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4" r:id="rId4"/>
    <p:sldId id="271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8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B70E2642-1FDA-42C4-B947-B18183960268}"/>
    <pc:docChg chg="undo custSel modSld">
      <pc:chgData name="Rohit J Kate" userId="6acfeb0a-1742-4fee-9ad0-3462b52b7fdf" providerId="ADAL" clId="{B70E2642-1FDA-42C4-B947-B18183960268}" dt="2021-09-07T05:58:59.501" v="11" actId="20577"/>
      <pc:docMkLst>
        <pc:docMk/>
      </pc:docMkLst>
      <pc:sldChg chg="modSp mod">
        <pc:chgData name="Rohit J Kate" userId="6acfeb0a-1742-4fee-9ad0-3462b52b7fdf" providerId="ADAL" clId="{B70E2642-1FDA-42C4-B947-B18183960268}" dt="2021-09-07T05:58:59.501" v="11" actId="20577"/>
        <pc:sldMkLst>
          <pc:docMk/>
          <pc:sldMk cId="0" sldId="274"/>
        </pc:sldMkLst>
        <pc:spChg chg="mod">
          <ac:chgData name="Rohit J Kate" userId="6acfeb0a-1742-4fee-9ad0-3462b52b7fdf" providerId="ADAL" clId="{B70E2642-1FDA-42C4-B947-B18183960268}" dt="2021-09-07T05:58:59.501" v="11" actId="20577"/>
          <ac:spMkLst>
            <pc:docMk/>
            <pc:sldMk cId="0" sldId="274"/>
            <ac:spMk id="22530" creationId="{96A0C61F-17C7-43AC-826A-0E4DED567BD9}"/>
          </ac:spMkLst>
        </pc:spChg>
      </pc:sldChg>
    </pc:docChg>
  </pc:docChgLst>
  <pc:docChgLst>
    <pc:chgData name="Rohit J Kate" userId="6acfeb0a-1742-4fee-9ad0-3462b52b7fdf" providerId="ADAL" clId="{729CD789-EBDA-4D82-ABB3-C451F9036908}"/>
    <pc:docChg chg="undo custSel addSld delSld modSld sldOrd">
      <pc:chgData name="Rohit J Kate" userId="6acfeb0a-1742-4fee-9ad0-3462b52b7fdf" providerId="ADAL" clId="{729CD789-EBDA-4D82-ABB3-C451F9036908}" dt="2021-09-02T14:17:48.154" v="4915" actId="27636"/>
      <pc:docMkLst>
        <pc:docMk/>
      </pc:docMkLst>
      <pc:sldChg chg="modSp mod">
        <pc:chgData name="Rohit J Kate" userId="6acfeb0a-1742-4fee-9ad0-3462b52b7fdf" providerId="ADAL" clId="{729CD789-EBDA-4D82-ABB3-C451F9036908}" dt="2021-09-02T14:17:48.154" v="4915" actId="27636"/>
        <pc:sldMkLst>
          <pc:docMk/>
          <pc:sldMk cId="1635498555" sldId="259"/>
        </pc:sldMkLst>
        <pc:spChg chg="mod">
          <ac:chgData name="Rohit J Kate" userId="6acfeb0a-1742-4fee-9ad0-3462b52b7fdf" providerId="ADAL" clId="{729CD789-EBDA-4D82-ABB3-C451F9036908}" dt="2021-09-02T14:17:48.154" v="4915" actId="27636"/>
          <ac:spMkLst>
            <pc:docMk/>
            <pc:sldMk cId="1635498555" sldId="259"/>
            <ac:spMk id="3" creationId="{E51564D0-9E70-49B9-AC0A-BCD9123619B9}"/>
          </ac:spMkLst>
        </pc:spChg>
      </pc:sldChg>
      <pc:sldChg chg="modSp mod">
        <pc:chgData name="Rohit J Kate" userId="6acfeb0a-1742-4fee-9ad0-3462b52b7fdf" providerId="ADAL" clId="{729CD789-EBDA-4D82-ABB3-C451F9036908}" dt="2021-09-02T02:15:06.754" v="1526" actId="20577"/>
        <pc:sldMkLst>
          <pc:docMk/>
          <pc:sldMk cId="4249404360" sldId="260"/>
        </pc:sldMkLst>
        <pc:spChg chg="mod">
          <ac:chgData name="Rohit J Kate" userId="6acfeb0a-1742-4fee-9ad0-3462b52b7fdf" providerId="ADAL" clId="{729CD789-EBDA-4D82-ABB3-C451F9036908}" dt="2021-09-02T02:15:06.754" v="1526" actId="20577"/>
          <ac:spMkLst>
            <pc:docMk/>
            <pc:sldMk cId="4249404360" sldId="260"/>
            <ac:spMk id="16387" creationId="{31489629-173E-43BD-ABE6-2B17963DD628}"/>
          </ac:spMkLst>
        </pc:spChg>
      </pc:sldChg>
      <pc:sldChg chg="modSp mod">
        <pc:chgData name="Rohit J Kate" userId="6acfeb0a-1742-4fee-9ad0-3462b52b7fdf" providerId="ADAL" clId="{729CD789-EBDA-4D82-ABB3-C451F9036908}" dt="2021-09-02T02:17:00.744" v="1535" actId="20577"/>
        <pc:sldMkLst>
          <pc:docMk/>
          <pc:sldMk cId="0" sldId="261"/>
        </pc:sldMkLst>
        <pc:spChg chg="mod">
          <ac:chgData name="Rohit J Kate" userId="6acfeb0a-1742-4fee-9ad0-3462b52b7fdf" providerId="ADAL" clId="{729CD789-EBDA-4D82-ABB3-C451F9036908}" dt="2021-09-02T02:17:00.744" v="1535" actId="20577"/>
          <ac:spMkLst>
            <pc:docMk/>
            <pc:sldMk cId="0" sldId="261"/>
            <ac:spMk id="18435" creationId="{64524F06-6454-4549-B953-16687C1DEFCE}"/>
          </ac:spMkLst>
        </pc:spChg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7"/>
        </pc:sldMkLst>
      </pc:sldChg>
      <pc:sldChg chg="modSp mod">
        <pc:chgData name="Rohit J Kate" userId="6acfeb0a-1742-4fee-9ad0-3462b52b7fdf" providerId="ADAL" clId="{729CD789-EBDA-4D82-ABB3-C451F9036908}" dt="2021-09-02T02:34:42.237" v="2070" actId="5793"/>
        <pc:sldMkLst>
          <pc:docMk/>
          <pc:sldMk cId="0" sldId="268"/>
        </pc:sldMkLst>
        <pc:spChg chg="mod">
          <ac:chgData name="Rohit J Kate" userId="6acfeb0a-1742-4fee-9ad0-3462b52b7fdf" providerId="ADAL" clId="{729CD789-EBDA-4D82-ABB3-C451F9036908}" dt="2021-09-02T02:34:42.237" v="2070" actId="5793"/>
          <ac:spMkLst>
            <pc:docMk/>
            <pc:sldMk cId="0" sldId="268"/>
            <ac:spMk id="20483" creationId="{3285C3BD-E533-4638-84E1-3A8F43460A32}"/>
          </ac:spMkLst>
        </pc:spChg>
      </pc:sldChg>
      <pc:sldChg chg="modSp mod">
        <pc:chgData name="Rohit J Kate" userId="6acfeb0a-1742-4fee-9ad0-3462b52b7fdf" providerId="ADAL" clId="{729CD789-EBDA-4D82-ABB3-C451F9036908}" dt="2021-09-02T04:53:30.503" v="4626" actId="20577"/>
        <pc:sldMkLst>
          <pc:docMk/>
          <pc:sldMk cId="0" sldId="269"/>
        </pc:sldMkLst>
        <pc:spChg chg="mod">
          <ac:chgData name="Rohit J Kate" userId="6acfeb0a-1742-4fee-9ad0-3462b52b7fdf" providerId="ADAL" clId="{729CD789-EBDA-4D82-ABB3-C451F9036908}" dt="2021-09-02T04:53:30.503" v="4626" actId="20577"/>
          <ac:spMkLst>
            <pc:docMk/>
            <pc:sldMk cId="0" sldId="269"/>
            <ac:spMk id="27650" creationId="{053F3A23-9308-4F1F-86F9-FD3725D0EACB}"/>
          </ac:spMkLst>
        </pc:spChg>
        <pc:spChg chg="mod">
          <ac:chgData name="Rohit J Kate" userId="6acfeb0a-1742-4fee-9ad0-3462b52b7fdf" providerId="ADAL" clId="{729CD789-EBDA-4D82-ABB3-C451F9036908}" dt="2021-09-02T04:44:06.627" v="4503" actId="20577"/>
          <ac:spMkLst>
            <pc:docMk/>
            <pc:sldMk cId="0" sldId="269"/>
            <ac:spMk id="27651" creationId="{DAFCD366-FEED-485F-BCBB-BC2307CE4B23}"/>
          </ac:spMkLst>
        </pc:spChg>
      </pc:sldChg>
      <pc:sldChg chg="modSp mod">
        <pc:chgData name="Rohit J Kate" userId="6acfeb0a-1742-4fee-9ad0-3462b52b7fdf" providerId="ADAL" clId="{729CD789-EBDA-4D82-ABB3-C451F9036908}" dt="2021-09-02T02:37:35.734" v="2156" actId="20577"/>
        <pc:sldMkLst>
          <pc:docMk/>
          <pc:sldMk cId="0" sldId="270"/>
        </pc:sldMkLst>
        <pc:spChg chg="mod">
          <ac:chgData name="Rohit J Kate" userId="6acfeb0a-1742-4fee-9ad0-3462b52b7fdf" providerId="ADAL" clId="{729CD789-EBDA-4D82-ABB3-C451F9036908}" dt="2021-09-02T02:37:35.734" v="2156" actId="20577"/>
          <ac:spMkLst>
            <pc:docMk/>
            <pc:sldMk cId="0" sldId="270"/>
            <ac:spMk id="24579" creationId="{BA61B7CC-D238-4A98-935D-3FF4AD77F0D4}"/>
          </ac:spMkLst>
        </pc:spChg>
      </pc:sldChg>
      <pc:sldChg chg="add del">
        <pc:chgData name="Rohit J Kate" userId="6acfeb0a-1742-4fee-9ad0-3462b52b7fdf" providerId="ADAL" clId="{729CD789-EBDA-4D82-ABB3-C451F9036908}" dt="2021-09-02T02:08:11.981" v="1417" actId="47"/>
        <pc:sldMkLst>
          <pc:docMk/>
          <pc:sldMk cId="0" sldId="271"/>
        </pc:sldMkLst>
      </pc:sldChg>
      <pc:sldChg chg="del">
        <pc:chgData name="Rohit J Kate" userId="6acfeb0a-1742-4fee-9ad0-3462b52b7fdf" providerId="ADAL" clId="{729CD789-EBDA-4D82-ABB3-C451F9036908}" dt="2021-09-02T02:06:31.370" v="1410" actId="47"/>
        <pc:sldMkLst>
          <pc:docMk/>
          <pc:sldMk cId="0" sldId="274"/>
        </pc:sldMkLst>
      </pc:sldChg>
      <pc:sldChg chg="modSp mod">
        <pc:chgData name="Rohit J Kate" userId="6acfeb0a-1742-4fee-9ad0-3462b52b7fdf" providerId="ADAL" clId="{729CD789-EBDA-4D82-ABB3-C451F9036908}" dt="2021-09-02T01:58:53.824" v="1228" actId="20577"/>
        <pc:sldMkLst>
          <pc:docMk/>
          <pc:sldMk cId="0" sldId="275"/>
        </pc:sldMkLst>
        <pc:spChg chg="mod">
          <ac:chgData name="Rohit J Kate" userId="6acfeb0a-1742-4fee-9ad0-3462b52b7fdf" providerId="ADAL" clId="{729CD789-EBDA-4D82-ABB3-C451F9036908}" dt="2021-09-02T01:58:53.824" v="1228" actId="20577"/>
          <ac:spMkLst>
            <pc:docMk/>
            <pc:sldMk cId="0" sldId="275"/>
            <ac:spMk id="5123" creationId="{2D74FA7D-9DB1-4F67-8501-E467AD2E9954}"/>
          </ac:spMkLst>
        </pc:spChg>
      </pc:sldChg>
      <pc:sldChg chg="modSp mod">
        <pc:chgData name="Rohit J Kate" userId="6acfeb0a-1742-4fee-9ad0-3462b52b7fdf" providerId="ADAL" clId="{729CD789-EBDA-4D82-ABB3-C451F9036908}" dt="2021-09-02T01:55:04.668" v="960" actId="113"/>
        <pc:sldMkLst>
          <pc:docMk/>
          <pc:sldMk cId="0" sldId="276"/>
        </pc:sldMkLst>
        <pc:spChg chg="mod">
          <ac:chgData name="Rohit J Kate" userId="6acfeb0a-1742-4fee-9ad0-3462b52b7fdf" providerId="ADAL" clId="{729CD789-EBDA-4D82-ABB3-C451F9036908}" dt="2021-09-02T01:55:04.668" v="960" actId="113"/>
          <ac:spMkLst>
            <pc:docMk/>
            <pc:sldMk cId="0" sldId="276"/>
            <ac:spMk id="6147" creationId="{53C27ED5-631A-407E-9B23-5C488814379A}"/>
          </ac:spMkLst>
        </pc:spChg>
      </pc:sldChg>
      <pc:sldChg chg="addSp modSp mod">
        <pc:chgData name="Rohit J Kate" userId="6acfeb0a-1742-4fee-9ad0-3462b52b7fdf" providerId="ADAL" clId="{729CD789-EBDA-4D82-ABB3-C451F9036908}" dt="2021-09-02T01:59:25.837" v="1255" actId="20577"/>
        <pc:sldMkLst>
          <pc:docMk/>
          <pc:sldMk cId="0" sldId="277"/>
        </pc:sldMkLst>
        <pc:spChg chg="add mod">
          <ac:chgData name="Rohit J Kate" userId="6acfeb0a-1742-4fee-9ad0-3462b52b7fdf" providerId="ADAL" clId="{729CD789-EBDA-4D82-ABB3-C451F9036908}" dt="2021-09-02T01:59:25.837" v="1255" actId="20577"/>
          <ac:spMkLst>
            <pc:docMk/>
            <pc:sldMk cId="0" sldId="277"/>
            <ac:spMk id="2" creationId="{53DA9F13-526B-4A70-86D5-B597A1A4A343}"/>
          </ac:spMkLst>
        </pc:spChg>
        <pc:spChg chg="mod">
          <ac:chgData name="Rohit J Kate" userId="6acfeb0a-1742-4fee-9ad0-3462b52b7fdf" providerId="ADAL" clId="{729CD789-EBDA-4D82-ABB3-C451F9036908}" dt="2021-09-02T01:59:21.925" v="1254" actId="1076"/>
          <ac:spMkLst>
            <pc:docMk/>
            <pc:sldMk cId="0" sldId="277"/>
            <ac:spMk id="7171" creationId="{B2838B35-2738-4911-BFDC-347C1EC42F71}"/>
          </ac:spMkLst>
        </pc:spChg>
      </pc:sldChg>
      <pc:sldChg chg="addSp delSp modSp mod">
        <pc:chgData name="Rohit J Kate" userId="6acfeb0a-1742-4fee-9ad0-3462b52b7fdf" providerId="ADAL" clId="{729CD789-EBDA-4D82-ABB3-C451F9036908}" dt="2021-09-02T02:00:00.799" v="1276" actId="20577"/>
        <pc:sldMkLst>
          <pc:docMk/>
          <pc:sldMk cId="0" sldId="278"/>
        </pc:sldMkLst>
        <pc:spChg chg="add mod">
          <ac:chgData name="Rohit J Kate" userId="6acfeb0a-1742-4fee-9ad0-3462b52b7fdf" providerId="ADAL" clId="{729CD789-EBDA-4D82-ABB3-C451F9036908}" dt="2021-09-02T01:59:40.153" v="1257"/>
          <ac:spMkLst>
            <pc:docMk/>
            <pc:sldMk cId="0" sldId="278"/>
            <ac:spMk id="12" creationId="{952B2347-4BB8-4D26-9EF5-261C064CAAF5}"/>
          </ac:spMkLst>
        </pc:spChg>
        <pc:spChg chg="add mod">
          <ac:chgData name="Rohit J Kate" userId="6acfeb0a-1742-4fee-9ad0-3462b52b7fdf" providerId="ADAL" clId="{729CD789-EBDA-4D82-ABB3-C451F9036908}" dt="2021-09-02T02:00:00.799" v="1276" actId="20577"/>
          <ac:spMkLst>
            <pc:docMk/>
            <pc:sldMk cId="0" sldId="278"/>
            <ac:spMk id="13" creationId="{8D7722A6-2557-4196-8DD6-2E923F186039}"/>
          </ac:spMkLst>
        </pc:spChg>
        <pc:spChg chg="del">
          <ac:chgData name="Rohit J Kate" userId="6acfeb0a-1742-4fee-9ad0-3462b52b7fdf" providerId="ADAL" clId="{729CD789-EBDA-4D82-ABB3-C451F9036908}" dt="2021-09-02T01:59:33.433" v="1256" actId="478"/>
          <ac:spMkLst>
            <pc:docMk/>
            <pc:sldMk cId="0" sldId="278"/>
            <ac:spMk id="8195" creationId="{A01A4EE6-2848-4F9A-B1CA-072B4C0C2457}"/>
          </ac:spMkLst>
        </pc:spChg>
      </pc:sldChg>
      <pc:sldChg chg="del">
        <pc:chgData name="Rohit J Kate" userId="6acfeb0a-1742-4fee-9ad0-3462b52b7fdf" providerId="ADAL" clId="{729CD789-EBDA-4D82-ABB3-C451F9036908}" dt="2021-09-02T02:06:33.488" v="1411" actId="47"/>
        <pc:sldMkLst>
          <pc:docMk/>
          <pc:sldMk cId="0" sldId="279"/>
        </pc:sldMkLst>
      </pc:sldChg>
      <pc:sldChg chg="del">
        <pc:chgData name="Rohit J Kate" userId="6acfeb0a-1742-4fee-9ad0-3462b52b7fdf" providerId="ADAL" clId="{729CD789-EBDA-4D82-ABB3-C451F9036908}" dt="2021-09-02T02:05:50.380" v="1409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729CD789-EBDA-4D82-ABB3-C451F9036908}" dt="2021-09-02T01:51:28.943" v="880" actId="2696"/>
        <pc:sldMkLst>
          <pc:docMk/>
          <pc:sldMk cId="3432519115" sldId="281"/>
        </pc:sldMkLst>
        <pc:spChg chg="mod">
          <ac:chgData name="Rohit J Kate" userId="6acfeb0a-1742-4fee-9ad0-3462b52b7fdf" providerId="ADAL" clId="{729CD789-EBDA-4D82-ABB3-C451F9036908}" dt="2021-09-02T01:53:31.363" v="958" actId="20577"/>
          <ac:spMkLst>
            <pc:docMk/>
            <pc:sldMk cId="3432519115" sldId="281"/>
            <ac:spMk id="3" creationId="{83E26BA6-4285-482C-A32A-FC3E7595CED8}"/>
          </ac:spMkLst>
        </pc:spChg>
      </pc:sldChg>
      <pc:sldChg chg="del">
        <pc:chgData name="Rohit J Kate" userId="6acfeb0a-1742-4fee-9ad0-3462b52b7fdf" providerId="ADAL" clId="{729CD789-EBDA-4D82-ABB3-C451F9036908}" dt="2021-09-02T02:05:46.537" v="1408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729CD789-EBDA-4D82-ABB3-C451F9036908}" dt="2021-09-02T04:55:18.054" v="4627" actId="47"/>
        <pc:sldMkLst>
          <pc:docMk/>
          <pc:sldMk cId="0" sldId="283"/>
        </pc:sldMkLst>
      </pc:sldChg>
      <pc:sldChg chg="del">
        <pc:chgData name="Rohit J Kate" userId="6acfeb0a-1742-4fee-9ad0-3462b52b7fdf" providerId="ADAL" clId="{729CD789-EBDA-4D82-ABB3-C451F9036908}" dt="2021-09-02T04:55:20.106" v="4628" actId="47"/>
        <pc:sldMkLst>
          <pc:docMk/>
          <pc:sldMk cId="0" sldId="28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1753649097" sldId="28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8"/>
        </pc:sldMkLst>
      </pc:sldChg>
      <pc:sldChg chg="modSp mod">
        <pc:chgData name="Rohit J Kate" userId="6acfeb0a-1742-4fee-9ad0-3462b52b7fdf" providerId="ADAL" clId="{729CD789-EBDA-4D82-ABB3-C451F9036908}" dt="2021-09-02T01:50:58.851" v="879" actId="20577"/>
        <pc:sldMkLst>
          <pc:docMk/>
          <pc:sldMk cId="0" sldId="309"/>
        </pc:sldMkLst>
        <pc:spChg chg="mod">
          <ac:chgData name="Rohit J Kate" userId="6acfeb0a-1742-4fee-9ad0-3462b52b7fdf" providerId="ADAL" clId="{729CD789-EBDA-4D82-ABB3-C451F9036908}" dt="2021-09-02T01:50:58.851" v="879" actId="20577"/>
          <ac:spMkLst>
            <pc:docMk/>
            <pc:sldMk cId="0" sldId="309"/>
            <ac:spMk id="3" creationId="{075D3B24-939E-4E30-B073-EC699A160163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14:17:15.414" v="4913"/>
        <pc:sldMkLst>
          <pc:docMk/>
          <pc:sldMk cId="3415692766" sldId="310"/>
        </pc:sldMkLst>
        <pc:spChg chg="add mod">
          <ac:chgData name="Rohit J Kate" userId="6acfeb0a-1742-4fee-9ad0-3462b52b7fdf" providerId="ADAL" clId="{729CD789-EBDA-4D82-ABB3-C451F9036908}" dt="2021-09-02T02:00:52.735" v="1303" actId="1076"/>
          <ac:spMkLst>
            <pc:docMk/>
            <pc:sldMk cId="3415692766" sldId="310"/>
            <ac:spMk id="2" creationId="{D001FBAA-E84A-4FF5-A602-C2C0283E8472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3" creationId="{B4503B03-5AB3-430F-8C08-285F3477D6B7}"/>
          </ac:spMkLst>
        </pc:spChg>
        <pc:spChg chg="add mod topLvl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4" creationId="{77674068-238A-4588-B243-390F99311599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18" creationId="{9613E342-E336-43D1-BB90-CEEB47466C7A}"/>
          </ac:spMkLst>
        </pc:spChg>
        <pc:grpChg chg="add del mod">
          <ac:chgData name="Rohit J Kate" userId="6acfeb0a-1742-4fee-9ad0-3462b52b7fdf" providerId="ADAL" clId="{729CD789-EBDA-4D82-ABB3-C451F9036908}" dt="2021-09-02T02:03:08.289" v="1405" actId="165"/>
          <ac:grpSpMkLst>
            <pc:docMk/>
            <pc:sldMk cId="3415692766" sldId="310"/>
            <ac:grpSpMk id="12" creationId="{FF2E5624-F733-49E1-8A92-AEE841DA2538}"/>
          </ac:grpSpMkLst>
        </pc:grpChg>
        <pc:grpChg chg="add mod">
          <ac:chgData name="Rohit J Kate" userId="6acfeb0a-1742-4fee-9ad0-3462b52b7fdf" providerId="ADAL" clId="{729CD789-EBDA-4D82-ABB3-C451F9036908}" dt="2021-09-02T02:03:26.391" v="1407" actId="164"/>
          <ac:grpSpMkLst>
            <pc:docMk/>
            <pc:sldMk cId="3415692766" sldId="310"/>
            <ac:grpSpMk id="13" creationId="{B3261247-B90A-4136-A50F-C874CF07EE85}"/>
          </ac:grpSpMkLst>
        </pc:grpChg>
        <pc:picChg chg="mod topLvl">
          <ac:chgData name="Rohit J Kate" userId="6acfeb0a-1742-4fee-9ad0-3462b52b7fdf" providerId="ADAL" clId="{729CD789-EBDA-4D82-ABB3-C451F9036908}" dt="2021-09-02T02:03:26.391" v="1407" actId="164"/>
          <ac:picMkLst>
            <pc:docMk/>
            <pc:sldMk cId="3415692766" sldId="310"/>
            <ac:picMk id="2103306" creationId="{8A2729C6-CF5B-45EB-A64A-75B37375C63E}"/>
          </ac:picMkLst>
        </pc:pic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6" creationId="{93452F06-2D2E-464F-A11B-59C3E7913B01}"/>
          </ac:cxnSpMkLst>
        </pc:cxnChg>
        <pc:cxnChg chg="add del mod">
          <ac:chgData name="Rohit J Kate" userId="6acfeb0a-1742-4fee-9ad0-3462b52b7fdf" providerId="ADAL" clId="{729CD789-EBDA-4D82-ABB3-C451F9036908}" dt="2021-09-02T02:02:19.354" v="1396" actId="478"/>
          <ac:cxnSpMkLst>
            <pc:docMk/>
            <pc:sldMk cId="3415692766" sldId="310"/>
            <ac:cxnSpMk id="8" creationId="{50FE5D37-85C2-47FD-82E0-23E18CBBF773}"/>
          </ac:cxnSpMkLst>
        </pc:cxn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26" creationId="{48B6FCC5-8DD2-4AEB-824F-A07A37AD9272}"/>
          </ac:cxnSpMkLst>
        </pc:cxnChg>
      </pc:sldChg>
      <pc:sldChg chg="modSp mod">
        <pc:chgData name="Rohit J Kate" userId="6acfeb0a-1742-4fee-9ad0-3462b52b7fdf" providerId="ADAL" clId="{729CD789-EBDA-4D82-ABB3-C451F9036908}" dt="2021-09-02T04:28:56.876" v="3973" actId="20577"/>
        <pc:sldMkLst>
          <pc:docMk/>
          <pc:sldMk cId="3729618129" sldId="311"/>
        </pc:sldMkLst>
        <pc:spChg chg="mod">
          <ac:chgData name="Rohit J Kate" userId="6acfeb0a-1742-4fee-9ad0-3462b52b7fdf" providerId="ADAL" clId="{729CD789-EBDA-4D82-ABB3-C451F9036908}" dt="2021-09-02T04:28:56.876" v="3973" actId="20577"/>
          <ac:spMkLst>
            <pc:docMk/>
            <pc:sldMk cId="3729618129" sldId="311"/>
            <ac:spMk id="26627" creationId="{DA2467FC-1E8A-41EA-9DC9-AF07B8B47FFD}"/>
          </ac:spMkLst>
        </pc:spChg>
      </pc:sldChg>
      <pc:sldChg chg="modSp mod">
        <pc:chgData name="Rohit J Kate" userId="6acfeb0a-1742-4fee-9ad0-3462b52b7fdf" providerId="ADAL" clId="{729CD789-EBDA-4D82-ABB3-C451F9036908}" dt="2021-09-02T02:36:32.441" v="2117" actId="20577"/>
        <pc:sldMkLst>
          <pc:docMk/>
          <pc:sldMk cId="0" sldId="313"/>
        </pc:sldMkLst>
        <pc:spChg chg="mod">
          <ac:chgData name="Rohit J Kate" userId="6acfeb0a-1742-4fee-9ad0-3462b52b7fdf" providerId="ADAL" clId="{729CD789-EBDA-4D82-ABB3-C451F9036908}" dt="2021-09-02T02:36:32.441" v="2117" actId="20577"/>
          <ac:spMkLst>
            <pc:docMk/>
            <pc:sldMk cId="0" sldId="313"/>
            <ac:spMk id="23555" creationId="{7FFD2C09-B961-4F4E-B9BE-A1B5C7154556}"/>
          </ac:spMkLst>
        </pc:spChg>
      </pc:sldChg>
      <pc:sldChg chg="modSp mod">
        <pc:chgData name="Rohit J Kate" userId="6acfeb0a-1742-4fee-9ad0-3462b52b7fdf" providerId="ADAL" clId="{729CD789-EBDA-4D82-ABB3-C451F9036908}" dt="2021-09-02T01:35:23.311" v="121" actId="20577"/>
        <pc:sldMkLst>
          <pc:docMk/>
          <pc:sldMk cId="3930112766" sldId="315"/>
        </pc:sldMkLst>
        <pc:spChg chg="mod">
          <ac:chgData name="Rohit J Kate" userId="6acfeb0a-1742-4fee-9ad0-3462b52b7fdf" providerId="ADAL" clId="{729CD789-EBDA-4D82-ABB3-C451F9036908}" dt="2021-09-02T01:35:23.311" v="121" actId="20577"/>
          <ac:spMkLst>
            <pc:docMk/>
            <pc:sldMk cId="3930112766" sldId="315"/>
            <ac:spMk id="3" creationId="{6E1F5F6A-5A5D-45AE-9CEE-AAA9DD59DDD2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01:47:12.699" v="718"/>
        <pc:sldMkLst>
          <pc:docMk/>
          <pc:sldMk cId="2045736467" sldId="316"/>
        </pc:sldMkLst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5" creationId="{00882463-F313-493B-A666-36D26C0B5609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6" creationId="{0A8F6260-5C95-49A5-93FE-6D1F1B389135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9" creationId="{F7D2767C-7FE9-4DD0-9858-5EDDDF0DAA93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1" creationId="{DBB98899-4430-4544-9B69-8A76D77C8D50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2" creationId="{2AAED20C-D7D2-4650-855A-5033499BD8CE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4" creationId="{EE36154E-09C1-4E37-8C1D-C7B7928313BA}"/>
          </ac:spMkLst>
        </pc:spChg>
        <pc:spChg chg="mod">
          <ac:chgData name="Rohit J Kate" userId="6acfeb0a-1742-4fee-9ad0-3462b52b7fdf" providerId="ADAL" clId="{729CD789-EBDA-4D82-ABB3-C451F9036908}" dt="2021-09-02T01:31:19.895" v="41" actId="1076"/>
          <ac:spMkLst>
            <pc:docMk/>
            <pc:sldMk cId="2045736467" sldId="316"/>
            <ac:spMk id="18" creationId="{DAD35DC5-3601-4038-8DFC-3EC34B1B7332}"/>
          </ac:spMkLst>
        </pc:spChg>
        <pc:spChg chg="del">
          <ac:chgData name="Rohit J Kate" userId="6acfeb0a-1742-4fee-9ad0-3462b52b7fdf" providerId="ADAL" clId="{729CD789-EBDA-4D82-ABB3-C451F9036908}" dt="2021-09-02T01:30:57.985" v="39" actId="478"/>
          <ac:spMkLst>
            <pc:docMk/>
            <pc:sldMk cId="2045736467" sldId="316"/>
            <ac:spMk id="23" creationId="{0DE14830-89A6-48DA-9A1E-4EC5A6189497}"/>
          </ac:spMkLst>
        </pc:spChg>
        <pc:spChg chg="add mod">
          <ac:chgData name="Rohit J Kate" userId="6acfeb0a-1742-4fee-9ad0-3462b52b7fdf" providerId="ADAL" clId="{729CD789-EBDA-4D82-ABB3-C451F9036908}" dt="2021-09-02T01:29:26.395" v="35" actId="1076"/>
          <ac:spMkLst>
            <pc:docMk/>
            <pc:sldMk cId="2045736467" sldId="316"/>
            <ac:spMk id="27" creationId="{99ED4BD5-FEB3-479E-B687-79AB0B7AA757}"/>
          </ac:spMkLst>
        </pc:sp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8" creationId="{6DE34CBA-0133-42E5-9E08-D7E7B1D02DCC}"/>
          </ac:cxnSpMkLst>
        </pc:cxn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13" creationId="{E9C9E967-0AA8-416A-868E-3A1B21654762}"/>
          </ac:cxnSpMkLst>
        </pc:cxnChg>
        <pc:cxnChg chg="mod">
          <ac:chgData name="Rohit J Kate" userId="6acfeb0a-1742-4fee-9ad0-3462b52b7fdf" providerId="ADAL" clId="{729CD789-EBDA-4D82-ABB3-C451F9036908}" dt="2021-09-02T01:32:12.360" v="44" actId="692"/>
          <ac:cxnSpMkLst>
            <pc:docMk/>
            <pc:sldMk cId="2045736467" sldId="316"/>
            <ac:cxnSpMk id="19" creationId="{9F167695-CA15-48DF-85FF-839791572B24}"/>
          </ac:cxnSpMkLst>
        </pc:cxnChg>
        <pc:cxnChg chg="mod">
          <ac:chgData name="Rohit J Kate" userId="6acfeb0a-1742-4fee-9ad0-3462b52b7fdf" providerId="ADAL" clId="{729CD789-EBDA-4D82-ABB3-C451F9036908}" dt="2021-09-02T01:32:19.950" v="47" actId="692"/>
          <ac:cxnSpMkLst>
            <pc:docMk/>
            <pc:sldMk cId="2045736467" sldId="316"/>
            <ac:cxnSpMk id="22" creationId="{650DF2C6-FE8D-49A3-B60F-F2A0C4DE23FD}"/>
          </ac:cxnSpMkLst>
        </pc:cxnChg>
        <pc:cxnChg chg="add">
          <ac:chgData name="Rohit J Kate" userId="6acfeb0a-1742-4fee-9ad0-3462b52b7fdf" providerId="ADAL" clId="{729CD789-EBDA-4D82-ABB3-C451F9036908}" dt="2021-09-02T01:32:36.713" v="48" actId="11529"/>
          <ac:cxnSpMkLst>
            <pc:docMk/>
            <pc:sldMk cId="2045736467" sldId="316"/>
            <ac:cxnSpMk id="30" creationId="{286A00AE-78F8-4FA0-810C-30FCEED2979D}"/>
          </ac:cxnSpMkLst>
        </pc:cxnChg>
        <pc:cxnChg chg="add">
          <ac:chgData name="Rohit J Kate" userId="6acfeb0a-1742-4fee-9ad0-3462b52b7fdf" providerId="ADAL" clId="{729CD789-EBDA-4D82-ABB3-C451F9036908}" dt="2021-09-02T01:32:45.406" v="49" actId="11529"/>
          <ac:cxnSpMkLst>
            <pc:docMk/>
            <pc:sldMk cId="2045736467" sldId="316"/>
            <ac:cxnSpMk id="32" creationId="{16E6C376-DAC3-4DEF-B4C7-291F56732D21}"/>
          </ac:cxnSpMkLst>
        </pc:cxnChg>
        <pc:cxnChg chg="add 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34" creationId="{64376C94-E010-413B-AD1E-CF5EE342E1B6}"/>
          </ac:cxnSpMkLst>
        </pc:cxnChg>
      </pc:sldChg>
      <pc:sldChg chg="addSp modSp new mod ord">
        <pc:chgData name="Rohit J Kate" userId="6acfeb0a-1742-4fee-9ad0-3462b52b7fdf" providerId="ADAL" clId="{729CD789-EBDA-4D82-ABB3-C451F9036908}" dt="2021-09-02T05:05:43.224" v="4832" actId="20577"/>
        <pc:sldMkLst>
          <pc:docMk/>
          <pc:sldMk cId="538873054" sldId="317"/>
        </pc:sldMkLst>
        <pc:spChg chg="mod">
          <ac:chgData name="Rohit J Kate" userId="6acfeb0a-1742-4fee-9ad0-3462b52b7fdf" providerId="ADAL" clId="{729CD789-EBDA-4D82-ABB3-C451F9036908}" dt="2021-09-02T03:54:58.963" v="2894" actId="20577"/>
          <ac:spMkLst>
            <pc:docMk/>
            <pc:sldMk cId="538873054" sldId="317"/>
            <ac:spMk id="2" creationId="{A8E73102-338D-4676-92C0-5B552E53AD92}"/>
          </ac:spMkLst>
        </pc:spChg>
        <pc:spChg chg="mod">
          <ac:chgData name="Rohit J Kate" userId="6acfeb0a-1742-4fee-9ad0-3462b52b7fdf" providerId="ADAL" clId="{729CD789-EBDA-4D82-ABB3-C451F9036908}" dt="2021-09-02T05:05:43.224" v="4832" actId="20577"/>
          <ac:spMkLst>
            <pc:docMk/>
            <pc:sldMk cId="538873054" sldId="317"/>
            <ac:spMk id="3" creationId="{13B98A9B-671A-4358-9F1B-62B9C493101E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6" creationId="{693048A5-60BA-416D-B9E7-2439A2411864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9" creationId="{3CA460D3-54C1-4233-BF98-C0D366B82F3C}"/>
          </ac:spMkLst>
        </pc:spChg>
        <pc:spChg chg="mod">
          <ac:chgData name="Rohit J Kate" userId="6acfeb0a-1742-4fee-9ad0-3462b52b7fdf" providerId="ADAL" clId="{729CD789-EBDA-4D82-ABB3-C451F9036908}" dt="2021-09-02T04:22:09.549" v="3855"/>
          <ac:spMkLst>
            <pc:docMk/>
            <pc:sldMk cId="538873054" sldId="317"/>
            <ac:spMk id="13" creationId="{AFD5ED7A-77B9-488C-A4F1-F45A90378919}"/>
          </ac:spMkLst>
        </pc:spChg>
        <pc:spChg chg="mod">
          <ac:chgData name="Rohit J Kate" userId="6acfeb0a-1742-4fee-9ad0-3462b52b7fdf" providerId="ADAL" clId="{729CD789-EBDA-4D82-ABB3-C451F9036908}" dt="2021-09-02T04:23:12.499" v="3896" actId="1037"/>
          <ac:spMkLst>
            <pc:docMk/>
            <pc:sldMk cId="538873054" sldId="317"/>
            <ac:spMk id="14" creationId="{06111B19-A620-4370-B468-274CD7C7722A}"/>
          </ac:spMkLst>
        </pc:spChg>
        <pc:grpChg chg="add mod">
          <ac:chgData name="Rohit J Kate" userId="6acfeb0a-1742-4fee-9ad0-3462b52b7fdf" providerId="ADAL" clId="{729CD789-EBDA-4D82-ABB3-C451F9036908}" dt="2021-09-02T04:22:08.793" v="3854" actId="1076"/>
          <ac:grpSpMkLst>
            <pc:docMk/>
            <pc:sldMk cId="538873054" sldId="317"/>
            <ac:grpSpMk id="10" creationId="{9AECC8AC-7C34-4CC5-8018-0DCAF30AE593}"/>
          </ac:grpSpMkLst>
        </pc:grpChg>
        <pc:grpChg chg="add mod">
          <ac:chgData name="Rohit J Kate" userId="6acfeb0a-1742-4fee-9ad0-3462b52b7fdf" providerId="ADAL" clId="{729CD789-EBDA-4D82-ABB3-C451F9036908}" dt="2021-09-02T04:22:50.321" v="3892" actId="1076"/>
          <ac:grpSpMkLst>
            <pc:docMk/>
            <pc:sldMk cId="538873054" sldId="317"/>
            <ac:grpSpMk id="11" creationId="{87BED3FF-E161-4FE2-ADB6-1C51236FFA11}"/>
          </ac:grpSpMkLst>
        </pc:grpChg>
        <pc:cxnChg chg="add mod">
          <ac:chgData name="Rohit J Kate" userId="6acfeb0a-1742-4fee-9ad0-3462b52b7fdf" providerId="ADAL" clId="{729CD789-EBDA-4D82-ABB3-C451F9036908}" dt="2021-09-02T03:55:33.699" v="2903" actId="164"/>
          <ac:cxnSpMkLst>
            <pc:docMk/>
            <pc:sldMk cId="538873054" sldId="317"/>
            <ac:cxnSpMk id="5" creationId="{B230746C-6F92-4E19-9728-FD448FFE72D3}"/>
          </ac:cxnSpMkLst>
        </pc:cxnChg>
        <pc:cxnChg chg="mod">
          <ac:chgData name="Rohit J Kate" userId="6acfeb0a-1742-4fee-9ad0-3462b52b7fdf" providerId="ADAL" clId="{729CD789-EBDA-4D82-ABB3-C451F9036908}" dt="2021-09-02T04:22:09.549" v="3855"/>
          <ac:cxnSpMkLst>
            <pc:docMk/>
            <pc:sldMk cId="538873054" sldId="317"/>
            <ac:cxnSpMk id="12" creationId="{337F55C6-E0AE-4882-94ED-D03CC9454DE7}"/>
          </ac:cxnSpMkLst>
        </pc:cxnChg>
      </pc:sldChg>
      <pc:sldChg chg="modSp add del mod">
        <pc:chgData name="Rohit J Kate" userId="6acfeb0a-1742-4fee-9ad0-3462b52b7fdf" providerId="ADAL" clId="{729CD789-EBDA-4D82-ABB3-C451F9036908}" dt="2021-09-02T05:13:58.570" v="4870" actId="2696"/>
        <pc:sldMkLst>
          <pc:docMk/>
          <pc:sldMk cId="1121413371" sldId="318"/>
        </pc:sldMkLst>
        <pc:spChg chg="mod">
          <ac:chgData name="Rohit J Kate" userId="6acfeb0a-1742-4fee-9ad0-3462b52b7fdf" providerId="ADAL" clId="{729CD789-EBDA-4D82-ABB3-C451F9036908}" dt="2021-09-02T05:10:01.028" v="4869" actId="20577"/>
          <ac:spMkLst>
            <pc:docMk/>
            <pc:sldMk cId="1121413371" sldId="318"/>
            <ac:spMk id="3" creationId="{22E8E9ED-DB25-45A2-80EA-C691A33328D1}"/>
          </ac:spMkLst>
        </pc:spChg>
      </pc:sldChg>
      <pc:sldChg chg="add del ord">
        <pc:chgData name="Rohit J Kate" userId="6acfeb0a-1742-4fee-9ad0-3462b52b7fdf" providerId="ADAL" clId="{729CD789-EBDA-4D82-ABB3-C451F9036908}" dt="2021-09-02T05:14:48.657" v="4874" actId="2696"/>
        <pc:sldMkLst>
          <pc:docMk/>
          <pc:sldMk cId="1547934793" sldId="318"/>
        </pc:sldMkLst>
      </pc:sldChg>
      <pc:sldChg chg="modSp add mod">
        <pc:chgData name="Rohit J Kate" userId="6acfeb0a-1742-4fee-9ad0-3462b52b7fdf" providerId="ADAL" clId="{729CD789-EBDA-4D82-ABB3-C451F9036908}" dt="2021-09-02T14:14:02.038" v="4911" actId="20577"/>
        <pc:sldMkLst>
          <pc:docMk/>
          <pc:sldMk cId="3351251121" sldId="318"/>
        </pc:sldMkLst>
        <pc:spChg chg="mod">
          <ac:chgData name="Rohit J Kate" userId="6acfeb0a-1742-4fee-9ad0-3462b52b7fdf" providerId="ADAL" clId="{729CD789-EBDA-4D82-ABB3-C451F9036908}" dt="2021-09-02T14:14:02.038" v="4911" actId="20577"/>
          <ac:spMkLst>
            <pc:docMk/>
            <pc:sldMk cId="3351251121" sldId="318"/>
            <ac:spMk id="3" creationId="{22E8E9ED-DB25-45A2-80EA-C691A33328D1}"/>
          </ac:spMkLst>
        </pc:spChg>
      </pc:sldChg>
      <pc:sldChg chg="modSp new del mod">
        <pc:chgData name="Rohit J Kate" userId="6acfeb0a-1742-4fee-9ad0-3462b52b7fdf" providerId="ADAL" clId="{729CD789-EBDA-4D82-ABB3-C451F9036908}" dt="2021-09-02T05:08:23.762" v="4833" actId="2696"/>
        <pc:sldMkLst>
          <pc:docMk/>
          <pc:sldMk cId="3505844496" sldId="318"/>
        </pc:sldMkLst>
        <pc:spChg chg="mod">
          <ac:chgData name="Rohit J Kate" userId="6acfeb0a-1742-4fee-9ad0-3462b52b7fdf" providerId="ADAL" clId="{729CD789-EBDA-4D82-ABB3-C451F9036908}" dt="2021-09-02T02:26:25.389" v="1972" actId="1076"/>
          <ac:spMkLst>
            <pc:docMk/>
            <pc:sldMk cId="3505844496" sldId="318"/>
            <ac:spMk id="2" creationId="{76C9A951-DA63-4B10-9B09-84C25C8CDB01}"/>
          </ac:spMkLst>
        </pc:spChg>
        <pc:spChg chg="mod">
          <ac:chgData name="Rohit J Kate" userId="6acfeb0a-1742-4fee-9ad0-3462b52b7fdf" providerId="ADAL" clId="{729CD789-EBDA-4D82-ABB3-C451F9036908}" dt="2021-09-02T02:42:25.141" v="2316" actId="6549"/>
          <ac:spMkLst>
            <pc:docMk/>
            <pc:sldMk cId="3505844496" sldId="318"/>
            <ac:spMk id="3" creationId="{22E8E9ED-DB25-45A2-80EA-C691A33328D1}"/>
          </ac:spMkLst>
        </pc:spChg>
      </pc:sldChg>
      <pc:sldChg chg="modSp new mod ord">
        <pc:chgData name="Rohit J Kate" userId="6acfeb0a-1742-4fee-9ad0-3462b52b7fdf" providerId="ADAL" clId="{729CD789-EBDA-4D82-ABB3-C451F9036908}" dt="2021-09-02T04:20:58.266" v="3853" actId="20577"/>
        <pc:sldMkLst>
          <pc:docMk/>
          <pc:sldMk cId="3439197814" sldId="319"/>
        </pc:sldMkLst>
        <pc:spChg chg="mod">
          <ac:chgData name="Rohit J Kate" userId="6acfeb0a-1742-4fee-9ad0-3462b52b7fdf" providerId="ADAL" clId="{729CD789-EBDA-4D82-ABB3-C451F9036908}" dt="2021-09-02T04:09:35.349" v="3552" actId="20577"/>
          <ac:spMkLst>
            <pc:docMk/>
            <pc:sldMk cId="3439197814" sldId="319"/>
            <ac:spMk id="2" creationId="{48229177-AA56-4892-BC38-BA61DA249E0B}"/>
          </ac:spMkLst>
        </pc:spChg>
        <pc:spChg chg="mod">
          <ac:chgData name="Rohit J Kate" userId="6acfeb0a-1742-4fee-9ad0-3462b52b7fdf" providerId="ADAL" clId="{729CD789-EBDA-4D82-ABB3-C451F9036908}" dt="2021-09-02T04:20:58.266" v="3853" actId="20577"/>
          <ac:spMkLst>
            <pc:docMk/>
            <pc:sldMk cId="3439197814" sldId="319"/>
            <ac:spMk id="3" creationId="{045CF45E-BB7B-403D-A975-A57F0896569B}"/>
          </ac:spMkLst>
        </pc:spChg>
      </pc:sldChg>
      <pc:sldChg chg="modSp add mod">
        <pc:chgData name="Rohit J Kate" userId="6acfeb0a-1742-4fee-9ad0-3462b52b7fdf" providerId="ADAL" clId="{729CD789-EBDA-4D82-ABB3-C451F9036908}" dt="2021-09-02T04:20:33.819" v="3842" actId="5793"/>
        <pc:sldMkLst>
          <pc:docMk/>
          <pc:sldMk cId="3374085152" sldId="320"/>
        </pc:sldMkLst>
        <pc:spChg chg="mod">
          <ac:chgData name="Rohit J Kate" userId="6acfeb0a-1742-4fee-9ad0-3462b52b7fdf" providerId="ADAL" clId="{729CD789-EBDA-4D82-ABB3-C451F9036908}" dt="2021-09-02T04:20:33.819" v="3842" actId="5793"/>
          <ac:spMkLst>
            <pc:docMk/>
            <pc:sldMk cId="3374085152" sldId="320"/>
            <ac:spMk id="3" creationId="{045CF45E-BB7B-403D-A975-A57F0896569B}"/>
          </ac:spMkLst>
        </pc:spChg>
      </pc:sldChg>
      <pc:sldChg chg="modSp new mod">
        <pc:chgData name="Rohit J Kate" userId="6acfeb0a-1742-4fee-9ad0-3462b52b7fdf" providerId="ADAL" clId="{729CD789-EBDA-4D82-ABB3-C451F9036908}" dt="2021-09-02T05:00:15.547" v="4793" actId="6549"/>
        <pc:sldMkLst>
          <pc:docMk/>
          <pc:sldMk cId="907660351" sldId="321"/>
        </pc:sldMkLst>
        <pc:spChg chg="mod">
          <ac:chgData name="Rohit J Kate" userId="6acfeb0a-1742-4fee-9ad0-3462b52b7fdf" providerId="ADAL" clId="{729CD789-EBDA-4D82-ABB3-C451F9036908}" dt="2021-09-02T05:00:15.547" v="4793" actId="6549"/>
          <ac:spMkLst>
            <pc:docMk/>
            <pc:sldMk cId="907660351" sldId="321"/>
            <ac:spMk id="2" creationId="{AAFA7CDE-DB1B-414A-9585-644A65480B57}"/>
          </ac:spMkLst>
        </pc:spChg>
        <pc:spChg chg="mod">
          <ac:chgData name="Rohit J Kate" userId="6acfeb0a-1742-4fee-9ad0-3462b52b7fdf" providerId="ADAL" clId="{729CD789-EBDA-4D82-ABB3-C451F9036908}" dt="2021-09-02T04:59:15.865" v="4792" actId="20577"/>
          <ac:spMkLst>
            <pc:docMk/>
            <pc:sldMk cId="907660351" sldId="321"/>
            <ac:spMk id="3" creationId="{0AFDEB90-FB1B-455F-B410-77020BCF7186}"/>
          </ac:spMkLst>
        </pc:spChg>
      </pc:sldChg>
    </pc:docChg>
  </pc:docChgLst>
  <pc:docChgLst>
    <pc:chgData name="Rohit J Kate" userId="6acfeb0a-1742-4fee-9ad0-3462b52b7fdf" providerId="ADAL" clId="{4F8D1FCF-77F3-4465-8E05-FFD174ECDF69}"/>
    <pc:docChg chg="delSld modSld">
      <pc:chgData name="Rohit J Kate" userId="6acfeb0a-1742-4fee-9ad0-3462b52b7fdf" providerId="ADAL" clId="{4F8D1FCF-77F3-4465-8E05-FFD174ECDF69}" dt="2023-09-13T20:57:15.414" v="2" actId="47"/>
      <pc:docMkLst>
        <pc:docMk/>
      </pc:docMkLst>
      <pc:sldChg chg="modSp mod">
        <pc:chgData name="Rohit J Kate" userId="6acfeb0a-1742-4fee-9ad0-3462b52b7fdf" providerId="ADAL" clId="{4F8D1FCF-77F3-4465-8E05-FFD174ECDF69}" dt="2023-09-13T20:57:07.690" v="1" actId="20577"/>
        <pc:sldMkLst>
          <pc:docMk/>
          <pc:sldMk cId="0" sldId="256"/>
        </pc:sldMkLst>
        <pc:spChg chg="mod">
          <ac:chgData name="Rohit J Kate" userId="6acfeb0a-1742-4fee-9ad0-3462b52b7fdf" providerId="ADAL" clId="{4F8D1FCF-77F3-4465-8E05-FFD174ECDF69}" dt="2023-09-13T20:57:07.69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1470443148" sldId="257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288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29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14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15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2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22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4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7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8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59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6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68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3076812668" sldId="369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612386687" sldId="37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77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378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932400866" sldId="382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1355336997" sldId="383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0" sldId="465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89248831" sldId="466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1427566505" sldId="467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129171949" sldId="468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999364333" sldId="469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318140506" sldId="470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138215854" sldId="471"/>
        </pc:sldMkLst>
      </pc:sldChg>
      <pc:sldChg chg="del">
        <pc:chgData name="Rohit J Kate" userId="6acfeb0a-1742-4fee-9ad0-3462b52b7fdf" providerId="ADAL" clId="{4F8D1FCF-77F3-4465-8E05-FFD174ECDF69}" dt="2023-09-13T20:57:15.414" v="2" actId="47"/>
        <pc:sldMkLst>
          <pc:docMk/>
          <pc:sldMk cId="435991000" sldId="472"/>
        </pc:sldMkLst>
      </pc:sldChg>
    </pc:docChg>
  </pc:docChgLst>
  <pc:docChgLst>
    <pc:chgData name="Rohit J Kate" userId="6acfeb0a-1742-4fee-9ad0-3462b52b7fdf" providerId="ADAL" clId="{22197399-5032-45B6-ADA6-68C366447300}"/>
    <pc:docChg chg="undo custSel addSld delSld modSld">
      <pc:chgData name="Rohit J Kate" userId="6acfeb0a-1742-4fee-9ad0-3462b52b7fdf" providerId="ADAL" clId="{22197399-5032-45B6-ADA6-68C366447300}" dt="2021-09-09T14:23:42.532" v="4419" actId="1037"/>
      <pc:docMkLst>
        <pc:docMk/>
      </pc:docMkLst>
      <pc:sldChg chg="delSp modSp mod">
        <pc:chgData name="Rohit J Kate" userId="6acfeb0a-1742-4fee-9ad0-3462b52b7fdf" providerId="ADAL" clId="{22197399-5032-45B6-ADA6-68C366447300}" dt="2021-09-08T23:13:16.793" v="15" actId="478"/>
        <pc:sldMkLst>
          <pc:docMk/>
          <pc:sldMk cId="0" sldId="256"/>
        </pc:sldMkLst>
        <pc:spChg chg="mod">
          <ac:chgData name="Rohit J Kate" userId="6acfeb0a-1742-4fee-9ad0-3462b52b7fdf" providerId="ADAL" clId="{22197399-5032-45B6-ADA6-68C366447300}" dt="2021-09-08T23:13:14.726" v="14" actId="1076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22197399-5032-45B6-ADA6-68C366447300}" dt="2021-09-08T23:13:16.793" v="15" actId="478"/>
          <ac:spMkLst>
            <pc:docMk/>
            <pc:sldMk cId="0" sldId="256"/>
            <ac:spMk id="4" creationId="{1ED3A515-3E59-4B2C-B899-7BCF5BC273DB}"/>
          </ac:spMkLst>
        </pc:spChg>
      </pc:sldChg>
      <pc:sldChg chg="modSp new mod">
        <pc:chgData name="Rohit J Kate" userId="6acfeb0a-1742-4fee-9ad0-3462b52b7fdf" providerId="ADAL" clId="{22197399-5032-45B6-ADA6-68C366447300}" dt="2021-09-09T00:36:31.372" v="994" actId="20577"/>
        <pc:sldMkLst>
          <pc:docMk/>
          <pc:sldMk cId="1470443148" sldId="257"/>
        </pc:sldMkLst>
        <pc:spChg chg="mod">
          <ac:chgData name="Rohit J Kate" userId="6acfeb0a-1742-4fee-9ad0-3462b52b7fdf" providerId="ADAL" clId="{22197399-5032-45B6-ADA6-68C366447300}" dt="2021-09-09T00:31:57.102" v="815" actId="14100"/>
          <ac:spMkLst>
            <pc:docMk/>
            <pc:sldMk cId="1470443148" sldId="257"/>
            <ac:spMk id="2" creationId="{36B30739-2892-4847-914E-B78DF1CB0F04}"/>
          </ac:spMkLst>
        </pc:spChg>
        <pc:spChg chg="mod">
          <ac:chgData name="Rohit J Kate" userId="6acfeb0a-1742-4fee-9ad0-3462b52b7fdf" providerId="ADAL" clId="{22197399-5032-45B6-ADA6-68C366447300}" dt="2021-09-09T00:36:31.372" v="994" actId="20577"/>
          <ac:spMkLst>
            <pc:docMk/>
            <pc:sldMk cId="1470443148" sldId="257"/>
            <ac:spMk id="3" creationId="{4601452B-9E5F-4A5A-8337-963583BA87F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2534838112" sldId="25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45979513" sldId="25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635498555" sldId="25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249404360" sldId="26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67931688" sldId="26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6"/>
        </pc:sldMkLst>
      </pc:sldChg>
      <pc:sldChg chg="modSp add mod">
        <pc:chgData name="Rohit J Kate" userId="6acfeb0a-1742-4fee-9ad0-3462b52b7fdf" providerId="ADAL" clId="{22197399-5032-45B6-ADA6-68C366447300}" dt="2021-09-09T01:59:23.463" v="4341" actId="20577"/>
        <pc:sldMkLst>
          <pc:docMk/>
          <pc:sldMk cId="0" sldId="270"/>
        </pc:sldMkLst>
        <pc:spChg chg="mod">
          <ac:chgData name="Rohit J Kate" userId="6acfeb0a-1742-4fee-9ad0-3462b52b7fdf" providerId="ADAL" clId="{22197399-5032-45B6-ADA6-68C366447300}" dt="2021-09-09T01:49:48.880" v="3984" actId="207"/>
          <ac:spMkLst>
            <pc:docMk/>
            <pc:sldMk cId="0" sldId="270"/>
            <ac:spMk id="17411" creationId="{5B0E36F1-9BD8-4984-BEEA-EEAE291FA399}"/>
          </ac:spMkLst>
        </pc:spChg>
        <pc:spChg chg="mod">
          <ac:chgData name="Rohit J Kate" userId="6acfeb0a-1742-4fee-9ad0-3462b52b7fdf" providerId="ADAL" clId="{22197399-5032-45B6-ADA6-68C366447300}" dt="2021-09-09T01:59:23.463" v="4341" actId="20577"/>
          <ac:spMkLst>
            <pc:docMk/>
            <pc:sldMk cId="0" sldId="270"/>
            <ac:spMk id="17412" creationId="{C71CA059-E8DE-4A54-AD73-42D6C5269F14}"/>
          </ac:spMkLst>
        </pc:spChg>
      </pc:sldChg>
      <pc:sldChg chg="modSp add mod">
        <pc:chgData name="Rohit J Kate" userId="6acfeb0a-1742-4fee-9ad0-3462b52b7fdf" providerId="ADAL" clId="{22197399-5032-45B6-ADA6-68C366447300}" dt="2021-09-09T01:52:39.314" v="4132" actId="207"/>
        <pc:sldMkLst>
          <pc:docMk/>
          <pc:sldMk cId="0" sldId="271"/>
        </pc:sldMkLst>
        <pc:spChg chg="mod">
          <ac:chgData name="Rohit J Kate" userId="6acfeb0a-1742-4fee-9ad0-3462b52b7fdf" providerId="ADAL" clId="{22197399-5032-45B6-ADA6-68C366447300}" dt="2021-09-09T01:52:39.314" v="4132" actId="207"/>
          <ac:spMkLst>
            <pc:docMk/>
            <pc:sldMk cId="0" sldId="271"/>
            <ac:spMk id="19459" creationId="{488CC08E-06A4-4C75-AC90-E9D63065B950}"/>
          </ac:spMkLst>
        </pc:spChg>
      </pc:sldChg>
      <pc:sldChg chg="modSp add del mod">
        <pc:chgData name="Rohit J Kate" userId="6acfeb0a-1742-4fee-9ad0-3462b52b7fdf" providerId="ADAL" clId="{22197399-5032-45B6-ADA6-68C366447300}" dt="2021-09-09T01:52:23.404" v="4131" actId="20577"/>
        <pc:sldMkLst>
          <pc:docMk/>
          <pc:sldMk cId="0" sldId="274"/>
        </pc:sldMkLst>
        <pc:spChg chg="mod">
          <ac:chgData name="Rohit J Kate" userId="6acfeb0a-1742-4fee-9ad0-3462b52b7fdf" providerId="ADAL" clId="{22197399-5032-45B6-ADA6-68C366447300}" dt="2021-09-09T01:52:23.404" v="4131" actId="20577"/>
          <ac:spMkLst>
            <pc:docMk/>
            <pc:sldMk cId="0" sldId="274"/>
            <ac:spMk id="18435" creationId="{0017927E-6EA1-4CC6-B12A-9E8314FD700F}"/>
          </ac:spMkLst>
        </pc:spChg>
      </pc:sldChg>
      <pc:sldChg chg="modSp add mod">
        <pc:chgData name="Rohit J Kate" userId="6acfeb0a-1742-4fee-9ad0-3462b52b7fdf" providerId="ADAL" clId="{22197399-5032-45B6-ADA6-68C366447300}" dt="2021-09-09T01:53:19.219" v="4159" actId="1076"/>
        <pc:sldMkLst>
          <pc:docMk/>
          <pc:sldMk cId="0" sldId="276"/>
        </pc:sldMkLst>
        <pc:spChg chg="mod">
          <ac:chgData name="Rohit J Kate" userId="6acfeb0a-1742-4fee-9ad0-3462b52b7fdf" providerId="ADAL" clId="{22197399-5032-45B6-ADA6-68C366447300}" dt="2021-09-09T01:53:19.219" v="4159" actId="1076"/>
          <ac:spMkLst>
            <pc:docMk/>
            <pc:sldMk cId="0" sldId="276"/>
            <ac:spMk id="20482" creationId="{5AD9F328-305B-495A-A1A8-D61DA9601B3A}"/>
          </ac:spMkLst>
        </pc:spChg>
        <pc:spChg chg="mod">
          <ac:chgData name="Rohit J Kate" userId="6acfeb0a-1742-4fee-9ad0-3462b52b7fdf" providerId="ADAL" clId="{22197399-5032-45B6-ADA6-68C366447300}" dt="2021-09-09T01:53:14.083" v="4157" actId="1076"/>
          <ac:spMkLst>
            <pc:docMk/>
            <pc:sldMk cId="0" sldId="276"/>
            <ac:spMk id="20487" creationId="{3F6B7306-46C6-4FBD-AD71-E745332FC6D8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7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7"/>
        </pc:sldMkLst>
      </pc:sldChg>
      <pc:sldChg chg="addSp modSp add mod modAnim">
        <pc:chgData name="Rohit J Kate" userId="6acfeb0a-1742-4fee-9ad0-3462b52b7fdf" providerId="ADAL" clId="{22197399-5032-45B6-ADA6-68C366447300}" dt="2021-09-09T14:23:42.532" v="4419" actId="1037"/>
        <pc:sldMkLst>
          <pc:docMk/>
          <pc:sldMk cId="0" sldId="288"/>
        </pc:sldMkLst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6" creationId="{87C88EB0-FEE7-4258-8AF2-F4A09B5F0542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7" creationId="{EADAB85A-DB4F-4352-864D-5ADB98FE1C1D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8" creationId="{B158DF9C-DC0B-41BF-9682-CE271E480245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9" creationId="{A601290D-758B-4CB5-8BBC-3044BBC38137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0" creationId="{94179E51-0478-452A-AC7E-F0B0778A8851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1" creationId="{05223425-CD1D-4CF6-B9E4-20FF27E34C29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2" creationId="{DA253193-F2BF-4646-916D-1EAC4FFCD19F}"/>
          </ac:spMkLst>
        </pc:spChg>
        <pc:spChg chg="add 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7" creationId="{B7C5FA03-ABD1-4B75-A05A-6FED8662B43C}"/>
          </ac:spMkLst>
        </pc:spChg>
        <pc:spChg chg="mod">
          <ac:chgData name="Rohit J Kate" userId="6acfeb0a-1742-4fee-9ad0-3462b52b7fdf" providerId="ADAL" clId="{22197399-5032-45B6-ADA6-68C366447300}" dt="2021-09-09T14:23:24.706" v="4411" actId="1076"/>
          <ac:spMkLst>
            <pc:docMk/>
            <pc:sldMk cId="0" sldId="288"/>
            <ac:spMk id="35843" creationId="{F6CA350D-D6AF-44DB-90DE-9797A2F4A7C3}"/>
          </ac:spMkLst>
        </pc:spChg>
        <pc:spChg chg="mod">
          <ac:chgData name="Rohit J Kate" userId="6acfeb0a-1742-4fee-9ad0-3462b52b7fdf" providerId="ADAL" clId="{22197399-5032-45B6-ADA6-68C366447300}" dt="2021-09-09T14:23:27.377" v="4412" actId="1076"/>
          <ac:spMkLst>
            <pc:docMk/>
            <pc:sldMk cId="0" sldId="288"/>
            <ac:spMk id="35844" creationId="{FB9012CA-E62B-4953-A2C0-64DE2A6A3D01}"/>
          </ac:spMkLst>
        </pc:spChg>
        <pc:grpChg chg="add mod">
          <ac:chgData name="Rohit J Kate" userId="6acfeb0a-1742-4fee-9ad0-3462b52b7fdf" providerId="ADAL" clId="{22197399-5032-45B6-ADA6-68C366447300}" dt="2021-09-09T14:23:42.532" v="4419" actId="1037"/>
          <ac:grpSpMkLst>
            <pc:docMk/>
            <pc:sldMk cId="0" sldId="288"/>
            <ac:grpSpMk id="5" creationId="{C7DC2762-CA55-47E9-871D-F54C92085DFA}"/>
          </ac:grpSpMkLst>
        </pc:grp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3" creationId="{05DDACFD-1DB9-4397-9E0F-AF9FDA669DA4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4" creationId="{FA0B2629-1D83-451B-AA37-9C507459F5B6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5" creationId="{DCE2F996-CC5A-4887-80CA-A8905D36D8B2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6" creationId="{B29B9E31-0DDC-40CD-84BB-D9748B81A153}"/>
          </ac:cxnSpMkLst>
        </pc:cxn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753649097" sldId="288"/>
        </pc:sldMkLst>
      </pc:sldChg>
      <pc:sldChg chg="modSp add mod">
        <pc:chgData name="Rohit J Kate" userId="6acfeb0a-1742-4fee-9ad0-3462b52b7fdf" providerId="ADAL" clId="{22197399-5032-45B6-ADA6-68C366447300}" dt="2021-09-09T00:38:45.657" v="1026" actId="207"/>
        <pc:sldMkLst>
          <pc:docMk/>
          <pc:sldMk cId="0" sldId="290"/>
        </pc:sldMkLst>
        <pc:spChg chg="mod">
          <ac:chgData name="Rohit J Kate" userId="6acfeb0a-1742-4fee-9ad0-3462b52b7fdf" providerId="ADAL" clId="{22197399-5032-45B6-ADA6-68C366447300}" dt="2021-09-09T00:37:56.922" v="1001" actId="207"/>
          <ac:spMkLst>
            <pc:docMk/>
            <pc:sldMk cId="0" sldId="290"/>
            <ac:spMk id="12290" creationId="{465B2967-08E8-42E3-8BB7-7E01F237AE44}"/>
          </ac:spMkLst>
        </pc:spChg>
        <pc:spChg chg="mod">
          <ac:chgData name="Rohit J Kate" userId="6acfeb0a-1742-4fee-9ad0-3462b52b7fdf" providerId="ADAL" clId="{22197399-5032-45B6-ADA6-68C366447300}" dt="2021-09-09T00:38:45.657" v="1026" actId="207"/>
          <ac:spMkLst>
            <pc:docMk/>
            <pc:sldMk cId="0" sldId="290"/>
            <ac:spMk id="12291" creationId="{9E6387AA-31E5-404B-9249-F8755E9488AF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415692766" sldId="31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729618129" sldId="31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97960192" sldId="31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13"/>
        </pc:sldMkLst>
      </pc:sldChg>
      <pc:sldChg chg="addSp modSp add mod modNotesTx">
        <pc:chgData name="Rohit J Kate" userId="6acfeb0a-1742-4fee-9ad0-3462b52b7fdf" providerId="ADAL" clId="{22197399-5032-45B6-ADA6-68C366447300}" dt="2021-09-08T23:58:26.807" v="230"/>
        <pc:sldMkLst>
          <pc:docMk/>
          <pc:sldMk cId="0" sldId="314"/>
        </pc:sldMkLst>
        <pc:spChg chg="add mod">
          <ac:chgData name="Rohit J Kate" userId="6acfeb0a-1742-4fee-9ad0-3462b52b7fdf" providerId="ADAL" clId="{22197399-5032-45B6-ADA6-68C366447300}" dt="2021-09-08T23:58:26.807" v="230"/>
          <ac:spMkLst>
            <pc:docMk/>
            <pc:sldMk cId="0" sldId="314"/>
            <ac:spMk id="6" creationId="{D3F4D538-9BFB-458F-9142-EDC7EDBB54A1}"/>
          </ac:spMkLst>
        </pc:spChg>
        <pc:spChg chg="mod">
          <ac:chgData name="Rohit J Kate" userId="6acfeb0a-1742-4fee-9ad0-3462b52b7fdf" providerId="ADAL" clId="{22197399-5032-45B6-ADA6-68C366447300}" dt="2021-09-08T23:49:29.187" v="58" actId="14100"/>
          <ac:spMkLst>
            <pc:docMk/>
            <pc:sldMk cId="0" sldId="314"/>
            <ac:spMk id="130051" creationId="{A6000D0E-5455-4014-B178-A8DB63C124A1}"/>
          </ac:spMkLst>
        </pc:spChg>
        <pc:spChg chg="mod">
          <ac:chgData name="Rohit J Kate" userId="6acfeb0a-1742-4fee-9ad0-3462b52b7fdf" providerId="ADAL" clId="{22197399-5032-45B6-ADA6-68C366447300}" dt="2021-09-08T23:49:31.983" v="59" actId="1076"/>
          <ac:spMkLst>
            <pc:docMk/>
            <pc:sldMk cId="0" sldId="314"/>
            <ac:spMk id="130052" creationId="{3FF83DAE-67B0-4C1D-945F-41B96F07BC1E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3:27.881" v="4345" actId="20577"/>
        <pc:sldMkLst>
          <pc:docMk/>
          <pc:sldMk cId="0" sldId="315"/>
        </pc:sldMkLst>
        <pc:spChg chg="add mod">
          <ac:chgData name="Rohit J Kate" userId="6acfeb0a-1742-4fee-9ad0-3462b52b7fdf" providerId="ADAL" clId="{22197399-5032-45B6-ADA6-68C366447300}" dt="2021-09-08T23:58:18.434" v="228" actId="1076"/>
          <ac:spMkLst>
            <pc:docMk/>
            <pc:sldMk cId="0" sldId="315"/>
            <ac:spMk id="3" creationId="{7D5BB3D2-392B-4D08-841A-D212CE408038}"/>
          </ac:spMkLst>
        </pc:spChg>
        <pc:spChg chg="mod">
          <ac:chgData name="Rohit J Kate" userId="6acfeb0a-1742-4fee-9ad0-3462b52b7fdf" providerId="ADAL" clId="{22197399-5032-45B6-ADA6-68C366447300}" dt="2021-09-08T23:49:00.052" v="52" actId="20577"/>
          <ac:spMkLst>
            <pc:docMk/>
            <pc:sldMk cId="0" sldId="315"/>
            <ac:spMk id="132099" creationId="{69C28173-D18C-4283-B237-159C8537B295}"/>
          </ac:spMkLst>
        </pc:spChg>
        <pc:spChg chg="mod">
          <ac:chgData name="Rohit J Kate" userId="6acfeb0a-1742-4fee-9ad0-3462b52b7fdf" providerId="ADAL" clId="{22197399-5032-45B6-ADA6-68C366447300}" dt="2021-09-09T05:53:27.881" v="4345" actId="20577"/>
          <ac:spMkLst>
            <pc:docMk/>
            <pc:sldMk cId="0" sldId="315"/>
            <ac:spMk id="132100" creationId="{71AD5CB0-5B00-4C31-88F9-89ED51C8AE25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4:43.701" v="4346" actId="20577"/>
        <pc:sldMkLst>
          <pc:docMk/>
          <pc:sldMk cId="0" sldId="320"/>
        </pc:sldMkLst>
        <pc:spChg chg="add mod">
          <ac:chgData name="Rohit J Kate" userId="6acfeb0a-1742-4fee-9ad0-3462b52b7fdf" providerId="ADAL" clId="{22197399-5032-45B6-ADA6-68C366447300}" dt="2021-09-08T23:58:24.915" v="229"/>
          <ac:spMkLst>
            <pc:docMk/>
            <pc:sldMk cId="0" sldId="320"/>
            <ac:spMk id="6" creationId="{AC9A4BD9-EFAE-4262-B334-5566AEDCDB20}"/>
          </ac:spMkLst>
        </pc:spChg>
        <pc:spChg chg="mod">
          <ac:chgData name="Rohit J Kate" userId="6acfeb0a-1742-4fee-9ad0-3462b52b7fdf" providerId="ADAL" clId="{22197399-5032-45B6-ADA6-68C366447300}" dt="2021-09-08T23:49:07.893" v="55" actId="1076"/>
          <ac:spMkLst>
            <pc:docMk/>
            <pc:sldMk cId="0" sldId="320"/>
            <ac:spMk id="142339" creationId="{09CABB16-0D88-4CC3-98BE-AFF04EE07428}"/>
          </ac:spMkLst>
        </pc:spChg>
        <pc:spChg chg="mod">
          <ac:chgData name="Rohit J Kate" userId="6acfeb0a-1742-4fee-9ad0-3462b52b7fdf" providerId="ADAL" clId="{22197399-5032-45B6-ADA6-68C366447300}" dt="2021-09-09T05:54:43.701" v="4346" actId="20577"/>
          <ac:spMkLst>
            <pc:docMk/>
            <pc:sldMk cId="0" sldId="320"/>
            <ac:spMk id="142340" creationId="{5E822560-D172-4C9E-90C7-FF44105C358D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8T23:58:28.279" v="231"/>
        <pc:sldMkLst>
          <pc:docMk/>
          <pc:sldMk cId="0" sldId="322"/>
        </pc:sldMkLst>
        <pc:spChg chg="add mod">
          <ac:chgData name="Rohit J Kate" userId="6acfeb0a-1742-4fee-9ad0-3462b52b7fdf" providerId="ADAL" clId="{22197399-5032-45B6-ADA6-68C366447300}" dt="2021-09-08T23:58:28.279" v="231"/>
          <ac:spMkLst>
            <pc:docMk/>
            <pc:sldMk cId="0" sldId="322"/>
            <ac:spMk id="6" creationId="{784E87CE-B065-4312-9172-09EB60BD55E6}"/>
          </ac:spMkLst>
        </pc:spChg>
        <pc:spChg chg="mod">
          <ac:chgData name="Rohit J Kate" userId="6acfeb0a-1742-4fee-9ad0-3462b52b7fdf" providerId="ADAL" clId="{22197399-5032-45B6-ADA6-68C366447300}" dt="2021-09-08T23:51:44.909" v="118" actId="207"/>
          <ac:spMkLst>
            <pc:docMk/>
            <pc:sldMk cId="0" sldId="322"/>
            <ac:spMk id="146435" creationId="{BA09408D-5D2B-4A51-8F41-F0D3E6C02B6E}"/>
          </ac:spMkLst>
        </pc:spChg>
        <pc:spChg chg="mod">
          <ac:chgData name="Rohit J Kate" userId="6acfeb0a-1742-4fee-9ad0-3462b52b7fdf" providerId="ADAL" clId="{22197399-5032-45B6-ADA6-68C366447300}" dt="2021-09-08T23:52:07.906" v="132"/>
          <ac:spMkLst>
            <pc:docMk/>
            <pc:sldMk cId="0" sldId="322"/>
            <ac:spMk id="146436" creationId="{814A3C2E-2058-4E8F-B6E1-1014AB161E96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4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147088043" sldId="35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53"/>
        </pc:sldMkLst>
      </pc:sldChg>
      <pc:sldChg chg="add del">
        <pc:chgData name="Rohit J Kate" userId="6acfeb0a-1742-4fee-9ad0-3462b52b7fdf" providerId="ADAL" clId="{22197399-5032-45B6-ADA6-68C366447300}" dt="2021-09-08T23:44:44.598" v="24"/>
        <pc:sldMkLst>
          <pc:docMk/>
          <pc:sldMk cId="0" sldId="354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35991000" sldId="354"/>
        </pc:sldMkLst>
      </pc:sldChg>
      <pc:sldChg chg="modSp add del mod">
        <pc:chgData name="Rohit J Kate" userId="6acfeb0a-1742-4fee-9ad0-3462b52b7fdf" providerId="ADAL" clId="{22197399-5032-45B6-ADA6-68C366447300}" dt="2021-09-08T23:44:44.598" v="24"/>
        <pc:sldMkLst>
          <pc:docMk/>
          <pc:sldMk cId="0" sldId="355"/>
        </pc:sldMkLst>
        <pc:spChg chg="mod">
          <ac:chgData name="Rohit J Kate" userId="6acfeb0a-1742-4fee-9ad0-3462b52b7fdf" providerId="ADAL" clId="{22197399-5032-45B6-ADA6-68C366447300}" dt="2021-09-08T23:23:19.295" v="22" actId="20577"/>
          <ac:spMkLst>
            <pc:docMk/>
            <pc:sldMk cId="0" sldId="355"/>
            <ac:spMk id="68611" creationId="{3AD750D2-1B41-48A3-8337-59A76697230D}"/>
          </ac:spMkLst>
        </pc:spChg>
      </pc:sldChg>
      <pc:sldChg chg="modSp add mod">
        <pc:chgData name="Rohit J Kate" userId="6acfeb0a-1742-4fee-9ad0-3462b52b7fdf" providerId="ADAL" clId="{22197399-5032-45B6-ADA6-68C366447300}" dt="2021-09-08T23:45:04.112" v="27" actId="114"/>
        <pc:sldMkLst>
          <pc:docMk/>
          <pc:sldMk cId="0" sldId="356"/>
        </pc:sldMkLst>
        <pc:spChg chg="mod">
          <ac:chgData name="Rohit J Kate" userId="6acfeb0a-1742-4fee-9ad0-3462b52b7fdf" providerId="ADAL" clId="{22197399-5032-45B6-ADA6-68C366447300}" dt="2021-09-08T23:45:04.112" v="27" actId="114"/>
          <ac:spMkLst>
            <pc:docMk/>
            <pc:sldMk cId="0" sldId="356"/>
            <ac:spMk id="70687" creationId="{701A4AC6-20BE-41A5-816E-E079003E2565}"/>
          </ac:spMkLst>
        </pc:spChg>
      </pc:sldChg>
      <pc:sldChg chg="modSp add mod">
        <pc:chgData name="Rohit J Kate" userId="6acfeb0a-1742-4fee-9ad0-3462b52b7fdf" providerId="ADAL" clId="{22197399-5032-45B6-ADA6-68C366447300}" dt="2021-09-08T23:53:03.303" v="136" actId="207"/>
        <pc:sldMkLst>
          <pc:docMk/>
          <pc:sldMk cId="0" sldId="357"/>
        </pc:sldMkLst>
        <pc:spChg chg="mod">
          <ac:chgData name="Rohit J Kate" userId="6acfeb0a-1742-4fee-9ad0-3462b52b7fdf" providerId="ADAL" clId="{22197399-5032-45B6-ADA6-68C366447300}" dt="2021-09-08T23:53:03.303" v="136" actId="207"/>
          <ac:spMkLst>
            <pc:docMk/>
            <pc:sldMk cId="0" sldId="357"/>
            <ac:spMk id="72707" creationId="{79CA360D-A5E4-4301-8C2B-884516C5ACF7}"/>
          </ac:spMkLst>
        </pc:spChg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8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9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60"/>
        </pc:sldMkLst>
      </pc:sldChg>
      <pc:sldChg chg="modSp add mod">
        <pc:chgData name="Rohit J Kate" userId="6acfeb0a-1742-4fee-9ad0-3462b52b7fdf" providerId="ADAL" clId="{22197399-5032-45B6-ADA6-68C366447300}" dt="2021-09-09T00:22:44.219" v="247" actId="6549"/>
        <pc:sldMkLst>
          <pc:docMk/>
          <pc:sldMk cId="0" sldId="361"/>
        </pc:sldMkLst>
        <pc:spChg chg="mod">
          <ac:chgData name="Rohit J Kate" userId="6acfeb0a-1742-4fee-9ad0-3462b52b7fdf" providerId="ADAL" clId="{22197399-5032-45B6-ADA6-68C366447300}" dt="2021-09-08T23:58:53.568" v="246" actId="6549"/>
          <ac:spMkLst>
            <pc:docMk/>
            <pc:sldMk cId="0" sldId="361"/>
            <ac:spMk id="84994" creationId="{0EE3B766-1A5A-43BC-A43D-2B1D7D2D58EF}"/>
          </ac:spMkLst>
        </pc:spChg>
        <pc:spChg chg="mod">
          <ac:chgData name="Rohit J Kate" userId="6acfeb0a-1742-4fee-9ad0-3462b52b7fdf" providerId="ADAL" clId="{22197399-5032-45B6-ADA6-68C366447300}" dt="2021-09-09T00:22:44.219" v="247" actId="6549"/>
          <ac:spMkLst>
            <pc:docMk/>
            <pc:sldMk cId="0" sldId="361"/>
            <ac:spMk id="84995" creationId="{80D89185-6BCD-4CF6-A141-CD506917EAC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6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076812668" sldId="36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612386687" sldId="37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815060013" sldId="37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555298921" sldId="372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7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8"/>
        </pc:sldMkLst>
      </pc:sldChg>
      <pc:sldChg chg="modSp add mod">
        <pc:chgData name="Rohit J Kate" userId="6acfeb0a-1742-4fee-9ad0-3462b52b7fdf" providerId="ADAL" clId="{22197399-5032-45B6-ADA6-68C366447300}" dt="2021-09-09T05:37:20.975" v="4343" actId="20577"/>
        <pc:sldMkLst>
          <pc:docMk/>
          <pc:sldMk cId="932400866" sldId="382"/>
        </pc:sldMkLst>
        <pc:spChg chg="mod">
          <ac:chgData name="Rohit J Kate" userId="6acfeb0a-1742-4fee-9ad0-3462b52b7fdf" providerId="ADAL" clId="{22197399-5032-45B6-ADA6-68C366447300}" dt="2021-09-09T05:37:20.975" v="4343" actId="20577"/>
          <ac:spMkLst>
            <pc:docMk/>
            <pc:sldMk cId="932400866" sldId="382"/>
            <ac:spMk id="68611" creationId="{3AD750D2-1B41-48A3-8337-59A76697230D}"/>
          </ac:spMkLst>
        </pc:spChg>
      </pc:sldChg>
      <pc:sldChg chg="add del setBg">
        <pc:chgData name="Rohit J Kate" userId="6acfeb0a-1742-4fee-9ad0-3462b52b7fdf" providerId="ADAL" clId="{22197399-5032-45B6-ADA6-68C366447300}" dt="2021-09-08T23:51:49.135" v="122"/>
        <pc:sldMkLst>
          <pc:docMk/>
          <pc:sldMk cId="1355336997" sldId="383"/>
        </pc:sldMkLst>
        <pc:spChg chg="mod">
          <ac:chgData name="Rohit J Kate" userId="6acfeb0a-1742-4fee-9ad0-3462b52b7fdf" providerId="ADAL" clId="{22197399-5032-45B6-ADA6-68C366447300}" dt="2021-09-09T00:53:14.831" v="1733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22197399-5032-45B6-ADA6-68C366447300}" dt="2021-09-09T01:09:03.885" v="2695" actId="20577"/>
          <ac:spMkLst>
            <pc:docMk/>
            <pc:sldMk cId="1355336997" sldId="383"/>
            <ac:spMk id="3" creationId="{DA709591-CE26-4A8F-B6B5-6FB31EEF668C}"/>
          </ac:spMkLst>
        </pc:spChg>
      </pc:sldChg>
      <pc:sldChg chg="modSp add mod">
        <pc:chgData name="Rohit J Kate" userId="6acfeb0a-1742-4fee-9ad0-3462b52b7fdf" providerId="ADAL" clId="{22197399-5032-45B6-ADA6-68C366447300}" dt="2021-09-09T00:53:28.901" v="1753" actId="6549"/>
        <pc:sldMkLst>
          <pc:docMk/>
          <pc:sldMk cId="0" sldId="465"/>
        </pc:sldMkLst>
        <pc:spChg chg="mod">
          <ac:chgData name="Rohit J Kate" userId="6acfeb0a-1742-4fee-9ad0-3462b52b7fdf" providerId="ADAL" clId="{22197399-5032-45B6-ADA6-68C366447300}" dt="2021-09-09T00:53:28.901" v="1753" actId="6549"/>
          <ac:spMkLst>
            <pc:docMk/>
            <pc:sldMk cId="0" sldId="465"/>
            <ac:spMk id="113666" creationId="{3B2BAE19-4FCF-4053-B151-3E9986FA597D}"/>
          </ac:spMkLst>
        </pc:spChg>
      </pc:sldChg>
      <pc:sldChg chg="modSp new mod">
        <pc:chgData name="Rohit J Kate" userId="6acfeb0a-1742-4fee-9ad0-3462b52b7fdf" providerId="ADAL" clId="{22197399-5032-45B6-ADA6-68C366447300}" dt="2021-09-09T01:11:09.601" v="2810" actId="20577"/>
        <pc:sldMkLst>
          <pc:docMk/>
          <pc:sldMk cId="89248831" sldId="466"/>
        </pc:sldMkLst>
        <pc:spChg chg="mod">
          <ac:chgData name="Rohit J Kate" userId="6acfeb0a-1742-4fee-9ad0-3462b52b7fdf" providerId="ADAL" clId="{22197399-5032-45B6-ADA6-68C366447300}" dt="2021-09-09T00:55:46.188" v="1768" actId="20577"/>
          <ac:spMkLst>
            <pc:docMk/>
            <pc:sldMk cId="89248831" sldId="466"/>
            <ac:spMk id="2" creationId="{495A10D8-FADF-4A65-8C71-B6B696D88C37}"/>
          </ac:spMkLst>
        </pc:spChg>
        <pc:spChg chg="mod">
          <ac:chgData name="Rohit J Kate" userId="6acfeb0a-1742-4fee-9ad0-3462b52b7fdf" providerId="ADAL" clId="{22197399-5032-45B6-ADA6-68C366447300}" dt="2021-09-09T01:11:09.601" v="2810" actId="20577"/>
          <ac:spMkLst>
            <pc:docMk/>
            <pc:sldMk cId="89248831" sldId="466"/>
            <ac:spMk id="3" creationId="{DA6890D7-9F5B-4771-8166-AFA9D616319A}"/>
          </ac:spMkLst>
        </pc:spChg>
      </pc:sldChg>
      <pc:sldChg chg="new del">
        <pc:chgData name="Rohit J Kate" userId="6acfeb0a-1742-4fee-9ad0-3462b52b7fdf" providerId="ADAL" clId="{22197399-5032-45B6-ADA6-68C366447300}" dt="2021-09-09T01:02:05.100" v="2207" actId="47"/>
        <pc:sldMkLst>
          <pc:docMk/>
          <pc:sldMk cId="741300696" sldId="467"/>
        </pc:sldMkLst>
      </pc:sldChg>
      <pc:sldChg chg="modSp new mod">
        <pc:chgData name="Rohit J Kate" userId="6acfeb0a-1742-4fee-9ad0-3462b52b7fdf" providerId="ADAL" clId="{22197399-5032-45B6-ADA6-68C366447300}" dt="2021-09-09T01:08:43.457" v="2691" actId="404"/>
        <pc:sldMkLst>
          <pc:docMk/>
          <pc:sldMk cId="1427566505" sldId="467"/>
        </pc:sldMkLst>
        <pc:spChg chg="mod">
          <ac:chgData name="Rohit J Kate" userId="6acfeb0a-1742-4fee-9ad0-3462b52b7fdf" providerId="ADAL" clId="{22197399-5032-45B6-ADA6-68C366447300}" dt="2021-09-09T01:07:25.205" v="2678" actId="1076"/>
          <ac:spMkLst>
            <pc:docMk/>
            <pc:sldMk cId="1427566505" sldId="467"/>
            <ac:spMk id="2" creationId="{AEDA2549-D02E-446C-BBD4-9490FDB11365}"/>
          </ac:spMkLst>
        </pc:spChg>
        <pc:spChg chg="mod">
          <ac:chgData name="Rohit J Kate" userId="6acfeb0a-1742-4fee-9ad0-3462b52b7fdf" providerId="ADAL" clId="{22197399-5032-45B6-ADA6-68C366447300}" dt="2021-09-09T01:08:43.457" v="2691" actId="404"/>
          <ac:spMkLst>
            <pc:docMk/>
            <pc:sldMk cId="1427566505" sldId="467"/>
            <ac:spMk id="3" creationId="{D2CD6B98-F8C6-49B7-BCEA-D9E85A617093}"/>
          </ac:spMkLst>
        </pc:spChg>
      </pc:sldChg>
      <pc:sldChg chg="modSp new mod">
        <pc:chgData name="Rohit J Kate" userId="6acfeb0a-1742-4fee-9ad0-3462b52b7fdf" providerId="ADAL" clId="{22197399-5032-45B6-ADA6-68C366447300}" dt="2021-09-09T01:16:21.588" v="3140" actId="20577"/>
        <pc:sldMkLst>
          <pc:docMk/>
          <pc:sldMk cId="129171949" sldId="468"/>
        </pc:sldMkLst>
        <pc:spChg chg="mod">
          <ac:chgData name="Rohit J Kate" userId="6acfeb0a-1742-4fee-9ad0-3462b52b7fdf" providerId="ADAL" clId="{22197399-5032-45B6-ADA6-68C366447300}" dt="2021-09-09T01:15:26.304" v="3047" actId="1076"/>
          <ac:spMkLst>
            <pc:docMk/>
            <pc:sldMk cId="129171949" sldId="468"/>
            <ac:spMk id="2" creationId="{15A68C2D-C2CE-4E68-A45A-5EA8FEF34A58}"/>
          </ac:spMkLst>
        </pc:spChg>
        <pc:spChg chg="mod">
          <ac:chgData name="Rohit J Kate" userId="6acfeb0a-1742-4fee-9ad0-3462b52b7fdf" providerId="ADAL" clId="{22197399-5032-45B6-ADA6-68C366447300}" dt="2021-09-09T01:16:21.588" v="3140" actId="20577"/>
          <ac:spMkLst>
            <pc:docMk/>
            <pc:sldMk cId="129171949" sldId="468"/>
            <ac:spMk id="3" creationId="{25B94477-FC1E-4D1C-A45A-BEEF44463617}"/>
          </ac:spMkLst>
        </pc:spChg>
      </pc:sldChg>
      <pc:sldChg chg="new del">
        <pc:chgData name="Rohit J Kate" userId="6acfeb0a-1742-4fee-9ad0-3462b52b7fdf" providerId="ADAL" clId="{22197399-5032-45B6-ADA6-68C366447300}" dt="2021-09-09T01:02:06.774" v="2208" actId="47"/>
        <pc:sldMkLst>
          <pc:docMk/>
          <pc:sldMk cId="3560500409" sldId="468"/>
        </pc:sldMkLst>
      </pc:sldChg>
      <pc:sldChg chg="modSp new mod">
        <pc:chgData name="Rohit J Kate" userId="6acfeb0a-1742-4fee-9ad0-3462b52b7fdf" providerId="ADAL" clId="{22197399-5032-45B6-ADA6-68C366447300}" dt="2021-09-09T01:32:42.870" v="3493" actId="1076"/>
        <pc:sldMkLst>
          <pc:docMk/>
          <pc:sldMk cId="999364333" sldId="469"/>
        </pc:sldMkLst>
        <pc:spChg chg="mod">
          <ac:chgData name="Rohit J Kate" userId="6acfeb0a-1742-4fee-9ad0-3462b52b7fdf" providerId="ADAL" clId="{22197399-5032-45B6-ADA6-68C366447300}" dt="2021-09-09T01:32:42.870" v="3493" actId="1076"/>
          <ac:spMkLst>
            <pc:docMk/>
            <pc:sldMk cId="999364333" sldId="469"/>
            <ac:spMk id="2" creationId="{6857E695-702E-4324-936A-223510DD824C}"/>
          </ac:spMkLst>
        </pc:spChg>
        <pc:spChg chg="mod">
          <ac:chgData name="Rohit J Kate" userId="6acfeb0a-1742-4fee-9ad0-3462b52b7fdf" providerId="ADAL" clId="{22197399-5032-45B6-ADA6-68C366447300}" dt="2021-09-09T01:32:38.749" v="3492" actId="5793"/>
          <ac:spMkLst>
            <pc:docMk/>
            <pc:sldMk cId="999364333" sldId="469"/>
            <ac:spMk id="3" creationId="{2EBE509B-395B-4E1D-A0BA-7CE9111F2F2F}"/>
          </ac:spMkLst>
        </pc:spChg>
      </pc:sldChg>
      <pc:sldChg chg="modSp new mod">
        <pc:chgData name="Rohit J Kate" userId="6acfeb0a-1742-4fee-9ad0-3462b52b7fdf" providerId="ADAL" clId="{22197399-5032-45B6-ADA6-68C366447300}" dt="2021-09-09T01:41:10.476" v="3757" actId="20577"/>
        <pc:sldMkLst>
          <pc:docMk/>
          <pc:sldMk cId="318140506" sldId="470"/>
        </pc:sldMkLst>
        <pc:spChg chg="mod">
          <ac:chgData name="Rohit J Kate" userId="6acfeb0a-1742-4fee-9ad0-3462b52b7fdf" providerId="ADAL" clId="{22197399-5032-45B6-ADA6-68C366447300}" dt="2021-09-09T01:32:52.631" v="3516" actId="20577"/>
          <ac:spMkLst>
            <pc:docMk/>
            <pc:sldMk cId="318140506" sldId="470"/>
            <ac:spMk id="2" creationId="{25C5CE94-0368-462D-ACBC-08F6539FFF56}"/>
          </ac:spMkLst>
        </pc:spChg>
        <pc:spChg chg="mod">
          <ac:chgData name="Rohit J Kate" userId="6acfeb0a-1742-4fee-9ad0-3462b52b7fdf" providerId="ADAL" clId="{22197399-5032-45B6-ADA6-68C366447300}" dt="2021-09-09T01:41:10.476" v="3757" actId="20577"/>
          <ac:spMkLst>
            <pc:docMk/>
            <pc:sldMk cId="318140506" sldId="470"/>
            <ac:spMk id="3" creationId="{14A97A12-24F7-40FC-8C5A-C456D8B05F22}"/>
          </ac:spMkLst>
        </pc:spChg>
      </pc:sldChg>
      <pc:sldChg chg="modSp new mod">
        <pc:chgData name="Rohit J Kate" userId="6acfeb0a-1742-4fee-9ad0-3462b52b7fdf" providerId="ADAL" clId="{22197399-5032-45B6-ADA6-68C366447300}" dt="2021-09-09T01:58:53.965" v="4335" actId="20577"/>
        <pc:sldMkLst>
          <pc:docMk/>
          <pc:sldMk cId="138215854" sldId="471"/>
        </pc:sldMkLst>
        <pc:spChg chg="mod">
          <ac:chgData name="Rohit J Kate" userId="6acfeb0a-1742-4fee-9ad0-3462b52b7fdf" providerId="ADAL" clId="{22197399-5032-45B6-ADA6-68C366447300}" dt="2021-09-09T01:58:22.629" v="4257" actId="20577"/>
          <ac:spMkLst>
            <pc:docMk/>
            <pc:sldMk cId="138215854" sldId="471"/>
            <ac:spMk id="2" creationId="{32838F6A-2CE1-4220-ACB8-A08D14407D3B}"/>
          </ac:spMkLst>
        </pc:spChg>
        <pc:spChg chg="mod">
          <ac:chgData name="Rohit J Kate" userId="6acfeb0a-1742-4fee-9ad0-3462b52b7fdf" providerId="ADAL" clId="{22197399-5032-45B6-ADA6-68C366447300}" dt="2021-09-09T01:58:53.965" v="4335" actId="20577"/>
          <ac:spMkLst>
            <pc:docMk/>
            <pc:sldMk cId="138215854" sldId="471"/>
            <ac:spMk id="3" creationId="{D6EE9418-4454-4E1D-A107-EE39D79D2CAE}"/>
          </ac:spMkLst>
        </pc:spChg>
      </pc:sldChg>
      <pc:sldChg chg="modSp new del mod">
        <pc:chgData name="Rohit J Kate" userId="6acfeb0a-1742-4fee-9ad0-3462b52b7fdf" providerId="ADAL" clId="{22197399-5032-45B6-ADA6-68C366447300}" dt="2021-09-09T01:49:42.611" v="3982" actId="47"/>
        <pc:sldMkLst>
          <pc:docMk/>
          <pc:sldMk cId="3281139762" sldId="472"/>
        </pc:sldMkLst>
        <pc:spChg chg="mod">
          <ac:chgData name="Rohit J Kate" userId="6acfeb0a-1742-4fee-9ad0-3462b52b7fdf" providerId="ADAL" clId="{22197399-5032-45B6-ADA6-68C366447300}" dt="2021-09-09T01:49:39.685" v="3981" actId="20577"/>
          <ac:spMkLst>
            <pc:docMk/>
            <pc:sldMk cId="3281139762" sldId="472"/>
            <ac:spMk id="2" creationId="{549CB3B4-CA4F-4C46-B810-9C78133B33FC}"/>
          </ac:spMkLst>
        </pc:spChg>
        <pc:spChg chg="mod">
          <ac:chgData name="Rohit J Kate" userId="6acfeb0a-1742-4fee-9ad0-3462b52b7fdf" providerId="ADAL" clId="{22197399-5032-45B6-ADA6-68C366447300}" dt="2021-09-09T01:49:31.024" v="3973" actId="20577"/>
          <ac:spMkLst>
            <pc:docMk/>
            <pc:sldMk cId="3281139762" sldId="472"/>
            <ac:spMk id="3" creationId="{2BB2EE9B-0E9B-4A33-AFA6-894AD98A76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1E00C8-BBFC-4A79-A3EB-BFEF4744D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99849-91D8-42DA-8C82-75A99C6392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3E1C91-0E93-4B41-BC2E-9C28A112EA12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A3C516-D199-4BA7-AE36-D70E4433A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820B19-0EE5-4963-A58F-34FC2D5E8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94A4-4AA4-4C90-BAF5-315AE0963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2D59-37E3-462C-94FE-983EFE8B3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2F26B4-3C9F-4794-ABE7-2DE33F7A61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54508F5-6E43-40BC-8703-07AE7701F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41EB73-2593-405E-8D6D-BB5813AEAFE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8611" name="Slide Image Placeholder 1">
            <a:extLst>
              <a:ext uri="{FF2B5EF4-FFF2-40B4-BE49-F238E27FC236}">
                <a16:creationId xmlns:a16="http://schemas.microsoft.com/office/drawing/2014/main" id="{A0371F4D-AFFD-443F-98F6-A32D555B0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8612" name="Notes Placeholder 2">
            <a:extLst>
              <a:ext uri="{FF2B5EF4-FFF2-40B4-BE49-F238E27FC236}">
                <a16:creationId xmlns:a16="http://schemas.microsoft.com/office/drawing/2014/main" id="{E4A94871-B5A1-497C-914F-B527C9FD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3" name="Slide Number Placeholder 3">
            <a:extLst>
              <a:ext uri="{FF2B5EF4-FFF2-40B4-BE49-F238E27FC236}">
                <a16:creationId xmlns:a16="http://schemas.microsoft.com/office/drawing/2014/main" id="{0B0C3433-5FEF-44CC-9716-454228A7F44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A45FAAC-4379-4F20-AC4D-2D625ACFBEC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64477E9-47D9-4AAA-AB4F-447466023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D49A5F-739D-4EF6-B2FB-BA92BAA8AF8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D11F847-526C-4349-A611-761506C31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C6D0C0D-4260-469C-A372-3B409318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F5C1443-2FF6-4D26-A490-D219D2C6C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7C928C-D8BB-4443-85E1-02D65936503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70659" name="Slide Image Placeholder 1">
            <a:extLst>
              <a:ext uri="{FF2B5EF4-FFF2-40B4-BE49-F238E27FC236}">
                <a16:creationId xmlns:a16="http://schemas.microsoft.com/office/drawing/2014/main" id="{039CD0E4-F796-4E35-ACB1-C9FBAA34B2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Notes Placeholder 2">
            <a:extLst>
              <a:ext uri="{FF2B5EF4-FFF2-40B4-BE49-F238E27FC236}">
                <a16:creationId xmlns:a16="http://schemas.microsoft.com/office/drawing/2014/main" id="{44BE44F9-C5E4-4553-BD47-D1602416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1" name="Slide Number Placeholder 3">
            <a:extLst>
              <a:ext uri="{FF2B5EF4-FFF2-40B4-BE49-F238E27FC236}">
                <a16:creationId xmlns:a16="http://schemas.microsoft.com/office/drawing/2014/main" id="{22662165-7D17-4851-A6E0-9D2AE21530A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C7819C8-F48B-4EA1-A7E4-22065A986FB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1782AF7-0C3A-427B-9B19-1C173D154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BC761E-F382-4B62-84AD-C4E4834D1E71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D07DE9A-B14E-4A1F-B636-F5D2153AF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6DBBF72-964D-4E85-A0D1-0CA063BA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8AFD-930E-4A57-8D37-7C15717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55BEF-19A6-4C40-B78A-24B21D62043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43EC-ECE9-4E3A-9F5E-F474FF49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06D6-DEDC-45B2-80BC-DFDCE4A3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70E75-69EF-4792-BA8E-ED71DE57B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7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F6D7-D6D3-43C9-91F0-4C46DF6B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3B03-B4F2-4927-84D9-74BAD85E7CF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9C9-F39E-4C58-A044-E9BA997E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892B-64FE-4B1D-80E0-9741EF49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49CFD-3B41-40AA-87AB-A82E4E470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10BE-19B1-4ADB-93F1-F217DFAE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2FA4-D0AC-4C3D-AACD-9C9791A80A0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8FEB-3FA0-46D3-B398-F87E130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3EE-92E7-4D71-A58D-DF8425E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83061-7EC2-48FD-97FB-495122EAD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4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027F-8AF4-4511-8757-5E39EC59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D2F6F-F2E0-46B6-9F16-E79FDA32AF4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8B6E-7F93-4852-8853-B77CD22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25FE-7AB8-49C3-8622-FFD1A91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17CF-4E6D-4B0A-AF73-C86BF0A45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034B-C33A-40D4-B9AA-6BAB21C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9AA4-DE5F-48BC-9D5F-07969A9C2ED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ED4B-2265-467B-B86A-6DA17DA3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CD15-F893-47BE-B3ED-06FC5C57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BC2B6-80E1-4BA8-8D42-705DA6E77C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2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601CE-D7E7-4902-814E-6653807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9556-DA31-4EF2-AF3D-A42C29E2DB4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EB2DCB-C699-4D7C-8359-BA466DE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701C3-9693-4AD4-8588-FC8D3244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FE261-B4D5-4221-8D64-02DB3CFB0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698ED5-0717-48C1-955B-966E5AAC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3009-CD95-4966-9704-5357FF088467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35B17B-639B-4909-AAE9-A7EB216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58E32E-59EF-47E4-A8AD-85BF23EF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573D2-6F8F-4EE9-947E-B8397353E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3B4610-C037-48C7-A79F-D6EE95E0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D13E-F5FC-44F5-9042-2DEB130F4C7D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C0F8C6-56EA-40C7-83D9-ED03C660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ECC2F8-0488-4E0C-BB7A-2D5F998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5BB2F-897B-4486-8129-CCF7238D9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9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F1FEE4-D8BC-4EB6-8FF9-8D5DBF9E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02FF-EFDA-4799-B94B-42D17B94AE53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81FEC8-5464-4D49-AD74-3FDA659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D65E1-A213-4608-B21A-6DB2B86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1CAFC-E51E-4E6F-9593-E4131849E7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25388B-38C9-47AC-BE8D-30AB9AD2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1865F-9B73-47F3-940B-549E9D930B5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B64BD3-D999-449E-B426-A0B38BE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515927-E470-4E37-83E8-1CD38E03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A9A08-A15C-482F-B80C-1FE69B38D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35D689-6C92-428D-8E8D-0D06CE3C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9A31-2B85-4267-B2D1-7D65ABB8341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81F6DB-83A1-48AA-BCBC-0224981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A02E8-C24E-41B1-8523-211BC8F6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2B071-B01D-43FA-AE44-1532DB321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27B1B3-17D8-4347-8991-3BA2C3DC4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6D152F-CA98-448A-A34D-88A8D730A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8375-D93A-49FC-93F8-FA1C10AC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02A7A1-EF0B-461C-A599-244C8F68B954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EAD7-15D9-414B-911D-7876DF1B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2DEC-F0EC-4A2E-ADD6-2A4C28BB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8B15F49-29BA-4CF1-850C-C2A0D3FBB1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.princeton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762545" y="4722708"/>
            <a:ext cx="7685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Linguistics Essentials – Part 3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Reading: Chapter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11D86DE8-B042-462E-8B70-C8B831BD729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882F629-F8ED-4C3C-9793-ADF1758A819A}" type="slidenum">
              <a:rPr lang="en-US" altLang="en-US" sz="1200">
                <a:latin typeface="Helvetica" panose="020B0604020202020204" pitchFamily="34" charset="0"/>
              </a:rPr>
              <a:pPr algn="r"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B0E36F1-9BD8-4984-BEEA-EEAE291FA3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WordNet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71CA059-E8DE-4A54-AD73-42D6C5269F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6018"/>
            <a:ext cx="8229600" cy="53109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Besides corpora, there are other linguistic resources too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WordNet is a computational resource for English word senses and their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Developed at Princeton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Available for free, browse or download: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hlinkClick r:id="rId3"/>
              </a:rPr>
              <a:t>http://wordnet.princeton.edu/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30B276-3F8E-4119-ADC0-A597CC7AB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WordNet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17927E-6EA1-4CC6-B12A-9E8314FD7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solidFill>
                  <a:srgbClr val="FF8000"/>
                </a:solidFill>
              </a:rPr>
              <a:t>Synset</a:t>
            </a:r>
            <a:r>
              <a:rPr lang="en-US" altLang="en-US" sz="2800" dirty="0"/>
              <a:t> (synonym set): Set of near synonyms in WordNet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Basic primitive of WordNet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Each </a:t>
            </a:r>
            <a:r>
              <a:rPr lang="en-US" altLang="en-US" sz="2400" dirty="0" err="1"/>
              <a:t>synset</a:t>
            </a:r>
            <a:r>
              <a:rPr lang="en-US" altLang="en-US" sz="2400" dirty="0"/>
              <a:t> expresses a semantic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 </a:t>
            </a:r>
            <a:r>
              <a:rPr lang="en-US" altLang="en-US" sz="2400" dirty="0" err="1"/>
              <a:t>synset</a:t>
            </a:r>
            <a:r>
              <a:rPr lang="en-US" altLang="en-US" sz="2400" dirty="0"/>
              <a:t>: {drive, thrust, driving force}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Entry for each word shows all the </a:t>
            </a:r>
            <a:r>
              <a:rPr lang="en-US" altLang="en-US" sz="2800" dirty="0" err="1"/>
              <a:t>synsets</a:t>
            </a:r>
            <a:r>
              <a:rPr lang="en-US" altLang="en-US" sz="2800" dirty="0"/>
              <a:t> (senses) the word appears in, along with some description and sometimes example usage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About 140,000 words and 109,000 </a:t>
            </a:r>
            <a:r>
              <a:rPr lang="en-US" altLang="en-US" sz="2800" dirty="0" err="1"/>
              <a:t>synsets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Synsets</a:t>
            </a:r>
            <a:r>
              <a:rPr lang="en-US" altLang="en-US" sz="2800" dirty="0"/>
              <a:t> (not individual words) are connected by various sense 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335F23A-1E25-4954-8F8E-AAA8846366D0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2FC12FA-27A2-49B4-BF39-10763ED5D99E}" type="slidenum">
              <a:rPr lang="en-US" altLang="en-US" sz="1200">
                <a:latin typeface="Helvetica" panose="020B0604020202020204" pitchFamily="34" charset="0"/>
              </a:rPr>
              <a:pPr algn="r"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88CC08E-06A4-4C75-AC90-E9D63065B9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Some WordNet </a:t>
            </a:r>
            <a:r>
              <a:rPr lang="en-US" altLang="en-US" dirty="0" err="1">
                <a:solidFill>
                  <a:srgbClr val="0066FF"/>
                </a:solidFill>
              </a:rPr>
              <a:t>Synset</a:t>
            </a:r>
            <a:r>
              <a:rPr lang="en-US" altLang="en-US" dirty="0">
                <a:solidFill>
                  <a:srgbClr val="0066FF"/>
                </a:solidFill>
              </a:rPr>
              <a:t> Relationships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4CD8ADD-5DC4-483D-A8D5-0D5A48E124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00CC00"/>
                </a:solidFill>
              </a:rPr>
              <a:t>Antonym</a:t>
            </a:r>
            <a:r>
              <a:rPr lang="en-US" altLang="en-US" sz="2800"/>
              <a:t>: front </a:t>
            </a:r>
            <a:r>
              <a:rPr lang="en-US" altLang="en-US" sz="2800">
                <a:sym typeface="Symbol" panose="05050102010706020507" pitchFamily="18" charset="2"/>
              </a:rPr>
              <a:t> back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Similar</a:t>
            </a:r>
            <a:r>
              <a:rPr lang="en-US" altLang="en-US" sz="2800">
                <a:sym typeface="Symbol" panose="05050102010706020507" pitchFamily="18" charset="2"/>
              </a:rPr>
              <a:t>: unquestioning  absolute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Cause</a:t>
            </a:r>
            <a:r>
              <a:rPr lang="en-US" altLang="en-US" sz="2800">
                <a:sym typeface="Symbol" panose="05050102010706020507" pitchFamily="18" charset="2"/>
              </a:rPr>
              <a:t>: kill  die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Entailment</a:t>
            </a:r>
            <a:r>
              <a:rPr lang="en-US" altLang="en-US" sz="2800">
                <a:sym typeface="Symbol" panose="05050102010706020507" pitchFamily="18" charset="2"/>
              </a:rPr>
              <a:t>: breathe  inhale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Holonym</a:t>
            </a:r>
            <a:r>
              <a:rPr lang="en-US" altLang="en-US" sz="2800">
                <a:sym typeface="Symbol" panose="05050102010706020507" pitchFamily="18" charset="2"/>
              </a:rPr>
              <a:t>: chapter  text (part-of)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Meronym</a:t>
            </a:r>
            <a:r>
              <a:rPr lang="en-US" altLang="en-US" sz="2800">
                <a:sym typeface="Symbol" panose="05050102010706020507" pitchFamily="18" charset="2"/>
              </a:rPr>
              <a:t>: computer  cpu (whole-of)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Hyponym: </a:t>
            </a:r>
            <a:r>
              <a:rPr lang="en-US" altLang="en-US" sz="2800">
                <a:sym typeface="Symbol" panose="05050102010706020507" pitchFamily="18" charset="2"/>
              </a:rPr>
              <a:t>tree  plant (specialization)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  <a:sym typeface="Symbol" panose="05050102010706020507" pitchFamily="18" charset="2"/>
              </a:rPr>
              <a:t>Hypernym:</a:t>
            </a:r>
            <a:r>
              <a:rPr lang="en-US" altLang="en-US" sz="2800">
                <a:sym typeface="Symbol" panose="05050102010706020507" pitchFamily="18" charset="2"/>
              </a:rPr>
              <a:t> fruit  apple (generalization)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D9F328-305B-495A-A1A8-D61DA9601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 WordNet Snapshot</a:t>
            </a:r>
          </a:p>
        </p:txBody>
      </p:sp>
      <p:sp>
        <p:nvSpPr>
          <p:cNvPr id="20483" name="Oval 4">
            <a:extLst>
              <a:ext uri="{FF2B5EF4-FFF2-40B4-BE49-F238E27FC236}">
                <a16:creationId xmlns:a16="http://schemas.microsoft.com/office/drawing/2014/main" id="{557EC0CF-0B1F-4539-955B-CA371175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32004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car, auto, automobile, </a:t>
            </a:r>
          </a:p>
          <a:p>
            <a:pPr algn="ctr"/>
            <a:r>
              <a:rPr lang="en-US" altLang="en-US"/>
              <a:t>machine,motorcar </a:t>
            </a:r>
          </a:p>
        </p:txBody>
      </p:sp>
      <p:sp>
        <p:nvSpPr>
          <p:cNvPr id="20484" name="Oval 5">
            <a:extLst>
              <a:ext uri="{FF2B5EF4-FFF2-40B4-BE49-F238E27FC236}">
                <a16:creationId xmlns:a16="http://schemas.microsoft.com/office/drawing/2014/main" id="{822CDF4C-017F-41AA-B547-FD570E73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32004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cab, taxi, taxicab, hack</a:t>
            </a: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99CE814C-43DE-446A-AAC5-A831447A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2004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ambulance</a:t>
            </a:r>
          </a:p>
        </p:txBody>
      </p:sp>
      <p:sp>
        <p:nvSpPr>
          <p:cNvPr id="20486" name="Oval 7">
            <a:extLst>
              <a:ext uri="{FF2B5EF4-FFF2-40B4-BE49-F238E27FC236}">
                <a16:creationId xmlns:a16="http://schemas.microsoft.com/office/drawing/2014/main" id="{9263680C-4AC0-473D-AB3D-97AE6AD2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667000"/>
            <a:ext cx="2667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accelerator, </a:t>
            </a:r>
          </a:p>
          <a:p>
            <a:pPr algn="ctr"/>
            <a:r>
              <a:rPr lang="en-US" altLang="en-US"/>
              <a:t>gas pedal,</a:t>
            </a:r>
          </a:p>
          <a:p>
            <a:pPr algn="ctr"/>
            <a:r>
              <a:rPr lang="en-US" altLang="en-US"/>
              <a:t>gas</a:t>
            </a:r>
          </a:p>
          <a:p>
            <a:pPr algn="ctr"/>
            <a:endParaRPr lang="en-US" altLang="en-US"/>
          </a:p>
        </p:txBody>
      </p:sp>
      <p:sp>
        <p:nvSpPr>
          <p:cNvPr id="20487" name="Oval 8">
            <a:extLst>
              <a:ext uri="{FF2B5EF4-FFF2-40B4-BE49-F238E27FC236}">
                <a16:creationId xmlns:a16="http://schemas.microsoft.com/office/drawing/2014/main" id="{3F6B7306-46C6-4FBD-AD71-E745332F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143000"/>
            <a:ext cx="2667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motor vehicle,</a:t>
            </a:r>
          </a:p>
          <a:p>
            <a:pPr algn="ctr"/>
            <a:r>
              <a:rPr lang="en-US" altLang="en-US"/>
              <a:t>automotive vehicle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CAAFDFAB-793E-48EA-A951-E071CAE96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438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2">
            <a:extLst>
              <a:ext uri="{FF2B5EF4-FFF2-40B4-BE49-F238E27FC236}">
                <a16:creationId xmlns:a16="http://schemas.microsoft.com/office/drawing/2014/main" id="{43065420-9C43-4F68-867F-D7BF6B7BF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3">
            <a:extLst>
              <a:ext uri="{FF2B5EF4-FFF2-40B4-BE49-F238E27FC236}">
                <a16:creationId xmlns:a16="http://schemas.microsoft.com/office/drawing/2014/main" id="{478A2837-B950-439B-BF7F-B06949328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386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4">
            <a:extLst>
              <a:ext uri="{FF2B5EF4-FFF2-40B4-BE49-F238E27FC236}">
                <a16:creationId xmlns:a16="http://schemas.microsoft.com/office/drawing/2014/main" id="{0158544E-E940-4205-A10B-2A531006A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429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5">
            <a:extLst>
              <a:ext uri="{FF2B5EF4-FFF2-40B4-BE49-F238E27FC236}">
                <a16:creationId xmlns:a16="http://schemas.microsoft.com/office/drawing/2014/main" id="{02E1A10E-3E3C-4686-B21A-1E8CF9EF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81225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hypernym</a:t>
            </a:r>
          </a:p>
        </p:txBody>
      </p:sp>
      <p:sp>
        <p:nvSpPr>
          <p:cNvPr id="20493" name="Text Box 16">
            <a:extLst>
              <a:ext uri="{FF2B5EF4-FFF2-40B4-BE49-F238E27FC236}">
                <a16:creationId xmlns:a16="http://schemas.microsoft.com/office/drawing/2014/main" id="{C9F4C659-9BD0-4A2C-8118-0E361B05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hyponym</a:t>
            </a:r>
          </a:p>
        </p:txBody>
      </p:sp>
      <p:sp>
        <p:nvSpPr>
          <p:cNvPr id="20494" name="Text Box 17">
            <a:extLst>
              <a:ext uri="{FF2B5EF4-FFF2-40B4-BE49-F238E27FC236}">
                <a16:creationId xmlns:a16="http://schemas.microsoft.com/office/drawing/2014/main" id="{901535EF-4FFA-445F-A5FE-E8EB42C4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hyponym</a:t>
            </a:r>
          </a:p>
        </p:txBody>
      </p:sp>
      <p:sp>
        <p:nvSpPr>
          <p:cNvPr id="20495" name="Text Box 18">
            <a:extLst>
              <a:ext uri="{FF2B5EF4-FFF2-40B4-BE49-F238E27FC236}">
                <a16:creationId xmlns:a16="http://schemas.microsoft.com/office/drawing/2014/main" id="{E255F00E-53DA-4455-A3A5-52AA5284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meronym</a:t>
            </a:r>
          </a:p>
        </p:txBody>
      </p:sp>
      <p:sp>
        <p:nvSpPr>
          <p:cNvPr id="20496" name="Text Box 19">
            <a:extLst>
              <a:ext uri="{FF2B5EF4-FFF2-40B4-BE49-F238E27FC236}">
                <a16:creationId xmlns:a16="http://schemas.microsoft.com/office/drawing/2014/main" id="{1ABA5922-145E-4412-8B10-5D87A783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592263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8000"/>
                </a:solidFill>
              </a:rPr>
              <a:t>synsets</a:t>
            </a:r>
          </a:p>
        </p:txBody>
      </p:sp>
      <p:sp>
        <p:nvSpPr>
          <p:cNvPr id="20497" name="Line 20">
            <a:extLst>
              <a:ext uri="{FF2B5EF4-FFF2-40B4-BE49-F238E27FC236}">
                <a16:creationId xmlns:a16="http://schemas.microsoft.com/office/drawing/2014/main" id="{781752EF-3523-434A-BC61-B953D6B97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057400"/>
            <a:ext cx="228600" cy="609600"/>
          </a:xfrm>
          <a:prstGeom prst="line">
            <a:avLst/>
          </a:prstGeom>
          <a:noFill/>
          <a:ln w="9525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1">
            <a:extLst>
              <a:ext uri="{FF2B5EF4-FFF2-40B4-BE49-F238E27FC236}">
                <a16:creationId xmlns:a16="http://schemas.microsoft.com/office/drawing/2014/main" id="{198166FD-18FA-4520-9A98-CF76146FE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752600"/>
            <a:ext cx="1447800" cy="76200"/>
          </a:xfrm>
          <a:prstGeom prst="line">
            <a:avLst/>
          </a:prstGeom>
          <a:noFill/>
          <a:ln w="9525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3">
            <a:extLst>
              <a:ext uri="{FF2B5EF4-FFF2-40B4-BE49-F238E27FC236}">
                <a16:creationId xmlns:a16="http://schemas.microsoft.com/office/drawing/2014/main" id="{64BDA0F9-2D04-4DC4-AA95-51430982EF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" y="2514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4">
            <a:extLst>
              <a:ext uri="{FF2B5EF4-FFF2-40B4-BE49-F238E27FC236}">
                <a16:creationId xmlns:a16="http://schemas.microsoft.com/office/drawing/2014/main" id="{23A55D86-15AE-4318-9524-56933EFEB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3429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5">
            <a:extLst>
              <a:ext uri="{FF2B5EF4-FFF2-40B4-BE49-F238E27FC236}">
                <a16:creationId xmlns:a16="http://schemas.microsoft.com/office/drawing/2014/main" id="{267EE602-45F1-46F2-911D-FEF8C0CB9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556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6">
            <a:extLst>
              <a:ext uri="{FF2B5EF4-FFF2-40B4-BE49-F238E27FC236}">
                <a16:creationId xmlns:a16="http://schemas.microsoft.com/office/drawing/2014/main" id="{A729DD74-AEEC-4493-BA47-E4EDEC430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7">
            <a:extLst>
              <a:ext uri="{FF2B5EF4-FFF2-40B4-BE49-F238E27FC236}">
                <a16:creationId xmlns:a16="http://schemas.microsoft.com/office/drawing/2014/main" id="{9141D164-5882-4CAA-A6E0-0CDB96AEE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4800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8">
            <a:extLst>
              <a:ext uri="{FF2B5EF4-FFF2-40B4-BE49-F238E27FC236}">
                <a16:creationId xmlns:a16="http://schemas.microsoft.com/office/drawing/2014/main" id="{E06555C4-9E00-482E-B888-A437B15502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524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9">
            <a:extLst>
              <a:ext uri="{FF2B5EF4-FFF2-40B4-BE49-F238E27FC236}">
                <a16:creationId xmlns:a16="http://schemas.microsoft.com/office/drawing/2014/main" id="{9CB877FC-6B53-4686-A6D0-007776A3C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30">
            <a:extLst>
              <a:ext uri="{FF2B5EF4-FFF2-40B4-BE49-F238E27FC236}">
                <a16:creationId xmlns:a16="http://schemas.microsoft.com/office/drawing/2014/main" id="{FA40AAB9-DE86-4729-AD50-1F859FEDE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1">
            <a:extLst>
              <a:ext uri="{FF2B5EF4-FFF2-40B4-BE49-F238E27FC236}">
                <a16:creationId xmlns:a16="http://schemas.microsoft.com/office/drawing/2014/main" id="{D235BB5F-6B59-4D9F-9359-9E77543C3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209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32">
            <a:extLst>
              <a:ext uri="{FF2B5EF4-FFF2-40B4-BE49-F238E27FC236}">
                <a16:creationId xmlns:a16="http://schemas.microsoft.com/office/drawing/2014/main" id="{5FC886B9-6299-4E45-9A8F-9926286CD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943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232</Words>
  <Application>Microsoft Office PowerPoint</Application>
  <PresentationFormat>On-screen Show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Times New Roman</vt:lpstr>
      <vt:lpstr>Office Theme</vt:lpstr>
      <vt:lpstr>Natural Language Processing</vt:lpstr>
      <vt:lpstr>WordNet</vt:lpstr>
      <vt:lpstr>WordNet</vt:lpstr>
      <vt:lpstr>Some WordNet Synset Relationships</vt:lpstr>
      <vt:lpstr>A WordNet Snapshot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513</cp:revision>
  <dcterms:created xsi:type="dcterms:W3CDTF">2010-08-30T20:07:57Z</dcterms:created>
  <dcterms:modified xsi:type="dcterms:W3CDTF">2023-09-13T20:57:16Z</dcterms:modified>
</cp:coreProperties>
</file>