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77" r:id="rId2"/>
    <p:sldId id="378" r:id="rId3"/>
    <p:sldId id="379" r:id="rId4"/>
    <p:sldId id="380" r:id="rId5"/>
    <p:sldId id="381" r:id="rId6"/>
    <p:sldId id="382" r:id="rId7"/>
    <p:sldId id="383" r:id="rId8"/>
    <p:sldId id="387" r:id="rId9"/>
    <p:sldId id="390" r:id="rId10"/>
    <p:sldId id="384" r:id="rId11"/>
    <p:sldId id="385" r:id="rId12"/>
    <p:sldId id="386" r:id="rId13"/>
    <p:sldId id="388" r:id="rId14"/>
    <p:sldId id="389" r:id="rId15"/>
    <p:sldId id="391" r:id="rId16"/>
    <p:sldId id="392" r:id="rId17"/>
    <p:sldId id="393" r:id="rId18"/>
    <p:sldId id="394" r:id="rId19"/>
    <p:sldId id="549" r:id="rId20"/>
    <p:sldId id="550" r:id="rId21"/>
    <p:sldId id="553" r:id="rId22"/>
    <p:sldId id="487" r:id="rId23"/>
    <p:sldId id="551"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FF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A1E314-767F-42BC-9E54-B0EFB8EB428E}" v="1" dt="2023-12-13T21:59:58.156"/>
    <p1510:client id="{CFDB07B8-416E-44BC-9FC1-3512FC724AF8}" v="130" dt="2023-12-13T19:26:26.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A962BAEA-86D3-45A1-9EEA-7849D695E784}"/>
    <pc:docChg chg="undo redo custSel addSld delSld modSld sldOrd">
      <pc:chgData name="Rohit J Kate" userId="6acfeb0a-1742-4fee-9ad0-3462b52b7fdf" providerId="ADAL" clId="{A962BAEA-86D3-45A1-9EEA-7849D695E784}" dt="2021-11-11T16:00:06.710" v="10650" actId="20577"/>
      <pc:docMkLst>
        <pc:docMk/>
      </pc:docMkLst>
      <pc:sldChg chg="del">
        <pc:chgData name="Rohit J Kate" userId="6acfeb0a-1742-4fee-9ad0-3462b52b7fdf" providerId="ADAL" clId="{A962BAEA-86D3-45A1-9EEA-7849D695E784}" dt="2021-11-11T01:40:52.966" v="25" actId="47"/>
        <pc:sldMkLst>
          <pc:docMk/>
          <pc:sldMk cId="0" sldId="274"/>
        </pc:sldMkLst>
      </pc:sldChg>
      <pc:sldChg chg="del">
        <pc:chgData name="Rohit J Kate" userId="6acfeb0a-1742-4fee-9ad0-3462b52b7fdf" providerId="ADAL" clId="{A962BAEA-86D3-45A1-9EEA-7849D695E784}" dt="2021-11-11T01:40:52.966" v="25" actId="47"/>
        <pc:sldMkLst>
          <pc:docMk/>
          <pc:sldMk cId="0" sldId="275"/>
        </pc:sldMkLst>
      </pc:sldChg>
      <pc:sldChg chg="modSp mod">
        <pc:chgData name="Rohit J Kate" userId="6acfeb0a-1742-4fee-9ad0-3462b52b7fdf" providerId="ADAL" clId="{A962BAEA-86D3-45A1-9EEA-7849D695E784}" dt="2021-11-11T01:38:45.120" v="24" actId="20577"/>
        <pc:sldMkLst>
          <pc:docMk/>
          <pc:sldMk cId="0" sldId="377"/>
        </pc:sldMkLst>
        <pc:spChg chg="mod">
          <ac:chgData name="Rohit J Kate" userId="6acfeb0a-1742-4fee-9ad0-3462b52b7fdf" providerId="ADAL" clId="{A962BAEA-86D3-45A1-9EEA-7849D695E784}" dt="2021-11-11T01:38:45.120" v="24" actId="20577"/>
          <ac:spMkLst>
            <pc:docMk/>
            <pc:sldMk cId="0" sldId="377"/>
            <ac:spMk id="5" creationId="{00000000-0000-0000-0000-000000000000}"/>
          </ac:spMkLst>
        </pc:spChg>
      </pc:sldChg>
      <pc:sldChg chg="addSp delSp modSp new mod">
        <pc:chgData name="Rohit J Kate" userId="6acfeb0a-1742-4fee-9ad0-3462b52b7fdf" providerId="ADAL" clId="{A962BAEA-86D3-45A1-9EEA-7849D695E784}" dt="2021-11-11T15:48:23.074" v="10522" actId="20577"/>
        <pc:sldMkLst>
          <pc:docMk/>
          <pc:sldMk cId="2136372552" sldId="378"/>
        </pc:sldMkLst>
        <pc:spChg chg="mod">
          <ac:chgData name="Rohit J Kate" userId="6acfeb0a-1742-4fee-9ad0-3462b52b7fdf" providerId="ADAL" clId="{A962BAEA-86D3-45A1-9EEA-7849D695E784}" dt="2021-11-11T01:43:45.415" v="159" actId="6549"/>
          <ac:spMkLst>
            <pc:docMk/>
            <pc:sldMk cId="2136372552" sldId="378"/>
            <ac:spMk id="2" creationId="{94F2E12F-4B16-4410-B893-FA1FEAEA9BBF}"/>
          </ac:spMkLst>
        </pc:spChg>
        <pc:spChg chg="mod">
          <ac:chgData name="Rohit J Kate" userId="6acfeb0a-1742-4fee-9ad0-3462b52b7fdf" providerId="ADAL" clId="{A962BAEA-86D3-45A1-9EEA-7849D695E784}" dt="2021-11-11T15:48:23.074" v="10522" actId="20577"/>
          <ac:spMkLst>
            <pc:docMk/>
            <pc:sldMk cId="2136372552" sldId="378"/>
            <ac:spMk id="3" creationId="{12B93250-262F-4601-9445-C4F3760E99A0}"/>
          </ac:spMkLst>
        </pc:spChg>
        <pc:spChg chg="add del mod">
          <ac:chgData name="Rohit J Kate" userId="6acfeb0a-1742-4fee-9ad0-3462b52b7fdf" providerId="ADAL" clId="{A962BAEA-86D3-45A1-9EEA-7849D695E784}" dt="2021-11-11T01:49:22.117" v="340"/>
          <ac:spMkLst>
            <pc:docMk/>
            <pc:sldMk cId="2136372552" sldId="378"/>
            <ac:spMk id="5" creationId="{C0F33554-839D-49F8-AE26-EBA993704AE1}"/>
          </ac:spMkLst>
        </pc:spChg>
        <pc:spChg chg="add del mod">
          <ac:chgData name="Rohit J Kate" userId="6acfeb0a-1742-4fee-9ad0-3462b52b7fdf" providerId="ADAL" clId="{A962BAEA-86D3-45A1-9EEA-7849D695E784}" dt="2021-11-11T01:49:22.117" v="340"/>
          <ac:spMkLst>
            <pc:docMk/>
            <pc:sldMk cId="2136372552" sldId="378"/>
            <ac:spMk id="6" creationId="{9980098C-F003-4DFE-BD93-63B23CDAADCA}"/>
          </ac:spMkLst>
        </pc:spChg>
        <pc:spChg chg="add del mod">
          <ac:chgData name="Rohit J Kate" userId="6acfeb0a-1742-4fee-9ad0-3462b52b7fdf" providerId="ADAL" clId="{A962BAEA-86D3-45A1-9EEA-7849D695E784}" dt="2021-11-11T01:49:22.117" v="340"/>
          <ac:spMkLst>
            <pc:docMk/>
            <pc:sldMk cId="2136372552" sldId="378"/>
            <ac:spMk id="7" creationId="{97120217-BA5D-442E-9CF2-00F180F73B22}"/>
          </ac:spMkLst>
        </pc:spChg>
        <pc:spChg chg="add del mod">
          <ac:chgData name="Rohit J Kate" userId="6acfeb0a-1742-4fee-9ad0-3462b52b7fdf" providerId="ADAL" clId="{A962BAEA-86D3-45A1-9EEA-7849D695E784}" dt="2021-11-11T01:49:22.117" v="340"/>
          <ac:spMkLst>
            <pc:docMk/>
            <pc:sldMk cId="2136372552" sldId="378"/>
            <ac:spMk id="8" creationId="{D5296AFF-A1E1-4887-8DED-36092AB6CA37}"/>
          </ac:spMkLst>
        </pc:spChg>
        <pc:spChg chg="add del mod">
          <ac:chgData name="Rohit J Kate" userId="6acfeb0a-1742-4fee-9ad0-3462b52b7fdf" providerId="ADAL" clId="{A962BAEA-86D3-45A1-9EEA-7849D695E784}" dt="2021-11-11T01:49:22.117" v="340"/>
          <ac:spMkLst>
            <pc:docMk/>
            <pc:sldMk cId="2136372552" sldId="378"/>
            <ac:spMk id="9" creationId="{CCA08D07-AE76-45E0-8BE2-CFE95460F79F}"/>
          </ac:spMkLst>
        </pc:spChg>
        <pc:spChg chg="add del mod">
          <ac:chgData name="Rohit J Kate" userId="6acfeb0a-1742-4fee-9ad0-3462b52b7fdf" providerId="ADAL" clId="{A962BAEA-86D3-45A1-9EEA-7849D695E784}" dt="2021-11-11T01:49:22.117" v="340"/>
          <ac:spMkLst>
            <pc:docMk/>
            <pc:sldMk cId="2136372552" sldId="378"/>
            <ac:spMk id="10" creationId="{FE9B8C8F-24A1-4492-BC89-F502B7C245E2}"/>
          </ac:spMkLst>
        </pc:spChg>
        <pc:spChg chg="add del mod">
          <ac:chgData name="Rohit J Kate" userId="6acfeb0a-1742-4fee-9ad0-3462b52b7fdf" providerId="ADAL" clId="{A962BAEA-86D3-45A1-9EEA-7849D695E784}" dt="2021-11-11T01:49:22.117" v="340"/>
          <ac:spMkLst>
            <pc:docMk/>
            <pc:sldMk cId="2136372552" sldId="378"/>
            <ac:spMk id="11" creationId="{E8A9BE93-142E-4D6C-97EB-45A5F4CC1186}"/>
          </ac:spMkLst>
        </pc:spChg>
        <pc:spChg chg="add mod">
          <ac:chgData name="Rohit J Kate" userId="6acfeb0a-1742-4fee-9ad0-3462b52b7fdf" providerId="ADAL" clId="{A962BAEA-86D3-45A1-9EEA-7849D695E784}" dt="2021-11-11T02:14:13.845" v="1318" actId="1038"/>
          <ac:spMkLst>
            <pc:docMk/>
            <pc:sldMk cId="2136372552" sldId="378"/>
            <ac:spMk id="12" creationId="{7F1B8DD4-F0E8-45C5-BCF2-0FE24752BFEE}"/>
          </ac:spMkLst>
        </pc:spChg>
        <pc:spChg chg="add mod">
          <ac:chgData name="Rohit J Kate" userId="6acfeb0a-1742-4fee-9ad0-3462b52b7fdf" providerId="ADAL" clId="{A962BAEA-86D3-45A1-9EEA-7849D695E784}" dt="2021-11-11T02:14:13.845" v="1318" actId="1038"/>
          <ac:spMkLst>
            <pc:docMk/>
            <pc:sldMk cId="2136372552" sldId="378"/>
            <ac:spMk id="13" creationId="{34480191-5542-4B52-B70E-B8C24415275C}"/>
          </ac:spMkLst>
        </pc:spChg>
        <pc:spChg chg="add mod">
          <ac:chgData name="Rohit J Kate" userId="6acfeb0a-1742-4fee-9ad0-3462b52b7fdf" providerId="ADAL" clId="{A962BAEA-86D3-45A1-9EEA-7849D695E784}" dt="2021-11-11T02:14:13.845" v="1318" actId="1038"/>
          <ac:spMkLst>
            <pc:docMk/>
            <pc:sldMk cId="2136372552" sldId="378"/>
            <ac:spMk id="14" creationId="{E6530927-6AA6-4908-A838-4DBC0C71E67E}"/>
          </ac:spMkLst>
        </pc:spChg>
        <pc:spChg chg="add mod">
          <ac:chgData name="Rohit J Kate" userId="6acfeb0a-1742-4fee-9ad0-3462b52b7fdf" providerId="ADAL" clId="{A962BAEA-86D3-45A1-9EEA-7849D695E784}" dt="2021-11-11T02:14:13.845" v="1318" actId="1038"/>
          <ac:spMkLst>
            <pc:docMk/>
            <pc:sldMk cId="2136372552" sldId="378"/>
            <ac:spMk id="15" creationId="{EE986336-9129-4F20-B2D8-B4773B7FAAF1}"/>
          </ac:spMkLst>
        </pc:spChg>
        <pc:spChg chg="add mod">
          <ac:chgData name="Rohit J Kate" userId="6acfeb0a-1742-4fee-9ad0-3462b52b7fdf" providerId="ADAL" clId="{A962BAEA-86D3-45A1-9EEA-7849D695E784}" dt="2021-11-11T02:14:13.845" v="1318" actId="1038"/>
          <ac:spMkLst>
            <pc:docMk/>
            <pc:sldMk cId="2136372552" sldId="378"/>
            <ac:spMk id="16" creationId="{2345CBDF-BB2F-4CE6-A690-185D50554E6C}"/>
          </ac:spMkLst>
        </pc:spChg>
        <pc:spChg chg="add mod">
          <ac:chgData name="Rohit J Kate" userId="6acfeb0a-1742-4fee-9ad0-3462b52b7fdf" providerId="ADAL" clId="{A962BAEA-86D3-45A1-9EEA-7849D695E784}" dt="2021-11-11T02:14:13.845" v="1318" actId="1038"/>
          <ac:spMkLst>
            <pc:docMk/>
            <pc:sldMk cId="2136372552" sldId="378"/>
            <ac:spMk id="17" creationId="{B50B2D5C-BA82-4DBE-9BF5-A0C98948CDA6}"/>
          </ac:spMkLst>
        </pc:spChg>
        <pc:spChg chg="add mod">
          <ac:chgData name="Rohit J Kate" userId="6acfeb0a-1742-4fee-9ad0-3462b52b7fdf" providerId="ADAL" clId="{A962BAEA-86D3-45A1-9EEA-7849D695E784}" dt="2021-11-11T02:14:13.845" v="1318" actId="1038"/>
          <ac:spMkLst>
            <pc:docMk/>
            <pc:sldMk cId="2136372552" sldId="378"/>
            <ac:spMk id="18" creationId="{D04E7859-4359-4485-BC1B-581394576C6C}"/>
          </ac:spMkLst>
        </pc:spChg>
        <pc:spChg chg="add mod">
          <ac:chgData name="Rohit J Kate" userId="6acfeb0a-1742-4fee-9ad0-3462b52b7fdf" providerId="ADAL" clId="{A962BAEA-86D3-45A1-9EEA-7849D695E784}" dt="2021-11-11T02:14:13.845" v="1318" actId="1038"/>
          <ac:spMkLst>
            <pc:docMk/>
            <pc:sldMk cId="2136372552" sldId="378"/>
            <ac:spMk id="19" creationId="{B52B9379-FBD5-4F0E-A582-9EEA5851FF00}"/>
          </ac:spMkLst>
        </pc:spChg>
        <pc:spChg chg="add mod">
          <ac:chgData name="Rohit J Kate" userId="6acfeb0a-1742-4fee-9ad0-3462b52b7fdf" providerId="ADAL" clId="{A962BAEA-86D3-45A1-9EEA-7849D695E784}" dt="2021-11-11T02:14:13.845" v="1318" actId="1038"/>
          <ac:spMkLst>
            <pc:docMk/>
            <pc:sldMk cId="2136372552" sldId="378"/>
            <ac:spMk id="20" creationId="{6F30990A-C6FE-4CE9-B843-C3A67A3273A8}"/>
          </ac:spMkLst>
        </pc:spChg>
      </pc:sldChg>
      <pc:sldChg chg="addSp delSp modSp new mod">
        <pc:chgData name="Rohit J Kate" userId="6acfeb0a-1742-4fee-9ad0-3462b52b7fdf" providerId="ADAL" clId="{A962BAEA-86D3-45A1-9EEA-7849D695E784}" dt="2021-11-11T03:04:41.190" v="3415" actId="1035"/>
        <pc:sldMkLst>
          <pc:docMk/>
          <pc:sldMk cId="3235221275" sldId="379"/>
        </pc:sldMkLst>
        <pc:spChg chg="mod">
          <ac:chgData name="Rohit J Kate" userId="6acfeb0a-1742-4fee-9ad0-3462b52b7fdf" providerId="ADAL" clId="{A962BAEA-86D3-45A1-9EEA-7849D695E784}" dt="2021-11-11T01:50:41.657" v="421"/>
          <ac:spMkLst>
            <pc:docMk/>
            <pc:sldMk cId="3235221275" sldId="379"/>
            <ac:spMk id="2" creationId="{FDB0A91F-7A23-453E-A6D2-0AC9F10CFC87}"/>
          </ac:spMkLst>
        </pc:spChg>
        <pc:spChg chg="mod">
          <ac:chgData name="Rohit J Kate" userId="6acfeb0a-1742-4fee-9ad0-3462b52b7fdf" providerId="ADAL" clId="{A962BAEA-86D3-45A1-9EEA-7849D695E784}" dt="2021-11-11T02:54:37.201" v="3147" actId="1076"/>
          <ac:spMkLst>
            <pc:docMk/>
            <pc:sldMk cId="3235221275" sldId="379"/>
            <ac:spMk id="3" creationId="{6D06A40C-5A7D-4842-A0E1-5200372DB583}"/>
          </ac:spMkLst>
        </pc:spChg>
        <pc:spChg chg="add mod">
          <ac:chgData name="Rohit J Kate" userId="6acfeb0a-1742-4fee-9ad0-3462b52b7fdf" providerId="ADAL" clId="{A962BAEA-86D3-45A1-9EEA-7849D695E784}" dt="2021-11-11T02:54:41.639" v="3152" actId="1038"/>
          <ac:spMkLst>
            <pc:docMk/>
            <pc:sldMk cId="3235221275" sldId="379"/>
            <ac:spMk id="7" creationId="{4895DBC1-43E8-440B-A36D-FA1609EFE534}"/>
          </ac:spMkLst>
        </pc:spChg>
        <pc:spChg chg="add mod">
          <ac:chgData name="Rohit J Kate" userId="6acfeb0a-1742-4fee-9ad0-3462b52b7fdf" providerId="ADAL" clId="{A962BAEA-86D3-45A1-9EEA-7849D695E784}" dt="2021-11-11T02:54:41.639" v="3152" actId="1038"/>
          <ac:spMkLst>
            <pc:docMk/>
            <pc:sldMk cId="3235221275" sldId="379"/>
            <ac:spMk id="10" creationId="{9467464B-9E67-48A6-A45E-341FCC68E2E5}"/>
          </ac:spMkLst>
        </pc:spChg>
        <pc:spChg chg="add mod">
          <ac:chgData name="Rohit J Kate" userId="6acfeb0a-1742-4fee-9ad0-3462b52b7fdf" providerId="ADAL" clId="{A962BAEA-86D3-45A1-9EEA-7849D695E784}" dt="2021-11-11T02:54:41.639" v="3152" actId="1038"/>
          <ac:spMkLst>
            <pc:docMk/>
            <pc:sldMk cId="3235221275" sldId="379"/>
            <ac:spMk id="12" creationId="{D799BD78-7164-4684-B419-A3C52A39890B}"/>
          </ac:spMkLst>
        </pc:spChg>
        <pc:spChg chg="add mod">
          <ac:chgData name="Rohit J Kate" userId="6acfeb0a-1742-4fee-9ad0-3462b52b7fdf" providerId="ADAL" clId="{A962BAEA-86D3-45A1-9EEA-7849D695E784}" dt="2021-11-11T02:54:41.639" v="3152" actId="1038"/>
          <ac:spMkLst>
            <pc:docMk/>
            <pc:sldMk cId="3235221275" sldId="379"/>
            <ac:spMk id="14" creationId="{001060EE-543D-46A2-90A4-E6B06F621256}"/>
          </ac:spMkLst>
        </pc:spChg>
        <pc:spChg chg="add mod">
          <ac:chgData name="Rohit J Kate" userId="6acfeb0a-1742-4fee-9ad0-3462b52b7fdf" providerId="ADAL" clId="{A962BAEA-86D3-45A1-9EEA-7849D695E784}" dt="2021-11-11T02:54:41.639" v="3152" actId="1038"/>
          <ac:spMkLst>
            <pc:docMk/>
            <pc:sldMk cId="3235221275" sldId="379"/>
            <ac:spMk id="16" creationId="{CD59954B-915E-4E8F-917C-22A7A6654646}"/>
          </ac:spMkLst>
        </pc:spChg>
        <pc:spChg chg="add mod">
          <ac:chgData name="Rohit J Kate" userId="6acfeb0a-1742-4fee-9ad0-3462b52b7fdf" providerId="ADAL" clId="{A962BAEA-86D3-45A1-9EEA-7849D695E784}" dt="2021-11-11T03:04:41.190" v="3415" actId="1035"/>
          <ac:spMkLst>
            <pc:docMk/>
            <pc:sldMk cId="3235221275" sldId="379"/>
            <ac:spMk id="18" creationId="{5D5CBAE0-687E-47FB-9E66-022BD6EF1A1E}"/>
          </ac:spMkLst>
        </pc:spChg>
        <pc:spChg chg="add mod">
          <ac:chgData name="Rohit J Kate" userId="6acfeb0a-1742-4fee-9ad0-3462b52b7fdf" providerId="ADAL" clId="{A962BAEA-86D3-45A1-9EEA-7849D695E784}" dt="2021-11-11T02:54:41.639" v="3152" actId="1038"/>
          <ac:spMkLst>
            <pc:docMk/>
            <pc:sldMk cId="3235221275" sldId="379"/>
            <ac:spMk id="22" creationId="{5FF270D8-C837-4942-A5A5-AF9FADA6ECE2}"/>
          </ac:spMkLst>
        </pc:spChg>
        <pc:spChg chg="add del mod">
          <ac:chgData name="Rohit J Kate" userId="6acfeb0a-1742-4fee-9ad0-3462b52b7fdf" providerId="ADAL" clId="{A962BAEA-86D3-45A1-9EEA-7849D695E784}" dt="2021-11-11T01:59:30.096" v="727" actId="478"/>
          <ac:spMkLst>
            <pc:docMk/>
            <pc:sldMk cId="3235221275" sldId="379"/>
            <ac:spMk id="24" creationId="{59CAEFCB-0519-4D95-9CDC-7A153C11EA74}"/>
          </ac:spMkLst>
        </pc:spChg>
        <pc:spChg chg="add mod">
          <ac:chgData name="Rohit J Kate" userId="6acfeb0a-1742-4fee-9ad0-3462b52b7fdf" providerId="ADAL" clId="{A962BAEA-86D3-45A1-9EEA-7849D695E784}" dt="2021-11-11T02:54:41.639" v="3152" actId="1038"/>
          <ac:spMkLst>
            <pc:docMk/>
            <pc:sldMk cId="3235221275" sldId="379"/>
            <ac:spMk id="26" creationId="{CE0A8A6A-3B3B-4E87-8404-CBC96E4F1E9C}"/>
          </ac:spMkLst>
        </pc:spChg>
        <pc:spChg chg="add del mod">
          <ac:chgData name="Rohit J Kate" userId="6acfeb0a-1742-4fee-9ad0-3462b52b7fdf" providerId="ADAL" clId="{A962BAEA-86D3-45A1-9EEA-7849D695E784}" dt="2021-11-11T01:59:36.861" v="728" actId="478"/>
          <ac:spMkLst>
            <pc:docMk/>
            <pc:sldMk cId="3235221275" sldId="379"/>
            <ac:spMk id="28" creationId="{15A9D800-7946-45D9-B870-FBE1742C33E1}"/>
          </ac:spMkLst>
        </pc:spChg>
        <pc:spChg chg="add del mod">
          <ac:chgData name="Rohit J Kate" userId="6acfeb0a-1742-4fee-9ad0-3462b52b7fdf" providerId="ADAL" clId="{A962BAEA-86D3-45A1-9EEA-7849D695E784}" dt="2021-11-11T01:57:16.716" v="648"/>
          <ac:spMkLst>
            <pc:docMk/>
            <pc:sldMk cId="3235221275" sldId="379"/>
            <ac:spMk id="30" creationId="{9EC4850F-9F03-43A3-9FD1-04C8042AF3DA}"/>
          </ac:spMkLst>
        </pc:spChg>
        <pc:spChg chg="add mod">
          <ac:chgData name="Rohit J Kate" userId="6acfeb0a-1742-4fee-9ad0-3462b52b7fdf" providerId="ADAL" clId="{A962BAEA-86D3-45A1-9EEA-7849D695E784}" dt="2021-11-11T02:54:41.639" v="3152" actId="1038"/>
          <ac:spMkLst>
            <pc:docMk/>
            <pc:sldMk cId="3235221275" sldId="379"/>
            <ac:spMk id="31" creationId="{FBFB6F9A-9FD2-4B55-99C3-C948A56760DE}"/>
          </ac:spMkLst>
        </pc:spChg>
        <pc:spChg chg="add mod">
          <ac:chgData name="Rohit J Kate" userId="6acfeb0a-1742-4fee-9ad0-3462b52b7fdf" providerId="ADAL" clId="{A962BAEA-86D3-45A1-9EEA-7849D695E784}" dt="2021-11-11T02:54:41.639" v="3152" actId="1038"/>
          <ac:spMkLst>
            <pc:docMk/>
            <pc:sldMk cId="3235221275" sldId="379"/>
            <ac:spMk id="32" creationId="{CCC04D59-0EC0-4A31-B951-1E255804E758}"/>
          </ac:spMkLst>
        </pc:spChg>
        <pc:spChg chg="add mod">
          <ac:chgData name="Rohit J Kate" userId="6acfeb0a-1742-4fee-9ad0-3462b52b7fdf" providerId="ADAL" clId="{A962BAEA-86D3-45A1-9EEA-7849D695E784}" dt="2021-11-11T02:54:41.639" v="3152" actId="1038"/>
          <ac:spMkLst>
            <pc:docMk/>
            <pc:sldMk cId="3235221275" sldId="379"/>
            <ac:spMk id="33" creationId="{264109F2-2F58-48CA-8848-BB228F81A56B}"/>
          </ac:spMkLst>
        </pc:spChg>
        <pc:spChg chg="add del">
          <ac:chgData name="Rohit J Kate" userId="6acfeb0a-1742-4fee-9ad0-3462b52b7fdf" providerId="ADAL" clId="{A962BAEA-86D3-45A1-9EEA-7849D695E784}" dt="2021-11-11T02:00:50.393" v="734"/>
          <ac:spMkLst>
            <pc:docMk/>
            <pc:sldMk cId="3235221275" sldId="379"/>
            <ac:spMk id="40" creationId="{15ADCE9C-4D0E-40EC-A1F8-C0DEA8681838}"/>
          </ac:spMkLst>
        </pc:spChg>
        <pc:spChg chg="add mod">
          <ac:chgData name="Rohit J Kate" userId="6acfeb0a-1742-4fee-9ad0-3462b52b7fdf" providerId="ADAL" clId="{A962BAEA-86D3-45A1-9EEA-7849D695E784}" dt="2021-11-11T02:54:41.639" v="3152" actId="1038"/>
          <ac:spMkLst>
            <pc:docMk/>
            <pc:sldMk cId="3235221275" sldId="379"/>
            <ac:spMk id="41" creationId="{D152BD37-7CAA-4293-83E0-FBED76E5AB6F}"/>
          </ac:spMkLst>
        </pc:spChg>
        <pc:spChg chg="add del">
          <ac:chgData name="Rohit J Kate" userId="6acfeb0a-1742-4fee-9ad0-3462b52b7fdf" providerId="ADAL" clId="{A962BAEA-86D3-45A1-9EEA-7849D695E784}" dt="2021-11-11T02:00:57.949" v="737"/>
          <ac:spMkLst>
            <pc:docMk/>
            <pc:sldMk cId="3235221275" sldId="379"/>
            <ac:spMk id="42" creationId="{5716F788-0E22-4CF5-B04B-CC8C68512625}"/>
          </ac:spMkLst>
        </pc:spChg>
        <pc:spChg chg="add del">
          <ac:chgData name="Rohit J Kate" userId="6acfeb0a-1742-4fee-9ad0-3462b52b7fdf" providerId="ADAL" clId="{A962BAEA-86D3-45A1-9EEA-7849D695E784}" dt="2021-11-11T02:01:00.906" v="739"/>
          <ac:spMkLst>
            <pc:docMk/>
            <pc:sldMk cId="3235221275" sldId="379"/>
            <ac:spMk id="43" creationId="{226AFB44-37D9-4ADD-AE95-0D3FEA1D06F6}"/>
          </ac:spMkLst>
        </pc:spChg>
        <pc:spChg chg="add mod">
          <ac:chgData name="Rohit J Kate" userId="6acfeb0a-1742-4fee-9ad0-3462b52b7fdf" providerId="ADAL" clId="{A962BAEA-86D3-45A1-9EEA-7849D695E784}" dt="2021-11-11T02:54:41.639" v="3152" actId="1038"/>
          <ac:spMkLst>
            <pc:docMk/>
            <pc:sldMk cId="3235221275" sldId="379"/>
            <ac:spMk id="44" creationId="{59EA7F40-F5EA-4626-8BCB-4B30C77D32C3}"/>
          </ac:spMkLst>
        </pc:spChg>
        <pc:spChg chg="add del">
          <ac:chgData name="Rohit J Kate" userId="6acfeb0a-1742-4fee-9ad0-3462b52b7fdf" providerId="ADAL" clId="{A962BAEA-86D3-45A1-9EEA-7849D695E784}" dt="2021-11-11T02:02:01.295" v="759" actId="478"/>
          <ac:spMkLst>
            <pc:docMk/>
            <pc:sldMk cId="3235221275" sldId="379"/>
            <ac:spMk id="45" creationId="{28740E4E-6B48-4C88-AA4C-F8C318490F25}"/>
          </ac:spMkLst>
        </pc:spChg>
        <pc:spChg chg="add del mod">
          <ac:chgData name="Rohit J Kate" userId="6acfeb0a-1742-4fee-9ad0-3462b52b7fdf" providerId="ADAL" clId="{A962BAEA-86D3-45A1-9EEA-7849D695E784}" dt="2021-11-11T02:02:30.465" v="762" actId="478"/>
          <ac:spMkLst>
            <pc:docMk/>
            <pc:sldMk cId="3235221275" sldId="379"/>
            <ac:spMk id="46" creationId="{1B998CAA-F5DB-4FC4-A659-0F611AE2FC67}"/>
          </ac:spMkLst>
        </pc:spChg>
        <pc:spChg chg="add mod">
          <ac:chgData name="Rohit J Kate" userId="6acfeb0a-1742-4fee-9ad0-3462b52b7fdf" providerId="ADAL" clId="{A962BAEA-86D3-45A1-9EEA-7849D695E784}" dt="2021-11-11T02:54:41.639" v="3152" actId="1038"/>
          <ac:spMkLst>
            <pc:docMk/>
            <pc:sldMk cId="3235221275" sldId="379"/>
            <ac:spMk id="51" creationId="{522A883A-2F39-4753-8758-1ABB683051CC}"/>
          </ac:spMkLst>
        </pc:spChg>
        <pc:spChg chg="add mod">
          <ac:chgData name="Rohit J Kate" userId="6acfeb0a-1742-4fee-9ad0-3462b52b7fdf" providerId="ADAL" clId="{A962BAEA-86D3-45A1-9EEA-7849D695E784}" dt="2021-11-11T02:03:41.196" v="806" actId="1076"/>
          <ac:spMkLst>
            <pc:docMk/>
            <pc:sldMk cId="3235221275" sldId="379"/>
            <ac:spMk id="52" creationId="{6A796EFF-9018-4E70-A4CA-414EA5D01300}"/>
          </ac:spMkLst>
        </pc:spChg>
        <pc:spChg chg="add mod">
          <ac:chgData name="Rohit J Kate" userId="6acfeb0a-1742-4fee-9ad0-3462b52b7fdf" providerId="ADAL" clId="{A962BAEA-86D3-45A1-9EEA-7849D695E784}" dt="2021-11-11T02:12:25.974" v="1054" actId="20577"/>
          <ac:spMkLst>
            <pc:docMk/>
            <pc:sldMk cId="3235221275" sldId="379"/>
            <ac:spMk id="53" creationId="{A2970890-3F52-40D5-A4F5-DA90B0F88D87}"/>
          </ac:spMkLst>
        </pc:spChg>
        <pc:spChg chg="add mod">
          <ac:chgData name="Rohit J Kate" userId="6acfeb0a-1742-4fee-9ad0-3462b52b7fdf" providerId="ADAL" clId="{A962BAEA-86D3-45A1-9EEA-7849D695E784}" dt="2021-11-11T02:04:25.687" v="909" actId="14100"/>
          <ac:spMkLst>
            <pc:docMk/>
            <pc:sldMk cId="3235221275" sldId="379"/>
            <ac:spMk id="54" creationId="{A6BBF8EE-3DF7-4403-8A91-D2E4C1AA3AD0}"/>
          </ac:spMkLst>
        </pc:spChg>
        <pc:spChg chg="add mod">
          <ac:chgData name="Rohit J Kate" userId="6acfeb0a-1742-4fee-9ad0-3462b52b7fdf" providerId="ADAL" clId="{A962BAEA-86D3-45A1-9EEA-7849D695E784}" dt="2021-11-11T02:12:29.405" v="1056" actId="20577"/>
          <ac:spMkLst>
            <pc:docMk/>
            <pc:sldMk cId="3235221275" sldId="379"/>
            <ac:spMk id="55" creationId="{EE586C28-B925-4840-A0A5-56D06841E0F0}"/>
          </ac:spMkLst>
        </pc:spChg>
        <pc:spChg chg="add mod">
          <ac:chgData name="Rohit J Kate" userId="6acfeb0a-1742-4fee-9ad0-3462b52b7fdf" providerId="ADAL" clId="{A962BAEA-86D3-45A1-9EEA-7849D695E784}" dt="2021-11-11T02:54:41.639" v="3152" actId="1038"/>
          <ac:spMkLst>
            <pc:docMk/>
            <pc:sldMk cId="3235221275" sldId="379"/>
            <ac:spMk id="72" creationId="{6ACD3BA8-4C37-4C22-A0B4-656B38871AA9}"/>
          </ac:spMkLst>
        </pc:spChg>
        <pc:cxnChg chg="add mod">
          <ac:chgData name="Rohit J Kate" userId="6acfeb0a-1742-4fee-9ad0-3462b52b7fdf" providerId="ADAL" clId="{A962BAEA-86D3-45A1-9EEA-7849D695E784}" dt="2021-11-11T02:54:41.639" v="3152" actId="1038"/>
          <ac:cxnSpMkLst>
            <pc:docMk/>
            <pc:sldMk cId="3235221275" sldId="379"/>
            <ac:cxnSpMk id="6" creationId="{DD2055DD-1690-4C13-B142-E67DCA8E0E0F}"/>
          </ac:cxnSpMkLst>
        </pc:cxnChg>
        <pc:cxnChg chg="add mod">
          <ac:chgData name="Rohit J Kate" userId="6acfeb0a-1742-4fee-9ad0-3462b52b7fdf" providerId="ADAL" clId="{A962BAEA-86D3-45A1-9EEA-7849D695E784}" dt="2021-11-11T02:54:41.639" v="3152" actId="1038"/>
          <ac:cxnSpMkLst>
            <pc:docMk/>
            <pc:sldMk cId="3235221275" sldId="379"/>
            <ac:cxnSpMk id="9" creationId="{D8B4CF7A-DBC4-4E79-BB71-972A81DA5479}"/>
          </ac:cxnSpMkLst>
        </pc:cxnChg>
        <pc:cxnChg chg="add mod">
          <ac:chgData name="Rohit J Kate" userId="6acfeb0a-1742-4fee-9ad0-3462b52b7fdf" providerId="ADAL" clId="{A962BAEA-86D3-45A1-9EEA-7849D695E784}" dt="2021-11-11T02:54:41.639" v="3152" actId="1038"/>
          <ac:cxnSpMkLst>
            <pc:docMk/>
            <pc:sldMk cId="3235221275" sldId="379"/>
            <ac:cxnSpMk id="11" creationId="{F9B41037-58E3-40A0-88A8-FA44E6166248}"/>
          </ac:cxnSpMkLst>
        </pc:cxnChg>
        <pc:cxnChg chg="add mod">
          <ac:chgData name="Rohit J Kate" userId="6acfeb0a-1742-4fee-9ad0-3462b52b7fdf" providerId="ADAL" clId="{A962BAEA-86D3-45A1-9EEA-7849D695E784}" dt="2021-11-11T02:54:41.639" v="3152" actId="1038"/>
          <ac:cxnSpMkLst>
            <pc:docMk/>
            <pc:sldMk cId="3235221275" sldId="379"/>
            <ac:cxnSpMk id="13" creationId="{C1C9DC36-A4EB-4847-85AE-5250E9063A38}"/>
          </ac:cxnSpMkLst>
        </pc:cxnChg>
        <pc:cxnChg chg="add mod">
          <ac:chgData name="Rohit J Kate" userId="6acfeb0a-1742-4fee-9ad0-3462b52b7fdf" providerId="ADAL" clId="{A962BAEA-86D3-45A1-9EEA-7849D695E784}" dt="2021-11-11T02:54:41.639" v="3152" actId="1038"/>
          <ac:cxnSpMkLst>
            <pc:docMk/>
            <pc:sldMk cId="3235221275" sldId="379"/>
            <ac:cxnSpMk id="15" creationId="{6D23E232-5A6B-4D7C-B139-BC769A919693}"/>
          </ac:cxnSpMkLst>
        </pc:cxnChg>
        <pc:cxnChg chg="add mod">
          <ac:chgData name="Rohit J Kate" userId="6acfeb0a-1742-4fee-9ad0-3462b52b7fdf" providerId="ADAL" clId="{A962BAEA-86D3-45A1-9EEA-7849D695E784}" dt="2021-11-11T02:54:41.639" v="3152" actId="1038"/>
          <ac:cxnSpMkLst>
            <pc:docMk/>
            <pc:sldMk cId="3235221275" sldId="379"/>
            <ac:cxnSpMk id="17" creationId="{EEE5F333-85DF-4A25-A14A-33F04F21E2BA}"/>
          </ac:cxnSpMkLst>
        </pc:cxnChg>
        <pc:cxnChg chg="add mod">
          <ac:chgData name="Rohit J Kate" userId="6acfeb0a-1742-4fee-9ad0-3462b52b7fdf" providerId="ADAL" clId="{A962BAEA-86D3-45A1-9EEA-7849D695E784}" dt="2021-11-11T02:54:41.639" v="3152" actId="1038"/>
          <ac:cxnSpMkLst>
            <pc:docMk/>
            <pc:sldMk cId="3235221275" sldId="379"/>
            <ac:cxnSpMk id="20" creationId="{F691A6F8-941A-45A2-8A58-1E16E0096644}"/>
          </ac:cxnSpMkLst>
        </pc:cxnChg>
        <pc:cxnChg chg="add del mod">
          <ac:chgData name="Rohit J Kate" userId="6acfeb0a-1742-4fee-9ad0-3462b52b7fdf" providerId="ADAL" clId="{A962BAEA-86D3-45A1-9EEA-7849D695E784}" dt="2021-11-11T01:56:57.287" v="640" actId="478"/>
          <ac:cxnSpMkLst>
            <pc:docMk/>
            <pc:sldMk cId="3235221275" sldId="379"/>
            <ac:cxnSpMk id="21" creationId="{49A82A47-8755-49CA-8576-E0296B904F6E}"/>
          </ac:cxnSpMkLst>
        </pc:cxnChg>
        <pc:cxnChg chg="add del mod">
          <ac:chgData name="Rohit J Kate" userId="6acfeb0a-1742-4fee-9ad0-3462b52b7fdf" providerId="ADAL" clId="{A962BAEA-86D3-45A1-9EEA-7849D695E784}" dt="2021-11-11T01:59:30.096" v="727" actId="478"/>
          <ac:cxnSpMkLst>
            <pc:docMk/>
            <pc:sldMk cId="3235221275" sldId="379"/>
            <ac:cxnSpMk id="23" creationId="{63D0960F-B52A-4D3D-A51D-990F574A9B93}"/>
          </ac:cxnSpMkLst>
        </pc:cxnChg>
        <pc:cxnChg chg="add mod">
          <ac:chgData name="Rohit J Kate" userId="6acfeb0a-1742-4fee-9ad0-3462b52b7fdf" providerId="ADAL" clId="{A962BAEA-86D3-45A1-9EEA-7849D695E784}" dt="2021-11-11T02:54:41.639" v="3152" actId="1038"/>
          <ac:cxnSpMkLst>
            <pc:docMk/>
            <pc:sldMk cId="3235221275" sldId="379"/>
            <ac:cxnSpMk id="25" creationId="{8868B202-D341-4619-AD48-FA4DD561E58E}"/>
          </ac:cxnSpMkLst>
        </pc:cxnChg>
        <pc:cxnChg chg="add del mod">
          <ac:chgData name="Rohit J Kate" userId="6acfeb0a-1742-4fee-9ad0-3462b52b7fdf" providerId="ADAL" clId="{A962BAEA-86D3-45A1-9EEA-7849D695E784}" dt="2021-11-11T01:59:36.861" v="728" actId="478"/>
          <ac:cxnSpMkLst>
            <pc:docMk/>
            <pc:sldMk cId="3235221275" sldId="379"/>
            <ac:cxnSpMk id="27" creationId="{B5485981-83CE-434E-965C-582E367F6884}"/>
          </ac:cxnSpMkLst>
        </pc:cxnChg>
        <pc:cxnChg chg="add mod">
          <ac:chgData name="Rohit J Kate" userId="6acfeb0a-1742-4fee-9ad0-3462b52b7fdf" providerId="ADAL" clId="{A962BAEA-86D3-45A1-9EEA-7849D695E784}" dt="2021-11-11T02:54:41.639" v="3152" actId="1038"/>
          <ac:cxnSpMkLst>
            <pc:docMk/>
            <pc:sldMk cId="3235221275" sldId="379"/>
            <ac:cxnSpMk id="35" creationId="{8956CFAA-C587-4EB8-BF7A-E7AD6D5612D3}"/>
          </ac:cxnSpMkLst>
        </pc:cxnChg>
        <pc:cxnChg chg="add mod">
          <ac:chgData name="Rohit J Kate" userId="6acfeb0a-1742-4fee-9ad0-3462b52b7fdf" providerId="ADAL" clId="{A962BAEA-86D3-45A1-9EEA-7849D695E784}" dt="2021-11-11T02:54:41.639" v="3152" actId="1038"/>
          <ac:cxnSpMkLst>
            <pc:docMk/>
            <pc:sldMk cId="3235221275" sldId="379"/>
            <ac:cxnSpMk id="37" creationId="{3BC80562-D95B-471E-B211-358C13C36C60}"/>
          </ac:cxnSpMkLst>
        </pc:cxnChg>
        <pc:cxnChg chg="add del mod">
          <ac:chgData name="Rohit J Kate" userId="6acfeb0a-1742-4fee-9ad0-3462b52b7fdf" providerId="ADAL" clId="{A962BAEA-86D3-45A1-9EEA-7849D695E784}" dt="2021-11-11T02:00:31.723" v="732" actId="478"/>
          <ac:cxnSpMkLst>
            <pc:docMk/>
            <pc:sldMk cId="3235221275" sldId="379"/>
            <ac:cxnSpMk id="39" creationId="{D3B4EF4D-D4C4-4E8C-9D2F-FB3885974929}"/>
          </ac:cxnSpMkLst>
        </pc:cxnChg>
        <pc:cxnChg chg="add del mod">
          <ac:chgData name="Rohit J Kate" userId="6acfeb0a-1742-4fee-9ad0-3462b52b7fdf" providerId="ADAL" clId="{A962BAEA-86D3-45A1-9EEA-7849D695E784}" dt="2021-11-11T02:02:40.378" v="764" actId="478"/>
          <ac:cxnSpMkLst>
            <pc:docMk/>
            <pc:sldMk cId="3235221275" sldId="379"/>
            <ac:cxnSpMk id="48" creationId="{8378288D-2C2D-46BB-B4FA-9A514E2B332E}"/>
          </ac:cxnSpMkLst>
        </pc:cxnChg>
        <pc:cxnChg chg="add del mod">
          <ac:chgData name="Rohit J Kate" userId="6acfeb0a-1742-4fee-9ad0-3462b52b7fdf" providerId="ADAL" clId="{A962BAEA-86D3-45A1-9EEA-7849D695E784}" dt="2021-11-11T02:09:12.770" v="984" actId="478"/>
          <ac:cxnSpMkLst>
            <pc:docMk/>
            <pc:sldMk cId="3235221275" sldId="379"/>
            <ac:cxnSpMk id="50" creationId="{7A022C2A-4B56-4DD6-9907-15071472E335}"/>
          </ac:cxnSpMkLst>
        </pc:cxnChg>
        <pc:cxnChg chg="add del mod">
          <ac:chgData name="Rohit J Kate" userId="6acfeb0a-1742-4fee-9ad0-3462b52b7fdf" providerId="ADAL" clId="{A962BAEA-86D3-45A1-9EEA-7849D695E784}" dt="2021-11-11T02:09:20.975" v="986" actId="478"/>
          <ac:cxnSpMkLst>
            <pc:docMk/>
            <pc:sldMk cId="3235221275" sldId="379"/>
            <ac:cxnSpMk id="59" creationId="{2F68B440-455B-4024-9439-29A501338CD0}"/>
          </ac:cxnSpMkLst>
        </pc:cxnChg>
        <pc:cxnChg chg="add mod">
          <ac:chgData name="Rohit J Kate" userId="6acfeb0a-1742-4fee-9ad0-3462b52b7fdf" providerId="ADAL" clId="{A962BAEA-86D3-45A1-9EEA-7849D695E784}" dt="2021-11-11T02:54:41.639" v="3152" actId="1038"/>
          <ac:cxnSpMkLst>
            <pc:docMk/>
            <pc:sldMk cId="3235221275" sldId="379"/>
            <ac:cxnSpMk id="61" creationId="{B47A9DEA-BB8D-46D3-A9B7-0462A76750E1}"/>
          </ac:cxnSpMkLst>
        </pc:cxnChg>
        <pc:cxnChg chg="add mod">
          <ac:chgData name="Rohit J Kate" userId="6acfeb0a-1742-4fee-9ad0-3462b52b7fdf" providerId="ADAL" clId="{A962BAEA-86D3-45A1-9EEA-7849D695E784}" dt="2021-11-11T02:54:41.639" v="3152" actId="1038"/>
          <ac:cxnSpMkLst>
            <pc:docMk/>
            <pc:sldMk cId="3235221275" sldId="379"/>
            <ac:cxnSpMk id="63" creationId="{816EC78D-802C-4B5D-AD50-216806D27664}"/>
          </ac:cxnSpMkLst>
        </pc:cxnChg>
        <pc:cxnChg chg="add mod">
          <ac:chgData name="Rohit J Kate" userId="6acfeb0a-1742-4fee-9ad0-3462b52b7fdf" providerId="ADAL" clId="{A962BAEA-86D3-45A1-9EEA-7849D695E784}" dt="2021-11-11T02:54:41.639" v="3152" actId="1038"/>
          <ac:cxnSpMkLst>
            <pc:docMk/>
            <pc:sldMk cId="3235221275" sldId="379"/>
            <ac:cxnSpMk id="65" creationId="{2DB4A0A2-CBA0-4ED4-A427-9892B854527F}"/>
          </ac:cxnSpMkLst>
        </pc:cxnChg>
        <pc:cxnChg chg="add del mod">
          <ac:chgData name="Rohit J Kate" userId="6acfeb0a-1742-4fee-9ad0-3462b52b7fdf" providerId="ADAL" clId="{A962BAEA-86D3-45A1-9EEA-7849D695E784}" dt="2021-11-11T02:10:11.295" v="997" actId="478"/>
          <ac:cxnSpMkLst>
            <pc:docMk/>
            <pc:sldMk cId="3235221275" sldId="379"/>
            <ac:cxnSpMk id="67" creationId="{F383E470-DF4C-489D-AF1F-7E4EE8F3F97F}"/>
          </ac:cxnSpMkLst>
        </pc:cxnChg>
        <pc:cxnChg chg="add mod">
          <ac:chgData name="Rohit J Kate" userId="6acfeb0a-1742-4fee-9ad0-3462b52b7fdf" providerId="ADAL" clId="{A962BAEA-86D3-45A1-9EEA-7849D695E784}" dt="2021-11-11T02:54:41.639" v="3152" actId="1038"/>
          <ac:cxnSpMkLst>
            <pc:docMk/>
            <pc:sldMk cId="3235221275" sldId="379"/>
            <ac:cxnSpMk id="69" creationId="{84C69DA7-68E0-41D2-963A-DCA1ACAA48AF}"/>
          </ac:cxnSpMkLst>
        </pc:cxnChg>
        <pc:cxnChg chg="add mod">
          <ac:chgData name="Rohit J Kate" userId="6acfeb0a-1742-4fee-9ad0-3462b52b7fdf" providerId="ADAL" clId="{A962BAEA-86D3-45A1-9EEA-7849D695E784}" dt="2021-11-11T02:54:41.639" v="3152" actId="1038"/>
          <ac:cxnSpMkLst>
            <pc:docMk/>
            <pc:sldMk cId="3235221275" sldId="379"/>
            <ac:cxnSpMk id="71" creationId="{B829DDAB-6373-44ED-A4A3-F8A7BBA52A10}"/>
          </ac:cxnSpMkLst>
        </pc:cxnChg>
      </pc:sldChg>
      <pc:sldChg chg="modSp new mod">
        <pc:chgData name="Rohit J Kate" userId="6acfeb0a-1742-4fee-9ad0-3462b52b7fdf" providerId="ADAL" clId="{A962BAEA-86D3-45A1-9EEA-7849D695E784}" dt="2021-11-11T02:55:31.638" v="3241" actId="20577"/>
        <pc:sldMkLst>
          <pc:docMk/>
          <pc:sldMk cId="3326236892" sldId="380"/>
        </pc:sldMkLst>
        <pc:spChg chg="mod">
          <ac:chgData name="Rohit J Kate" userId="6acfeb0a-1742-4fee-9ad0-3462b52b7fdf" providerId="ADAL" clId="{A962BAEA-86D3-45A1-9EEA-7849D695E784}" dt="2021-11-11T02:12:41.145" v="1058"/>
          <ac:spMkLst>
            <pc:docMk/>
            <pc:sldMk cId="3326236892" sldId="380"/>
            <ac:spMk id="2" creationId="{FE2FEBEB-CEBB-4DA7-A041-E5A474FB812E}"/>
          </ac:spMkLst>
        </pc:spChg>
        <pc:spChg chg="mod">
          <ac:chgData name="Rohit J Kate" userId="6acfeb0a-1742-4fee-9ad0-3462b52b7fdf" providerId="ADAL" clId="{A962BAEA-86D3-45A1-9EEA-7849D695E784}" dt="2021-11-11T02:55:31.638" v="3241" actId="20577"/>
          <ac:spMkLst>
            <pc:docMk/>
            <pc:sldMk cId="3326236892" sldId="380"/>
            <ac:spMk id="3" creationId="{531459A3-D3B5-4FC1-BE0D-BE28C9E5D718}"/>
          </ac:spMkLst>
        </pc:spChg>
      </pc:sldChg>
      <pc:sldChg chg="addSp delSp modSp new mod modAnim">
        <pc:chgData name="Rohit J Kate" userId="6acfeb0a-1742-4fee-9ad0-3462b52b7fdf" providerId="ADAL" clId="{A962BAEA-86D3-45A1-9EEA-7849D695E784}" dt="2021-11-11T04:54:54.255" v="5242" actId="1076"/>
        <pc:sldMkLst>
          <pc:docMk/>
          <pc:sldMk cId="1713080237" sldId="381"/>
        </pc:sldMkLst>
        <pc:spChg chg="mod">
          <ac:chgData name="Rohit J Kate" userId="6acfeb0a-1742-4fee-9ad0-3462b52b7fdf" providerId="ADAL" clId="{A962BAEA-86D3-45A1-9EEA-7849D695E784}" dt="2021-11-11T02:24:59.920" v="1838" actId="20577"/>
          <ac:spMkLst>
            <pc:docMk/>
            <pc:sldMk cId="1713080237" sldId="381"/>
            <ac:spMk id="2" creationId="{BD6819A7-083D-4891-8EF2-87C31DF25259}"/>
          </ac:spMkLst>
        </pc:spChg>
        <pc:spChg chg="del">
          <ac:chgData name="Rohit J Kate" userId="6acfeb0a-1742-4fee-9ad0-3462b52b7fdf" providerId="ADAL" clId="{A962BAEA-86D3-45A1-9EEA-7849D695E784}" dt="2021-11-11T02:34:03.083" v="2161" actId="478"/>
          <ac:spMkLst>
            <pc:docMk/>
            <pc:sldMk cId="1713080237" sldId="381"/>
            <ac:spMk id="3" creationId="{480BBE1D-941E-44F0-8C5A-A2E916368FC9}"/>
          </ac:spMkLst>
        </pc:spChg>
        <pc:spChg chg="mod">
          <ac:chgData name="Rohit J Kate" userId="6acfeb0a-1742-4fee-9ad0-3462b52b7fdf" providerId="ADAL" clId="{A962BAEA-86D3-45A1-9EEA-7849D695E784}" dt="2021-11-11T04:54:54.255" v="5242" actId="1076"/>
          <ac:spMkLst>
            <pc:docMk/>
            <pc:sldMk cId="1713080237" sldId="381"/>
            <ac:spMk id="4" creationId="{6EC3197F-C75A-41CF-83A6-65A1340039B6}"/>
          </ac:spMkLst>
        </pc:spChg>
        <pc:spChg chg="add mod">
          <ac:chgData name="Rohit J Kate" userId="6acfeb0a-1742-4fee-9ad0-3462b52b7fdf" providerId="ADAL" clId="{A962BAEA-86D3-45A1-9EEA-7849D695E784}" dt="2021-11-11T02:37:54.146" v="2244" actId="1036"/>
          <ac:spMkLst>
            <pc:docMk/>
            <pc:sldMk cId="1713080237" sldId="381"/>
            <ac:spMk id="6" creationId="{8EE88261-9C17-4413-AF47-0CB0F699EEF5}"/>
          </ac:spMkLst>
        </pc:spChg>
        <pc:spChg chg="add mod">
          <ac:chgData name="Rohit J Kate" userId="6acfeb0a-1742-4fee-9ad0-3462b52b7fdf" providerId="ADAL" clId="{A962BAEA-86D3-45A1-9EEA-7849D695E784}" dt="2021-11-11T02:37:54.146" v="2244" actId="1036"/>
          <ac:spMkLst>
            <pc:docMk/>
            <pc:sldMk cId="1713080237" sldId="381"/>
            <ac:spMk id="8" creationId="{0C9CE032-A938-4467-B897-9C15EDFCC91E}"/>
          </ac:spMkLst>
        </pc:spChg>
        <pc:spChg chg="add mod">
          <ac:chgData name="Rohit J Kate" userId="6acfeb0a-1742-4fee-9ad0-3462b52b7fdf" providerId="ADAL" clId="{A962BAEA-86D3-45A1-9EEA-7849D695E784}" dt="2021-11-11T02:37:54.146" v="2244" actId="1036"/>
          <ac:spMkLst>
            <pc:docMk/>
            <pc:sldMk cId="1713080237" sldId="381"/>
            <ac:spMk id="10" creationId="{ED68363E-4CA2-43D5-87C7-1F9F3FB65247}"/>
          </ac:spMkLst>
        </pc:spChg>
        <pc:spChg chg="add mod">
          <ac:chgData name="Rohit J Kate" userId="6acfeb0a-1742-4fee-9ad0-3462b52b7fdf" providerId="ADAL" clId="{A962BAEA-86D3-45A1-9EEA-7849D695E784}" dt="2021-11-11T02:37:54.146" v="2244" actId="1036"/>
          <ac:spMkLst>
            <pc:docMk/>
            <pc:sldMk cId="1713080237" sldId="381"/>
            <ac:spMk id="12" creationId="{D2F7B4C8-DD6B-42B8-BA56-AF848C77122A}"/>
          </ac:spMkLst>
        </pc:spChg>
        <pc:spChg chg="add mod">
          <ac:chgData name="Rohit J Kate" userId="6acfeb0a-1742-4fee-9ad0-3462b52b7fdf" providerId="ADAL" clId="{A962BAEA-86D3-45A1-9EEA-7849D695E784}" dt="2021-11-11T02:37:54.146" v="2244" actId="1036"/>
          <ac:spMkLst>
            <pc:docMk/>
            <pc:sldMk cId="1713080237" sldId="381"/>
            <ac:spMk id="14" creationId="{A8E58A73-D359-4913-AECA-7B2CAE1462A7}"/>
          </ac:spMkLst>
        </pc:spChg>
        <pc:spChg chg="add mod">
          <ac:chgData name="Rohit J Kate" userId="6acfeb0a-1742-4fee-9ad0-3462b52b7fdf" providerId="ADAL" clId="{A962BAEA-86D3-45A1-9EEA-7849D695E784}" dt="2021-11-11T02:37:54.146" v="2244" actId="1036"/>
          <ac:spMkLst>
            <pc:docMk/>
            <pc:sldMk cId="1713080237" sldId="381"/>
            <ac:spMk id="16" creationId="{3BCCAA87-FB87-4B1A-8274-4AE3E9BFDD98}"/>
          </ac:spMkLst>
        </pc:spChg>
        <pc:spChg chg="add mod">
          <ac:chgData name="Rohit J Kate" userId="6acfeb0a-1742-4fee-9ad0-3462b52b7fdf" providerId="ADAL" clId="{A962BAEA-86D3-45A1-9EEA-7849D695E784}" dt="2021-11-11T02:37:54.146" v="2244" actId="1036"/>
          <ac:spMkLst>
            <pc:docMk/>
            <pc:sldMk cId="1713080237" sldId="381"/>
            <ac:spMk id="18" creationId="{BF620151-64F1-49AA-9361-10F3FF3E864A}"/>
          </ac:spMkLst>
        </pc:spChg>
        <pc:spChg chg="add mod">
          <ac:chgData name="Rohit J Kate" userId="6acfeb0a-1742-4fee-9ad0-3462b52b7fdf" providerId="ADAL" clId="{A962BAEA-86D3-45A1-9EEA-7849D695E784}" dt="2021-11-11T02:37:54.146" v="2244" actId="1036"/>
          <ac:spMkLst>
            <pc:docMk/>
            <pc:sldMk cId="1713080237" sldId="381"/>
            <ac:spMk id="20" creationId="{240BEAA5-D108-405C-8C8E-C726D97C4968}"/>
          </ac:spMkLst>
        </pc:spChg>
        <pc:spChg chg="add mod">
          <ac:chgData name="Rohit J Kate" userId="6acfeb0a-1742-4fee-9ad0-3462b52b7fdf" providerId="ADAL" clId="{A962BAEA-86D3-45A1-9EEA-7849D695E784}" dt="2021-11-11T02:37:54.146" v="2244" actId="1036"/>
          <ac:spMkLst>
            <pc:docMk/>
            <pc:sldMk cId="1713080237" sldId="381"/>
            <ac:spMk id="21" creationId="{710C8B25-D209-446F-BD98-620CA4A22571}"/>
          </ac:spMkLst>
        </pc:spChg>
        <pc:spChg chg="add mod">
          <ac:chgData name="Rohit J Kate" userId="6acfeb0a-1742-4fee-9ad0-3462b52b7fdf" providerId="ADAL" clId="{A962BAEA-86D3-45A1-9EEA-7849D695E784}" dt="2021-11-11T02:37:54.146" v="2244" actId="1036"/>
          <ac:spMkLst>
            <pc:docMk/>
            <pc:sldMk cId="1713080237" sldId="381"/>
            <ac:spMk id="22" creationId="{17F5CD0E-0F52-4D6D-8714-8AFB9560A666}"/>
          </ac:spMkLst>
        </pc:spChg>
        <pc:spChg chg="add mod">
          <ac:chgData name="Rohit J Kate" userId="6acfeb0a-1742-4fee-9ad0-3462b52b7fdf" providerId="ADAL" clId="{A962BAEA-86D3-45A1-9EEA-7849D695E784}" dt="2021-11-11T02:37:54.146" v="2244" actId="1036"/>
          <ac:spMkLst>
            <pc:docMk/>
            <pc:sldMk cId="1713080237" sldId="381"/>
            <ac:spMk id="23" creationId="{3F28A93A-988C-412B-B6E7-6AA685941851}"/>
          </ac:spMkLst>
        </pc:spChg>
        <pc:spChg chg="add mod">
          <ac:chgData name="Rohit J Kate" userId="6acfeb0a-1742-4fee-9ad0-3462b52b7fdf" providerId="ADAL" clId="{A962BAEA-86D3-45A1-9EEA-7849D695E784}" dt="2021-11-11T02:37:54.146" v="2244" actId="1036"/>
          <ac:spMkLst>
            <pc:docMk/>
            <pc:sldMk cId="1713080237" sldId="381"/>
            <ac:spMk id="26" creationId="{ED5E200C-B6C4-4208-B69D-6B6BD14D5125}"/>
          </ac:spMkLst>
        </pc:spChg>
        <pc:spChg chg="add mod">
          <ac:chgData name="Rohit J Kate" userId="6acfeb0a-1742-4fee-9ad0-3462b52b7fdf" providerId="ADAL" clId="{A962BAEA-86D3-45A1-9EEA-7849D695E784}" dt="2021-11-11T02:37:54.146" v="2244" actId="1036"/>
          <ac:spMkLst>
            <pc:docMk/>
            <pc:sldMk cId="1713080237" sldId="381"/>
            <ac:spMk id="27" creationId="{8D237652-E7CF-4144-AD4A-F8DB03F5DE9F}"/>
          </ac:spMkLst>
        </pc:spChg>
        <pc:spChg chg="add mod">
          <ac:chgData name="Rohit J Kate" userId="6acfeb0a-1742-4fee-9ad0-3462b52b7fdf" providerId="ADAL" clId="{A962BAEA-86D3-45A1-9EEA-7849D695E784}" dt="2021-11-11T02:37:54.146" v="2244" actId="1036"/>
          <ac:spMkLst>
            <pc:docMk/>
            <pc:sldMk cId="1713080237" sldId="381"/>
            <ac:spMk id="28" creationId="{83C3CD34-D2E1-44FF-9F88-A6AEB583A2BF}"/>
          </ac:spMkLst>
        </pc:spChg>
        <pc:spChg chg="add del mod">
          <ac:chgData name="Rohit J Kate" userId="6acfeb0a-1742-4fee-9ad0-3462b52b7fdf" providerId="ADAL" clId="{A962BAEA-86D3-45A1-9EEA-7849D695E784}" dt="2021-11-11T02:34:31.767" v="2164" actId="478"/>
          <ac:spMkLst>
            <pc:docMk/>
            <pc:sldMk cId="1713080237" sldId="381"/>
            <ac:spMk id="34" creationId="{C63282F8-46B5-4137-90F6-19C6C1C57711}"/>
          </ac:spMkLst>
        </pc:spChg>
        <pc:spChg chg="add mod">
          <ac:chgData name="Rohit J Kate" userId="6acfeb0a-1742-4fee-9ad0-3462b52b7fdf" providerId="ADAL" clId="{A962BAEA-86D3-45A1-9EEA-7849D695E784}" dt="2021-11-11T02:37:54.146" v="2244" actId="1036"/>
          <ac:spMkLst>
            <pc:docMk/>
            <pc:sldMk cId="1713080237" sldId="381"/>
            <ac:spMk id="37" creationId="{022F4341-8E21-48C0-B1DB-DF6141EEA0B3}"/>
          </ac:spMkLst>
        </pc:spChg>
        <pc:spChg chg="add mod">
          <ac:chgData name="Rohit J Kate" userId="6acfeb0a-1742-4fee-9ad0-3462b52b7fdf" providerId="ADAL" clId="{A962BAEA-86D3-45A1-9EEA-7849D695E784}" dt="2021-11-11T02:37:54.146" v="2244" actId="1036"/>
          <ac:spMkLst>
            <pc:docMk/>
            <pc:sldMk cId="1713080237" sldId="381"/>
            <ac:spMk id="52" creationId="{3D4BDEC0-F98E-4821-883C-30941DDD45DD}"/>
          </ac:spMkLst>
        </pc:spChg>
        <pc:spChg chg="add mod">
          <ac:chgData name="Rohit J Kate" userId="6acfeb0a-1742-4fee-9ad0-3462b52b7fdf" providerId="ADAL" clId="{A962BAEA-86D3-45A1-9EEA-7849D695E784}" dt="2021-11-11T02:38:12.938" v="2280" actId="1076"/>
          <ac:spMkLst>
            <pc:docMk/>
            <pc:sldMk cId="1713080237" sldId="381"/>
            <ac:spMk id="56" creationId="{AB36A068-814C-46CF-BFBC-E8ECDB7317F2}"/>
          </ac:spMkLst>
        </pc:spChg>
        <pc:cxnChg chg="add mod">
          <ac:chgData name="Rohit J Kate" userId="6acfeb0a-1742-4fee-9ad0-3462b52b7fdf" providerId="ADAL" clId="{A962BAEA-86D3-45A1-9EEA-7849D695E784}" dt="2021-11-11T02:37:54.146" v="2244" actId="1036"/>
          <ac:cxnSpMkLst>
            <pc:docMk/>
            <pc:sldMk cId="1713080237" sldId="381"/>
            <ac:cxnSpMk id="5" creationId="{297814A2-107B-4295-8F4E-A9BABDF079B3}"/>
          </ac:cxnSpMkLst>
        </pc:cxnChg>
        <pc:cxnChg chg="add mod">
          <ac:chgData name="Rohit J Kate" userId="6acfeb0a-1742-4fee-9ad0-3462b52b7fdf" providerId="ADAL" clId="{A962BAEA-86D3-45A1-9EEA-7849D695E784}" dt="2021-11-11T02:37:54.146" v="2244" actId="1036"/>
          <ac:cxnSpMkLst>
            <pc:docMk/>
            <pc:sldMk cId="1713080237" sldId="381"/>
            <ac:cxnSpMk id="7" creationId="{65353C05-9514-4499-A4C4-89649DAF357E}"/>
          </ac:cxnSpMkLst>
        </pc:cxnChg>
        <pc:cxnChg chg="add mod">
          <ac:chgData name="Rohit J Kate" userId="6acfeb0a-1742-4fee-9ad0-3462b52b7fdf" providerId="ADAL" clId="{A962BAEA-86D3-45A1-9EEA-7849D695E784}" dt="2021-11-11T02:37:54.146" v="2244" actId="1036"/>
          <ac:cxnSpMkLst>
            <pc:docMk/>
            <pc:sldMk cId="1713080237" sldId="381"/>
            <ac:cxnSpMk id="9" creationId="{A855C313-B397-4725-AA9E-4053D5FCF3F0}"/>
          </ac:cxnSpMkLst>
        </pc:cxnChg>
        <pc:cxnChg chg="add mod">
          <ac:chgData name="Rohit J Kate" userId="6acfeb0a-1742-4fee-9ad0-3462b52b7fdf" providerId="ADAL" clId="{A962BAEA-86D3-45A1-9EEA-7849D695E784}" dt="2021-11-11T02:37:54.146" v="2244" actId="1036"/>
          <ac:cxnSpMkLst>
            <pc:docMk/>
            <pc:sldMk cId="1713080237" sldId="381"/>
            <ac:cxnSpMk id="11" creationId="{9C35F60C-E9F8-42B5-8345-C6031D626B98}"/>
          </ac:cxnSpMkLst>
        </pc:cxnChg>
        <pc:cxnChg chg="add mod">
          <ac:chgData name="Rohit J Kate" userId="6acfeb0a-1742-4fee-9ad0-3462b52b7fdf" providerId="ADAL" clId="{A962BAEA-86D3-45A1-9EEA-7849D695E784}" dt="2021-11-11T02:37:54.146" v="2244" actId="1036"/>
          <ac:cxnSpMkLst>
            <pc:docMk/>
            <pc:sldMk cId="1713080237" sldId="381"/>
            <ac:cxnSpMk id="13" creationId="{561D236B-EA44-4472-B9F4-D143820457B7}"/>
          </ac:cxnSpMkLst>
        </pc:cxnChg>
        <pc:cxnChg chg="add mod">
          <ac:chgData name="Rohit J Kate" userId="6acfeb0a-1742-4fee-9ad0-3462b52b7fdf" providerId="ADAL" clId="{A962BAEA-86D3-45A1-9EEA-7849D695E784}" dt="2021-11-11T02:37:54.146" v="2244" actId="1036"/>
          <ac:cxnSpMkLst>
            <pc:docMk/>
            <pc:sldMk cId="1713080237" sldId="381"/>
            <ac:cxnSpMk id="15" creationId="{A18AAF18-7790-4814-8B7C-169BE885A32C}"/>
          </ac:cxnSpMkLst>
        </pc:cxnChg>
        <pc:cxnChg chg="add del mod">
          <ac:chgData name="Rohit J Kate" userId="6acfeb0a-1742-4fee-9ad0-3462b52b7fdf" providerId="ADAL" clId="{A962BAEA-86D3-45A1-9EEA-7849D695E784}" dt="2021-11-11T02:34:35.955" v="2165" actId="478"/>
          <ac:cxnSpMkLst>
            <pc:docMk/>
            <pc:sldMk cId="1713080237" sldId="381"/>
            <ac:cxnSpMk id="17" creationId="{5C2DC3B3-3018-40FF-BC44-EA86D2725EAC}"/>
          </ac:cxnSpMkLst>
        </pc:cxnChg>
        <pc:cxnChg chg="add mod">
          <ac:chgData name="Rohit J Kate" userId="6acfeb0a-1742-4fee-9ad0-3462b52b7fdf" providerId="ADAL" clId="{A962BAEA-86D3-45A1-9EEA-7849D695E784}" dt="2021-11-11T02:37:54.146" v="2244" actId="1036"/>
          <ac:cxnSpMkLst>
            <pc:docMk/>
            <pc:sldMk cId="1713080237" sldId="381"/>
            <ac:cxnSpMk id="19" creationId="{892C57B1-FF4C-4504-B33A-D50C9E99906C}"/>
          </ac:cxnSpMkLst>
        </pc:cxnChg>
        <pc:cxnChg chg="add mod">
          <ac:chgData name="Rohit J Kate" userId="6acfeb0a-1742-4fee-9ad0-3462b52b7fdf" providerId="ADAL" clId="{A962BAEA-86D3-45A1-9EEA-7849D695E784}" dt="2021-11-11T02:37:54.146" v="2244" actId="1036"/>
          <ac:cxnSpMkLst>
            <pc:docMk/>
            <pc:sldMk cId="1713080237" sldId="381"/>
            <ac:cxnSpMk id="24" creationId="{E1CF3D9D-8F26-4552-864F-981241B54664}"/>
          </ac:cxnSpMkLst>
        </pc:cxnChg>
        <pc:cxnChg chg="add mod">
          <ac:chgData name="Rohit J Kate" userId="6acfeb0a-1742-4fee-9ad0-3462b52b7fdf" providerId="ADAL" clId="{A962BAEA-86D3-45A1-9EEA-7849D695E784}" dt="2021-11-11T02:37:54.146" v="2244" actId="1036"/>
          <ac:cxnSpMkLst>
            <pc:docMk/>
            <pc:sldMk cId="1713080237" sldId="381"/>
            <ac:cxnSpMk id="25" creationId="{5E36B053-CBF3-4575-9CF0-66EB128065E7}"/>
          </ac:cxnSpMkLst>
        </pc:cxnChg>
        <pc:cxnChg chg="add mod">
          <ac:chgData name="Rohit J Kate" userId="6acfeb0a-1742-4fee-9ad0-3462b52b7fdf" providerId="ADAL" clId="{A962BAEA-86D3-45A1-9EEA-7849D695E784}" dt="2021-11-11T02:37:54.146" v="2244" actId="1036"/>
          <ac:cxnSpMkLst>
            <pc:docMk/>
            <pc:sldMk cId="1713080237" sldId="381"/>
            <ac:cxnSpMk id="29" creationId="{25EB4F36-AD96-44AE-8BCF-B48CA9E8A07D}"/>
          </ac:cxnSpMkLst>
        </pc:cxnChg>
        <pc:cxnChg chg="add mod">
          <ac:chgData name="Rohit J Kate" userId="6acfeb0a-1742-4fee-9ad0-3462b52b7fdf" providerId="ADAL" clId="{A962BAEA-86D3-45A1-9EEA-7849D695E784}" dt="2021-11-11T02:37:54.146" v="2244" actId="1036"/>
          <ac:cxnSpMkLst>
            <pc:docMk/>
            <pc:sldMk cId="1713080237" sldId="381"/>
            <ac:cxnSpMk id="30" creationId="{BB8C3DBC-5268-4280-9A0C-83341BD35595}"/>
          </ac:cxnSpMkLst>
        </pc:cxnChg>
        <pc:cxnChg chg="add mod">
          <ac:chgData name="Rohit J Kate" userId="6acfeb0a-1742-4fee-9ad0-3462b52b7fdf" providerId="ADAL" clId="{A962BAEA-86D3-45A1-9EEA-7849D695E784}" dt="2021-11-11T02:37:54.146" v="2244" actId="1036"/>
          <ac:cxnSpMkLst>
            <pc:docMk/>
            <pc:sldMk cId="1713080237" sldId="381"/>
            <ac:cxnSpMk id="31" creationId="{0B01BA5C-F312-425F-8E39-2392FD8AD67E}"/>
          </ac:cxnSpMkLst>
        </pc:cxnChg>
        <pc:cxnChg chg="add mod">
          <ac:chgData name="Rohit J Kate" userId="6acfeb0a-1742-4fee-9ad0-3462b52b7fdf" providerId="ADAL" clId="{A962BAEA-86D3-45A1-9EEA-7849D695E784}" dt="2021-11-11T02:37:54.146" v="2244" actId="1036"/>
          <ac:cxnSpMkLst>
            <pc:docMk/>
            <pc:sldMk cId="1713080237" sldId="381"/>
            <ac:cxnSpMk id="32" creationId="{3019A390-62AB-4015-80C9-9B501529EDB0}"/>
          </ac:cxnSpMkLst>
        </pc:cxnChg>
        <pc:cxnChg chg="add del mod">
          <ac:chgData name="Rohit J Kate" userId="6acfeb0a-1742-4fee-9ad0-3462b52b7fdf" providerId="ADAL" clId="{A962BAEA-86D3-45A1-9EEA-7849D695E784}" dt="2021-11-11T02:34:31.767" v="2164" actId="478"/>
          <ac:cxnSpMkLst>
            <pc:docMk/>
            <pc:sldMk cId="1713080237" sldId="381"/>
            <ac:cxnSpMk id="33" creationId="{141E9EF0-6904-45FC-8F3D-399B2458D68C}"/>
          </ac:cxnSpMkLst>
        </pc:cxnChg>
        <pc:cxnChg chg="add mod">
          <ac:chgData name="Rohit J Kate" userId="6acfeb0a-1742-4fee-9ad0-3462b52b7fdf" providerId="ADAL" clId="{A962BAEA-86D3-45A1-9EEA-7849D695E784}" dt="2021-11-11T02:37:54.146" v="2244" actId="1036"/>
          <ac:cxnSpMkLst>
            <pc:docMk/>
            <pc:sldMk cId="1713080237" sldId="381"/>
            <ac:cxnSpMk id="36" creationId="{E45FCC98-87B5-46AD-B25D-F6225B7AC636}"/>
          </ac:cxnSpMkLst>
        </pc:cxnChg>
        <pc:cxnChg chg="add mod">
          <ac:chgData name="Rohit J Kate" userId="6acfeb0a-1742-4fee-9ad0-3462b52b7fdf" providerId="ADAL" clId="{A962BAEA-86D3-45A1-9EEA-7849D695E784}" dt="2021-11-11T02:37:54.146" v="2244" actId="1036"/>
          <ac:cxnSpMkLst>
            <pc:docMk/>
            <pc:sldMk cId="1713080237" sldId="381"/>
            <ac:cxnSpMk id="39" creationId="{6BFC963B-BAD6-4938-9DBA-CF6EFECA8832}"/>
          </ac:cxnSpMkLst>
        </pc:cxnChg>
        <pc:cxnChg chg="add mod">
          <ac:chgData name="Rohit J Kate" userId="6acfeb0a-1742-4fee-9ad0-3462b52b7fdf" providerId="ADAL" clId="{A962BAEA-86D3-45A1-9EEA-7849D695E784}" dt="2021-11-11T02:37:54.146" v="2244" actId="1036"/>
          <ac:cxnSpMkLst>
            <pc:docMk/>
            <pc:sldMk cId="1713080237" sldId="381"/>
            <ac:cxnSpMk id="41" creationId="{B59AB7FA-9800-4383-9047-F5262B516650}"/>
          </ac:cxnSpMkLst>
        </pc:cxnChg>
        <pc:cxnChg chg="add mod">
          <ac:chgData name="Rohit J Kate" userId="6acfeb0a-1742-4fee-9ad0-3462b52b7fdf" providerId="ADAL" clId="{A962BAEA-86D3-45A1-9EEA-7849D695E784}" dt="2021-11-11T02:37:54.146" v="2244" actId="1036"/>
          <ac:cxnSpMkLst>
            <pc:docMk/>
            <pc:sldMk cId="1713080237" sldId="381"/>
            <ac:cxnSpMk id="43" creationId="{0154C8CF-F5D7-44C1-BA81-310203CDAAC7}"/>
          </ac:cxnSpMkLst>
        </pc:cxnChg>
        <pc:cxnChg chg="add del mod">
          <ac:chgData name="Rohit J Kate" userId="6acfeb0a-1742-4fee-9ad0-3462b52b7fdf" providerId="ADAL" clId="{A962BAEA-86D3-45A1-9EEA-7849D695E784}" dt="2021-11-11T02:36:53.089" v="2226" actId="478"/>
          <ac:cxnSpMkLst>
            <pc:docMk/>
            <pc:sldMk cId="1713080237" sldId="381"/>
            <ac:cxnSpMk id="45" creationId="{E087B54B-A7F7-458E-8780-28858FC226B0}"/>
          </ac:cxnSpMkLst>
        </pc:cxnChg>
        <pc:cxnChg chg="add del mod">
          <ac:chgData name="Rohit J Kate" userId="6acfeb0a-1742-4fee-9ad0-3462b52b7fdf" providerId="ADAL" clId="{A962BAEA-86D3-45A1-9EEA-7849D695E784}" dt="2021-11-11T02:39:15.779" v="2283" actId="478"/>
          <ac:cxnSpMkLst>
            <pc:docMk/>
            <pc:sldMk cId="1713080237" sldId="381"/>
            <ac:cxnSpMk id="47" creationId="{908C09A5-1407-496A-90A2-F5EC0CFD9856}"/>
          </ac:cxnSpMkLst>
        </pc:cxnChg>
        <pc:cxnChg chg="add mod">
          <ac:chgData name="Rohit J Kate" userId="6acfeb0a-1742-4fee-9ad0-3462b52b7fdf" providerId="ADAL" clId="{A962BAEA-86D3-45A1-9EEA-7849D695E784}" dt="2021-11-11T02:37:54.146" v="2244" actId="1036"/>
          <ac:cxnSpMkLst>
            <pc:docMk/>
            <pc:sldMk cId="1713080237" sldId="381"/>
            <ac:cxnSpMk id="49" creationId="{35CB8BF0-FBE0-4BE5-9B46-58540FA547F4}"/>
          </ac:cxnSpMkLst>
        </pc:cxnChg>
        <pc:cxnChg chg="add del mod">
          <ac:chgData name="Rohit J Kate" userId="6acfeb0a-1742-4fee-9ad0-3462b52b7fdf" providerId="ADAL" clId="{A962BAEA-86D3-45A1-9EEA-7849D695E784}" dt="2021-11-11T02:37:34.743" v="2234" actId="478"/>
          <ac:cxnSpMkLst>
            <pc:docMk/>
            <pc:sldMk cId="1713080237" sldId="381"/>
            <ac:cxnSpMk id="51" creationId="{091ABB5C-5276-49B4-82A0-9161A1DAB30C}"/>
          </ac:cxnSpMkLst>
        </pc:cxnChg>
        <pc:cxnChg chg="add del">
          <ac:chgData name="Rohit J Kate" userId="6acfeb0a-1742-4fee-9ad0-3462b52b7fdf" providerId="ADAL" clId="{A962BAEA-86D3-45A1-9EEA-7849D695E784}" dt="2021-11-11T02:37:59.305" v="2246" actId="11529"/>
          <ac:cxnSpMkLst>
            <pc:docMk/>
            <pc:sldMk cId="1713080237" sldId="381"/>
            <ac:cxnSpMk id="55" creationId="{EC40FF8F-431B-4051-A208-6C2EC46B56B9}"/>
          </ac:cxnSpMkLst>
        </pc:cxnChg>
      </pc:sldChg>
      <pc:sldChg chg="modSp new mod ord">
        <pc:chgData name="Rohit J Kate" userId="6acfeb0a-1742-4fee-9ad0-3462b52b7fdf" providerId="ADAL" clId="{A962BAEA-86D3-45A1-9EEA-7849D695E784}" dt="2021-11-11T15:49:57.040" v="10536" actId="20577"/>
        <pc:sldMkLst>
          <pc:docMk/>
          <pc:sldMk cId="3301290671" sldId="382"/>
        </pc:sldMkLst>
        <pc:spChg chg="mod">
          <ac:chgData name="Rohit J Kate" userId="6acfeb0a-1742-4fee-9ad0-3462b52b7fdf" providerId="ADAL" clId="{A962BAEA-86D3-45A1-9EEA-7849D695E784}" dt="2021-11-11T02:39:46.291" v="2286"/>
          <ac:spMkLst>
            <pc:docMk/>
            <pc:sldMk cId="3301290671" sldId="382"/>
            <ac:spMk id="2" creationId="{F56B0AC1-ADF0-40A9-A3A0-3DFF789F5BE3}"/>
          </ac:spMkLst>
        </pc:spChg>
        <pc:spChg chg="mod">
          <ac:chgData name="Rohit J Kate" userId="6acfeb0a-1742-4fee-9ad0-3462b52b7fdf" providerId="ADAL" clId="{A962BAEA-86D3-45A1-9EEA-7849D695E784}" dt="2021-11-11T15:49:57.040" v="10536" actId="20577"/>
          <ac:spMkLst>
            <pc:docMk/>
            <pc:sldMk cId="3301290671" sldId="382"/>
            <ac:spMk id="3" creationId="{C4EB3921-FDA9-469C-BADF-CAF4D188ADD3}"/>
          </ac:spMkLst>
        </pc:spChg>
      </pc:sldChg>
      <pc:sldChg chg="addSp delSp modSp add mod ord modAnim">
        <pc:chgData name="Rohit J Kate" userId="6acfeb0a-1742-4fee-9ad0-3462b52b7fdf" providerId="ADAL" clId="{A962BAEA-86D3-45A1-9EEA-7849D695E784}" dt="2021-11-11T04:52:41.994" v="5176" actId="1076"/>
        <pc:sldMkLst>
          <pc:docMk/>
          <pc:sldMk cId="269043336" sldId="383"/>
        </pc:sldMkLst>
        <pc:spChg chg="del">
          <ac:chgData name="Rohit J Kate" userId="6acfeb0a-1742-4fee-9ad0-3462b52b7fdf" providerId="ADAL" clId="{A962BAEA-86D3-45A1-9EEA-7849D695E784}" dt="2021-11-11T02:41:08.143" v="2338" actId="478"/>
          <ac:spMkLst>
            <pc:docMk/>
            <pc:sldMk cId="269043336" sldId="383"/>
            <ac:spMk id="20" creationId="{240BEAA5-D108-405C-8C8E-C726D97C4968}"/>
          </ac:spMkLst>
        </pc:spChg>
        <pc:spChg chg="del">
          <ac:chgData name="Rohit J Kate" userId="6acfeb0a-1742-4fee-9ad0-3462b52b7fdf" providerId="ADAL" clId="{A962BAEA-86D3-45A1-9EEA-7849D695E784}" dt="2021-11-11T02:41:08.143" v="2338" actId="478"/>
          <ac:spMkLst>
            <pc:docMk/>
            <pc:sldMk cId="269043336" sldId="383"/>
            <ac:spMk id="27" creationId="{8D237652-E7CF-4144-AD4A-F8DB03F5DE9F}"/>
          </ac:spMkLst>
        </pc:spChg>
        <pc:spChg chg="add mod">
          <ac:chgData name="Rohit J Kate" userId="6acfeb0a-1742-4fee-9ad0-3462b52b7fdf" providerId="ADAL" clId="{A962BAEA-86D3-45A1-9EEA-7849D695E784}" dt="2021-11-11T02:41:23.590" v="2343" actId="1076"/>
          <ac:spMkLst>
            <pc:docMk/>
            <pc:sldMk cId="269043336" sldId="383"/>
            <ac:spMk id="40" creationId="{BFB1A4FF-0154-4886-85C4-45FD579DD419}"/>
          </ac:spMkLst>
        </pc:spChg>
        <pc:spChg chg="del mod">
          <ac:chgData name="Rohit J Kate" userId="6acfeb0a-1742-4fee-9ad0-3462b52b7fdf" providerId="ADAL" clId="{A962BAEA-86D3-45A1-9EEA-7849D695E784}" dt="2021-11-11T02:40:52.588" v="2337" actId="478"/>
          <ac:spMkLst>
            <pc:docMk/>
            <pc:sldMk cId="269043336" sldId="383"/>
            <ac:spMk id="52" creationId="{3D4BDEC0-F98E-4821-883C-30941DDD45DD}"/>
          </ac:spMkLst>
        </pc:spChg>
        <pc:spChg chg="mod">
          <ac:chgData name="Rohit J Kate" userId="6acfeb0a-1742-4fee-9ad0-3462b52b7fdf" providerId="ADAL" clId="{A962BAEA-86D3-45A1-9EEA-7849D695E784}" dt="2021-11-11T04:52:41.994" v="5176" actId="1076"/>
          <ac:spMkLst>
            <pc:docMk/>
            <pc:sldMk cId="269043336" sldId="383"/>
            <ac:spMk id="56" creationId="{AB36A068-814C-46CF-BFBC-E8ECDB7317F2}"/>
          </ac:spMkLst>
        </pc:spChg>
        <pc:cxnChg chg="del mod">
          <ac:chgData name="Rohit J Kate" userId="6acfeb0a-1742-4fee-9ad0-3462b52b7fdf" providerId="ADAL" clId="{A962BAEA-86D3-45A1-9EEA-7849D695E784}" dt="2021-11-11T02:41:08.143" v="2338" actId="478"/>
          <ac:cxnSpMkLst>
            <pc:docMk/>
            <pc:sldMk cId="269043336" sldId="383"/>
            <ac:cxnSpMk id="25" creationId="{5E36B053-CBF3-4575-9CF0-66EB128065E7}"/>
          </ac:cxnSpMkLst>
        </pc:cxnChg>
        <pc:cxnChg chg="del">
          <ac:chgData name="Rohit J Kate" userId="6acfeb0a-1742-4fee-9ad0-3462b52b7fdf" providerId="ADAL" clId="{A962BAEA-86D3-45A1-9EEA-7849D695E784}" dt="2021-11-11T02:41:08.143" v="2338" actId="478"/>
          <ac:cxnSpMkLst>
            <pc:docMk/>
            <pc:sldMk cId="269043336" sldId="383"/>
            <ac:cxnSpMk id="29" creationId="{25EB4F36-AD96-44AE-8BCF-B48CA9E8A07D}"/>
          </ac:cxnSpMkLst>
        </pc:cxnChg>
        <pc:cxnChg chg="del">
          <ac:chgData name="Rohit J Kate" userId="6acfeb0a-1742-4fee-9ad0-3462b52b7fdf" providerId="ADAL" clId="{A962BAEA-86D3-45A1-9EEA-7849D695E784}" dt="2021-11-11T02:41:08.143" v="2338" actId="478"/>
          <ac:cxnSpMkLst>
            <pc:docMk/>
            <pc:sldMk cId="269043336" sldId="383"/>
            <ac:cxnSpMk id="30" creationId="{BB8C3DBC-5268-4280-9A0C-83341BD35595}"/>
          </ac:cxnSpMkLst>
        </pc:cxnChg>
        <pc:cxnChg chg="del">
          <ac:chgData name="Rohit J Kate" userId="6acfeb0a-1742-4fee-9ad0-3462b52b7fdf" providerId="ADAL" clId="{A962BAEA-86D3-45A1-9EEA-7849D695E784}" dt="2021-11-11T02:41:08.143" v="2338" actId="478"/>
          <ac:cxnSpMkLst>
            <pc:docMk/>
            <pc:sldMk cId="269043336" sldId="383"/>
            <ac:cxnSpMk id="31" creationId="{0B01BA5C-F312-425F-8E39-2392FD8AD67E}"/>
          </ac:cxnSpMkLst>
        </pc:cxnChg>
        <pc:cxnChg chg="del">
          <ac:chgData name="Rohit J Kate" userId="6acfeb0a-1742-4fee-9ad0-3462b52b7fdf" providerId="ADAL" clId="{A962BAEA-86D3-45A1-9EEA-7849D695E784}" dt="2021-11-11T02:41:10.653" v="2339" actId="478"/>
          <ac:cxnSpMkLst>
            <pc:docMk/>
            <pc:sldMk cId="269043336" sldId="383"/>
            <ac:cxnSpMk id="32" creationId="{3019A390-62AB-4015-80C9-9B501529EDB0}"/>
          </ac:cxnSpMkLst>
        </pc:cxnChg>
        <pc:cxnChg chg="mod">
          <ac:chgData name="Rohit J Kate" userId="6acfeb0a-1742-4fee-9ad0-3462b52b7fdf" providerId="ADAL" clId="{A962BAEA-86D3-45A1-9EEA-7849D695E784}" dt="2021-11-11T02:40:50.637" v="2336" actId="1076"/>
          <ac:cxnSpMkLst>
            <pc:docMk/>
            <pc:sldMk cId="269043336" sldId="383"/>
            <ac:cxnSpMk id="49" creationId="{35CB8BF0-FBE0-4BE5-9B46-58540FA547F4}"/>
          </ac:cxnSpMkLst>
        </pc:cxnChg>
      </pc:sldChg>
      <pc:sldChg chg="addSp delSp modSp add mod modAnim">
        <pc:chgData name="Rohit J Kate" userId="6acfeb0a-1742-4fee-9ad0-3462b52b7fdf" providerId="ADAL" clId="{A962BAEA-86D3-45A1-9EEA-7849D695E784}" dt="2021-11-11T15:51:07.297" v="10571"/>
        <pc:sldMkLst>
          <pc:docMk/>
          <pc:sldMk cId="882587733" sldId="384"/>
        </pc:sldMkLst>
        <pc:spChg chg="add mod">
          <ac:chgData name="Rohit J Kate" userId="6acfeb0a-1742-4fee-9ad0-3462b52b7fdf" providerId="ADAL" clId="{A962BAEA-86D3-45A1-9EEA-7849D695E784}" dt="2021-11-11T15:50:27.143" v="10567" actId="20577"/>
          <ac:spMkLst>
            <pc:docMk/>
            <pc:sldMk cId="882587733" sldId="384"/>
            <ac:spMk id="40" creationId="{DBA434DC-7791-4592-BC36-434F13BA1DD2}"/>
          </ac:spMkLst>
        </pc:spChg>
        <pc:cxnChg chg="add del mod">
          <ac:chgData name="Rohit J Kate" userId="6acfeb0a-1742-4fee-9ad0-3462b52b7fdf" providerId="ADAL" clId="{A962BAEA-86D3-45A1-9EEA-7849D695E784}" dt="2021-11-11T02:45:21.911" v="2614" actId="478"/>
          <ac:cxnSpMkLst>
            <pc:docMk/>
            <pc:sldMk cId="882587733" sldId="384"/>
            <ac:cxnSpMk id="17" creationId="{241B85C4-F531-483B-82C9-4C2A33CDC2BC}"/>
          </ac:cxnSpMkLst>
        </pc:cxnChg>
        <pc:cxnChg chg="add">
          <ac:chgData name="Rohit J Kate" userId="6acfeb0a-1742-4fee-9ad0-3462b52b7fdf" providerId="ADAL" clId="{A962BAEA-86D3-45A1-9EEA-7849D695E784}" dt="2021-11-11T02:45:27.359" v="2615" actId="11529"/>
          <ac:cxnSpMkLst>
            <pc:docMk/>
            <pc:sldMk cId="882587733" sldId="384"/>
            <ac:cxnSpMk id="34" creationId="{9AD54927-DBBA-4264-936B-1EC7AC03AEC0}"/>
          </ac:cxnSpMkLst>
        </pc:cxnChg>
      </pc:sldChg>
      <pc:sldChg chg="modSp new mod">
        <pc:chgData name="Rohit J Kate" userId="6acfeb0a-1742-4fee-9ad0-3462b52b7fdf" providerId="ADAL" clId="{A962BAEA-86D3-45A1-9EEA-7849D695E784}" dt="2021-11-11T06:12:23.588" v="7770" actId="20577"/>
        <pc:sldMkLst>
          <pc:docMk/>
          <pc:sldMk cId="1170507970" sldId="385"/>
        </pc:sldMkLst>
        <pc:spChg chg="mod">
          <ac:chgData name="Rohit J Kate" userId="6acfeb0a-1742-4fee-9ad0-3462b52b7fdf" providerId="ADAL" clId="{A962BAEA-86D3-45A1-9EEA-7849D695E784}" dt="2021-11-11T02:47:26.643" v="2654" actId="20577"/>
          <ac:spMkLst>
            <pc:docMk/>
            <pc:sldMk cId="1170507970" sldId="385"/>
            <ac:spMk id="2" creationId="{17DBC621-90F9-4899-8FA6-C2A8BC50417A}"/>
          </ac:spMkLst>
        </pc:spChg>
        <pc:spChg chg="mod">
          <ac:chgData name="Rohit J Kate" userId="6acfeb0a-1742-4fee-9ad0-3462b52b7fdf" providerId="ADAL" clId="{A962BAEA-86D3-45A1-9EEA-7849D695E784}" dt="2021-11-11T06:12:23.588" v="7770" actId="20577"/>
          <ac:spMkLst>
            <pc:docMk/>
            <pc:sldMk cId="1170507970" sldId="385"/>
            <ac:spMk id="3" creationId="{8D6FA8FC-4C40-44BB-A73A-B4371B51B5DE}"/>
          </ac:spMkLst>
        </pc:spChg>
      </pc:sldChg>
      <pc:sldChg chg="addSp delSp modSp new mod">
        <pc:chgData name="Rohit J Kate" userId="6acfeb0a-1742-4fee-9ad0-3462b52b7fdf" providerId="ADAL" clId="{A962BAEA-86D3-45A1-9EEA-7849D695E784}" dt="2021-11-11T15:51:51.587" v="10594" actId="1076"/>
        <pc:sldMkLst>
          <pc:docMk/>
          <pc:sldMk cId="145168029" sldId="386"/>
        </pc:sldMkLst>
        <pc:spChg chg="mod">
          <ac:chgData name="Rohit J Kate" userId="6acfeb0a-1742-4fee-9ad0-3462b52b7fdf" providerId="ADAL" clId="{A962BAEA-86D3-45A1-9EEA-7849D695E784}" dt="2021-11-11T03:22:39.421" v="3495" actId="20577"/>
          <ac:spMkLst>
            <pc:docMk/>
            <pc:sldMk cId="145168029" sldId="386"/>
            <ac:spMk id="2" creationId="{6A99CF5F-C046-4AFA-8A2D-11E7DDA12C8D}"/>
          </ac:spMkLst>
        </pc:spChg>
        <pc:spChg chg="del">
          <ac:chgData name="Rohit J Kate" userId="6acfeb0a-1742-4fee-9ad0-3462b52b7fdf" providerId="ADAL" clId="{A962BAEA-86D3-45A1-9EEA-7849D695E784}" dt="2021-11-11T03:20:05.106" v="3426" actId="478"/>
          <ac:spMkLst>
            <pc:docMk/>
            <pc:sldMk cId="145168029" sldId="386"/>
            <ac:spMk id="3" creationId="{5AB0C729-BE2B-4317-AD3E-DDD8AF70D742}"/>
          </ac:spMkLst>
        </pc:spChg>
        <pc:spChg chg="add mod">
          <ac:chgData name="Rohit J Kate" userId="6acfeb0a-1742-4fee-9ad0-3462b52b7fdf" providerId="ADAL" clId="{A962BAEA-86D3-45A1-9EEA-7849D695E784}" dt="2021-11-11T05:05:44.258" v="5643" actId="114"/>
          <ac:spMkLst>
            <pc:docMk/>
            <pc:sldMk cId="145168029" sldId="386"/>
            <ac:spMk id="7" creationId="{EC090003-A1AB-43D2-ADA3-17AF477C26EA}"/>
          </ac:spMkLst>
        </pc:spChg>
        <pc:spChg chg="add mod">
          <ac:chgData name="Rohit J Kate" userId="6acfeb0a-1742-4fee-9ad0-3462b52b7fdf" providerId="ADAL" clId="{A962BAEA-86D3-45A1-9EEA-7849D695E784}" dt="2021-11-11T15:51:51.587" v="10594" actId="1076"/>
          <ac:spMkLst>
            <pc:docMk/>
            <pc:sldMk cId="145168029" sldId="386"/>
            <ac:spMk id="8" creationId="{892ABBBD-F833-46C7-9F45-D882736A21A2}"/>
          </ac:spMkLst>
        </pc:spChg>
        <pc:picChg chg="add mod">
          <ac:chgData name="Rohit J Kate" userId="6acfeb0a-1742-4fee-9ad0-3462b52b7fdf" providerId="ADAL" clId="{A962BAEA-86D3-45A1-9EEA-7849D695E784}" dt="2021-11-11T03:20:54.087" v="3464" actId="1076"/>
          <ac:picMkLst>
            <pc:docMk/>
            <pc:sldMk cId="145168029" sldId="386"/>
            <ac:picMk id="6" creationId="{5ECCDD53-619A-4887-9DD6-BA8636763BB7}"/>
          </ac:picMkLst>
        </pc:picChg>
      </pc:sldChg>
      <pc:sldChg chg="modSp add mod ord modAnim">
        <pc:chgData name="Rohit J Kate" userId="6acfeb0a-1742-4fee-9ad0-3462b52b7fdf" providerId="ADAL" clId="{A962BAEA-86D3-45A1-9EEA-7849D695E784}" dt="2021-11-11T03:19:19.946" v="3425" actId="404"/>
        <pc:sldMkLst>
          <pc:docMk/>
          <pc:sldMk cId="867850933" sldId="387"/>
        </pc:sldMkLst>
        <pc:spChg chg="mod">
          <ac:chgData name="Rohit J Kate" userId="6acfeb0a-1742-4fee-9ad0-3462b52b7fdf" providerId="ADAL" clId="{A962BAEA-86D3-45A1-9EEA-7849D695E784}" dt="2021-11-11T03:19:19.946" v="3425" actId="404"/>
          <ac:spMkLst>
            <pc:docMk/>
            <pc:sldMk cId="867850933" sldId="387"/>
            <ac:spMk id="37" creationId="{022F4341-8E21-48C0-B1DB-DF6141EEA0B3}"/>
          </ac:spMkLst>
        </pc:spChg>
      </pc:sldChg>
      <pc:sldChg chg="modSp new mod">
        <pc:chgData name="Rohit J Kate" userId="6acfeb0a-1742-4fee-9ad0-3462b52b7fdf" providerId="ADAL" clId="{A962BAEA-86D3-45A1-9EEA-7849D695E784}" dt="2021-11-11T05:32:22.395" v="6266" actId="20577"/>
        <pc:sldMkLst>
          <pc:docMk/>
          <pc:sldMk cId="2048713148" sldId="388"/>
        </pc:sldMkLst>
        <pc:spChg chg="mod">
          <ac:chgData name="Rohit J Kate" userId="6acfeb0a-1742-4fee-9ad0-3462b52b7fdf" providerId="ADAL" clId="{A962BAEA-86D3-45A1-9EEA-7849D695E784}" dt="2021-11-11T03:22:32.424" v="3485" actId="20577"/>
          <ac:spMkLst>
            <pc:docMk/>
            <pc:sldMk cId="2048713148" sldId="388"/>
            <ac:spMk id="2" creationId="{2822024C-12A8-41FB-A2EE-A4C3B768A813}"/>
          </ac:spMkLst>
        </pc:spChg>
        <pc:spChg chg="mod">
          <ac:chgData name="Rohit J Kate" userId="6acfeb0a-1742-4fee-9ad0-3462b52b7fdf" providerId="ADAL" clId="{A962BAEA-86D3-45A1-9EEA-7849D695E784}" dt="2021-11-11T05:32:22.395" v="6266" actId="20577"/>
          <ac:spMkLst>
            <pc:docMk/>
            <pc:sldMk cId="2048713148" sldId="388"/>
            <ac:spMk id="3" creationId="{D04A1395-FC9B-4CF8-A950-8F4A19438D91}"/>
          </ac:spMkLst>
        </pc:spChg>
      </pc:sldChg>
      <pc:sldChg chg="modSp new mod">
        <pc:chgData name="Rohit J Kate" userId="6acfeb0a-1742-4fee-9ad0-3462b52b7fdf" providerId="ADAL" clId="{A962BAEA-86D3-45A1-9EEA-7849D695E784}" dt="2021-11-11T04:49:35.924" v="5099" actId="27636"/>
        <pc:sldMkLst>
          <pc:docMk/>
          <pc:sldMk cId="1801836455" sldId="389"/>
        </pc:sldMkLst>
        <pc:spChg chg="mod">
          <ac:chgData name="Rohit J Kate" userId="6acfeb0a-1742-4fee-9ad0-3462b52b7fdf" providerId="ADAL" clId="{A962BAEA-86D3-45A1-9EEA-7849D695E784}" dt="2021-11-11T03:40:13.012" v="4151" actId="20577"/>
          <ac:spMkLst>
            <pc:docMk/>
            <pc:sldMk cId="1801836455" sldId="389"/>
            <ac:spMk id="2" creationId="{E032ECC1-2F57-4CC6-A933-1F6F54E8157C}"/>
          </ac:spMkLst>
        </pc:spChg>
        <pc:spChg chg="mod">
          <ac:chgData name="Rohit J Kate" userId="6acfeb0a-1742-4fee-9ad0-3462b52b7fdf" providerId="ADAL" clId="{A962BAEA-86D3-45A1-9EEA-7849D695E784}" dt="2021-11-11T04:49:35.924" v="5099" actId="27636"/>
          <ac:spMkLst>
            <pc:docMk/>
            <pc:sldMk cId="1801836455" sldId="389"/>
            <ac:spMk id="3" creationId="{5FE4C07C-1788-4284-8146-5B895F2ACBA1}"/>
          </ac:spMkLst>
        </pc:spChg>
      </pc:sldChg>
      <pc:sldChg chg="addSp delSp modSp new mod ord">
        <pc:chgData name="Rohit J Kate" userId="6acfeb0a-1742-4fee-9ad0-3462b52b7fdf" providerId="ADAL" clId="{A962BAEA-86D3-45A1-9EEA-7849D695E784}" dt="2021-11-11T16:00:06.710" v="10650" actId="20577"/>
        <pc:sldMkLst>
          <pc:docMk/>
          <pc:sldMk cId="343916229" sldId="390"/>
        </pc:sldMkLst>
        <pc:spChg chg="mod">
          <ac:chgData name="Rohit J Kate" userId="6acfeb0a-1742-4fee-9ad0-3462b52b7fdf" providerId="ADAL" clId="{A962BAEA-86D3-45A1-9EEA-7849D695E784}" dt="2021-11-11T03:47:28.548" v="4675" actId="20577"/>
          <ac:spMkLst>
            <pc:docMk/>
            <pc:sldMk cId="343916229" sldId="390"/>
            <ac:spMk id="2" creationId="{A12C0F96-3A68-4CE2-B8AC-0F13091A877E}"/>
          </ac:spMkLst>
        </pc:spChg>
        <pc:spChg chg="del">
          <ac:chgData name="Rohit J Kate" userId="6acfeb0a-1742-4fee-9ad0-3462b52b7fdf" providerId="ADAL" clId="{A962BAEA-86D3-45A1-9EEA-7849D695E784}" dt="2021-11-11T03:51:06.601" v="4676" actId="931"/>
          <ac:spMkLst>
            <pc:docMk/>
            <pc:sldMk cId="343916229" sldId="390"/>
            <ac:spMk id="3" creationId="{8546169A-C88E-4235-8CAF-0CA7364D65C3}"/>
          </ac:spMkLst>
        </pc:spChg>
        <pc:spChg chg="add mod">
          <ac:chgData name="Rohit J Kate" userId="6acfeb0a-1742-4fee-9ad0-3462b52b7fdf" providerId="ADAL" clId="{A962BAEA-86D3-45A1-9EEA-7849D695E784}" dt="2021-11-11T16:00:06.710" v="10650" actId="20577"/>
          <ac:spMkLst>
            <pc:docMk/>
            <pc:sldMk cId="343916229" sldId="390"/>
            <ac:spMk id="3" creationId="{A9FC5686-D6E3-4375-AA12-45F15C24FE49}"/>
          </ac:spMkLst>
        </pc:spChg>
        <pc:spChg chg="add mod">
          <ac:chgData name="Rohit J Kate" userId="6acfeb0a-1742-4fee-9ad0-3462b52b7fdf" providerId="ADAL" clId="{A962BAEA-86D3-45A1-9EEA-7849D695E784}" dt="2021-11-11T15:59:44.428" v="10644" actId="1076"/>
          <ac:spMkLst>
            <pc:docMk/>
            <pc:sldMk cId="343916229" sldId="390"/>
            <ac:spMk id="7" creationId="{8E1C0220-ECAF-4BC1-8C7E-D6E5260A7FBF}"/>
          </ac:spMkLst>
        </pc:spChg>
        <pc:spChg chg="add del mod">
          <ac:chgData name="Rohit J Kate" userId="6acfeb0a-1742-4fee-9ad0-3462b52b7fdf" providerId="ADAL" clId="{A962BAEA-86D3-45A1-9EEA-7849D695E784}" dt="2021-11-11T03:52:09.726" v="4687"/>
          <ac:spMkLst>
            <pc:docMk/>
            <pc:sldMk cId="343916229" sldId="390"/>
            <ac:spMk id="8" creationId="{A31917C9-40DD-4419-9301-92E31A0E1743}"/>
          </ac:spMkLst>
        </pc:spChg>
        <pc:spChg chg="add mod">
          <ac:chgData name="Rohit J Kate" userId="6acfeb0a-1742-4fee-9ad0-3462b52b7fdf" providerId="ADAL" clId="{A962BAEA-86D3-45A1-9EEA-7849D695E784}" dt="2021-11-11T05:05:34.815" v="5641" actId="1076"/>
          <ac:spMkLst>
            <pc:docMk/>
            <pc:sldMk cId="343916229" sldId="390"/>
            <ac:spMk id="9" creationId="{C9563319-E0EC-4DD0-8594-131D6970F096}"/>
          </ac:spMkLst>
        </pc:spChg>
        <pc:picChg chg="add mod">
          <ac:chgData name="Rohit J Kate" userId="6acfeb0a-1742-4fee-9ad0-3462b52b7fdf" providerId="ADAL" clId="{A962BAEA-86D3-45A1-9EEA-7849D695E784}" dt="2021-11-11T03:51:54.862" v="4683" actId="1076"/>
          <ac:picMkLst>
            <pc:docMk/>
            <pc:sldMk cId="343916229" sldId="390"/>
            <ac:picMk id="6" creationId="{FF8EF89F-EAE5-46EA-9B78-D35DBCBB4240}"/>
          </ac:picMkLst>
        </pc:picChg>
      </pc:sldChg>
      <pc:sldChg chg="addSp delSp modSp new mod ord modAnim">
        <pc:chgData name="Rohit J Kate" userId="6acfeb0a-1742-4fee-9ad0-3462b52b7fdf" providerId="ADAL" clId="{A962BAEA-86D3-45A1-9EEA-7849D695E784}" dt="2021-11-11T05:03:10.245" v="5636" actId="14100"/>
        <pc:sldMkLst>
          <pc:docMk/>
          <pc:sldMk cId="3343305829" sldId="391"/>
        </pc:sldMkLst>
        <pc:spChg chg="mod">
          <ac:chgData name="Rohit J Kate" userId="6acfeb0a-1742-4fee-9ad0-3462b52b7fdf" providerId="ADAL" clId="{A962BAEA-86D3-45A1-9EEA-7849D695E784}" dt="2021-11-11T04:56:56.680" v="5285" actId="20577"/>
          <ac:spMkLst>
            <pc:docMk/>
            <pc:sldMk cId="3343305829" sldId="391"/>
            <ac:spMk id="2" creationId="{71AB4009-D4D2-4A4C-A186-3B86BE28D58E}"/>
          </ac:spMkLst>
        </pc:spChg>
        <pc:spChg chg="mod">
          <ac:chgData name="Rohit J Kate" userId="6acfeb0a-1742-4fee-9ad0-3462b52b7fdf" providerId="ADAL" clId="{A962BAEA-86D3-45A1-9EEA-7849D695E784}" dt="2021-11-11T04:54:00.032" v="5229" actId="1076"/>
          <ac:spMkLst>
            <pc:docMk/>
            <pc:sldMk cId="3343305829" sldId="391"/>
            <ac:spMk id="3" creationId="{2CB54BEF-14B7-47AE-9002-F147A53251A1}"/>
          </ac:spMkLst>
        </pc:spChg>
        <pc:spChg chg="add mod">
          <ac:chgData name="Rohit J Kate" userId="6acfeb0a-1742-4fee-9ad0-3462b52b7fdf" providerId="ADAL" clId="{A962BAEA-86D3-45A1-9EEA-7849D695E784}" dt="2021-11-11T04:55:59.302" v="5262" actId="1036"/>
          <ac:spMkLst>
            <pc:docMk/>
            <pc:sldMk cId="3343305829" sldId="391"/>
            <ac:spMk id="6" creationId="{E5FD4D6C-994C-44CD-909A-3C98D5EE88CF}"/>
          </ac:spMkLst>
        </pc:spChg>
        <pc:spChg chg="add mod">
          <ac:chgData name="Rohit J Kate" userId="6acfeb0a-1742-4fee-9ad0-3462b52b7fdf" providerId="ADAL" clId="{A962BAEA-86D3-45A1-9EEA-7849D695E784}" dt="2021-11-11T04:55:59.302" v="5262" actId="1036"/>
          <ac:spMkLst>
            <pc:docMk/>
            <pc:sldMk cId="3343305829" sldId="391"/>
            <ac:spMk id="8" creationId="{538AC2D1-1E3A-4616-A4E9-C338EA7635F2}"/>
          </ac:spMkLst>
        </pc:spChg>
        <pc:spChg chg="add mod">
          <ac:chgData name="Rohit J Kate" userId="6acfeb0a-1742-4fee-9ad0-3462b52b7fdf" providerId="ADAL" clId="{A962BAEA-86D3-45A1-9EEA-7849D695E784}" dt="2021-11-11T04:55:59.302" v="5262" actId="1036"/>
          <ac:spMkLst>
            <pc:docMk/>
            <pc:sldMk cId="3343305829" sldId="391"/>
            <ac:spMk id="10" creationId="{A33B858B-20D2-454F-9CB3-E17580482EC3}"/>
          </ac:spMkLst>
        </pc:spChg>
        <pc:spChg chg="add mod">
          <ac:chgData name="Rohit J Kate" userId="6acfeb0a-1742-4fee-9ad0-3462b52b7fdf" providerId="ADAL" clId="{A962BAEA-86D3-45A1-9EEA-7849D695E784}" dt="2021-11-11T04:55:59.302" v="5262" actId="1036"/>
          <ac:spMkLst>
            <pc:docMk/>
            <pc:sldMk cId="3343305829" sldId="391"/>
            <ac:spMk id="12" creationId="{A078E0A1-F22A-487D-84AC-27CA4C896A19}"/>
          </ac:spMkLst>
        </pc:spChg>
        <pc:spChg chg="add mod">
          <ac:chgData name="Rohit J Kate" userId="6acfeb0a-1742-4fee-9ad0-3462b52b7fdf" providerId="ADAL" clId="{A962BAEA-86D3-45A1-9EEA-7849D695E784}" dt="2021-11-11T04:55:59.302" v="5262" actId="1036"/>
          <ac:spMkLst>
            <pc:docMk/>
            <pc:sldMk cId="3343305829" sldId="391"/>
            <ac:spMk id="14" creationId="{577EF370-915F-4CB3-8C4A-B0C09C8F99C6}"/>
          </ac:spMkLst>
        </pc:spChg>
        <pc:spChg chg="add mod">
          <ac:chgData name="Rohit J Kate" userId="6acfeb0a-1742-4fee-9ad0-3462b52b7fdf" providerId="ADAL" clId="{A962BAEA-86D3-45A1-9EEA-7849D695E784}" dt="2021-11-11T04:55:59.302" v="5262" actId="1036"/>
          <ac:spMkLst>
            <pc:docMk/>
            <pc:sldMk cId="3343305829" sldId="391"/>
            <ac:spMk id="16" creationId="{8CFB206E-927D-4200-82F8-4F5CF79D3955}"/>
          </ac:spMkLst>
        </pc:spChg>
        <pc:spChg chg="add mod">
          <ac:chgData name="Rohit J Kate" userId="6acfeb0a-1742-4fee-9ad0-3462b52b7fdf" providerId="ADAL" clId="{A962BAEA-86D3-45A1-9EEA-7849D695E784}" dt="2021-11-11T04:55:59.302" v="5262" actId="1036"/>
          <ac:spMkLst>
            <pc:docMk/>
            <pc:sldMk cId="3343305829" sldId="391"/>
            <ac:spMk id="17" creationId="{3F6B42FB-5CB0-4548-ABAF-44C9F3DCD7F1}"/>
          </ac:spMkLst>
        </pc:spChg>
        <pc:spChg chg="add mod">
          <ac:chgData name="Rohit J Kate" userId="6acfeb0a-1742-4fee-9ad0-3462b52b7fdf" providerId="ADAL" clId="{A962BAEA-86D3-45A1-9EEA-7849D695E784}" dt="2021-11-11T04:55:59.302" v="5262" actId="1036"/>
          <ac:spMkLst>
            <pc:docMk/>
            <pc:sldMk cId="3343305829" sldId="391"/>
            <ac:spMk id="19" creationId="{F20B4C0F-486C-4663-A26F-8DF76B953FAF}"/>
          </ac:spMkLst>
        </pc:spChg>
        <pc:spChg chg="add mod">
          <ac:chgData name="Rohit J Kate" userId="6acfeb0a-1742-4fee-9ad0-3462b52b7fdf" providerId="ADAL" clId="{A962BAEA-86D3-45A1-9EEA-7849D695E784}" dt="2021-11-11T04:55:59.302" v="5262" actId="1036"/>
          <ac:spMkLst>
            <pc:docMk/>
            <pc:sldMk cId="3343305829" sldId="391"/>
            <ac:spMk id="20" creationId="{EC686E4E-7CFC-4F18-9479-C375E1D19F48}"/>
          </ac:spMkLst>
        </pc:spChg>
        <pc:spChg chg="add mod">
          <ac:chgData name="Rohit J Kate" userId="6acfeb0a-1742-4fee-9ad0-3462b52b7fdf" providerId="ADAL" clId="{A962BAEA-86D3-45A1-9EEA-7849D695E784}" dt="2021-11-11T04:55:59.302" v="5262" actId="1036"/>
          <ac:spMkLst>
            <pc:docMk/>
            <pc:sldMk cId="3343305829" sldId="391"/>
            <ac:spMk id="21" creationId="{9983B4EA-2583-4F54-B59B-831CF50290C8}"/>
          </ac:spMkLst>
        </pc:spChg>
        <pc:spChg chg="add mod">
          <ac:chgData name="Rohit J Kate" userId="6acfeb0a-1742-4fee-9ad0-3462b52b7fdf" providerId="ADAL" clId="{A962BAEA-86D3-45A1-9EEA-7849D695E784}" dt="2021-11-11T04:55:59.302" v="5262" actId="1036"/>
          <ac:spMkLst>
            <pc:docMk/>
            <pc:sldMk cId="3343305829" sldId="391"/>
            <ac:spMk id="23" creationId="{0B4A877E-06CA-42C6-BE20-FCCEA7DFD375}"/>
          </ac:spMkLst>
        </pc:spChg>
        <pc:spChg chg="add mod">
          <ac:chgData name="Rohit J Kate" userId="6acfeb0a-1742-4fee-9ad0-3462b52b7fdf" providerId="ADAL" clId="{A962BAEA-86D3-45A1-9EEA-7849D695E784}" dt="2021-11-11T04:55:59.302" v="5262" actId="1036"/>
          <ac:spMkLst>
            <pc:docMk/>
            <pc:sldMk cId="3343305829" sldId="391"/>
            <ac:spMk id="24" creationId="{D05920E3-34A9-4CB8-A69F-0677C3295B7B}"/>
          </ac:spMkLst>
        </pc:spChg>
        <pc:spChg chg="add mod">
          <ac:chgData name="Rohit J Kate" userId="6acfeb0a-1742-4fee-9ad0-3462b52b7fdf" providerId="ADAL" clId="{A962BAEA-86D3-45A1-9EEA-7849D695E784}" dt="2021-11-11T04:55:59.302" v="5262" actId="1036"/>
          <ac:spMkLst>
            <pc:docMk/>
            <pc:sldMk cId="3343305829" sldId="391"/>
            <ac:spMk id="26" creationId="{169B46B9-773D-4AE8-B72B-6CCA0829E8B0}"/>
          </ac:spMkLst>
        </pc:spChg>
        <pc:spChg chg="add del mod">
          <ac:chgData name="Rohit J Kate" userId="6acfeb0a-1742-4fee-9ad0-3462b52b7fdf" providerId="ADAL" clId="{A962BAEA-86D3-45A1-9EEA-7849D695E784}" dt="2021-11-11T04:53:22.377" v="5200" actId="478"/>
          <ac:spMkLst>
            <pc:docMk/>
            <pc:sldMk cId="3343305829" sldId="391"/>
            <ac:spMk id="31" creationId="{50D0F3D7-3C07-4970-8045-D0F02183ADA0}"/>
          </ac:spMkLst>
        </pc:spChg>
        <pc:spChg chg="add mod">
          <ac:chgData name="Rohit J Kate" userId="6acfeb0a-1742-4fee-9ad0-3462b52b7fdf" providerId="ADAL" clId="{A962BAEA-86D3-45A1-9EEA-7849D695E784}" dt="2021-11-11T05:03:10.245" v="5636" actId="14100"/>
          <ac:spMkLst>
            <pc:docMk/>
            <pc:sldMk cId="3343305829" sldId="391"/>
            <ac:spMk id="32" creationId="{AC237E26-B87E-466A-84DD-646FCDD8E9DC}"/>
          </ac:spMkLst>
        </pc:spChg>
        <pc:cxnChg chg="add mod">
          <ac:chgData name="Rohit J Kate" userId="6acfeb0a-1742-4fee-9ad0-3462b52b7fdf" providerId="ADAL" clId="{A962BAEA-86D3-45A1-9EEA-7849D695E784}" dt="2021-11-11T04:55:59.302" v="5262" actId="1036"/>
          <ac:cxnSpMkLst>
            <pc:docMk/>
            <pc:sldMk cId="3343305829" sldId="391"/>
            <ac:cxnSpMk id="5" creationId="{2A0DD6EE-EDEB-4E01-B2F5-F8C7B7A23F19}"/>
          </ac:cxnSpMkLst>
        </pc:cxnChg>
        <pc:cxnChg chg="add mod">
          <ac:chgData name="Rohit J Kate" userId="6acfeb0a-1742-4fee-9ad0-3462b52b7fdf" providerId="ADAL" clId="{A962BAEA-86D3-45A1-9EEA-7849D695E784}" dt="2021-11-11T04:55:59.302" v="5262" actId="1036"/>
          <ac:cxnSpMkLst>
            <pc:docMk/>
            <pc:sldMk cId="3343305829" sldId="391"/>
            <ac:cxnSpMk id="7" creationId="{167580B5-9994-4E76-B954-0E2CC16E212E}"/>
          </ac:cxnSpMkLst>
        </pc:cxnChg>
        <pc:cxnChg chg="add mod">
          <ac:chgData name="Rohit J Kate" userId="6acfeb0a-1742-4fee-9ad0-3462b52b7fdf" providerId="ADAL" clId="{A962BAEA-86D3-45A1-9EEA-7849D695E784}" dt="2021-11-11T04:55:59.302" v="5262" actId="1036"/>
          <ac:cxnSpMkLst>
            <pc:docMk/>
            <pc:sldMk cId="3343305829" sldId="391"/>
            <ac:cxnSpMk id="9" creationId="{34B99A0E-FB07-4BE1-8EC9-46162F8082F6}"/>
          </ac:cxnSpMkLst>
        </pc:cxnChg>
        <pc:cxnChg chg="add mod">
          <ac:chgData name="Rohit J Kate" userId="6acfeb0a-1742-4fee-9ad0-3462b52b7fdf" providerId="ADAL" clId="{A962BAEA-86D3-45A1-9EEA-7849D695E784}" dt="2021-11-11T04:55:59.302" v="5262" actId="1036"/>
          <ac:cxnSpMkLst>
            <pc:docMk/>
            <pc:sldMk cId="3343305829" sldId="391"/>
            <ac:cxnSpMk id="11" creationId="{C632B567-F769-432A-9464-B1B7BEB3CBD3}"/>
          </ac:cxnSpMkLst>
        </pc:cxnChg>
        <pc:cxnChg chg="add mod">
          <ac:chgData name="Rohit J Kate" userId="6acfeb0a-1742-4fee-9ad0-3462b52b7fdf" providerId="ADAL" clId="{A962BAEA-86D3-45A1-9EEA-7849D695E784}" dt="2021-11-11T04:55:59.302" v="5262" actId="1036"/>
          <ac:cxnSpMkLst>
            <pc:docMk/>
            <pc:sldMk cId="3343305829" sldId="391"/>
            <ac:cxnSpMk id="13" creationId="{34989A55-84F3-4B6A-9BD9-0F9E1A7B5221}"/>
          </ac:cxnSpMkLst>
        </pc:cxnChg>
        <pc:cxnChg chg="add mod">
          <ac:chgData name="Rohit J Kate" userId="6acfeb0a-1742-4fee-9ad0-3462b52b7fdf" providerId="ADAL" clId="{A962BAEA-86D3-45A1-9EEA-7849D695E784}" dt="2021-11-11T04:55:59.302" v="5262" actId="1036"/>
          <ac:cxnSpMkLst>
            <pc:docMk/>
            <pc:sldMk cId="3343305829" sldId="391"/>
            <ac:cxnSpMk id="15" creationId="{0FEDD31B-59CB-4E9F-BF33-DDD1EE69AD29}"/>
          </ac:cxnSpMkLst>
        </pc:cxnChg>
        <pc:cxnChg chg="add mod">
          <ac:chgData name="Rohit J Kate" userId="6acfeb0a-1742-4fee-9ad0-3462b52b7fdf" providerId="ADAL" clId="{A962BAEA-86D3-45A1-9EEA-7849D695E784}" dt="2021-11-11T04:55:59.302" v="5262" actId="1036"/>
          <ac:cxnSpMkLst>
            <pc:docMk/>
            <pc:sldMk cId="3343305829" sldId="391"/>
            <ac:cxnSpMk id="18" creationId="{2601EE0C-B816-4FA2-B262-56F70169D016}"/>
          </ac:cxnSpMkLst>
        </pc:cxnChg>
        <pc:cxnChg chg="add mod">
          <ac:chgData name="Rohit J Kate" userId="6acfeb0a-1742-4fee-9ad0-3462b52b7fdf" providerId="ADAL" clId="{A962BAEA-86D3-45A1-9EEA-7849D695E784}" dt="2021-11-11T04:55:59.302" v="5262" actId="1036"/>
          <ac:cxnSpMkLst>
            <pc:docMk/>
            <pc:sldMk cId="3343305829" sldId="391"/>
            <ac:cxnSpMk id="22" creationId="{F77E8BE9-01D2-455E-9807-ECE97CD67A2E}"/>
          </ac:cxnSpMkLst>
        </pc:cxnChg>
        <pc:cxnChg chg="add mod">
          <ac:chgData name="Rohit J Kate" userId="6acfeb0a-1742-4fee-9ad0-3462b52b7fdf" providerId="ADAL" clId="{A962BAEA-86D3-45A1-9EEA-7849D695E784}" dt="2021-11-11T04:55:59.302" v="5262" actId="1036"/>
          <ac:cxnSpMkLst>
            <pc:docMk/>
            <pc:sldMk cId="3343305829" sldId="391"/>
            <ac:cxnSpMk id="25" creationId="{0A9C5710-2344-401C-8C17-83056E80C943}"/>
          </ac:cxnSpMkLst>
        </pc:cxnChg>
        <pc:cxnChg chg="add mod">
          <ac:chgData name="Rohit J Kate" userId="6acfeb0a-1742-4fee-9ad0-3462b52b7fdf" providerId="ADAL" clId="{A962BAEA-86D3-45A1-9EEA-7849D695E784}" dt="2021-11-11T04:55:59.302" v="5262" actId="1036"/>
          <ac:cxnSpMkLst>
            <pc:docMk/>
            <pc:sldMk cId="3343305829" sldId="391"/>
            <ac:cxnSpMk id="27" creationId="{E4F1C8ED-FFBE-4C43-BA5C-E56F406C0144}"/>
          </ac:cxnSpMkLst>
        </pc:cxnChg>
        <pc:cxnChg chg="add mod">
          <ac:chgData name="Rohit J Kate" userId="6acfeb0a-1742-4fee-9ad0-3462b52b7fdf" providerId="ADAL" clId="{A962BAEA-86D3-45A1-9EEA-7849D695E784}" dt="2021-11-11T04:55:59.302" v="5262" actId="1036"/>
          <ac:cxnSpMkLst>
            <pc:docMk/>
            <pc:sldMk cId="3343305829" sldId="391"/>
            <ac:cxnSpMk id="28" creationId="{F68B1B4D-8188-48C5-B025-3F45C2FFBC61}"/>
          </ac:cxnSpMkLst>
        </pc:cxnChg>
        <pc:cxnChg chg="add mod">
          <ac:chgData name="Rohit J Kate" userId="6acfeb0a-1742-4fee-9ad0-3462b52b7fdf" providerId="ADAL" clId="{A962BAEA-86D3-45A1-9EEA-7849D695E784}" dt="2021-11-11T04:55:59.302" v="5262" actId="1036"/>
          <ac:cxnSpMkLst>
            <pc:docMk/>
            <pc:sldMk cId="3343305829" sldId="391"/>
            <ac:cxnSpMk id="29" creationId="{314B42BE-DD6E-4F06-838D-CD1BB81D4CC0}"/>
          </ac:cxnSpMkLst>
        </pc:cxnChg>
        <pc:cxnChg chg="add mod">
          <ac:chgData name="Rohit J Kate" userId="6acfeb0a-1742-4fee-9ad0-3462b52b7fdf" providerId="ADAL" clId="{A962BAEA-86D3-45A1-9EEA-7849D695E784}" dt="2021-11-11T04:55:59.302" v="5262" actId="1036"/>
          <ac:cxnSpMkLst>
            <pc:docMk/>
            <pc:sldMk cId="3343305829" sldId="391"/>
            <ac:cxnSpMk id="30" creationId="{E4BB247C-3997-447E-B992-74B626396E41}"/>
          </ac:cxnSpMkLst>
        </pc:cxnChg>
      </pc:sldChg>
      <pc:sldChg chg="addSp delSp modSp add mod modAnim">
        <pc:chgData name="Rohit J Kate" userId="6acfeb0a-1742-4fee-9ad0-3462b52b7fdf" providerId="ADAL" clId="{A962BAEA-86D3-45A1-9EEA-7849D695E784}" dt="2021-11-11T05:02:58.473" v="5633" actId="1076"/>
        <pc:sldMkLst>
          <pc:docMk/>
          <pc:sldMk cId="115035604" sldId="392"/>
        </pc:sldMkLst>
        <pc:spChg chg="mod">
          <ac:chgData name="Rohit J Kate" userId="6acfeb0a-1742-4fee-9ad0-3462b52b7fdf" providerId="ADAL" clId="{A962BAEA-86D3-45A1-9EEA-7849D695E784}" dt="2021-11-11T04:57:02.296" v="5294" actId="20577"/>
          <ac:spMkLst>
            <pc:docMk/>
            <pc:sldMk cId="115035604" sldId="392"/>
            <ac:spMk id="2" creationId="{71AB4009-D4D2-4A4C-A186-3B86BE28D58E}"/>
          </ac:spMkLst>
        </pc:spChg>
        <pc:spChg chg="del mod">
          <ac:chgData name="Rohit J Kate" userId="6acfeb0a-1742-4fee-9ad0-3462b52b7fdf" providerId="ADAL" clId="{A962BAEA-86D3-45A1-9EEA-7849D695E784}" dt="2021-11-11T04:56:13.745" v="5265" actId="478"/>
          <ac:spMkLst>
            <pc:docMk/>
            <pc:sldMk cId="115035604" sldId="392"/>
            <ac:spMk id="3" creationId="{2CB54BEF-14B7-47AE-9002-F147A53251A1}"/>
          </ac:spMkLst>
        </pc:spChg>
        <pc:spChg chg="del">
          <ac:chgData name="Rohit J Kate" userId="6acfeb0a-1742-4fee-9ad0-3462b52b7fdf" providerId="ADAL" clId="{A962BAEA-86D3-45A1-9EEA-7849D695E784}" dt="2021-11-11T04:54:45.086" v="5240" actId="478"/>
          <ac:spMkLst>
            <pc:docMk/>
            <pc:sldMk cId="115035604" sldId="392"/>
            <ac:spMk id="6" creationId="{E5FD4D6C-994C-44CD-909A-3C98D5EE88CF}"/>
          </ac:spMkLst>
        </pc:spChg>
        <pc:spChg chg="del">
          <ac:chgData name="Rohit J Kate" userId="6acfeb0a-1742-4fee-9ad0-3462b52b7fdf" providerId="ADAL" clId="{A962BAEA-86D3-45A1-9EEA-7849D695E784}" dt="2021-11-11T04:54:45.086" v="5240" actId="478"/>
          <ac:spMkLst>
            <pc:docMk/>
            <pc:sldMk cId="115035604" sldId="392"/>
            <ac:spMk id="8" creationId="{538AC2D1-1E3A-4616-A4E9-C338EA7635F2}"/>
          </ac:spMkLst>
        </pc:spChg>
        <pc:spChg chg="del">
          <ac:chgData name="Rohit J Kate" userId="6acfeb0a-1742-4fee-9ad0-3462b52b7fdf" providerId="ADAL" clId="{A962BAEA-86D3-45A1-9EEA-7849D695E784}" dt="2021-11-11T04:54:45.086" v="5240" actId="478"/>
          <ac:spMkLst>
            <pc:docMk/>
            <pc:sldMk cId="115035604" sldId="392"/>
            <ac:spMk id="10" creationId="{A33B858B-20D2-454F-9CB3-E17580482EC3}"/>
          </ac:spMkLst>
        </pc:spChg>
        <pc:spChg chg="del">
          <ac:chgData name="Rohit J Kate" userId="6acfeb0a-1742-4fee-9ad0-3462b52b7fdf" providerId="ADAL" clId="{A962BAEA-86D3-45A1-9EEA-7849D695E784}" dt="2021-11-11T04:54:45.086" v="5240" actId="478"/>
          <ac:spMkLst>
            <pc:docMk/>
            <pc:sldMk cId="115035604" sldId="392"/>
            <ac:spMk id="12" creationId="{A078E0A1-F22A-487D-84AC-27CA4C896A19}"/>
          </ac:spMkLst>
        </pc:spChg>
        <pc:spChg chg="del">
          <ac:chgData name="Rohit J Kate" userId="6acfeb0a-1742-4fee-9ad0-3462b52b7fdf" providerId="ADAL" clId="{A962BAEA-86D3-45A1-9EEA-7849D695E784}" dt="2021-11-11T04:54:45.086" v="5240" actId="478"/>
          <ac:spMkLst>
            <pc:docMk/>
            <pc:sldMk cId="115035604" sldId="392"/>
            <ac:spMk id="14" creationId="{577EF370-915F-4CB3-8C4A-B0C09C8F99C6}"/>
          </ac:spMkLst>
        </pc:spChg>
        <pc:spChg chg="del">
          <ac:chgData name="Rohit J Kate" userId="6acfeb0a-1742-4fee-9ad0-3462b52b7fdf" providerId="ADAL" clId="{A962BAEA-86D3-45A1-9EEA-7849D695E784}" dt="2021-11-11T04:54:45.086" v="5240" actId="478"/>
          <ac:spMkLst>
            <pc:docMk/>
            <pc:sldMk cId="115035604" sldId="392"/>
            <ac:spMk id="16" creationId="{8CFB206E-927D-4200-82F8-4F5CF79D3955}"/>
          </ac:spMkLst>
        </pc:spChg>
        <pc:spChg chg="del">
          <ac:chgData name="Rohit J Kate" userId="6acfeb0a-1742-4fee-9ad0-3462b52b7fdf" providerId="ADAL" clId="{A962BAEA-86D3-45A1-9EEA-7849D695E784}" dt="2021-11-11T04:54:45.086" v="5240" actId="478"/>
          <ac:spMkLst>
            <pc:docMk/>
            <pc:sldMk cId="115035604" sldId="392"/>
            <ac:spMk id="17" creationId="{3F6B42FB-5CB0-4548-ABAF-44C9F3DCD7F1}"/>
          </ac:spMkLst>
        </pc:spChg>
        <pc:spChg chg="del">
          <ac:chgData name="Rohit J Kate" userId="6acfeb0a-1742-4fee-9ad0-3462b52b7fdf" providerId="ADAL" clId="{A962BAEA-86D3-45A1-9EEA-7849D695E784}" dt="2021-11-11T04:54:45.086" v="5240" actId="478"/>
          <ac:spMkLst>
            <pc:docMk/>
            <pc:sldMk cId="115035604" sldId="392"/>
            <ac:spMk id="19" creationId="{F20B4C0F-486C-4663-A26F-8DF76B953FAF}"/>
          </ac:spMkLst>
        </pc:spChg>
        <pc:spChg chg="del">
          <ac:chgData name="Rohit J Kate" userId="6acfeb0a-1742-4fee-9ad0-3462b52b7fdf" providerId="ADAL" clId="{A962BAEA-86D3-45A1-9EEA-7849D695E784}" dt="2021-11-11T04:54:45.086" v="5240" actId="478"/>
          <ac:spMkLst>
            <pc:docMk/>
            <pc:sldMk cId="115035604" sldId="392"/>
            <ac:spMk id="20" creationId="{EC686E4E-7CFC-4F18-9479-C375E1D19F48}"/>
          </ac:spMkLst>
        </pc:spChg>
        <pc:spChg chg="del">
          <ac:chgData name="Rohit J Kate" userId="6acfeb0a-1742-4fee-9ad0-3462b52b7fdf" providerId="ADAL" clId="{A962BAEA-86D3-45A1-9EEA-7849D695E784}" dt="2021-11-11T04:54:45.086" v="5240" actId="478"/>
          <ac:spMkLst>
            <pc:docMk/>
            <pc:sldMk cId="115035604" sldId="392"/>
            <ac:spMk id="21" creationId="{9983B4EA-2583-4F54-B59B-831CF50290C8}"/>
          </ac:spMkLst>
        </pc:spChg>
        <pc:spChg chg="del">
          <ac:chgData name="Rohit J Kate" userId="6acfeb0a-1742-4fee-9ad0-3462b52b7fdf" providerId="ADAL" clId="{A962BAEA-86D3-45A1-9EEA-7849D695E784}" dt="2021-11-11T04:54:45.086" v="5240" actId="478"/>
          <ac:spMkLst>
            <pc:docMk/>
            <pc:sldMk cId="115035604" sldId="392"/>
            <ac:spMk id="23" creationId="{0B4A877E-06CA-42C6-BE20-FCCEA7DFD375}"/>
          </ac:spMkLst>
        </pc:spChg>
        <pc:spChg chg="del">
          <ac:chgData name="Rohit J Kate" userId="6acfeb0a-1742-4fee-9ad0-3462b52b7fdf" providerId="ADAL" clId="{A962BAEA-86D3-45A1-9EEA-7849D695E784}" dt="2021-11-11T04:54:45.086" v="5240" actId="478"/>
          <ac:spMkLst>
            <pc:docMk/>
            <pc:sldMk cId="115035604" sldId="392"/>
            <ac:spMk id="24" creationId="{D05920E3-34A9-4CB8-A69F-0677C3295B7B}"/>
          </ac:spMkLst>
        </pc:spChg>
        <pc:spChg chg="del">
          <ac:chgData name="Rohit J Kate" userId="6acfeb0a-1742-4fee-9ad0-3462b52b7fdf" providerId="ADAL" clId="{A962BAEA-86D3-45A1-9EEA-7849D695E784}" dt="2021-11-11T04:54:45.086" v="5240" actId="478"/>
          <ac:spMkLst>
            <pc:docMk/>
            <pc:sldMk cId="115035604" sldId="392"/>
            <ac:spMk id="26" creationId="{169B46B9-773D-4AE8-B72B-6CCA0829E8B0}"/>
          </ac:spMkLst>
        </pc:spChg>
        <pc:spChg chg="add del mod">
          <ac:chgData name="Rohit J Kate" userId="6acfeb0a-1742-4fee-9ad0-3462b52b7fdf" providerId="ADAL" clId="{A962BAEA-86D3-45A1-9EEA-7849D695E784}" dt="2021-11-11T04:56:16.735" v="5266" actId="478"/>
          <ac:spMkLst>
            <pc:docMk/>
            <pc:sldMk cId="115035604" sldId="392"/>
            <ac:spMk id="31" creationId="{F8ECA1C0-7964-4980-B9B0-F5A6FFF2FA70}"/>
          </ac:spMkLst>
        </pc:spChg>
        <pc:spChg chg="del">
          <ac:chgData name="Rohit J Kate" userId="6acfeb0a-1742-4fee-9ad0-3462b52b7fdf" providerId="ADAL" clId="{A962BAEA-86D3-45A1-9EEA-7849D695E784}" dt="2021-11-11T04:54:45.086" v="5240" actId="478"/>
          <ac:spMkLst>
            <pc:docMk/>
            <pc:sldMk cId="115035604" sldId="392"/>
            <ac:spMk id="32" creationId="{AC237E26-B87E-466A-84DD-646FCDD8E9DC}"/>
          </ac:spMkLst>
        </pc:spChg>
        <pc:spChg chg="add mod">
          <ac:chgData name="Rohit J Kate" userId="6acfeb0a-1742-4fee-9ad0-3462b52b7fdf" providerId="ADAL" clId="{A962BAEA-86D3-45A1-9EEA-7849D695E784}" dt="2021-11-11T04:56:07.555" v="5264" actId="1036"/>
          <ac:spMkLst>
            <pc:docMk/>
            <pc:sldMk cId="115035604" sldId="392"/>
            <ac:spMk id="34" creationId="{4CFCA319-7CD3-4AD1-A7A3-E33B0F1A58A9}"/>
          </ac:spMkLst>
        </pc:spChg>
        <pc:spChg chg="add mod">
          <ac:chgData name="Rohit J Kate" userId="6acfeb0a-1742-4fee-9ad0-3462b52b7fdf" providerId="ADAL" clId="{A962BAEA-86D3-45A1-9EEA-7849D695E784}" dt="2021-11-11T04:56:07.555" v="5264" actId="1036"/>
          <ac:spMkLst>
            <pc:docMk/>
            <pc:sldMk cId="115035604" sldId="392"/>
            <ac:spMk id="36" creationId="{A33932FD-6511-4033-9D70-81EA1DCECA84}"/>
          </ac:spMkLst>
        </pc:spChg>
        <pc:spChg chg="add mod">
          <ac:chgData name="Rohit J Kate" userId="6acfeb0a-1742-4fee-9ad0-3462b52b7fdf" providerId="ADAL" clId="{A962BAEA-86D3-45A1-9EEA-7849D695E784}" dt="2021-11-11T04:56:07.555" v="5264" actId="1036"/>
          <ac:spMkLst>
            <pc:docMk/>
            <pc:sldMk cId="115035604" sldId="392"/>
            <ac:spMk id="38" creationId="{C3112F4A-A921-4E0E-928E-8C52FFC164B7}"/>
          </ac:spMkLst>
        </pc:spChg>
        <pc:spChg chg="add mod">
          <ac:chgData name="Rohit J Kate" userId="6acfeb0a-1742-4fee-9ad0-3462b52b7fdf" providerId="ADAL" clId="{A962BAEA-86D3-45A1-9EEA-7849D695E784}" dt="2021-11-11T04:56:07.555" v="5264" actId="1036"/>
          <ac:spMkLst>
            <pc:docMk/>
            <pc:sldMk cId="115035604" sldId="392"/>
            <ac:spMk id="40" creationId="{11ACD6C2-5BC4-4379-9D8D-ED65CF454920}"/>
          </ac:spMkLst>
        </pc:spChg>
        <pc:spChg chg="add mod">
          <ac:chgData name="Rohit J Kate" userId="6acfeb0a-1742-4fee-9ad0-3462b52b7fdf" providerId="ADAL" clId="{A962BAEA-86D3-45A1-9EEA-7849D695E784}" dt="2021-11-11T04:56:07.555" v="5264" actId="1036"/>
          <ac:spMkLst>
            <pc:docMk/>
            <pc:sldMk cId="115035604" sldId="392"/>
            <ac:spMk id="42" creationId="{20977BF7-7988-4BDC-8AB9-5000FEE2F9AD}"/>
          </ac:spMkLst>
        </pc:spChg>
        <pc:spChg chg="add mod">
          <ac:chgData name="Rohit J Kate" userId="6acfeb0a-1742-4fee-9ad0-3462b52b7fdf" providerId="ADAL" clId="{A962BAEA-86D3-45A1-9EEA-7849D695E784}" dt="2021-11-11T04:56:07.555" v="5264" actId="1036"/>
          <ac:spMkLst>
            <pc:docMk/>
            <pc:sldMk cId="115035604" sldId="392"/>
            <ac:spMk id="44" creationId="{42E292E4-2F99-482B-B48E-6DA2732FE0D4}"/>
          </ac:spMkLst>
        </pc:spChg>
        <pc:spChg chg="add mod">
          <ac:chgData name="Rohit J Kate" userId="6acfeb0a-1742-4fee-9ad0-3462b52b7fdf" providerId="ADAL" clId="{A962BAEA-86D3-45A1-9EEA-7849D695E784}" dt="2021-11-11T04:56:07.555" v="5264" actId="1036"/>
          <ac:spMkLst>
            <pc:docMk/>
            <pc:sldMk cId="115035604" sldId="392"/>
            <ac:spMk id="45" creationId="{CBD04907-1D5B-4259-A566-E7ACF51F003B}"/>
          </ac:spMkLst>
        </pc:spChg>
        <pc:spChg chg="add mod">
          <ac:chgData name="Rohit J Kate" userId="6acfeb0a-1742-4fee-9ad0-3462b52b7fdf" providerId="ADAL" clId="{A962BAEA-86D3-45A1-9EEA-7849D695E784}" dt="2021-11-11T04:56:07.555" v="5264" actId="1036"/>
          <ac:spMkLst>
            <pc:docMk/>
            <pc:sldMk cId="115035604" sldId="392"/>
            <ac:spMk id="47" creationId="{F016C218-5EE7-4DFE-B6F3-189B490CACE9}"/>
          </ac:spMkLst>
        </pc:spChg>
        <pc:spChg chg="add mod">
          <ac:chgData name="Rohit J Kate" userId="6acfeb0a-1742-4fee-9ad0-3462b52b7fdf" providerId="ADAL" clId="{A962BAEA-86D3-45A1-9EEA-7849D695E784}" dt="2021-11-11T04:56:07.555" v="5264" actId="1036"/>
          <ac:spMkLst>
            <pc:docMk/>
            <pc:sldMk cId="115035604" sldId="392"/>
            <ac:spMk id="48" creationId="{F785C6DB-ED36-4505-B52E-8C48AEF2125B}"/>
          </ac:spMkLst>
        </pc:spChg>
        <pc:spChg chg="add mod">
          <ac:chgData name="Rohit J Kate" userId="6acfeb0a-1742-4fee-9ad0-3462b52b7fdf" providerId="ADAL" clId="{A962BAEA-86D3-45A1-9EEA-7849D695E784}" dt="2021-11-11T04:56:07.555" v="5264" actId="1036"/>
          <ac:spMkLst>
            <pc:docMk/>
            <pc:sldMk cId="115035604" sldId="392"/>
            <ac:spMk id="49" creationId="{AD6733BD-D886-49CA-8CE7-15F5076B5AFD}"/>
          </ac:spMkLst>
        </pc:spChg>
        <pc:spChg chg="add mod">
          <ac:chgData name="Rohit J Kate" userId="6acfeb0a-1742-4fee-9ad0-3462b52b7fdf" providerId="ADAL" clId="{A962BAEA-86D3-45A1-9EEA-7849D695E784}" dt="2021-11-11T04:56:07.555" v="5264" actId="1036"/>
          <ac:spMkLst>
            <pc:docMk/>
            <pc:sldMk cId="115035604" sldId="392"/>
            <ac:spMk id="50" creationId="{BF6B3519-53B6-40B0-B4CF-20EA42AD3447}"/>
          </ac:spMkLst>
        </pc:spChg>
        <pc:spChg chg="add mod">
          <ac:chgData name="Rohit J Kate" userId="6acfeb0a-1742-4fee-9ad0-3462b52b7fdf" providerId="ADAL" clId="{A962BAEA-86D3-45A1-9EEA-7849D695E784}" dt="2021-11-11T04:56:07.555" v="5264" actId="1036"/>
          <ac:spMkLst>
            <pc:docMk/>
            <pc:sldMk cId="115035604" sldId="392"/>
            <ac:spMk id="53" creationId="{CAC3FC15-D8B0-4BDC-813D-81EA84FD2551}"/>
          </ac:spMkLst>
        </pc:spChg>
        <pc:spChg chg="add mod">
          <ac:chgData name="Rohit J Kate" userId="6acfeb0a-1742-4fee-9ad0-3462b52b7fdf" providerId="ADAL" clId="{A962BAEA-86D3-45A1-9EEA-7849D695E784}" dt="2021-11-11T04:56:07.555" v="5264" actId="1036"/>
          <ac:spMkLst>
            <pc:docMk/>
            <pc:sldMk cId="115035604" sldId="392"/>
            <ac:spMk id="54" creationId="{66920120-E9EE-47CC-B603-BF2EA6239D8E}"/>
          </ac:spMkLst>
        </pc:spChg>
        <pc:spChg chg="add mod">
          <ac:chgData name="Rohit J Kate" userId="6acfeb0a-1742-4fee-9ad0-3462b52b7fdf" providerId="ADAL" clId="{A962BAEA-86D3-45A1-9EEA-7849D695E784}" dt="2021-11-11T04:56:07.555" v="5264" actId="1036"/>
          <ac:spMkLst>
            <pc:docMk/>
            <pc:sldMk cId="115035604" sldId="392"/>
            <ac:spMk id="55" creationId="{6C8F70ED-C7D8-4D30-A15E-653E9A89E30F}"/>
          </ac:spMkLst>
        </pc:spChg>
        <pc:spChg chg="add mod">
          <ac:chgData name="Rohit J Kate" userId="6acfeb0a-1742-4fee-9ad0-3462b52b7fdf" providerId="ADAL" clId="{A962BAEA-86D3-45A1-9EEA-7849D695E784}" dt="2021-11-11T04:56:07.555" v="5264" actId="1036"/>
          <ac:spMkLst>
            <pc:docMk/>
            <pc:sldMk cId="115035604" sldId="392"/>
            <ac:spMk id="61" creationId="{984FF2D7-C385-42B3-BFFF-8FA766E722E6}"/>
          </ac:spMkLst>
        </pc:spChg>
        <pc:spChg chg="add del mod">
          <ac:chgData name="Rohit J Kate" userId="6acfeb0a-1742-4fee-9ad0-3462b52b7fdf" providerId="ADAL" clId="{A962BAEA-86D3-45A1-9EEA-7849D695E784}" dt="2021-11-11T04:55:07.256" v="5245" actId="478"/>
          <ac:spMkLst>
            <pc:docMk/>
            <pc:sldMk cId="115035604" sldId="392"/>
            <ac:spMk id="66" creationId="{DBEB2B71-A452-4EB5-8143-01F5DD044600}"/>
          </ac:spMkLst>
        </pc:spChg>
        <pc:spChg chg="add mod">
          <ac:chgData name="Rohit J Kate" userId="6acfeb0a-1742-4fee-9ad0-3462b52b7fdf" providerId="ADAL" clId="{A962BAEA-86D3-45A1-9EEA-7849D695E784}" dt="2021-11-11T05:02:58.473" v="5633" actId="1076"/>
          <ac:spMkLst>
            <pc:docMk/>
            <pc:sldMk cId="115035604" sldId="392"/>
            <ac:spMk id="67" creationId="{FA07B870-6C6C-44F6-8685-A826E7D71EAA}"/>
          </ac:spMkLst>
        </pc:spChg>
        <pc:spChg chg="add mod">
          <ac:chgData name="Rohit J Kate" userId="6acfeb0a-1742-4fee-9ad0-3462b52b7fdf" providerId="ADAL" clId="{A962BAEA-86D3-45A1-9EEA-7849D695E784}" dt="2021-11-11T04:56:21.783" v="5267"/>
          <ac:spMkLst>
            <pc:docMk/>
            <pc:sldMk cId="115035604" sldId="392"/>
            <ac:spMk id="68" creationId="{468B70B1-089B-4AEC-98CD-E80648DFE42C}"/>
          </ac:spMkLst>
        </pc:spChg>
        <pc:cxnChg chg="del">
          <ac:chgData name="Rohit J Kate" userId="6acfeb0a-1742-4fee-9ad0-3462b52b7fdf" providerId="ADAL" clId="{A962BAEA-86D3-45A1-9EEA-7849D695E784}" dt="2021-11-11T04:54:45.086" v="5240" actId="478"/>
          <ac:cxnSpMkLst>
            <pc:docMk/>
            <pc:sldMk cId="115035604" sldId="392"/>
            <ac:cxnSpMk id="5" creationId="{2A0DD6EE-EDEB-4E01-B2F5-F8C7B7A23F19}"/>
          </ac:cxnSpMkLst>
        </pc:cxnChg>
        <pc:cxnChg chg="del mod">
          <ac:chgData name="Rohit J Kate" userId="6acfeb0a-1742-4fee-9ad0-3462b52b7fdf" providerId="ADAL" clId="{A962BAEA-86D3-45A1-9EEA-7849D695E784}" dt="2021-11-11T04:54:45.086" v="5240" actId="478"/>
          <ac:cxnSpMkLst>
            <pc:docMk/>
            <pc:sldMk cId="115035604" sldId="392"/>
            <ac:cxnSpMk id="7" creationId="{167580B5-9994-4E76-B954-0E2CC16E212E}"/>
          </ac:cxnSpMkLst>
        </pc:cxnChg>
        <pc:cxnChg chg="del">
          <ac:chgData name="Rohit J Kate" userId="6acfeb0a-1742-4fee-9ad0-3462b52b7fdf" providerId="ADAL" clId="{A962BAEA-86D3-45A1-9EEA-7849D695E784}" dt="2021-11-11T04:54:45.086" v="5240" actId="478"/>
          <ac:cxnSpMkLst>
            <pc:docMk/>
            <pc:sldMk cId="115035604" sldId="392"/>
            <ac:cxnSpMk id="9" creationId="{34B99A0E-FB07-4BE1-8EC9-46162F8082F6}"/>
          </ac:cxnSpMkLst>
        </pc:cxnChg>
        <pc:cxnChg chg="del mod">
          <ac:chgData name="Rohit J Kate" userId="6acfeb0a-1742-4fee-9ad0-3462b52b7fdf" providerId="ADAL" clId="{A962BAEA-86D3-45A1-9EEA-7849D695E784}" dt="2021-11-11T04:54:45.086" v="5240" actId="478"/>
          <ac:cxnSpMkLst>
            <pc:docMk/>
            <pc:sldMk cId="115035604" sldId="392"/>
            <ac:cxnSpMk id="11" creationId="{C632B567-F769-432A-9464-B1B7BEB3CBD3}"/>
          </ac:cxnSpMkLst>
        </pc:cxnChg>
        <pc:cxnChg chg="del">
          <ac:chgData name="Rohit J Kate" userId="6acfeb0a-1742-4fee-9ad0-3462b52b7fdf" providerId="ADAL" clId="{A962BAEA-86D3-45A1-9EEA-7849D695E784}" dt="2021-11-11T04:54:45.086" v="5240" actId="478"/>
          <ac:cxnSpMkLst>
            <pc:docMk/>
            <pc:sldMk cId="115035604" sldId="392"/>
            <ac:cxnSpMk id="13" creationId="{34989A55-84F3-4B6A-9BD9-0F9E1A7B5221}"/>
          </ac:cxnSpMkLst>
        </pc:cxnChg>
        <pc:cxnChg chg="del mod">
          <ac:chgData name="Rohit J Kate" userId="6acfeb0a-1742-4fee-9ad0-3462b52b7fdf" providerId="ADAL" clId="{A962BAEA-86D3-45A1-9EEA-7849D695E784}" dt="2021-11-11T04:54:45.086" v="5240" actId="478"/>
          <ac:cxnSpMkLst>
            <pc:docMk/>
            <pc:sldMk cId="115035604" sldId="392"/>
            <ac:cxnSpMk id="15" creationId="{0FEDD31B-59CB-4E9F-BF33-DDD1EE69AD29}"/>
          </ac:cxnSpMkLst>
        </pc:cxnChg>
        <pc:cxnChg chg="del">
          <ac:chgData name="Rohit J Kate" userId="6acfeb0a-1742-4fee-9ad0-3462b52b7fdf" providerId="ADAL" clId="{A962BAEA-86D3-45A1-9EEA-7849D695E784}" dt="2021-11-11T04:54:45.086" v="5240" actId="478"/>
          <ac:cxnSpMkLst>
            <pc:docMk/>
            <pc:sldMk cId="115035604" sldId="392"/>
            <ac:cxnSpMk id="18" creationId="{2601EE0C-B816-4FA2-B262-56F70169D016}"/>
          </ac:cxnSpMkLst>
        </pc:cxnChg>
        <pc:cxnChg chg="del mod">
          <ac:chgData name="Rohit J Kate" userId="6acfeb0a-1742-4fee-9ad0-3462b52b7fdf" providerId="ADAL" clId="{A962BAEA-86D3-45A1-9EEA-7849D695E784}" dt="2021-11-11T04:54:45.086" v="5240" actId="478"/>
          <ac:cxnSpMkLst>
            <pc:docMk/>
            <pc:sldMk cId="115035604" sldId="392"/>
            <ac:cxnSpMk id="22" creationId="{F77E8BE9-01D2-455E-9807-ECE97CD67A2E}"/>
          </ac:cxnSpMkLst>
        </pc:cxnChg>
        <pc:cxnChg chg="del">
          <ac:chgData name="Rohit J Kate" userId="6acfeb0a-1742-4fee-9ad0-3462b52b7fdf" providerId="ADAL" clId="{A962BAEA-86D3-45A1-9EEA-7849D695E784}" dt="2021-11-11T04:54:45.086" v="5240" actId="478"/>
          <ac:cxnSpMkLst>
            <pc:docMk/>
            <pc:sldMk cId="115035604" sldId="392"/>
            <ac:cxnSpMk id="25" creationId="{0A9C5710-2344-401C-8C17-83056E80C943}"/>
          </ac:cxnSpMkLst>
        </pc:cxnChg>
        <pc:cxnChg chg="del mod">
          <ac:chgData name="Rohit J Kate" userId="6acfeb0a-1742-4fee-9ad0-3462b52b7fdf" providerId="ADAL" clId="{A962BAEA-86D3-45A1-9EEA-7849D695E784}" dt="2021-11-11T04:54:45.086" v="5240" actId="478"/>
          <ac:cxnSpMkLst>
            <pc:docMk/>
            <pc:sldMk cId="115035604" sldId="392"/>
            <ac:cxnSpMk id="27" creationId="{E4F1C8ED-FFBE-4C43-BA5C-E56F406C0144}"/>
          </ac:cxnSpMkLst>
        </pc:cxnChg>
        <pc:cxnChg chg="del mod">
          <ac:chgData name="Rohit J Kate" userId="6acfeb0a-1742-4fee-9ad0-3462b52b7fdf" providerId="ADAL" clId="{A962BAEA-86D3-45A1-9EEA-7849D695E784}" dt="2021-11-11T04:54:45.086" v="5240" actId="478"/>
          <ac:cxnSpMkLst>
            <pc:docMk/>
            <pc:sldMk cId="115035604" sldId="392"/>
            <ac:cxnSpMk id="28" creationId="{F68B1B4D-8188-48C5-B025-3F45C2FFBC61}"/>
          </ac:cxnSpMkLst>
        </pc:cxnChg>
        <pc:cxnChg chg="del mod">
          <ac:chgData name="Rohit J Kate" userId="6acfeb0a-1742-4fee-9ad0-3462b52b7fdf" providerId="ADAL" clId="{A962BAEA-86D3-45A1-9EEA-7849D695E784}" dt="2021-11-11T04:54:45.086" v="5240" actId="478"/>
          <ac:cxnSpMkLst>
            <pc:docMk/>
            <pc:sldMk cId="115035604" sldId="392"/>
            <ac:cxnSpMk id="29" creationId="{314B42BE-DD6E-4F06-838D-CD1BB81D4CC0}"/>
          </ac:cxnSpMkLst>
        </pc:cxnChg>
        <pc:cxnChg chg="del">
          <ac:chgData name="Rohit J Kate" userId="6acfeb0a-1742-4fee-9ad0-3462b52b7fdf" providerId="ADAL" clId="{A962BAEA-86D3-45A1-9EEA-7849D695E784}" dt="2021-11-11T04:54:45.086" v="5240" actId="478"/>
          <ac:cxnSpMkLst>
            <pc:docMk/>
            <pc:sldMk cId="115035604" sldId="392"/>
            <ac:cxnSpMk id="30" creationId="{E4BB247C-3997-447E-B992-74B626396E41}"/>
          </ac:cxnSpMkLst>
        </pc:cxnChg>
        <pc:cxnChg chg="add mod">
          <ac:chgData name="Rohit J Kate" userId="6acfeb0a-1742-4fee-9ad0-3462b52b7fdf" providerId="ADAL" clId="{A962BAEA-86D3-45A1-9EEA-7849D695E784}" dt="2021-11-11T04:56:07.555" v="5264" actId="1036"/>
          <ac:cxnSpMkLst>
            <pc:docMk/>
            <pc:sldMk cId="115035604" sldId="392"/>
            <ac:cxnSpMk id="33" creationId="{82108F3C-62B0-44AA-9566-D7FFBD758B2D}"/>
          </ac:cxnSpMkLst>
        </pc:cxnChg>
        <pc:cxnChg chg="add mod">
          <ac:chgData name="Rohit J Kate" userId="6acfeb0a-1742-4fee-9ad0-3462b52b7fdf" providerId="ADAL" clId="{A962BAEA-86D3-45A1-9EEA-7849D695E784}" dt="2021-11-11T04:56:07.555" v="5264" actId="1036"/>
          <ac:cxnSpMkLst>
            <pc:docMk/>
            <pc:sldMk cId="115035604" sldId="392"/>
            <ac:cxnSpMk id="35" creationId="{9AF940C8-B022-434E-A919-481BD3BB1224}"/>
          </ac:cxnSpMkLst>
        </pc:cxnChg>
        <pc:cxnChg chg="add mod">
          <ac:chgData name="Rohit J Kate" userId="6acfeb0a-1742-4fee-9ad0-3462b52b7fdf" providerId="ADAL" clId="{A962BAEA-86D3-45A1-9EEA-7849D695E784}" dt="2021-11-11T04:56:07.555" v="5264" actId="1036"/>
          <ac:cxnSpMkLst>
            <pc:docMk/>
            <pc:sldMk cId="115035604" sldId="392"/>
            <ac:cxnSpMk id="37" creationId="{9C530CE1-9DD8-4796-9640-2CA0FF80AD72}"/>
          </ac:cxnSpMkLst>
        </pc:cxnChg>
        <pc:cxnChg chg="add mod">
          <ac:chgData name="Rohit J Kate" userId="6acfeb0a-1742-4fee-9ad0-3462b52b7fdf" providerId="ADAL" clId="{A962BAEA-86D3-45A1-9EEA-7849D695E784}" dt="2021-11-11T04:56:07.555" v="5264" actId="1036"/>
          <ac:cxnSpMkLst>
            <pc:docMk/>
            <pc:sldMk cId="115035604" sldId="392"/>
            <ac:cxnSpMk id="39" creationId="{0CF39FB6-F95D-44F8-A7A7-9011047A90F7}"/>
          </ac:cxnSpMkLst>
        </pc:cxnChg>
        <pc:cxnChg chg="add mod">
          <ac:chgData name="Rohit J Kate" userId="6acfeb0a-1742-4fee-9ad0-3462b52b7fdf" providerId="ADAL" clId="{A962BAEA-86D3-45A1-9EEA-7849D695E784}" dt="2021-11-11T04:56:07.555" v="5264" actId="1036"/>
          <ac:cxnSpMkLst>
            <pc:docMk/>
            <pc:sldMk cId="115035604" sldId="392"/>
            <ac:cxnSpMk id="41" creationId="{C22F62EC-DC51-4149-B3D3-4BBB660D90AF}"/>
          </ac:cxnSpMkLst>
        </pc:cxnChg>
        <pc:cxnChg chg="add mod">
          <ac:chgData name="Rohit J Kate" userId="6acfeb0a-1742-4fee-9ad0-3462b52b7fdf" providerId="ADAL" clId="{A962BAEA-86D3-45A1-9EEA-7849D695E784}" dt="2021-11-11T04:56:07.555" v="5264" actId="1036"/>
          <ac:cxnSpMkLst>
            <pc:docMk/>
            <pc:sldMk cId="115035604" sldId="392"/>
            <ac:cxnSpMk id="43" creationId="{C4619F81-CDE2-4A4C-AF20-A1CF230609BC}"/>
          </ac:cxnSpMkLst>
        </pc:cxnChg>
        <pc:cxnChg chg="add mod">
          <ac:chgData name="Rohit J Kate" userId="6acfeb0a-1742-4fee-9ad0-3462b52b7fdf" providerId="ADAL" clId="{A962BAEA-86D3-45A1-9EEA-7849D695E784}" dt="2021-11-11T04:56:07.555" v="5264" actId="1036"/>
          <ac:cxnSpMkLst>
            <pc:docMk/>
            <pc:sldMk cId="115035604" sldId="392"/>
            <ac:cxnSpMk id="46" creationId="{ED75AAC2-83F2-4487-A846-EAC7260004A8}"/>
          </ac:cxnSpMkLst>
        </pc:cxnChg>
        <pc:cxnChg chg="add mod">
          <ac:chgData name="Rohit J Kate" userId="6acfeb0a-1742-4fee-9ad0-3462b52b7fdf" providerId="ADAL" clId="{A962BAEA-86D3-45A1-9EEA-7849D695E784}" dt="2021-11-11T04:56:07.555" v="5264" actId="1036"/>
          <ac:cxnSpMkLst>
            <pc:docMk/>
            <pc:sldMk cId="115035604" sldId="392"/>
            <ac:cxnSpMk id="51" creationId="{ABF955FC-1268-48F0-954A-36DA9DE6CA0E}"/>
          </ac:cxnSpMkLst>
        </pc:cxnChg>
        <pc:cxnChg chg="add mod">
          <ac:chgData name="Rohit J Kate" userId="6acfeb0a-1742-4fee-9ad0-3462b52b7fdf" providerId="ADAL" clId="{A962BAEA-86D3-45A1-9EEA-7849D695E784}" dt="2021-11-11T04:56:07.555" v="5264" actId="1036"/>
          <ac:cxnSpMkLst>
            <pc:docMk/>
            <pc:sldMk cId="115035604" sldId="392"/>
            <ac:cxnSpMk id="52" creationId="{28816230-DBAF-4BC6-9E05-46A1EFEB0BC8}"/>
          </ac:cxnSpMkLst>
        </pc:cxnChg>
        <pc:cxnChg chg="add mod">
          <ac:chgData name="Rohit J Kate" userId="6acfeb0a-1742-4fee-9ad0-3462b52b7fdf" providerId="ADAL" clId="{A962BAEA-86D3-45A1-9EEA-7849D695E784}" dt="2021-11-11T04:56:07.555" v="5264" actId="1036"/>
          <ac:cxnSpMkLst>
            <pc:docMk/>
            <pc:sldMk cId="115035604" sldId="392"/>
            <ac:cxnSpMk id="56" creationId="{0C11A695-1592-44F0-86D5-138D47E8800D}"/>
          </ac:cxnSpMkLst>
        </pc:cxnChg>
        <pc:cxnChg chg="add mod">
          <ac:chgData name="Rohit J Kate" userId="6acfeb0a-1742-4fee-9ad0-3462b52b7fdf" providerId="ADAL" clId="{A962BAEA-86D3-45A1-9EEA-7849D695E784}" dt="2021-11-11T04:56:07.555" v="5264" actId="1036"/>
          <ac:cxnSpMkLst>
            <pc:docMk/>
            <pc:sldMk cId="115035604" sldId="392"/>
            <ac:cxnSpMk id="57" creationId="{808FF9E2-23F3-4BCB-B163-86B2949699FB}"/>
          </ac:cxnSpMkLst>
        </pc:cxnChg>
        <pc:cxnChg chg="add mod">
          <ac:chgData name="Rohit J Kate" userId="6acfeb0a-1742-4fee-9ad0-3462b52b7fdf" providerId="ADAL" clId="{A962BAEA-86D3-45A1-9EEA-7849D695E784}" dt="2021-11-11T04:56:07.555" v="5264" actId="1036"/>
          <ac:cxnSpMkLst>
            <pc:docMk/>
            <pc:sldMk cId="115035604" sldId="392"/>
            <ac:cxnSpMk id="58" creationId="{6354522E-5ABC-4E87-AF1A-8946DA46E0D5}"/>
          </ac:cxnSpMkLst>
        </pc:cxnChg>
        <pc:cxnChg chg="add mod">
          <ac:chgData name="Rohit J Kate" userId="6acfeb0a-1742-4fee-9ad0-3462b52b7fdf" providerId="ADAL" clId="{A962BAEA-86D3-45A1-9EEA-7849D695E784}" dt="2021-11-11T04:56:07.555" v="5264" actId="1036"/>
          <ac:cxnSpMkLst>
            <pc:docMk/>
            <pc:sldMk cId="115035604" sldId="392"/>
            <ac:cxnSpMk id="59" creationId="{FDDE0224-22DB-4188-A53C-69F47C8F1600}"/>
          </ac:cxnSpMkLst>
        </pc:cxnChg>
        <pc:cxnChg chg="add mod">
          <ac:chgData name="Rohit J Kate" userId="6acfeb0a-1742-4fee-9ad0-3462b52b7fdf" providerId="ADAL" clId="{A962BAEA-86D3-45A1-9EEA-7849D695E784}" dt="2021-11-11T04:56:07.555" v="5264" actId="1036"/>
          <ac:cxnSpMkLst>
            <pc:docMk/>
            <pc:sldMk cId="115035604" sldId="392"/>
            <ac:cxnSpMk id="60" creationId="{A756E8E2-74CB-4B35-83CF-0CC56AFE1D03}"/>
          </ac:cxnSpMkLst>
        </pc:cxnChg>
        <pc:cxnChg chg="add mod">
          <ac:chgData name="Rohit J Kate" userId="6acfeb0a-1742-4fee-9ad0-3462b52b7fdf" providerId="ADAL" clId="{A962BAEA-86D3-45A1-9EEA-7849D695E784}" dt="2021-11-11T04:56:07.555" v="5264" actId="1036"/>
          <ac:cxnSpMkLst>
            <pc:docMk/>
            <pc:sldMk cId="115035604" sldId="392"/>
            <ac:cxnSpMk id="62" creationId="{93BDE594-662D-47C8-BB9F-F9F9DED85FA9}"/>
          </ac:cxnSpMkLst>
        </pc:cxnChg>
        <pc:cxnChg chg="add mod">
          <ac:chgData name="Rohit J Kate" userId="6acfeb0a-1742-4fee-9ad0-3462b52b7fdf" providerId="ADAL" clId="{A962BAEA-86D3-45A1-9EEA-7849D695E784}" dt="2021-11-11T04:56:07.555" v="5264" actId="1036"/>
          <ac:cxnSpMkLst>
            <pc:docMk/>
            <pc:sldMk cId="115035604" sldId="392"/>
            <ac:cxnSpMk id="63" creationId="{38E9AAC6-7974-4D3E-AF6B-42750DD190C9}"/>
          </ac:cxnSpMkLst>
        </pc:cxnChg>
        <pc:cxnChg chg="add mod">
          <ac:chgData name="Rohit J Kate" userId="6acfeb0a-1742-4fee-9ad0-3462b52b7fdf" providerId="ADAL" clId="{A962BAEA-86D3-45A1-9EEA-7849D695E784}" dt="2021-11-11T04:56:07.555" v="5264" actId="1036"/>
          <ac:cxnSpMkLst>
            <pc:docMk/>
            <pc:sldMk cId="115035604" sldId="392"/>
            <ac:cxnSpMk id="64" creationId="{68677360-A105-4F99-B81E-B78B2525001C}"/>
          </ac:cxnSpMkLst>
        </pc:cxnChg>
        <pc:cxnChg chg="add mod">
          <ac:chgData name="Rohit J Kate" userId="6acfeb0a-1742-4fee-9ad0-3462b52b7fdf" providerId="ADAL" clId="{A962BAEA-86D3-45A1-9EEA-7849D695E784}" dt="2021-11-11T04:56:07.555" v="5264" actId="1036"/>
          <ac:cxnSpMkLst>
            <pc:docMk/>
            <pc:sldMk cId="115035604" sldId="392"/>
            <ac:cxnSpMk id="65" creationId="{FCE3A91B-3270-4E05-B75A-A29B71ED1B93}"/>
          </ac:cxnSpMkLst>
        </pc:cxnChg>
      </pc:sldChg>
      <pc:sldChg chg="add del">
        <pc:chgData name="Rohit J Kate" userId="6acfeb0a-1742-4fee-9ad0-3462b52b7fdf" providerId="ADAL" clId="{A962BAEA-86D3-45A1-9EEA-7849D695E784}" dt="2021-11-11T04:52:32.261" v="5172"/>
        <pc:sldMkLst>
          <pc:docMk/>
          <pc:sldMk cId="1544343915" sldId="392"/>
        </pc:sldMkLst>
      </pc:sldChg>
      <pc:sldChg chg="addSp modSp new mod">
        <pc:chgData name="Rohit J Kate" userId="6acfeb0a-1742-4fee-9ad0-3462b52b7fdf" providerId="ADAL" clId="{A962BAEA-86D3-45A1-9EEA-7849D695E784}" dt="2021-11-11T05:03:41.531" v="5639" actId="20577"/>
        <pc:sldMkLst>
          <pc:docMk/>
          <pc:sldMk cId="193923577" sldId="393"/>
        </pc:sldMkLst>
        <pc:spChg chg="mod">
          <ac:chgData name="Rohit J Kate" userId="6acfeb0a-1742-4fee-9ad0-3462b52b7fdf" providerId="ADAL" clId="{A962BAEA-86D3-45A1-9EEA-7849D695E784}" dt="2021-11-11T04:57:08.103" v="5311" actId="20577"/>
          <ac:spMkLst>
            <pc:docMk/>
            <pc:sldMk cId="193923577" sldId="393"/>
            <ac:spMk id="2" creationId="{FF5C4335-010B-4BFB-9663-D686F96D1C42}"/>
          </ac:spMkLst>
        </pc:spChg>
        <pc:spChg chg="mod">
          <ac:chgData name="Rohit J Kate" userId="6acfeb0a-1742-4fee-9ad0-3462b52b7fdf" providerId="ADAL" clId="{A962BAEA-86D3-45A1-9EEA-7849D695E784}" dt="2021-11-11T05:03:41.531" v="5639" actId="20577"/>
          <ac:spMkLst>
            <pc:docMk/>
            <pc:sldMk cId="193923577" sldId="393"/>
            <ac:spMk id="3" creationId="{750B9A54-A894-4357-B370-A58BF9A1E9FE}"/>
          </ac:spMkLst>
        </pc:spChg>
        <pc:spChg chg="add mod">
          <ac:chgData name="Rohit J Kate" userId="6acfeb0a-1742-4fee-9ad0-3462b52b7fdf" providerId="ADAL" clId="{A962BAEA-86D3-45A1-9EEA-7849D695E784}" dt="2021-11-11T05:00:10.056" v="5596" actId="1035"/>
          <ac:spMkLst>
            <pc:docMk/>
            <pc:sldMk cId="193923577" sldId="393"/>
            <ac:spMk id="5" creationId="{3827D168-9758-4415-B933-9757EA09A725}"/>
          </ac:spMkLst>
        </pc:spChg>
        <pc:spChg chg="add mod">
          <ac:chgData name="Rohit J Kate" userId="6acfeb0a-1742-4fee-9ad0-3462b52b7fdf" providerId="ADAL" clId="{A962BAEA-86D3-45A1-9EEA-7849D695E784}" dt="2021-11-11T05:00:10.056" v="5596" actId="1035"/>
          <ac:spMkLst>
            <pc:docMk/>
            <pc:sldMk cId="193923577" sldId="393"/>
            <ac:spMk id="6" creationId="{D7DCE099-059F-4D23-86C5-3CFF50EE67C3}"/>
          </ac:spMkLst>
        </pc:spChg>
        <pc:spChg chg="add mod">
          <ac:chgData name="Rohit J Kate" userId="6acfeb0a-1742-4fee-9ad0-3462b52b7fdf" providerId="ADAL" clId="{A962BAEA-86D3-45A1-9EEA-7849D695E784}" dt="2021-11-11T05:00:10.056" v="5596" actId="1035"/>
          <ac:spMkLst>
            <pc:docMk/>
            <pc:sldMk cId="193923577" sldId="393"/>
            <ac:spMk id="7" creationId="{1ADAB0A0-4CD0-494D-9FD7-DD32ECE1D24A}"/>
          </ac:spMkLst>
        </pc:spChg>
        <pc:spChg chg="add mod">
          <ac:chgData name="Rohit J Kate" userId="6acfeb0a-1742-4fee-9ad0-3462b52b7fdf" providerId="ADAL" clId="{A962BAEA-86D3-45A1-9EEA-7849D695E784}" dt="2021-11-11T05:00:10.056" v="5596" actId="1035"/>
          <ac:spMkLst>
            <pc:docMk/>
            <pc:sldMk cId="193923577" sldId="393"/>
            <ac:spMk id="8" creationId="{FE4A65B2-FBB5-4AE0-81AC-CB5E6EAC1469}"/>
          </ac:spMkLst>
        </pc:spChg>
        <pc:spChg chg="add mod">
          <ac:chgData name="Rohit J Kate" userId="6acfeb0a-1742-4fee-9ad0-3462b52b7fdf" providerId="ADAL" clId="{A962BAEA-86D3-45A1-9EEA-7849D695E784}" dt="2021-11-11T05:00:10.056" v="5596" actId="1035"/>
          <ac:spMkLst>
            <pc:docMk/>
            <pc:sldMk cId="193923577" sldId="393"/>
            <ac:spMk id="15" creationId="{04BA19BF-B560-49FF-A826-0CEBE094C384}"/>
          </ac:spMkLst>
        </pc:spChg>
        <pc:spChg chg="add mod">
          <ac:chgData name="Rohit J Kate" userId="6acfeb0a-1742-4fee-9ad0-3462b52b7fdf" providerId="ADAL" clId="{A962BAEA-86D3-45A1-9EEA-7849D695E784}" dt="2021-11-11T05:00:10.056" v="5596" actId="1035"/>
          <ac:spMkLst>
            <pc:docMk/>
            <pc:sldMk cId="193923577" sldId="393"/>
            <ac:spMk id="16" creationId="{04F7D343-5009-4B37-8C60-5916978C03CB}"/>
          </ac:spMkLst>
        </pc:spChg>
        <pc:spChg chg="add mod">
          <ac:chgData name="Rohit J Kate" userId="6acfeb0a-1742-4fee-9ad0-3462b52b7fdf" providerId="ADAL" clId="{A962BAEA-86D3-45A1-9EEA-7849D695E784}" dt="2021-11-11T05:00:10.056" v="5596" actId="1035"/>
          <ac:spMkLst>
            <pc:docMk/>
            <pc:sldMk cId="193923577" sldId="393"/>
            <ac:spMk id="17" creationId="{4CDEFDF2-653F-4988-988F-1C8CC9216103}"/>
          </ac:spMkLst>
        </pc:spChg>
        <pc:spChg chg="add mod">
          <ac:chgData name="Rohit J Kate" userId="6acfeb0a-1742-4fee-9ad0-3462b52b7fdf" providerId="ADAL" clId="{A962BAEA-86D3-45A1-9EEA-7849D695E784}" dt="2021-11-11T05:00:10.056" v="5596" actId="1035"/>
          <ac:spMkLst>
            <pc:docMk/>
            <pc:sldMk cId="193923577" sldId="393"/>
            <ac:spMk id="18" creationId="{0C0F2847-6E43-4C68-BE80-2A4BF2128D9C}"/>
          </ac:spMkLst>
        </pc:spChg>
        <pc:cxnChg chg="add mod">
          <ac:chgData name="Rohit J Kate" userId="6acfeb0a-1742-4fee-9ad0-3462b52b7fdf" providerId="ADAL" clId="{A962BAEA-86D3-45A1-9EEA-7849D695E784}" dt="2021-11-11T05:00:10.056" v="5596" actId="1035"/>
          <ac:cxnSpMkLst>
            <pc:docMk/>
            <pc:sldMk cId="193923577" sldId="393"/>
            <ac:cxnSpMk id="10" creationId="{2C3A048E-5358-4E09-96ED-C28207C395F0}"/>
          </ac:cxnSpMkLst>
        </pc:cxnChg>
        <pc:cxnChg chg="add mod">
          <ac:chgData name="Rohit J Kate" userId="6acfeb0a-1742-4fee-9ad0-3462b52b7fdf" providerId="ADAL" clId="{A962BAEA-86D3-45A1-9EEA-7849D695E784}" dt="2021-11-11T05:00:10.056" v="5596" actId="1035"/>
          <ac:cxnSpMkLst>
            <pc:docMk/>
            <pc:sldMk cId="193923577" sldId="393"/>
            <ac:cxnSpMk id="12" creationId="{C60B9CAF-D317-4646-A891-C04A18FFAEFD}"/>
          </ac:cxnSpMkLst>
        </pc:cxnChg>
        <pc:cxnChg chg="add mod">
          <ac:chgData name="Rohit J Kate" userId="6acfeb0a-1742-4fee-9ad0-3462b52b7fdf" providerId="ADAL" clId="{A962BAEA-86D3-45A1-9EEA-7849D695E784}" dt="2021-11-11T05:00:10.056" v="5596" actId="1035"/>
          <ac:cxnSpMkLst>
            <pc:docMk/>
            <pc:sldMk cId="193923577" sldId="393"/>
            <ac:cxnSpMk id="14" creationId="{0D7D625D-51C3-4289-AA94-0771C71021C0}"/>
          </ac:cxnSpMkLst>
        </pc:cxnChg>
        <pc:cxnChg chg="add mod">
          <ac:chgData name="Rohit J Kate" userId="6acfeb0a-1742-4fee-9ad0-3462b52b7fdf" providerId="ADAL" clId="{A962BAEA-86D3-45A1-9EEA-7849D695E784}" dt="2021-11-11T05:00:10.056" v="5596" actId="1035"/>
          <ac:cxnSpMkLst>
            <pc:docMk/>
            <pc:sldMk cId="193923577" sldId="393"/>
            <ac:cxnSpMk id="19" creationId="{22D50F70-6256-4ECE-9352-B59EA4D576B5}"/>
          </ac:cxnSpMkLst>
        </pc:cxnChg>
        <pc:cxnChg chg="add mod">
          <ac:chgData name="Rohit J Kate" userId="6acfeb0a-1742-4fee-9ad0-3462b52b7fdf" providerId="ADAL" clId="{A962BAEA-86D3-45A1-9EEA-7849D695E784}" dt="2021-11-11T05:00:10.056" v="5596" actId="1035"/>
          <ac:cxnSpMkLst>
            <pc:docMk/>
            <pc:sldMk cId="193923577" sldId="393"/>
            <ac:cxnSpMk id="20" creationId="{79D02602-19EA-4FF6-B2AF-2CA5907443F6}"/>
          </ac:cxnSpMkLst>
        </pc:cxnChg>
        <pc:cxnChg chg="add mod">
          <ac:chgData name="Rohit J Kate" userId="6acfeb0a-1742-4fee-9ad0-3462b52b7fdf" providerId="ADAL" clId="{A962BAEA-86D3-45A1-9EEA-7849D695E784}" dt="2021-11-11T05:00:10.056" v="5596" actId="1035"/>
          <ac:cxnSpMkLst>
            <pc:docMk/>
            <pc:sldMk cId="193923577" sldId="393"/>
            <ac:cxnSpMk id="21" creationId="{5A024018-E287-4E1E-9FBE-3DB94EF7B304}"/>
          </ac:cxnSpMkLst>
        </pc:cxnChg>
      </pc:sldChg>
      <pc:sldChg chg="addSp delSp modSp new mod modAnim">
        <pc:chgData name="Rohit J Kate" userId="6acfeb0a-1742-4fee-9ad0-3462b52b7fdf" providerId="ADAL" clId="{A962BAEA-86D3-45A1-9EEA-7849D695E784}" dt="2021-11-11T05:54:20.855" v="6949" actId="20577"/>
        <pc:sldMkLst>
          <pc:docMk/>
          <pc:sldMk cId="1996619496" sldId="394"/>
        </pc:sldMkLst>
        <pc:spChg chg="mod">
          <ac:chgData name="Rohit J Kate" userId="6acfeb0a-1742-4fee-9ad0-3462b52b7fdf" providerId="ADAL" clId="{A962BAEA-86D3-45A1-9EEA-7849D695E784}" dt="2021-11-11T05:08:50.871" v="5692" actId="20577"/>
          <ac:spMkLst>
            <pc:docMk/>
            <pc:sldMk cId="1996619496" sldId="394"/>
            <ac:spMk id="2" creationId="{962C7C65-12A3-400D-BBE6-3CF74FF7EC65}"/>
          </ac:spMkLst>
        </pc:spChg>
        <pc:spChg chg="del">
          <ac:chgData name="Rohit J Kate" userId="6acfeb0a-1742-4fee-9ad0-3462b52b7fdf" providerId="ADAL" clId="{A962BAEA-86D3-45A1-9EEA-7849D695E784}" dt="2021-11-11T05:14:52.858" v="5693" actId="931"/>
          <ac:spMkLst>
            <pc:docMk/>
            <pc:sldMk cId="1996619496" sldId="394"/>
            <ac:spMk id="3" creationId="{A77EDE5E-F9CB-4CBD-9ED3-EDC56AF2B231}"/>
          </ac:spMkLst>
        </pc:spChg>
        <pc:spChg chg="add mod">
          <ac:chgData name="Rohit J Kate" userId="6acfeb0a-1742-4fee-9ad0-3462b52b7fdf" providerId="ADAL" clId="{A962BAEA-86D3-45A1-9EEA-7849D695E784}" dt="2021-11-11T05:28:13.298" v="6176" actId="1038"/>
          <ac:spMkLst>
            <pc:docMk/>
            <pc:sldMk cId="1996619496" sldId="394"/>
            <ac:spMk id="9" creationId="{AF0EBAF1-C8A9-435E-88A8-2477B26B3F2F}"/>
          </ac:spMkLst>
        </pc:spChg>
        <pc:spChg chg="add mod">
          <ac:chgData name="Rohit J Kate" userId="6acfeb0a-1742-4fee-9ad0-3462b52b7fdf" providerId="ADAL" clId="{A962BAEA-86D3-45A1-9EEA-7849D695E784}" dt="2021-11-11T05:28:13.298" v="6176" actId="1038"/>
          <ac:spMkLst>
            <pc:docMk/>
            <pc:sldMk cId="1996619496" sldId="394"/>
            <ac:spMk id="12" creationId="{1975AD71-C861-437C-9364-1B412D041FCE}"/>
          </ac:spMkLst>
        </pc:spChg>
        <pc:spChg chg="add mod">
          <ac:chgData name="Rohit J Kate" userId="6acfeb0a-1742-4fee-9ad0-3462b52b7fdf" providerId="ADAL" clId="{A962BAEA-86D3-45A1-9EEA-7849D695E784}" dt="2021-11-11T05:28:13.298" v="6176" actId="1038"/>
          <ac:spMkLst>
            <pc:docMk/>
            <pc:sldMk cId="1996619496" sldId="394"/>
            <ac:spMk id="17" creationId="{3E3FFF4D-70CE-456D-8F86-39292C21492A}"/>
          </ac:spMkLst>
        </pc:spChg>
        <pc:spChg chg="add mod">
          <ac:chgData name="Rohit J Kate" userId="6acfeb0a-1742-4fee-9ad0-3462b52b7fdf" providerId="ADAL" clId="{A962BAEA-86D3-45A1-9EEA-7849D695E784}" dt="2021-11-11T05:28:13.298" v="6176" actId="1038"/>
          <ac:spMkLst>
            <pc:docMk/>
            <pc:sldMk cId="1996619496" sldId="394"/>
            <ac:spMk id="18" creationId="{FBEAE169-FD35-4CD3-8F92-FE7D31B1B653}"/>
          </ac:spMkLst>
        </pc:spChg>
        <pc:spChg chg="add mod">
          <ac:chgData name="Rohit J Kate" userId="6acfeb0a-1742-4fee-9ad0-3462b52b7fdf" providerId="ADAL" clId="{A962BAEA-86D3-45A1-9EEA-7849D695E784}" dt="2021-11-11T05:54:20.855" v="6949" actId="20577"/>
          <ac:spMkLst>
            <pc:docMk/>
            <pc:sldMk cId="1996619496" sldId="394"/>
            <ac:spMk id="19" creationId="{573759BC-6642-4D5D-A15C-80D5061539D4}"/>
          </ac:spMkLst>
        </pc:spChg>
        <pc:spChg chg="add mod">
          <ac:chgData name="Rohit J Kate" userId="6acfeb0a-1742-4fee-9ad0-3462b52b7fdf" providerId="ADAL" clId="{A962BAEA-86D3-45A1-9EEA-7849D695E784}" dt="2021-11-11T05:54:10.089" v="6947" actId="20577"/>
          <ac:spMkLst>
            <pc:docMk/>
            <pc:sldMk cId="1996619496" sldId="394"/>
            <ac:spMk id="21" creationId="{5CF1E926-72DD-40C3-BE91-0F8EBB1C01CF}"/>
          </ac:spMkLst>
        </pc:spChg>
        <pc:spChg chg="add mod">
          <ac:chgData name="Rohit J Kate" userId="6acfeb0a-1742-4fee-9ad0-3462b52b7fdf" providerId="ADAL" clId="{A962BAEA-86D3-45A1-9EEA-7849D695E784}" dt="2021-11-11T05:28:13.298" v="6176" actId="1038"/>
          <ac:spMkLst>
            <pc:docMk/>
            <pc:sldMk cId="1996619496" sldId="394"/>
            <ac:spMk id="24" creationId="{57E56555-5BE3-4983-B09C-A796A1F29B54}"/>
          </ac:spMkLst>
        </pc:spChg>
        <pc:spChg chg="add mod">
          <ac:chgData name="Rohit J Kate" userId="6acfeb0a-1742-4fee-9ad0-3462b52b7fdf" providerId="ADAL" clId="{A962BAEA-86D3-45A1-9EEA-7849D695E784}" dt="2021-11-11T05:31:28.729" v="6240" actId="20577"/>
          <ac:spMkLst>
            <pc:docMk/>
            <pc:sldMk cId="1996619496" sldId="394"/>
            <ac:spMk id="27" creationId="{11B628BD-8AAC-4872-9F3A-18D9EB94E880}"/>
          </ac:spMkLst>
        </pc:spChg>
        <pc:spChg chg="add mod">
          <ac:chgData name="Rohit J Kate" userId="6acfeb0a-1742-4fee-9ad0-3462b52b7fdf" providerId="ADAL" clId="{A962BAEA-86D3-45A1-9EEA-7849D695E784}" dt="2021-11-11T05:30:21.068" v="6236" actId="20577"/>
          <ac:spMkLst>
            <pc:docMk/>
            <pc:sldMk cId="1996619496" sldId="394"/>
            <ac:spMk id="29" creationId="{6B96DAE6-23FB-45F2-B3B2-7697C9A6B704}"/>
          </ac:spMkLst>
        </pc:spChg>
        <pc:picChg chg="add mod">
          <ac:chgData name="Rohit J Kate" userId="6acfeb0a-1742-4fee-9ad0-3462b52b7fdf" providerId="ADAL" clId="{A962BAEA-86D3-45A1-9EEA-7849D695E784}" dt="2021-11-11T05:28:13.298" v="6176" actId="1038"/>
          <ac:picMkLst>
            <pc:docMk/>
            <pc:sldMk cId="1996619496" sldId="394"/>
            <ac:picMk id="6" creationId="{DABC49B4-6421-44D8-B93A-2515D7969512}"/>
          </ac:picMkLst>
        </pc:picChg>
        <pc:cxnChg chg="add mod">
          <ac:chgData name="Rohit J Kate" userId="6acfeb0a-1742-4fee-9ad0-3462b52b7fdf" providerId="ADAL" clId="{A962BAEA-86D3-45A1-9EEA-7849D695E784}" dt="2021-11-11T05:28:13.298" v="6176" actId="1038"/>
          <ac:cxnSpMkLst>
            <pc:docMk/>
            <pc:sldMk cId="1996619496" sldId="394"/>
            <ac:cxnSpMk id="8" creationId="{A79E0A1B-DEBA-4C69-B791-D8C749689336}"/>
          </ac:cxnSpMkLst>
        </pc:cxnChg>
        <pc:cxnChg chg="add mod">
          <ac:chgData name="Rohit J Kate" userId="6acfeb0a-1742-4fee-9ad0-3462b52b7fdf" providerId="ADAL" clId="{A962BAEA-86D3-45A1-9EEA-7849D695E784}" dt="2021-11-11T05:28:13.298" v="6176" actId="1038"/>
          <ac:cxnSpMkLst>
            <pc:docMk/>
            <pc:sldMk cId="1996619496" sldId="394"/>
            <ac:cxnSpMk id="11" creationId="{91E07222-493D-4B8A-AF3C-9487CF68B80B}"/>
          </ac:cxnSpMkLst>
        </pc:cxnChg>
        <pc:cxnChg chg="add del mod">
          <ac:chgData name="Rohit J Kate" userId="6acfeb0a-1742-4fee-9ad0-3462b52b7fdf" providerId="ADAL" clId="{A962BAEA-86D3-45A1-9EEA-7849D695E784}" dt="2021-11-11T05:18:36.227" v="5759"/>
          <ac:cxnSpMkLst>
            <pc:docMk/>
            <pc:sldMk cId="1996619496" sldId="394"/>
            <ac:cxnSpMk id="14" creationId="{E6AD54BF-E89A-45BF-B14A-2FFF131FC9CF}"/>
          </ac:cxnSpMkLst>
        </pc:cxnChg>
        <pc:cxnChg chg="add mod">
          <ac:chgData name="Rohit J Kate" userId="6acfeb0a-1742-4fee-9ad0-3462b52b7fdf" providerId="ADAL" clId="{A962BAEA-86D3-45A1-9EEA-7849D695E784}" dt="2021-11-11T05:28:13.298" v="6176" actId="1038"/>
          <ac:cxnSpMkLst>
            <pc:docMk/>
            <pc:sldMk cId="1996619496" sldId="394"/>
            <ac:cxnSpMk id="16" creationId="{7D2BFA16-303C-407F-9AEF-BE1DC43E7C26}"/>
          </ac:cxnSpMkLst>
        </pc:cxnChg>
        <pc:cxnChg chg="add mod">
          <ac:chgData name="Rohit J Kate" userId="6acfeb0a-1742-4fee-9ad0-3462b52b7fdf" providerId="ADAL" clId="{A962BAEA-86D3-45A1-9EEA-7849D695E784}" dt="2021-11-11T05:28:13.298" v="6176" actId="1038"/>
          <ac:cxnSpMkLst>
            <pc:docMk/>
            <pc:sldMk cId="1996619496" sldId="394"/>
            <ac:cxnSpMk id="20" creationId="{F293ED92-BDD9-41D9-A59C-88F0B3F907B6}"/>
          </ac:cxnSpMkLst>
        </pc:cxnChg>
        <pc:cxnChg chg="add mod">
          <ac:chgData name="Rohit J Kate" userId="6acfeb0a-1742-4fee-9ad0-3462b52b7fdf" providerId="ADAL" clId="{A962BAEA-86D3-45A1-9EEA-7849D695E784}" dt="2021-11-11T05:28:13.298" v="6176" actId="1038"/>
          <ac:cxnSpMkLst>
            <pc:docMk/>
            <pc:sldMk cId="1996619496" sldId="394"/>
            <ac:cxnSpMk id="23" creationId="{4EE8DD89-AE2D-4AE9-BD7E-42C4302E6F90}"/>
          </ac:cxnSpMkLst>
        </pc:cxnChg>
        <pc:cxnChg chg="add mod">
          <ac:chgData name="Rohit J Kate" userId="6acfeb0a-1742-4fee-9ad0-3462b52b7fdf" providerId="ADAL" clId="{A962BAEA-86D3-45A1-9EEA-7849D695E784}" dt="2021-11-11T05:28:13.298" v="6176" actId="1038"/>
          <ac:cxnSpMkLst>
            <pc:docMk/>
            <pc:sldMk cId="1996619496" sldId="394"/>
            <ac:cxnSpMk id="26" creationId="{5BEE38C9-84AB-4900-8844-FC2014299072}"/>
          </ac:cxnSpMkLst>
        </pc:cxnChg>
        <pc:cxnChg chg="add mod">
          <ac:chgData name="Rohit J Kate" userId="6acfeb0a-1742-4fee-9ad0-3462b52b7fdf" providerId="ADAL" clId="{A962BAEA-86D3-45A1-9EEA-7849D695E784}" dt="2021-11-11T05:30:27.734" v="6237" actId="14100"/>
          <ac:cxnSpMkLst>
            <pc:docMk/>
            <pc:sldMk cId="1996619496" sldId="394"/>
            <ac:cxnSpMk id="28" creationId="{7ACD3BCC-093F-4612-8D87-AFC17D68B6ED}"/>
          </ac:cxnSpMkLst>
        </pc:cxnChg>
      </pc:sldChg>
      <pc:sldChg chg="modSp new mod">
        <pc:chgData name="Rohit J Kate" userId="6acfeb0a-1742-4fee-9ad0-3462b52b7fdf" providerId="ADAL" clId="{A962BAEA-86D3-45A1-9EEA-7849D695E784}" dt="2021-11-11T06:16:25.734" v="7827" actId="20577"/>
        <pc:sldMkLst>
          <pc:docMk/>
          <pc:sldMk cId="3661984619" sldId="395"/>
        </pc:sldMkLst>
        <pc:spChg chg="mod">
          <ac:chgData name="Rohit J Kate" userId="6acfeb0a-1742-4fee-9ad0-3462b52b7fdf" providerId="ADAL" clId="{A962BAEA-86D3-45A1-9EEA-7849D695E784}" dt="2021-11-11T05:33:13.635" v="6289" actId="20577"/>
          <ac:spMkLst>
            <pc:docMk/>
            <pc:sldMk cId="3661984619" sldId="395"/>
            <ac:spMk id="2" creationId="{16E0B4C7-D83A-4188-8D45-DE309952F918}"/>
          </ac:spMkLst>
        </pc:spChg>
        <pc:spChg chg="mod">
          <ac:chgData name="Rohit J Kate" userId="6acfeb0a-1742-4fee-9ad0-3462b52b7fdf" providerId="ADAL" clId="{A962BAEA-86D3-45A1-9EEA-7849D695E784}" dt="2021-11-11T06:16:25.734" v="7827" actId="20577"/>
          <ac:spMkLst>
            <pc:docMk/>
            <pc:sldMk cId="3661984619" sldId="395"/>
            <ac:spMk id="3" creationId="{21078377-814C-4923-9625-7631C9CB08A6}"/>
          </ac:spMkLst>
        </pc:spChg>
      </pc:sldChg>
      <pc:sldChg chg="modSp new mod">
        <pc:chgData name="Rohit J Kate" userId="6acfeb0a-1742-4fee-9ad0-3462b52b7fdf" providerId="ADAL" clId="{A962BAEA-86D3-45A1-9EEA-7849D695E784}" dt="2021-11-11T06:07:56.693" v="7718" actId="27636"/>
        <pc:sldMkLst>
          <pc:docMk/>
          <pc:sldMk cId="856745306" sldId="396"/>
        </pc:sldMkLst>
        <pc:spChg chg="mod">
          <ac:chgData name="Rohit J Kate" userId="6acfeb0a-1742-4fee-9ad0-3462b52b7fdf" providerId="ADAL" clId="{A962BAEA-86D3-45A1-9EEA-7849D695E784}" dt="2021-11-11T05:55:25.558" v="6981" actId="20577"/>
          <ac:spMkLst>
            <pc:docMk/>
            <pc:sldMk cId="856745306" sldId="396"/>
            <ac:spMk id="2" creationId="{61BFCD49-3347-4B35-8679-CF7D1E1EA31C}"/>
          </ac:spMkLst>
        </pc:spChg>
        <pc:spChg chg="mod">
          <ac:chgData name="Rohit J Kate" userId="6acfeb0a-1742-4fee-9ad0-3462b52b7fdf" providerId="ADAL" clId="{A962BAEA-86D3-45A1-9EEA-7849D695E784}" dt="2021-11-11T06:07:56.693" v="7718" actId="27636"/>
          <ac:spMkLst>
            <pc:docMk/>
            <pc:sldMk cId="856745306" sldId="396"/>
            <ac:spMk id="3" creationId="{19B24340-575C-4018-B636-475B2DEB1902}"/>
          </ac:spMkLst>
        </pc:spChg>
      </pc:sldChg>
      <pc:sldChg chg="addSp delSp modSp new mod">
        <pc:chgData name="Rohit J Kate" userId="6acfeb0a-1742-4fee-9ad0-3462b52b7fdf" providerId="ADAL" clId="{A962BAEA-86D3-45A1-9EEA-7849D695E784}" dt="2021-11-11T06:10:10.294" v="7727" actId="1076"/>
        <pc:sldMkLst>
          <pc:docMk/>
          <pc:sldMk cId="2587316366" sldId="397"/>
        </pc:sldMkLst>
        <pc:spChg chg="mod">
          <ac:chgData name="Rohit J Kate" userId="6acfeb0a-1742-4fee-9ad0-3462b52b7fdf" providerId="ADAL" clId="{A962BAEA-86D3-45A1-9EEA-7849D695E784}" dt="2021-11-11T06:02:09.440" v="7621"/>
          <ac:spMkLst>
            <pc:docMk/>
            <pc:sldMk cId="2587316366" sldId="397"/>
            <ac:spMk id="2" creationId="{F166A179-770F-4D0F-BDB9-80BD14B1E2AD}"/>
          </ac:spMkLst>
        </pc:spChg>
        <pc:spChg chg="del">
          <ac:chgData name="Rohit J Kate" userId="6acfeb0a-1742-4fee-9ad0-3462b52b7fdf" providerId="ADAL" clId="{A962BAEA-86D3-45A1-9EEA-7849D695E784}" dt="2021-11-11T06:08:02.471" v="7719" actId="478"/>
          <ac:spMkLst>
            <pc:docMk/>
            <pc:sldMk cId="2587316366" sldId="397"/>
            <ac:spMk id="3" creationId="{F2EBB3B9-B209-4F4F-8FF5-BCF1DBF35D21}"/>
          </ac:spMkLst>
        </pc:spChg>
        <pc:spChg chg="add mod">
          <ac:chgData name="Rohit J Kate" userId="6acfeb0a-1742-4fee-9ad0-3462b52b7fdf" providerId="ADAL" clId="{A962BAEA-86D3-45A1-9EEA-7849D695E784}" dt="2021-11-11T06:10:10.294" v="7727" actId="1076"/>
          <ac:spMkLst>
            <pc:docMk/>
            <pc:sldMk cId="2587316366" sldId="397"/>
            <ac:spMk id="7" creationId="{60816FDC-EF31-46E2-92D3-5F6F173FED95}"/>
          </ac:spMkLst>
        </pc:spChg>
        <pc:picChg chg="add mod">
          <ac:chgData name="Rohit J Kate" userId="6acfeb0a-1742-4fee-9ad0-3462b52b7fdf" providerId="ADAL" clId="{A962BAEA-86D3-45A1-9EEA-7849D695E784}" dt="2021-11-11T06:09:19.017" v="7722" actId="962"/>
          <ac:picMkLst>
            <pc:docMk/>
            <pc:sldMk cId="2587316366" sldId="397"/>
            <ac:picMk id="6" creationId="{8BAFFF53-396F-4498-858B-B1AE8984257A}"/>
          </ac:picMkLst>
        </pc:picChg>
      </pc:sldChg>
      <pc:sldChg chg="modSp new mod">
        <pc:chgData name="Rohit J Kate" userId="6acfeb0a-1742-4fee-9ad0-3462b52b7fdf" providerId="ADAL" clId="{A962BAEA-86D3-45A1-9EEA-7849D695E784}" dt="2021-11-11T06:24:39.284" v="8261"/>
        <pc:sldMkLst>
          <pc:docMk/>
          <pc:sldMk cId="3270896062" sldId="398"/>
        </pc:sldMkLst>
        <pc:spChg chg="mod">
          <ac:chgData name="Rohit J Kate" userId="6acfeb0a-1742-4fee-9ad0-3462b52b7fdf" providerId="ADAL" clId="{A962BAEA-86D3-45A1-9EEA-7849D695E784}" dt="2021-11-11T06:16:37.063" v="7842" actId="20577"/>
          <ac:spMkLst>
            <pc:docMk/>
            <pc:sldMk cId="3270896062" sldId="398"/>
            <ac:spMk id="2" creationId="{81E83703-11E2-4189-80ED-6D264D991D1D}"/>
          </ac:spMkLst>
        </pc:spChg>
        <pc:spChg chg="mod">
          <ac:chgData name="Rohit J Kate" userId="6acfeb0a-1742-4fee-9ad0-3462b52b7fdf" providerId="ADAL" clId="{A962BAEA-86D3-45A1-9EEA-7849D695E784}" dt="2021-11-11T06:24:39.284" v="8261"/>
          <ac:spMkLst>
            <pc:docMk/>
            <pc:sldMk cId="3270896062" sldId="398"/>
            <ac:spMk id="3" creationId="{FE97B904-049F-418B-9AAC-6E2DC6AC157D}"/>
          </ac:spMkLst>
        </pc:spChg>
      </pc:sldChg>
      <pc:sldChg chg="addSp delSp modSp new mod">
        <pc:chgData name="Rohit J Kate" userId="6acfeb0a-1742-4fee-9ad0-3462b52b7fdf" providerId="ADAL" clId="{A962BAEA-86D3-45A1-9EEA-7849D695E784}" dt="2021-11-11T06:41:21.731" v="8444" actId="1076"/>
        <pc:sldMkLst>
          <pc:docMk/>
          <pc:sldMk cId="938513398" sldId="399"/>
        </pc:sldMkLst>
        <pc:spChg chg="mod">
          <ac:chgData name="Rohit J Kate" userId="6acfeb0a-1742-4fee-9ad0-3462b52b7fdf" providerId="ADAL" clId="{A962BAEA-86D3-45A1-9EEA-7849D695E784}" dt="2021-11-11T06:33:57.666" v="8308" actId="20577"/>
          <ac:spMkLst>
            <pc:docMk/>
            <pc:sldMk cId="938513398" sldId="399"/>
            <ac:spMk id="2" creationId="{989D1B44-87F8-4168-ADA8-0D13E97F98A8}"/>
          </ac:spMkLst>
        </pc:spChg>
        <pc:spChg chg="del">
          <ac:chgData name="Rohit J Kate" userId="6acfeb0a-1742-4fee-9ad0-3462b52b7fdf" providerId="ADAL" clId="{A962BAEA-86D3-45A1-9EEA-7849D695E784}" dt="2021-11-11T06:33:04.745" v="8277" actId="478"/>
          <ac:spMkLst>
            <pc:docMk/>
            <pc:sldMk cId="938513398" sldId="399"/>
            <ac:spMk id="3" creationId="{33F5A939-8CBC-4033-9B66-FBE1D41D6023}"/>
          </ac:spMkLst>
        </pc:spChg>
        <pc:spChg chg="add mod">
          <ac:chgData name="Rohit J Kate" userId="6acfeb0a-1742-4fee-9ad0-3462b52b7fdf" providerId="ADAL" clId="{A962BAEA-86D3-45A1-9EEA-7849D695E784}" dt="2021-11-11T06:35:08.941" v="8418" actId="114"/>
          <ac:spMkLst>
            <pc:docMk/>
            <pc:sldMk cId="938513398" sldId="399"/>
            <ac:spMk id="7" creationId="{A0019E36-7266-46DB-98CC-91673DFC58B5}"/>
          </ac:spMkLst>
        </pc:spChg>
        <pc:spChg chg="add del mod">
          <ac:chgData name="Rohit J Kate" userId="6acfeb0a-1742-4fee-9ad0-3462b52b7fdf" providerId="ADAL" clId="{A962BAEA-86D3-45A1-9EEA-7849D695E784}" dt="2021-11-11T06:35:09.210" v="8420"/>
          <ac:spMkLst>
            <pc:docMk/>
            <pc:sldMk cId="938513398" sldId="399"/>
            <ac:spMk id="8" creationId="{15E1E3ED-B4E3-48F7-B3CE-CEAA709E22A0}"/>
          </ac:spMkLst>
        </pc:spChg>
        <pc:spChg chg="add mod">
          <ac:chgData name="Rohit J Kate" userId="6acfeb0a-1742-4fee-9ad0-3462b52b7fdf" providerId="ADAL" clId="{A962BAEA-86D3-45A1-9EEA-7849D695E784}" dt="2021-11-11T06:41:21.731" v="8444" actId="1076"/>
          <ac:spMkLst>
            <pc:docMk/>
            <pc:sldMk cId="938513398" sldId="399"/>
            <ac:spMk id="9" creationId="{6FAB1466-D19D-4B72-90F7-9E840710501D}"/>
          </ac:spMkLst>
        </pc:spChg>
        <pc:picChg chg="add mod">
          <ac:chgData name="Rohit J Kate" userId="6acfeb0a-1742-4fee-9ad0-3462b52b7fdf" providerId="ADAL" clId="{A962BAEA-86D3-45A1-9EEA-7849D695E784}" dt="2021-11-11T06:41:17.182" v="8443" actId="1076"/>
          <ac:picMkLst>
            <pc:docMk/>
            <pc:sldMk cId="938513398" sldId="399"/>
            <ac:picMk id="6" creationId="{3EEC904C-B6E8-415E-BCE2-EA0917E698D9}"/>
          </ac:picMkLst>
        </pc:picChg>
      </pc:sldChg>
      <pc:sldChg chg="modSp new del mod">
        <pc:chgData name="Rohit J Kate" userId="6acfeb0a-1742-4fee-9ad0-3462b52b7fdf" providerId="ADAL" clId="{A962BAEA-86D3-45A1-9EEA-7849D695E784}" dt="2021-11-11T06:43:20.418" v="8607" actId="47"/>
        <pc:sldMkLst>
          <pc:docMk/>
          <pc:sldMk cId="625460846" sldId="400"/>
        </pc:sldMkLst>
        <pc:spChg chg="mod">
          <ac:chgData name="Rohit J Kate" userId="6acfeb0a-1742-4fee-9ad0-3462b52b7fdf" providerId="ADAL" clId="{A962BAEA-86D3-45A1-9EEA-7849D695E784}" dt="2021-11-11T06:36:25.943" v="8435" actId="20577"/>
          <ac:spMkLst>
            <pc:docMk/>
            <pc:sldMk cId="625460846" sldId="400"/>
            <ac:spMk id="2" creationId="{4168918B-0B96-4F4F-8DD7-962B5FF51493}"/>
          </ac:spMkLst>
        </pc:spChg>
        <pc:spChg chg="mod">
          <ac:chgData name="Rohit J Kate" userId="6acfeb0a-1742-4fee-9ad0-3462b52b7fdf" providerId="ADAL" clId="{A962BAEA-86D3-45A1-9EEA-7849D695E784}" dt="2021-11-11T06:43:15.607" v="8606" actId="20577"/>
          <ac:spMkLst>
            <pc:docMk/>
            <pc:sldMk cId="625460846" sldId="400"/>
            <ac:spMk id="3" creationId="{54F207CB-E6D5-483E-9F5F-F33C3D187067}"/>
          </ac:spMkLst>
        </pc:spChg>
      </pc:sldChg>
      <pc:sldChg chg="modSp new mod">
        <pc:chgData name="Rohit J Kate" userId="6acfeb0a-1742-4fee-9ad0-3462b52b7fdf" providerId="ADAL" clId="{A962BAEA-86D3-45A1-9EEA-7849D695E784}" dt="2021-11-11T06:55:28.770" v="9417" actId="20577"/>
        <pc:sldMkLst>
          <pc:docMk/>
          <pc:sldMk cId="2983782891" sldId="400"/>
        </pc:sldMkLst>
        <pc:spChg chg="mod">
          <ac:chgData name="Rohit J Kate" userId="6acfeb0a-1742-4fee-9ad0-3462b52b7fdf" providerId="ADAL" clId="{A962BAEA-86D3-45A1-9EEA-7849D695E784}" dt="2021-11-11T06:49:25.533" v="8658" actId="20577"/>
          <ac:spMkLst>
            <pc:docMk/>
            <pc:sldMk cId="2983782891" sldId="400"/>
            <ac:spMk id="2" creationId="{7D4798F4-1D06-4899-AD8E-6A6AB337F78A}"/>
          </ac:spMkLst>
        </pc:spChg>
        <pc:spChg chg="mod">
          <ac:chgData name="Rohit J Kate" userId="6acfeb0a-1742-4fee-9ad0-3462b52b7fdf" providerId="ADAL" clId="{A962BAEA-86D3-45A1-9EEA-7849D695E784}" dt="2021-11-11T06:55:28.770" v="9417" actId="20577"/>
          <ac:spMkLst>
            <pc:docMk/>
            <pc:sldMk cId="2983782891" sldId="400"/>
            <ac:spMk id="3" creationId="{48468A81-934A-4707-ABEA-946FE0642CF2}"/>
          </ac:spMkLst>
        </pc:spChg>
      </pc:sldChg>
      <pc:sldChg chg="addSp modSp new mod">
        <pc:chgData name="Rohit J Kate" userId="6acfeb0a-1742-4fee-9ad0-3462b52b7fdf" providerId="ADAL" clId="{A962BAEA-86D3-45A1-9EEA-7849D695E784}" dt="2021-11-11T07:04:44.188" v="9806" actId="114"/>
        <pc:sldMkLst>
          <pc:docMk/>
          <pc:sldMk cId="2793360505" sldId="401"/>
        </pc:sldMkLst>
        <pc:spChg chg="mod">
          <ac:chgData name="Rohit J Kate" userId="6acfeb0a-1742-4fee-9ad0-3462b52b7fdf" providerId="ADAL" clId="{A962BAEA-86D3-45A1-9EEA-7849D695E784}" dt="2021-11-11T06:56:09.038" v="9419"/>
          <ac:spMkLst>
            <pc:docMk/>
            <pc:sldMk cId="2793360505" sldId="401"/>
            <ac:spMk id="2" creationId="{7E891126-60FB-4586-A855-E28272D44B31}"/>
          </ac:spMkLst>
        </pc:spChg>
        <pc:spChg chg="mod">
          <ac:chgData name="Rohit J Kate" userId="6acfeb0a-1742-4fee-9ad0-3462b52b7fdf" providerId="ADAL" clId="{A962BAEA-86D3-45A1-9EEA-7849D695E784}" dt="2021-11-11T07:04:15.655" v="9750" actId="1076"/>
          <ac:spMkLst>
            <pc:docMk/>
            <pc:sldMk cId="2793360505" sldId="401"/>
            <ac:spMk id="3" creationId="{5A8CBF98-1200-4C98-B2A5-4DC77CA93E8D}"/>
          </ac:spMkLst>
        </pc:spChg>
        <pc:spChg chg="add mod">
          <ac:chgData name="Rohit J Kate" userId="6acfeb0a-1742-4fee-9ad0-3462b52b7fdf" providerId="ADAL" clId="{A962BAEA-86D3-45A1-9EEA-7849D695E784}" dt="2021-11-11T07:04:44.188" v="9806" actId="114"/>
          <ac:spMkLst>
            <pc:docMk/>
            <pc:sldMk cId="2793360505" sldId="401"/>
            <ac:spMk id="6" creationId="{70A92448-EE9A-49AB-A9F5-43BDB45F26A3}"/>
          </ac:spMkLst>
        </pc:spChg>
        <pc:picChg chg="add mod">
          <ac:chgData name="Rohit J Kate" userId="6acfeb0a-1742-4fee-9ad0-3462b52b7fdf" providerId="ADAL" clId="{A962BAEA-86D3-45A1-9EEA-7849D695E784}" dt="2021-11-11T07:04:18.525" v="9751" actId="1076"/>
          <ac:picMkLst>
            <pc:docMk/>
            <pc:sldMk cId="2793360505" sldId="401"/>
            <ac:picMk id="5" creationId="{CC60422F-87FB-45A9-B50A-5F450DCB265D}"/>
          </ac:picMkLst>
        </pc:picChg>
      </pc:sldChg>
      <pc:sldChg chg="addSp modSp new mod">
        <pc:chgData name="Rohit J Kate" userId="6acfeb0a-1742-4fee-9ad0-3462b52b7fdf" providerId="ADAL" clId="{A962BAEA-86D3-45A1-9EEA-7849D695E784}" dt="2021-11-11T15:46:09.373" v="10492" actId="20577"/>
        <pc:sldMkLst>
          <pc:docMk/>
          <pc:sldMk cId="1439148379" sldId="402"/>
        </pc:sldMkLst>
        <pc:spChg chg="mod">
          <ac:chgData name="Rohit J Kate" userId="6acfeb0a-1742-4fee-9ad0-3462b52b7fdf" providerId="ADAL" clId="{A962BAEA-86D3-45A1-9EEA-7849D695E784}" dt="2021-11-11T07:04:58.342" v="9808"/>
          <ac:spMkLst>
            <pc:docMk/>
            <pc:sldMk cId="1439148379" sldId="402"/>
            <ac:spMk id="2" creationId="{783BCE28-9488-4241-8EEF-0C94B70E1435}"/>
          </ac:spMkLst>
        </pc:spChg>
        <pc:spChg chg="mod">
          <ac:chgData name="Rohit J Kate" userId="6acfeb0a-1742-4fee-9ad0-3462b52b7fdf" providerId="ADAL" clId="{A962BAEA-86D3-45A1-9EEA-7849D695E784}" dt="2021-11-11T15:46:09.373" v="10492" actId="20577"/>
          <ac:spMkLst>
            <pc:docMk/>
            <pc:sldMk cId="1439148379" sldId="402"/>
            <ac:spMk id="3" creationId="{0C86602D-52F1-4C60-8315-B0536FCF4B53}"/>
          </ac:spMkLst>
        </pc:spChg>
        <pc:spChg chg="add mod">
          <ac:chgData name="Rohit J Kate" userId="6acfeb0a-1742-4fee-9ad0-3462b52b7fdf" providerId="ADAL" clId="{A962BAEA-86D3-45A1-9EEA-7849D695E784}" dt="2021-11-11T07:17:35.643" v="10085" actId="20577"/>
          <ac:spMkLst>
            <pc:docMk/>
            <pc:sldMk cId="1439148379" sldId="402"/>
            <ac:spMk id="9" creationId="{3137EFC0-2979-47FE-9399-618BA4C85C86}"/>
          </ac:spMkLst>
        </pc:spChg>
        <pc:spChg chg="add mod">
          <ac:chgData name="Rohit J Kate" userId="6acfeb0a-1742-4fee-9ad0-3462b52b7fdf" providerId="ADAL" clId="{A962BAEA-86D3-45A1-9EEA-7849D695E784}" dt="2021-11-11T07:20:04.829" v="10192" actId="1076"/>
          <ac:spMkLst>
            <pc:docMk/>
            <pc:sldMk cId="1439148379" sldId="402"/>
            <ac:spMk id="11" creationId="{CF4B85A2-B7E6-4AC2-9CAB-8766A9668E80}"/>
          </ac:spMkLst>
        </pc:spChg>
        <pc:picChg chg="add mod">
          <ac:chgData name="Rohit J Kate" userId="6acfeb0a-1742-4fee-9ad0-3462b52b7fdf" providerId="ADAL" clId="{A962BAEA-86D3-45A1-9EEA-7849D695E784}" dt="2021-11-11T07:17:04.659" v="9961" actId="1076"/>
          <ac:picMkLst>
            <pc:docMk/>
            <pc:sldMk cId="1439148379" sldId="402"/>
            <ac:picMk id="6" creationId="{BC372A39-8D2E-45EE-9DCC-BC3079BC8703}"/>
          </ac:picMkLst>
        </pc:picChg>
        <pc:picChg chg="add mod">
          <ac:chgData name="Rohit J Kate" userId="6acfeb0a-1742-4fee-9ad0-3462b52b7fdf" providerId="ADAL" clId="{A962BAEA-86D3-45A1-9EEA-7849D695E784}" dt="2021-11-11T07:17:06.796" v="9962" actId="1076"/>
          <ac:picMkLst>
            <pc:docMk/>
            <pc:sldMk cId="1439148379" sldId="402"/>
            <ac:picMk id="8" creationId="{8E6DE0D7-9081-416A-B2F8-A28EF130A228}"/>
          </ac:picMkLst>
        </pc:picChg>
      </pc:sldChg>
      <pc:sldChg chg="addSp delSp modSp new mod">
        <pc:chgData name="Rohit J Kate" userId="6acfeb0a-1742-4fee-9ad0-3462b52b7fdf" providerId="ADAL" clId="{A962BAEA-86D3-45A1-9EEA-7849D695E784}" dt="2021-11-11T07:20:10.268" v="10194" actId="1076"/>
        <pc:sldMkLst>
          <pc:docMk/>
          <pc:sldMk cId="1162407843" sldId="403"/>
        </pc:sldMkLst>
        <pc:spChg chg="mod">
          <ac:chgData name="Rohit J Kate" userId="6acfeb0a-1742-4fee-9ad0-3462b52b7fdf" providerId="ADAL" clId="{A962BAEA-86D3-45A1-9EEA-7849D695E784}" dt="2021-11-11T07:17:45.739" v="10087"/>
          <ac:spMkLst>
            <pc:docMk/>
            <pc:sldMk cId="1162407843" sldId="403"/>
            <ac:spMk id="2" creationId="{4F101CC7-C950-4F4E-9FD3-FC7D67F3E38D}"/>
          </ac:spMkLst>
        </pc:spChg>
        <pc:spChg chg="del">
          <ac:chgData name="Rohit J Kate" userId="6acfeb0a-1742-4fee-9ad0-3462b52b7fdf" providerId="ADAL" clId="{A962BAEA-86D3-45A1-9EEA-7849D695E784}" dt="2021-11-11T07:17:49.167" v="10088" actId="478"/>
          <ac:spMkLst>
            <pc:docMk/>
            <pc:sldMk cId="1162407843" sldId="403"/>
            <ac:spMk id="3" creationId="{AAC66F59-77F4-4804-B56A-0A4C82C0C3A1}"/>
          </ac:spMkLst>
        </pc:spChg>
        <pc:spChg chg="add mod">
          <ac:chgData name="Rohit J Kate" userId="6acfeb0a-1742-4fee-9ad0-3462b52b7fdf" providerId="ADAL" clId="{A962BAEA-86D3-45A1-9EEA-7849D695E784}" dt="2021-11-11T07:20:10.268" v="10194" actId="1076"/>
          <ac:spMkLst>
            <pc:docMk/>
            <pc:sldMk cId="1162407843" sldId="403"/>
            <ac:spMk id="8" creationId="{75DDB58F-2AEB-4D82-A721-4ACA2E1FA74B}"/>
          </ac:spMkLst>
        </pc:spChg>
        <pc:picChg chg="add mod">
          <ac:chgData name="Rohit J Kate" userId="6acfeb0a-1742-4fee-9ad0-3462b52b7fdf" providerId="ADAL" clId="{A962BAEA-86D3-45A1-9EEA-7849D695E784}" dt="2021-11-11T07:18:02.425" v="10092" actId="962"/>
          <ac:picMkLst>
            <pc:docMk/>
            <pc:sldMk cId="1162407843" sldId="403"/>
            <ac:picMk id="6" creationId="{69D45054-574B-4037-B043-412F95F4F46E}"/>
          </ac:picMkLst>
        </pc:picChg>
      </pc:sldChg>
      <pc:sldChg chg="addSp modSp new mod">
        <pc:chgData name="Rohit J Kate" userId="6acfeb0a-1742-4fee-9ad0-3462b52b7fdf" providerId="ADAL" clId="{A962BAEA-86D3-45A1-9EEA-7849D695E784}" dt="2021-11-11T15:46:33.285" v="10520" actId="1076"/>
        <pc:sldMkLst>
          <pc:docMk/>
          <pc:sldMk cId="654658503" sldId="404"/>
        </pc:sldMkLst>
        <pc:spChg chg="mod">
          <ac:chgData name="Rohit J Kate" userId="6acfeb0a-1742-4fee-9ad0-3462b52b7fdf" providerId="ADAL" clId="{A962BAEA-86D3-45A1-9EEA-7849D695E784}" dt="2021-11-11T07:18:23.851" v="10093"/>
          <ac:spMkLst>
            <pc:docMk/>
            <pc:sldMk cId="654658503" sldId="404"/>
            <ac:spMk id="2" creationId="{2BA4D505-2998-4C3B-83CC-C24CD8DC01E6}"/>
          </ac:spMkLst>
        </pc:spChg>
        <pc:spChg chg="mod">
          <ac:chgData name="Rohit J Kate" userId="6acfeb0a-1742-4fee-9ad0-3462b52b7fdf" providerId="ADAL" clId="{A962BAEA-86D3-45A1-9EEA-7849D695E784}" dt="2021-11-11T15:46:33.285" v="10520" actId="1076"/>
          <ac:spMkLst>
            <pc:docMk/>
            <pc:sldMk cId="654658503" sldId="404"/>
            <ac:spMk id="3" creationId="{2B9B18E0-F67F-481B-9ADC-E3E1E2F1728E}"/>
          </ac:spMkLst>
        </pc:spChg>
        <pc:spChg chg="add mod">
          <ac:chgData name="Rohit J Kate" userId="6acfeb0a-1742-4fee-9ad0-3462b52b7fdf" providerId="ADAL" clId="{A962BAEA-86D3-45A1-9EEA-7849D695E784}" dt="2021-11-11T07:20:18.409" v="10198" actId="1076"/>
          <ac:spMkLst>
            <pc:docMk/>
            <pc:sldMk cId="654658503" sldId="404"/>
            <ac:spMk id="7" creationId="{ED5311AC-3893-4712-9662-B941C70A9424}"/>
          </ac:spMkLst>
        </pc:spChg>
        <pc:picChg chg="add mod">
          <ac:chgData name="Rohit J Kate" userId="6acfeb0a-1742-4fee-9ad0-3462b52b7fdf" providerId="ADAL" clId="{A962BAEA-86D3-45A1-9EEA-7849D695E784}" dt="2021-11-11T07:20:15.330" v="10197" actId="1076"/>
          <ac:picMkLst>
            <pc:docMk/>
            <pc:sldMk cId="654658503" sldId="404"/>
            <ac:picMk id="5" creationId="{4B6A7435-8C8F-4172-AC00-48B521950606}"/>
          </ac:picMkLst>
        </pc:picChg>
      </pc:sldChg>
      <pc:sldChg chg="addSp delSp modSp new mod">
        <pc:chgData name="Rohit J Kate" userId="6acfeb0a-1742-4fee-9ad0-3462b52b7fdf" providerId="ADAL" clId="{A962BAEA-86D3-45A1-9EEA-7849D695E784}" dt="2021-11-11T07:22:39.863" v="10300" actId="114"/>
        <pc:sldMkLst>
          <pc:docMk/>
          <pc:sldMk cId="2281531888" sldId="405"/>
        </pc:sldMkLst>
        <pc:spChg chg="mod">
          <ac:chgData name="Rohit J Kate" userId="6acfeb0a-1742-4fee-9ad0-3462b52b7fdf" providerId="ADAL" clId="{A962BAEA-86D3-45A1-9EEA-7849D695E784}" dt="2021-11-11T07:21:24.221" v="10204"/>
          <ac:spMkLst>
            <pc:docMk/>
            <pc:sldMk cId="2281531888" sldId="405"/>
            <ac:spMk id="2" creationId="{E9CD5CDF-0258-4CA8-9302-B0907D4F4EC4}"/>
          </ac:spMkLst>
        </pc:spChg>
        <pc:spChg chg="del mod">
          <ac:chgData name="Rohit J Kate" userId="6acfeb0a-1742-4fee-9ad0-3462b52b7fdf" providerId="ADAL" clId="{A962BAEA-86D3-45A1-9EEA-7849D695E784}" dt="2021-11-11T07:21:18.277" v="10201"/>
          <ac:spMkLst>
            <pc:docMk/>
            <pc:sldMk cId="2281531888" sldId="405"/>
            <ac:spMk id="3" creationId="{7AC99BDB-AF77-4F80-84E4-8100559279AF}"/>
          </ac:spMkLst>
        </pc:spChg>
        <pc:spChg chg="add mod">
          <ac:chgData name="Rohit J Kate" userId="6acfeb0a-1742-4fee-9ad0-3462b52b7fdf" providerId="ADAL" clId="{A962BAEA-86D3-45A1-9EEA-7849D695E784}" dt="2021-11-11T07:21:57.921" v="10286" actId="1076"/>
          <ac:spMkLst>
            <pc:docMk/>
            <pc:sldMk cId="2281531888" sldId="405"/>
            <ac:spMk id="7" creationId="{32B0E3FC-6D1B-413A-A8C8-F4BFCA92D321}"/>
          </ac:spMkLst>
        </pc:spChg>
        <pc:spChg chg="add mod">
          <ac:chgData name="Rohit J Kate" userId="6acfeb0a-1742-4fee-9ad0-3462b52b7fdf" providerId="ADAL" clId="{A962BAEA-86D3-45A1-9EEA-7849D695E784}" dt="2021-11-11T07:22:39.863" v="10300" actId="114"/>
          <ac:spMkLst>
            <pc:docMk/>
            <pc:sldMk cId="2281531888" sldId="405"/>
            <ac:spMk id="8" creationId="{C227B15A-A99D-41AE-8B5D-C5A13E35AC43}"/>
          </ac:spMkLst>
        </pc:spChg>
        <pc:picChg chg="add mod">
          <ac:chgData name="Rohit J Kate" userId="6acfeb0a-1742-4fee-9ad0-3462b52b7fdf" providerId="ADAL" clId="{A962BAEA-86D3-45A1-9EEA-7849D695E784}" dt="2021-11-11T07:21:28.988" v="10205" actId="14100"/>
          <ac:picMkLst>
            <pc:docMk/>
            <pc:sldMk cId="2281531888" sldId="405"/>
            <ac:picMk id="6" creationId="{5BAC3864-44D7-40A0-B4A0-A3662703D159}"/>
          </ac:picMkLst>
        </pc:picChg>
      </pc:sldChg>
      <pc:sldChg chg="addSp delSp modSp new del mod">
        <pc:chgData name="Rohit J Kate" userId="6acfeb0a-1742-4fee-9ad0-3462b52b7fdf" providerId="ADAL" clId="{A962BAEA-86D3-45A1-9EEA-7849D695E784}" dt="2021-11-11T07:19:49.696" v="10190" actId="47"/>
        <pc:sldMkLst>
          <pc:docMk/>
          <pc:sldMk cId="3465165724" sldId="405"/>
        </pc:sldMkLst>
        <pc:spChg chg="del">
          <ac:chgData name="Rohit J Kate" userId="6acfeb0a-1742-4fee-9ad0-3462b52b7fdf" providerId="ADAL" clId="{A962BAEA-86D3-45A1-9EEA-7849D695E784}" dt="2021-11-11T07:19:10.224" v="10186" actId="931"/>
          <ac:spMkLst>
            <pc:docMk/>
            <pc:sldMk cId="3465165724" sldId="405"/>
            <ac:spMk id="3" creationId="{AEEC98DD-D3C0-4CC6-95F2-17761B768280}"/>
          </ac:spMkLst>
        </pc:spChg>
        <pc:spChg chg="add mod">
          <ac:chgData name="Rohit J Kate" userId="6acfeb0a-1742-4fee-9ad0-3462b52b7fdf" providerId="ADAL" clId="{A962BAEA-86D3-45A1-9EEA-7849D695E784}" dt="2021-11-11T07:19:17.173" v="10188" actId="21"/>
          <ac:spMkLst>
            <pc:docMk/>
            <pc:sldMk cId="3465165724" sldId="405"/>
            <ac:spMk id="7" creationId="{27E4560B-EE62-46D6-8E9C-B332FB25B9AF}"/>
          </ac:spMkLst>
        </pc:spChg>
        <pc:picChg chg="add del mod">
          <ac:chgData name="Rohit J Kate" userId="6acfeb0a-1742-4fee-9ad0-3462b52b7fdf" providerId="ADAL" clId="{A962BAEA-86D3-45A1-9EEA-7849D695E784}" dt="2021-11-11T07:19:17.173" v="10188" actId="21"/>
          <ac:picMkLst>
            <pc:docMk/>
            <pc:sldMk cId="3465165724" sldId="405"/>
            <ac:picMk id="6" creationId="{52ABE868-AC5F-4187-B023-13E1DD1B68AA}"/>
          </ac:picMkLst>
        </pc:picChg>
      </pc:sldChg>
      <pc:sldChg chg="modSp new mod">
        <pc:chgData name="Rohit J Kate" userId="6acfeb0a-1742-4fee-9ad0-3462b52b7fdf" providerId="ADAL" clId="{A962BAEA-86D3-45A1-9EEA-7849D695E784}" dt="2021-11-11T15:47:56.930" v="10521" actId="20577"/>
        <pc:sldMkLst>
          <pc:docMk/>
          <pc:sldMk cId="3841681520" sldId="406"/>
        </pc:sldMkLst>
        <pc:spChg chg="mod">
          <ac:chgData name="Rohit J Kate" userId="6acfeb0a-1742-4fee-9ad0-3462b52b7fdf" providerId="ADAL" clId="{A962BAEA-86D3-45A1-9EEA-7849D695E784}" dt="2021-11-11T07:23:06.608" v="10318" actId="20577"/>
          <ac:spMkLst>
            <pc:docMk/>
            <pc:sldMk cId="3841681520" sldId="406"/>
            <ac:spMk id="2" creationId="{C4AE9C7C-E6C0-4525-8925-BD2CA4927CE6}"/>
          </ac:spMkLst>
        </pc:spChg>
        <pc:spChg chg="mod">
          <ac:chgData name="Rohit J Kate" userId="6acfeb0a-1742-4fee-9ad0-3462b52b7fdf" providerId="ADAL" clId="{A962BAEA-86D3-45A1-9EEA-7849D695E784}" dt="2021-11-11T15:47:56.930" v="10521" actId="20577"/>
          <ac:spMkLst>
            <pc:docMk/>
            <pc:sldMk cId="3841681520" sldId="406"/>
            <ac:spMk id="3" creationId="{7D82EB64-4F09-4D87-9E9D-548E2DA5BF20}"/>
          </ac:spMkLst>
        </pc:spChg>
      </pc:sldChg>
      <pc:sldChg chg="del">
        <pc:chgData name="Rohit J Kate" userId="6acfeb0a-1742-4fee-9ad0-3462b52b7fdf" providerId="ADAL" clId="{A962BAEA-86D3-45A1-9EEA-7849D695E784}" dt="2021-11-11T01:40:52.966" v="25" actId="47"/>
        <pc:sldMkLst>
          <pc:docMk/>
          <pc:sldMk cId="3470831518" sldId="425"/>
        </pc:sldMkLst>
      </pc:sldChg>
      <pc:sldChg chg="del">
        <pc:chgData name="Rohit J Kate" userId="6acfeb0a-1742-4fee-9ad0-3462b52b7fdf" providerId="ADAL" clId="{A962BAEA-86D3-45A1-9EEA-7849D695E784}" dt="2021-11-11T01:40:52.966" v="25" actId="47"/>
        <pc:sldMkLst>
          <pc:docMk/>
          <pc:sldMk cId="913160572" sldId="426"/>
        </pc:sldMkLst>
      </pc:sldChg>
      <pc:sldChg chg="del">
        <pc:chgData name="Rohit J Kate" userId="6acfeb0a-1742-4fee-9ad0-3462b52b7fdf" providerId="ADAL" clId="{A962BAEA-86D3-45A1-9EEA-7849D695E784}" dt="2021-11-11T01:40:52.966" v="25" actId="47"/>
        <pc:sldMkLst>
          <pc:docMk/>
          <pc:sldMk cId="3756758229" sldId="427"/>
        </pc:sldMkLst>
      </pc:sldChg>
      <pc:sldChg chg="del">
        <pc:chgData name="Rohit J Kate" userId="6acfeb0a-1742-4fee-9ad0-3462b52b7fdf" providerId="ADAL" clId="{A962BAEA-86D3-45A1-9EEA-7849D695E784}" dt="2021-11-11T01:40:52.966" v="25" actId="47"/>
        <pc:sldMkLst>
          <pc:docMk/>
          <pc:sldMk cId="2552719059" sldId="428"/>
        </pc:sldMkLst>
      </pc:sldChg>
      <pc:sldChg chg="del">
        <pc:chgData name="Rohit J Kate" userId="6acfeb0a-1742-4fee-9ad0-3462b52b7fdf" providerId="ADAL" clId="{A962BAEA-86D3-45A1-9EEA-7849D695E784}" dt="2021-11-11T01:40:52.966" v="25" actId="47"/>
        <pc:sldMkLst>
          <pc:docMk/>
          <pc:sldMk cId="3021408166" sldId="429"/>
        </pc:sldMkLst>
      </pc:sldChg>
      <pc:sldChg chg="del">
        <pc:chgData name="Rohit J Kate" userId="6acfeb0a-1742-4fee-9ad0-3462b52b7fdf" providerId="ADAL" clId="{A962BAEA-86D3-45A1-9EEA-7849D695E784}" dt="2021-11-11T01:40:52.966" v="25" actId="47"/>
        <pc:sldMkLst>
          <pc:docMk/>
          <pc:sldMk cId="3475939862" sldId="430"/>
        </pc:sldMkLst>
      </pc:sldChg>
      <pc:sldChg chg="del">
        <pc:chgData name="Rohit J Kate" userId="6acfeb0a-1742-4fee-9ad0-3462b52b7fdf" providerId="ADAL" clId="{A962BAEA-86D3-45A1-9EEA-7849D695E784}" dt="2021-11-11T01:40:52.966" v="25" actId="47"/>
        <pc:sldMkLst>
          <pc:docMk/>
          <pc:sldMk cId="1123444814" sldId="431"/>
        </pc:sldMkLst>
      </pc:sldChg>
      <pc:sldChg chg="del">
        <pc:chgData name="Rohit J Kate" userId="6acfeb0a-1742-4fee-9ad0-3462b52b7fdf" providerId="ADAL" clId="{A962BAEA-86D3-45A1-9EEA-7849D695E784}" dt="2021-11-11T01:40:52.966" v="25" actId="47"/>
        <pc:sldMkLst>
          <pc:docMk/>
          <pc:sldMk cId="3764754355" sldId="432"/>
        </pc:sldMkLst>
      </pc:sldChg>
      <pc:sldChg chg="del">
        <pc:chgData name="Rohit J Kate" userId="6acfeb0a-1742-4fee-9ad0-3462b52b7fdf" providerId="ADAL" clId="{A962BAEA-86D3-45A1-9EEA-7849D695E784}" dt="2021-11-11T01:40:52.966" v="25" actId="47"/>
        <pc:sldMkLst>
          <pc:docMk/>
          <pc:sldMk cId="440472281" sldId="433"/>
        </pc:sldMkLst>
      </pc:sldChg>
      <pc:sldChg chg="del">
        <pc:chgData name="Rohit J Kate" userId="6acfeb0a-1742-4fee-9ad0-3462b52b7fdf" providerId="ADAL" clId="{A962BAEA-86D3-45A1-9EEA-7849D695E784}" dt="2021-11-11T01:40:52.966" v="25" actId="47"/>
        <pc:sldMkLst>
          <pc:docMk/>
          <pc:sldMk cId="2873934178" sldId="434"/>
        </pc:sldMkLst>
      </pc:sldChg>
      <pc:sldChg chg="del">
        <pc:chgData name="Rohit J Kate" userId="6acfeb0a-1742-4fee-9ad0-3462b52b7fdf" providerId="ADAL" clId="{A962BAEA-86D3-45A1-9EEA-7849D695E784}" dt="2021-11-11T01:40:52.966" v="25" actId="47"/>
        <pc:sldMkLst>
          <pc:docMk/>
          <pc:sldMk cId="56245492" sldId="435"/>
        </pc:sldMkLst>
      </pc:sldChg>
      <pc:sldChg chg="del">
        <pc:chgData name="Rohit J Kate" userId="6acfeb0a-1742-4fee-9ad0-3462b52b7fdf" providerId="ADAL" clId="{A962BAEA-86D3-45A1-9EEA-7849D695E784}" dt="2021-11-11T01:40:52.966" v="25" actId="47"/>
        <pc:sldMkLst>
          <pc:docMk/>
          <pc:sldMk cId="1064082003" sldId="521"/>
        </pc:sldMkLst>
      </pc:sldChg>
      <pc:sldChg chg="del">
        <pc:chgData name="Rohit J Kate" userId="6acfeb0a-1742-4fee-9ad0-3462b52b7fdf" providerId="ADAL" clId="{A962BAEA-86D3-45A1-9EEA-7849D695E784}" dt="2021-11-11T01:40:52.966" v="25" actId="47"/>
        <pc:sldMkLst>
          <pc:docMk/>
          <pc:sldMk cId="3119320048" sldId="523"/>
        </pc:sldMkLst>
      </pc:sldChg>
      <pc:sldChg chg="del">
        <pc:chgData name="Rohit J Kate" userId="6acfeb0a-1742-4fee-9ad0-3462b52b7fdf" providerId="ADAL" clId="{A962BAEA-86D3-45A1-9EEA-7849D695E784}" dt="2021-11-11T01:40:52.966" v="25" actId="47"/>
        <pc:sldMkLst>
          <pc:docMk/>
          <pc:sldMk cId="3537726932" sldId="524"/>
        </pc:sldMkLst>
      </pc:sldChg>
      <pc:sldChg chg="del">
        <pc:chgData name="Rohit J Kate" userId="6acfeb0a-1742-4fee-9ad0-3462b52b7fdf" providerId="ADAL" clId="{A962BAEA-86D3-45A1-9EEA-7849D695E784}" dt="2021-11-11T01:40:52.966" v="25" actId="47"/>
        <pc:sldMkLst>
          <pc:docMk/>
          <pc:sldMk cId="2873578108" sldId="525"/>
        </pc:sldMkLst>
      </pc:sldChg>
      <pc:sldChg chg="del">
        <pc:chgData name="Rohit J Kate" userId="6acfeb0a-1742-4fee-9ad0-3462b52b7fdf" providerId="ADAL" clId="{A962BAEA-86D3-45A1-9EEA-7849D695E784}" dt="2021-11-11T01:40:52.966" v="25" actId="47"/>
        <pc:sldMkLst>
          <pc:docMk/>
          <pc:sldMk cId="1974981874" sldId="528"/>
        </pc:sldMkLst>
      </pc:sldChg>
      <pc:sldChg chg="del">
        <pc:chgData name="Rohit J Kate" userId="6acfeb0a-1742-4fee-9ad0-3462b52b7fdf" providerId="ADAL" clId="{A962BAEA-86D3-45A1-9EEA-7849D695E784}" dt="2021-11-11T01:40:52.966" v="25" actId="47"/>
        <pc:sldMkLst>
          <pc:docMk/>
          <pc:sldMk cId="1950422961" sldId="529"/>
        </pc:sldMkLst>
      </pc:sldChg>
      <pc:sldChg chg="del">
        <pc:chgData name="Rohit J Kate" userId="6acfeb0a-1742-4fee-9ad0-3462b52b7fdf" providerId="ADAL" clId="{A962BAEA-86D3-45A1-9EEA-7849D695E784}" dt="2021-11-11T01:40:52.966" v="25" actId="47"/>
        <pc:sldMkLst>
          <pc:docMk/>
          <pc:sldMk cId="2451259859" sldId="531"/>
        </pc:sldMkLst>
      </pc:sldChg>
      <pc:sldChg chg="del">
        <pc:chgData name="Rohit J Kate" userId="6acfeb0a-1742-4fee-9ad0-3462b52b7fdf" providerId="ADAL" clId="{A962BAEA-86D3-45A1-9EEA-7849D695E784}" dt="2021-11-11T01:40:52.966" v="25" actId="47"/>
        <pc:sldMkLst>
          <pc:docMk/>
          <pc:sldMk cId="2931469640" sldId="543"/>
        </pc:sldMkLst>
      </pc:sldChg>
      <pc:sldChg chg="del">
        <pc:chgData name="Rohit J Kate" userId="6acfeb0a-1742-4fee-9ad0-3462b52b7fdf" providerId="ADAL" clId="{A962BAEA-86D3-45A1-9EEA-7849D695E784}" dt="2021-11-11T01:40:52.966" v="25" actId="47"/>
        <pc:sldMkLst>
          <pc:docMk/>
          <pc:sldMk cId="2328325090" sldId="545"/>
        </pc:sldMkLst>
      </pc:sldChg>
      <pc:sldChg chg="del">
        <pc:chgData name="Rohit J Kate" userId="6acfeb0a-1742-4fee-9ad0-3462b52b7fdf" providerId="ADAL" clId="{A962BAEA-86D3-45A1-9EEA-7849D695E784}" dt="2021-11-11T01:40:52.966" v="25" actId="47"/>
        <pc:sldMkLst>
          <pc:docMk/>
          <pc:sldMk cId="1889813543" sldId="546"/>
        </pc:sldMkLst>
      </pc:sldChg>
      <pc:sldChg chg="del">
        <pc:chgData name="Rohit J Kate" userId="6acfeb0a-1742-4fee-9ad0-3462b52b7fdf" providerId="ADAL" clId="{A962BAEA-86D3-45A1-9EEA-7849D695E784}" dt="2021-11-11T01:40:52.966" v="25" actId="47"/>
        <pc:sldMkLst>
          <pc:docMk/>
          <pc:sldMk cId="3716220148" sldId="547"/>
        </pc:sldMkLst>
      </pc:sldChg>
      <pc:sldChg chg="del">
        <pc:chgData name="Rohit J Kate" userId="6acfeb0a-1742-4fee-9ad0-3462b52b7fdf" providerId="ADAL" clId="{A962BAEA-86D3-45A1-9EEA-7849D695E784}" dt="2021-11-11T01:40:52.966" v="25" actId="47"/>
        <pc:sldMkLst>
          <pc:docMk/>
          <pc:sldMk cId="104877091" sldId="548"/>
        </pc:sldMkLst>
      </pc:sldChg>
      <pc:sldChg chg="del">
        <pc:chgData name="Rohit J Kate" userId="6acfeb0a-1742-4fee-9ad0-3462b52b7fdf" providerId="ADAL" clId="{A962BAEA-86D3-45A1-9EEA-7849D695E784}" dt="2021-11-11T01:40:52.966" v="25" actId="47"/>
        <pc:sldMkLst>
          <pc:docMk/>
          <pc:sldMk cId="3293334449" sldId="550"/>
        </pc:sldMkLst>
      </pc:sldChg>
      <pc:sldChg chg="del">
        <pc:chgData name="Rohit J Kate" userId="6acfeb0a-1742-4fee-9ad0-3462b52b7fdf" providerId="ADAL" clId="{A962BAEA-86D3-45A1-9EEA-7849D695E784}" dt="2021-11-11T01:40:52.966" v="25" actId="47"/>
        <pc:sldMkLst>
          <pc:docMk/>
          <pc:sldMk cId="768580540" sldId="551"/>
        </pc:sldMkLst>
      </pc:sldChg>
      <pc:sldChg chg="del">
        <pc:chgData name="Rohit J Kate" userId="6acfeb0a-1742-4fee-9ad0-3462b52b7fdf" providerId="ADAL" clId="{A962BAEA-86D3-45A1-9EEA-7849D695E784}" dt="2021-11-11T01:40:52.966" v="25" actId="47"/>
        <pc:sldMkLst>
          <pc:docMk/>
          <pc:sldMk cId="409444195" sldId="552"/>
        </pc:sldMkLst>
      </pc:sldChg>
      <pc:sldChg chg="del">
        <pc:chgData name="Rohit J Kate" userId="6acfeb0a-1742-4fee-9ad0-3462b52b7fdf" providerId="ADAL" clId="{A962BAEA-86D3-45A1-9EEA-7849D695E784}" dt="2021-11-11T01:40:52.966" v="25" actId="47"/>
        <pc:sldMkLst>
          <pc:docMk/>
          <pc:sldMk cId="3462306468" sldId="553"/>
        </pc:sldMkLst>
      </pc:sldChg>
      <pc:sldChg chg="del">
        <pc:chgData name="Rohit J Kate" userId="6acfeb0a-1742-4fee-9ad0-3462b52b7fdf" providerId="ADAL" clId="{A962BAEA-86D3-45A1-9EEA-7849D695E784}" dt="2021-11-11T01:40:52.966" v="25" actId="47"/>
        <pc:sldMkLst>
          <pc:docMk/>
          <pc:sldMk cId="1280583098" sldId="555"/>
        </pc:sldMkLst>
      </pc:sldChg>
      <pc:sldChg chg="del">
        <pc:chgData name="Rohit J Kate" userId="6acfeb0a-1742-4fee-9ad0-3462b52b7fdf" providerId="ADAL" clId="{A962BAEA-86D3-45A1-9EEA-7849D695E784}" dt="2021-11-11T01:40:52.966" v="25" actId="47"/>
        <pc:sldMkLst>
          <pc:docMk/>
          <pc:sldMk cId="3536483457" sldId="556"/>
        </pc:sldMkLst>
      </pc:sldChg>
      <pc:sldChg chg="del">
        <pc:chgData name="Rohit J Kate" userId="6acfeb0a-1742-4fee-9ad0-3462b52b7fdf" providerId="ADAL" clId="{A962BAEA-86D3-45A1-9EEA-7849D695E784}" dt="2021-11-11T01:40:52.966" v="25" actId="47"/>
        <pc:sldMkLst>
          <pc:docMk/>
          <pc:sldMk cId="17489352" sldId="557"/>
        </pc:sldMkLst>
      </pc:sldChg>
      <pc:sldChg chg="del">
        <pc:chgData name="Rohit J Kate" userId="6acfeb0a-1742-4fee-9ad0-3462b52b7fdf" providerId="ADAL" clId="{A962BAEA-86D3-45A1-9EEA-7849D695E784}" dt="2021-11-11T01:40:52.966" v="25" actId="47"/>
        <pc:sldMkLst>
          <pc:docMk/>
          <pc:sldMk cId="668424812" sldId="558"/>
        </pc:sldMkLst>
      </pc:sldChg>
      <pc:sldChg chg="del">
        <pc:chgData name="Rohit J Kate" userId="6acfeb0a-1742-4fee-9ad0-3462b52b7fdf" providerId="ADAL" clId="{A962BAEA-86D3-45A1-9EEA-7849D695E784}" dt="2021-11-11T01:40:52.966" v="25" actId="47"/>
        <pc:sldMkLst>
          <pc:docMk/>
          <pc:sldMk cId="2982232599" sldId="559"/>
        </pc:sldMkLst>
      </pc:sldChg>
      <pc:sldChg chg="del">
        <pc:chgData name="Rohit J Kate" userId="6acfeb0a-1742-4fee-9ad0-3462b52b7fdf" providerId="ADAL" clId="{A962BAEA-86D3-45A1-9EEA-7849D695E784}" dt="2021-11-11T01:40:52.966" v="25" actId="47"/>
        <pc:sldMkLst>
          <pc:docMk/>
          <pc:sldMk cId="3050125613" sldId="560"/>
        </pc:sldMkLst>
      </pc:sldChg>
      <pc:sldChg chg="del">
        <pc:chgData name="Rohit J Kate" userId="6acfeb0a-1742-4fee-9ad0-3462b52b7fdf" providerId="ADAL" clId="{A962BAEA-86D3-45A1-9EEA-7849D695E784}" dt="2021-11-11T01:40:52.966" v="25" actId="47"/>
        <pc:sldMkLst>
          <pc:docMk/>
          <pc:sldMk cId="789957971" sldId="561"/>
        </pc:sldMkLst>
      </pc:sldChg>
      <pc:sldChg chg="del">
        <pc:chgData name="Rohit J Kate" userId="6acfeb0a-1742-4fee-9ad0-3462b52b7fdf" providerId="ADAL" clId="{A962BAEA-86D3-45A1-9EEA-7849D695E784}" dt="2021-11-11T01:40:52.966" v="25" actId="47"/>
        <pc:sldMkLst>
          <pc:docMk/>
          <pc:sldMk cId="1192050839" sldId="562"/>
        </pc:sldMkLst>
      </pc:sldChg>
      <pc:sldChg chg="del">
        <pc:chgData name="Rohit J Kate" userId="6acfeb0a-1742-4fee-9ad0-3462b52b7fdf" providerId="ADAL" clId="{A962BAEA-86D3-45A1-9EEA-7849D695E784}" dt="2021-11-11T01:40:52.966" v="25" actId="47"/>
        <pc:sldMkLst>
          <pc:docMk/>
          <pc:sldMk cId="308004323" sldId="563"/>
        </pc:sldMkLst>
      </pc:sldChg>
      <pc:sldChg chg="del">
        <pc:chgData name="Rohit J Kate" userId="6acfeb0a-1742-4fee-9ad0-3462b52b7fdf" providerId="ADAL" clId="{A962BAEA-86D3-45A1-9EEA-7849D695E784}" dt="2021-11-11T01:40:52.966" v="25" actId="47"/>
        <pc:sldMkLst>
          <pc:docMk/>
          <pc:sldMk cId="1583726782" sldId="564"/>
        </pc:sldMkLst>
      </pc:sldChg>
      <pc:sldChg chg="del">
        <pc:chgData name="Rohit J Kate" userId="6acfeb0a-1742-4fee-9ad0-3462b52b7fdf" providerId="ADAL" clId="{A962BAEA-86D3-45A1-9EEA-7849D695E784}" dt="2021-11-11T01:40:52.966" v="25" actId="47"/>
        <pc:sldMkLst>
          <pc:docMk/>
          <pc:sldMk cId="1833772913" sldId="565"/>
        </pc:sldMkLst>
      </pc:sldChg>
      <pc:sldChg chg="del">
        <pc:chgData name="Rohit J Kate" userId="6acfeb0a-1742-4fee-9ad0-3462b52b7fdf" providerId="ADAL" clId="{A962BAEA-86D3-45A1-9EEA-7849D695E784}" dt="2021-11-11T01:40:52.966" v="25" actId="47"/>
        <pc:sldMkLst>
          <pc:docMk/>
          <pc:sldMk cId="1251868117" sldId="566"/>
        </pc:sldMkLst>
      </pc:sldChg>
      <pc:sldChg chg="del">
        <pc:chgData name="Rohit J Kate" userId="6acfeb0a-1742-4fee-9ad0-3462b52b7fdf" providerId="ADAL" clId="{A962BAEA-86D3-45A1-9EEA-7849D695E784}" dt="2021-11-11T01:40:52.966" v="25" actId="47"/>
        <pc:sldMkLst>
          <pc:docMk/>
          <pc:sldMk cId="1217553650" sldId="567"/>
        </pc:sldMkLst>
      </pc:sldChg>
    </pc:docChg>
  </pc:docChgLst>
  <pc:docChgLst>
    <pc:chgData name="Rohit J Kate" userId="6acfeb0a-1742-4fee-9ad0-3462b52b7fdf" providerId="ADAL" clId="{D1EFE05A-5843-4242-9CFD-605531820740}"/>
    <pc:docChg chg="modSld">
      <pc:chgData name="Rohit J Kate" userId="6acfeb0a-1742-4fee-9ad0-3462b52b7fdf" providerId="ADAL" clId="{D1EFE05A-5843-4242-9CFD-605531820740}" dt="2021-11-16T08:20:30.955" v="3"/>
      <pc:docMkLst>
        <pc:docMk/>
      </pc:docMkLst>
      <pc:sldChg chg="addSp modSp mod modAnim">
        <pc:chgData name="Rohit J Kate" userId="6acfeb0a-1742-4fee-9ad0-3462b52b7fdf" providerId="ADAL" clId="{D1EFE05A-5843-4242-9CFD-605531820740}" dt="2021-11-16T08:20:30.955" v="3"/>
        <pc:sldMkLst>
          <pc:docMk/>
          <pc:sldMk cId="753343090" sldId="443"/>
        </pc:sldMkLst>
        <pc:spChg chg="add mod">
          <ac:chgData name="Rohit J Kate" userId="6acfeb0a-1742-4fee-9ad0-3462b52b7fdf" providerId="ADAL" clId="{D1EFE05A-5843-4242-9CFD-605531820740}" dt="2021-11-16T08:20:27.652" v="2" actId="208"/>
          <ac:spMkLst>
            <pc:docMk/>
            <pc:sldMk cId="753343090" sldId="443"/>
            <ac:spMk id="3" creationId="{021B4A9C-BADC-4D45-856C-0E2F613228C5}"/>
          </ac:spMkLst>
        </pc:spChg>
      </pc:sldChg>
    </pc:docChg>
  </pc:docChgLst>
  <pc:docChgLst>
    <pc:chgData name="Rohit J Kate" userId="6acfeb0a-1742-4fee-9ad0-3462b52b7fdf" providerId="ADAL" clId="{89A1E314-767F-42BC-9E54-B0EFB8EB428E}"/>
    <pc:docChg chg="modSld">
      <pc:chgData name="Rohit J Kate" userId="6acfeb0a-1742-4fee-9ad0-3462b52b7fdf" providerId="ADAL" clId="{89A1E314-767F-42BC-9E54-B0EFB8EB428E}" dt="2023-12-13T21:59:58.146" v="0" actId="20577"/>
      <pc:docMkLst>
        <pc:docMk/>
      </pc:docMkLst>
      <pc:sldChg chg="modSp mod">
        <pc:chgData name="Rohit J Kate" userId="6acfeb0a-1742-4fee-9ad0-3462b52b7fdf" providerId="ADAL" clId="{89A1E314-767F-42BC-9E54-B0EFB8EB428E}" dt="2023-12-13T21:59:58.146" v="0" actId="20577"/>
        <pc:sldMkLst>
          <pc:docMk/>
          <pc:sldMk cId="135367055" sldId="551"/>
        </pc:sldMkLst>
        <pc:spChg chg="mod">
          <ac:chgData name="Rohit J Kate" userId="6acfeb0a-1742-4fee-9ad0-3462b52b7fdf" providerId="ADAL" clId="{89A1E314-767F-42BC-9E54-B0EFB8EB428E}" dt="2023-12-13T21:59:58.146" v="0" actId="20577"/>
          <ac:spMkLst>
            <pc:docMk/>
            <pc:sldMk cId="135367055" sldId="551"/>
            <ac:spMk id="7" creationId="{B82DDFE5-4A02-4315-8B0C-40727F1723F4}"/>
          </ac:spMkLst>
        </pc:spChg>
      </pc:sldChg>
    </pc:docChg>
  </pc:docChgLst>
  <pc:docChgLst>
    <pc:chgData name="Rohit J Kate" userId="6acfeb0a-1742-4fee-9ad0-3462b52b7fdf" providerId="ADAL" clId="{F89261ED-57E8-45A5-841D-61A2E665CAD6}"/>
    <pc:docChg chg="undo custSel addSld delSld modSld sldOrd">
      <pc:chgData name="Rohit J Kate" userId="6acfeb0a-1742-4fee-9ad0-3462b52b7fdf" providerId="ADAL" clId="{F89261ED-57E8-45A5-841D-61A2E665CAD6}" dt="2021-12-07T07:03:50.737" v="11396" actId="1076"/>
      <pc:docMkLst>
        <pc:docMk/>
      </pc:docMkLst>
      <pc:sldChg chg="modSp mod">
        <pc:chgData name="Rohit J Kate" userId="6acfeb0a-1742-4fee-9ad0-3462b52b7fdf" providerId="ADAL" clId="{F89261ED-57E8-45A5-841D-61A2E665CAD6}" dt="2021-11-18T03:19:51.185" v="8" actId="20577"/>
        <pc:sldMkLst>
          <pc:docMk/>
          <pc:sldMk cId="0" sldId="377"/>
        </pc:sldMkLst>
        <pc:spChg chg="mod">
          <ac:chgData name="Rohit J Kate" userId="6acfeb0a-1742-4fee-9ad0-3462b52b7fdf" providerId="ADAL" clId="{F89261ED-57E8-45A5-841D-61A2E665CAD6}" dt="2021-11-18T03:19:51.185" v="8" actId="20577"/>
          <ac:spMkLst>
            <pc:docMk/>
            <pc:sldMk cId="0" sldId="377"/>
            <ac:spMk id="5" creationId="{00000000-0000-0000-0000-000000000000}"/>
          </ac:spMkLst>
        </pc:spChg>
      </pc:sldChg>
      <pc:sldChg chg="modSp mod">
        <pc:chgData name="Rohit J Kate" userId="6acfeb0a-1742-4fee-9ad0-3462b52b7fdf" providerId="ADAL" clId="{F89261ED-57E8-45A5-841D-61A2E665CAD6}" dt="2021-11-18T03:23:31.292" v="89" actId="20577"/>
        <pc:sldMkLst>
          <pc:docMk/>
          <pc:sldMk cId="3841681520" sldId="406"/>
        </pc:sldMkLst>
        <pc:spChg chg="mod">
          <ac:chgData name="Rohit J Kate" userId="6acfeb0a-1742-4fee-9ad0-3462b52b7fdf" providerId="ADAL" clId="{F89261ED-57E8-45A5-841D-61A2E665CAD6}" dt="2021-11-18T03:23:31.292" v="89" actId="20577"/>
          <ac:spMkLst>
            <pc:docMk/>
            <pc:sldMk cId="3841681520" sldId="406"/>
            <ac:spMk id="3" creationId="{7D82EB64-4F09-4D87-9E9D-548E2DA5BF20}"/>
          </ac:spMkLst>
        </pc:spChg>
      </pc:sldChg>
      <pc:sldChg chg="addSp modSp new mod">
        <pc:chgData name="Rohit J Kate" userId="6acfeb0a-1742-4fee-9ad0-3462b52b7fdf" providerId="ADAL" clId="{F89261ED-57E8-45A5-841D-61A2E665CAD6}" dt="2021-11-18T03:51:20.612" v="497" actId="20577"/>
        <pc:sldMkLst>
          <pc:docMk/>
          <pc:sldMk cId="1573487792" sldId="407"/>
        </pc:sldMkLst>
        <pc:spChg chg="mod">
          <ac:chgData name="Rohit J Kate" userId="6acfeb0a-1742-4fee-9ad0-3462b52b7fdf" providerId="ADAL" clId="{F89261ED-57E8-45A5-841D-61A2E665CAD6}" dt="2021-11-18T03:27:11.549" v="94" actId="20577"/>
          <ac:spMkLst>
            <pc:docMk/>
            <pc:sldMk cId="1573487792" sldId="407"/>
            <ac:spMk id="2" creationId="{C3F968ED-E274-4CEF-93DB-709EB85B1537}"/>
          </ac:spMkLst>
        </pc:spChg>
        <pc:spChg chg="mod">
          <ac:chgData name="Rohit J Kate" userId="6acfeb0a-1742-4fee-9ad0-3462b52b7fdf" providerId="ADAL" clId="{F89261ED-57E8-45A5-841D-61A2E665CAD6}" dt="2021-11-18T03:51:20.612" v="497" actId="20577"/>
          <ac:spMkLst>
            <pc:docMk/>
            <pc:sldMk cId="1573487792" sldId="407"/>
            <ac:spMk id="3" creationId="{6997E397-778C-48CD-AEAC-2105C7100C2F}"/>
          </ac:spMkLst>
        </pc:spChg>
        <pc:picChg chg="add mod">
          <ac:chgData name="Rohit J Kate" userId="6acfeb0a-1742-4fee-9ad0-3462b52b7fdf" providerId="ADAL" clId="{F89261ED-57E8-45A5-841D-61A2E665CAD6}" dt="2021-11-18T03:28:39.249" v="111" actId="1076"/>
          <ac:picMkLst>
            <pc:docMk/>
            <pc:sldMk cId="1573487792" sldId="407"/>
            <ac:picMk id="6" creationId="{C3E2E4D0-6388-44E2-9E56-E8C6B3589CBC}"/>
          </ac:picMkLst>
        </pc:picChg>
      </pc:sldChg>
      <pc:sldChg chg="del">
        <pc:chgData name="Rohit J Kate" userId="6acfeb0a-1742-4fee-9ad0-3462b52b7fdf" providerId="ADAL" clId="{F89261ED-57E8-45A5-841D-61A2E665CAD6}" dt="2021-11-18T03:19:58.604" v="9" actId="47"/>
        <pc:sldMkLst>
          <pc:docMk/>
          <pc:sldMk cId="3128326450" sldId="407"/>
        </pc:sldMkLst>
      </pc:sldChg>
      <pc:sldChg chg="del">
        <pc:chgData name="Rohit J Kate" userId="6acfeb0a-1742-4fee-9ad0-3462b52b7fdf" providerId="ADAL" clId="{F89261ED-57E8-45A5-841D-61A2E665CAD6}" dt="2021-11-18T03:19:58.604" v="9" actId="47"/>
        <pc:sldMkLst>
          <pc:docMk/>
          <pc:sldMk cId="147752214" sldId="408"/>
        </pc:sldMkLst>
      </pc:sldChg>
      <pc:sldChg chg="addSp delSp modSp new mod modAnim">
        <pc:chgData name="Rohit J Kate" userId="6acfeb0a-1742-4fee-9ad0-3462b52b7fdf" providerId="ADAL" clId="{F89261ED-57E8-45A5-841D-61A2E665CAD6}" dt="2021-11-18T04:15:12.154" v="1656"/>
        <pc:sldMkLst>
          <pc:docMk/>
          <pc:sldMk cId="294529711" sldId="408"/>
        </pc:sldMkLst>
        <pc:spChg chg="mod">
          <ac:chgData name="Rohit J Kate" userId="6acfeb0a-1742-4fee-9ad0-3462b52b7fdf" providerId="ADAL" clId="{F89261ED-57E8-45A5-841D-61A2E665CAD6}" dt="2021-11-18T03:53:32.412" v="531" actId="1076"/>
          <ac:spMkLst>
            <pc:docMk/>
            <pc:sldMk cId="294529711" sldId="408"/>
            <ac:spMk id="2" creationId="{331A9AFC-98F3-4C9E-8505-30571567BAFB}"/>
          </ac:spMkLst>
        </pc:spChg>
        <pc:spChg chg="del">
          <ac:chgData name="Rohit J Kate" userId="6acfeb0a-1742-4fee-9ad0-3462b52b7fdf" providerId="ADAL" clId="{F89261ED-57E8-45A5-841D-61A2E665CAD6}" dt="2021-11-18T03:52:09.161" v="518" actId="478"/>
          <ac:spMkLst>
            <pc:docMk/>
            <pc:sldMk cId="294529711" sldId="408"/>
            <ac:spMk id="3" creationId="{E7AEF225-F517-40F6-8775-13CF2FA158C8}"/>
          </ac:spMkLst>
        </pc:spChg>
        <pc:spChg chg="add mod ord">
          <ac:chgData name="Rohit J Kate" userId="6acfeb0a-1742-4fee-9ad0-3462b52b7fdf" providerId="ADAL" clId="{F89261ED-57E8-45A5-841D-61A2E665CAD6}" dt="2021-11-18T03:53:19.071" v="529" actId="207"/>
          <ac:spMkLst>
            <pc:docMk/>
            <pc:sldMk cId="294529711" sldId="408"/>
            <ac:spMk id="6" creationId="{330BCCA7-C39C-4D1A-8262-C36ACF5085C0}"/>
          </ac:spMkLst>
        </pc:spChg>
        <pc:spChg chg="add mod">
          <ac:chgData name="Rohit J Kate" userId="6acfeb0a-1742-4fee-9ad0-3462b52b7fdf" providerId="ADAL" clId="{F89261ED-57E8-45A5-841D-61A2E665CAD6}" dt="2021-11-18T03:54:07.751" v="554" actId="20577"/>
          <ac:spMkLst>
            <pc:docMk/>
            <pc:sldMk cId="294529711" sldId="408"/>
            <ac:spMk id="7" creationId="{FD1E675F-DA06-4A58-99E7-5624A06F81D6}"/>
          </ac:spMkLst>
        </pc:spChg>
        <pc:spChg chg="add mod">
          <ac:chgData name="Rohit J Kate" userId="6acfeb0a-1742-4fee-9ad0-3462b52b7fdf" providerId="ADAL" clId="{F89261ED-57E8-45A5-841D-61A2E665CAD6}" dt="2021-11-18T03:55:03.981" v="581" actId="20577"/>
          <ac:spMkLst>
            <pc:docMk/>
            <pc:sldMk cId="294529711" sldId="408"/>
            <ac:spMk id="10" creationId="{AD46CF63-EB8B-4D30-8381-F193038D9E09}"/>
          </ac:spMkLst>
        </pc:spChg>
        <pc:spChg chg="add del mod">
          <ac:chgData name="Rohit J Kate" userId="6acfeb0a-1742-4fee-9ad0-3462b52b7fdf" providerId="ADAL" clId="{F89261ED-57E8-45A5-841D-61A2E665CAD6}" dt="2021-11-18T03:54:58.631" v="568" actId="767"/>
          <ac:spMkLst>
            <pc:docMk/>
            <pc:sldMk cId="294529711" sldId="408"/>
            <ac:spMk id="11" creationId="{4D23283A-5072-4C02-A1F3-0302C881663A}"/>
          </ac:spMkLst>
        </pc:spChg>
        <pc:spChg chg="add mod">
          <ac:chgData name="Rohit J Kate" userId="6acfeb0a-1742-4fee-9ad0-3462b52b7fdf" providerId="ADAL" clId="{F89261ED-57E8-45A5-841D-61A2E665CAD6}" dt="2021-11-18T03:55:20.571" v="595" actId="1076"/>
          <ac:spMkLst>
            <pc:docMk/>
            <pc:sldMk cId="294529711" sldId="408"/>
            <ac:spMk id="14" creationId="{9ED01018-FBCF-4EA2-844E-103206D4D111}"/>
          </ac:spMkLst>
        </pc:spChg>
        <pc:spChg chg="add mod">
          <ac:chgData name="Rohit J Kate" userId="6acfeb0a-1742-4fee-9ad0-3462b52b7fdf" providerId="ADAL" clId="{F89261ED-57E8-45A5-841D-61A2E665CAD6}" dt="2021-11-18T04:13:35.909" v="1633" actId="14100"/>
          <ac:spMkLst>
            <pc:docMk/>
            <pc:sldMk cId="294529711" sldId="408"/>
            <ac:spMk id="15" creationId="{4A746F5D-BE86-4289-B470-2420846BF93B}"/>
          </ac:spMkLst>
        </pc:spChg>
        <pc:spChg chg="add mod">
          <ac:chgData name="Rohit J Kate" userId="6acfeb0a-1742-4fee-9ad0-3462b52b7fdf" providerId="ADAL" clId="{F89261ED-57E8-45A5-841D-61A2E665CAD6}" dt="2021-11-18T04:13:04.939" v="1599" actId="1076"/>
          <ac:spMkLst>
            <pc:docMk/>
            <pc:sldMk cId="294529711" sldId="408"/>
            <ac:spMk id="16" creationId="{50935F26-B059-4335-9328-6977122AD50F}"/>
          </ac:spMkLst>
        </pc:spChg>
        <pc:spChg chg="add mod">
          <ac:chgData name="Rohit J Kate" userId="6acfeb0a-1742-4fee-9ad0-3462b52b7fdf" providerId="ADAL" clId="{F89261ED-57E8-45A5-841D-61A2E665CAD6}" dt="2021-11-18T04:13:45.309" v="1635" actId="14100"/>
          <ac:spMkLst>
            <pc:docMk/>
            <pc:sldMk cId="294529711" sldId="408"/>
            <ac:spMk id="17" creationId="{F333379E-28E7-4198-A8BC-91C4A20F739B}"/>
          </ac:spMkLst>
        </pc:spChg>
        <pc:spChg chg="add mod">
          <ac:chgData name="Rohit J Kate" userId="6acfeb0a-1742-4fee-9ad0-3462b52b7fdf" providerId="ADAL" clId="{F89261ED-57E8-45A5-841D-61A2E665CAD6}" dt="2021-11-18T04:14:31.829" v="1655" actId="1076"/>
          <ac:spMkLst>
            <pc:docMk/>
            <pc:sldMk cId="294529711" sldId="408"/>
            <ac:spMk id="18" creationId="{9915BFEE-C5FE-417C-94FD-765D2C26E466}"/>
          </ac:spMkLst>
        </pc:spChg>
        <pc:spChg chg="add mod">
          <ac:chgData name="Rohit J Kate" userId="6acfeb0a-1742-4fee-9ad0-3462b52b7fdf" providerId="ADAL" clId="{F89261ED-57E8-45A5-841D-61A2E665CAD6}" dt="2021-11-18T04:14:29.299" v="1654" actId="14100"/>
          <ac:spMkLst>
            <pc:docMk/>
            <pc:sldMk cId="294529711" sldId="408"/>
            <ac:spMk id="19" creationId="{9AF840F3-E219-4D94-85B8-203E9F4BCC74}"/>
          </ac:spMkLst>
        </pc:spChg>
        <pc:picChg chg="add mod">
          <ac:chgData name="Rohit J Kate" userId="6acfeb0a-1742-4fee-9ad0-3462b52b7fdf" providerId="ADAL" clId="{F89261ED-57E8-45A5-841D-61A2E665CAD6}" dt="2021-11-18T03:52:56.391" v="525" actId="1076"/>
          <ac:picMkLst>
            <pc:docMk/>
            <pc:sldMk cId="294529711" sldId="408"/>
            <ac:picMk id="5" creationId="{DB1174E9-EB53-46B2-935D-224D709279A3}"/>
          </ac:picMkLst>
        </pc:picChg>
        <pc:cxnChg chg="add">
          <ac:chgData name="Rohit J Kate" userId="6acfeb0a-1742-4fee-9ad0-3462b52b7fdf" providerId="ADAL" clId="{F89261ED-57E8-45A5-841D-61A2E665CAD6}" dt="2021-11-18T03:54:25.501" v="555" actId="11529"/>
          <ac:cxnSpMkLst>
            <pc:docMk/>
            <pc:sldMk cId="294529711" sldId="408"/>
            <ac:cxnSpMk id="9" creationId="{82A64493-135F-42DC-9E32-24DE45BFA84F}"/>
          </ac:cxnSpMkLst>
        </pc:cxnChg>
        <pc:cxnChg chg="add">
          <ac:chgData name="Rohit J Kate" userId="6acfeb0a-1742-4fee-9ad0-3462b52b7fdf" providerId="ADAL" clId="{F89261ED-57E8-45A5-841D-61A2E665CAD6}" dt="2021-11-18T03:55:09.841" v="582" actId="11529"/>
          <ac:cxnSpMkLst>
            <pc:docMk/>
            <pc:sldMk cId="294529711" sldId="408"/>
            <ac:cxnSpMk id="13" creationId="{D8BE7628-1A41-458A-BE98-737BFF20B6B3}"/>
          </ac:cxnSpMkLst>
        </pc:cxnChg>
      </pc:sldChg>
      <pc:sldChg chg="modSp new mod">
        <pc:chgData name="Rohit J Kate" userId="6acfeb0a-1742-4fee-9ad0-3462b52b7fdf" providerId="ADAL" clId="{F89261ED-57E8-45A5-841D-61A2E665CAD6}" dt="2021-11-18T05:19:56.473" v="2966" actId="20577"/>
        <pc:sldMkLst>
          <pc:docMk/>
          <pc:sldMk cId="1179477415" sldId="409"/>
        </pc:sldMkLst>
        <pc:spChg chg="mod">
          <ac:chgData name="Rohit J Kate" userId="6acfeb0a-1742-4fee-9ad0-3462b52b7fdf" providerId="ADAL" clId="{F89261ED-57E8-45A5-841D-61A2E665CAD6}" dt="2021-11-18T03:59:30.365" v="626" actId="20577"/>
          <ac:spMkLst>
            <pc:docMk/>
            <pc:sldMk cId="1179477415" sldId="409"/>
            <ac:spMk id="2" creationId="{090120F9-BE7D-4F4C-B6CA-15116CFFAAB0}"/>
          </ac:spMkLst>
        </pc:spChg>
        <pc:spChg chg="mod">
          <ac:chgData name="Rohit J Kate" userId="6acfeb0a-1742-4fee-9ad0-3462b52b7fdf" providerId="ADAL" clId="{F89261ED-57E8-45A5-841D-61A2E665CAD6}" dt="2021-11-18T05:19:56.473" v="2966" actId="20577"/>
          <ac:spMkLst>
            <pc:docMk/>
            <pc:sldMk cId="1179477415" sldId="409"/>
            <ac:spMk id="3" creationId="{533EA929-318F-4B15-8F85-5D6CA628AB75}"/>
          </ac:spMkLst>
        </pc:spChg>
      </pc:sldChg>
      <pc:sldChg chg="del">
        <pc:chgData name="Rohit J Kate" userId="6acfeb0a-1742-4fee-9ad0-3462b52b7fdf" providerId="ADAL" clId="{F89261ED-57E8-45A5-841D-61A2E665CAD6}" dt="2021-11-18T03:19:58.604" v="9" actId="47"/>
        <pc:sldMkLst>
          <pc:docMk/>
          <pc:sldMk cId="4292865555" sldId="409"/>
        </pc:sldMkLst>
      </pc:sldChg>
      <pc:sldChg chg="addSp delSp modSp new mod">
        <pc:chgData name="Rohit J Kate" userId="6acfeb0a-1742-4fee-9ad0-3462b52b7fdf" providerId="ADAL" clId="{F89261ED-57E8-45A5-841D-61A2E665CAD6}" dt="2021-11-18T06:42:05.311" v="5710" actId="20577"/>
        <pc:sldMkLst>
          <pc:docMk/>
          <pc:sldMk cId="1227150551" sldId="410"/>
        </pc:sldMkLst>
        <pc:spChg chg="mod">
          <ac:chgData name="Rohit J Kate" userId="6acfeb0a-1742-4fee-9ad0-3462b52b7fdf" providerId="ADAL" clId="{F89261ED-57E8-45A5-841D-61A2E665CAD6}" dt="2021-11-18T06:42:05.311" v="5710" actId="20577"/>
          <ac:spMkLst>
            <pc:docMk/>
            <pc:sldMk cId="1227150551" sldId="410"/>
            <ac:spMk id="2" creationId="{647DD5E1-F1A5-443E-8747-1DD6443985DF}"/>
          </ac:spMkLst>
        </pc:spChg>
        <pc:spChg chg="mod">
          <ac:chgData name="Rohit J Kate" userId="6acfeb0a-1742-4fee-9ad0-3462b52b7fdf" providerId="ADAL" clId="{F89261ED-57E8-45A5-841D-61A2E665CAD6}" dt="2021-11-18T05:31:57.196" v="3376" actId="6549"/>
          <ac:spMkLst>
            <pc:docMk/>
            <pc:sldMk cId="1227150551" sldId="410"/>
            <ac:spMk id="3" creationId="{060D0CEA-A420-4103-B832-A88A4ADD15A4}"/>
          </ac:spMkLst>
        </pc:spChg>
        <pc:spChg chg="add mod">
          <ac:chgData name="Rohit J Kate" userId="6acfeb0a-1742-4fee-9ad0-3462b52b7fdf" providerId="ADAL" clId="{F89261ED-57E8-45A5-841D-61A2E665CAD6}" dt="2021-11-18T05:31:23.759" v="3364" actId="1035"/>
          <ac:spMkLst>
            <pc:docMk/>
            <pc:sldMk cId="1227150551" sldId="410"/>
            <ac:spMk id="6" creationId="{E6F83E57-A834-48EC-8936-85B76B8980FF}"/>
          </ac:spMkLst>
        </pc:spChg>
        <pc:spChg chg="add mod">
          <ac:chgData name="Rohit J Kate" userId="6acfeb0a-1742-4fee-9ad0-3462b52b7fdf" providerId="ADAL" clId="{F89261ED-57E8-45A5-841D-61A2E665CAD6}" dt="2021-11-18T05:31:23.759" v="3364" actId="1035"/>
          <ac:spMkLst>
            <pc:docMk/>
            <pc:sldMk cId="1227150551" sldId="410"/>
            <ac:spMk id="11" creationId="{1856F296-9CE4-41B5-98AB-F24D8E1BC5DA}"/>
          </ac:spMkLst>
        </pc:spChg>
        <pc:spChg chg="add mod">
          <ac:chgData name="Rohit J Kate" userId="6acfeb0a-1742-4fee-9ad0-3462b52b7fdf" providerId="ADAL" clId="{F89261ED-57E8-45A5-841D-61A2E665CAD6}" dt="2021-11-18T05:31:23.759" v="3364" actId="1035"/>
          <ac:spMkLst>
            <pc:docMk/>
            <pc:sldMk cId="1227150551" sldId="410"/>
            <ac:spMk id="12" creationId="{0C4EB979-36BB-4112-8EB4-ABA46A327B8D}"/>
          </ac:spMkLst>
        </pc:spChg>
        <pc:cxnChg chg="add mod">
          <ac:chgData name="Rohit J Kate" userId="6acfeb0a-1742-4fee-9ad0-3462b52b7fdf" providerId="ADAL" clId="{F89261ED-57E8-45A5-841D-61A2E665CAD6}" dt="2021-11-18T05:31:23.759" v="3364" actId="1035"/>
          <ac:cxnSpMkLst>
            <pc:docMk/>
            <pc:sldMk cId="1227150551" sldId="410"/>
            <ac:cxnSpMk id="8" creationId="{DDB45C87-D1DD-409A-9FA2-CC6D45AD8FC3}"/>
          </ac:cxnSpMkLst>
        </pc:cxnChg>
        <pc:cxnChg chg="add mod">
          <ac:chgData name="Rohit J Kate" userId="6acfeb0a-1742-4fee-9ad0-3462b52b7fdf" providerId="ADAL" clId="{F89261ED-57E8-45A5-841D-61A2E665CAD6}" dt="2021-11-18T05:31:23.759" v="3364" actId="1035"/>
          <ac:cxnSpMkLst>
            <pc:docMk/>
            <pc:sldMk cId="1227150551" sldId="410"/>
            <ac:cxnSpMk id="9" creationId="{78FD3F20-699F-4344-B865-1255116786C0}"/>
          </ac:cxnSpMkLst>
        </pc:cxnChg>
        <pc:cxnChg chg="add del mod">
          <ac:chgData name="Rohit J Kate" userId="6acfeb0a-1742-4fee-9ad0-3462b52b7fdf" providerId="ADAL" clId="{F89261ED-57E8-45A5-841D-61A2E665CAD6}" dt="2021-11-18T05:29:20.352" v="3116"/>
          <ac:cxnSpMkLst>
            <pc:docMk/>
            <pc:sldMk cId="1227150551" sldId="410"/>
            <ac:cxnSpMk id="10" creationId="{900EA2F1-5EDD-42B6-8676-C7A55E28A9C6}"/>
          </ac:cxnSpMkLst>
        </pc:cxnChg>
      </pc:sldChg>
      <pc:sldChg chg="del">
        <pc:chgData name="Rohit J Kate" userId="6acfeb0a-1742-4fee-9ad0-3462b52b7fdf" providerId="ADAL" clId="{F89261ED-57E8-45A5-841D-61A2E665CAD6}" dt="2021-11-18T03:19:58.604" v="9" actId="47"/>
        <pc:sldMkLst>
          <pc:docMk/>
          <pc:sldMk cId="1241721801" sldId="410"/>
        </pc:sldMkLst>
      </pc:sldChg>
      <pc:sldChg chg="modSp new mod ord modAnim">
        <pc:chgData name="Rohit J Kate" userId="6acfeb0a-1742-4fee-9ad0-3462b52b7fdf" providerId="ADAL" clId="{F89261ED-57E8-45A5-841D-61A2E665CAD6}" dt="2021-11-18T05:26:08.092" v="2971" actId="20577"/>
        <pc:sldMkLst>
          <pc:docMk/>
          <pc:sldMk cId="236645062" sldId="411"/>
        </pc:sldMkLst>
        <pc:spChg chg="mod">
          <ac:chgData name="Rohit J Kate" userId="6acfeb0a-1742-4fee-9ad0-3462b52b7fdf" providerId="ADAL" clId="{F89261ED-57E8-45A5-841D-61A2E665CAD6}" dt="2021-11-18T04:17:58.878" v="1679" actId="20577"/>
          <ac:spMkLst>
            <pc:docMk/>
            <pc:sldMk cId="236645062" sldId="411"/>
            <ac:spMk id="2" creationId="{ECFF47E0-27E8-4FA8-9410-047C8D17E6D1}"/>
          </ac:spMkLst>
        </pc:spChg>
        <pc:spChg chg="mod">
          <ac:chgData name="Rohit J Kate" userId="6acfeb0a-1742-4fee-9ad0-3462b52b7fdf" providerId="ADAL" clId="{F89261ED-57E8-45A5-841D-61A2E665CAD6}" dt="2021-11-18T05:26:08.092" v="2971" actId="20577"/>
          <ac:spMkLst>
            <pc:docMk/>
            <pc:sldMk cId="236645062" sldId="411"/>
            <ac:spMk id="3" creationId="{941CC046-B11F-4B55-91FF-95E259398FED}"/>
          </ac:spMkLst>
        </pc:spChg>
      </pc:sldChg>
      <pc:sldChg chg="del">
        <pc:chgData name="Rohit J Kate" userId="6acfeb0a-1742-4fee-9ad0-3462b52b7fdf" providerId="ADAL" clId="{F89261ED-57E8-45A5-841D-61A2E665CAD6}" dt="2021-11-18T03:19:58.604" v="9" actId="47"/>
        <pc:sldMkLst>
          <pc:docMk/>
          <pc:sldMk cId="4073112643" sldId="411"/>
        </pc:sldMkLst>
      </pc:sldChg>
      <pc:sldChg chg="addSp delSp modSp new mod">
        <pc:chgData name="Rohit J Kate" userId="6acfeb0a-1742-4fee-9ad0-3462b52b7fdf" providerId="ADAL" clId="{F89261ED-57E8-45A5-841D-61A2E665CAD6}" dt="2021-11-18T06:40:50.004" v="5673" actId="1076"/>
        <pc:sldMkLst>
          <pc:docMk/>
          <pc:sldMk cId="1500683868" sldId="412"/>
        </pc:sldMkLst>
        <pc:spChg chg="mod">
          <ac:chgData name="Rohit J Kate" userId="6acfeb0a-1742-4fee-9ad0-3462b52b7fdf" providerId="ADAL" clId="{F89261ED-57E8-45A5-841D-61A2E665CAD6}" dt="2021-11-18T05:07:41.273" v="2474" actId="20577"/>
          <ac:spMkLst>
            <pc:docMk/>
            <pc:sldMk cId="1500683868" sldId="412"/>
            <ac:spMk id="2" creationId="{20188A8D-6B98-4F20-AF64-A206118F09E9}"/>
          </ac:spMkLst>
        </pc:spChg>
        <pc:spChg chg="add del mod">
          <ac:chgData name="Rohit J Kate" userId="6acfeb0a-1742-4fee-9ad0-3462b52b7fdf" providerId="ADAL" clId="{F89261ED-57E8-45A5-841D-61A2E665CAD6}" dt="2021-11-18T05:18:55.573" v="2955" actId="20577"/>
          <ac:spMkLst>
            <pc:docMk/>
            <pc:sldMk cId="1500683868" sldId="412"/>
            <ac:spMk id="3" creationId="{5DAE26A7-C6D8-45EE-A9D1-E83E670522DB}"/>
          </ac:spMkLst>
        </pc:spChg>
        <pc:spChg chg="add del">
          <ac:chgData name="Rohit J Kate" userId="6acfeb0a-1742-4fee-9ad0-3462b52b7fdf" providerId="ADAL" clId="{F89261ED-57E8-45A5-841D-61A2E665CAD6}" dt="2021-11-18T05:17:41.393" v="2920" actId="22"/>
          <ac:spMkLst>
            <pc:docMk/>
            <pc:sldMk cId="1500683868" sldId="412"/>
            <ac:spMk id="9" creationId="{FEE72467-63DA-4D81-A6FE-D029DAF9E979}"/>
          </ac:spMkLst>
        </pc:spChg>
        <pc:spChg chg="add mod">
          <ac:chgData name="Rohit J Kate" userId="6acfeb0a-1742-4fee-9ad0-3462b52b7fdf" providerId="ADAL" clId="{F89261ED-57E8-45A5-841D-61A2E665CAD6}" dt="2021-11-18T06:40:50.004" v="5673" actId="1076"/>
          <ac:spMkLst>
            <pc:docMk/>
            <pc:sldMk cId="1500683868" sldId="412"/>
            <ac:spMk id="11" creationId="{63E71B4B-C1D3-4C53-9131-72E68B188D8A}"/>
          </ac:spMkLst>
        </pc:spChg>
        <pc:graphicFrameChg chg="add del mod">
          <ac:chgData name="Rohit J Kate" userId="6acfeb0a-1742-4fee-9ad0-3462b52b7fdf" providerId="ADAL" clId="{F89261ED-57E8-45A5-841D-61A2E665CAD6}" dt="2021-11-18T05:11:25.243" v="2489"/>
          <ac:graphicFrameMkLst>
            <pc:docMk/>
            <pc:sldMk cId="1500683868" sldId="412"/>
            <ac:graphicFrameMk id="7" creationId="{9B4D6EB8-5031-4AF5-8E61-8F1D342047BA}"/>
          </ac:graphicFrameMkLst>
        </pc:graphicFrameChg>
        <pc:graphicFrameChg chg="add mod">
          <ac:chgData name="Rohit J Kate" userId="6acfeb0a-1742-4fee-9ad0-3462b52b7fdf" providerId="ADAL" clId="{F89261ED-57E8-45A5-841D-61A2E665CAD6}" dt="2021-11-18T05:17:51.963" v="2922" actId="1076"/>
          <ac:graphicFrameMkLst>
            <pc:docMk/>
            <pc:sldMk cId="1500683868" sldId="412"/>
            <ac:graphicFrameMk id="10" creationId="{EF1F0CA4-C1A1-46A8-8945-AFD662140203}"/>
          </ac:graphicFrameMkLst>
        </pc:graphicFrameChg>
        <pc:picChg chg="add del mod">
          <ac:chgData name="Rohit J Kate" userId="6acfeb0a-1742-4fee-9ad0-3462b52b7fdf" providerId="ADAL" clId="{F89261ED-57E8-45A5-841D-61A2E665CAD6}" dt="2021-11-18T05:08:46.436" v="2483"/>
          <ac:picMkLst>
            <pc:docMk/>
            <pc:sldMk cId="1500683868" sldId="412"/>
            <ac:picMk id="6" creationId="{545658B0-E111-4522-95DE-3CF43C1CF4A8}"/>
          </ac:picMkLst>
        </pc:picChg>
      </pc:sldChg>
      <pc:sldChg chg="del">
        <pc:chgData name="Rohit J Kate" userId="6acfeb0a-1742-4fee-9ad0-3462b52b7fdf" providerId="ADAL" clId="{F89261ED-57E8-45A5-841D-61A2E665CAD6}" dt="2021-11-18T03:19:58.604" v="9" actId="47"/>
        <pc:sldMkLst>
          <pc:docMk/>
          <pc:sldMk cId="2623787286" sldId="412"/>
        </pc:sldMkLst>
      </pc:sldChg>
      <pc:sldChg chg="del">
        <pc:chgData name="Rohit J Kate" userId="6acfeb0a-1742-4fee-9ad0-3462b52b7fdf" providerId="ADAL" clId="{F89261ED-57E8-45A5-841D-61A2E665CAD6}" dt="2021-11-18T03:19:58.604" v="9" actId="47"/>
        <pc:sldMkLst>
          <pc:docMk/>
          <pc:sldMk cId="368395328" sldId="413"/>
        </pc:sldMkLst>
      </pc:sldChg>
      <pc:sldChg chg="modSp new mod">
        <pc:chgData name="Rohit J Kate" userId="6acfeb0a-1742-4fee-9ad0-3462b52b7fdf" providerId="ADAL" clId="{F89261ED-57E8-45A5-841D-61A2E665CAD6}" dt="2021-11-18T08:01:32.138" v="9991" actId="20577"/>
        <pc:sldMkLst>
          <pc:docMk/>
          <pc:sldMk cId="697604791" sldId="413"/>
        </pc:sldMkLst>
        <pc:spChg chg="mod">
          <ac:chgData name="Rohit J Kate" userId="6acfeb0a-1742-4fee-9ad0-3462b52b7fdf" providerId="ADAL" clId="{F89261ED-57E8-45A5-841D-61A2E665CAD6}" dt="2021-11-18T05:32:07.040" v="3378"/>
          <ac:spMkLst>
            <pc:docMk/>
            <pc:sldMk cId="697604791" sldId="413"/>
            <ac:spMk id="2" creationId="{FED72778-8F36-4BE5-91CC-0E79B83CA5C8}"/>
          </ac:spMkLst>
        </pc:spChg>
        <pc:spChg chg="mod">
          <ac:chgData name="Rohit J Kate" userId="6acfeb0a-1742-4fee-9ad0-3462b52b7fdf" providerId="ADAL" clId="{F89261ED-57E8-45A5-841D-61A2E665CAD6}" dt="2021-11-18T08:01:32.138" v="9991" actId="20577"/>
          <ac:spMkLst>
            <pc:docMk/>
            <pc:sldMk cId="697604791" sldId="413"/>
            <ac:spMk id="3" creationId="{07EC21B0-F3FE-4F07-B7E4-E296B2F23836}"/>
          </ac:spMkLst>
        </pc:spChg>
      </pc:sldChg>
      <pc:sldChg chg="del">
        <pc:chgData name="Rohit J Kate" userId="6acfeb0a-1742-4fee-9ad0-3462b52b7fdf" providerId="ADAL" clId="{F89261ED-57E8-45A5-841D-61A2E665CAD6}" dt="2021-11-18T03:19:58.604" v="9" actId="47"/>
        <pc:sldMkLst>
          <pc:docMk/>
          <pc:sldMk cId="2784130162" sldId="414"/>
        </pc:sldMkLst>
      </pc:sldChg>
      <pc:sldChg chg="addSp delSp modSp new mod modAnim">
        <pc:chgData name="Rohit J Kate" userId="6acfeb0a-1742-4fee-9ad0-3462b52b7fdf" providerId="ADAL" clId="{F89261ED-57E8-45A5-841D-61A2E665CAD6}" dt="2021-11-18T08:03:35.226" v="10035" actId="313"/>
        <pc:sldMkLst>
          <pc:docMk/>
          <pc:sldMk cId="3042405859" sldId="414"/>
        </pc:sldMkLst>
        <pc:spChg chg="mod">
          <ac:chgData name="Rohit J Kate" userId="6acfeb0a-1742-4fee-9ad0-3462b52b7fdf" providerId="ADAL" clId="{F89261ED-57E8-45A5-841D-61A2E665CAD6}" dt="2021-11-18T05:42:28.081" v="3868"/>
          <ac:spMkLst>
            <pc:docMk/>
            <pc:sldMk cId="3042405859" sldId="414"/>
            <ac:spMk id="2" creationId="{8DCDE389-F20D-4DD3-9735-58151F96A8D9}"/>
          </ac:spMkLst>
        </pc:spChg>
        <pc:spChg chg="del">
          <ac:chgData name="Rohit J Kate" userId="6acfeb0a-1742-4fee-9ad0-3462b52b7fdf" providerId="ADAL" clId="{F89261ED-57E8-45A5-841D-61A2E665CAD6}" dt="2021-11-18T05:44:04.315" v="3869" actId="478"/>
          <ac:spMkLst>
            <pc:docMk/>
            <pc:sldMk cId="3042405859" sldId="414"/>
            <ac:spMk id="3" creationId="{E71D7A06-C1D1-423E-AE63-EA51CF3566FD}"/>
          </ac:spMkLst>
        </pc:spChg>
        <pc:spChg chg="add mod">
          <ac:chgData name="Rohit J Kate" userId="6acfeb0a-1742-4fee-9ad0-3462b52b7fdf" providerId="ADAL" clId="{F89261ED-57E8-45A5-841D-61A2E665CAD6}" dt="2021-11-18T08:01:42.859" v="9992" actId="14100"/>
          <ac:spMkLst>
            <pc:docMk/>
            <pc:sldMk cId="3042405859" sldId="414"/>
            <ac:spMk id="5" creationId="{E11A60CF-1355-4958-BF91-0C0BCE87B03B}"/>
          </ac:spMkLst>
        </pc:spChg>
        <pc:spChg chg="add mod">
          <ac:chgData name="Rohit J Kate" userId="6acfeb0a-1742-4fee-9ad0-3462b52b7fdf" providerId="ADAL" clId="{F89261ED-57E8-45A5-841D-61A2E665CAD6}" dt="2021-11-18T08:02:02.355" v="10000" actId="14100"/>
          <ac:spMkLst>
            <pc:docMk/>
            <pc:sldMk cId="3042405859" sldId="414"/>
            <ac:spMk id="6" creationId="{7AD7732A-4EF8-44E6-8AF6-E582FC54752B}"/>
          </ac:spMkLst>
        </pc:spChg>
        <pc:spChg chg="add mod">
          <ac:chgData name="Rohit J Kate" userId="6acfeb0a-1742-4fee-9ad0-3462b52b7fdf" providerId="ADAL" clId="{F89261ED-57E8-45A5-841D-61A2E665CAD6}" dt="2021-11-18T08:03:35.226" v="10035" actId="313"/>
          <ac:spMkLst>
            <pc:docMk/>
            <pc:sldMk cId="3042405859" sldId="414"/>
            <ac:spMk id="30" creationId="{63DD1770-2F29-4FC1-A45F-CC796DA509A8}"/>
          </ac:spMkLst>
        </pc:spChg>
        <pc:spChg chg="add mod">
          <ac:chgData name="Rohit J Kate" userId="6acfeb0a-1742-4fee-9ad0-3462b52b7fdf" providerId="ADAL" clId="{F89261ED-57E8-45A5-841D-61A2E665CAD6}" dt="2021-11-18T05:53:40.494" v="4164" actId="20577"/>
          <ac:spMkLst>
            <pc:docMk/>
            <pc:sldMk cId="3042405859" sldId="414"/>
            <ac:spMk id="31" creationId="{1B4677AB-377B-4B3C-AFA7-8F410524235C}"/>
          </ac:spMkLst>
        </pc:spChg>
        <pc:spChg chg="add mod">
          <ac:chgData name="Rohit J Kate" userId="6acfeb0a-1742-4fee-9ad0-3462b52b7fdf" providerId="ADAL" clId="{F89261ED-57E8-45A5-841D-61A2E665CAD6}" dt="2021-11-18T05:55:02.814" v="4185" actId="20577"/>
          <ac:spMkLst>
            <pc:docMk/>
            <pc:sldMk cId="3042405859" sldId="414"/>
            <ac:spMk id="32" creationId="{39BB9606-D862-45CE-9B66-C586A2F6385C}"/>
          </ac:spMkLst>
        </pc:spChg>
        <pc:spChg chg="add mod">
          <ac:chgData name="Rohit J Kate" userId="6acfeb0a-1742-4fee-9ad0-3462b52b7fdf" providerId="ADAL" clId="{F89261ED-57E8-45A5-841D-61A2E665CAD6}" dt="2021-11-18T05:52:44.789" v="4118" actId="1076"/>
          <ac:spMkLst>
            <pc:docMk/>
            <pc:sldMk cId="3042405859" sldId="414"/>
            <ac:spMk id="33" creationId="{8EBD20CF-894B-4BB7-B62D-48A3BA0B577B}"/>
          </ac:spMkLst>
        </pc:spChg>
        <pc:spChg chg="add mod">
          <ac:chgData name="Rohit J Kate" userId="6acfeb0a-1742-4fee-9ad0-3462b52b7fdf" providerId="ADAL" clId="{F89261ED-57E8-45A5-841D-61A2E665CAD6}" dt="2021-11-18T05:52:54.958" v="4121" actId="1076"/>
          <ac:spMkLst>
            <pc:docMk/>
            <pc:sldMk cId="3042405859" sldId="414"/>
            <ac:spMk id="36" creationId="{1DFF8E51-C757-4EC3-96C1-DB4B2CE39D56}"/>
          </ac:spMkLst>
        </pc:spChg>
        <pc:cxnChg chg="add mod">
          <ac:chgData name="Rohit J Kate" userId="6acfeb0a-1742-4fee-9ad0-3462b52b7fdf" providerId="ADAL" clId="{F89261ED-57E8-45A5-841D-61A2E665CAD6}" dt="2021-11-18T05:52:23.512" v="4111" actId="1036"/>
          <ac:cxnSpMkLst>
            <pc:docMk/>
            <pc:sldMk cId="3042405859" sldId="414"/>
            <ac:cxnSpMk id="8" creationId="{E4B2417C-C9EF-431B-A85E-D32CF292A907}"/>
          </ac:cxnSpMkLst>
        </pc:cxnChg>
        <pc:cxnChg chg="add mod">
          <ac:chgData name="Rohit J Kate" userId="6acfeb0a-1742-4fee-9ad0-3462b52b7fdf" providerId="ADAL" clId="{F89261ED-57E8-45A5-841D-61A2E665CAD6}" dt="2021-11-18T05:52:23.512" v="4111" actId="1036"/>
          <ac:cxnSpMkLst>
            <pc:docMk/>
            <pc:sldMk cId="3042405859" sldId="414"/>
            <ac:cxnSpMk id="11" creationId="{05F0E682-CAFF-4C76-BEFC-2C9243AF7F1E}"/>
          </ac:cxnSpMkLst>
        </pc:cxnChg>
        <pc:cxnChg chg="add mod">
          <ac:chgData name="Rohit J Kate" userId="6acfeb0a-1742-4fee-9ad0-3462b52b7fdf" providerId="ADAL" clId="{F89261ED-57E8-45A5-841D-61A2E665CAD6}" dt="2021-11-18T05:52:23.512" v="4111" actId="1036"/>
          <ac:cxnSpMkLst>
            <pc:docMk/>
            <pc:sldMk cId="3042405859" sldId="414"/>
            <ac:cxnSpMk id="12" creationId="{38F56834-DA65-4C7D-8074-BE15357CCD2A}"/>
          </ac:cxnSpMkLst>
        </pc:cxnChg>
        <pc:cxnChg chg="add mod">
          <ac:chgData name="Rohit J Kate" userId="6acfeb0a-1742-4fee-9ad0-3462b52b7fdf" providerId="ADAL" clId="{F89261ED-57E8-45A5-841D-61A2E665CAD6}" dt="2021-11-18T05:52:23.512" v="4111" actId="1036"/>
          <ac:cxnSpMkLst>
            <pc:docMk/>
            <pc:sldMk cId="3042405859" sldId="414"/>
            <ac:cxnSpMk id="13" creationId="{31858207-6BDF-4361-B17B-6462252A034B}"/>
          </ac:cxnSpMkLst>
        </pc:cxnChg>
        <pc:cxnChg chg="add mod">
          <ac:chgData name="Rohit J Kate" userId="6acfeb0a-1742-4fee-9ad0-3462b52b7fdf" providerId="ADAL" clId="{F89261ED-57E8-45A5-841D-61A2E665CAD6}" dt="2021-11-18T05:52:23.512" v="4111" actId="1036"/>
          <ac:cxnSpMkLst>
            <pc:docMk/>
            <pc:sldMk cId="3042405859" sldId="414"/>
            <ac:cxnSpMk id="14" creationId="{56177AF4-3859-41DF-A045-27047EF28D34}"/>
          </ac:cxnSpMkLst>
        </pc:cxnChg>
        <pc:cxnChg chg="add mod">
          <ac:chgData name="Rohit J Kate" userId="6acfeb0a-1742-4fee-9ad0-3462b52b7fdf" providerId="ADAL" clId="{F89261ED-57E8-45A5-841D-61A2E665CAD6}" dt="2021-11-18T05:52:23.512" v="4111" actId="1036"/>
          <ac:cxnSpMkLst>
            <pc:docMk/>
            <pc:sldMk cId="3042405859" sldId="414"/>
            <ac:cxnSpMk id="15" creationId="{771051AF-7E1E-4290-B418-EBBA12A82D3F}"/>
          </ac:cxnSpMkLst>
        </pc:cxnChg>
        <pc:cxnChg chg="add mod">
          <ac:chgData name="Rohit J Kate" userId="6acfeb0a-1742-4fee-9ad0-3462b52b7fdf" providerId="ADAL" clId="{F89261ED-57E8-45A5-841D-61A2E665CAD6}" dt="2021-11-18T05:52:23.512" v="4111" actId="1036"/>
          <ac:cxnSpMkLst>
            <pc:docMk/>
            <pc:sldMk cId="3042405859" sldId="414"/>
            <ac:cxnSpMk id="16" creationId="{EBA8F69E-6078-487C-A576-63D73DFEC951}"/>
          </ac:cxnSpMkLst>
        </pc:cxnChg>
        <pc:cxnChg chg="add mod">
          <ac:chgData name="Rohit J Kate" userId="6acfeb0a-1742-4fee-9ad0-3462b52b7fdf" providerId="ADAL" clId="{F89261ED-57E8-45A5-841D-61A2E665CAD6}" dt="2021-11-18T05:52:23.512" v="4111" actId="1036"/>
          <ac:cxnSpMkLst>
            <pc:docMk/>
            <pc:sldMk cId="3042405859" sldId="414"/>
            <ac:cxnSpMk id="17" creationId="{6163178E-5536-4957-9397-52245AA6D884}"/>
          </ac:cxnSpMkLst>
        </pc:cxnChg>
        <pc:cxnChg chg="add mod">
          <ac:chgData name="Rohit J Kate" userId="6acfeb0a-1742-4fee-9ad0-3462b52b7fdf" providerId="ADAL" clId="{F89261ED-57E8-45A5-841D-61A2E665CAD6}" dt="2021-11-18T05:52:23.512" v="4111" actId="1036"/>
          <ac:cxnSpMkLst>
            <pc:docMk/>
            <pc:sldMk cId="3042405859" sldId="414"/>
            <ac:cxnSpMk id="18" creationId="{64CF639E-E219-4BB9-B429-9240EF321F34}"/>
          </ac:cxnSpMkLst>
        </pc:cxnChg>
        <pc:cxnChg chg="add mod">
          <ac:chgData name="Rohit J Kate" userId="6acfeb0a-1742-4fee-9ad0-3462b52b7fdf" providerId="ADAL" clId="{F89261ED-57E8-45A5-841D-61A2E665CAD6}" dt="2021-11-18T05:52:23.512" v="4111" actId="1036"/>
          <ac:cxnSpMkLst>
            <pc:docMk/>
            <pc:sldMk cId="3042405859" sldId="414"/>
            <ac:cxnSpMk id="19" creationId="{A9C5BD26-5140-45C7-93BA-4C941BF541DF}"/>
          </ac:cxnSpMkLst>
        </pc:cxnChg>
        <pc:cxnChg chg="add mod">
          <ac:chgData name="Rohit J Kate" userId="6acfeb0a-1742-4fee-9ad0-3462b52b7fdf" providerId="ADAL" clId="{F89261ED-57E8-45A5-841D-61A2E665CAD6}" dt="2021-11-18T05:52:23.512" v="4111" actId="1036"/>
          <ac:cxnSpMkLst>
            <pc:docMk/>
            <pc:sldMk cId="3042405859" sldId="414"/>
            <ac:cxnSpMk id="20" creationId="{3325EE4D-1989-4BAF-832E-C92A74105BA9}"/>
          </ac:cxnSpMkLst>
        </pc:cxnChg>
        <pc:cxnChg chg="add mod">
          <ac:chgData name="Rohit J Kate" userId="6acfeb0a-1742-4fee-9ad0-3462b52b7fdf" providerId="ADAL" clId="{F89261ED-57E8-45A5-841D-61A2E665CAD6}" dt="2021-11-18T05:52:23.512" v="4111" actId="1036"/>
          <ac:cxnSpMkLst>
            <pc:docMk/>
            <pc:sldMk cId="3042405859" sldId="414"/>
            <ac:cxnSpMk id="21" creationId="{5CA2E776-1C83-4FDB-A26C-9D327AE38B90}"/>
          </ac:cxnSpMkLst>
        </pc:cxnChg>
        <pc:cxnChg chg="add mod">
          <ac:chgData name="Rohit J Kate" userId="6acfeb0a-1742-4fee-9ad0-3462b52b7fdf" providerId="ADAL" clId="{F89261ED-57E8-45A5-841D-61A2E665CAD6}" dt="2021-11-18T05:52:23.512" v="4111" actId="1036"/>
          <ac:cxnSpMkLst>
            <pc:docMk/>
            <pc:sldMk cId="3042405859" sldId="414"/>
            <ac:cxnSpMk id="22" creationId="{B6ECEE46-62A2-4DD7-8389-BF496A439538}"/>
          </ac:cxnSpMkLst>
        </pc:cxnChg>
        <pc:cxnChg chg="add mod">
          <ac:chgData name="Rohit J Kate" userId="6acfeb0a-1742-4fee-9ad0-3462b52b7fdf" providerId="ADAL" clId="{F89261ED-57E8-45A5-841D-61A2E665CAD6}" dt="2021-11-18T05:52:23.512" v="4111" actId="1036"/>
          <ac:cxnSpMkLst>
            <pc:docMk/>
            <pc:sldMk cId="3042405859" sldId="414"/>
            <ac:cxnSpMk id="23" creationId="{FE1B445D-1C2B-4CC1-B961-EEF2E9CEB9B9}"/>
          </ac:cxnSpMkLst>
        </pc:cxnChg>
        <pc:cxnChg chg="add mod">
          <ac:chgData name="Rohit J Kate" userId="6acfeb0a-1742-4fee-9ad0-3462b52b7fdf" providerId="ADAL" clId="{F89261ED-57E8-45A5-841D-61A2E665CAD6}" dt="2021-11-18T05:52:23.512" v="4111" actId="1036"/>
          <ac:cxnSpMkLst>
            <pc:docMk/>
            <pc:sldMk cId="3042405859" sldId="414"/>
            <ac:cxnSpMk id="24" creationId="{332776D1-47CF-4561-8FFB-07B55B77543C}"/>
          </ac:cxnSpMkLst>
        </pc:cxnChg>
        <pc:cxnChg chg="add mod">
          <ac:chgData name="Rohit J Kate" userId="6acfeb0a-1742-4fee-9ad0-3462b52b7fdf" providerId="ADAL" clId="{F89261ED-57E8-45A5-841D-61A2E665CAD6}" dt="2021-11-18T05:52:23.512" v="4111" actId="1036"/>
          <ac:cxnSpMkLst>
            <pc:docMk/>
            <pc:sldMk cId="3042405859" sldId="414"/>
            <ac:cxnSpMk id="25" creationId="{800AB4A3-B39B-4DC5-BB58-064AFA3EC4CB}"/>
          </ac:cxnSpMkLst>
        </pc:cxnChg>
        <pc:cxnChg chg="add mod">
          <ac:chgData name="Rohit J Kate" userId="6acfeb0a-1742-4fee-9ad0-3462b52b7fdf" providerId="ADAL" clId="{F89261ED-57E8-45A5-841D-61A2E665CAD6}" dt="2021-11-18T05:54:08.838" v="4169" actId="1038"/>
          <ac:cxnSpMkLst>
            <pc:docMk/>
            <pc:sldMk cId="3042405859" sldId="414"/>
            <ac:cxnSpMk id="26" creationId="{1BEE3ED1-9380-45CB-8D21-70540FB12EF2}"/>
          </ac:cxnSpMkLst>
        </pc:cxnChg>
        <pc:cxnChg chg="add mod">
          <ac:chgData name="Rohit J Kate" userId="6acfeb0a-1742-4fee-9ad0-3462b52b7fdf" providerId="ADAL" clId="{F89261ED-57E8-45A5-841D-61A2E665CAD6}" dt="2021-11-18T05:54:08.838" v="4169" actId="1038"/>
          <ac:cxnSpMkLst>
            <pc:docMk/>
            <pc:sldMk cId="3042405859" sldId="414"/>
            <ac:cxnSpMk id="27" creationId="{7353B97A-FA0A-4F53-B11D-49B018ED72EE}"/>
          </ac:cxnSpMkLst>
        </pc:cxnChg>
        <pc:cxnChg chg="add mod">
          <ac:chgData name="Rohit J Kate" userId="6acfeb0a-1742-4fee-9ad0-3462b52b7fdf" providerId="ADAL" clId="{F89261ED-57E8-45A5-841D-61A2E665CAD6}" dt="2021-11-18T05:54:08.838" v="4169" actId="1038"/>
          <ac:cxnSpMkLst>
            <pc:docMk/>
            <pc:sldMk cId="3042405859" sldId="414"/>
            <ac:cxnSpMk id="28" creationId="{409BD649-DAE8-4B95-B936-C50377009ED0}"/>
          </ac:cxnSpMkLst>
        </pc:cxnChg>
        <pc:cxnChg chg="add mod">
          <ac:chgData name="Rohit J Kate" userId="6acfeb0a-1742-4fee-9ad0-3462b52b7fdf" providerId="ADAL" clId="{F89261ED-57E8-45A5-841D-61A2E665CAD6}" dt="2021-11-18T08:02:12.009" v="10009" actId="1038"/>
          <ac:cxnSpMkLst>
            <pc:docMk/>
            <pc:sldMk cId="3042405859" sldId="414"/>
            <ac:cxnSpMk id="29" creationId="{75B28603-F8C1-41FB-AE2E-9974E13CDDD1}"/>
          </ac:cxnSpMkLst>
        </pc:cxnChg>
        <pc:cxnChg chg="add mod">
          <ac:chgData name="Rohit J Kate" userId="6acfeb0a-1742-4fee-9ad0-3462b52b7fdf" providerId="ADAL" clId="{F89261ED-57E8-45A5-841D-61A2E665CAD6}" dt="2021-11-18T05:52:48.399" v="4119" actId="1076"/>
          <ac:cxnSpMkLst>
            <pc:docMk/>
            <pc:sldMk cId="3042405859" sldId="414"/>
            <ac:cxnSpMk id="34" creationId="{3D8AFD05-BA41-44C2-B393-05CB4354D351}"/>
          </ac:cxnSpMkLst>
        </pc:cxnChg>
        <pc:cxnChg chg="add mod">
          <ac:chgData name="Rohit J Kate" userId="6acfeb0a-1742-4fee-9ad0-3462b52b7fdf" providerId="ADAL" clId="{F89261ED-57E8-45A5-841D-61A2E665CAD6}" dt="2021-11-18T05:52:29.848" v="4112" actId="1076"/>
          <ac:cxnSpMkLst>
            <pc:docMk/>
            <pc:sldMk cId="3042405859" sldId="414"/>
            <ac:cxnSpMk id="35" creationId="{0745F7B9-F9AB-4B08-95B7-9318A81B5558}"/>
          </ac:cxnSpMkLst>
        </pc:cxnChg>
        <pc:cxnChg chg="add mod">
          <ac:chgData name="Rohit J Kate" userId="6acfeb0a-1742-4fee-9ad0-3462b52b7fdf" providerId="ADAL" clId="{F89261ED-57E8-45A5-841D-61A2E665CAD6}" dt="2021-11-18T05:54:28.566" v="4183" actId="14100"/>
          <ac:cxnSpMkLst>
            <pc:docMk/>
            <pc:sldMk cId="3042405859" sldId="414"/>
            <ac:cxnSpMk id="37" creationId="{E34E811F-B68D-49AB-86DC-D429222639BC}"/>
          </ac:cxnSpMkLst>
        </pc:cxnChg>
        <pc:cxnChg chg="add mod">
          <ac:chgData name="Rohit J Kate" userId="6acfeb0a-1742-4fee-9ad0-3462b52b7fdf" providerId="ADAL" clId="{F89261ED-57E8-45A5-841D-61A2E665CAD6}" dt="2021-11-18T08:02:08.403" v="10007" actId="1038"/>
          <ac:cxnSpMkLst>
            <pc:docMk/>
            <pc:sldMk cId="3042405859" sldId="414"/>
            <ac:cxnSpMk id="40" creationId="{ECAA2807-2CDB-4334-91B9-0BD17A9C88AE}"/>
          </ac:cxnSpMkLst>
        </pc:cxnChg>
        <pc:cxnChg chg="add mod">
          <ac:chgData name="Rohit J Kate" userId="6acfeb0a-1742-4fee-9ad0-3462b52b7fdf" providerId="ADAL" clId="{F89261ED-57E8-45A5-841D-61A2E665CAD6}" dt="2021-11-18T08:02:58.809" v="10027" actId="1035"/>
          <ac:cxnSpMkLst>
            <pc:docMk/>
            <pc:sldMk cId="3042405859" sldId="414"/>
            <ac:cxnSpMk id="41" creationId="{29BDB9A1-54FE-487C-A508-752BA6836C17}"/>
          </ac:cxnSpMkLst>
        </pc:cxnChg>
      </pc:sldChg>
      <pc:sldChg chg="del">
        <pc:chgData name="Rohit J Kate" userId="6acfeb0a-1742-4fee-9ad0-3462b52b7fdf" providerId="ADAL" clId="{F89261ED-57E8-45A5-841D-61A2E665CAD6}" dt="2021-11-18T03:19:58.604" v="9" actId="47"/>
        <pc:sldMkLst>
          <pc:docMk/>
          <pc:sldMk cId="1429288193" sldId="415"/>
        </pc:sldMkLst>
      </pc:sldChg>
      <pc:sldChg chg="modSp new mod ord">
        <pc:chgData name="Rohit J Kate" userId="6acfeb0a-1742-4fee-9ad0-3462b52b7fdf" providerId="ADAL" clId="{F89261ED-57E8-45A5-841D-61A2E665CAD6}" dt="2021-11-18T06:47:47.378" v="6133" actId="20577"/>
        <pc:sldMkLst>
          <pc:docMk/>
          <pc:sldMk cId="3507845776" sldId="415"/>
        </pc:sldMkLst>
        <pc:spChg chg="mod">
          <ac:chgData name="Rohit J Kate" userId="6acfeb0a-1742-4fee-9ad0-3462b52b7fdf" providerId="ADAL" clId="{F89261ED-57E8-45A5-841D-61A2E665CAD6}" dt="2021-11-18T06:41:44.758" v="5700" actId="20577"/>
          <ac:spMkLst>
            <pc:docMk/>
            <pc:sldMk cId="3507845776" sldId="415"/>
            <ac:spMk id="2" creationId="{2894D405-D499-4F1C-B080-6A689F786870}"/>
          </ac:spMkLst>
        </pc:spChg>
        <pc:spChg chg="mod">
          <ac:chgData name="Rohit J Kate" userId="6acfeb0a-1742-4fee-9ad0-3462b52b7fdf" providerId="ADAL" clId="{F89261ED-57E8-45A5-841D-61A2E665CAD6}" dt="2021-11-18T06:47:47.378" v="6133" actId="20577"/>
          <ac:spMkLst>
            <pc:docMk/>
            <pc:sldMk cId="3507845776" sldId="415"/>
            <ac:spMk id="3" creationId="{00D6975F-10CE-4CB5-98AE-B0C6D2D5306E}"/>
          </ac:spMkLst>
        </pc:spChg>
      </pc:sldChg>
      <pc:sldChg chg="addSp delSp modSp new mod modAnim">
        <pc:chgData name="Rohit J Kate" userId="6acfeb0a-1742-4fee-9ad0-3462b52b7fdf" providerId="ADAL" clId="{F89261ED-57E8-45A5-841D-61A2E665CAD6}" dt="2021-11-18T08:03:31.661" v="10033" actId="313"/>
        <pc:sldMkLst>
          <pc:docMk/>
          <pc:sldMk cId="1510296641" sldId="416"/>
        </pc:sldMkLst>
        <pc:spChg chg="mod">
          <ac:chgData name="Rohit J Kate" userId="6acfeb0a-1742-4fee-9ad0-3462b52b7fdf" providerId="ADAL" clId="{F89261ED-57E8-45A5-841D-61A2E665CAD6}" dt="2021-11-18T06:05:14.365" v="4912"/>
          <ac:spMkLst>
            <pc:docMk/>
            <pc:sldMk cId="1510296641" sldId="416"/>
            <ac:spMk id="2" creationId="{BF78D0C2-3622-410D-BEBC-ED174662246E}"/>
          </ac:spMkLst>
        </pc:spChg>
        <pc:spChg chg="add del">
          <ac:chgData name="Rohit J Kate" userId="6acfeb0a-1742-4fee-9ad0-3462b52b7fdf" providerId="ADAL" clId="{F89261ED-57E8-45A5-841D-61A2E665CAD6}" dt="2021-11-18T06:05:44.980" v="4915" actId="478"/>
          <ac:spMkLst>
            <pc:docMk/>
            <pc:sldMk cId="1510296641" sldId="416"/>
            <ac:spMk id="3" creationId="{57654BBA-FC33-44B2-B755-E00EAF13CB0A}"/>
          </ac:spMkLst>
        </pc:spChg>
        <pc:spChg chg="add del mod">
          <ac:chgData name="Rohit J Kate" userId="6acfeb0a-1742-4fee-9ad0-3462b52b7fdf" providerId="ADAL" clId="{F89261ED-57E8-45A5-841D-61A2E665CAD6}" dt="2021-11-18T08:03:17.661" v="10028" actId="478"/>
          <ac:spMkLst>
            <pc:docMk/>
            <pc:sldMk cId="1510296641" sldId="416"/>
            <ac:spMk id="5" creationId="{1DADFD7E-74A1-47A2-8592-88ECB72BD80F}"/>
          </ac:spMkLst>
        </pc:spChg>
        <pc:spChg chg="add del mod">
          <ac:chgData name="Rohit J Kate" userId="6acfeb0a-1742-4fee-9ad0-3462b52b7fdf" providerId="ADAL" clId="{F89261ED-57E8-45A5-841D-61A2E665CAD6}" dt="2021-11-18T06:38:21.249" v="5602" actId="478"/>
          <ac:spMkLst>
            <pc:docMk/>
            <pc:sldMk cId="1510296641" sldId="416"/>
            <ac:spMk id="6" creationId="{5CE5BE5F-064A-4A5A-A818-2197789819B5}"/>
          </ac:spMkLst>
        </pc:spChg>
        <pc:spChg chg="add mod">
          <ac:chgData name="Rohit J Kate" userId="6acfeb0a-1742-4fee-9ad0-3462b52b7fdf" providerId="ADAL" clId="{F89261ED-57E8-45A5-841D-61A2E665CAD6}" dt="2021-11-18T06:07:24.394" v="5005" actId="1076"/>
          <ac:spMkLst>
            <pc:docMk/>
            <pc:sldMk cId="1510296641" sldId="416"/>
            <ac:spMk id="27" creationId="{F8DCA640-2FBB-45E3-A1EF-3425327AEBFC}"/>
          </ac:spMkLst>
        </pc:spChg>
        <pc:spChg chg="add mod">
          <ac:chgData name="Rohit J Kate" userId="6acfeb0a-1742-4fee-9ad0-3462b52b7fdf" providerId="ADAL" clId="{F89261ED-57E8-45A5-841D-61A2E665CAD6}" dt="2021-11-18T06:06:01.995" v="4930" actId="1037"/>
          <ac:spMkLst>
            <pc:docMk/>
            <pc:sldMk cId="1510296641" sldId="416"/>
            <ac:spMk id="28" creationId="{F3D82145-C78C-444D-A989-55F9EF5B4A3E}"/>
          </ac:spMkLst>
        </pc:spChg>
        <pc:spChg chg="add mod">
          <ac:chgData name="Rohit J Kate" userId="6acfeb0a-1742-4fee-9ad0-3462b52b7fdf" providerId="ADAL" clId="{F89261ED-57E8-45A5-841D-61A2E665CAD6}" dt="2021-11-18T06:06:01.995" v="4930" actId="1037"/>
          <ac:spMkLst>
            <pc:docMk/>
            <pc:sldMk cId="1510296641" sldId="416"/>
            <ac:spMk id="29" creationId="{DFC36DB0-81E9-4EE7-9C78-B456E1EB5CF1}"/>
          </ac:spMkLst>
        </pc:spChg>
        <pc:spChg chg="add mod">
          <ac:chgData name="Rohit J Kate" userId="6acfeb0a-1742-4fee-9ad0-3462b52b7fdf" providerId="ADAL" clId="{F89261ED-57E8-45A5-841D-61A2E665CAD6}" dt="2021-11-18T06:08:58.020" v="5075" actId="1037"/>
          <ac:spMkLst>
            <pc:docMk/>
            <pc:sldMk cId="1510296641" sldId="416"/>
            <ac:spMk id="32" creationId="{AC616355-E538-4E47-B715-5D110FF44C9D}"/>
          </ac:spMkLst>
        </pc:spChg>
        <pc:spChg chg="add del mod">
          <ac:chgData name="Rohit J Kate" userId="6acfeb0a-1742-4fee-9ad0-3462b52b7fdf" providerId="ADAL" clId="{F89261ED-57E8-45A5-841D-61A2E665CAD6}" dt="2021-11-18T06:38:31.719" v="5604" actId="478"/>
          <ac:spMkLst>
            <pc:docMk/>
            <pc:sldMk cId="1510296641" sldId="416"/>
            <ac:spMk id="34" creationId="{E2D6D090-663C-41A8-ADF6-F503BF4A4878}"/>
          </ac:spMkLst>
        </pc:spChg>
        <pc:spChg chg="add del mod">
          <ac:chgData name="Rohit J Kate" userId="6acfeb0a-1742-4fee-9ad0-3462b52b7fdf" providerId="ADAL" clId="{F89261ED-57E8-45A5-841D-61A2E665CAD6}" dt="2021-11-18T08:03:23.032" v="10030" actId="478"/>
          <ac:spMkLst>
            <pc:docMk/>
            <pc:sldMk cId="1510296641" sldId="416"/>
            <ac:spMk id="35" creationId="{18ADB187-0CDC-4BDF-8D57-63994A186C4E}"/>
          </ac:spMkLst>
        </pc:spChg>
        <pc:spChg chg="add del mod">
          <ac:chgData name="Rohit J Kate" userId="6acfeb0a-1742-4fee-9ad0-3462b52b7fdf" providerId="ADAL" clId="{F89261ED-57E8-45A5-841D-61A2E665CAD6}" dt="2021-11-18T08:03:20.339" v="10029" actId="478"/>
          <ac:spMkLst>
            <pc:docMk/>
            <pc:sldMk cId="1510296641" sldId="416"/>
            <ac:spMk id="36" creationId="{9061EA81-0AC5-4BE3-B61E-B4392FD65D41}"/>
          </ac:spMkLst>
        </pc:spChg>
        <pc:spChg chg="add mod">
          <ac:chgData name="Rohit J Kate" userId="6acfeb0a-1742-4fee-9ad0-3462b52b7fdf" providerId="ADAL" clId="{F89261ED-57E8-45A5-841D-61A2E665CAD6}" dt="2021-11-18T08:03:23.804" v="10031"/>
          <ac:spMkLst>
            <pc:docMk/>
            <pc:sldMk cId="1510296641" sldId="416"/>
            <ac:spMk id="37" creationId="{81C989C4-C68C-450C-A2E5-794E0E0B7B94}"/>
          </ac:spMkLst>
        </pc:spChg>
        <pc:spChg chg="add mod">
          <ac:chgData name="Rohit J Kate" userId="6acfeb0a-1742-4fee-9ad0-3462b52b7fdf" providerId="ADAL" clId="{F89261ED-57E8-45A5-841D-61A2E665CAD6}" dt="2021-11-18T08:03:23.804" v="10031"/>
          <ac:spMkLst>
            <pc:docMk/>
            <pc:sldMk cId="1510296641" sldId="416"/>
            <ac:spMk id="38" creationId="{EC104077-B799-4DF0-8624-D1E798690DF9}"/>
          </ac:spMkLst>
        </pc:spChg>
        <pc:spChg chg="add mod">
          <ac:chgData name="Rohit J Kate" userId="6acfeb0a-1742-4fee-9ad0-3462b52b7fdf" providerId="ADAL" clId="{F89261ED-57E8-45A5-841D-61A2E665CAD6}" dt="2021-11-18T08:03:31.661" v="10033" actId="313"/>
          <ac:spMkLst>
            <pc:docMk/>
            <pc:sldMk cId="1510296641" sldId="416"/>
            <ac:spMk id="59" creationId="{1395AE2B-612A-43A7-8C4E-A629232FA8E8}"/>
          </ac:spMkLst>
        </pc:spChg>
        <pc:cxnChg chg="add del mod">
          <ac:chgData name="Rohit J Kate" userId="6acfeb0a-1742-4fee-9ad0-3462b52b7fdf" providerId="ADAL" clId="{F89261ED-57E8-45A5-841D-61A2E665CAD6}" dt="2021-11-18T08:03:17.661" v="10028" actId="478"/>
          <ac:cxnSpMkLst>
            <pc:docMk/>
            <pc:sldMk cId="1510296641" sldId="416"/>
            <ac:cxnSpMk id="7" creationId="{8B710056-2B0F-4ED2-9B87-7BC463D6B646}"/>
          </ac:cxnSpMkLst>
        </pc:cxnChg>
        <pc:cxnChg chg="add del mod">
          <ac:chgData name="Rohit J Kate" userId="6acfeb0a-1742-4fee-9ad0-3462b52b7fdf" providerId="ADAL" clId="{F89261ED-57E8-45A5-841D-61A2E665CAD6}" dt="2021-11-18T08:03:17.661" v="10028" actId="478"/>
          <ac:cxnSpMkLst>
            <pc:docMk/>
            <pc:sldMk cId="1510296641" sldId="416"/>
            <ac:cxnSpMk id="8" creationId="{2AFA4B4D-6621-47BB-9B2B-8AF72CDE03EE}"/>
          </ac:cxnSpMkLst>
        </pc:cxnChg>
        <pc:cxnChg chg="add del mod">
          <ac:chgData name="Rohit J Kate" userId="6acfeb0a-1742-4fee-9ad0-3462b52b7fdf" providerId="ADAL" clId="{F89261ED-57E8-45A5-841D-61A2E665CAD6}" dt="2021-11-18T08:03:17.661" v="10028" actId="478"/>
          <ac:cxnSpMkLst>
            <pc:docMk/>
            <pc:sldMk cId="1510296641" sldId="416"/>
            <ac:cxnSpMk id="9" creationId="{124872B9-948E-42B2-AF5E-D641856BC23A}"/>
          </ac:cxnSpMkLst>
        </pc:cxnChg>
        <pc:cxnChg chg="add del mod">
          <ac:chgData name="Rohit J Kate" userId="6acfeb0a-1742-4fee-9ad0-3462b52b7fdf" providerId="ADAL" clId="{F89261ED-57E8-45A5-841D-61A2E665CAD6}" dt="2021-11-18T08:03:17.661" v="10028" actId="478"/>
          <ac:cxnSpMkLst>
            <pc:docMk/>
            <pc:sldMk cId="1510296641" sldId="416"/>
            <ac:cxnSpMk id="10" creationId="{37139C21-90A1-4EEB-8F4E-62E4E7F92FD8}"/>
          </ac:cxnSpMkLst>
        </pc:cxnChg>
        <pc:cxnChg chg="add del mod">
          <ac:chgData name="Rohit J Kate" userId="6acfeb0a-1742-4fee-9ad0-3462b52b7fdf" providerId="ADAL" clId="{F89261ED-57E8-45A5-841D-61A2E665CAD6}" dt="2021-11-18T08:03:17.661" v="10028" actId="478"/>
          <ac:cxnSpMkLst>
            <pc:docMk/>
            <pc:sldMk cId="1510296641" sldId="416"/>
            <ac:cxnSpMk id="11" creationId="{6AFFF788-189D-4CD1-9ED5-4728B5260357}"/>
          </ac:cxnSpMkLst>
        </pc:cxnChg>
        <pc:cxnChg chg="add del mod">
          <ac:chgData name="Rohit J Kate" userId="6acfeb0a-1742-4fee-9ad0-3462b52b7fdf" providerId="ADAL" clId="{F89261ED-57E8-45A5-841D-61A2E665CAD6}" dt="2021-11-18T08:03:17.661" v="10028" actId="478"/>
          <ac:cxnSpMkLst>
            <pc:docMk/>
            <pc:sldMk cId="1510296641" sldId="416"/>
            <ac:cxnSpMk id="12" creationId="{C0AC86CE-1FE6-42D1-8441-10B16F437EA0}"/>
          </ac:cxnSpMkLst>
        </pc:cxnChg>
        <pc:cxnChg chg="add del mod">
          <ac:chgData name="Rohit J Kate" userId="6acfeb0a-1742-4fee-9ad0-3462b52b7fdf" providerId="ADAL" clId="{F89261ED-57E8-45A5-841D-61A2E665CAD6}" dt="2021-11-18T08:03:17.661" v="10028" actId="478"/>
          <ac:cxnSpMkLst>
            <pc:docMk/>
            <pc:sldMk cId="1510296641" sldId="416"/>
            <ac:cxnSpMk id="13" creationId="{F33723B0-A425-4123-8200-3DC37298211D}"/>
          </ac:cxnSpMkLst>
        </pc:cxnChg>
        <pc:cxnChg chg="add del mod">
          <ac:chgData name="Rohit J Kate" userId="6acfeb0a-1742-4fee-9ad0-3462b52b7fdf" providerId="ADAL" clId="{F89261ED-57E8-45A5-841D-61A2E665CAD6}" dt="2021-11-18T08:03:17.661" v="10028" actId="478"/>
          <ac:cxnSpMkLst>
            <pc:docMk/>
            <pc:sldMk cId="1510296641" sldId="416"/>
            <ac:cxnSpMk id="14" creationId="{2C6F5CD2-1B71-437D-BF54-02CFCD832E62}"/>
          </ac:cxnSpMkLst>
        </pc:cxnChg>
        <pc:cxnChg chg="add del mod">
          <ac:chgData name="Rohit J Kate" userId="6acfeb0a-1742-4fee-9ad0-3462b52b7fdf" providerId="ADAL" clId="{F89261ED-57E8-45A5-841D-61A2E665CAD6}" dt="2021-11-18T08:03:17.661" v="10028" actId="478"/>
          <ac:cxnSpMkLst>
            <pc:docMk/>
            <pc:sldMk cId="1510296641" sldId="416"/>
            <ac:cxnSpMk id="15" creationId="{5F31678F-B8CD-491F-A47C-56C70135C6E3}"/>
          </ac:cxnSpMkLst>
        </pc:cxnChg>
        <pc:cxnChg chg="add del mod">
          <ac:chgData name="Rohit J Kate" userId="6acfeb0a-1742-4fee-9ad0-3462b52b7fdf" providerId="ADAL" clId="{F89261ED-57E8-45A5-841D-61A2E665CAD6}" dt="2021-11-18T08:03:17.661" v="10028" actId="478"/>
          <ac:cxnSpMkLst>
            <pc:docMk/>
            <pc:sldMk cId="1510296641" sldId="416"/>
            <ac:cxnSpMk id="16" creationId="{73ACB56F-77F4-45EC-9B13-3730D20016BC}"/>
          </ac:cxnSpMkLst>
        </pc:cxnChg>
        <pc:cxnChg chg="add del mod">
          <ac:chgData name="Rohit J Kate" userId="6acfeb0a-1742-4fee-9ad0-3462b52b7fdf" providerId="ADAL" clId="{F89261ED-57E8-45A5-841D-61A2E665CAD6}" dt="2021-11-18T08:03:17.661" v="10028" actId="478"/>
          <ac:cxnSpMkLst>
            <pc:docMk/>
            <pc:sldMk cId="1510296641" sldId="416"/>
            <ac:cxnSpMk id="17" creationId="{3FE44C2A-ED30-4E1A-8014-286EEDE2663A}"/>
          </ac:cxnSpMkLst>
        </pc:cxnChg>
        <pc:cxnChg chg="add del mod">
          <ac:chgData name="Rohit J Kate" userId="6acfeb0a-1742-4fee-9ad0-3462b52b7fdf" providerId="ADAL" clId="{F89261ED-57E8-45A5-841D-61A2E665CAD6}" dt="2021-11-18T08:03:17.661" v="10028" actId="478"/>
          <ac:cxnSpMkLst>
            <pc:docMk/>
            <pc:sldMk cId="1510296641" sldId="416"/>
            <ac:cxnSpMk id="18" creationId="{A4EF8BB7-29B6-4B0D-87D8-A179FFEE71A1}"/>
          </ac:cxnSpMkLst>
        </pc:cxnChg>
        <pc:cxnChg chg="add del mod">
          <ac:chgData name="Rohit J Kate" userId="6acfeb0a-1742-4fee-9ad0-3462b52b7fdf" providerId="ADAL" clId="{F89261ED-57E8-45A5-841D-61A2E665CAD6}" dt="2021-11-18T08:03:17.661" v="10028" actId="478"/>
          <ac:cxnSpMkLst>
            <pc:docMk/>
            <pc:sldMk cId="1510296641" sldId="416"/>
            <ac:cxnSpMk id="19" creationId="{728A7B87-506F-48E7-A5E9-47B648C87BC6}"/>
          </ac:cxnSpMkLst>
        </pc:cxnChg>
        <pc:cxnChg chg="add del mod">
          <ac:chgData name="Rohit J Kate" userId="6acfeb0a-1742-4fee-9ad0-3462b52b7fdf" providerId="ADAL" clId="{F89261ED-57E8-45A5-841D-61A2E665CAD6}" dt="2021-11-18T08:03:17.661" v="10028" actId="478"/>
          <ac:cxnSpMkLst>
            <pc:docMk/>
            <pc:sldMk cId="1510296641" sldId="416"/>
            <ac:cxnSpMk id="20" creationId="{FACDD6A6-0433-418E-AD88-84A1000A07F1}"/>
          </ac:cxnSpMkLst>
        </pc:cxnChg>
        <pc:cxnChg chg="add del mod">
          <ac:chgData name="Rohit J Kate" userId="6acfeb0a-1742-4fee-9ad0-3462b52b7fdf" providerId="ADAL" clId="{F89261ED-57E8-45A5-841D-61A2E665CAD6}" dt="2021-11-18T08:03:17.661" v="10028" actId="478"/>
          <ac:cxnSpMkLst>
            <pc:docMk/>
            <pc:sldMk cId="1510296641" sldId="416"/>
            <ac:cxnSpMk id="21" creationId="{0FF912F8-5F18-4725-A730-9A4EC5CB1B16}"/>
          </ac:cxnSpMkLst>
        </pc:cxnChg>
        <pc:cxnChg chg="add del mod">
          <ac:chgData name="Rohit J Kate" userId="6acfeb0a-1742-4fee-9ad0-3462b52b7fdf" providerId="ADAL" clId="{F89261ED-57E8-45A5-841D-61A2E665CAD6}" dt="2021-11-18T08:03:17.661" v="10028" actId="478"/>
          <ac:cxnSpMkLst>
            <pc:docMk/>
            <pc:sldMk cId="1510296641" sldId="416"/>
            <ac:cxnSpMk id="22" creationId="{59B2E8B7-0637-4134-A3D7-75409D4F1A3C}"/>
          </ac:cxnSpMkLst>
        </pc:cxnChg>
        <pc:cxnChg chg="add del mod">
          <ac:chgData name="Rohit J Kate" userId="6acfeb0a-1742-4fee-9ad0-3462b52b7fdf" providerId="ADAL" clId="{F89261ED-57E8-45A5-841D-61A2E665CAD6}" dt="2021-11-18T08:03:17.661" v="10028" actId="478"/>
          <ac:cxnSpMkLst>
            <pc:docMk/>
            <pc:sldMk cId="1510296641" sldId="416"/>
            <ac:cxnSpMk id="23" creationId="{021225AB-841E-4B09-8CD2-4444962C7AE4}"/>
          </ac:cxnSpMkLst>
        </pc:cxnChg>
        <pc:cxnChg chg="add del mod">
          <ac:chgData name="Rohit J Kate" userId="6acfeb0a-1742-4fee-9ad0-3462b52b7fdf" providerId="ADAL" clId="{F89261ED-57E8-45A5-841D-61A2E665CAD6}" dt="2021-11-18T08:03:17.661" v="10028" actId="478"/>
          <ac:cxnSpMkLst>
            <pc:docMk/>
            <pc:sldMk cId="1510296641" sldId="416"/>
            <ac:cxnSpMk id="24" creationId="{693867FB-E8D4-4DF3-A4D3-91C1BE79A74E}"/>
          </ac:cxnSpMkLst>
        </pc:cxnChg>
        <pc:cxnChg chg="add del mod">
          <ac:chgData name="Rohit J Kate" userId="6acfeb0a-1742-4fee-9ad0-3462b52b7fdf" providerId="ADAL" clId="{F89261ED-57E8-45A5-841D-61A2E665CAD6}" dt="2021-11-18T08:03:17.661" v="10028" actId="478"/>
          <ac:cxnSpMkLst>
            <pc:docMk/>
            <pc:sldMk cId="1510296641" sldId="416"/>
            <ac:cxnSpMk id="25" creationId="{4D85CF27-1C2F-4D4B-9E53-B6FEFFCA80CE}"/>
          </ac:cxnSpMkLst>
        </pc:cxnChg>
        <pc:cxnChg chg="add del mod">
          <ac:chgData name="Rohit J Kate" userId="6acfeb0a-1742-4fee-9ad0-3462b52b7fdf" providerId="ADAL" clId="{F89261ED-57E8-45A5-841D-61A2E665CAD6}" dt="2021-11-18T08:03:17.661" v="10028" actId="478"/>
          <ac:cxnSpMkLst>
            <pc:docMk/>
            <pc:sldMk cId="1510296641" sldId="416"/>
            <ac:cxnSpMk id="26" creationId="{81116714-7D16-437A-8E2A-ECB3A196D624}"/>
          </ac:cxnSpMkLst>
        </pc:cxnChg>
        <pc:cxnChg chg="add mod">
          <ac:chgData name="Rohit J Kate" userId="6acfeb0a-1742-4fee-9ad0-3462b52b7fdf" providerId="ADAL" clId="{F89261ED-57E8-45A5-841D-61A2E665CAD6}" dt="2021-11-18T06:06:01.995" v="4930" actId="1037"/>
          <ac:cxnSpMkLst>
            <pc:docMk/>
            <pc:sldMk cId="1510296641" sldId="416"/>
            <ac:cxnSpMk id="30" creationId="{E00BC860-E931-4F1F-B5F2-A25FDAE09204}"/>
          </ac:cxnSpMkLst>
        </pc:cxnChg>
        <pc:cxnChg chg="add mod">
          <ac:chgData name="Rohit J Kate" userId="6acfeb0a-1742-4fee-9ad0-3462b52b7fdf" providerId="ADAL" clId="{F89261ED-57E8-45A5-841D-61A2E665CAD6}" dt="2021-11-18T06:06:01.995" v="4930" actId="1037"/>
          <ac:cxnSpMkLst>
            <pc:docMk/>
            <pc:sldMk cId="1510296641" sldId="416"/>
            <ac:cxnSpMk id="31" creationId="{27EA3FBD-F696-4B5C-8B10-70DD66B6F455}"/>
          </ac:cxnSpMkLst>
        </pc:cxnChg>
        <pc:cxnChg chg="add mod">
          <ac:chgData name="Rohit J Kate" userId="6acfeb0a-1742-4fee-9ad0-3462b52b7fdf" providerId="ADAL" clId="{F89261ED-57E8-45A5-841D-61A2E665CAD6}" dt="2021-11-18T06:06:01.995" v="4930" actId="1037"/>
          <ac:cxnSpMkLst>
            <pc:docMk/>
            <pc:sldMk cId="1510296641" sldId="416"/>
            <ac:cxnSpMk id="33" creationId="{96987C2D-0C61-4220-B347-4ABB98A30A2B}"/>
          </ac:cxnSpMkLst>
        </pc:cxnChg>
        <pc:cxnChg chg="add mod">
          <ac:chgData name="Rohit J Kate" userId="6acfeb0a-1742-4fee-9ad0-3462b52b7fdf" providerId="ADAL" clId="{F89261ED-57E8-45A5-841D-61A2E665CAD6}" dt="2021-11-18T08:03:23.804" v="10031"/>
          <ac:cxnSpMkLst>
            <pc:docMk/>
            <pc:sldMk cId="1510296641" sldId="416"/>
            <ac:cxnSpMk id="39" creationId="{EFAF6B2E-3D98-44D5-BF83-43259F7B7E15}"/>
          </ac:cxnSpMkLst>
        </pc:cxnChg>
        <pc:cxnChg chg="add mod">
          <ac:chgData name="Rohit J Kate" userId="6acfeb0a-1742-4fee-9ad0-3462b52b7fdf" providerId="ADAL" clId="{F89261ED-57E8-45A5-841D-61A2E665CAD6}" dt="2021-11-18T08:03:23.804" v="10031"/>
          <ac:cxnSpMkLst>
            <pc:docMk/>
            <pc:sldMk cId="1510296641" sldId="416"/>
            <ac:cxnSpMk id="40" creationId="{6B25A52C-B75E-46C8-B865-BF43672420D7}"/>
          </ac:cxnSpMkLst>
        </pc:cxnChg>
        <pc:cxnChg chg="add mod">
          <ac:chgData name="Rohit J Kate" userId="6acfeb0a-1742-4fee-9ad0-3462b52b7fdf" providerId="ADAL" clId="{F89261ED-57E8-45A5-841D-61A2E665CAD6}" dt="2021-11-18T08:03:23.804" v="10031"/>
          <ac:cxnSpMkLst>
            <pc:docMk/>
            <pc:sldMk cId="1510296641" sldId="416"/>
            <ac:cxnSpMk id="41" creationId="{9E8DF183-F1AF-49AF-8803-50EC87322AF8}"/>
          </ac:cxnSpMkLst>
        </pc:cxnChg>
        <pc:cxnChg chg="add mod">
          <ac:chgData name="Rohit J Kate" userId="6acfeb0a-1742-4fee-9ad0-3462b52b7fdf" providerId="ADAL" clId="{F89261ED-57E8-45A5-841D-61A2E665CAD6}" dt="2021-11-18T08:03:23.804" v="10031"/>
          <ac:cxnSpMkLst>
            <pc:docMk/>
            <pc:sldMk cId="1510296641" sldId="416"/>
            <ac:cxnSpMk id="42" creationId="{2E5B9F17-A064-4617-B8D8-75B4F1D81C89}"/>
          </ac:cxnSpMkLst>
        </pc:cxnChg>
        <pc:cxnChg chg="add mod">
          <ac:chgData name="Rohit J Kate" userId="6acfeb0a-1742-4fee-9ad0-3462b52b7fdf" providerId="ADAL" clId="{F89261ED-57E8-45A5-841D-61A2E665CAD6}" dt="2021-11-18T08:03:23.804" v="10031"/>
          <ac:cxnSpMkLst>
            <pc:docMk/>
            <pc:sldMk cId="1510296641" sldId="416"/>
            <ac:cxnSpMk id="43" creationId="{203E09DF-4745-49EF-ADD0-1D0FBB93CF83}"/>
          </ac:cxnSpMkLst>
        </pc:cxnChg>
        <pc:cxnChg chg="add mod">
          <ac:chgData name="Rohit J Kate" userId="6acfeb0a-1742-4fee-9ad0-3462b52b7fdf" providerId="ADAL" clId="{F89261ED-57E8-45A5-841D-61A2E665CAD6}" dt="2021-11-18T08:03:23.804" v="10031"/>
          <ac:cxnSpMkLst>
            <pc:docMk/>
            <pc:sldMk cId="1510296641" sldId="416"/>
            <ac:cxnSpMk id="44" creationId="{CBAEC994-AA47-4AD8-BF29-199BCA82AE93}"/>
          </ac:cxnSpMkLst>
        </pc:cxnChg>
        <pc:cxnChg chg="add mod">
          <ac:chgData name="Rohit J Kate" userId="6acfeb0a-1742-4fee-9ad0-3462b52b7fdf" providerId="ADAL" clId="{F89261ED-57E8-45A5-841D-61A2E665CAD6}" dt="2021-11-18T08:03:23.804" v="10031"/>
          <ac:cxnSpMkLst>
            <pc:docMk/>
            <pc:sldMk cId="1510296641" sldId="416"/>
            <ac:cxnSpMk id="45" creationId="{74A772E7-54B9-4D7D-BD37-A03D47BC3108}"/>
          </ac:cxnSpMkLst>
        </pc:cxnChg>
        <pc:cxnChg chg="add mod">
          <ac:chgData name="Rohit J Kate" userId="6acfeb0a-1742-4fee-9ad0-3462b52b7fdf" providerId="ADAL" clId="{F89261ED-57E8-45A5-841D-61A2E665CAD6}" dt="2021-11-18T08:03:23.804" v="10031"/>
          <ac:cxnSpMkLst>
            <pc:docMk/>
            <pc:sldMk cId="1510296641" sldId="416"/>
            <ac:cxnSpMk id="46" creationId="{BDA86661-C75C-403E-8EAC-CB1C7283A917}"/>
          </ac:cxnSpMkLst>
        </pc:cxnChg>
        <pc:cxnChg chg="add mod">
          <ac:chgData name="Rohit J Kate" userId="6acfeb0a-1742-4fee-9ad0-3462b52b7fdf" providerId="ADAL" clId="{F89261ED-57E8-45A5-841D-61A2E665CAD6}" dt="2021-11-18T08:03:23.804" v="10031"/>
          <ac:cxnSpMkLst>
            <pc:docMk/>
            <pc:sldMk cId="1510296641" sldId="416"/>
            <ac:cxnSpMk id="47" creationId="{789115A8-CEA9-4398-AE24-3CE2261801B6}"/>
          </ac:cxnSpMkLst>
        </pc:cxnChg>
        <pc:cxnChg chg="add mod">
          <ac:chgData name="Rohit J Kate" userId="6acfeb0a-1742-4fee-9ad0-3462b52b7fdf" providerId="ADAL" clId="{F89261ED-57E8-45A5-841D-61A2E665CAD6}" dt="2021-11-18T08:03:23.804" v="10031"/>
          <ac:cxnSpMkLst>
            <pc:docMk/>
            <pc:sldMk cId="1510296641" sldId="416"/>
            <ac:cxnSpMk id="48" creationId="{7B298E7E-C1C8-4D3D-8DCF-BB4B0A0DB71B}"/>
          </ac:cxnSpMkLst>
        </pc:cxnChg>
        <pc:cxnChg chg="add mod">
          <ac:chgData name="Rohit J Kate" userId="6acfeb0a-1742-4fee-9ad0-3462b52b7fdf" providerId="ADAL" clId="{F89261ED-57E8-45A5-841D-61A2E665CAD6}" dt="2021-11-18T08:03:23.804" v="10031"/>
          <ac:cxnSpMkLst>
            <pc:docMk/>
            <pc:sldMk cId="1510296641" sldId="416"/>
            <ac:cxnSpMk id="49" creationId="{36AEE053-CEBA-4C28-91D9-4FF88E9DB64E}"/>
          </ac:cxnSpMkLst>
        </pc:cxnChg>
        <pc:cxnChg chg="add mod">
          <ac:chgData name="Rohit J Kate" userId="6acfeb0a-1742-4fee-9ad0-3462b52b7fdf" providerId="ADAL" clId="{F89261ED-57E8-45A5-841D-61A2E665CAD6}" dt="2021-11-18T08:03:23.804" v="10031"/>
          <ac:cxnSpMkLst>
            <pc:docMk/>
            <pc:sldMk cId="1510296641" sldId="416"/>
            <ac:cxnSpMk id="50" creationId="{BD436DED-21D9-4A64-920C-18AEE0310119}"/>
          </ac:cxnSpMkLst>
        </pc:cxnChg>
        <pc:cxnChg chg="add mod">
          <ac:chgData name="Rohit J Kate" userId="6acfeb0a-1742-4fee-9ad0-3462b52b7fdf" providerId="ADAL" clId="{F89261ED-57E8-45A5-841D-61A2E665CAD6}" dt="2021-11-18T08:03:23.804" v="10031"/>
          <ac:cxnSpMkLst>
            <pc:docMk/>
            <pc:sldMk cId="1510296641" sldId="416"/>
            <ac:cxnSpMk id="51" creationId="{E119CE23-BA02-4EFB-B429-FB018F479BE3}"/>
          </ac:cxnSpMkLst>
        </pc:cxnChg>
        <pc:cxnChg chg="add mod">
          <ac:chgData name="Rohit J Kate" userId="6acfeb0a-1742-4fee-9ad0-3462b52b7fdf" providerId="ADAL" clId="{F89261ED-57E8-45A5-841D-61A2E665CAD6}" dt="2021-11-18T08:03:23.804" v="10031"/>
          <ac:cxnSpMkLst>
            <pc:docMk/>
            <pc:sldMk cId="1510296641" sldId="416"/>
            <ac:cxnSpMk id="52" creationId="{4A99A8B9-B6A9-4895-8FB3-C5C00EF0CE8E}"/>
          </ac:cxnSpMkLst>
        </pc:cxnChg>
        <pc:cxnChg chg="add mod">
          <ac:chgData name="Rohit J Kate" userId="6acfeb0a-1742-4fee-9ad0-3462b52b7fdf" providerId="ADAL" clId="{F89261ED-57E8-45A5-841D-61A2E665CAD6}" dt="2021-11-18T08:03:23.804" v="10031"/>
          <ac:cxnSpMkLst>
            <pc:docMk/>
            <pc:sldMk cId="1510296641" sldId="416"/>
            <ac:cxnSpMk id="53" creationId="{5C205051-DC88-4F2C-BB0C-582892001367}"/>
          </ac:cxnSpMkLst>
        </pc:cxnChg>
        <pc:cxnChg chg="add mod">
          <ac:chgData name="Rohit J Kate" userId="6acfeb0a-1742-4fee-9ad0-3462b52b7fdf" providerId="ADAL" clId="{F89261ED-57E8-45A5-841D-61A2E665CAD6}" dt="2021-11-18T08:03:23.804" v="10031"/>
          <ac:cxnSpMkLst>
            <pc:docMk/>
            <pc:sldMk cId="1510296641" sldId="416"/>
            <ac:cxnSpMk id="54" creationId="{D15E8C82-6868-47BB-BA18-FB45659D7ED7}"/>
          </ac:cxnSpMkLst>
        </pc:cxnChg>
        <pc:cxnChg chg="add mod">
          <ac:chgData name="Rohit J Kate" userId="6acfeb0a-1742-4fee-9ad0-3462b52b7fdf" providerId="ADAL" clId="{F89261ED-57E8-45A5-841D-61A2E665CAD6}" dt="2021-11-18T08:03:23.804" v="10031"/>
          <ac:cxnSpMkLst>
            <pc:docMk/>
            <pc:sldMk cId="1510296641" sldId="416"/>
            <ac:cxnSpMk id="55" creationId="{93434D65-E536-4B00-BC89-01FA470071C7}"/>
          </ac:cxnSpMkLst>
        </pc:cxnChg>
        <pc:cxnChg chg="add mod">
          <ac:chgData name="Rohit J Kate" userId="6acfeb0a-1742-4fee-9ad0-3462b52b7fdf" providerId="ADAL" clId="{F89261ED-57E8-45A5-841D-61A2E665CAD6}" dt="2021-11-18T08:03:23.804" v="10031"/>
          <ac:cxnSpMkLst>
            <pc:docMk/>
            <pc:sldMk cId="1510296641" sldId="416"/>
            <ac:cxnSpMk id="56" creationId="{D2EEB632-E5D5-4ACD-A417-8BD2A0B13F99}"/>
          </ac:cxnSpMkLst>
        </pc:cxnChg>
        <pc:cxnChg chg="add mod">
          <ac:chgData name="Rohit J Kate" userId="6acfeb0a-1742-4fee-9ad0-3462b52b7fdf" providerId="ADAL" clId="{F89261ED-57E8-45A5-841D-61A2E665CAD6}" dt="2021-11-18T08:03:23.804" v="10031"/>
          <ac:cxnSpMkLst>
            <pc:docMk/>
            <pc:sldMk cId="1510296641" sldId="416"/>
            <ac:cxnSpMk id="57" creationId="{7EA4E945-7E4F-4858-88A3-020CA3A6B650}"/>
          </ac:cxnSpMkLst>
        </pc:cxnChg>
        <pc:cxnChg chg="add mod">
          <ac:chgData name="Rohit J Kate" userId="6acfeb0a-1742-4fee-9ad0-3462b52b7fdf" providerId="ADAL" clId="{F89261ED-57E8-45A5-841D-61A2E665CAD6}" dt="2021-11-18T08:03:23.804" v="10031"/>
          <ac:cxnSpMkLst>
            <pc:docMk/>
            <pc:sldMk cId="1510296641" sldId="416"/>
            <ac:cxnSpMk id="58" creationId="{6E070CEA-9956-40CB-93E7-B020B2CAFC14}"/>
          </ac:cxnSpMkLst>
        </pc:cxnChg>
        <pc:cxnChg chg="add mod">
          <ac:chgData name="Rohit J Kate" userId="6acfeb0a-1742-4fee-9ad0-3462b52b7fdf" providerId="ADAL" clId="{F89261ED-57E8-45A5-841D-61A2E665CAD6}" dt="2021-11-18T08:03:23.804" v="10031"/>
          <ac:cxnSpMkLst>
            <pc:docMk/>
            <pc:sldMk cId="1510296641" sldId="416"/>
            <ac:cxnSpMk id="60" creationId="{F7B184AF-5A42-47A1-847B-B2EEF3C5CB4F}"/>
          </ac:cxnSpMkLst>
        </pc:cxnChg>
        <pc:cxnChg chg="add mod">
          <ac:chgData name="Rohit J Kate" userId="6acfeb0a-1742-4fee-9ad0-3462b52b7fdf" providerId="ADAL" clId="{F89261ED-57E8-45A5-841D-61A2E665CAD6}" dt="2021-11-18T08:03:23.804" v="10031"/>
          <ac:cxnSpMkLst>
            <pc:docMk/>
            <pc:sldMk cId="1510296641" sldId="416"/>
            <ac:cxnSpMk id="61" creationId="{41B35FAE-D8F1-40E3-81FE-CCB4E6074D72}"/>
          </ac:cxnSpMkLst>
        </pc:cxnChg>
      </pc:sldChg>
      <pc:sldChg chg="del">
        <pc:chgData name="Rohit J Kate" userId="6acfeb0a-1742-4fee-9ad0-3462b52b7fdf" providerId="ADAL" clId="{F89261ED-57E8-45A5-841D-61A2E665CAD6}" dt="2021-11-18T03:19:58.604" v="9" actId="47"/>
        <pc:sldMkLst>
          <pc:docMk/>
          <pc:sldMk cId="3509123359" sldId="416"/>
        </pc:sldMkLst>
      </pc:sldChg>
      <pc:sldChg chg="addSp delSp modSp new del mod ord">
        <pc:chgData name="Rohit J Kate" userId="6acfeb0a-1742-4fee-9ad0-3462b52b7fdf" providerId="ADAL" clId="{F89261ED-57E8-45A5-841D-61A2E665CAD6}" dt="2021-11-18T08:19:53.307" v="10523" actId="47"/>
        <pc:sldMkLst>
          <pc:docMk/>
          <pc:sldMk cId="3264959599" sldId="417"/>
        </pc:sldMkLst>
        <pc:spChg chg="mod">
          <ac:chgData name="Rohit J Kate" userId="6acfeb0a-1742-4fee-9ad0-3462b52b7fdf" providerId="ADAL" clId="{F89261ED-57E8-45A5-841D-61A2E665CAD6}" dt="2021-11-18T06:10:15.249" v="5081"/>
          <ac:spMkLst>
            <pc:docMk/>
            <pc:sldMk cId="3264959599" sldId="417"/>
            <ac:spMk id="2" creationId="{72FE03DC-BC80-4E7A-8C26-06DEA1E461D1}"/>
          </ac:spMkLst>
        </pc:spChg>
        <pc:spChg chg="del">
          <ac:chgData name="Rohit J Kate" userId="6acfeb0a-1742-4fee-9ad0-3462b52b7fdf" providerId="ADAL" clId="{F89261ED-57E8-45A5-841D-61A2E665CAD6}" dt="2021-11-18T08:19:15.377" v="10481" actId="478"/>
          <ac:spMkLst>
            <pc:docMk/>
            <pc:sldMk cId="3264959599" sldId="417"/>
            <ac:spMk id="3" creationId="{B2B87D86-C196-409B-94E5-E2B88A09FAA3}"/>
          </ac:spMkLst>
        </pc:spChg>
        <pc:graphicFrameChg chg="add mod modGraphic">
          <ac:chgData name="Rohit J Kate" userId="6acfeb0a-1742-4fee-9ad0-3462b52b7fdf" providerId="ADAL" clId="{F89261ED-57E8-45A5-841D-61A2E665CAD6}" dt="2021-11-18T08:19:47.913" v="10522" actId="20577"/>
          <ac:graphicFrameMkLst>
            <pc:docMk/>
            <pc:sldMk cId="3264959599" sldId="417"/>
            <ac:graphicFrameMk id="5" creationId="{7E6D51F0-E891-488D-A8B4-B9313BD2037A}"/>
          </ac:graphicFrameMkLst>
        </pc:graphicFrameChg>
      </pc:sldChg>
      <pc:sldChg chg="del">
        <pc:chgData name="Rohit J Kate" userId="6acfeb0a-1742-4fee-9ad0-3462b52b7fdf" providerId="ADAL" clId="{F89261ED-57E8-45A5-841D-61A2E665CAD6}" dt="2021-11-18T03:19:58.604" v="9" actId="47"/>
        <pc:sldMkLst>
          <pc:docMk/>
          <pc:sldMk cId="3487136769" sldId="417"/>
        </pc:sldMkLst>
      </pc:sldChg>
      <pc:sldChg chg="addSp delSp modSp new mod">
        <pc:chgData name="Rohit J Kate" userId="6acfeb0a-1742-4fee-9ad0-3462b52b7fdf" providerId="ADAL" clId="{F89261ED-57E8-45A5-841D-61A2E665CAD6}" dt="2021-11-18T06:40:09.603" v="5626" actId="403"/>
        <pc:sldMkLst>
          <pc:docMk/>
          <pc:sldMk cId="3174481729" sldId="418"/>
        </pc:sldMkLst>
        <pc:spChg chg="mod">
          <ac:chgData name="Rohit J Kate" userId="6acfeb0a-1742-4fee-9ad0-3462b52b7fdf" providerId="ADAL" clId="{F89261ED-57E8-45A5-841D-61A2E665CAD6}" dt="2021-11-18T06:11:23.860" v="5094" actId="20577"/>
          <ac:spMkLst>
            <pc:docMk/>
            <pc:sldMk cId="3174481729" sldId="418"/>
            <ac:spMk id="2" creationId="{FDC2DD3F-467B-409E-81AC-47018187CA49}"/>
          </ac:spMkLst>
        </pc:spChg>
        <pc:spChg chg="mod">
          <ac:chgData name="Rohit J Kate" userId="6acfeb0a-1742-4fee-9ad0-3462b52b7fdf" providerId="ADAL" clId="{F89261ED-57E8-45A5-841D-61A2E665CAD6}" dt="2021-11-18T06:40:09.603" v="5626" actId="403"/>
          <ac:spMkLst>
            <pc:docMk/>
            <pc:sldMk cId="3174481729" sldId="418"/>
            <ac:spMk id="3" creationId="{49E0FB85-9BCF-42CE-ABA7-978B5AB88894}"/>
          </ac:spMkLst>
        </pc:spChg>
        <pc:picChg chg="add del mod">
          <ac:chgData name="Rohit J Kate" userId="6acfeb0a-1742-4fee-9ad0-3462b52b7fdf" providerId="ADAL" clId="{F89261ED-57E8-45A5-841D-61A2E665CAD6}" dt="2021-11-18T06:40:06.082" v="5625" actId="478"/>
          <ac:picMkLst>
            <pc:docMk/>
            <pc:sldMk cId="3174481729" sldId="418"/>
            <ac:picMk id="6" creationId="{96FC249F-9E64-4D40-B705-91710C30900E}"/>
          </ac:picMkLst>
        </pc:picChg>
      </pc:sldChg>
      <pc:sldChg chg="del">
        <pc:chgData name="Rohit J Kate" userId="6acfeb0a-1742-4fee-9ad0-3462b52b7fdf" providerId="ADAL" clId="{F89261ED-57E8-45A5-841D-61A2E665CAD6}" dt="2021-11-18T03:19:58.604" v="9" actId="47"/>
        <pc:sldMkLst>
          <pc:docMk/>
          <pc:sldMk cId="4251889418" sldId="418"/>
        </pc:sldMkLst>
      </pc:sldChg>
      <pc:sldChg chg="addSp modSp add mod">
        <pc:chgData name="Rohit J Kate" userId="6acfeb0a-1742-4fee-9ad0-3462b52b7fdf" providerId="ADAL" clId="{F89261ED-57E8-45A5-841D-61A2E665CAD6}" dt="2021-11-18T06:41:21.814" v="5694" actId="20577"/>
        <pc:sldMkLst>
          <pc:docMk/>
          <pc:sldMk cId="2078113308" sldId="419"/>
        </pc:sldMkLst>
        <pc:spChg chg="mod">
          <ac:chgData name="Rohit J Kate" userId="6acfeb0a-1742-4fee-9ad0-3462b52b7fdf" providerId="ADAL" clId="{F89261ED-57E8-45A5-841D-61A2E665CAD6}" dt="2021-11-18T06:40:17.225" v="5628" actId="6549"/>
          <ac:spMkLst>
            <pc:docMk/>
            <pc:sldMk cId="2078113308" sldId="419"/>
            <ac:spMk id="3" creationId="{49E0FB85-9BCF-42CE-ABA7-978B5AB88894}"/>
          </ac:spMkLst>
        </pc:spChg>
        <pc:spChg chg="add mod">
          <ac:chgData name="Rohit J Kate" userId="6acfeb0a-1742-4fee-9ad0-3462b52b7fdf" providerId="ADAL" clId="{F89261ED-57E8-45A5-841D-61A2E665CAD6}" dt="2021-11-18T06:41:21.814" v="5694" actId="20577"/>
          <ac:spMkLst>
            <pc:docMk/>
            <pc:sldMk cId="2078113308" sldId="419"/>
            <ac:spMk id="7" creationId="{B290769C-849F-417C-ACEE-8266271D2CBB}"/>
          </ac:spMkLst>
        </pc:spChg>
        <pc:picChg chg="mod">
          <ac:chgData name="Rohit J Kate" userId="6acfeb0a-1742-4fee-9ad0-3462b52b7fdf" providerId="ADAL" clId="{F89261ED-57E8-45A5-841D-61A2E665CAD6}" dt="2021-11-18T06:40:14.516" v="5627" actId="1076"/>
          <ac:picMkLst>
            <pc:docMk/>
            <pc:sldMk cId="2078113308" sldId="419"/>
            <ac:picMk id="6" creationId="{96FC249F-9E64-4D40-B705-91710C30900E}"/>
          </ac:picMkLst>
        </pc:picChg>
      </pc:sldChg>
      <pc:sldChg chg="del">
        <pc:chgData name="Rohit J Kate" userId="6acfeb0a-1742-4fee-9ad0-3462b52b7fdf" providerId="ADAL" clId="{F89261ED-57E8-45A5-841D-61A2E665CAD6}" dt="2021-11-18T03:19:58.604" v="9" actId="47"/>
        <pc:sldMkLst>
          <pc:docMk/>
          <pc:sldMk cId="2811215403" sldId="419"/>
        </pc:sldMkLst>
      </pc:sldChg>
      <pc:sldChg chg="modSp new mod">
        <pc:chgData name="Rohit J Kate" userId="6acfeb0a-1742-4fee-9ad0-3462b52b7fdf" providerId="ADAL" clId="{F89261ED-57E8-45A5-841D-61A2E665CAD6}" dt="2021-11-18T06:52:26.367" v="6611" actId="27636"/>
        <pc:sldMkLst>
          <pc:docMk/>
          <pc:sldMk cId="1802441170" sldId="420"/>
        </pc:sldMkLst>
        <pc:spChg chg="mod">
          <ac:chgData name="Rohit J Kate" userId="6acfeb0a-1742-4fee-9ad0-3462b52b7fdf" providerId="ADAL" clId="{F89261ED-57E8-45A5-841D-61A2E665CAD6}" dt="2021-11-18T06:43:46.660" v="5729" actId="20577"/>
          <ac:spMkLst>
            <pc:docMk/>
            <pc:sldMk cId="1802441170" sldId="420"/>
            <ac:spMk id="2" creationId="{334D1D68-A6FC-4542-955C-44043EF692EC}"/>
          </ac:spMkLst>
        </pc:spChg>
        <pc:spChg chg="mod">
          <ac:chgData name="Rohit J Kate" userId="6acfeb0a-1742-4fee-9ad0-3462b52b7fdf" providerId="ADAL" clId="{F89261ED-57E8-45A5-841D-61A2E665CAD6}" dt="2021-11-18T06:52:26.367" v="6611" actId="27636"/>
          <ac:spMkLst>
            <pc:docMk/>
            <pc:sldMk cId="1802441170" sldId="420"/>
            <ac:spMk id="3" creationId="{2367A465-3458-48D9-B3EC-18608FF136CA}"/>
          </ac:spMkLst>
        </pc:spChg>
      </pc:sldChg>
      <pc:sldChg chg="del">
        <pc:chgData name="Rohit J Kate" userId="6acfeb0a-1742-4fee-9ad0-3462b52b7fdf" providerId="ADAL" clId="{F89261ED-57E8-45A5-841D-61A2E665CAD6}" dt="2021-11-18T03:19:58.604" v="9" actId="47"/>
        <pc:sldMkLst>
          <pc:docMk/>
          <pc:sldMk cId="3454695218" sldId="420"/>
        </pc:sldMkLst>
      </pc:sldChg>
      <pc:sldChg chg="del">
        <pc:chgData name="Rohit J Kate" userId="6acfeb0a-1742-4fee-9ad0-3462b52b7fdf" providerId="ADAL" clId="{F89261ED-57E8-45A5-841D-61A2E665CAD6}" dt="2021-11-18T03:19:58.604" v="9" actId="47"/>
        <pc:sldMkLst>
          <pc:docMk/>
          <pc:sldMk cId="2031568924" sldId="421"/>
        </pc:sldMkLst>
      </pc:sldChg>
      <pc:sldChg chg="modSp add mod">
        <pc:chgData name="Rohit J Kate" userId="6acfeb0a-1742-4fee-9ad0-3462b52b7fdf" providerId="ADAL" clId="{F89261ED-57E8-45A5-841D-61A2E665CAD6}" dt="2021-11-18T07:26:48.705" v="8174" actId="20577"/>
        <pc:sldMkLst>
          <pc:docMk/>
          <pc:sldMk cId="2311505332" sldId="421"/>
        </pc:sldMkLst>
        <pc:spChg chg="mod">
          <ac:chgData name="Rohit J Kate" userId="6acfeb0a-1742-4fee-9ad0-3462b52b7fdf" providerId="ADAL" clId="{F89261ED-57E8-45A5-841D-61A2E665CAD6}" dt="2021-11-18T07:26:48.705" v="8174" actId="20577"/>
          <ac:spMkLst>
            <pc:docMk/>
            <pc:sldMk cId="2311505332" sldId="421"/>
            <ac:spMk id="3" creationId="{2367A465-3458-48D9-B3EC-18608FF136CA}"/>
          </ac:spMkLst>
        </pc:spChg>
      </pc:sldChg>
      <pc:sldChg chg="addSp delSp modSp new mod">
        <pc:chgData name="Rohit J Kate" userId="6acfeb0a-1742-4fee-9ad0-3462b52b7fdf" providerId="ADAL" clId="{F89261ED-57E8-45A5-841D-61A2E665CAD6}" dt="2021-12-07T07:03:50.737" v="11396" actId="1076"/>
        <pc:sldMkLst>
          <pc:docMk/>
          <pc:sldMk cId="3328074477" sldId="422"/>
        </pc:sldMkLst>
        <pc:spChg chg="mod">
          <ac:chgData name="Rohit J Kate" userId="6acfeb0a-1742-4fee-9ad0-3462b52b7fdf" providerId="ADAL" clId="{F89261ED-57E8-45A5-841D-61A2E665CAD6}" dt="2021-11-18T07:27:12.804" v="8192" actId="404"/>
          <ac:spMkLst>
            <pc:docMk/>
            <pc:sldMk cId="3328074477" sldId="422"/>
            <ac:spMk id="2" creationId="{26A679AE-D3B6-4378-9B0A-C77682815ADD}"/>
          </ac:spMkLst>
        </pc:spChg>
        <pc:spChg chg="del">
          <ac:chgData name="Rohit J Kate" userId="6acfeb0a-1742-4fee-9ad0-3462b52b7fdf" providerId="ADAL" clId="{F89261ED-57E8-45A5-841D-61A2E665CAD6}" dt="2021-11-18T06:56:51.989" v="6977" actId="478"/>
          <ac:spMkLst>
            <pc:docMk/>
            <pc:sldMk cId="3328074477" sldId="422"/>
            <ac:spMk id="3" creationId="{4A9821A3-0E9F-4120-8FE7-B524D1313FF3}"/>
          </ac:spMkLst>
        </pc:spChg>
        <pc:spChg chg="add mod">
          <ac:chgData name="Rohit J Kate" userId="6acfeb0a-1742-4fee-9ad0-3462b52b7fdf" providerId="ADAL" clId="{F89261ED-57E8-45A5-841D-61A2E665CAD6}" dt="2021-11-18T06:57:59.888" v="6989" actId="404"/>
          <ac:spMkLst>
            <pc:docMk/>
            <pc:sldMk cId="3328074477" sldId="422"/>
            <ac:spMk id="7" creationId="{C0A23171-0B0C-4449-806C-C334159EB295}"/>
          </ac:spMkLst>
        </pc:spChg>
        <pc:picChg chg="add mod">
          <ac:chgData name="Rohit J Kate" userId="6acfeb0a-1742-4fee-9ad0-3462b52b7fdf" providerId="ADAL" clId="{F89261ED-57E8-45A5-841D-61A2E665CAD6}" dt="2021-12-07T07:03:50.737" v="11396" actId="1076"/>
          <ac:picMkLst>
            <pc:docMk/>
            <pc:sldMk cId="3328074477" sldId="422"/>
            <ac:picMk id="6" creationId="{7CADE3E5-B61F-4C17-8612-CF364E63ABE5}"/>
          </ac:picMkLst>
        </pc:picChg>
      </pc:sldChg>
      <pc:sldChg chg="del">
        <pc:chgData name="Rohit J Kate" userId="6acfeb0a-1742-4fee-9ad0-3462b52b7fdf" providerId="ADAL" clId="{F89261ED-57E8-45A5-841D-61A2E665CAD6}" dt="2021-11-18T03:19:58.604" v="9" actId="47"/>
        <pc:sldMkLst>
          <pc:docMk/>
          <pc:sldMk cId="3616247727" sldId="422"/>
        </pc:sldMkLst>
      </pc:sldChg>
      <pc:sldChg chg="modSp new mod">
        <pc:chgData name="Rohit J Kate" userId="6acfeb0a-1742-4fee-9ad0-3462b52b7fdf" providerId="ADAL" clId="{F89261ED-57E8-45A5-841D-61A2E665CAD6}" dt="2021-11-18T07:17:44.812" v="7860" actId="5793"/>
        <pc:sldMkLst>
          <pc:docMk/>
          <pc:sldMk cId="505274302" sldId="423"/>
        </pc:sldMkLst>
        <pc:spChg chg="mod">
          <ac:chgData name="Rohit J Kate" userId="6acfeb0a-1742-4fee-9ad0-3462b52b7fdf" providerId="ADAL" clId="{F89261ED-57E8-45A5-841D-61A2E665CAD6}" dt="2021-11-18T07:16:33.504" v="7858" actId="6549"/>
          <ac:spMkLst>
            <pc:docMk/>
            <pc:sldMk cId="505274302" sldId="423"/>
            <ac:spMk id="2" creationId="{927243CD-2125-4730-97D0-26CF53D113AE}"/>
          </ac:spMkLst>
        </pc:spChg>
        <pc:spChg chg="mod">
          <ac:chgData name="Rohit J Kate" userId="6acfeb0a-1742-4fee-9ad0-3462b52b7fdf" providerId="ADAL" clId="{F89261ED-57E8-45A5-841D-61A2E665CAD6}" dt="2021-11-18T07:17:44.812" v="7860" actId="5793"/>
          <ac:spMkLst>
            <pc:docMk/>
            <pc:sldMk cId="505274302" sldId="423"/>
            <ac:spMk id="3" creationId="{4D0642AE-DF0D-4884-869A-D16308D69E70}"/>
          </ac:spMkLst>
        </pc:spChg>
      </pc:sldChg>
      <pc:sldChg chg="del">
        <pc:chgData name="Rohit J Kate" userId="6acfeb0a-1742-4fee-9ad0-3462b52b7fdf" providerId="ADAL" clId="{F89261ED-57E8-45A5-841D-61A2E665CAD6}" dt="2021-11-18T03:19:58.604" v="9" actId="47"/>
        <pc:sldMkLst>
          <pc:docMk/>
          <pc:sldMk cId="3621990003" sldId="423"/>
        </pc:sldMkLst>
      </pc:sldChg>
      <pc:sldChg chg="modSp add mod">
        <pc:chgData name="Rohit J Kate" userId="6acfeb0a-1742-4fee-9ad0-3462b52b7fdf" providerId="ADAL" clId="{F89261ED-57E8-45A5-841D-61A2E665CAD6}" dt="2021-11-18T08:30:54.492" v="10722" actId="20577"/>
        <pc:sldMkLst>
          <pc:docMk/>
          <pc:sldMk cId="2846079815" sldId="424"/>
        </pc:sldMkLst>
        <pc:spChg chg="mod">
          <ac:chgData name="Rohit J Kate" userId="6acfeb0a-1742-4fee-9ad0-3462b52b7fdf" providerId="ADAL" clId="{F89261ED-57E8-45A5-841D-61A2E665CAD6}" dt="2021-11-18T07:16:37.561" v="7859" actId="6549"/>
          <ac:spMkLst>
            <pc:docMk/>
            <pc:sldMk cId="2846079815" sldId="424"/>
            <ac:spMk id="2" creationId="{927243CD-2125-4730-97D0-26CF53D113AE}"/>
          </ac:spMkLst>
        </pc:spChg>
        <pc:spChg chg="mod">
          <ac:chgData name="Rohit J Kate" userId="6acfeb0a-1742-4fee-9ad0-3462b52b7fdf" providerId="ADAL" clId="{F89261ED-57E8-45A5-841D-61A2E665CAD6}" dt="2021-11-18T08:30:54.492" v="10722" actId="20577"/>
          <ac:spMkLst>
            <pc:docMk/>
            <pc:sldMk cId="2846079815" sldId="424"/>
            <ac:spMk id="3" creationId="{4D0642AE-DF0D-4884-869A-D16308D69E70}"/>
          </ac:spMkLst>
        </pc:spChg>
      </pc:sldChg>
      <pc:sldChg chg="del">
        <pc:chgData name="Rohit J Kate" userId="6acfeb0a-1742-4fee-9ad0-3462b52b7fdf" providerId="ADAL" clId="{F89261ED-57E8-45A5-841D-61A2E665CAD6}" dt="2021-11-18T03:19:58.604" v="9" actId="47"/>
        <pc:sldMkLst>
          <pc:docMk/>
          <pc:sldMk cId="3068973211" sldId="424"/>
        </pc:sldMkLst>
      </pc:sldChg>
      <pc:sldChg chg="modSp new mod ord">
        <pc:chgData name="Rohit J Kate" userId="6acfeb0a-1742-4fee-9ad0-3462b52b7fdf" providerId="ADAL" clId="{F89261ED-57E8-45A5-841D-61A2E665CAD6}" dt="2021-11-18T07:20:37.887" v="7938" actId="20577"/>
        <pc:sldMkLst>
          <pc:docMk/>
          <pc:sldMk cId="2939166854" sldId="425"/>
        </pc:sldMkLst>
        <pc:spChg chg="mod">
          <ac:chgData name="Rohit J Kate" userId="6acfeb0a-1742-4fee-9ad0-3462b52b7fdf" providerId="ADAL" clId="{F89261ED-57E8-45A5-841D-61A2E665CAD6}" dt="2021-11-18T07:17:52.108" v="7872" actId="20577"/>
          <ac:spMkLst>
            <pc:docMk/>
            <pc:sldMk cId="2939166854" sldId="425"/>
            <ac:spMk id="2" creationId="{2501A316-B2E3-4DB4-ABC2-C9CC94D5CD9E}"/>
          </ac:spMkLst>
        </pc:spChg>
        <pc:spChg chg="mod">
          <ac:chgData name="Rohit J Kate" userId="6acfeb0a-1742-4fee-9ad0-3462b52b7fdf" providerId="ADAL" clId="{F89261ED-57E8-45A5-841D-61A2E665CAD6}" dt="2021-11-18T07:20:37.887" v="7938" actId="20577"/>
          <ac:spMkLst>
            <pc:docMk/>
            <pc:sldMk cId="2939166854" sldId="425"/>
            <ac:spMk id="3" creationId="{700F85DD-FA7E-491C-B342-D72E1EE295D4}"/>
          </ac:spMkLst>
        </pc:spChg>
      </pc:sldChg>
      <pc:sldChg chg="del">
        <pc:chgData name="Rohit J Kate" userId="6acfeb0a-1742-4fee-9ad0-3462b52b7fdf" providerId="ADAL" clId="{F89261ED-57E8-45A5-841D-61A2E665CAD6}" dt="2021-11-18T03:19:58.604" v="9" actId="47"/>
        <pc:sldMkLst>
          <pc:docMk/>
          <pc:sldMk cId="3211518597" sldId="425"/>
        </pc:sldMkLst>
      </pc:sldChg>
      <pc:sldChg chg="del">
        <pc:chgData name="Rohit J Kate" userId="6acfeb0a-1742-4fee-9ad0-3462b52b7fdf" providerId="ADAL" clId="{F89261ED-57E8-45A5-841D-61A2E665CAD6}" dt="2021-11-18T03:19:58.604" v="9" actId="47"/>
        <pc:sldMkLst>
          <pc:docMk/>
          <pc:sldMk cId="963511590" sldId="426"/>
        </pc:sldMkLst>
      </pc:sldChg>
      <pc:sldChg chg="modSp new mod">
        <pc:chgData name="Rohit J Kate" userId="6acfeb0a-1742-4fee-9ad0-3462b52b7fdf" providerId="ADAL" clId="{F89261ED-57E8-45A5-841D-61A2E665CAD6}" dt="2021-11-18T07:59:51.144" v="9788" actId="20577"/>
        <pc:sldMkLst>
          <pc:docMk/>
          <pc:sldMk cId="3590896410" sldId="426"/>
        </pc:sldMkLst>
        <pc:spChg chg="mod">
          <ac:chgData name="Rohit J Kate" userId="6acfeb0a-1742-4fee-9ad0-3462b52b7fdf" providerId="ADAL" clId="{F89261ED-57E8-45A5-841D-61A2E665CAD6}" dt="2021-11-18T07:27:42.817" v="8210" actId="20577"/>
          <ac:spMkLst>
            <pc:docMk/>
            <pc:sldMk cId="3590896410" sldId="426"/>
            <ac:spMk id="2" creationId="{F81AE5EA-092D-4417-B874-E72340B55E05}"/>
          </ac:spMkLst>
        </pc:spChg>
        <pc:spChg chg="mod">
          <ac:chgData name="Rohit J Kate" userId="6acfeb0a-1742-4fee-9ad0-3462b52b7fdf" providerId="ADAL" clId="{F89261ED-57E8-45A5-841D-61A2E665CAD6}" dt="2021-11-18T07:59:51.144" v="9788" actId="20577"/>
          <ac:spMkLst>
            <pc:docMk/>
            <pc:sldMk cId="3590896410" sldId="426"/>
            <ac:spMk id="3" creationId="{D9083441-66C4-47A8-963B-DFF0454EF3DE}"/>
          </ac:spMkLst>
        </pc:spChg>
      </pc:sldChg>
      <pc:sldChg chg="modSp new del mod">
        <pc:chgData name="Rohit J Kate" userId="6acfeb0a-1742-4fee-9ad0-3462b52b7fdf" providerId="ADAL" clId="{F89261ED-57E8-45A5-841D-61A2E665CAD6}" dt="2021-11-18T07:31:44.196" v="8223" actId="2696"/>
        <pc:sldMkLst>
          <pc:docMk/>
          <pc:sldMk cId="367622415" sldId="427"/>
        </pc:sldMkLst>
        <pc:spChg chg="mod">
          <ac:chgData name="Rohit J Kate" userId="6acfeb0a-1742-4fee-9ad0-3462b52b7fdf" providerId="ADAL" clId="{F89261ED-57E8-45A5-841D-61A2E665CAD6}" dt="2021-11-18T07:31:35.278" v="8222" actId="20577"/>
          <ac:spMkLst>
            <pc:docMk/>
            <pc:sldMk cId="367622415" sldId="427"/>
            <ac:spMk id="2" creationId="{7EFAFB97-CB7D-47C3-8971-7F38540DDCD4}"/>
          </ac:spMkLst>
        </pc:spChg>
      </pc:sldChg>
      <pc:sldChg chg="del">
        <pc:chgData name="Rohit J Kate" userId="6acfeb0a-1742-4fee-9ad0-3462b52b7fdf" providerId="ADAL" clId="{F89261ED-57E8-45A5-841D-61A2E665CAD6}" dt="2021-11-18T03:19:58.604" v="9" actId="47"/>
        <pc:sldMkLst>
          <pc:docMk/>
          <pc:sldMk cId="1579449882" sldId="427"/>
        </pc:sldMkLst>
      </pc:sldChg>
      <pc:sldChg chg="addSp delSp modSp add del mod">
        <pc:chgData name="Rohit J Kate" userId="6acfeb0a-1742-4fee-9ad0-3462b52b7fdf" providerId="ADAL" clId="{F89261ED-57E8-45A5-841D-61A2E665CAD6}" dt="2021-11-18T08:15:44.525" v="10428" actId="47"/>
        <pc:sldMkLst>
          <pc:docMk/>
          <pc:sldMk cId="2980790731" sldId="427"/>
        </pc:sldMkLst>
        <pc:spChg chg="del">
          <ac:chgData name="Rohit J Kate" userId="6acfeb0a-1742-4fee-9ad0-3462b52b7fdf" providerId="ADAL" clId="{F89261ED-57E8-45A5-841D-61A2E665CAD6}" dt="2021-11-18T08:05:38.322" v="10036" actId="478"/>
          <ac:spMkLst>
            <pc:docMk/>
            <pc:sldMk cId="2980790731" sldId="427"/>
            <ac:spMk id="3" creationId="{A43AAF8A-6B29-48B0-92B8-E79EFF03575A}"/>
          </ac:spMkLst>
        </pc:spChg>
        <pc:spChg chg="add del mod">
          <ac:chgData name="Rohit J Kate" userId="6acfeb0a-1742-4fee-9ad0-3462b52b7fdf" providerId="ADAL" clId="{F89261ED-57E8-45A5-841D-61A2E665CAD6}" dt="2021-11-18T08:15:09.295" v="10397" actId="478"/>
          <ac:spMkLst>
            <pc:docMk/>
            <pc:sldMk cId="2980790731" sldId="427"/>
            <ac:spMk id="6" creationId="{3C6CEE6A-2798-4339-A2CB-B4AFD7A414EB}"/>
          </ac:spMkLst>
        </pc:spChg>
        <pc:spChg chg="add del">
          <ac:chgData name="Rohit J Kate" userId="6acfeb0a-1742-4fee-9ad0-3462b52b7fdf" providerId="ADAL" clId="{F89261ED-57E8-45A5-841D-61A2E665CAD6}" dt="2021-11-18T08:15:23.004" v="10400" actId="22"/>
          <ac:spMkLst>
            <pc:docMk/>
            <pc:sldMk cId="2980790731" sldId="427"/>
            <ac:spMk id="8" creationId="{08D4AF50-409E-4250-9F39-60D80BE77935}"/>
          </ac:spMkLst>
        </pc:spChg>
        <pc:graphicFrameChg chg="add del mod modGraphic">
          <ac:chgData name="Rohit J Kate" userId="6acfeb0a-1742-4fee-9ad0-3462b52b7fdf" providerId="ADAL" clId="{F89261ED-57E8-45A5-841D-61A2E665CAD6}" dt="2021-11-18T08:15:12.203" v="10398" actId="478"/>
          <ac:graphicFrameMkLst>
            <pc:docMk/>
            <pc:sldMk cId="2980790731" sldId="427"/>
            <ac:graphicFrameMk id="5" creationId="{1C8288F6-5888-4FD9-954F-B3F69F091413}"/>
          </ac:graphicFrameMkLst>
        </pc:graphicFrameChg>
      </pc:sldChg>
      <pc:sldChg chg="del">
        <pc:chgData name="Rohit J Kate" userId="6acfeb0a-1742-4fee-9ad0-3462b52b7fdf" providerId="ADAL" clId="{F89261ED-57E8-45A5-841D-61A2E665CAD6}" dt="2021-11-18T03:19:58.604" v="9" actId="47"/>
        <pc:sldMkLst>
          <pc:docMk/>
          <pc:sldMk cId="2159255093" sldId="428"/>
        </pc:sldMkLst>
      </pc:sldChg>
      <pc:sldChg chg="modSp new mod">
        <pc:chgData name="Rohit J Kate" userId="6acfeb0a-1742-4fee-9ad0-3462b52b7fdf" providerId="ADAL" clId="{F89261ED-57E8-45A5-841D-61A2E665CAD6}" dt="2021-11-18T08:23:36.414" v="10655" actId="20577"/>
        <pc:sldMkLst>
          <pc:docMk/>
          <pc:sldMk cId="3189486100" sldId="428"/>
        </pc:sldMkLst>
        <pc:spChg chg="mod">
          <ac:chgData name="Rohit J Kate" userId="6acfeb0a-1742-4fee-9ad0-3462b52b7fdf" providerId="ADAL" clId="{F89261ED-57E8-45A5-841D-61A2E665CAD6}" dt="2021-11-18T08:15:37.481" v="10419" actId="20577"/>
          <ac:spMkLst>
            <pc:docMk/>
            <pc:sldMk cId="3189486100" sldId="428"/>
            <ac:spMk id="2" creationId="{65488DB8-4CD8-4372-86FE-06B73899FBA5}"/>
          </ac:spMkLst>
        </pc:spChg>
        <pc:spChg chg="mod">
          <ac:chgData name="Rohit J Kate" userId="6acfeb0a-1742-4fee-9ad0-3462b52b7fdf" providerId="ADAL" clId="{F89261ED-57E8-45A5-841D-61A2E665CAD6}" dt="2021-11-18T08:23:36.414" v="10655" actId="20577"/>
          <ac:spMkLst>
            <pc:docMk/>
            <pc:sldMk cId="3189486100" sldId="428"/>
            <ac:spMk id="3" creationId="{B2CD62EB-8325-40B8-B8A6-7C9E103659BB}"/>
          </ac:spMkLst>
        </pc:spChg>
      </pc:sldChg>
      <pc:sldChg chg="del">
        <pc:chgData name="Rohit J Kate" userId="6acfeb0a-1742-4fee-9ad0-3462b52b7fdf" providerId="ADAL" clId="{F89261ED-57E8-45A5-841D-61A2E665CAD6}" dt="2021-11-18T03:19:58.604" v="9" actId="47"/>
        <pc:sldMkLst>
          <pc:docMk/>
          <pc:sldMk cId="73238570" sldId="429"/>
        </pc:sldMkLst>
      </pc:sldChg>
      <pc:sldChg chg="modSp add mod">
        <pc:chgData name="Rohit J Kate" userId="6acfeb0a-1742-4fee-9ad0-3462b52b7fdf" providerId="ADAL" clId="{F89261ED-57E8-45A5-841D-61A2E665CAD6}" dt="2021-11-18T08:32:35.835" v="10903" actId="20577"/>
        <pc:sldMkLst>
          <pc:docMk/>
          <pc:sldMk cId="1664868988" sldId="429"/>
        </pc:sldMkLst>
        <pc:spChg chg="mod">
          <ac:chgData name="Rohit J Kate" userId="6acfeb0a-1742-4fee-9ad0-3462b52b7fdf" providerId="ADAL" clId="{F89261ED-57E8-45A5-841D-61A2E665CAD6}" dt="2021-11-18T08:32:35.835" v="10903" actId="20577"/>
          <ac:spMkLst>
            <pc:docMk/>
            <pc:sldMk cId="1664868988" sldId="429"/>
            <ac:spMk id="3" creationId="{B2CD62EB-8325-40B8-B8A6-7C9E103659BB}"/>
          </ac:spMkLst>
        </pc:spChg>
      </pc:sldChg>
      <pc:sldChg chg="del">
        <pc:chgData name="Rohit J Kate" userId="6acfeb0a-1742-4fee-9ad0-3462b52b7fdf" providerId="ADAL" clId="{F89261ED-57E8-45A5-841D-61A2E665CAD6}" dt="2021-11-18T03:19:58.604" v="9" actId="47"/>
        <pc:sldMkLst>
          <pc:docMk/>
          <pc:sldMk cId="1877161287" sldId="430"/>
        </pc:sldMkLst>
      </pc:sldChg>
      <pc:sldChg chg="addSp delSp modSp new mod">
        <pc:chgData name="Rohit J Kate" userId="6acfeb0a-1742-4fee-9ad0-3462b52b7fdf" providerId="ADAL" clId="{F89261ED-57E8-45A5-841D-61A2E665CAD6}" dt="2021-11-18T08:21:59.370" v="10539" actId="20577"/>
        <pc:sldMkLst>
          <pc:docMk/>
          <pc:sldMk cId="3204859326" sldId="430"/>
        </pc:sldMkLst>
        <pc:spChg chg="mod">
          <ac:chgData name="Rohit J Kate" userId="6acfeb0a-1742-4fee-9ad0-3462b52b7fdf" providerId="ADAL" clId="{F89261ED-57E8-45A5-841D-61A2E665CAD6}" dt="2021-11-18T08:21:41.010" v="10530"/>
          <ac:spMkLst>
            <pc:docMk/>
            <pc:sldMk cId="3204859326" sldId="430"/>
            <ac:spMk id="2" creationId="{B2A1919F-4688-40DB-8178-AF4945AAEC98}"/>
          </ac:spMkLst>
        </pc:spChg>
        <pc:spChg chg="del">
          <ac:chgData name="Rohit J Kate" userId="6acfeb0a-1742-4fee-9ad0-3462b52b7fdf" providerId="ADAL" clId="{F89261ED-57E8-45A5-841D-61A2E665CAD6}" dt="2021-11-18T08:21:33.041" v="10525" actId="478"/>
          <ac:spMkLst>
            <pc:docMk/>
            <pc:sldMk cId="3204859326" sldId="430"/>
            <ac:spMk id="3" creationId="{A0CF4806-8C99-44EB-AB9A-CA61BEC0B05A}"/>
          </ac:spMkLst>
        </pc:spChg>
        <pc:spChg chg="add mod">
          <ac:chgData name="Rohit J Kate" userId="6acfeb0a-1742-4fee-9ad0-3462b52b7fdf" providerId="ADAL" clId="{F89261ED-57E8-45A5-841D-61A2E665CAD6}" dt="2021-11-18T08:21:59.370" v="10539" actId="20577"/>
          <ac:spMkLst>
            <pc:docMk/>
            <pc:sldMk cId="3204859326" sldId="430"/>
            <ac:spMk id="7" creationId="{8D6CB40C-3572-4C16-8BE7-8420B9169C80}"/>
          </ac:spMkLst>
        </pc:spChg>
        <pc:picChg chg="add mod">
          <ac:chgData name="Rohit J Kate" userId="6acfeb0a-1742-4fee-9ad0-3462b52b7fdf" providerId="ADAL" clId="{F89261ED-57E8-45A5-841D-61A2E665CAD6}" dt="2021-11-18T08:21:47.448" v="10531" actId="1076"/>
          <ac:picMkLst>
            <pc:docMk/>
            <pc:sldMk cId="3204859326" sldId="430"/>
            <ac:picMk id="6" creationId="{DD1878E2-8B7A-491C-A299-6629F8E31E68}"/>
          </ac:picMkLst>
        </pc:picChg>
      </pc:sldChg>
      <pc:sldChg chg="addSp modSp new mod">
        <pc:chgData name="Rohit J Kate" userId="6acfeb0a-1742-4fee-9ad0-3462b52b7fdf" providerId="ADAL" clId="{F89261ED-57E8-45A5-841D-61A2E665CAD6}" dt="2021-11-18T09:04:58.527" v="11378" actId="313"/>
        <pc:sldMkLst>
          <pc:docMk/>
          <pc:sldMk cId="587719883" sldId="431"/>
        </pc:sldMkLst>
        <pc:spChg chg="mod">
          <ac:chgData name="Rohit J Kate" userId="6acfeb0a-1742-4fee-9ad0-3462b52b7fdf" providerId="ADAL" clId="{F89261ED-57E8-45A5-841D-61A2E665CAD6}" dt="2021-11-18T08:58:33.792" v="10927" actId="20577"/>
          <ac:spMkLst>
            <pc:docMk/>
            <pc:sldMk cId="587719883" sldId="431"/>
            <ac:spMk id="2" creationId="{D219F932-AD14-4D9E-BB31-A3CCA367BD12}"/>
          </ac:spMkLst>
        </pc:spChg>
        <pc:spChg chg="mod">
          <ac:chgData name="Rohit J Kate" userId="6acfeb0a-1742-4fee-9ad0-3462b52b7fdf" providerId="ADAL" clId="{F89261ED-57E8-45A5-841D-61A2E665CAD6}" dt="2021-11-18T09:04:58.527" v="11378" actId="313"/>
          <ac:spMkLst>
            <pc:docMk/>
            <pc:sldMk cId="587719883" sldId="431"/>
            <ac:spMk id="3" creationId="{9EAED9D8-ED55-4C6F-92DE-8FB3709D561C}"/>
          </ac:spMkLst>
        </pc:spChg>
        <pc:spChg chg="add mod">
          <ac:chgData name="Rohit J Kate" userId="6acfeb0a-1742-4fee-9ad0-3462b52b7fdf" providerId="ADAL" clId="{F89261ED-57E8-45A5-841D-61A2E665CAD6}" dt="2021-11-18T09:00:13.731" v="11155" actId="1076"/>
          <ac:spMkLst>
            <pc:docMk/>
            <pc:sldMk cId="587719883" sldId="431"/>
            <ac:spMk id="5" creationId="{E1056220-09F8-4BD0-A4FE-3EF944192827}"/>
          </ac:spMkLst>
        </pc:spChg>
        <pc:spChg chg="add mod">
          <ac:chgData name="Rohit J Kate" userId="6acfeb0a-1742-4fee-9ad0-3462b52b7fdf" providerId="ADAL" clId="{F89261ED-57E8-45A5-841D-61A2E665CAD6}" dt="2021-11-18T09:01:10.568" v="11232" actId="20577"/>
          <ac:spMkLst>
            <pc:docMk/>
            <pc:sldMk cId="587719883" sldId="431"/>
            <ac:spMk id="6" creationId="{76EC79F0-41BD-4763-A684-1E1B8E21554E}"/>
          </ac:spMkLst>
        </pc:spChg>
        <pc:spChg chg="add mod">
          <ac:chgData name="Rohit J Kate" userId="6acfeb0a-1742-4fee-9ad0-3462b52b7fdf" providerId="ADAL" clId="{F89261ED-57E8-45A5-841D-61A2E665CAD6}" dt="2021-11-18T09:01:01.825" v="11226" actId="20577"/>
          <ac:spMkLst>
            <pc:docMk/>
            <pc:sldMk cId="587719883" sldId="431"/>
            <ac:spMk id="27" creationId="{0E6A20A0-DC83-449B-AF89-B1C57FBDCBB3}"/>
          </ac:spMkLst>
        </pc:spChg>
        <pc:spChg chg="add mod">
          <ac:chgData name="Rohit J Kate" userId="6acfeb0a-1742-4fee-9ad0-3462b52b7fdf" providerId="ADAL" clId="{F89261ED-57E8-45A5-841D-61A2E665CAD6}" dt="2021-11-18T09:01:44.039" v="11237" actId="208"/>
          <ac:spMkLst>
            <pc:docMk/>
            <pc:sldMk cId="587719883" sldId="431"/>
            <ac:spMk id="52" creationId="{77420A8A-ECE1-4AE0-8476-DF45DB8D2EDB}"/>
          </ac:spMkLst>
        </pc:spChg>
        <pc:cxnChg chg="add mod">
          <ac:chgData name="Rohit J Kate" userId="6acfeb0a-1742-4fee-9ad0-3462b52b7fdf" providerId="ADAL" clId="{F89261ED-57E8-45A5-841D-61A2E665CAD6}" dt="2021-11-18T09:00:13.731" v="11155" actId="1076"/>
          <ac:cxnSpMkLst>
            <pc:docMk/>
            <pc:sldMk cId="587719883" sldId="431"/>
            <ac:cxnSpMk id="7" creationId="{ED883D86-ED0B-42AF-927E-88AFE7CBC17C}"/>
          </ac:cxnSpMkLst>
        </pc:cxnChg>
        <pc:cxnChg chg="add mod">
          <ac:chgData name="Rohit J Kate" userId="6acfeb0a-1742-4fee-9ad0-3462b52b7fdf" providerId="ADAL" clId="{F89261ED-57E8-45A5-841D-61A2E665CAD6}" dt="2021-11-18T09:00:13.731" v="11155" actId="1076"/>
          <ac:cxnSpMkLst>
            <pc:docMk/>
            <pc:sldMk cId="587719883" sldId="431"/>
            <ac:cxnSpMk id="8" creationId="{9A9B9AC1-5186-430A-9601-659DECD5E2D7}"/>
          </ac:cxnSpMkLst>
        </pc:cxnChg>
        <pc:cxnChg chg="add mod">
          <ac:chgData name="Rohit J Kate" userId="6acfeb0a-1742-4fee-9ad0-3462b52b7fdf" providerId="ADAL" clId="{F89261ED-57E8-45A5-841D-61A2E665CAD6}" dt="2021-11-18T09:00:13.731" v="11155" actId="1076"/>
          <ac:cxnSpMkLst>
            <pc:docMk/>
            <pc:sldMk cId="587719883" sldId="431"/>
            <ac:cxnSpMk id="9" creationId="{FBE2F097-0843-41D0-A618-0A868D35930E}"/>
          </ac:cxnSpMkLst>
        </pc:cxnChg>
        <pc:cxnChg chg="add mod">
          <ac:chgData name="Rohit J Kate" userId="6acfeb0a-1742-4fee-9ad0-3462b52b7fdf" providerId="ADAL" clId="{F89261ED-57E8-45A5-841D-61A2E665CAD6}" dt="2021-11-18T09:00:13.731" v="11155" actId="1076"/>
          <ac:cxnSpMkLst>
            <pc:docMk/>
            <pc:sldMk cId="587719883" sldId="431"/>
            <ac:cxnSpMk id="10" creationId="{D7C84213-8825-4D6C-BD58-DA94E28000F3}"/>
          </ac:cxnSpMkLst>
        </pc:cxnChg>
        <pc:cxnChg chg="add mod">
          <ac:chgData name="Rohit J Kate" userId="6acfeb0a-1742-4fee-9ad0-3462b52b7fdf" providerId="ADAL" clId="{F89261ED-57E8-45A5-841D-61A2E665CAD6}" dt="2021-11-18T09:00:13.731" v="11155" actId="1076"/>
          <ac:cxnSpMkLst>
            <pc:docMk/>
            <pc:sldMk cId="587719883" sldId="431"/>
            <ac:cxnSpMk id="11" creationId="{2CD85EAF-7BF9-4559-813A-4CBDA9C119A2}"/>
          </ac:cxnSpMkLst>
        </pc:cxnChg>
        <pc:cxnChg chg="add mod">
          <ac:chgData name="Rohit J Kate" userId="6acfeb0a-1742-4fee-9ad0-3462b52b7fdf" providerId="ADAL" clId="{F89261ED-57E8-45A5-841D-61A2E665CAD6}" dt="2021-11-18T09:00:13.731" v="11155" actId="1076"/>
          <ac:cxnSpMkLst>
            <pc:docMk/>
            <pc:sldMk cId="587719883" sldId="431"/>
            <ac:cxnSpMk id="12" creationId="{23160EF8-4568-4054-9CF0-2BF916A1E6D4}"/>
          </ac:cxnSpMkLst>
        </pc:cxnChg>
        <pc:cxnChg chg="add mod">
          <ac:chgData name="Rohit J Kate" userId="6acfeb0a-1742-4fee-9ad0-3462b52b7fdf" providerId="ADAL" clId="{F89261ED-57E8-45A5-841D-61A2E665CAD6}" dt="2021-11-18T09:00:13.731" v="11155" actId="1076"/>
          <ac:cxnSpMkLst>
            <pc:docMk/>
            <pc:sldMk cId="587719883" sldId="431"/>
            <ac:cxnSpMk id="13" creationId="{64036617-BC75-46C5-A88D-147E345BE18A}"/>
          </ac:cxnSpMkLst>
        </pc:cxnChg>
        <pc:cxnChg chg="add mod">
          <ac:chgData name="Rohit J Kate" userId="6acfeb0a-1742-4fee-9ad0-3462b52b7fdf" providerId="ADAL" clId="{F89261ED-57E8-45A5-841D-61A2E665CAD6}" dt="2021-11-18T09:00:13.731" v="11155" actId="1076"/>
          <ac:cxnSpMkLst>
            <pc:docMk/>
            <pc:sldMk cId="587719883" sldId="431"/>
            <ac:cxnSpMk id="14" creationId="{E38FB47D-0CA0-44E9-97AE-EBCDE4FA481C}"/>
          </ac:cxnSpMkLst>
        </pc:cxnChg>
        <pc:cxnChg chg="add mod">
          <ac:chgData name="Rohit J Kate" userId="6acfeb0a-1742-4fee-9ad0-3462b52b7fdf" providerId="ADAL" clId="{F89261ED-57E8-45A5-841D-61A2E665CAD6}" dt="2021-11-18T09:00:13.731" v="11155" actId="1076"/>
          <ac:cxnSpMkLst>
            <pc:docMk/>
            <pc:sldMk cId="587719883" sldId="431"/>
            <ac:cxnSpMk id="15" creationId="{B08A91EB-7C1E-4400-9A0D-4C0421E5C100}"/>
          </ac:cxnSpMkLst>
        </pc:cxnChg>
        <pc:cxnChg chg="add mod">
          <ac:chgData name="Rohit J Kate" userId="6acfeb0a-1742-4fee-9ad0-3462b52b7fdf" providerId="ADAL" clId="{F89261ED-57E8-45A5-841D-61A2E665CAD6}" dt="2021-11-18T09:00:13.731" v="11155" actId="1076"/>
          <ac:cxnSpMkLst>
            <pc:docMk/>
            <pc:sldMk cId="587719883" sldId="431"/>
            <ac:cxnSpMk id="16" creationId="{B42D1E70-6CA0-466C-8FE7-4AC3AEF241E2}"/>
          </ac:cxnSpMkLst>
        </pc:cxnChg>
        <pc:cxnChg chg="add mod">
          <ac:chgData name="Rohit J Kate" userId="6acfeb0a-1742-4fee-9ad0-3462b52b7fdf" providerId="ADAL" clId="{F89261ED-57E8-45A5-841D-61A2E665CAD6}" dt="2021-11-18T09:00:28.889" v="11183" actId="1036"/>
          <ac:cxnSpMkLst>
            <pc:docMk/>
            <pc:sldMk cId="587719883" sldId="431"/>
            <ac:cxnSpMk id="17" creationId="{4EE8C04A-D979-4E14-8F63-C1924BF18825}"/>
          </ac:cxnSpMkLst>
        </pc:cxnChg>
        <pc:cxnChg chg="add mod">
          <ac:chgData name="Rohit J Kate" userId="6acfeb0a-1742-4fee-9ad0-3462b52b7fdf" providerId="ADAL" clId="{F89261ED-57E8-45A5-841D-61A2E665CAD6}" dt="2021-11-18T09:00:28.889" v="11183" actId="1036"/>
          <ac:cxnSpMkLst>
            <pc:docMk/>
            <pc:sldMk cId="587719883" sldId="431"/>
            <ac:cxnSpMk id="18" creationId="{785E48E1-80AD-44E0-8D50-31149BF50329}"/>
          </ac:cxnSpMkLst>
        </pc:cxnChg>
        <pc:cxnChg chg="add mod">
          <ac:chgData name="Rohit J Kate" userId="6acfeb0a-1742-4fee-9ad0-3462b52b7fdf" providerId="ADAL" clId="{F89261ED-57E8-45A5-841D-61A2E665CAD6}" dt="2021-11-18T09:00:28.889" v="11183" actId="1036"/>
          <ac:cxnSpMkLst>
            <pc:docMk/>
            <pc:sldMk cId="587719883" sldId="431"/>
            <ac:cxnSpMk id="19" creationId="{D5C7E559-A7DE-492F-8741-10E62FF54257}"/>
          </ac:cxnSpMkLst>
        </pc:cxnChg>
        <pc:cxnChg chg="add mod">
          <ac:chgData name="Rohit J Kate" userId="6acfeb0a-1742-4fee-9ad0-3462b52b7fdf" providerId="ADAL" clId="{F89261ED-57E8-45A5-841D-61A2E665CAD6}" dt="2021-11-18T09:00:28.889" v="11183" actId="1036"/>
          <ac:cxnSpMkLst>
            <pc:docMk/>
            <pc:sldMk cId="587719883" sldId="431"/>
            <ac:cxnSpMk id="20" creationId="{7EAE2AF4-EA37-48AA-B872-745FF60C143F}"/>
          </ac:cxnSpMkLst>
        </pc:cxnChg>
        <pc:cxnChg chg="add mod">
          <ac:chgData name="Rohit J Kate" userId="6acfeb0a-1742-4fee-9ad0-3462b52b7fdf" providerId="ADAL" clId="{F89261ED-57E8-45A5-841D-61A2E665CAD6}" dt="2021-11-18T09:00:28.889" v="11183" actId="1036"/>
          <ac:cxnSpMkLst>
            <pc:docMk/>
            <pc:sldMk cId="587719883" sldId="431"/>
            <ac:cxnSpMk id="21" creationId="{C0B66B3D-6C4C-4C06-AF87-9C6D44824285}"/>
          </ac:cxnSpMkLst>
        </pc:cxnChg>
        <pc:cxnChg chg="add mod">
          <ac:chgData name="Rohit J Kate" userId="6acfeb0a-1742-4fee-9ad0-3462b52b7fdf" providerId="ADAL" clId="{F89261ED-57E8-45A5-841D-61A2E665CAD6}" dt="2021-11-18T09:00:28.889" v="11183" actId="1036"/>
          <ac:cxnSpMkLst>
            <pc:docMk/>
            <pc:sldMk cId="587719883" sldId="431"/>
            <ac:cxnSpMk id="22" creationId="{28E59189-B8F1-4923-8D05-91A27F8A347B}"/>
          </ac:cxnSpMkLst>
        </pc:cxnChg>
        <pc:cxnChg chg="add mod">
          <ac:chgData name="Rohit J Kate" userId="6acfeb0a-1742-4fee-9ad0-3462b52b7fdf" providerId="ADAL" clId="{F89261ED-57E8-45A5-841D-61A2E665CAD6}" dt="2021-11-18T09:00:28.889" v="11183" actId="1036"/>
          <ac:cxnSpMkLst>
            <pc:docMk/>
            <pc:sldMk cId="587719883" sldId="431"/>
            <ac:cxnSpMk id="23" creationId="{F84CD6FA-7DBC-4BDA-849C-A9C66AD0DE7D}"/>
          </ac:cxnSpMkLst>
        </pc:cxnChg>
        <pc:cxnChg chg="add mod">
          <ac:chgData name="Rohit J Kate" userId="6acfeb0a-1742-4fee-9ad0-3462b52b7fdf" providerId="ADAL" clId="{F89261ED-57E8-45A5-841D-61A2E665CAD6}" dt="2021-11-18T09:00:28.889" v="11183" actId="1036"/>
          <ac:cxnSpMkLst>
            <pc:docMk/>
            <pc:sldMk cId="587719883" sldId="431"/>
            <ac:cxnSpMk id="24" creationId="{0017AED4-B18D-4162-BA19-EDBD6289ED91}"/>
          </ac:cxnSpMkLst>
        </pc:cxnChg>
        <pc:cxnChg chg="add mod">
          <ac:chgData name="Rohit J Kate" userId="6acfeb0a-1742-4fee-9ad0-3462b52b7fdf" providerId="ADAL" clId="{F89261ED-57E8-45A5-841D-61A2E665CAD6}" dt="2021-11-18T09:00:28.889" v="11183" actId="1036"/>
          <ac:cxnSpMkLst>
            <pc:docMk/>
            <pc:sldMk cId="587719883" sldId="431"/>
            <ac:cxnSpMk id="25" creationId="{7D611CB9-D622-4B1A-9964-54028D309437}"/>
          </ac:cxnSpMkLst>
        </pc:cxnChg>
        <pc:cxnChg chg="add mod">
          <ac:chgData name="Rohit J Kate" userId="6acfeb0a-1742-4fee-9ad0-3462b52b7fdf" providerId="ADAL" clId="{F89261ED-57E8-45A5-841D-61A2E665CAD6}" dt="2021-11-18T09:01:15.472" v="11233" actId="1076"/>
          <ac:cxnSpMkLst>
            <pc:docMk/>
            <pc:sldMk cId="587719883" sldId="431"/>
            <ac:cxnSpMk id="26" creationId="{52638C52-01A9-4C12-B3EC-0C93AF14EC28}"/>
          </ac:cxnSpMkLst>
        </pc:cxnChg>
        <pc:cxnChg chg="add mod">
          <ac:chgData name="Rohit J Kate" userId="6acfeb0a-1742-4fee-9ad0-3462b52b7fdf" providerId="ADAL" clId="{F89261ED-57E8-45A5-841D-61A2E665CAD6}" dt="2021-11-18T09:00:13.731" v="11155" actId="1076"/>
          <ac:cxnSpMkLst>
            <pc:docMk/>
            <pc:sldMk cId="587719883" sldId="431"/>
            <ac:cxnSpMk id="28" creationId="{4D478CBE-4028-4F2B-98CE-0AC413FA5503}"/>
          </ac:cxnSpMkLst>
        </pc:cxnChg>
        <pc:cxnChg chg="add mod">
          <ac:chgData name="Rohit J Kate" userId="6acfeb0a-1742-4fee-9ad0-3462b52b7fdf" providerId="ADAL" clId="{F89261ED-57E8-45A5-841D-61A2E665CAD6}" dt="2021-11-18T09:01:17.927" v="11234" actId="1076"/>
          <ac:cxnSpMkLst>
            <pc:docMk/>
            <pc:sldMk cId="587719883" sldId="431"/>
            <ac:cxnSpMk id="29" creationId="{E0BA7D7F-0B56-4C82-B587-CFC8F86FFCA8}"/>
          </ac:cxnSpMkLst>
        </pc:cxnChg>
      </pc:sldChg>
      <pc:sldChg chg="del">
        <pc:chgData name="Rohit J Kate" userId="6acfeb0a-1742-4fee-9ad0-3462b52b7fdf" providerId="ADAL" clId="{F89261ED-57E8-45A5-841D-61A2E665CAD6}" dt="2021-11-18T03:19:58.604" v="9" actId="47"/>
        <pc:sldMkLst>
          <pc:docMk/>
          <pc:sldMk cId="2350969590" sldId="431"/>
        </pc:sldMkLst>
      </pc:sldChg>
      <pc:sldChg chg="del">
        <pc:chgData name="Rohit J Kate" userId="6acfeb0a-1742-4fee-9ad0-3462b52b7fdf" providerId="ADAL" clId="{F89261ED-57E8-45A5-841D-61A2E665CAD6}" dt="2021-11-18T03:19:58.604" v="9" actId="47"/>
        <pc:sldMkLst>
          <pc:docMk/>
          <pc:sldMk cId="3563350292" sldId="432"/>
        </pc:sldMkLst>
      </pc:sldChg>
      <pc:sldChg chg="addSp modSp add mod">
        <pc:chgData name="Rohit J Kate" userId="6acfeb0a-1742-4fee-9ad0-3462b52b7fdf" providerId="ADAL" clId="{F89261ED-57E8-45A5-841D-61A2E665CAD6}" dt="2021-11-18T09:05:09.015" v="11394" actId="20577"/>
        <pc:sldMkLst>
          <pc:docMk/>
          <pc:sldMk cId="3726871123" sldId="432"/>
        </pc:sldMkLst>
        <pc:spChg chg="mod">
          <ac:chgData name="Rohit J Kate" userId="6acfeb0a-1742-4fee-9ad0-3462b52b7fdf" providerId="ADAL" clId="{F89261ED-57E8-45A5-841D-61A2E665CAD6}" dt="2021-11-18T09:05:09.015" v="11394" actId="20577"/>
          <ac:spMkLst>
            <pc:docMk/>
            <pc:sldMk cId="3726871123" sldId="432"/>
            <ac:spMk id="3" creationId="{9EAED9D8-ED55-4C6F-92DE-8FB3709D561C}"/>
          </ac:spMkLst>
        </pc:spChg>
        <pc:spChg chg="mod">
          <ac:chgData name="Rohit J Kate" userId="6acfeb0a-1742-4fee-9ad0-3462b52b7fdf" providerId="ADAL" clId="{F89261ED-57E8-45A5-841D-61A2E665CAD6}" dt="2021-11-18T09:02:43.631" v="11282" actId="20577"/>
          <ac:spMkLst>
            <pc:docMk/>
            <pc:sldMk cId="3726871123" sldId="432"/>
            <ac:spMk id="6" creationId="{76EC79F0-41BD-4763-A684-1E1B8E21554E}"/>
          </ac:spMkLst>
        </pc:spChg>
        <pc:spChg chg="mod">
          <ac:chgData name="Rohit J Kate" userId="6acfeb0a-1742-4fee-9ad0-3462b52b7fdf" providerId="ADAL" clId="{F89261ED-57E8-45A5-841D-61A2E665CAD6}" dt="2021-11-18T09:03:05.577" v="11315" actId="20577"/>
          <ac:spMkLst>
            <pc:docMk/>
            <pc:sldMk cId="3726871123" sldId="432"/>
            <ac:spMk id="27" creationId="{0E6A20A0-DC83-449B-AF89-B1C57FBDCBB3}"/>
          </ac:spMkLst>
        </pc:spChg>
        <pc:spChg chg="add mod">
          <ac:chgData name="Rohit J Kate" userId="6acfeb0a-1742-4fee-9ad0-3462b52b7fdf" providerId="ADAL" clId="{F89261ED-57E8-45A5-841D-61A2E665CAD6}" dt="2021-11-18T09:04:21.040" v="11362" actId="1076"/>
          <ac:spMkLst>
            <pc:docMk/>
            <pc:sldMk cId="3726871123" sldId="432"/>
            <ac:spMk id="32" creationId="{314674D0-7C7D-4606-96C9-D4D90CD0F045}"/>
          </ac:spMkLst>
        </pc:spChg>
        <pc:spChg chg="mod">
          <ac:chgData name="Rohit J Kate" userId="6acfeb0a-1742-4fee-9ad0-3462b52b7fdf" providerId="ADAL" clId="{F89261ED-57E8-45A5-841D-61A2E665CAD6}" dt="2021-11-18T09:03:22.075" v="11320" actId="1038"/>
          <ac:spMkLst>
            <pc:docMk/>
            <pc:sldMk cId="3726871123" sldId="432"/>
            <ac:spMk id="52" creationId="{77420A8A-ECE1-4AE0-8476-DF45DB8D2EDB}"/>
          </ac:spMkLst>
        </pc:spChg>
        <pc:cxnChg chg="mod">
          <ac:chgData name="Rohit J Kate" userId="6acfeb0a-1742-4fee-9ad0-3462b52b7fdf" providerId="ADAL" clId="{F89261ED-57E8-45A5-841D-61A2E665CAD6}" dt="2021-11-18T09:03:14.262" v="11317" actId="1076"/>
          <ac:cxnSpMkLst>
            <pc:docMk/>
            <pc:sldMk cId="3726871123" sldId="432"/>
            <ac:cxnSpMk id="21" creationId="{C0B66B3D-6C4C-4C06-AF87-9C6D44824285}"/>
          </ac:cxnSpMkLst>
        </pc:cxnChg>
        <pc:cxnChg chg="mod">
          <ac:chgData name="Rohit J Kate" userId="6acfeb0a-1742-4fee-9ad0-3462b52b7fdf" providerId="ADAL" clId="{F89261ED-57E8-45A5-841D-61A2E665CAD6}" dt="2021-11-18T09:03:10.848" v="11316" actId="1076"/>
          <ac:cxnSpMkLst>
            <pc:docMk/>
            <pc:sldMk cId="3726871123" sldId="432"/>
            <ac:cxnSpMk id="26" creationId="{52638C52-01A9-4C12-B3EC-0C93AF14EC28}"/>
          </ac:cxnSpMkLst>
        </pc:cxnChg>
        <pc:cxnChg chg="add mod">
          <ac:chgData name="Rohit J Kate" userId="6acfeb0a-1742-4fee-9ad0-3462b52b7fdf" providerId="ADAL" clId="{F89261ED-57E8-45A5-841D-61A2E665CAD6}" dt="2021-11-18T09:04:16.687" v="11361" actId="208"/>
          <ac:cxnSpMkLst>
            <pc:docMk/>
            <pc:sldMk cId="3726871123" sldId="432"/>
            <ac:cxnSpMk id="31" creationId="{2B21E84E-D515-49C0-B79C-CD314D7DDB10}"/>
          </ac:cxnSpMkLst>
        </pc:cxnChg>
      </pc:sldChg>
      <pc:sldChg chg="del">
        <pc:chgData name="Rohit J Kate" userId="6acfeb0a-1742-4fee-9ad0-3462b52b7fdf" providerId="ADAL" clId="{F89261ED-57E8-45A5-841D-61A2E665CAD6}" dt="2021-11-18T03:19:58.604" v="9" actId="47"/>
        <pc:sldMkLst>
          <pc:docMk/>
          <pc:sldMk cId="1491328141" sldId="433"/>
        </pc:sldMkLst>
      </pc:sldChg>
      <pc:sldChg chg="del">
        <pc:chgData name="Rohit J Kate" userId="6acfeb0a-1742-4fee-9ad0-3462b52b7fdf" providerId="ADAL" clId="{F89261ED-57E8-45A5-841D-61A2E665CAD6}" dt="2021-11-18T03:19:58.604" v="9" actId="47"/>
        <pc:sldMkLst>
          <pc:docMk/>
          <pc:sldMk cId="22769283" sldId="434"/>
        </pc:sldMkLst>
      </pc:sldChg>
      <pc:sldChg chg="del">
        <pc:chgData name="Rohit J Kate" userId="6acfeb0a-1742-4fee-9ad0-3462b52b7fdf" providerId="ADAL" clId="{F89261ED-57E8-45A5-841D-61A2E665CAD6}" dt="2021-11-18T03:19:58.604" v="9" actId="47"/>
        <pc:sldMkLst>
          <pc:docMk/>
          <pc:sldMk cId="1426005871" sldId="435"/>
        </pc:sldMkLst>
      </pc:sldChg>
      <pc:sldChg chg="del">
        <pc:chgData name="Rohit J Kate" userId="6acfeb0a-1742-4fee-9ad0-3462b52b7fdf" providerId="ADAL" clId="{F89261ED-57E8-45A5-841D-61A2E665CAD6}" dt="2021-11-18T03:19:58.604" v="9" actId="47"/>
        <pc:sldMkLst>
          <pc:docMk/>
          <pc:sldMk cId="2087264674" sldId="436"/>
        </pc:sldMkLst>
      </pc:sldChg>
      <pc:sldChg chg="del">
        <pc:chgData name="Rohit J Kate" userId="6acfeb0a-1742-4fee-9ad0-3462b52b7fdf" providerId="ADAL" clId="{F89261ED-57E8-45A5-841D-61A2E665CAD6}" dt="2021-11-18T03:19:58.604" v="9" actId="47"/>
        <pc:sldMkLst>
          <pc:docMk/>
          <pc:sldMk cId="816625969" sldId="437"/>
        </pc:sldMkLst>
      </pc:sldChg>
      <pc:sldChg chg="del">
        <pc:chgData name="Rohit J Kate" userId="6acfeb0a-1742-4fee-9ad0-3462b52b7fdf" providerId="ADAL" clId="{F89261ED-57E8-45A5-841D-61A2E665CAD6}" dt="2021-11-18T03:19:58.604" v="9" actId="47"/>
        <pc:sldMkLst>
          <pc:docMk/>
          <pc:sldMk cId="2452680253" sldId="438"/>
        </pc:sldMkLst>
      </pc:sldChg>
      <pc:sldChg chg="del">
        <pc:chgData name="Rohit J Kate" userId="6acfeb0a-1742-4fee-9ad0-3462b52b7fdf" providerId="ADAL" clId="{F89261ED-57E8-45A5-841D-61A2E665CAD6}" dt="2021-11-18T03:19:58.604" v="9" actId="47"/>
        <pc:sldMkLst>
          <pc:docMk/>
          <pc:sldMk cId="128397061" sldId="439"/>
        </pc:sldMkLst>
      </pc:sldChg>
      <pc:sldChg chg="del">
        <pc:chgData name="Rohit J Kate" userId="6acfeb0a-1742-4fee-9ad0-3462b52b7fdf" providerId="ADAL" clId="{F89261ED-57E8-45A5-841D-61A2E665CAD6}" dt="2021-11-18T03:19:58.604" v="9" actId="47"/>
        <pc:sldMkLst>
          <pc:docMk/>
          <pc:sldMk cId="1212466907" sldId="440"/>
        </pc:sldMkLst>
      </pc:sldChg>
      <pc:sldChg chg="del">
        <pc:chgData name="Rohit J Kate" userId="6acfeb0a-1742-4fee-9ad0-3462b52b7fdf" providerId="ADAL" clId="{F89261ED-57E8-45A5-841D-61A2E665CAD6}" dt="2021-11-18T03:19:58.604" v="9" actId="47"/>
        <pc:sldMkLst>
          <pc:docMk/>
          <pc:sldMk cId="1506985559" sldId="441"/>
        </pc:sldMkLst>
      </pc:sldChg>
      <pc:sldChg chg="del">
        <pc:chgData name="Rohit J Kate" userId="6acfeb0a-1742-4fee-9ad0-3462b52b7fdf" providerId="ADAL" clId="{F89261ED-57E8-45A5-841D-61A2E665CAD6}" dt="2021-11-18T03:19:58.604" v="9" actId="47"/>
        <pc:sldMkLst>
          <pc:docMk/>
          <pc:sldMk cId="2275234101" sldId="442"/>
        </pc:sldMkLst>
      </pc:sldChg>
      <pc:sldChg chg="del">
        <pc:chgData name="Rohit J Kate" userId="6acfeb0a-1742-4fee-9ad0-3462b52b7fdf" providerId="ADAL" clId="{F89261ED-57E8-45A5-841D-61A2E665CAD6}" dt="2021-11-18T03:19:58.604" v="9" actId="47"/>
        <pc:sldMkLst>
          <pc:docMk/>
          <pc:sldMk cId="753343090" sldId="443"/>
        </pc:sldMkLst>
      </pc:sldChg>
      <pc:sldChg chg="del">
        <pc:chgData name="Rohit J Kate" userId="6acfeb0a-1742-4fee-9ad0-3462b52b7fdf" providerId="ADAL" clId="{F89261ED-57E8-45A5-841D-61A2E665CAD6}" dt="2021-11-18T03:19:58.604" v="9" actId="47"/>
        <pc:sldMkLst>
          <pc:docMk/>
          <pc:sldMk cId="1781789829" sldId="444"/>
        </pc:sldMkLst>
      </pc:sldChg>
    </pc:docChg>
  </pc:docChgLst>
  <pc:docChgLst>
    <pc:chgData name="Rohit" userId="6acfeb0a-1742-4fee-9ad0-3462b52b7fdf" providerId="ADAL" clId="{33C597DD-B142-4312-A09E-ABC914E806A9}"/>
    <pc:docChg chg="modSld">
      <pc:chgData name="Rohit" userId="6acfeb0a-1742-4fee-9ad0-3462b52b7fdf" providerId="ADAL" clId="{33C597DD-B142-4312-A09E-ABC914E806A9}" dt="2021-11-11T23:02:03.790" v="20" actId="692"/>
      <pc:docMkLst>
        <pc:docMk/>
      </pc:docMkLst>
      <pc:sldChg chg="addSp modSp">
        <pc:chgData name="Rohit" userId="6acfeb0a-1742-4fee-9ad0-3462b52b7fdf" providerId="ADAL" clId="{33C597DD-B142-4312-A09E-ABC914E806A9}" dt="2021-11-11T18:50:25.646" v="0"/>
        <pc:sldMkLst>
          <pc:docMk/>
          <pc:sldMk cId="115035604" sldId="392"/>
        </pc:sldMkLst>
        <pc:cxnChg chg="add mod">
          <ac:chgData name="Rohit" userId="6acfeb0a-1742-4fee-9ad0-3462b52b7fdf" providerId="ADAL" clId="{33C597DD-B142-4312-A09E-ABC914E806A9}" dt="2021-11-11T18:50:25.646" v="0"/>
          <ac:cxnSpMkLst>
            <pc:docMk/>
            <pc:sldMk cId="115035604" sldId="392"/>
            <ac:cxnSpMk id="66" creationId="{5C93C91A-F94C-42AA-A514-004EFA43BC99}"/>
          </ac:cxnSpMkLst>
        </pc:cxnChg>
      </pc:sldChg>
      <pc:sldChg chg="addSp modSp mod">
        <pc:chgData name="Rohit" userId="6acfeb0a-1742-4fee-9ad0-3462b52b7fdf" providerId="ADAL" clId="{33C597DD-B142-4312-A09E-ABC914E806A9}" dt="2021-11-11T23:02:03.790" v="20" actId="692"/>
        <pc:sldMkLst>
          <pc:docMk/>
          <pc:sldMk cId="654658503" sldId="404"/>
        </pc:sldMkLst>
        <pc:cxnChg chg="add mod">
          <ac:chgData name="Rohit" userId="6acfeb0a-1742-4fee-9ad0-3462b52b7fdf" providerId="ADAL" clId="{33C597DD-B142-4312-A09E-ABC914E806A9}" dt="2021-11-11T23:02:03.790" v="20" actId="692"/>
          <ac:cxnSpMkLst>
            <pc:docMk/>
            <pc:sldMk cId="654658503" sldId="404"/>
            <ac:cxnSpMk id="8" creationId="{2E09251B-77F6-4347-A920-24CBD7FE9C2F}"/>
          </ac:cxnSpMkLst>
        </pc:cxnChg>
      </pc:sldChg>
      <pc:sldChg chg="modSp mod">
        <pc:chgData name="Rohit" userId="6acfeb0a-1742-4fee-9ad0-3462b52b7fdf" providerId="ADAL" clId="{33C597DD-B142-4312-A09E-ABC914E806A9}" dt="2021-11-11T22:56:40.281" v="6" actId="20577"/>
        <pc:sldMkLst>
          <pc:docMk/>
          <pc:sldMk cId="3841681520" sldId="406"/>
        </pc:sldMkLst>
        <pc:spChg chg="mod">
          <ac:chgData name="Rohit" userId="6acfeb0a-1742-4fee-9ad0-3462b52b7fdf" providerId="ADAL" clId="{33C597DD-B142-4312-A09E-ABC914E806A9}" dt="2021-11-11T22:56:40.281" v="6" actId="20577"/>
          <ac:spMkLst>
            <pc:docMk/>
            <pc:sldMk cId="3841681520" sldId="406"/>
            <ac:spMk id="3" creationId="{7D82EB64-4F09-4D87-9E9D-548E2DA5BF20}"/>
          </ac:spMkLst>
        </pc:spChg>
      </pc:sldChg>
    </pc:docChg>
  </pc:docChgLst>
  <pc:docChgLst>
    <pc:chgData name="Rohit J Kate" userId="6acfeb0a-1742-4fee-9ad0-3462b52b7fdf" providerId="ADAL" clId="{366CB2EF-9B55-440E-B2A2-7732DE1B8CA3}"/>
    <pc:docChg chg="undo custSel addSld delSld modSld sldOrd">
      <pc:chgData name="Rohit J Kate" userId="6acfeb0a-1742-4fee-9ad0-3462b52b7fdf" providerId="ADAL" clId="{366CB2EF-9B55-440E-B2A2-7732DE1B8CA3}" dt="2021-11-09T16:03:39.188" v="4343" actId="20577"/>
      <pc:docMkLst>
        <pc:docMk/>
      </pc:docMkLst>
      <pc:sldChg chg="delSp modSp add del mod">
        <pc:chgData name="Rohit J Kate" userId="6acfeb0a-1742-4fee-9ad0-3462b52b7fdf" providerId="ADAL" clId="{366CB2EF-9B55-440E-B2A2-7732DE1B8CA3}" dt="2021-11-09T05:31:38.122" v="1583" actId="47"/>
        <pc:sldMkLst>
          <pc:docMk/>
          <pc:sldMk cId="766326056" sldId="273"/>
        </pc:sldMkLst>
        <pc:spChg chg="mod">
          <ac:chgData name="Rohit J Kate" userId="6acfeb0a-1742-4fee-9ad0-3462b52b7fdf" providerId="ADAL" clId="{366CB2EF-9B55-440E-B2A2-7732DE1B8CA3}" dt="2021-11-09T05:26:46.748" v="1482" actId="20577"/>
          <ac:spMkLst>
            <pc:docMk/>
            <pc:sldMk cId="766326056" sldId="273"/>
            <ac:spMk id="3" creationId="{00000000-0000-0000-0000-000000000000}"/>
          </ac:spMkLst>
        </pc:spChg>
        <pc:spChg chg="mod">
          <ac:chgData name="Rohit J Kate" userId="6acfeb0a-1742-4fee-9ad0-3462b52b7fdf" providerId="ADAL" clId="{366CB2EF-9B55-440E-B2A2-7732DE1B8CA3}" dt="2021-11-09T05:29:00.831" v="1504" actId="1076"/>
          <ac:spMkLst>
            <pc:docMk/>
            <pc:sldMk cId="766326056" sldId="273"/>
            <ac:spMk id="9" creationId="{00000000-0000-0000-0000-000000000000}"/>
          </ac:spMkLst>
        </pc:spChg>
        <pc:spChg chg="mod">
          <ac:chgData name="Rohit J Kate" userId="6acfeb0a-1742-4fee-9ad0-3462b52b7fdf" providerId="ADAL" clId="{366CB2EF-9B55-440E-B2A2-7732DE1B8CA3}" dt="2021-11-09T05:28:57.465" v="1503" actId="1076"/>
          <ac:spMkLst>
            <pc:docMk/>
            <pc:sldMk cId="766326056" sldId="273"/>
            <ac:spMk id="14" creationId="{00000000-0000-0000-0000-000000000000}"/>
          </ac:spMkLst>
        </pc:spChg>
        <pc:spChg chg="mod">
          <ac:chgData name="Rohit J Kate" userId="6acfeb0a-1742-4fee-9ad0-3462b52b7fdf" providerId="ADAL" clId="{366CB2EF-9B55-440E-B2A2-7732DE1B8CA3}" dt="2021-11-09T05:28:51.024" v="1502" actId="1076"/>
          <ac:spMkLst>
            <pc:docMk/>
            <pc:sldMk cId="766326056" sldId="273"/>
            <ac:spMk id="18" creationId="{00000000-0000-0000-0000-000000000000}"/>
          </ac:spMkLst>
        </pc:spChg>
        <pc:spChg chg="mod">
          <ac:chgData name="Rohit J Kate" userId="6acfeb0a-1742-4fee-9ad0-3462b52b7fdf" providerId="ADAL" clId="{366CB2EF-9B55-440E-B2A2-7732DE1B8CA3}" dt="2021-11-09T05:29:32.463" v="1539" actId="1038"/>
          <ac:spMkLst>
            <pc:docMk/>
            <pc:sldMk cId="766326056" sldId="273"/>
            <ac:spMk id="20" creationId="{00000000-0000-0000-0000-000000000000}"/>
          </ac:spMkLst>
        </pc:spChg>
        <pc:spChg chg="mod">
          <ac:chgData name="Rohit J Kate" userId="6acfeb0a-1742-4fee-9ad0-3462b52b7fdf" providerId="ADAL" clId="{366CB2EF-9B55-440E-B2A2-7732DE1B8CA3}" dt="2021-11-09T05:29:28.966" v="1537" actId="1038"/>
          <ac:spMkLst>
            <pc:docMk/>
            <pc:sldMk cId="766326056" sldId="273"/>
            <ac:spMk id="23" creationId="{00000000-0000-0000-0000-000000000000}"/>
          </ac:spMkLst>
        </pc:spChg>
        <pc:spChg chg="mod">
          <ac:chgData name="Rohit J Kate" userId="6acfeb0a-1742-4fee-9ad0-3462b52b7fdf" providerId="ADAL" clId="{366CB2EF-9B55-440E-B2A2-7732DE1B8CA3}" dt="2021-11-09T05:29:35.965" v="1541" actId="1038"/>
          <ac:spMkLst>
            <pc:docMk/>
            <pc:sldMk cId="766326056" sldId="273"/>
            <ac:spMk id="24" creationId="{00000000-0000-0000-0000-000000000000}"/>
          </ac:spMkLst>
        </pc:spChg>
        <pc:picChg chg="del">
          <ac:chgData name="Rohit J Kate" userId="6acfeb0a-1742-4fee-9ad0-3462b52b7fdf" providerId="ADAL" clId="{366CB2EF-9B55-440E-B2A2-7732DE1B8CA3}" dt="2021-11-09T05:27:37.516" v="1490" actId="478"/>
          <ac:picMkLst>
            <pc:docMk/>
            <pc:sldMk cId="766326056" sldId="273"/>
            <ac:picMk id="6" creationId="{00000000-0000-0000-0000-000000000000}"/>
          </ac:picMkLst>
        </pc:picChg>
      </pc:sldChg>
      <pc:sldChg chg="modSp add mod ord">
        <pc:chgData name="Rohit J Kate" userId="6acfeb0a-1742-4fee-9ad0-3462b52b7fdf" providerId="ADAL" clId="{366CB2EF-9B55-440E-B2A2-7732DE1B8CA3}" dt="2021-11-09T05:57:26.603" v="2296"/>
        <pc:sldMkLst>
          <pc:docMk/>
          <pc:sldMk cId="0" sldId="274"/>
        </pc:sldMkLst>
        <pc:spChg chg="mod">
          <ac:chgData name="Rohit J Kate" userId="6acfeb0a-1742-4fee-9ad0-3462b52b7fdf" providerId="ADAL" clId="{366CB2EF-9B55-440E-B2A2-7732DE1B8CA3}" dt="2021-11-09T05:55:17.365" v="2289" actId="20577"/>
          <ac:spMkLst>
            <pc:docMk/>
            <pc:sldMk cId="0" sldId="274"/>
            <ac:spMk id="3" creationId="{00000000-0000-0000-0000-000000000000}"/>
          </ac:spMkLst>
        </pc:spChg>
      </pc:sldChg>
      <pc:sldChg chg="modSp add mod">
        <pc:chgData name="Rohit J Kate" userId="6acfeb0a-1742-4fee-9ad0-3462b52b7fdf" providerId="ADAL" clId="{366CB2EF-9B55-440E-B2A2-7732DE1B8CA3}" dt="2021-11-09T05:58:15.544" v="2311" actId="20577"/>
        <pc:sldMkLst>
          <pc:docMk/>
          <pc:sldMk cId="0" sldId="275"/>
        </pc:sldMkLst>
        <pc:spChg chg="mod">
          <ac:chgData name="Rohit J Kate" userId="6acfeb0a-1742-4fee-9ad0-3462b52b7fdf" providerId="ADAL" clId="{366CB2EF-9B55-440E-B2A2-7732DE1B8CA3}" dt="2021-11-09T05:58:15.544" v="2311" actId="20577"/>
          <ac:spMkLst>
            <pc:docMk/>
            <pc:sldMk cId="0" sldId="275"/>
            <ac:spMk id="3" creationId="{00000000-0000-0000-0000-000000000000}"/>
          </ac:spMkLst>
        </pc:spChg>
      </pc:sldChg>
      <pc:sldChg chg="modSp mod">
        <pc:chgData name="Rohit J Kate" userId="6acfeb0a-1742-4fee-9ad0-3462b52b7fdf" providerId="ADAL" clId="{366CB2EF-9B55-440E-B2A2-7732DE1B8CA3}" dt="2021-11-09T15:51:15.744" v="3948" actId="403"/>
        <pc:sldMkLst>
          <pc:docMk/>
          <pc:sldMk cId="0" sldId="377"/>
        </pc:sldMkLst>
        <pc:spChg chg="mod">
          <ac:chgData name="Rohit J Kate" userId="6acfeb0a-1742-4fee-9ad0-3462b52b7fdf" providerId="ADAL" clId="{366CB2EF-9B55-440E-B2A2-7732DE1B8CA3}" dt="2021-11-09T15:51:15.744" v="3948" actId="403"/>
          <ac:spMkLst>
            <pc:docMk/>
            <pc:sldMk cId="0" sldId="377"/>
            <ac:spMk id="2" creationId="{00000000-0000-0000-0000-000000000000}"/>
          </ac:spMkLst>
        </pc:spChg>
        <pc:spChg chg="mod">
          <ac:chgData name="Rohit J Kate" userId="6acfeb0a-1742-4fee-9ad0-3462b52b7fdf" providerId="ADAL" clId="{366CB2EF-9B55-440E-B2A2-7732DE1B8CA3}" dt="2021-11-09T15:51:12.162" v="3947" actId="404"/>
          <ac:spMkLst>
            <pc:docMk/>
            <pc:sldMk cId="0" sldId="377"/>
            <ac:spMk id="5" creationId="{00000000-0000-0000-0000-000000000000}"/>
          </ac:spMkLst>
        </pc:spChg>
      </pc:sldChg>
      <pc:sldChg chg="del">
        <pc:chgData name="Rohit J Kate" userId="6acfeb0a-1742-4fee-9ad0-3462b52b7fdf" providerId="ADAL" clId="{366CB2EF-9B55-440E-B2A2-7732DE1B8CA3}" dt="2021-11-09T02:41:33.285" v="31" actId="47"/>
        <pc:sldMkLst>
          <pc:docMk/>
          <pc:sldMk cId="4251889418" sldId="418"/>
        </pc:sldMkLst>
      </pc:sldChg>
      <pc:sldChg chg="del">
        <pc:chgData name="Rohit J Kate" userId="6acfeb0a-1742-4fee-9ad0-3462b52b7fdf" providerId="ADAL" clId="{366CB2EF-9B55-440E-B2A2-7732DE1B8CA3}" dt="2021-11-09T02:41:33.803" v="32" actId="47"/>
        <pc:sldMkLst>
          <pc:docMk/>
          <pc:sldMk cId="2811215403" sldId="419"/>
        </pc:sldMkLst>
      </pc:sldChg>
      <pc:sldChg chg="del">
        <pc:chgData name="Rohit J Kate" userId="6acfeb0a-1742-4fee-9ad0-3462b52b7fdf" providerId="ADAL" clId="{366CB2EF-9B55-440E-B2A2-7732DE1B8CA3}" dt="2021-11-09T02:41:36.910" v="39" actId="47"/>
        <pc:sldMkLst>
          <pc:docMk/>
          <pc:sldMk cId="3454695218" sldId="420"/>
        </pc:sldMkLst>
      </pc:sldChg>
      <pc:sldChg chg="del">
        <pc:chgData name="Rohit J Kate" userId="6acfeb0a-1742-4fee-9ad0-3462b52b7fdf" providerId="ADAL" clId="{366CB2EF-9B55-440E-B2A2-7732DE1B8CA3}" dt="2021-11-09T02:41:37.236" v="40" actId="47"/>
        <pc:sldMkLst>
          <pc:docMk/>
          <pc:sldMk cId="2031568924" sldId="421"/>
        </pc:sldMkLst>
      </pc:sldChg>
      <pc:sldChg chg="modSp mod">
        <pc:chgData name="Rohit J Kate" userId="6acfeb0a-1742-4fee-9ad0-3462b52b7fdf" providerId="ADAL" clId="{366CB2EF-9B55-440E-B2A2-7732DE1B8CA3}" dt="2021-11-09T15:51:38.808" v="3956" actId="20577"/>
        <pc:sldMkLst>
          <pc:docMk/>
          <pc:sldMk cId="3470831518" sldId="425"/>
        </pc:sldMkLst>
        <pc:spChg chg="mod">
          <ac:chgData name="Rohit J Kate" userId="6acfeb0a-1742-4fee-9ad0-3462b52b7fdf" providerId="ADAL" clId="{366CB2EF-9B55-440E-B2A2-7732DE1B8CA3}" dt="2021-11-09T15:51:38.808" v="3956" actId="20577"/>
          <ac:spMkLst>
            <pc:docMk/>
            <pc:sldMk cId="3470831518" sldId="425"/>
            <ac:spMk id="3" creationId="{00000000-0000-0000-0000-000000000000}"/>
          </ac:spMkLst>
        </pc:spChg>
      </pc:sldChg>
      <pc:sldChg chg="add">
        <pc:chgData name="Rohit J Kate" userId="6acfeb0a-1742-4fee-9ad0-3462b52b7fdf" providerId="ADAL" clId="{366CB2EF-9B55-440E-B2A2-7732DE1B8CA3}" dt="2021-11-09T06:28:50.872" v="3001"/>
        <pc:sldMkLst>
          <pc:docMk/>
          <pc:sldMk cId="913160572" sldId="426"/>
        </pc:sldMkLst>
      </pc:sldChg>
      <pc:sldChg chg="modSp del mod ord">
        <pc:chgData name="Rohit J Kate" userId="6acfeb0a-1742-4fee-9ad0-3462b52b7fdf" providerId="ADAL" clId="{366CB2EF-9B55-440E-B2A2-7732DE1B8CA3}" dt="2021-11-09T06:28:44.933" v="3000" actId="2696"/>
        <pc:sldMkLst>
          <pc:docMk/>
          <pc:sldMk cId="1877352876" sldId="426"/>
        </pc:sldMkLst>
        <pc:spChg chg="mod">
          <ac:chgData name="Rohit J Kate" userId="6acfeb0a-1742-4fee-9ad0-3462b52b7fdf" providerId="ADAL" clId="{366CB2EF-9B55-440E-B2A2-7732DE1B8CA3}" dt="2021-11-09T05:42:51.027" v="2005" actId="20577"/>
          <ac:spMkLst>
            <pc:docMk/>
            <pc:sldMk cId="1877352876" sldId="426"/>
            <ac:spMk id="2" creationId="{00000000-0000-0000-0000-000000000000}"/>
          </ac:spMkLst>
        </pc:spChg>
      </pc:sldChg>
      <pc:sldChg chg="modSp mod">
        <pc:chgData name="Rohit J Kate" userId="6acfeb0a-1742-4fee-9ad0-3462b52b7fdf" providerId="ADAL" clId="{366CB2EF-9B55-440E-B2A2-7732DE1B8CA3}" dt="2021-11-09T15:58:51.914" v="4295" actId="20577"/>
        <pc:sldMkLst>
          <pc:docMk/>
          <pc:sldMk cId="3021408166" sldId="429"/>
        </pc:sldMkLst>
        <pc:spChg chg="mod">
          <ac:chgData name="Rohit J Kate" userId="6acfeb0a-1742-4fee-9ad0-3462b52b7fdf" providerId="ADAL" clId="{366CB2EF-9B55-440E-B2A2-7732DE1B8CA3}" dt="2021-11-09T15:58:51.914" v="4295" actId="20577"/>
          <ac:spMkLst>
            <pc:docMk/>
            <pc:sldMk cId="3021408166" sldId="429"/>
            <ac:spMk id="3" creationId="{00000000-0000-0000-0000-000000000000}"/>
          </ac:spMkLst>
        </pc:spChg>
      </pc:sldChg>
      <pc:sldChg chg="modSp mod">
        <pc:chgData name="Rohit J Kate" userId="6acfeb0a-1742-4fee-9ad0-3462b52b7fdf" providerId="ADAL" clId="{366CB2EF-9B55-440E-B2A2-7732DE1B8CA3}" dt="2021-11-09T16:00:40.025" v="4296" actId="20577"/>
        <pc:sldMkLst>
          <pc:docMk/>
          <pc:sldMk cId="3475939862" sldId="430"/>
        </pc:sldMkLst>
        <pc:spChg chg="mod">
          <ac:chgData name="Rohit J Kate" userId="6acfeb0a-1742-4fee-9ad0-3462b52b7fdf" providerId="ADAL" clId="{366CB2EF-9B55-440E-B2A2-7732DE1B8CA3}" dt="2021-11-09T16:00:40.025" v="4296" actId="20577"/>
          <ac:spMkLst>
            <pc:docMk/>
            <pc:sldMk cId="3475939862" sldId="430"/>
            <ac:spMk id="3" creationId="{00000000-0000-0000-0000-000000000000}"/>
          </ac:spMkLst>
        </pc:spChg>
      </pc:sldChg>
      <pc:sldChg chg="modSp mod">
        <pc:chgData name="Rohit J Kate" userId="6acfeb0a-1742-4fee-9ad0-3462b52b7fdf" providerId="ADAL" clId="{366CB2EF-9B55-440E-B2A2-7732DE1B8CA3}" dt="2021-11-09T16:02:44.942" v="4322" actId="20577"/>
        <pc:sldMkLst>
          <pc:docMk/>
          <pc:sldMk cId="2873934178" sldId="434"/>
        </pc:sldMkLst>
        <pc:spChg chg="mod">
          <ac:chgData name="Rohit J Kate" userId="6acfeb0a-1742-4fee-9ad0-3462b52b7fdf" providerId="ADAL" clId="{366CB2EF-9B55-440E-B2A2-7732DE1B8CA3}" dt="2021-11-09T16:02:44.942" v="4322" actId="20577"/>
          <ac:spMkLst>
            <pc:docMk/>
            <pc:sldMk cId="2873934178" sldId="434"/>
            <ac:spMk id="3" creationId="{00000000-0000-0000-0000-000000000000}"/>
          </ac:spMkLst>
        </pc:spChg>
      </pc:sldChg>
      <pc:sldChg chg="addSp delSp modSp mod delAnim">
        <pc:chgData name="Rohit J Kate" userId="6acfeb0a-1742-4fee-9ad0-3462b52b7fdf" providerId="ADAL" clId="{366CB2EF-9B55-440E-B2A2-7732DE1B8CA3}" dt="2021-11-09T05:45:43.399" v="2117" actId="1076"/>
        <pc:sldMkLst>
          <pc:docMk/>
          <pc:sldMk cId="56245492" sldId="435"/>
        </pc:sldMkLst>
        <pc:spChg chg="mod">
          <ac:chgData name="Rohit J Kate" userId="6acfeb0a-1742-4fee-9ad0-3462b52b7fdf" providerId="ADAL" clId="{366CB2EF-9B55-440E-B2A2-7732DE1B8CA3}" dt="2021-11-09T05:05:10.631" v="1366" actId="27636"/>
          <ac:spMkLst>
            <pc:docMk/>
            <pc:sldMk cId="56245492" sldId="435"/>
            <ac:spMk id="3" creationId="{00000000-0000-0000-0000-000000000000}"/>
          </ac:spMkLst>
        </pc:spChg>
        <pc:spChg chg="mod">
          <ac:chgData name="Rohit J Kate" userId="6acfeb0a-1742-4fee-9ad0-3462b52b7fdf" providerId="ADAL" clId="{366CB2EF-9B55-440E-B2A2-7732DE1B8CA3}" dt="2021-11-09T05:43:56.341" v="2082" actId="1037"/>
          <ac:spMkLst>
            <pc:docMk/>
            <pc:sldMk cId="56245492" sldId="435"/>
            <ac:spMk id="4"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6" creationId="{FDC74413-91BF-449C-B0BA-DD66B3F6581E}"/>
          </ac:spMkLst>
        </pc:spChg>
        <pc:spChg chg="del mod">
          <ac:chgData name="Rohit J Kate" userId="6acfeb0a-1742-4fee-9ad0-3462b52b7fdf" providerId="ADAL" clId="{366CB2EF-9B55-440E-B2A2-7732DE1B8CA3}" dt="2021-11-09T05:45:36.105" v="2116" actId="478"/>
          <ac:spMkLst>
            <pc:docMk/>
            <pc:sldMk cId="56245492" sldId="435"/>
            <ac:spMk id="8" creationId="{2A55FF98-E3EB-4A6F-8FCC-6CED5D306B72}"/>
          </ac:spMkLst>
        </pc:spChg>
        <pc:spChg chg="del mod">
          <ac:chgData name="Rohit J Kate" userId="6acfeb0a-1742-4fee-9ad0-3462b52b7fdf" providerId="ADAL" clId="{366CB2EF-9B55-440E-B2A2-7732DE1B8CA3}" dt="2021-11-09T05:45:36.105" v="2116" actId="478"/>
          <ac:spMkLst>
            <pc:docMk/>
            <pc:sldMk cId="56245492" sldId="435"/>
            <ac:spMk id="9" creationId="{8DA2ABED-2DCB-43F8-A8E0-41E0AD53E5A2}"/>
          </ac:spMkLst>
        </pc:spChg>
        <pc:spChg chg="del mod">
          <ac:chgData name="Rohit J Kate" userId="6acfeb0a-1742-4fee-9ad0-3462b52b7fdf" providerId="ADAL" clId="{366CB2EF-9B55-440E-B2A2-7732DE1B8CA3}" dt="2021-11-09T05:45:36.105" v="2116" actId="478"/>
          <ac:spMkLst>
            <pc:docMk/>
            <pc:sldMk cId="56245492" sldId="435"/>
            <ac:spMk id="12"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18"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29"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30" creationId="{8B314AF8-5BAD-4226-A2AF-A7B10A23405F}"/>
          </ac:spMkLst>
        </pc:spChg>
        <pc:spChg chg="del mod">
          <ac:chgData name="Rohit J Kate" userId="6acfeb0a-1742-4fee-9ad0-3462b52b7fdf" providerId="ADAL" clId="{366CB2EF-9B55-440E-B2A2-7732DE1B8CA3}" dt="2021-11-09T05:45:36.105" v="2116" actId="478"/>
          <ac:spMkLst>
            <pc:docMk/>
            <pc:sldMk cId="56245492" sldId="435"/>
            <ac:spMk id="32" creationId="{1DB69BEE-A01D-4AAF-AFB2-AC78E6BEEAD0}"/>
          </ac:spMkLst>
        </pc:spChg>
        <pc:spChg chg="del mod">
          <ac:chgData name="Rohit J Kate" userId="6acfeb0a-1742-4fee-9ad0-3462b52b7fdf" providerId="ADAL" clId="{366CB2EF-9B55-440E-B2A2-7732DE1B8CA3}" dt="2021-11-09T05:45:36.105" v="2116" actId="478"/>
          <ac:spMkLst>
            <pc:docMk/>
            <pc:sldMk cId="56245492" sldId="435"/>
            <ac:spMk id="33" creationId="{D6CCFF59-32D2-4CEB-AF76-78177F1420EA}"/>
          </ac:spMkLst>
        </pc:spChg>
        <pc:spChg chg="del mod">
          <ac:chgData name="Rohit J Kate" userId="6acfeb0a-1742-4fee-9ad0-3462b52b7fdf" providerId="ADAL" clId="{366CB2EF-9B55-440E-B2A2-7732DE1B8CA3}" dt="2021-11-09T05:45:36.105" v="2116" actId="478"/>
          <ac:spMkLst>
            <pc:docMk/>
            <pc:sldMk cId="56245492" sldId="435"/>
            <ac:spMk id="36" creationId="{86E9A408-67F0-406B-B37C-A6C916E77265}"/>
          </ac:spMkLst>
        </pc:spChg>
        <pc:spChg chg="del mod">
          <ac:chgData name="Rohit J Kate" userId="6acfeb0a-1742-4fee-9ad0-3462b52b7fdf" providerId="ADAL" clId="{366CB2EF-9B55-440E-B2A2-7732DE1B8CA3}" dt="2021-11-09T05:45:36.105" v="2116" actId="478"/>
          <ac:spMkLst>
            <pc:docMk/>
            <pc:sldMk cId="56245492" sldId="435"/>
            <ac:spMk id="37" creationId="{90834ECA-F130-46F8-8A91-C2F40C7BF78A}"/>
          </ac:spMkLst>
        </pc:spChg>
        <pc:spChg chg="del mod">
          <ac:chgData name="Rohit J Kate" userId="6acfeb0a-1742-4fee-9ad0-3462b52b7fdf" providerId="ADAL" clId="{366CB2EF-9B55-440E-B2A2-7732DE1B8CA3}" dt="2021-11-09T05:45:36.105" v="2116" actId="478"/>
          <ac:spMkLst>
            <pc:docMk/>
            <pc:sldMk cId="56245492" sldId="435"/>
            <ac:spMk id="40" creationId="{16CB5A55-0197-4EF1-8105-A77F142952D6}"/>
          </ac:spMkLst>
        </pc:spChg>
        <pc:spChg chg="del mod">
          <ac:chgData name="Rohit J Kate" userId="6acfeb0a-1742-4fee-9ad0-3462b52b7fdf" providerId="ADAL" clId="{366CB2EF-9B55-440E-B2A2-7732DE1B8CA3}" dt="2021-11-09T05:45:36.105" v="2116" actId="478"/>
          <ac:spMkLst>
            <pc:docMk/>
            <pc:sldMk cId="56245492" sldId="435"/>
            <ac:spMk id="41" creationId="{25A9126E-5227-458C-B04F-266ECDE69A69}"/>
          </ac:spMkLst>
        </pc:spChg>
        <pc:spChg chg="mod">
          <ac:chgData name="Rohit J Kate" userId="6acfeb0a-1742-4fee-9ad0-3462b52b7fdf" providerId="ADAL" clId="{366CB2EF-9B55-440E-B2A2-7732DE1B8CA3}" dt="2021-11-09T05:43:33.305" v="2012"/>
          <ac:spMkLst>
            <pc:docMk/>
            <pc:sldMk cId="56245492" sldId="435"/>
            <ac:spMk id="43" creationId="{76113208-42E7-4761-A8EC-08E0802FD2E0}"/>
          </ac:spMkLst>
        </pc:spChg>
        <pc:spChg chg="mod">
          <ac:chgData name="Rohit J Kate" userId="6acfeb0a-1742-4fee-9ad0-3462b52b7fdf" providerId="ADAL" clId="{366CB2EF-9B55-440E-B2A2-7732DE1B8CA3}" dt="2021-11-09T05:43:33.305" v="2012"/>
          <ac:spMkLst>
            <pc:docMk/>
            <pc:sldMk cId="56245492" sldId="435"/>
            <ac:spMk id="44" creationId="{8D7CE5C2-7A14-4F39-BC21-D960F14C3777}"/>
          </ac:spMkLst>
        </pc:spChg>
        <pc:spChg chg="mod">
          <ac:chgData name="Rohit J Kate" userId="6acfeb0a-1742-4fee-9ad0-3462b52b7fdf" providerId="ADAL" clId="{366CB2EF-9B55-440E-B2A2-7732DE1B8CA3}" dt="2021-11-09T05:44:33.687" v="2089" actId="947"/>
          <ac:spMkLst>
            <pc:docMk/>
            <pc:sldMk cId="56245492" sldId="435"/>
            <ac:spMk id="48" creationId="{6D6AD60E-23E5-4F3E-A97E-87B53AC6516C}"/>
          </ac:spMkLst>
        </pc:spChg>
        <pc:spChg chg="mod">
          <ac:chgData name="Rohit J Kate" userId="6acfeb0a-1742-4fee-9ad0-3462b52b7fdf" providerId="ADAL" clId="{366CB2EF-9B55-440E-B2A2-7732DE1B8CA3}" dt="2021-11-09T05:44:22.665" v="2086" actId="947"/>
          <ac:spMkLst>
            <pc:docMk/>
            <pc:sldMk cId="56245492" sldId="435"/>
            <ac:spMk id="49" creationId="{3F65D1FE-3F20-48D7-B35B-53FDCD09C655}"/>
          </ac:spMkLst>
        </pc:spChg>
        <pc:spChg chg="mod">
          <ac:chgData name="Rohit J Kate" userId="6acfeb0a-1742-4fee-9ad0-3462b52b7fdf" providerId="ADAL" clId="{366CB2EF-9B55-440E-B2A2-7732DE1B8CA3}" dt="2021-11-09T05:44:41.205" v="2092" actId="947"/>
          <ac:spMkLst>
            <pc:docMk/>
            <pc:sldMk cId="56245492" sldId="435"/>
            <ac:spMk id="50" creationId="{8E4CFA5B-DC8D-4912-897B-43EBE539D442}"/>
          </ac:spMkLst>
        </pc:spChg>
        <pc:spChg chg="mod">
          <ac:chgData name="Rohit J Kate" userId="6acfeb0a-1742-4fee-9ad0-3462b52b7fdf" providerId="ADAL" clId="{366CB2EF-9B55-440E-B2A2-7732DE1B8CA3}" dt="2021-11-09T05:44:56.533" v="2113" actId="947"/>
          <ac:spMkLst>
            <pc:docMk/>
            <pc:sldMk cId="56245492" sldId="435"/>
            <ac:spMk id="57" creationId="{6C3CBAC2-6C31-44A0-94FA-51004D5B3C6E}"/>
          </ac:spMkLst>
        </pc:spChg>
        <pc:grpChg chg="add mod">
          <ac:chgData name="Rohit J Kate" userId="6acfeb0a-1742-4fee-9ad0-3462b52b7fdf" providerId="ADAL" clId="{366CB2EF-9B55-440E-B2A2-7732DE1B8CA3}" dt="2021-11-09T05:45:43.399" v="2117" actId="1076"/>
          <ac:grpSpMkLst>
            <pc:docMk/>
            <pc:sldMk cId="56245492" sldId="435"/>
            <ac:grpSpMk id="42" creationId="{3D4BE37E-1A3C-4EA5-9F70-18E2E5E4D799}"/>
          </ac:grpSpMkLst>
        </pc:grpChg>
        <pc:picChg chg="del mod">
          <ac:chgData name="Rohit J Kate" userId="6acfeb0a-1742-4fee-9ad0-3462b52b7fdf" providerId="ADAL" clId="{366CB2EF-9B55-440E-B2A2-7732DE1B8CA3}" dt="2021-11-09T05:45:36.105" v="2116" actId="478"/>
          <ac:picMkLst>
            <pc:docMk/>
            <pc:sldMk cId="56245492" sldId="435"/>
            <ac:picMk id="5" creationId="{00000000-0000-0000-0000-000000000000}"/>
          </ac:picMkLst>
        </pc:picChg>
        <pc:cxnChg chg="del mod">
          <ac:chgData name="Rohit J Kate" userId="6acfeb0a-1742-4fee-9ad0-3462b52b7fdf" providerId="ADAL" clId="{366CB2EF-9B55-440E-B2A2-7732DE1B8CA3}" dt="2021-11-09T05:45:36.105" v="2116" actId="478"/>
          <ac:cxnSpMkLst>
            <pc:docMk/>
            <pc:sldMk cId="56245492" sldId="435"/>
            <ac:cxnSpMk id="10" creationId="{F747D5DE-8BCA-454A-BDA2-E4E933A86798}"/>
          </ac:cxnSpMkLst>
        </pc:cxnChg>
        <pc:cxnChg chg="del mod">
          <ac:chgData name="Rohit J Kate" userId="6acfeb0a-1742-4fee-9ad0-3462b52b7fdf" providerId="ADAL" clId="{366CB2EF-9B55-440E-B2A2-7732DE1B8CA3}" dt="2021-11-09T05:45:36.105" v="2116" actId="478"/>
          <ac:cxnSpMkLst>
            <pc:docMk/>
            <pc:sldMk cId="56245492" sldId="435"/>
            <ac:cxnSpMk id="14" creationId="{04BA3360-7BD3-4DBC-94EB-3859ED69BF22}"/>
          </ac:cxnSpMkLst>
        </pc:cxnChg>
        <pc:cxnChg chg="del mod">
          <ac:chgData name="Rohit J Kate" userId="6acfeb0a-1742-4fee-9ad0-3462b52b7fdf" providerId="ADAL" clId="{366CB2EF-9B55-440E-B2A2-7732DE1B8CA3}" dt="2021-11-09T05:45:36.105" v="2116" actId="478"/>
          <ac:cxnSpMkLst>
            <pc:docMk/>
            <pc:sldMk cId="56245492" sldId="435"/>
            <ac:cxnSpMk id="16" creationId="{52D6B6B0-FD98-41C7-A013-7531ECDF20F0}"/>
          </ac:cxnSpMkLst>
        </pc:cxnChg>
        <pc:cxnChg chg="del mod">
          <ac:chgData name="Rohit J Kate" userId="6acfeb0a-1742-4fee-9ad0-3462b52b7fdf" providerId="ADAL" clId="{366CB2EF-9B55-440E-B2A2-7732DE1B8CA3}" dt="2021-11-09T05:45:36.105" v="2116" actId="478"/>
          <ac:cxnSpMkLst>
            <pc:docMk/>
            <pc:sldMk cId="56245492" sldId="435"/>
            <ac:cxnSpMk id="22"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24"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25" creationId="{48B7F1E3-FC7E-4B49-9369-EC2E0EE9099A}"/>
          </ac:cxnSpMkLst>
        </pc:cxnChg>
        <pc:cxnChg chg="del mod">
          <ac:chgData name="Rohit J Kate" userId="6acfeb0a-1742-4fee-9ad0-3462b52b7fdf" providerId="ADAL" clId="{366CB2EF-9B55-440E-B2A2-7732DE1B8CA3}" dt="2021-11-09T05:45:36.105" v="2116" actId="478"/>
          <ac:cxnSpMkLst>
            <pc:docMk/>
            <pc:sldMk cId="56245492" sldId="435"/>
            <ac:cxnSpMk id="26"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31" creationId="{88BD0BF9-3CE3-4240-8D10-64E787B71B43}"/>
          </ac:cxnSpMkLst>
        </pc:cxnChg>
        <pc:cxnChg chg="del mod">
          <ac:chgData name="Rohit J Kate" userId="6acfeb0a-1742-4fee-9ad0-3462b52b7fdf" providerId="ADAL" clId="{366CB2EF-9B55-440E-B2A2-7732DE1B8CA3}" dt="2021-11-09T05:45:36.105" v="2116" actId="478"/>
          <ac:cxnSpMkLst>
            <pc:docMk/>
            <pc:sldMk cId="56245492" sldId="435"/>
            <ac:cxnSpMk id="34" creationId="{F09E69A2-31D0-4670-9859-73A5D076944C}"/>
          </ac:cxnSpMkLst>
        </pc:cxnChg>
        <pc:cxnChg chg="del mod">
          <ac:chgData name="Rohit J Kate" userId="6acfeb0a-1742-4fee-9ad0-3462b52b7fdf" providerId="ADAL" clId="{366CB2EF-9B55-440E-B2A2-7732DE1B8CA3}" dt="2021-11-09T05:45:36.105" v="2116" actId="478"/>
          <ac:cxnSpMkLst>
            <pc:docMk/>
            <pc:sldMk cId="56245492" sldId="435"/>
            <ac:cxnSpMk id="35" creationId="{8EA3C1C0-50AC-48A7-8582-47191036284A}"/>
          </ac:cxnSpMkLst>
        </pc:cxnChg>
        <pc:cxnChg chg="del mod">
          <ac:chgData name="Rohit J Kate" userId="6acfeb0a-1742-4fee-9ad0-3462b52b7fdf" providerId="ADAL" clId="{366CB2EF-9B55-440E-B2A2-7732DE1B8CA3}" dt="2021-11-09T05:45:36.105" v="2116" actId="478"/>
          <ac:cxnSpMkLst>
            <pc:docMk/>
            <pc:sldMk cId="56245492" sldId="435"/>
            <ac:cxnSpMk id="38" creationId="{4253F350-85FD-40ED-8C51-41E7EC56DE32}"/>
          </ac:cxnSpMkLst>
        </pc:cxnChg>
        <pc:cxnChg chg="del mod">
          <ac:chgData name="Rohit J Kate" userId="6acfeb0a-1742-4fee-9ad0-3462b52b7fdf" providerId="ADAL" clId="{366CB2EF-9B55-440E-B2A2-7732DE1B8CA3}" dt="2021-11-09T05:45:36.105" v="2116" actId="478"/>
          <ac:cxnSpMkLst>
            <pc:docMk/>
            <pc:sldMk cId="56245492" sldId="435"/>
            <ac:cxnSpMk id="39" creationId="{1CE8FF77-CD76-49AF-8EC1-04A24C23AAB9}"/>
          </ac:cxnSpMkLst>
        </pc:cxnChg>
        <pc:cxnChg chg="mod">
          <ac:chgData name="Rohit J Kate" userId="6acfeb0a-1742-4fee-9ad0-3462b52b7fdf" providerId="ADAL" clId="{366CB2EF-9B55-440E-B2A2-7732DE1B8CA3}" dt="2021-11-09T05:43:33.305" v="2012"/>
          <ac:cxnSpMkLst>
            <pc:docMk/>
            <pc:sldMk cId="56245492" sldId="435"/>
            <ac:cxnSpMk id="45" creationId="{5723B4DC-523E-4C19-8121-051DDCED7AD8}"/>
          </ac:cxnSpMkLst>
        </pc:cxnChg>
        <pc:cxnChg chg="mod">
          <ac:chgData name="Rohit J Kate" userId="6acfeb0a-1742-4fee-9ad0-3462b52b7fdf" providerId="ADAL" clId="{366CB2EF-9B55-440E-B2A2-7732DE1B8CA3}" dt="2021-11-09T05:43:33.305" v="2012"/>
          <ac:cxnSpMkLst>
            <pc:docMk/>
            <pc:sldMk cId="56245492" sldId="435"/>
            <ac:cxnSpMk id="46" creationId="{F4CC9F92-6828-49CE-9581-7561059B02BD}"/>
          </ac:cxnSpMkLst>
        </pc:cxnChg>
        <pc:cxnChg chg="mod">
          <ac:chgData name="Rohit J Kate" userId="6acfeb0a-1742-4fee-9ad0-3462b52b7fdf" providerId="ADAL" clId="{366CB2EF-9B55-440E-B2A2-7732DE1B8CA3}" dt="2021-11-09T05:43:33.305" v="2012"/>
          <ac:cxnSpMkLst>
            <pc:docMk/>
            <pc:sldMk cId="56245492" sldId="435"/>
            <ac:cxnSpMk id="47" creationId="{0A022EB0-3DDC-4D17-93A5-705C58F29DC5}"/>
          </ac:cxnSpMkLst>
        </pc:cxnChg>
        <pc:cxnChg chg="mod">
          <ac:chgData name="Rohit J Kate" userId="6acfeb0a-1742-4fee-9ad0-3462b52b7fdf" providerId="ADAL" clId="{366CB2EF-9B55-440E-B2A2-7732DE1B8CA3}" dt="2021-11-09T05:43:33.305" v="2012"/>
          <ac:cxnSpMkLst>
            <pc:docMk/>
            <pc:sldMk cId="56245492" sldId="435"/>
            <ac:cxnSpMk id="51" creationId="{ACA6DD45-F859-451B-B4D0-EDFB72FE4AF9}"/>
          </ac:cxnSpMkLst>
        </pc:cxnChg>
        <pc:cxnChg chg="mod">
          <ac:chgData name="Rohit J Kate" userId="6acfeb0a-1742-4fee-9ad0-3462b52b7fdf" providerId="ADAL" clId="{366CB2EF-9B55-440E-B2A2-7732DE1B8CA3}" dt="2021-11-09T05:43:33.305" v="2012"/>
          <ac:cxnSpMkLst>
            <pc:docMk/>
            <pc:sldMk cId="56245492" sldId="435"/>
            <ac:cxnSpMk id="52" creationId="{C7573945-6C39-4AFD-B307-4619590D4836}"/>
          </ac:cxnSpMkLst>
        </pc:cxnChg>
        <pc:cxnChg chg="mod">
          <ac:chgData name="Rohit J Kate" userId="6acfeb0a-1742-4fee-9ad0-3462b52b7fdf" providerId="ADAL" clId="{366CB2EF-9B55-440E-B2A2-7732DE1B8CA3}" dt="2021-11-09T05:43:33.305" v="2012"/>
          <ac:cxnSpMkLst>
            <pc:docMk/>
            <pc:sldMk cId="56245492" sldId="435"/>
            <ac:cxnSpMk id="53" creationId="{E1626E00-14BF-4CAC-B76D-4DAE238665DA}"/>
          </ac:cxnSpMkLst>
        </pc:cxnChg>
        <pc:cxnChg chg="mod">
          <ac:chgData name="Rohit J Kate" userId="6acfeb0a-1742-4fee-9ad0-3462b52b7fdf" providerId="ADAL" clId="{366CB2EF-9B55-440E-B2A2-7732DE1B8CA3}" dt="2021-11-09T05:43:33.305" v="2012"/>
          <ac:cxnSpMkLst>
            <pc:docMk/>
            <pc:sldMk cId="56245492" sldId="435"/>
            <ac:cxnSpMk id="54" creationId="{784CC375-1E4F-458E-ACDE-EBC981E00B8B}"/>
          </ac:cxnSpMkLst>
        </pc:cxnChg>
        <pc:cxnChg chg="mod">
          <ac:chgData name="Rohit J Kate" userId="6acfeb0a-1742-4fee-9ad0-3462b52b7fdf" providerId="ADAL" clId="{366CB2EF-9B55-440E-B2A2-7732DE1B8CA3}" dt="2021-11-09T05:43:33.305" v="2012"/>
          <ac:cxnSpMkLst>
            <pc:docMk/>
            <pc:sldMk cId="56245492" sldId="435"/>
            <ac:cxnSpMk id="55" creationId="{901F88E2-847C-4DD1-9BD2-7BCC23B8404E}"/>
          </ac:cxnSpMkLst>
        </pc:cxnChg>
        <pc:cxnChg chg="mod">
          <ac:chgData name="Rohit J Kate" userId="6acfeb0a-1742-4fee-9ad0-3462b52b7fdf" providerId="ADAL" clId="{366CB2EF-9B55-440E-B2A2-7732DE1B8CA3}" dt="2021-11-09T05:43:33.305" v="2012"/>
          <ac:cxnSpMkLst>
            <pc:docMk/>
            <pc:sldMk cId="56245492" sldId="435"/>
            <ac:cxnSpMk id="56" creationId="{EB7D67B4-743C-48DD-B3F0-3FB8ED668D7E}"/>
          </ac:cxnSpMkLst>
        </pc:cxnChg>
      </pc:sldChg>
      <pc:sldChg chg="del">
        <pc:chgData name="Rohit J Kate" userId="6acfeb0a-1742-4fee-9ad0-3462b52b7fdf" providerId="ADAL" clId="{366CB2EF-9B55-440E-B2A2-7732DE1B8CA3}" dt="2021-11-09T02:42:01.723" v="44" actId="47"/>
        <pc:sldMkLst>
          <pc:docMk/>
          <pc:sldMk cId="540571675" sldId="465"/>
        </pc:sldMkLst>
      </pc:sldChg>
      <pc:sldChg chg="del">
        <pc:chgData name="Rohit J Kate" userId="6acfeb0a-1742-4fee-9ad0-3462b52b7fdf" providerId="ADAL" clId="{366CB2EF-9B55-440E-B2A2-7732DE1B8CA3}" dt="2021-11-09T02:41:29.784" v="30" actId="47"/>
        <pc:sldMkLst>
          <pc:docMk/>
          <pc:sldMk cId="1402427222" sldId="466"/>
        </pc:sldMkLst>
      </pc:sldChg>
      <pc:sldChg chg="del">
        <pc:chgData name="Rohit J Kate" userId="6acfeb0a-1742-4fee-9ad0-3462b52b7fdf" providerId="ADAL" clId="{366CB2EF-9B55-440E-B2A2-7732DE1B8CA3}" dt="2021-11-09T05:56:53.430" v="2294" actId="47"/>
        <pc:sldMkLst>
          <pc:docMk/>
          <pc:sldMk cId="1372967087" sldId="484"/>
        </pc:sldMkLst>
      </pc:sldChg>
      <pc:sldChg chg="del">
        <pc:chgData name="Rohit J Kate" userId="6acfeb0a-1742-4fee-9ad0-3462b52b7fdf" providerId="ADAL" clId="{366CB2EF-9B55-440E-B2A2-7732DE1B8CA3}" dt="2021-11-09T05:56:52.658" v="2293" actId="47"/>
        <pc:sldMkLst>
          <pc:docMk/>
          <pc:sldMk cId="2133617883" sldId="487"/>
        </pc:sldMkLst>
      </pc:sldChg>
      <pc:sldChg chg="del">
        <pc:chgData name="Rohit J Kate" userId="6acfeb0a-1742-4fee-9ad0-3462b52b7fdf" providerId="ADAL" clId="{366CB2EF-9B55-440E-B2A2-7732DE1B8CA3}" dt="2021-11-09T05:56:51.738" v="2292" actId="47"/>
        <pc:sldMkLst>
          <pc:docMk/>
          <pc:sldMk cId="3172269143" sldId="489"/>
        </pc:sldMkLst>
      </pc:sldChg>
      <pc:sldChg chg="del">
        <pc:chgData name="Rohit J Kate" userId="6acfeb0a-1742-4fee-9ad0-3462b52b7fdf" providerId="ADAL" clId="{366CB2EF-9B55-440E-B2A2-7732DE1B8CA3}" dt="2021-11-09T02:41:34.294" v="33" actId="47"/>
        <pc:sldMkLst>
          <pc:docMk/>
          <pc:sldMk cId="1028295120" sldId="515"/>
        </pc:sldMkLst>
      </pc:sldChg>
      <pc:sldChg chg="del">
        <pc:chgData name="Rohit J Kate" userId="6acfeb0a-1742-4fee-9ad0-3462b52b7fdf" providerId="ADAL" clId="{366CB2EF-9B55-440E-B2A2-7732DE1B8CA3}" dt="2021-11-09T02:41:34.650" v="34" actId="47"/>
        <pc:sldMkLst>
          <pc:docMk/>
          <pc:sldMk cId="2608066437" sldId="516"/>
        </pc:sldMkLst>
      </pc:sldChg>
      <pc:sldChg chg="del">
        <pc:chgData name="Rohit J Kate" userId="6acfeb0a-1742-4fee-9ad0-3462b52b7fdf" providerId="ADAL" clId="{366CB2EF-9B55-440E-B2A2-7732DE1B8CA3}" dt="2021-11-09T02:41:34.963" v="35" actId="47"/>
        <pc:sldMkLst>
          <pc:docMk/>
          <pc:sldMk cId="2843655351" sldId="517"/>
        </pc:sldMkLst>
      </pc:sldChg>
      <pc:sldChg chg="del">
        <pc:chgData name="Rohit J Kate" userId="6acfeb0a-1742-4fee-9ad0-3462b52b7fdf" providerId="ADAL" clId="{366CB2EF-9B55-440E-B2A2-7732DE1B8CA3}" dt="2021-11-09T02:41:35.229" v="36" actId="47"/>
        <pc:sldMkLst>
          <pc:docMk/>
          <pc:sldMk cId="2625545564" sldId="518"/>
        </pc:sldMkLst>
      </pc:sldChg>
      <pc:sldChg chg="del">
        <pc:chgData name="Rohit J Kate" userId="6acfeb0a-1742-4fee-9ad0-3462b52b7fdf" providerId="ADAL" clId="{366CB2EF-9B55-440E-B2A2-7732DE1B8CA3}" dt="2021-11-09T02:41:35.481" v="37" actId="47"/>
        <pc:sldMkLst>
          <pc:docMk/>
          <pc:sldMk cId="2122263678" sldId="519"/>
        </pc:sldMkLst>
      </pc:sldChg>
      <pc:sldChg chg="del">
        <pc:chgData name="Rohit J Kate" userId="6acfeb0a-1742-4fee-9ad0-3462b52b7fdf" providerId="ADAL" clId="{366CB2EF-9B55-440E-B2A2-7732DE1B8CA3}" dt="2021-11-09T02:41:35.777" v="38" actId="47"/>
        <pc:sldMkLst>
          <pc:docMk/>
          <pc:sldMk cId="4107375434" sldId="520"/>
        </pc:sldMkLst>
      </pc:sldChg>
      <pc:sldChg chg="modSp mod">
        <pc:chgData name="Rohit J Kate" userId="6acfeb0a-1742-4fee-9ad0-3462b52b7fdf" providerId="ADAL" clId="{366CB2EF-9B55-440E-B2A2-7732DE1B8CA3}" dt="2021-11-09T06:36:55.906" v="3497" actId="20577"/>
        <pc:sldMkLst>
          <pc:docMk/>
          <pc:sldMk cId="1064082003" sldId="521"/>
        </pc:sldMkLst>
        <pc:spChg chg="mod">
          <ac:chgData name="Rohit J Kate" userId="6acfeb0a-1742-4fee-9ad0-3462b52b7fdf" providerId="ADAL" clId="{366CB2EF-9B55-440E-B2A2-7732DE1B8CA3}" dt="2021-11-09T06:36:55.906" v="3497" actId="20577"/>
          <ac:spMkLst>
            <pc:docMk/>
            <pc:sldMk cId="1064082003" sldId="521"/>
            <ac:spMk id="3" creationId="{EB31977A-7C77-4534-9014-92B386E0424C}"/>
          </ac:spMkLst>
        </pc:spChg>
      </pc:sldChg>
      <pc:sldChg chg="del">
        <pc:chgData name="Rohit J Kate" userId="6acfeb0a-1742-4fee-9ad0-3462b52b7fdf" providerId="ADAL" clId="{366CB2EF-9B55-440E-B2A2-7732DE1B8CA3}" dt="2021-11-09T05:56:48.896" v="2290" actId="47"/>
        <pc:sldMkLst>
          <pc:docMk/>
          <pc:sldMk cId="35459497" sldId="522"/>
        </pc:sldMkLst>
      </pc:sldChg>
      <pc:sldChg chg="modSp mod">
        <pc:chgData name="Rohit J Kate" userId="6acfeb0a-1742-4fee-9ad0-3462b52b7fdf" providerId="ADAL" clId="{366CB2EF-9B55-440E-B2A2-7732DE1B8CA3}" dt="2021-11-09T05:32:33.075" v="1631" actId="20577"/>
        <pc:sldMkLst>
          <pc:docMk/>
          <pc:sldMk cId="3119320048" sldId="523"/>
        </pc:sldMkLst>
        <pc:spChg chg="mod">
          <ac:chgData name="Rohit J Kate" userId="6acfeb0a-1742-4fee-9ad0-3462b52b7fdf" providerId="ADAL" clId="{366CB2EF-9B55-440E-B2A2-7732DE1B8CA3}" dt="2021-11-09T05:32:33.075" v="1631" actId="20577"/>
          <ac:spMkLst>
            <pc:docMk/>
            <pc:sldMk cId="3119320048" sldId="523"/>
            <ac:spMk id="3" creationId="{A254FEF7-8411-4A25-B0CE-F1E5025885CB}"/>
          </ac:spMkLst>
        </pc:spChg>
      </pc:sldChg>
      <pc:sldChg chg="del">
        <pc:chgData name="Rohit J Kate" userId="6acfeb0a-1742-4fee-9ad0-3462b52b7fdf" providerId="ADAL" clId="{366CB2EF-9B55-440E-B2A2-7732DE1B8CA3}" dt="2021-11-09T05:56:51.051" v="2291" actId="47"/>
        <pc:sldMkLst>
          <pc:docMk/>
          <pc:sldMk cId="419322445" sldId="526"/>
        </pc:sldMkLst>
      </pc:sldChg>
      <pc:sldChg chg="modSp new del mod modAnim">
        <pc:chgData name="Rohit J Kate" userId="6acfeb0a-1742-4fee-9ad0-3462b52b7fdf" providerId="ADAL" clId="{366CB2EF-9B55-440E-B2A2-7732DE1B8CA3}" dt="2021-11-09T06:26:39.801" v="2958" actId="47"/>
        <pc:sldMkLst>
          <pc:docMk/>
          <pc:sldMk cId="994462697" sldId="527"/>
        </pc:sldMkLst>
        <pc:spChg chg="mod">
          <ac:chgData name="Rohit J Kate" userId="6acfeb0a-1742-4fee-9ad0-3462b52b7fdf" providerId="ADAL" clId="{366CB2EF-9B55-440E-B2A2-7732DE1B8CA3}" dt="2021-11-09T03:53:25.541" v="107" actId="20577"/>
          <ac:spMkLst>
            <pc:docMk/>
            <pc:sldMk cId="994462697" sldId="527"/>
            <ac:spMk id="2" creationId="{A2BF4B23-7537-40D9-A0DF-DF1C775DBE55}"/>
          </ac:spMkLst>
        </pc:spChg>
        <pc:spChg chg="mod">
          <ac:chgData name="Rohit J Kate" userId="6acfeb0a-1742-4fee-9ad0-3462b52b7fdf" providerId="ADAL" clId="{366CB2EF-9B55-440E-B2A2-7732DE1B8CA3}" dt="2021-11-09T03:57:19.178" v="379" actId="404"/>
          <ac:spMkLst>
            <pc:docMk/>
            <pc:sldMk cId="994462697" sldId="527"/>
            <ac:spMk id="3" creationId="{60CC81EE-C834-424D-B447-89B61E981EE1}"/>
          </ac:spMkLst>
        </pc:spChg>
      </pc:sldChg>
      <pc:sldChg chg="del">
        <pc:chgData name="Rohit J Kate" userId="6acfeb0a-1742-4fee-9ad0-3462b52b7fdf" providerId="ADAL" clId="{366CB2EF-9B55-440E-B2A2-7732DE1B8CA3}" dt="2021-11-09T02:41:58.942" v="43" actId="47"/>
        <pc:sldMkLst>
          <pc:docMk/>
          <pc:sldMk cId="2007985570" sldId="527"/>
        </pc:sldMkLst>
      </pc:sldChg>
      <pc:sldChg chg="modSp add mod">
        <pc:chgData name="Rohit J Kate" userId="6acfeb0a-1742-4fee-9ad0-3462b52b7fdf" providerId="ADAL" clId="{366CB2EF-9B55-440E-B2A2-7732DE1B8CA3}" dt="2021-11-09T15:53:20.506" v="4197" actId="20577"/>
        <pc:sldMkLst>
          <pc:docMk/>
          <pc:sldMk cId="1974981874" sldId="528"/>
        </pc:sldMkLst>
        <pc:spChg chg="mod">
          <ac:chgData name="Rohit J Kate" userId="6acfeb0a-1742-4fee-9ad0-3462b52b7fdf" providerId="ADAL" clId="{366CB2EF-9B55-440E-B2A2-7732DE1B8CA3}" dt="2021-11-09T15:53:20.506" v="4197" actId="20577"/>
          <ac:spMkLst>
            <pc:docMk/>
            <pc:sldMk cId="1974981874" sldId="528"/>
            <ac:spMk id="3" creationId="{60CC81EE-C834-424D-B447-89B61E981EE1}"/>
          </ac:spMkLst>
        </pc:spChg>
      </pc:sldChg>
      <pc:sldChg chg="del">
        <pc:chgData name="Rohit J Kate" userId="6acfeb0a-1742-4fee-9ad0-3462b52b7fdf" providerId="ADAL" clId="{366CB2EF-9B55-440E-B2A2-7732DE1B8CA3}" dt="2021-11-09T02:41:38.085" v="41" actId="47"/>
        <pc:sldMkLst>
          <pc:docMk/>
          <pc:sldMk cId="2628148411" sldId="528"/>
        </pc:sldMkLst>
      </pc:sldChg>
      <pc:sldChg chg="addSp delSp modSp add mod">
        <pc:chgData name="Rohit J Kate" userId="6acfeb0a-1742-4fee-9ad0-3462b52b7fdf" providerId="ADAL" clId="{366CB2EF-9B55-440E-B2A2-7732DE1B8CA3}" dt="2021-11-09T06:19:11.330" v="2628" actId="20577"/>
        <pc:sldMkLst>
          <pc:docMk/>
          <pc:sldMk cId="1950422961" sldId="529"/>
        </pc:sldMkLst>
        <pc:spChg chg="mod">
          <ac:chgData name="Rohit J Kate" userId="6acfeb0a-1742-4fee-9ad0-3462b52b7fdf" providerId="ADAL" clId="{366CB2EF-9B55-440E-B2A2-7732DE1B8CA3}" dt="2021-11-09T06:19:11.330" v="2628" actId="20577"/>
          <ac:spMkLst>
            <pc:docMk/>
            <pc:sldMk cId="1950422961" sldId="529"/>
            <ac:spMk id="3" creationId="{60CC81EE-C834-424D-B447-89B61E981EE1}"/>
          </ac:spMkLst>
        </pc:spChg>
        <pc:spChg chg="add del mod">
          <ac:chgData name="Rohit J Kate" userId="6acfeb0a-1742-4fee-9ad0-3462b52b7fdf" providerId="ADAL" clId="{366CB2EF-9B55-440E-B2A2-7732DE1B8CA3}" dt="2021-11-09T04:08:05.608" v="865"/>
          <ac:spMkLst>
            <pc:docMk/>
            <pc:sldMk cId="1950422961" sldId="529"/>
            <ac:spMk id="5" creationId="{B37B894E-8FC5-44F4-AB4A-D4A68511F0FE}"/>
          </ac:spMkLst>
        </pc:spChg>
      </pc:sldChg>
      <pc:sldChg chg="del">
        <pc:chgData name="Rohit J Kate" userId="6acfeb0a-1742-4fee-9ad0-3462b52b7fdf" providerId="ADAL" clId="{366CB2EF-9B55-440E-B2A2-7732DE1B8CA3}" dt="2021-11-09T02:41:38.756" v="42" actId="47"/>
        <pc:sldMkLst>
          <pc:docMk/>
          <pc:sldMk cId="4132001359" sldId="529"/>
        </pc:sldMkLst>
      </pc:sldChg>
      <pc:sldChg chg="add del">
        <pc:chgData name="Rohit J Kate" userId="6acfeb0a-1742-4fee-9ad0-3462b52b7fdf" providerId="ADAL" clId="{366CB2EF-9B55-440E-B2A2-7732DE1B8CA3}" dt="2021-11-09T06:26:32.445" v="2957" actId="47"/>
        <pc:sldMkLst>
          <pc:docMk/>
          <pc:sldMk cId="547719421" sldId="530"/>
        </pc:sldMkLst>
      </pc:sldChg>
      <pc:sldChg chg="modSp add mod">
        <pc:chgData name="Rohit J Kate" userId="6acfeb0a-1742-4fee-9ad0-3462b52b7fdf" providerId="ADAL" clId="{366CB2EF-9B55-440E-B2A2-7732DE1B8CA3}" dt="2021-11-09T06:19:28.836" v="2666" actId="20577"/>
        <pc:sldMkLst>
          <pc:docMk/>
          <pc:sldMk cId="2451259859" sldId="531"/>
        </pc:sldMkLst>
        <pc:spChg chg="mod">
          <ac:chgData name="Rohit J Kate" userId="6acfeb0a-1742-4fee-9ad0-3462b52b7fdf" providerId="ADAL" clId="{366CB2EF-9B55-440E-B2A2-7732DE1B8CA3}" dt="2021-11-09T06:19:28.836" v="2666" actId="20577"/>
          <ac:spMkLst>
            <pc:docMk/>
            <pc:sldMk cId="2451259859" sldId="531"/>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986339707" sldId="532"/>
        </pc:sldMkLst>
        <pc:spChg chg="mod">
          <ac:chgData name="Rohit J Kate" userId="6acfeb0a-1742-4fee-9ad0-3462b52b7fdf" providerId="ADAL" clId="{366CB2EF-9B55-440E-B2A2-7732DE1B8CA3}" dt="2021-11-09T06:20:25.248" v="2700" actId="20577"/>
          <ac:spMkLst>
            <pc:docMk/>
            <pc:sldMk cId="3986339707" sldId="532"/>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500452117" sldId="533"/>
        </pc:sldMkLst>
        <pc:spChg chg="mod">
          <ac:chgData name="Rohit J Kate" userId="6acfeb0a-1742-4fee-9ad0-3462b52b7fdf" providerId="ADAL" clId="{366CB2EF-9B55-440E-B2A2-7732DE1B8CA3}" dt="2021-11-09T06:20:08.884" v="2698" actId="20577"/>
          <ac:spMkLst>
            <pc:docMk/>
            <pc:sldMk cId="3500452117" sldId="533"/>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936622282" sldId="534"/>
        </pc:sldMkLst>
        <pc:spChg chg="mod">
          <ac:chgData name="Rohit J Kate" userId="6acfeb0a-1742-4fee-9ad0-3462b52b7fdf" providerId="ADAL" clId="{366CB2EF-9B55-440E-B2A2-7732DE1B8CA3}" dt="2021-11-09T06:21:02.284" v="2702" actId="20577"/>
          <ac:spMkLst>
            <pc:docMk/>
            <pc:sldMk cId="3936622282" sldId="534"/>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409228178" sldId="535"/>
        </pc:sldMkLst>
        <pc:spChg chg="mod">
          <ac:chgData name="Rohit J Kate" userId="6acfeb0a-1742-4fee-9ad0-3462b52b7fdf" providerId="ADAL" clId="{366CB2EF-9B55-440E-B2A2-7732DE1B8CA3}" dt="2021-11-09T04:15:24.398" v="1161" actId="20577"/>
          <ac:spMkLst>
            <pc:docMk/>
            <pc:sldMk cId="409228178" sldId="535"/>
            <ac:spMk id="3" creationId="{60CC81EE-C834-424D-B447-89B61E981EE1}"/>
          </ac:spMkLst>
        </pc:spChg>
      </pc:sldChg>
      <pc:sldChg chg="addSp delSp modSp add del mod">
        <pc:chgData name="Rohit J Kate" userId="6acfeb0a-1742-4fee-9ad0-3462b52b7fdf" providerId="ADAL" clId="{366CB2EF-9B55-440E-B2A2-7732DE1B8CA3}" dt="2021-11-09T06:26:32.445" v="2957" actId="47"/>
        <pc:sldMkLst>
          <pc:docMk/>
          <pc:sldMk cId="3645597203" sldId="536"/>
        </pc:sldMkLst>
        <pc:spChg chg="mod">
          <ac:chgData name="Rohit J Kate" userId="6acfeb0a-1742-4fee-9ad0-3462b52b7fdf" providerId="ADAL" clId="{366CB2EF-9B55-440E-B2A2-7732DE1B8CA3}" dt="2021-11-09T04:15:29.064" v="1164" actId="20577"/>
          <ac:spMkLst>
            <pc:docMk/>
            <pc:sldMk cId="3645597203" sldId="536"/>
            <ac:spMk id="3" creationId="{60CC81EE-C834-424D-B447-89B61E981EE1}"/>
          </ac:spMkLst>
        </pc:spChg>
        <pc:spChg chg="add del mod">
          <ac:chgData name="Rohit J Kate" userId="6acfeb0a-1742-4fee-9ad0-3462b52b7fdf" providerId="ADAL" clId="{366CB2EF-9B55-440E-B2A2-7732DE1B8CA3}" dt="2021-11-09T04:15:48.613" v="1170" actId="1076"/>
          <ac:spMkLst>
            <pc:docMk/>
            <pc:sldMk cId="3645597203" sldId="536"/>
            <ac:spMk id="7" creationId="{BA514D42-3C49-4DBF-825C-A90D0E9F29EB}"/>
          </ac:spMkLst>
        </pc:spChg>
        <pc:cxnChg chg="add mod">
          <ac:chgData name="Rohit J Kate" userId="6acfeb0a-1742-4fee-9ad0-3462b52b7fdf" providerId="ADAL" clId="{366CB2EF-9B55-440E-B2A2-7732DE1B8CA3}" dt="2021-11-09T04:15:45.919" v="1169" actId="1076"/>
          <ac:cxnSpMkLst>
            <pc:docMk/>
            <pc:sldMk cId="3645597203" sldId="536"/>
            <ac:cxnSpMk id="6" creationId="{1F488329-DB70-4ECF-A741-E857BF8E3018}"/>
          </ac:cxnSpMkLst>
        </pc:cxnChg>
      </pc:sldChg>
      <pc:sldChg chg="delSp modSp add del mod">
        <pc:chgData name="Rohit J Kate" userId="6acfeb0a-1742-4fee-9ad0-3462b52b7fdf" providerId="ADAL" clId="{366CB2EF-9B55-440E-B2A2-7732DE1B8CA3}" dt="2021-11-09T06:26:32.445" v="2957" actId="47"/>
        <pc:sldMkLst>
          <pc:docMk/>
          <pc:sldMk cId="630259313" sldId="537"/>
        </pc:sldMkLst>
        <pc:spChg chg="mod">
          <ac:chgData name="Rohit J Kate" userId="6acfeb0a-1742-4fee-9ad0-3462b52b7fdf" providerId="ADAL" clId="{366CB2EF-9B55-440E-B2A2-7732DE1B8CA3}" dt="2021-11-09T04:16:09.194" v="1178" actId="20577"/>
          <ac:spMkLst>
            <pc:docMk/>
            <pc:sldMk cId="630259313" sldId="537"/>
            <ac:spMk id="3" creationId="{60CC81EE-C834-424D-B447-89B61E981EE1}"/>
          </ac:spMkLst>
        </pc:spChg>
        <pc:spChg chg="del">
          <ac:chgData name="Rohit J Kate" userId="6acfeb0a-1742-4fee-9ad0-3462b52b7fdf" providerId="ADAL" clId="{366CB2EF-9B55-440E-B2A2-7732DE1B8CA3}" dt="2021-11-09T04:16:05.481" v="1174" actId="478"/>
          <ac:spMkLst>
            <pc:docMk/>
            <pc:sldMk cId="630259313" sldId="537"/>
            <ac:spMk id="7" creationId="{BA514D42-3C49-4DBF-825C-A90D0E9F29EB}"/>
          </ac:spMkLst>
        </pc:spChg>
        <pc:cxnChg chg="del">
          <ac:chgData name="Rohit J Kate" userId="6acfeb0a-1742-4fee-9ad0-3462b52b7fdf" providerId="ADAL" clId="{366CB2EF-9B55-440E-B2A2-7732DE1B8CA3}" dt="2021-11-09T04:16:03.251" v="1173" actId="478"/>
          <ac:cxnSpMkLst>
            <pc:docMk/>
            <pc:sldMk cId="630259313" sldId="537"/>
            <ac:cxnSpMk id="6" creationId="{1F488329-DB70-4ECF-A741-E857BF8E3018}"/>
          </ac:cxnSpMkLst>
        </pc:cxnChg>
      </pc:sldChg>
      <pc:sldChg chg="add del">
        <pc:chgData name="Rohit J Kate" userId="6acfeb0a-1742-4fee-9ad0-3462b52b7fdf" providerId="ADAL" clId="{366CB2EF-9B55-440E-B2A2-7732DE1B8CA3}" dt="2021-11-09T04:15:55.482" v="1171" actId="47"/>
        <pc:sldMkLst>
          <pc:docMk/>
          <pc:sldMk cId="3193283547" sldId="537"/>
        </pc:sldMkLst>
      </pc:sldChg>
      <pc:sldChg chg="modSp add del mod">
        <pc:chgData name="Rohit J Kate" userId="6acfeb0a-1742-4fee-9ad0-3462b52b7fdf" providerId="ADAL" clId="{366CB2EF-9B55-440E-B2A2-7732DE1B8CA3}" dt="2021-11-09T06:26:32.445" v="2957" actId="47"/>
        <pc:sldMkLst>
          <pc:docMk/>
          <pc:sldMk cId="1856778345" sldId="538"/>
        </pc:sldMkLst>
        <pc:spChg chg="mod">
          <ac:chgData name="Rohit J Kate" userId="6acfeb0a-1742-4fee-9ad0-3462b52b7fdf" providerId="ADAL" clId="{366CB2EF-9B55-440E-B2A2-7732DE1B8CA3}" dt="2021-11-09T04:19:17.215" v="1315" actId="20577"/>
          <ac:spMkLst>
            <pc:docMk/>
            <pc:sldMk cId="1856778345" sldId="538"/>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189505618" sldId="539"/>
        </pc:sldMkLst>
        <pc:spChg chg="mod">
          <ac:chgData name="Rohit J Kate" userId="6acfeb0a-1742-4fee-9ad0-3462b52b7fdf" providerId="ADAL" clId="{366CB2EF-9B55-440E-B2A2-7732DE1B8CA3}" dt="2021-11-09T04:19:21.661" v="1316" actId="20577"/>
          <ac:spMkLst>
            <pc:docMk/>
            <pc:sldMk cId="189505618" sldId="539"/>
            <ac:spMk id="3" creationId="{60CC81EE-C834-424D-B447-89B61E981EE1}"/>
          </ac:spMkLst>
        </pc:spChg>
      </pc:sldChg>
      <pc:sldChg chg="addSp modSp add del mod">
        <pc:chgData name="Rohit J Kate" userId="6acfeb0a-1742-4fee-9ad0-3462b52b7fdf" providerId="ADAL" clId="{366CB2EF-9B55-440E-B2A2-7732DE1B8CA3}" dt="2021-11-09T06:26:32.445" v="2957" actId="47"/>
        <pc:sldMkLst>
          <pc:docMk/>
          <pc:sldMk cId="1210623466" sldId="540"/>
        </pc:sldMkLst>
        <pc:spChg chg="mod">
          <ac:chgData name="Rohit J Kate" userId="6acfeb0a-1742-4fee-9ad0-3462b52b7fdf" providerId="ADAL" clId="{366CB2EF-9B55-440E-B2A2-7732DE1B8CA3}" dt="2021-11-09T04:19:25.131" v="1317" actId="20577"/>
          <ac:spMkLst>
            <pc:docMk/>
            <pc:sldMk cId="1210623466" sldId="540"/>
            <ac:spMk id="3" creationId="{60CC81EE-C834-424D-B447-89B61E981EE1}"/>
          </ac:spMkLst>
        </pc:spChg>
        <pc:spChg chg="add mod">
          <ac:chgData name="Rohit J Kate" userId="6acfeb0a-1742-4fee-9ad0-3462b52b7fdf" providerId="ADAL" clId="{366CB2EF-9B55-440E-B2A2-7732DE1B8CA3}" dt="2021-11-09T04:19:29.941" v="1323" actId="1036"/>
          <ac:spMkLst>
            <pc:docMk/>
            <pc:sldMk cId="1210623466" sldId="540"/>
            <ac:spMk id="6" creationId="{7F7B222F-72EA-4DE5-B060-8230FB53C1EE}"/>
          </ac:spMkLst>
        </pc:spChg>
        <pc:cxnChg chg="add mod">
          <ac:chgData name="Rohit J Kate" userId="6acfeb0a-1742-4fee-9ad0-3462b52b7fdf" providerId="ADAL" clId="{366CB2EF-9B55-440E-B2A2-7732DE1B8CA3}" dt="2021-11-09T04:19:29.941" v="1323" actId="1036"/>
          <ac:cxnSpMkLst>
            <pc:docMk/>
            <pc:sldMk cId="1210623466" sldId="540"/>
            <ac:cxnSpMk id="5" creationId="{F36D88BE-D892-4C74-A293-E6C172A045B1}"/>
          </ac:cxnSpMkLst>
        </pc:cxnChg>
      </pc:sldChg>
      <pc:sldChg chg="delSp modSp add del mod">
        <pc:chgData name="Rohit J Kate" userId="6acfeb0a-1742-4fee-9ad0-3462b52b7fdf" providerId="ADAL" clId="{366CB2EF-9B55-440E-B2A2-7732DE1B8CA3}" dt="2021-11-09T06:26:32.445" v="2957" actId="47"/>
        <pc:sldMkLst>
          <pc:docMk/>
          <pc:sldMk cId="2265223068" sldId="541"/>
        </pc:sldMkLst>
        <pc:spChg chg="mod">
          <ac:chgData name="Rohit J Kate" userId="6acfeb0a-1742-4fee-9ad0-3462b52b7fdf" providerId="ADAL" clId="{366CB2EF-9B55-440E-B2A2-7732DE1B8CA3}" dt="2021-11-09T04:19:53.745" v="1329" actId="20577"/>
          <ac:spMkLst>
            <pc:docMk/>
            <pc:sldMk cId="2265223068" sldId="541"/>
            <ac:spMk id="3" creationId="{60CC81EE-C834-424D-B447-89B61E981EE1}"/>
          </ac:spMkLst>
        </pc:spChg>
        <pc:spChg chg="del">
          <ac:chgData name="Rohit J Kate" userId="6acfeb0a-1742-4fee-9ad0-3462b52b7fdf" providerId="ADAL" clId="{366CB2EF-9B55-440E-B2A2-7732DE1B8CA3}" dt="2021-11-09T04:19:50.396" v="1325" actId="478"/>
          <ac:spMkLst>
            <pc:docMk/>
            <pc:sldMk cId="2265223068" sldId="541"/>
            <ac:spMk id="6" creationId="{7F7B222F-72EA-4DE5-B060-8230FB53C1EE}"/>
          </ac:spMkLst>
        </pc:spChg>
        <pc:cxnChg chg="del">
          <ac:chgData name="Rohit J Kate" userId="6acfeb0a-1742-4fee-9ad0-3462b52b7fdf" providerId="ADAL" clId="{366CB2EF-9B55-440E-B2A2-7732DE1B8CA3}" dt="2021-11-09T04:19:50.396" v="1325" actId="478"/>
          <ac:cxnSpMkLst>
            <pc:docMk/>
            <pc:sldMk cId="2265223068" sldId="541"/>
            <ac:cxnSpMk id="5" creationId="{F36D88BE-D892-4C74-A293-E6C172A045B1}"/>
          </ac:cxnSpMkLst>
        </pc:cxnChg>
      </pc:sldChg>
      <pc:sldChg chg="modSp add del mod">
        <pc:chgData name="Rohit J Kate" userId="6acfeb0a-1742-4fee-9ad0-3462b52b7fdf" providerId="ADAL" clId="{366CB2EF-9B55-440E-B2A2-7732DE1B8CA3}" dt="2021-11-09T06:26:32.445" v="2957" actId="47"/>
        <pc:sldMkLst>
          <pc:docMk/>
          <pc:sldMk cId="1759964815" sldId="542"/>
        </pc:sldMkLst>
        <pc:spChg chg="mod">
          <ac:chgData name="Rohit J Kate" userId="6acfeb0a-1742-4fee-9ad0-3462b52b7fdf" providerId="ADAL" clId="{366CB2EF-9B55-440E-B2A2-7732DE1B8CA3}" dt="2021-11-09T04:20:00.037" v="1334" actId="20577"/>
          <ac:spMkLst>
            <pc:docMk/>
            <pc:sldMk cId="1759964815" sldId="542"/>
            <ac:spMk id="3" creationId="{60CC81EE-C834-424D-B447-89B61E981EE1}"/>
          </ac:spMkLst>
        </pc:spChg>
      </pc:sldChg>
      <pc:sldChg chg="addSp delSp modSp new mod delAnim modAnim">
        <pc:chgData name="Rohit J Kate" userId="6acfeb0a-1742-4fee-9ad0-3462b52b7fdf" providerId="ADAL" clId="{366CB2EF-9B55-440E-B2A2-7732DE1B8CA3}" dt="2021-11-09T05:11:45.698" v="1422" actId="1076"/>
        <pc:sldMkLst>
          <pc:docMk/>
          <pc:sldMk cId="2931469640" sldId="543"/>
        </pc:sldMkLst>
        <pc:spChg chg="mod">
          <ac:chgData name="Rohit J Kate" userId="6acfeb0a-1742-4fee-9ad0-3462b52b7fdf" providerId="ADAL" clId="{366CB2EF-9B55-440E-B2A2-7732DE1B8CA3}" dt="2021-11-09T05:10:51.178" v="1408" actId="20577"/>
          <ac:spMkLst>
            <pc:docMk/>
            <pc:sldMk cId="2931469640" sldId="543"/>
            <ac:spMk id="2" creationId="{4805D6B2-3E6E-43B7-9803-CBD3C631F789}"/>
          </ac:spMkLst>
        </pc:spChg>
        <pc:spChg chg="del">
          <ac:chgData name="Rohit J Kate" userId="6acfeb0a-1742-4fee-9ad0-3462b52b7fdf" providerId="ADAL" clId="{366CB2EF-9B55-440E-B2A2-7732DE1B8CA3}" dt="2021-11-09T05:09:33.964" v="1393"/>
          <ac:spMkLst>
            <pc:docMk/>
            <pc:sldMk cId="2931469640" sldId="543"/>
            <ac:spMk id="3" creationId="{7FF4CA6C-1765-4283-B3F4-0758CFAF74E5}"/>
          </ac:spMkLst>
        </pc:spChg>
        <pc:spChg chg="add del mod">
          <ac:chgData name="Rohit J Kate" userId="6acfeb0a-1742-4fee-9ad0-3462b52b7fdf" providerId="ADAL" clId="{366CB2EF-9B55-440E-B2A2-7732DE1B8CA3}" dt="2021-11-09T05:09:19.865" v="1391" actId="478"/>
          <ac:spMkLst>
            <pc:docMk/>
            <pc:sldMk cId="2931469640" sldId="543"/>
            <ac:spMk id="5" creationId="{76489023-167E-4A68-BCE4-794E92AFDAFC}"/>
          </ac:spMkLst>
        </pc:spChg>
        <pc:spChg chg="add mod">
          <ac:chgData name="Rohit J Kate" userId="6acfeb0a-1742-4fee-9ad0-3462b52b7fdf" providerId="ADAL" clId="{366CB2EF-9B55-440E-B2A2-7732DE1B8CA3}" dt="2021-11-09T05:09:15.379" v="1390"/>
          <ac:spMkLst>
            <pc:docMk/>
            <pc:sldMk cId="2931469640" sldId="543"/>
            <ac:spMk id="7" creationId="{264A5FDE-915C-4C1C-935D-308D084B62BC}"/>
          </ac:spMkLst>
        </pc:spChg>
        <pc:spChg chg="add mod">
          <ac:chgData name="Rohit J Kate" userId="6acfeb0a-1742-4fee-9ad0-3462b52b7fdf" providerId="ADAL" clId="{366CB2EF-9B55-440E-B2A2-7732DE1B8CA3}" dt="2021-11-09T05:09:15.379" v="1390"/>
          <ac:spMkLst>
            <pc:docMk/>
            <pc:sldMk cId="2931469640" sldId="543"/>
            <ac:spMk id="8" creationId="{CE727D66-B681-4089-895B-0C36F1E814CF}"/>
          </ac:spMkLst>
        </pc:spChg>
        <pc:spChg chg="add mod">
          <ac:chgData name="Rohit J Kate" userId="6acfeb0a-1742-4fee-9ad0-3462b52b7fdf" providerId="ADAL" clId="{366CB2EF-9B55-440E-B2A2-7732DE1B8CA3}" dt="2021-11-09T05:09:15.379" v="1390"/>
          <ac:spMkLst>
            <pc:docMk/>
            <pc:sldMk cId="2931469640" sldId="543"/>
            <ac:spMk id="12" creationId="{5FD828C1-9B91-4A12-9206-B77FC3B0AFB3}"/>
          </ac:spMkLst>
        </pc:spChg>
        <pc:spChg chg="add mod">
          <ac:chgData name="Rohit J Kate" userId="6acfeb0a-1742-4fee-9ad0-3462b52b7fdf" providerId="ADAL" clId="{366CB2EF-9B55-440E-B2A2-7732DE1B8CA3}" dt="2021-11-09T05:09:15.379" v="1390"/>
          <ac:spMkLst>
            <pc:docMk/>
            <pc:sldMk cId="2931469640" sldId="543"/>
            <ac:spMk id="13" creationId="{6369C5FA-B59D-4D35-985E-010C6DEFE158}"/>
          </ac:spMkLst>
        </pc:spChg>
        <pc:spChg chg="add mod">
          <ac:chgData name="Rohit J Kate" userId="6acfeb0a-1742-4fee-9ad0-3462b52b7fdf" providerId="ADAL" clId="{366CB2EF-9B55-440E-B2A2-7732DE1B8CA3}" dt="2021-11-09T05:09:15.379" v="1390"/>
          <ac:spMkLst>
            <pc:docMk/>
            <pc:sldMk cId="2931469640" sldId="543"/>
            <ac:spMk id="15" creationId="{CFC966C6-D042-435B-ADA6-D8017B6597B0}"/>
          </ac:spMkLst>
        </pc:spChg>
        <pc:spChg chg="add mod">
          <ac:chgData name="Rohit J Kate" userId="6acfeb0a-1742-4fee-9ad0-3462b52b7fdf" providerId="ADAL" clId="{366CB2EF-9B55-440E-B2A2-7732DE1B8CA3}" dt="2021-11-09T05:09:15.379" v="1390"/>
          <ac:spMkLst>
            <pc:docMk/>
            <pc:sldMk cId="2931469640" sldId="543"/>
            <ac:spMk id="17" creationId="{4F5E5731-5D0E-4757-BD6A-5B57C32D27FA}"/>
          </ac:spMkLst>
        </pc:spChg>
        <pc:spChg chg="add mod">
          <ac:chgData name="Rohit J Kate" userId="6acfeb0a-1742-4fee-9ad0-3462b52b7fdf" providerId="ADAL" clId="{366CB2EF-9B55-440E-B2A2-7732DE1B8CA3}" dt="2021-11-09T05:09:15.379" v="1390"/>
          <ac:spMkLst>
            <pc:docMk/>
            <pc:sldMk cId="2931469640" sldId="543"/>
            <ac:spMk id="18" creationId="{32F1E397-821C-4822-9FB1-FF9D3DCA9FE9}"/>
          </ac:spMkLst>
        </pc:spChg>
        <pc:spChg chg="add mod">
          <ac:chgData name="Rohit J Kate" userId="6acfeb0a-1742-4fee-9ad0-3462b52b7fdf" providerId="ADAL" clId="{366CB2EF-9B55-440E-B2A2-7732DE1B8CA3}" dt="2021-11-09T05:09:15.379" v="1390"/>
          <ac:spMkLst>
            <pc:docMk/>
            <pc:sldMk cId="2931469640" sldId="543"/>
            <ac:spMk id="21" creationId="{3EB2B796-8E30-471F-A017-3CECD64740A2}"/>
          </ac:spMkLst>
        </pc:spChg>
        <pc:spChg chg="add mod">
          <ac:chgData name="Rohit J Kate" userId="6acfeb0a-1742-4fee-9ad0-3462b52b7fdf" providerId="ADAL" clId="{366CB2EF-9B55-440E-B2A2-7732DE1B8CA3}" dt="2021-11-09T05:09:15.379" v="1390"/>
          <ac:spMkLst>
            <pc:docMk/>
            <pc:sldMk cId="2931469640" sldId="543"/>
            <ac:spMk id="22" creationId="{972B97AD-B711-4191-8193-B511BCD7476E}"/>
          </ac:spMkLst>
        </pc:spChg>
        <pc:spChg chg="add mod">
          <ac:chgData name="Rohit J Kate" userId="6acfeb0a-1742-4fee-9ad0-3462b52b7fdf" providerId="ADAL" clId="{366CB2EF-9B55-440E-B2A2-7732DE1B8CA3}" dt="2021-11-09T05:09:15.379" v="1390"/>
          <ac:spMkLst>
            <pc:docMk/>
            <pc:sldMk cId="2931469640" sldId="543"/>
            <ac:spMk id="25" creationId="{452FE088-0413-49C0-8EBD-81B0E0397023}"/>
          </ac:spMkLst>
        </pc:spChg>
        <pc:spChg chg="add mod">
          <ac:chgData name="Rohit J Kate" userId="6acfeb0a-1742-4fee-9ad0-3462b52b7fdf" providerId="ADAL" clId="{366CB2EF-9B55-440E-B2A2-7732DE1B8CA3}" dt="2021-11-09T05:09:15.379" v="1390"/>
          <ac:spMkLst>
            <pc:docMk/>
            <pc:sldMk cId="2931469640" sldId="543"/>
            <ac:spMk id="26" creationId="{5E0EEE7D-801A-438F-A3C2-C392018C1F3F}"/>
          </ac:spMkLst>
        </pc:spChg>
        <pc:spChg chg="add mod">
          <ac:chgData name="Rohit J Kate" userId="6acfeb0a-1742-4fee-9ad0-3462b52b7fdf" providerId="ADAL" clId="{366CB2EF-9B55-440E-B2A2-7732DE1B8CA3}" dt="2021-11-09T05:09:15.379" v="1390"/>
          <ac:spMkLst>
            <pc:docMk/>
            <pc:sldMk cId="2931469640" sldId="543"/>
            <ac:spMk id="27" creationId="{43F04169-5C26-49F1-8AB8-D4CA8EB2490F}"/>
          </ac:spMkLst>
        </pc:spChg>
        <pc:spChg chg="add del mod">
          <ac:chgData name="Rohit J Kate" userId="6acfeb0a-1742-4fee-9ad0-3462b52b7fdf" providerId="ADAL" clId="{366CB2EF-9B55-440E-B2A2-7732DE1B8CA3}" dt="2021-11-09T05:10:15.432" v="1404" actId="478"/>
          <ac:spMkLst>
            <pc:docMk/>
            <pc:sldMk cId="2931469640" sldId="543"/>
            <ac:spMk id="28" creationId="{1399B6C0-8642-4A7B-BE0A-CCF477C4AC45}"/>
          </ac:spMkLst>
        </pc:spChg>
        <pc:spChg chg="add mod">
          <ac:chgData name="Rohit J Kate" userId="6acfeb0a-1742-4fee-9ad0-3462b52b7fdf" providerId="ADAL" clId="{366CB2EF-9B55-440E-B2A2-7732DE1B8CA3}" dt="2021-11-09T05:11:45.698" v="1422" actId="1076"/>
          <ac:spMkLst>
            <pc:docMk/>
            <pc:sldMk cId="2931469640" sldId="543"/>
            <ac:spMk id="36" creationId="{34B8F69A-607B-4407-B628-F61CAE8A31E9}"/>
          </ac:spMkLst>
        </pc:spChg>
        <pc:picChg chg="add del mod">
          <ac:chgData name="Rohit J Kate" userId="6acfeb0a-1742-4fee-9ad0-3462b52b7fdf" providerId="ADAL" clId="{366CB2EF-9B55-440E-B2A2-7732DE1B8CA3}" dt="2021-11-09T05:09:22.490" v="1392" actId="478"/>
          <ac:picMkLst>
            <pc:docMk/>
            <pc:sldMk cId="2931469640" sldId="543"/>
            <ac:picMk id="6" creationId="{7689A8E6-B8BA-4000-A8B9-3D7B6A59A5DA}"/>
          </ac:picMkLst>
        </pc:picChg>
        <pc:picChg chg="add mod">
          <ac:chgData name="Rohit J Kate" userId="6acfeb0a-1742-4fee-9ad0-3462b52b7fdf" providerId="ADAL" clId="{366CB2EF-9B55-440E-B2A2-7732DE1B8CA3}" dt="2021-11-09T05:10:09.421" v="1403" actId="14100"/>
          <ac:picMkLst>
            <pc:docMk/>
            <pc:sldMk cId="2931469640" sldId="543"/>
            <ac:picMk id="33" creationId="{69116D0C-7E20-4C92-B5FA-1E281A6DBFF4}"/>
          </ac:picMkLst>
        </pc:picChg>
        <pc:cxnChg chg="add mod">
          <ac:chgData name="Rohit J Kate" userId="6acfeb0a-1742-4fee-9ad0-3462b52b7fdf" providerId="ADAL" clId="{366CB2EF-9B55-440E-B2A2-7732DE1B8CA3}" dt="2021-11-09T05:09:15.379" v="1390"/>
          <ac:cxnSpMkLst>
            <pc:docMk/>
            <pc:sldMk cId="2931469640" sldId="543"/>
            <ac:cxnSpMk id="9" creationId="{A6F3E7E4-A522-466B-8C5C-56727C6E20DB}"/>
          </ac:cxnSpMkLst>
        </pc:cxnChg>
        <pc:cxnChg chg="add mod">
          <ac:chgData name="Rohit J Kate" userId="6acfeb0a-1742-4fee-9ad0-3462b52b7fdf" providerId="ADAL" clId="{366CB2EF-9B55-440E-B2A2-7732DE1B8CA3}" dt="2021-11-09T05:09:15.379" v="1390"/>
          <ac:cxnSpMkLst>
            <pc:docMk/>
            <pc:sldMk cId="2931469640" sldId="543"/>
            <ac:cxnSpMk id="10" creationId="{85023492-6133-4303-82D2-F81DD77A7B5A}"/>
          </ac:cxnSpMkLst>
        </pc:cxnChg>
        <pc:cxnChg chg="add mod">
          <ac:chgData name="Rohit J Kate" userId="6acfeb0a-1742-4fee-9ad0-3462b52b7fdf" providerId="ADAL" clId="{366CB2EF-9B55-440E-B2A2-7732DE1B8CA3}" dt="2021-11-09T05:09:15.379" v="1390"/>
          <ac:cxnSpMkLst>
            <pc:docMk/>
            <pc:sldMk cId="2931469640" sldId="543"/>
            <ac:cxnSpMk id="11" creationId="{90C1BEFC-8D1D-4133-993A-1802E2B07146}"/>
          </ac:cxnSpMkLst>
        </pc:cxnChg>
        <pc:cxnChg chg="add mod">
          <ac:chgData name="Rohit J Kate" userId="6acfeb0a-1742-4fee-9ad0-3462b52b7fdf" providerId="ADAL" clId="{366CB2EF-9B55-440E-B2A2-7732DE1B8CA3}" dt="2021-11-09T05:09:15.379" v="1390"/>
          <ac:cxnSpMkLst>
            <pc:docMk/>
            <pc:sldMk cId="2931469640" sldId="543"/>
            <ac:cxnSpMk id="14" creationId="{FD682A74-4276-4D3E-B250-A987852A1917}"/>
          </ac:cxnSpMkLst>
        </pc:cxnChg>
        <pc:cxnChg chg="add mod">
          <ac:chgData name="Rohit J Kate" userId="6acfeb0a-1742-4fee-9ad0-3462b52b7fdf" providerId="ADAL" clId="{366CB2EF-9B55-440E-B2A2-7732DE1B8CA3}" dt="2021-11-09T05:09:15.379" v="1390"/>
          <ac:cxnSpMkLst>
            <pc:docMk/>
            <pc:sldMk cId="2931469640" sldId="543"/>
            <ac:cxnSpMk id="16" creationId="{484F3168-2323-421B-8D6E-D561F4544FB5}"/>
          </ac:cxnSpMkLst>
        </pc:cxnChg>
        <pc:cxnChg chg="add mod">
          <ac:chgData name="Rohit J Kate" userId="6acfeb0a-1742-4fee-9ad0-3462b52b7fdf" providerId="ADAL" clId="{366CB2EF-9B55-440E-B2A2-7732DE1B8CA3}" dt="2021-11-09T05:09:15.379" v="1390"/>
          <ac:cxnSpMkLst>
            <pc:docMk/>
            <pc:sldMk cId="2931469640" sldId="543"/>
            <ac:cxnSpMk id="19" creationId="{F0A8A79C-AF83-41A3-B08E-D9026AC1AEBB}"/>
          </ac:cxnSpMkLst>
        </pc:cxnChg>
        <pc:cxnChg chg="add mod">
          <ac:chgData name="Rohit J Kate" userId="6acfeb0a-1742-4fee-9ad0-3462b52b7fdf" providerId="ADAL" clId="{366CB2EF-9B55-440E-B2A2-7732DE1B8CA3}" dt="2021-11-09T05:09:15.379" v="1390"/>
          <ac:cxnSpMkLst>
            <pc:docMk/>
            <pc:sldMk cId="2931469640" sldId="543"/>
            <ac:cxnSpMk id="20" creationId="{2FCF36B6-A789-4501-B696-F3EC2B16FF94}"/>
          </ac:cxnSpMkLst>
        </pc:cxnChg>
        <pc:cxnChg chg="add mod">
          <ac:chgData name="Rohit J Kate" userId="6acfeb0a-1742-4fee-9ad0-3462b52b7fdf" providerId="ADAL" clId="{366CB2EF-9B55-440E-B2A2-7732DE1B8CA3}" dt="2021-11-09T05:09:15.379" v="1390"/>
          <ac:cxnSpMkLst>
            <pc:docMk/>
            <pc:sldMk cId="2931469640" sldId="543"/>
            <ac:cxnSpMk id="23" creationId="{BE4A8C97-FEF5-4B4F-ADF9-99EAD378CBB9}"/>
          </ac:cxnSpMkLst>
        </pc:cxnChg>
        <pc:cxnChg chg="add mod">
          <ac:chgData name="Rohit J Kate" userId="6acfeb0a-1742-4fee-9ad0-3462b52b7fdf" providerId="ADAL" clId="{366CB2EF-9B55-440E-B2A2-7732DE1B8CA3}" dt="2021-11-09T05:09:15.379" v="1390"/>
          <ac:cxnSpMkLst>
            <pc:docMk/>
            <pc:sldMk cId="2931469640" sldId="543"/>
            <ac:cxnSpMk id="24" creationId="{3515969B-69EF-41F3-B977-0CFC24104218}"/>
          </ac:cxnSpMkLst>
        </pc:cxnChg>
        <pc:cxnChg chg="add del mod">
          <ac:chgData name="Rohit J Kate" userId="6acfeb0a-1742-4fee-9ad0-3462b52b7fdf" providerId="ADAL" clId="{366CB2EF-9B55-440E-B2A2-7732DE1B8CA3}" dt="2021-11-09T05:11:15.206" v="1413" actId="478"/>
          <ac:cxnSpMkLst>
            <pc:docMk/>
            <pc:sldMk cId="2931469640" sldId="543"/>
            <ac:cxnSpMk id="29" creationId="{D7A14B5A-2AAF-4618-88F9-A6DC4C41C7B8}"/>
          </ac:cxnSpMkLst>
        </pc:cxnChg>
        <pc:cxnChg chg="add del mod">
          <ac:chgData name="Rohit J Kate" userId="6acfeb0a-1742-4fee-9ad0-3462b52b7fdf" providerId="ADAL" clId="{366CB2EF-9B55-440E-B2A2-7732DE1B8CA3}" dt="2021-11-09T05:11:13.352" v="1412" actId="478"/>
          <ac:cxnSpMkLst>
            <pc:docMk/>
            <pc:sldMk cId="2931469640" sldId="543"/>
            <ac:cxnSpMk id="30" creationId="{D40C0370-3CA5-4F05-92E0-4A70216A2B6B}"/>
          </ac:cxnSpMkLst>
        </pc:cxnChg>
        <pc:cxnChg chg="add del mod">
          <ac:chgData name="Rohit J Kate" userId="6acfeb0a-1742-4fee-9ad0-3462b52b7fdf" providerId="ADAL" clId="{366CB2EF-9B55-440E-B2A2-7732DE1B8CA3}" dt="2021-11-09T05:11:11.636" v="1411" actId="478"/>
          <ac:cxnSpMkLst>
            <pc:docMk/>
            <pc:sldMk cId="2931469640" sldId="543"/>
            <ac:cxnSpMk id="31" creationId="{EEF04FBA-8A0C-4243-9CA1-034409BAD7C3}"/>
          </ac:cxnSpMkLst>
        </pc:cxnChg>
        <pc:cxnChg chg="add del mod">
          <ac:chgData name="Rohit J Kate" userId="6acfeb0a-1742-4fee-9ad0-3462b52b7fdf" providerId="ADAL" clId="{366CB2EF-9B55-440E-B2A2-7732DE1B8CA3}" dt="2021-11-09T05:11:08.738" v="1410" actId="478"/>
          <ac:cxnSpMkLst>
            <pc:docMk/>
            <pc:sldMk cId="2931469640" sldId="543"/>
            <ac:cxnSpMk id="34" creationId="{BE9569C1-FDC0-45C6-9869-E7892874F126}"/>
          </ac:cxnSpMkLst>
        </pc:cxnChg>
        <pc:cxnChg chg="add del mod">
          <ac:chgData name="Rohit J Kate" userId="6acfeb0a-1742-4fee-9ad0-3462b52b7fdf" providerId="ADAL" clId="{366CB2EF-9B55-440E-B2A2-7732DE1B8CA3}" dt="2021-11-09T05:11:08.738" v="1410" actId="478"/>
          <ac:cxnSpMkLst>
            <pc:docMk/>
            <pc:sldMk cId="2931469640" sldId="543"/>
            <ac:cxnSpMk id="35" creationId="{206C03C2-1514-418A-9C7B-5388AB48B662}"/>
          </ac:cxnSpMkLst>
        </pc:cxnChg>
        <pc:cxnChg chg="add mod">
          <ac:chgData name="Rohit J Kate" userId="6acfeb0a-1742-4fee-9ad0-3462b52b7fdf" providerId="ADAL" clId="{366CB2EF-9B55-440E-B2A2-7732DE1B8CA3}" dt="2021-11-09T05:11:33.344" v="1414"/>
          <ac:cxnSpMkLst>
            <pc:docMk/>
            <pc:sldMk cId="2931469640" sldId="543"/>
            <ac:cxnSpMk id="37" creationId="{15D1FE82-B2CB-42C0-A490-F9A0291F5D83}"/>
          </ac:cxnSpMkLst>
        </pc:cxnChg>
        <pc:cxnChg chg="add mod">
          <ac:chgData name="Rohit J Kate" userId="6acfeb0a-1742-4fee-9ad0-3462b52b7fdf" providerId="ADAL" clId="{366CB2EF-9B55-440E-B2A2-7732DE1B8CA3}" dt="2021-11-09T05:11:33.344" v="1414"/>
          <ac:cxnSpMkLst>
            <pc:docMk/>
            <pc:sldMk cId="2931469640" sldId="543"/>
            <ac:cxnSpMk id="38" creationId="{A180CFD3-7C59-4C17-907B-6ECD9B494495}"/>
          </ac:cxnSpMkLst>
        </pc:cxnChg>
        <pc:cxnChg chg="add mod">
          <ac:chgData name="Rohit J Kate" userId="6acfeb0a-1742-4fee-9ad0-3462b52b7fdf" providerId="ADAL" clId="{366CB2EF-9B55-440E-B2A2-7732DE1B8CA3}" dt="2021-11-09T05:11:33.344" v="1414"/>
          <ac:cxnSpMkLst>
            <pc:docMk/>
            <pc:sldMk cId="2931469640" sldId="543"/>
            <ac:cxnSpMk id="39" creationId="{FECE4426-283A-4848-AF1B-760A20FFFA6A}"/>
          </ac:cxnSpMkLst>
        </pc:cxnChg>
      </pc:sldChg>
      <pc:sldChg chg="add del">
        <pc:chgData name="Rohit J Kate" userId="6acfeb0a-1742-4fee-9ad0-3462b52b7fdf" providerId="ADAL" clId="{366CB2EF-9B55-440E-B2A2-7732DE1B8CA3}" dt="2021-11-09T05:53:23.887" v="2284" actId="47"/>
        <pc:sldMkLst>
          <pc:docMk/>
          <pc:sldMk cId="1528484490" sldId="544"/>
        </pc:sldMkLst>
      </pc:sldChg>
      <pc:sldChg chg="addSp delSp modSp add mod">
        <pc:chgData name="Rohit J Kate" userId="6acfeb0a-1742-4fee-9ad0-3462b52b7fdf" providerId="ADAL" clId="{366CB2EF-9B55-440E-B2A2-7732DE1B8CA3}" dt="2021-11-09T16:03:39.188" v="4343" actId="20577"/>
        <pc:sldMkLst>
          <pc:docMk/>
          <pc:sldMk cId="2328325090" sldId="545"/>
        </pc:sldMkLst>
        <pc:spChg chg="mod">
          <ac:chgData name="Rohit J Kate" userId="6acfeb0a-1742-4fee-9ad0-3462b52b7fdf" providerId="ADAL" clId="{366CB2EF-9B55-440E-B2A2-7732DE1B8CA3}" dt="2021-11-09T16:03:39.188" v="4343" actId="20577"/>
          <ac:spMkLst>
            <pc:docMk/>
            <pc:sldMk cId="2328325090" sldId="545"/>
            <ac:spMk id="3"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8"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9"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16"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18"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19"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0"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1"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2"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3"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4" creationId="{00000000-0000-0000-0000-000000000000}"/>
          </ac:spMkLst>
        </pc:spChg>
        <pc:spChg chg="add mod">
          <ac:chgData name="Rohit J Kate" userId="6acfeb0a-1742-4fee-9ad0-3462b52b7fdf" providerId="ADAL" clId="{366CB2EF-9B55-440E-B2A2-7732DE1B8CA3}" dt="2021-11-09T05:30:22.225" v="1567" actId="1037"/>
          <ac:spMkLst>
            <pc:docMk/>
            <pc:sldMk cId="2328325090" sldId="545"/>
            <ac:spMk id="33" creationId="{AF87DECF-AA0C-4FB2-AB8D-9CCE22E902DF}"/>
          </ac:spMkLst>
        </pc:spChg>
        <pc:spChg chg="add mod">
          <ac:chgData name="Rohit J Kate" userId="6acfeb0a-1742-4fee-9ad0-3462b52b7fdf" providerId="ADAL" clId="{366CB2EF-9B55-440E-B2A2-7732DE1B8CA3}" dt="2021-11-09T05:30:22.225" v="1567" actId="1037"/>
          <ac:spMkLst>
            <pc:docMk/>
            <pc:sldMk cId="2328325090" sldId="545"/>
            <ac:spMk id="44" creationId="{519489A9-8391-43C5-BB0A-D09A6B40A818}"/>
          </ac:spMkLst>
        </pc:spChg>
        <pc:spChg chg="mod">
          <ac:chgData name="Rohit J Kate" userId="6acfeb0a-1742-4fee-9ad0-3462b52b7fdf" providerId="ADAL" clId="{366CB2EF-9B55-440E-B2A2-7732DE1B8CA3}" dt="2021-11-09T05:29:04.641" v="1505"/>
          <ac:spMkLst>
            <pc:docMk/>
            <pc:sldMk cId="2328325090" sldId="545"/>
            <ac:spMk id="46" creationId="{00053120-DA79-47EB-95AE-C2BB00AB6A2E}"/>
          </ac:spMkLst>
        </pc:spChg>
        <pc:spChg chg="mod">
          <ac:chgData name="Rohit J Kate" userId="6acfeb0a-1742-4fee-9ad0-3462b52b7fdf" providerId="ADAL" clId="{366CB2EF-9B55-440E-B2A2-7732DE1B8CA3}" dt="2021-11-09T05:29:04.641" v="1505"/>
          <ac:spMkLst>
            <pc:docMk/>
            <pc:sldMk cId="2328325090" sldId="545"/>
            <ac:spMk id="47" creationId="{32ED2BD3-14D1-4E15-AF87-3D0C329DC3E9}"/>
          </ac:spMkLst>
        </pc:spChg>
        <pc:spChg chg="add mod">
          <ac:chgData name="Rohit J Kate" userId="6acfeb0a-1742-4fee-9ad0-3462b52b7fdf" providerId="ADAL" clId="{366CB2EF-9B55-440E-B2A2-7732DE1B8CA3}" dt="2021-11-09T05:29:12.443" v="1526" actId="1037"/>
          <ac:spMkLst>
            <pc:docMk/>
            <pc:sldMk cId="2328325090" sldId="545"/>
            <ac:spMk id="48" creationId="{3DC2EAAE-8C04-40CF-8D16-A401F80D0823}"/>
          </ac:spMkLst>
        </pc:spChg>
        <pc:spChg chg="add mod">
          <ac:chgData name="Rohit J Kate" userId="6acfeb0a-1742-4fee-9ad0-3462b52b7fdf" providerId="ADAL" clId="{366CB2EF-9B55-440E-B2A2-7732DE1B8CA3}" dt="2021-11-09T05:29:12.443" v="1526" actId="1037"/>
          <ac:spMkLst>
            <pc:docMk/>
            <pc:sldMk cId="2328325090" sldId="545"/>
            <ac:spMk id="49" creationId="{F9F91DC5-0A51-4122-8413-CD2B8CD2E853}"/>
          </ac:spMkLst>
        </pc:spChg>
        <pc:spChg chg="add mod">
          <ac:chgData name="Rohit J Kate" userId="6acfeb0a-1742-4fee-9ad0-3462b52b7fdf" providerId="ADAL" clId="{366CB2EF-9B55-440E-B2A2-7732DE1B8CA3}" dt="2021-11-09T05:30:15.537" v="1565" actId="1035"/>
          <ac:spMkLst>
            <pc:docMk/>
            <pc:sldMk cId="2328325090" sldId="545"/>
            <ac:spMk id="58" creationId="{394E2AD6-B958-424F-912C-A34B30DCDB7B}"/>
          </ac:spMkLst>
        </pc:spChg>
        <pc:spChg chg="add mod">
          <ac:chgData name="Rohit J Kate" userId="6acfeb0a-1742-4fee-9ad0-3462b52b7fdf" providerId="ADAL" clId="{366CB2EF-9B55-440E-B2A2-7732DE1B8CA3}" dt="2021-11-09T05:31:13.883" v="1582" actId="1036"/>
          <ac:spMkLst>
            <pc:docMk/>
            <pc:sldMk cId="2328325090" sldId="545"/>
            <ac:spMk id="59" creationId="{4835F3F0-B9AE-49BE-AAE5-9365A172170F}"/>
          </ac:spMkLst>
        </pc:spChg>
        <pc:spChg chg="add mod">
          <ac:chgData name="Rohit J Kate" userId="6acfeb0a-1742-4fee-9ad0-3462b52b7fdf" providerId="ADAL" clId="{366CB2EF-9B55-440E-B2A2-7732DE1B8CA3}" dt="2021-11-09T05:29:54.450" v="1549" actId="1035"/>
          <ac:spMkLst>
            <pc:docMk/>
            <pc:sldMk cId="2328325090" sldId="545"/>
            <ac:spMk id="60" creationId="{852C71F1-50E7-4C74-8B3D-37AE60941D3A}"/>
          </ac:spMkLst>
        </pc:spChg>
        <pc:spChg chg="add mod">
          <ac:chgData name="Rohit J Kate" userId="6acfeb0a-1742-4fee-9ad0-3462b52b7fdf" providerId="ADAL" clId="{366CB2EF-9B55-440E-B2A2-7732DE1B8CA3}" dt="2021-11-09T05:30:15.537" v="1565" actId="1035"/>
          <ac:spMkLst>
            <pc:docMk/>
            <pc:sldMk cId="2328325090" sldId="545"/>
            <ac:spMk id="61" creationId="{95A3357D-C1FA-4CC1-9E94-79DCEC031FBB}"/>
          </ac:spMkLst>
        </pc:spChg>
        <pc:spChg chg="add mod">
          <ac:chgData name="Rohit J Kate" userId="6acfeb0a-1742-4fee-9ad0-3462b52b7fdf" providerId="ADAL" clId="{366CB2EF-9B55-440E-B2A2-7732DE1B8CA3}" dt="2021-11-09T05:29:54.450" v="1549" actId="1035"/>
          <ac:spMkLst>
            <pc:docMk/>
            <pc:sldMk cId="2328325090" sldId="545"/>
            <ac:spMk id="62" creationId="{A0C38471-C215-4A0F-9042-F03900FC49E4}"/>
          </ac:spMkLst>
        </pc:spChg>
        <pc:spChg chg="add mod">
          <ac:chgData name="Rohit J Kate" userId="6acfeb0a-1742-4fee-9ad0-3462b52b7fdf" providerId="ADAL" clId="{366CB2EF-9B55-440E-B2A2-7732DE1B8CA3}" dt="2021-11-09T05:31:13.883" v="1582" actId="1036"/>
          <ac:spMkLst>
            <pc:docMk/>
            <pc:sldMk cId="2328325090" sldId="545"/>
            <ac:spMk id="63" creationId="{ABF82ACE-FEA7-4B31-B861-9F3FE7749C78}"/>
          </ac:spMkLst>
        </pc:spChg>
        <pc:grpChg chg="del">
          <ac:chgData name="Rohit J Kate" userId="6acfeb0a-1742-4fee-9ad0-3462b52b7fdf" providerId="ADAL" clId="{366CB2EF-9B55-440E-B2A2-7732DE1B8CA3}" dt="2021-11-09T05:28:07.208" v="1494" actId="478"/>
          <ac:grpSpMkLst>
            <pc:docMk/>
            <pc:sldMk cId="2328325090" sldId="545"/>
            <ac:grpSpMk id="12"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35"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36"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40" creationId="{00000000-0000-0000-0000-000000000000}"/>
          </ac:grpSpMkLst>
        </pc:grpChg>
        <pc:grpChg chg="add mod">
          <ac:chgData name="Rohit J Kate" userId="6acfeb0a-1742-4fee-9ad0-3462b52b7fdf" providerId="ADAL" clId="{366CB2EF-9B55-440E-B2A2-7732DE1B8CA3}" dt="2021-11-09T05:29:12.443" v="1526" actId="1037"/>
          <ac:grpSpMkLst>
            <pc:docMk/>
            <pc:sldMk cId="2328325090" sldId="545"/>
            <ac:grpSpMk id="45" creationId="{596FE6DB-F094-40D4-9C54-95CA26447958}"/>
          </ac:grpSpMkLst>
        </pc:grpChg>
        <pc:grpChg chg="add mod">
          <ac:chgData name="Rohit J Kate" userId="6acfeb0a-1742-4fee-9ad0-3462b52b7fdf" providerId="ADAL" clId="{366CB2EF-9B55-440E-B2A2-7732DE1B8CA3}" dt="2021-11-09T05:29:43.355" v="1545" actId="1038"/>
          <ac:grpSpMkLst>
            <pc:docMk/>
            <pc:sldMk cId="2328325090" sldId="545"/>
            <ac:grpSpMk id="50" creationId="{E57D0C68-4967-4F05-BEDD-5809782FE97A}"/>
          </ac:grpSpMkLst>
        </pc:grpChg>
        <pc:grpChg chg="add mod">
          <ac:chgData name="Rohit J Kate" userId="6acfeb0a-1742-4fee-9ad0-3462b52b7fdf" providerId="ADAL" clId="{366CB2EF-9B55-440E-B2A2-7732DE1B8CA3}" dt="2021-11-09T05:29:43.355" v="1545" actId="1038"/>
          <ac:grpSpMkLst>
            <pc:docMk/>
            <pc:sldMk cId="2328325090" sldId="545"/>
            <ac:grpSpMk id="54" creationId="{2E537EB6-0111-4A75-B196-968A550FCC0F}"/>
          </ac:grpSpMkLst>
        </pc:grpChg>
        <pc:grpChg chg="add mod">
          <ac:chgData name="Rohit J Kate" userId="6acfeb0a-1742-4fee-9ad0-3462b52b7fdf" providerId="ADAL" clId="{366CB2EF-9B55-440E-B2A2-7732DE1B8CA3}" dt="2021-11-09T05:29:43.355" v="1545" actId="1038"/>
          <ac:grpSpMkLst>
            <pc:docMk/>
            <pc:sldMk cId="2328325090" sldId="545"/>
            <ac:grpSpMk id="64" creationId="{A79A8507-D5C6-44EC-8942-A32DF987B0AE}"/>
          </ac:grpSpMkLst>
        </pc:grpChg>
        <pc:picChg chg="add mod">
          <ac:chgData name="Rohit J Kate" userId="6acfeb0a-1742-4fee-9ad0-3462b52b7fdf" providerId="ADAL" clId="{366CB2EF-9B55-440E-B2A2-7732DE1B8CA3}" dt="2021-11-09T05:28:39.557" v="1501" actId="1076"/>
          <ac:picMkLst>
            <pc:docMk/>
            <pc:sldMk cId="2328325090" sldId="545"/>
            <ac:picMk id="31" creationId="{088E1366-B740-44A5-B537-6A1CE349209A}"/>
          </ac:picMkLst>
        </pc:picChg>
        <pc:cxnChg chg="mod">
          <ac:chgData name="Rohit J Kate" userId="6acfeb0a-1742-4fee-9ad0-3462b52b7fdf" providerId="ADAL" clId="{366CB2EF-9B55-440E-B2A2-7732DE1B8CA3}" dt="2021-11-09T05:29:41.367" v="1542"/>
          <ac:cxnSpMkLst>
            <pc:docMk/>
            <pc:sldMk cId="2328325090" sldId="545"/>
            <ac:cxnSpMk id="51" creationId="{6ACCDE81-A598-4FE0-B1E3-1DA6D8C3EA10}"/>
          </ac:cxnSpMkLst>
        </pc:cxnChg>
        <pc:cxnChg chg="mod">
          <ac:chgData name="Rohit J Kate" userId="6acfeb0a-1742-4fee-9ad0-3462b52b7fdf" providerId="ADAL" clId="{366CB2EF-9B55-440E-B2A2-7732DE1B8CA3}" dt="2021-11-09T05:29:41.367" v="1542"/>
          <ac:cxnSpMkLst>
            <pc:docMk/>
            <pc:sldMk cId="2328325090" sldId="545"/>
            <ac:cxnSpMk id="52" creationId="{9C26283D-940F-4133-8FC4-34AA16F9E9DA}"/>
          </ac:cxnSpMkLst>
        </pc:cxnChg>
        <pc:cxnChg chg="mod">
          <ac:chgData name="Rohit J Kate" userId="6acfeb0a-1742-4fee-9ad0-3462b52b7fdf" providerId="ADAL" clId="{366CB2EF-9B55-440E-B2A2-7732DE1B8CA3}" dt="2021-11-09T05:29:41.367" v="1542"/>
          <ac:cxnSpMkLst>
            <pc:docMk/>
            <pc:sldMk cId="2328325090" sldId="545"/>
            <ac:cxnSpMk id="53" creationId="{1DF71D08-7CFD-4343-A42E-BF704A1469AE}"/>
          </ac:cxnSpMkLst>
        </pc:cxnChg>
        <pc:cxnChg chg="mod">
          <ac:chgData name="Rohit J Kate" userId="6acfeb0a-1742-4fee-9ad0-3462b52b7fdf" providerId="ADAL" clId="{366CB2EF-9B55-440E-B2A2-7732DE1B8CA3}" dt="2021-11-09T05:29:41.367" v="1542"/>
          <ac:cxnSpMkLst>
            <pc:docMk/>
            <pc:sldMk cId="2328325090" sldId="545"/>
            <ac:cxnSpMk id="55" creationId="{3E7DAB2B-2A99-4998-8DFA-87B9CA2DEADB}"/>
          </ac:cxnSpMkLst>
        </pc:cxnChg>
        <pc:cxnChg chg="mod">
          <ac:chgData name="Rohit J Kate" userId="6acfeb0a-1742-4fee-9ad0-3462b52b7fdf" providerId="ADAL" clId="{366CB2EF-9B55-440E-B2A2-7732DE1B8CA3}" dt="2021-11-09T05:29:41.367" v="1542"/>
          <ac:cxnSpMkLst>
            <pc:docMk/>
            <pc:sldMk cId="2328325090" sldId="545"/>
            <ac:cxnSpMk id="56" creationId="{F67BB5A6-554A-44A5-8CC9-D12358E3ADB9}"/>
          </ac:cxnSpMkLst>
        </pc:cxnChg>
        <pc:cxnChg chg="mod">
          <ac:chgData name="Rohit J Kate" userId="6acfeb0a-1742-4fee-9ad0-3462b52b7fdf" providerId="ADAL" clId="{366CB2EF-9B55-440E-B2A2-7732DE1B8CA3}" dt="2021-11-09T05:29:41.367" v="1542"/>
          <ac:cxnSpMkLst>
            <pc:docMk/>
            <pc:sldMk cId="2328325090" sldId="545"/>
            <ac:cxnSpMk id="57" creationId="{C1C3D201-F3AF-4CBF-B50F-41911E1D2671}"/>
          </ac:cxnSpMkLst>
        </pc:cxnChg>
        <pc:cxnChg chg="mod">
          <ac:chgData name="Rohit J Kate" userId="6acfeb0a-1742-4fee-9ad0-3462b52b7fdf" providerId="ADAL" clId="{366CB2EF-9B55-440E-B2A2-7732DE1B8CA3}" dt="2021-11-09T05:29:41.367" v="1542"/>
          <ac:cxnSpMkLst>
            <pc:docMk/>
            <pc:sldMk cId="2328325090" sldId="545"/>
            <ac:cxnSpMk id="65" creationId="{B2E26D34-423E-452C-878B-DD66FF2491A5}"/>
          </ac:cxnSpMkLst>
        </pc:cxnChg>
        <pc:cxnChg chg="mod">
          <ac:chgData name="Rohit J Kate" userId="6acfeb0a-1742-4fee-9ad0-3462b52b7fdf" providerId="ADAL" clId="{366CB2EF-9B55-440E-B2A2-7732DE1B8CA3}" dt="2021-11-09T05:29:41.367" v="1542"/>
          <ac:cxnSpMkLst>
            <pc:docMk/>
            <pc:sldMk cId="2328325090" sldId="545"/>
            <ac:cxnSpMk id="66" creationId="{9292C210-A801-4537-8A53-BE0D2D016CE6}"/>
          </ac:cxnSpMkLst>
        </pc:cxnChg>
        <pc:cxnChg chg="mod">
          <ac:chgData name="Rohit J Kate" userId="6acfeb0a-1742-4fee-9ad0-3462b52b7fdf" providerId="ADAL" clId="{366CB2EF-9B55-440E-B2A2-7732DE1B8CA3}" dt="2021-11-09T05:29:41.367" v="1542"/>
          <ac:cxnSpMkLst>
            <pc:docMk/>
            <pc:sldMk cId="2328325090" sldId="545"/>
            <ac:cxnSpMk id="67" creationId="{E12DA7F7-1F60-46B2-ABDC-105ECC815BAB}"/>
          </ac:cxnSpMkLst>
        </pc:cxnChg>
      </pc:sldChg>
      <pc:sldChg chg="add del">
        <pc:chgData name="Rohit J Kate" userId="6acfeb0a-1742-4fee-9ad0-3462b52b7fdf" providerId="ADAL" clId="{366CB2EF-9B55-440E-B2A2-7732DE1B8CA3}" dt="2021-11-09T05:28:13.513" v="1497"/>
        <pc:sldMkLst>
          <pc:docMk/>
          <pc:sldMk cId="1783712961" sldId="546"/>
        </pc:sldMkLst>
      </pc:sldChg>
      <pc:sldChg chg="addSp delSp modSp new mod">
        <pc:chgData name="Rohit J Kate" userId="6acfeb0a-1742-4fee-9ad0-3462b52b7fdf" providerId="ADAL" clId="{366CB2EF-9B55-440E-B2A2-7732DE1B8CA3}" dt="2021-11-09T05:50:57.865" v="2283" actId="947"/>
        <pc:sldMkLst>
          <pc:docMk/>
          <pc:sldMk cId="1889813543" sldId="546"/>
        </pc:sldMkLst>
        <pc:spChg chg="mod">
          <ac:chgData name="Rohit J Kate" userId="6acfeb0a-1742-4fee-9ad0-3462b52b7fdf" providerId="ADAL" clId="{366CB2EF-9B55-440E-B2A2-7732DE1B8CA3}" dt="2021-11-09T05:38:23.342" v="1771" actId="20577"/>
          <ac:spMkLst>
            <pc:docMk/>
            <pc:sldMk cId="1889813543" sldId="546"/>
            <ac:spMk id="2" creationId="{A0711C2A-86FF-46EA-9209-2779DB69F1E9}"/>
          </ac:spMkLst>
        </pc:spChg>
        <pc:spChg chg="mod">
          <ac:chgData name="Rohit J Kate" userId="6acfeb0a-1742-4fee-9ad0-3462b52b7fdf" providerId="ADAL" clId="{366CB2EF-9B55-440E-B2A2-7732DE1B8CA3}" dt="2021-11-09T05:39:24.990" v="1857" actId="1076"/>
          <ac:spMkLst>
            <pc:docMk/>
            <pc:sldMk cId="1889813543" sldId="546"/>
            <ac:spMk id="3" creationId="{9CA5A5A3-F97C-48AF-A4AB-77114E881B04}"/>
          </ac:spMkLst>
        </pc:spChg>
        <pc:spChg chg="add mod">
          <ac:chgData name="Rohit J Kate" userId="6acfeb0a-1742-4fee-9ad0-3462b52b7fdf" providerId="ADAL" clId="{366CB2EF-9B55-440E-B2A2-7732DE1B8CA3}" dt="2021-11-09T05:39:04.645" v="1854" actId="20577"/>
          <ac:spMkLst>
            <pc:docMk/>
            <pc:sldMk cId="1889813543" sldId="546"/>
            <ac:spMk id="5" creationId="{12815874-F034-4193-9CE2-57F1BF4D5C22}"/>
          </ac:spMkLst>
        </pc:spChg>
        <pc:spChg chg="add del mod">
          <ac:chgData name="Rohit J Kate" userId="6acfeb0a-1742-4fee-9ad0-3462b52b7fdf" providerId="ADAL" clId="{366CB2EF-9B55-440E-B2A2-7732DE1B8CA3}" dt="2021-11-09T05:39:14.384" v="1855" actId="478"/>
          <ac:spMkLst>
            <pc:docMk/>
            <pc:sldMk cId="1889813543" sldId="546"/>
            <ac:spMk id="6" creationId="{FD58C68F-B8F5-4F39-97C7-4AC510C64093}"/>
          </ac:spMkLst>
        </pc:spChg>
        <pc:spChg chg="add mod">
          <ac:chgData name="Rohit J Kate" userId="6acfeb0a-1742-4fee-9ad0-3462b52b7fdf" providerId="ADAL" clId="{366CB2EF-9B55-440E-B2A2-7732DE1B8CA3}" dt="2021-11-09T05:38:55.022" v="1849" actId="1037"/>
          <ac:spMkLst>
            <pc:docMk/>
            <pc:sldMk cId="1889813543" sldId="546"/>
            <ac:spMk id="7" creationId="{C5C6CC33-A104-4F77-AFCD-B3142AA5D36F}"/>
          </ac:spMkLst>
        </pc:spChg>
        <pc:spChg chg="add mod">
          <ac:chgData name="Rohit J Kate" userId="6acfeb0a-1742-4fee-9ad0-3462b52b7fdf" providerId="ADAL" clId="{366CB2EF-9B55-440E-B2A2-7732DE1B8CA3}" dt="2021-11-09T05:49:34.322" v="2256" actId="947"/>
          <ac:spMkLst>
            <pc:docMk/>
            <pc:sldMk cId="1889813543" sldId="546"/>
            <ac:spMk id="11" creationId="{1FC58351-5DBE-4366-ADCA-F15097810DB3}"/>
          </ac:spMkLst>
        </pc:spChg>
        <pc:spChg chg="add mod">
          <ac:chgData name="Rohit J Kate" userId="6acfeb0a-1742-4fee-9ad0-3462b52b7fdf" providerId="ADAL" clId="{366CB2EF-9B55-440E-B2A2-7732DE1B8CA3}" dt="2021-11-09T05:49:41.917" v="2259" actId="947"/>
          <ac:spMkLst>
            <pc:docMk/>
            <pc:sldMk cId="1889813543" sldId="546"/>
            <ac:spMk id="12" creationId="{4EF14FC0-1B2C-4C59-9DB5-FA1DBCA38FAF}"/>
          </ac:spMkLst>
        </pc:spChg>
        <pc:spChg chg="add mod">
          <ac:chgData name="Rohit J Kate" userId="6acfeb0a-1742-4fee-9ad0-3462b52b7fdf" providerId="ADAL" clId="{366CB2EF-9B55-440E-B2A2-7732DE1B8CA3}" dt="2021-11-09T05:49:22.104" v="2253" actId="947"/>
          <ac:spMkLst>
            <pc:docMk/>
            <pc:sldMk cId="1889813543" sldId="546"/>
            <ac:spMk id="13" creationId="{766B90F2-800D-4924-B9E1-2605DBF5F404}"/>
          </ac:spMkLst>
        </pc:spChg>
        <pc:spChg chg="add mod">
          <ac:chgData name="Rohit J Kate" userId="6acfeb0a-1742-4fee-9ad0-3462b52b7fdf" providerId="ADAL" clId="{366CB2EF-9B55-440E-B2A2-7732DE1B8CA3}" dt="2021-11-09T05:49:14.644" v="2250" actId="947"/>
          <ac:spMkLst>
            <pc:docMk/>
            <pc:sldMk cId="1889813543" sldId="546"/>
            <ac:spMk id="20" creationId="{280D9724-D1DA-4639-B4DC-7C527375D0E4}"/>
          </ac:spMkLst>
        </pc:spChg>
        <pc:spChg chg="add mod">
          <ac:chgData name="Rohit J Kate" userId="6acfeb0a-1742-4fee-9ad0-3462b52b7fdf" providerId="ADAL" clId="{366CB2EF-9B55-440E-B2A2-7732DE1B8CA3}" dt="2021-11-09T05:41:59.683" v="1993" actId="20577"/>
          <ac:spMkLst>
            <pc:docMk/>
            <pc:sldMk cId="1889813543" sldId="546"/>
            <ac:spMk id="21" creationId="{79F8B60A-B4B6-40A4-BCE6-1A97BEA39D62}"/>
          </ac:spMkLst>
        </pc:spChg>
        <pc:spChg chg="add mod">
          <ac:chgData name="Rohit J Kate" userId="6acfeb0a-1742-4fee-9ad0-3462b52b7fdf" providerId="ADAL" clId="{366CB2EF-9B55-440E-B2A2-7732DE1B8CA3}" dt="2021-11-09T05:39:41.580" v="1921" actId="1035"/>
          <ac:spMkLst>
            <pc:docMk/>
            <pc:sldMk cId="1889813543" sldId="546"/>
            <ac:spMk id="22" creationId="{CAEA88E9-5DD0-4BB8-B525-135028D6897B}"/>
          </ac:spMkLst>
        </pc:spChg>
        <pc:spChg chg="add mod">
          <ac:chgData name="Rohit J Kate" userId="6acfeb0a-1742-4fee-9ad0-3462b52b7fdf" providerId="ADAL" clId="{366CB2EF-9B55-440E-B2A2-7732DE1B8CA3}" dt="2021-11-09T05:50:20.194" v="2268" actId="947"/>
          <ac:spMkLst>
            <pc:docMk/>
            <pc:sldMk cId="1889813543" sldId="546"/>
            <ac:spMk id="26" creationId="{C0898DF7-63B7-447C-8211-0A636FFC2967}"/>
          </ac:spMkLst>
        </pc:spChg>
        <pc:spChg chg="add mod">
          <ac:chgData name="Rohit J Kate" userId="6acfeb0a-1742-4fee-9ad0-3462b52b7fdf" providerId="ADAL" clId="{366CB2EF-9B55-440E-B2A2-7732DE1B8CA3}" dt="2021-11-09T05:50:57.865" v="2283" actId="947"/>
          <ac:spMkLst>
            <pc:docMk/>
            <pc:sldMk cId="1889813543" sldId="546"/>
            <ac:spMk id="27" creationId="{AA123B73-5A63-43FC-92CA-E8285EDC6A1A}"/>
          </ac:spMkLst>
        </pc:spChg>
        <pc:spChg chg="add mod">
          <ac:chgData name="Rohit J Kate" userId="6acfeb0a-1742-4fee-9ad0-3462b52b7fdf" providerId="ADAL" clId="{366CB2EF-9B55-440E-B2A2-7732DE1B8CA3}" dt="2021-11-09T05:49:54.473" v="2262" actId="947"/>
          <ac:spMkLst>
            <pc:docMk/>
            <pc:sldMk cId="1889813543" sldId="546"/>
            <ac:spMk id="28" creationId="{C3AD7AEC-854F-44AA-8255-49B1E617B932}"/>
          </ac:spMkLst>
        </pc:spChg>
        <pc:spChg chg="add mod">
          <ac:chgData name="Rohit J Kate" userId="6acfeb0a-1742-4fee-9ad0-3462b52b7fdf" providerId="ADAL" clId="{366CB2EF-9B55-440E-B2A2-7732DE1B8CA3}" dt="2021-11-09T05:50:22.952" v="2270" actId="20577"/>
          <ac:spMkLst>
            <pc:docMk/>
            <pc:sldMk cId="1889813543" sldId="546"/>
            <ac:spMk id="35" creationId="{1FD370A3-776F-48DD-ACF9-78B75FF68ED9}"/>
          </ac:spMkLst>
        </pc:spChg>
        <pc:spChg chg="add mod">
          <ac:chgData name="Rohit J Kate" userId="6acfeb0a-1742-4fee-9ad0-3462b52b7fdf" providerId="ADAL" clId="{366CB2EF-9B55-440E-B2A2-7732DE1B8CA3}" dt="2021-11-09T05:42:11.324" v="1998" actId="20577"/>
          <ac:spMkLst>
            <pc:docMk/>
            <pc:sldMk cId="1889813543" sldId="546"/>
            <ac:spMk id="37" creationId="{68BAEEAE-0D14-47C5-8123-D95EC3F84499}"/>
          </ac:spMkLst>
        </pc:spChg>
        <pc:spChg chg="add mod">
          <ac:chgData name="Rohit J Kate" userId="6acfeb0a-1742-4fee-9ad0-3462b52b7fdf" providerId="ADAL" clId="{366CB2EF-9B55-440E-B2A2-7732DE1B8CA3}" dt="2021-11-09T05:50:38.626" v="2276" actId="947"/>
          <ac:spMkLst>
            <pc:docMk/>
            <pc:sldMk cId="1889813543" sldId="546"/>
            <ac:spMk id="40" creationId="{61DD10A0-F8FF-47C1-87E4-03901E517D59}"/>
          </ac:spMkLst>
        </pc:spChg>
        <pc:spChg chg="add del mod">
          <ac:chgData name="Rohit J Kate" userId="6acfeb0a-1742-4fee-9ad0-3462b52b7fdf" providerId="ADAL" clId="{366CB2EF-9B55-440E-B2A2-7732DE1B8CA3}" dt="2021-11-09T05:40:54.556" v="1982" actId="478"/>
          <ac:spMkLst>
            <pc:docMk/>
            <pc:sldMk cId="1889813543" sldId="546"/>
            <ac:spMk id="41" creationId="{ED902FC8-8EFC-4B94-8D29-6D4465E15746}"/>
          </ac:spMkLst>
        </pc:spChg>
        <pc:spChg chg="add mod">
          <ac:chgData name="Rohit J Kate" userId="6acfeb0a-1742-4fee-9ad0-3462b52b7fdf" providerId="ADAL" clId="{366CB2EF-9B55-440E-B2A2-7732DE1B8CA3}" dt="2021-11-09T05:50:50.387" v="2280" actId="20577"/>
          <ac:spMkLst>
            <pc:docMk/>
            <pc:sldMk cId="1889813543" sldId="546"/>
            <ac:spMk id="48" creationId="{5E248A61-0C4D-44ED-95AB-390A5CD027ED}"/>
          </ac:spMkLst>
        </pc:spChg>
        <pc:spChg chg="add mod">
          <ac:chgData name="Rohit J Kate" userId="6acfeb0a-1742-4fee-9ad0-3462b52b7fdf" providerId="ADAL" clId="{366CB2EF-9B55-440E-B2A2-7732DE1B8CA3}" dt="2021-11-09T05:47:29.962" v="2162" actId="1076"/>
          <ac:spMkLst>
            <pc:docMk/>
            <pc:sldMk cId="1889813543" sldId="546"/>
            <ac:spMk id="51" creationId="{B6918224-9A87-4D68-A0A6-A79298206A5F}"/>
          </ac:spMkLst>
        </pc:spChg>
        <pc:spChg chg="add mod">
          <ac:chgData name="Rohit J Kate" userId="6acfeb0a-1742-4fee-9ad0-3462b52b7fdf" providerId="ADAL" clId="{366CB2EF-9B55-440E-B2A2-7732DE1B8CA3}" dt="2021-11-09T05:47:56.846" v="2232" actId="20577"/>
          <ac:spMkLst>
            <pc:docMk/>
            <pc:sldMk cId="1889813543" sldId="546"/>
            <ac:spMk id="54" creationId="{013E0730-9FEA-4C52-8D1E-2A3A6A507C4C}"/>
          </ac:spMkLst>
        </pc:spChg>
        <pc:cxnChg chg="add mod">
          <ac:chgData name="Rohit J Kate" userId="6acfeb0a-1742-4fee-9ad0-3462b52b7fdf" providerId="ADAL" clId="{366CB2EF-9B55-440E-B2A2-7732DE1B8CA3}" dt="2021-11-09T05:38:55.022" v="1849" actId="1037"/>
          <ac:cxnSpMkLst>
            <pc:docMk/>
            <pc:sldMk cId="1889813543" sldId="546"/>
            <ac:cxnSpMk id="8" creationId="{D51BA9E5-A62B-4BBF-9579-70A77186FE69}"/>
          </ac:cxnSpMkLst>
        </pc:cxnChg>
        <pc:cxnChg chg="add mod">
          <ac:chgData name="Rohit J Kate" userId="6acfeb0a-1742-4fee-9ad0-3462b52b7fdf" providerId="ADAL" clId="{366CB2EF-9B55-440E-B2A2-7732DE1B8CA3}" dt="2021-11-09T05:38:55.022" v="1849" actId="1037"/>
          <ac:cxnSpMkLst>
            <pc:docMk/>
            <pc:sldMk cId="1889813543" sldId="546"/>
            <ac:cxnSpMk id="9" creationId="{0D5DEE32-4D05-48C1-90EF-313A2FF646C0}"/>
          </ac:cxnSpMkLst>
        </pc:cxnChg>
        <pc:cxnChg chg="add mod">
          <ac:chgData name="Rohit J Kate" userId="6acfeb0a-1742-4fee-9ad0-3462b52b7fdf" providerId="ADAL" clId="{366CB2EF-9B55-440E-B2A2-7732DE1B8CA3}" dt="2021-11-09T05:38:55.022" v="1849" actId="1037"/>
          <ac:cxnSpMkLst>
            <pc:docMk/>
            <pc:sldMk cId="1889813543" sldId="546"/>
            <ac:cxnSpMk id="10" creationId="{37B1D866-A370-4863-A2AA-9A5452B9E055}"/>
          </ac:cxnSpMkLst>
        </pc:cxnChg>
        <pc:cxnChg chg="add mod">
          <ac:chgData name="Rohit J Kate" userId="6acfeb0a-1742-4fee-9ad0-3462b52b7fdf" providerId="ADAL" clId="{366CB2EF-9B55-440E-B2A2-7732DE1B8CA3}" dt="2021-11-09T05:38:55.022" v="1849" actId="1037"/>
          <ac:cxnSpMkLst>
            <pc:docMk/>
            <pc:sldMk cId="1889813543" sldId="546"/>
            <ac:cxnSpMk id="14" creationId="{4672F36D-A67D-476A-92F1-CA02CE149AA6}"/>
          </ac:cxnSpMkLst>
        </pc:cxnChg>
        <pc:cxnChg chg="add mod">
          <ac:chgData name="Rohit J Kate" userId="6acfeb0a-1742-4fee-9ad0-3462b52b7fdf" providerId="ADAL" clId="{366CB2EF-9B55-440E-B2A2-7732DE1B8CA3}" dt="2021-11-09T05:40:32.384" v="1976" actId="1076"/>
          <ac:cxnSpMkLst>
            <pc:docMk/>
            <pc:sldMk cId="1889813543" sldId="546"/>
            <ac:cxnSpMk id="15" creationId="{796CD08F-D459-4A00-A1CA-5A4F05137F27}"/>
          </ac:cxnSpMkLst>
        </pc:cxnChg>
        <pc:cxnChg chg="add mod">
          <ac:chgData name="Rohit J Kate" userId="6acfeb0a-1742-4fee-9ad0-3462b52b7fdf" providerId="ADAL" clId="{366CB2EF-9B55-440E-B2A2-7732DE1B8CA3}" dt="2021-11-09T05:38:55.022" v="1849" actId="1037"/>
          <ac:cxnSpMkLst>
            <pc:docMk/>
            <pc:sldMk cId="1889813543" sldId="546"/>
            <ac:cxnSpMk id="16" creationId="{54F48532-847F-4E07-BE05-C503E1662AF6}"/>
          </ac:cxnSpMkLst>
        </pc:cxnChg>
        <pc:cxnChg chg="add mod">
          <ac:chgData name="Rohit J Kate" userId="6acfeb0a-1742-4fee-9ad0-3462b52b7fdf" providerId="ADAL" clId="{366CB2EF-9B55-440E-B2A2-7732DE1B8CA3}" dt="2021-11-09T05:38:55.022" v="1849" actId="1037"/>
          <ac:cxnSpMkLst>
            <pc:docMk/>
            <pc:sldMk cId="1889813543" sldId="546"/>
            <ac:cxnSpMk id="17" creationId="{68368CAC-8BBE-4BBD-B20C-D9167FEB905B}"/>
          </ac:cxnSpMkLst>
        </pc:cxnChg>
        <pc:cxnChg chg="add mod">
          <ac:chgData name="Rohit J Kate" userId="6acfeb0a-1742-4fee-9ad0-3462b52b7fdf" providerId="ADAL" clId="{366CB2EF-9B55-440E-B2A2-7732DE1B8CA3}" dt="2021-11-09T05:38:55.022" v="1849" actId="1037"/>
          <ac:cxnSpMkLst>
            <pc:docMk/>
            <pc:sldMk cId="1889813543" sldId="546"/>
            <ac:cxnSpMk id="18" creationId="{435CBB7A-13EB-4263-ACAF-0F041BA7C454}"/>
          </ac:cxnSpMkLst>
        </pc:cxnChg>
        <pc:cxnChg chg="add mod">
          <ac:chgData name="Rohit J Kate" userId="6acfeb0a-1742-4fee-9ad0-3462b52b7fdf" providerId="ADAL" clId="{366CB2EF-9B55-440E-B2A2-7732DE1B8CA3}" dt="2021-11-09T05:38:55.022" v="1849" actId="1037"/>
          <ac:cxnSpMkLst>
            <pc:docMk/>
            <pc:sldMk cId="1889813543" sldId="546"/>
            <ac:cxnSpMk id="19" creationId="{900DC49C-FC43-4865-B7E1-5AEE8BE84F93}"/>
          </ac:cxnSpMkLst>
        </pc:cxnChg>
        <pc:cxnChg chg="add mod">
          <ac:chgData name="Rohit J Kate" userId="6acfeb0a-1742-4fee-9ad0-3462b52b7fdf" providerId="ADAL" clId="{366CB2EF-9B55-440E-B2A2-7732DE1B8CA3}" dt="2021-11-09T05:39:41.580" v="1921" actId="1035"/>
          <ac:cxnSpMkLst>
            <pc:docMk/>
            <pc:sldMk cId="1889813543" sldId="546"/>
            <ac:cxnSpMk id="23" creationId="{D51DF779-D669-41C2-AD48-162C28C0CD17}"/>
          </ac:cxnSpMkLst>
        </pc:cxnChg>
        <pc:cxnChg chg="add mod">
          <ac:chgData name="Rohit J Kate" userId="6acfeb0a-1742-4fee-9ad0-3462b52b7fdf" providerId="ADAL" clId="{366CB2EF-9B55-440E-B2A2-7732DE1B8CA3}" dt="2021-11-09T05:47:41.583" v="2164" actId="14100"/>
          <ac:cxnSpMkLst>
            <pc:docMk/>
            <pc:sldMk cId="1889813543" sldId="546"/>
            <ac:cxnSpMk id="24" creationId="{70AFE0F3-8878-4A9B-A9F6-F08C6A570BFC}"/>
          </ac:cxnSpMkLst>
        </pc:cxnChg>
        <pc:cxnChg chg="add mod">
          <ac:chgData name="Rohit J Kate" userId="6acfeb0a-1742-4fee-9ad0-3462b52b7fdf" providerId="ADAL" clId="{366CB2EF-9B55-440E-B2A2-7732DE1B8CA3}" dt="2021-11-09T05:40:22.310" v="1974" actId="14100"/>
          <ac:cxnSpMkLst>
            <pc:docMk/>
            <pc:sldMk cId="1889813543" sldId="546"/>
            <ac:cxnSpMk id="25" creationId="{7BDDA02B-C60A-49F1-8ED8-3722D7B2A9F9}"/>
          </ac:cxnSpMkLst>
        </pc:cxnChg>
        <pc:cxnChg chg="add mod">
          <ac:chgData name="Rohit J Kate" userId="6acfeb0a-1742-4fee-9ad0-3462b52b7fdf" providerId="ADAL" clId="{366CB2EF-9B55-440E-B2A2-7732DE1B8CA3}" dt="2021-11-09T05:39:59.479" v="1953" actId="1036"/>
          <ac:cxnSpMkLst>
            <pc:docMk/>
            <pc:sldMk cId="1889813543" sldId="546"/>
            <ac:cxnSpMk id="29" creationId="{47A37ADF-CD8B-412A-942E-F40C6F30E201}"/>
          </ac:cxnSpMkLst>
        </pc:cxnChg>
        <pc:cxnChg chg="add mod">
          <ac:chgData name="Rohit J Kate" userId="6acfeb0a-1742-4fee-9ad0-3462b52b7fdf" providerId="ADAL" clId="{366CB2EF-9B55-440E-B2A2-7732DE1B8CA3}" dt="2021-11-09T05:39:59.479" v="1953" actId="1036"/>
          <ac:cxnSpMkLst>
            <pc:docMk/>
            <pc:sldMk cId="1889813543" sldId="546"/>
            <ac:cxnSpMk id="30" creationId="{2C2BCF55-BFB3-4DAD-B5E7-A2C94ECFAD91}"/>
          </ac:cxnSpMkLst>
        </pc:cxnChg>
        <pc:cxnChg chg="add mod">
          <ac:chgData name="Rohit J Kate" userId="6acfeb0a-1742-4fee-9ad0-3462b52b7fdf" providerId="ADAL" clId="{366CB2EF-9B55-440E-B2A2-7732DE1B8CA3}" dt="2021-11-09T05:39:59.479" v="1953" actId="1036"/>
          <ac:cxnSpMkLst>
            <pc:docMk/>
            <pc:sldMk cId="1889813543" sldId="546"/>
            <ac:cxnSpMk id="31" creationId="{16B4E836-5841-4417-8466-63F600B10FB7}"/>
          </ac:cxnSpMkLst>
        </pc:cxnChg>
        <pc:cxnChg chg="add mod">
          <ac:chgData name="Rohit J Kate" userId="6acfeb0a-1742-4fee-9ad0-3462b52b7fdf" providerId="ADAL" clId="{366CB2EF-9B55-440E-B2A2-7732DE1B8CA3}" dt="2021-11-09T05:39:59.479" v="1953" actId="1036"/>
          <ac:cxnSpMkLst>
            <pc:docMk/>
            <pc:sldMk cId="1889813543" sldId="546"/>
            <ac:cxnSpMk id="32" creationId="{6D1BC8BC-4572-4691-99B6-9D9FEAAC82E3}"/>
          </ac:cxnSpMkLst>
        </pc:cxnChg>
        <pc:cxnChg chg="add mod">
          <ac:chgData name="Rohit J Kate" userId="6acfeb0a-1742-4fee-9ad0-3462b52b7fdf" providerId="ADAL" clId="{366CB2EF-9B55-440E-B2A2-7732DE1B8CA3}" dt="2021-11-09T05:39:59.479" v="1953" actId="1036"/>
          <ac:cxnSpMkLst>
            <pc:docMk/>
            <pc:sldMk cId="1889813543" sldId="546"/>
            <ac:cxnSpMk id="33" creationId="{812649E5-6E36-47BF-A5BB-8943CBA65F88}"/>
          </ac:cxnSpMkLst>
        </pc:cxnChg>
        <pc:cxnChg chg="add mod">
          <ac:chgData name="Rohit J Kate" userId="6acfeb0a-1742-4fee-9ad0-3462b52b7fdf" providerId="ADAL" clId="{366CB2EF-9B55-440E-B2A2-7732DE1B8CA3}" dt="2021-11-09T05:39:59.479" v="1953" actId="1036"/>
          <ac:cxnSpMkLst>
            <pc:docMk/>
            <pc:sldMk cId="1889813543" sldId="546"/>
            <ac:cxnSpMk id="34" creationId="{B89002AA-938C-4474-9B3B-EE81080259EF}"/>
          </ac:cxnSpMkLst>
        </pc:cxnChg>
        <pc:cxnChg chg="add del mod">
          <ac:chgData name="Rohit J Kate" userId="6acfeb0a-1742-4fee-9ad0-3462b52b7fdf" providerId="ADAL" clId="{366CB2EF-9B55-440E-B2A2-7732DE1B8CA3}" dt="2021-11-09T05:40:09.185" v="1955" actId="478"/>
          <ac:cxnSpMkLst>
            <pc:docMk/>
            <pc:sldMk cId="1889813543" sldId="546"/>
            <ac:cxnSpMk id="38" creationId="{F6C4C184-61EA-40DA-9BBE-F2A9D069E68A}"/>
          </ac:cxnSpMkLst>
        </pc:cxnChg>
        <pc:cxnChg chg="add mod">
          <ac:chgData name="Rohit J Kate" userId="6acfeb0a-1742-4fee-9ad0-3462b52b7fdf" providerId="ADAL" clId="{366CB2EF-9B55-440E-B2A2-7732DE1B8CA3}" dt="2021-11-09T05:40:28.036" v="1975" actId="14100"/>
          <ac:cxnSpMkLst>
            <pc:docMk/>
            <pc:sldMk cId="1889813543" sldId="546"/>
            <ac:cxnSpMk id="39" creationId="{660283B2-44F7-4101-AE92-69F26BB14624}"/>
          </ac:cxnSpMkLst>
        </pc:cxnChg>
        <pc:cxnChg chg="add mod">
          <ac:chgData name="Rohit J Kate" userId="6acfeb0a-1742-4fee-9ad0-3462b52b7fdf" providerId="ADAL" clId="{366CB2EF-9B55-440E-B2A2-7732DE1B8CA3}" dt="2021-11-09T05:40:16.076" v="1973" actId="1035"/>
          <ac:cxnSpMkLst>
            <pc:docMk/>
            <pc:sldMk cId="1889813543" sldId="546"/>
            <ac:cxnSpMk id="42" creationId="{1FCEA672-2989-4D00-8E52-C9284761BB5C}"/>
          </ac:cxnSpMkLst>
        </pc:cxnChg>
        <pc:cxnChg chg="add mod">
          <ac:chgData name="Rohit J Kate" userId="6acfeb0a-1742-4fee-9ad0-3462b52b7fdf" providerId="ADAL" clId="{366CB2EF-9B55-440E-B2A2-7732DE1B8CA3}" dt="2021-11-09T05:40:16.076" v="1973" actId="1035"/>
          <ac:cxnSpMkLst>
            <pc:docMk/>
            <pc:sldMk cId="1889813543" sldId="546"/>
            <ac:cxnSpMk id="43" creationId="{8C3CD540-1B59-40A3-90C9-72EA1577A3AB}"/>
          </ac:cxnSpMkLst>
        </pc:cxnChg>
        <pc:cxnChg chg="add mod">
          <ac:chgData name="Rohit J Kate" userId="6acfeb0a-1742-4fee-9ad0-3462b52b7fdf" providerId="ADAL" clId="{366CB2EF-9B55-440E-B2A2-7732DE1B8CA3}" dt="2021-11-09T05:40:16.076" v="1973" actId="1035"/>
          <ac:cxnSpMkLst>
            <pc:docMk/>
            <pc:sldMk cId="1889813543" sldId="546"/>
            <ac:cxnSpMk id="44" creationId="{AC75C5BE-950B-4344-ACA7-D6660D5378E5}"/>
          </ac:cxnSpMkLst>
        </pc:cxnChg>
        <pc:cxnChg chg="add mod">
          <ac:chgData name="Rohit J Kate" userId="6acfeb0a-1742-4fee-9ad0-3462b52b7fdf" providerId="ADAL" clId="{366CB2EF-9B55-440E-B2A2-7732DE1B8CA3}" dt="2021-11-09T05:40:16.076" v="1973" actId="1035"/>
          <ac:cxnSpMkLst>
            <pc:docMk/>
            <pc:sldMk cId="1889813543" sldId="546"/>
            <ac:cxnSpMk id="45" creationId="{64A3DD4C-B434-42E9-B371-66C27175F04A}"/>
          </ac:cxnSpMkLst>
        </pc:cxnChg>
        <pc:cxnChg chg="add mod">
          <ac:chgData name="Rohit J Kate" userId="6acfeb0a-1742-4fee-9ad0-3462b52b7fdf" providerId="ADAL" clId="{366CB2EF-9B55-440E-B2A2-7732DE1B8CA3}" dt="2021-11-09T05:40:16.076" v="1973" actId="1035"/>
          <ac:cxnSpMkLst>
            <pc:docMk/>
            <pc:sldMk cId="1889813543" sldId="546"/>
            <ac:cxnSpMk id="46" creationId="{D3EE68CC-57C0-4AF0-829E-72B9790A21A6}"/>
          </ac:cxnSpMkLst>
        </pc:cxnChg>
        <pc:cxnChg chg="add mod">
          <ac:chgData name="Rohit J Kate" userId="6acfeb0a-1742-4fee-9ad0-3462b52b7fdf" providerId="ADAL" clId="{366CB2EF-9B55-440E-B2A2-7732DE1B8CA3}" dt="2021-11-09T05:40:16.076" v="1973" actId="1035"/>
          <ac:cxnSpMkLst>
            <pc:docMk/>
            <pc:sldMk cId="1889813543" sldId="546"/>
            <ac:cxnSpMk id="47" creationId="{AB5FAA33-B4E1-4D49-A114-6B57AD76C5F5}"/>
          </ac:cxnSpMkLst>
        </pc:cxnChg>
      </pc:sldChg>
      <pc:sldChg chg="addSp delSp modSp new del mod">
        <pc:chgData name="Rohit J Kate" userId="6acfeb0a-1742-4fee-9ad0-3462b52b7fdf" providerId="ADAL" clId="{366CB2EF-9B55-440E-B2A2-7732DE1B8CA3}" dt="2021-11-09T05:45:25.410" v="2114" actId="47"/>
        <pc:sldMkLst>
          <pc:docMk/>
          <pc:sldMk cId="2245840763" sldId="547"/>
        </pc:sldMkLst>
        <pc:spChg chg="mod">
          <ac:chgData name="Rohit J Kate" userId="6acfeb0a-1742-4fee-9ad0-3462b52b7fdf" providerId="ADAL" clId="{366CB2EF-9B55-440E-B2A2-7732DE1B8CA3}" dt="2021-11-09T05:43:13.400" v="2011"/>
          <ac:spMkLst>
            <pc:docMk/>
            <pc:sldMk cId="2245840763" sldId="547"/>
            <ac:spMk id="2" creationId="{99D2B899-4889-471B-8BEE-5A60839C8A27}"/>
          </ac:spMkLst>
        </pc:spChg>
        <pc:spChg chg="del">
          <ac:chgData name="Rohit J Kate" userId="6acfeb0a-1742-4fee-9ad0-3462b52b7fdf" providerId="ADAL" clId="{366CB2EF-9B55-440E-B2A2-7732DE1B8CA3}" dt="2021-11-09T05:42:58.077" v="2007" actId="478"/>
          <ac:spMkLst>
            <pc:docMk/>
            <pc:sldMk cId="2245840763" sldId="547"/>
            <ac:spMk id="3" creationId="{9602D781-4586-4C2E-A607-8EFDD3183F0E}"/>
          </ac:spMkLst>
        </pc:spChg>
        <pc:spChg chg="add mod">
          <ac:chgData name="Rohit J Kate" userId="6acfeb0a-1742-4fee-9ad0-3462b52b7fdf" providerId="ADAL" clId="{366CB2EF-9B55-440E-B2A2-7732DE1B8CA3}" dt="2021-11-09T05:43:05.181" v="2009" actId="164"/>
          <ac:spMkLst>
            <pc:docMk/>
            <pc:sldMk cId="2245840763" sldId="547"/>
            <ac:spMk id="5" creationId="{359F498D-3416-4BD8-993B-B96823FA425A}"/>
          </ac:spMkLst>
        </pc:spChg>
        <pc:spChg chg="add mod">
          <ac:chgData name="Rohit J Kate" userId="6acfeb0a-1742-4fee-9ad0-3462b52b7fdf" providerId="ADAL" clId="{366CB2EF-9B55-440E-B2A2-7732DE1B8CA3}" dt="2021-11-09T05:43:05.181" v="2009" actId="164"/>
          <ac:spMkLst>
            <pc:docMk/>
            <pc:sldMk cId="2245840763" sldId="547"/>
            <ac:spMk id="6" creationId="{996C14B8-1FC3-4C71-A61E-EED41313F4AA}"/>
          </ac:spMkLst>
        </pc:spChg>
        <pc:spChg chg="add mod">
          <ac:chgData name="Rohit J Kate" userId="6acfeb0a-1742-4fee-9ad0-3462b52b7fdf" providerId="ADAL" clId="{366CB2EF-9B55-440E-B2A2-7732DE1B8CA3}" dt="2021-11-09T05:43:05.181" v="2009" actId="164"/>
          <ac:spMkLst>
            <pc:docMk/>
            <pc:sldMk cId="2245840763" sldId="547"/>
            <ac:spMk id="10" creationId="{F3F0E855-CE0A-485D-9E2C-A00452F5B6EB}"/>
          </ac:spMkLst>
        </pc:spChg>
        <pc:spChg chg="add mod">
          <ac:chgData name="Rohit J Kate" userId="6acfeb0a-1742-4fee-9ad0-3462b52b7fdf" providerId="ADAL" clId="{366CB2EF-9B55-440E-B2A2-7732DE1B8CA3}" dt="2021-11-09T05:43:05.181" v="2009" actId="164"/>
          <ac:spMkLst>
            <pc:docMk/>
            <pc:sldMk cId="2245840763" sldId="547"/>
            <ac:spMk id="11" creationId="{153FAB02-95EB-4540-81BD-1F4406A172F4}"/>
          </ac:spMkLst>
        </pc:spChg>
        <pc:spChg chg="add mod">
          <ac:chgData name="Rohit J Kate" userId="6acfeb0a-1742-4fee-9ad0-3462b52b7fdf" providerId="ADAL" clId="{366CB2EF-9B55-440E-B2A2-7732DE1B8CA3}" dt="2021-11-09T05:43:05.181" v="2009" actId="164"/>
          <ac:spMkLst>
            <pc:docMk/>
            <pc:sldMk cId="2245840763" sldId="547"/>
            <ac:spMk id="12" creationId="{BDB8C5C8-ED99-4A4C-8F9F-EC66796DD8FB}"/>
          </ac:spMkLst>
        </pc:spChg>
        <pc:spChg chg="add mod">
          <ac:chgData name="Rohit J Kate" userId="6acfeb0a-1742-4fee-9ad0-3462b52b7fdf" providerId="ADAL" clId="{366CB2EF-9B55-440E-B2A2-7732DE1B8CA3}" dt="2021-11-09T05:43:05.181" v="2009" actId="164"/>
          <ac:spMkLst>
            <pc:docMk/>
            <pc:sldMk cId="2245840763" sldId="547"/>
            <ac:spMk id="19" creationId="{681D4345-2DF2-4B9D-98A8-362E18C6556B}"/>
          </ac:spMkLst>
        </pc:spChg>
        <pc:grpChg chg="add mod">
          <ac:chgData name="Rohit J Kate" userId="6acfeb0a-1742-4fee-9ad0-3462b52b7fdf" providerId="ADAL" clId="{366CB2EF-9B55-440E-B2A2-7732DE1B8CA3}" dt="2021-11-09T05:43:07.557" v="2010" actId="1076"/>
          <ac:grpSpMkLst>
            <pc:docMk/>
            <pc:sldMk cId="2245840763" sldId="547"/>
            <ac:grpSpMk id="20" creationId="{E0C7176B-1061-4547-B153-7BA6338AE02F}"/>
          </ac:grpSpMkLst>
        </pc:grpChg>
        <pc:cxnChg chg="add mod">
          <ac:chgData name="Rohit J Kate" userId="6acfeb0a-1742-4fee-9ad0-3462b52b7fdf" providerId="ADAL" clId="{366CB2EF-9B55-440E-B2A2-7732DE1B8CA3}" dt="2021-11-09T05:43:05.181" v="2009" actId="164"/>
          <ac:cxnSpMkLst>
            <pc:docMk/>
            <pc:sldMk cId="2245840763" sldId="547"/>
            <ac:cxnSpMk id="7" creationId="{63330594-485B-45E0-A857-A2FD9957B82F}"/>
          </ac:cxnSpMkLst>
        </pc:cxnChg>
        <pc:cxnChg chg="add mod">
          <ac:chgData name="Rohit J Kate" userId="6acfeb0a-1742-4fee-9ad0-3462b52b7fdf" providerId="ADAL" clId="{366CB2EF-9B55-440E-B2A2-7732DE1B8CA3}" dt="2021-11-09T05:43:05.181" v="2009" actId="164"/>
          <ac:cxnSpMkLst>
            <pc:docMk/>
            <pc:sldMk cId="2245840763" sldId="547"/>
            <ac:cxnSpMk id="8" creationId="{D159F97B-DA18-481A-8E8E-D18DE2F02FAA}"/>
          </ac:cxnSpMkLst>
        </pc:cxnChg>
        <pc:cxnChg chg="add mod">
          <ac:chgData name="Rohit J Kate" userId="6acfeb0a-1742-4fee-9ad0-3462b52b7fdf" providerId="ADAL" clId="{366CB2EF-9B55-440E-B2A2-7732DE1B8CA3}" dt="2021-11-09T05:43:05.181" v="2009" actId="164"/>
          <ac:cxnSpMkLst>
            <pc:docMk/>
            <pc:sldMk cId="2245840763" sldId="547"/>
            <ac:cxnSpMk id="9" creationId="{DEB0C4E0-4ACE-4AD9-8B87-557D0EB96069}"/>
          </ac:cxnSpMkLst>
        </pc:cxnChg>
        <pc:cxnChg chg="add mod">
          <ac:chgData name="Rohit J Kate" userId="6acfeb0a-1742-4fee-9ad0-3462b52b7fdf" providerId="ADAL" clId="{366CB2EF-9B55-440E-B2A2-7732DE1B8CA3}" dt="2021-11-09T05:43:05.181" v="2009" actId="164"/>
          <ac:cxnSpMkLst>
            <pc:docMk/>
            <pc:sldMk cId="2245840763" sldId="547"/>
            <ac:cxnSpMk id="13" creationId="{5493C7F4-01E3-4A01-A591-AA8C3C4893F6}"/>
          </ac:cxnSpMkLst>
        </pc:cxnChg>
        <pc:cxnChg chg="add mod">
          <ac:chgData name="Rohit J Kate" userId="6acfeb0a-1742-4fee-9ad0-3462b52b7fdf" providerId="ADAL" clId="{366CB2EF-9B55-440E-B2A2-7732DE1B8CA3}" dt="2021-11-09T05:43:05.181" v="2009" actId="164"/>
          <ac:cxnSpMkLst>
            <pc:docMk/>
            <pc:sldMk cId="2245840763" sldId="547"/>
            <ac:cxnSpMk id="14" creationId="{F66CC9A1-8D54-46FD-97A3-C72E01D3D0EC}"/>
          </ac:cxnSpMkLst>
        </pc:cxnChg>
        <pc:cxnChg chg="add mod">
          <ac:chgData name="Rohit J Kate" userId="6acfeb0a-1742-4fee-9ad0-3462b52b7fdf" providerId="ADAL" clId="{366CB2EF-9B55-440E-B2A2-7732DE1B8CA3}" dt="2021-11-09T05:43:05.181" v="2009" actId="164"/>
          <ac:cxnSpMkLst>
            <pc:docMk/>
            <pc:sldMk cId="2245840763" sldId="547"/>
            <ac:cxnSpMk id="15" creationId="{2AF3BDD3-0D08-47D4-97EA-3B4EC2A5CC6C}"/>
          </ac:cxnSpMkLst>
        </pc:cxnChg>
        <pc:cxnChg chg="add mod">
          <ac:chgData name="Rohit J Kate" userId="6acfeb0a-1742-4fee-9ad0-3462b52b7fdf" providerId="ADAL" clId="{366CB2EF-9B55-440E-B2A2-7732DE1B8CA3}" dt="2021-11-09T05:43:05.181" v="2009" actId="164"/>
          <ac:cxnSpMkLst>
            <pc:docMk/>
            <pc:sldMk cId="2245840763" sldId="547"/>
            <ac:cxnSpMk id="16" creationId="{CE7E4CEF-B940-4C24-A431-B3BDD3F64924}"/>
          </ac:cxnSpMkLst>
        </pc:cxnChg>
        <pc:cxnChg chg="add mod">
          <ac:chgData name="Rohit J Kate" userId="6acfeb0a-1742-4fee-9ad0-3462b52b7fdf" providerId="ADAL" clId="{366CB2EF-9B55-440E-B2A2-7732DE1B8CA3}" dt="2021-11-09T05:43:05.181" v="2009" actId="164"/>
          <ac:cxnSpMkLst>
            <pc:docMk/>
            <pc:sldMk cId="2245840763" sldId="547"/>
            <ac:cxnSpMk id="17" creationId="{E171B91C-039D-4CC7-8856-4E106F791E81}"/>
          </ac:cxnSpMkLst>
        </pc:cxnChg>
        <pc:cxnChg chg="add mod">
          <ac:chgData name="Rohit J Kate" userId="6acfeb0a-1742-4fee-9ad0-3462b52b7fdf" providerId="ADAL" clId="{366CB2EF-9B55-440E-B2A2-7732DE1B8CA3}" dt="2021-11-09T05:43:05.181" v="2009" actId="164"/>
          <ac:cxnSpMkLst>
            <pc:docMk/>
            <pc:sldMk cId="2245840763" sldId="547"/>
            <ac:cxnSpMk id="18" creationId="{679CA0B2-3741-4D18-BEEB-C19089639A20}"/>
          </ac:cxnSpMkLst>
        </pc:cxnChg>
      </pc:sldChg>
      <pc:sldChg chg="delSp modSp add mod">
        <pc:chgData name="Rohit J Kate" userId="6acfeb0a-1742-4fee-9ad0-3462b52b7fdf" providerId="ADAL" clId="{366CB2EF-9B55-440E-B2A2-7732DE1B8CA3}" dt="2021-11-09T05:46:10.070" v="2142" actId="1038"/>
        <pc:sldMkLst>
          <pc:docMk/>
          <pc:sldMk cId="3716220148" sldId="547"/>
        </pc:sldMkLst>
        <pc:spChg chg="mod">
          <ac:chgData name="Rohit J Kate" userId="6acfeb0a-1742-4fee-9ad0-3462b52b7fdf" providerId="ADAL" clId="{366CB2EF-9B55-440E-B2A2-7732DE1B8CA3}" dt="2021-11-09T05:46:10.070" v="2142" actId="1038"/>
          <ac:spMkLst>
            <pc:docMk/>
            <pc:sldMk cId="3716220148" sldId="547"/>
            <ac:spMk id="6" creationId="{FDC74413-91BF-449C-B0BA-DD66B3F6581E}"/>
          </ac:spMkLst>
        </pc:spChg>
        <pc:spChg chg="mod">
          <ac:chgData name="Rohit J Kate" userId="6acfeb0a-1742-4fee-9ad0-3462b52b7fdf" providerId="ADAL" clId="{366CB2EF-9B55-440E-B2A2-7732DE1B8CA3}" dt="2021-11-09T05:46:10.070" v="2142" actId="1038"/>
          <ac:spMkLst>
            <pc:docMk/>
            <pc:sldMk cId="3716220148" sldId="547"/>
            <ac:spMk id="8" creationId="{2A55FF98-E3EB-4A6F-8FCC-6CED5D306B72}"/>
          </ac:spMkLst>
        </pc:spChg>
        <pc:spChg chg="mod">
          <ac:chgData name="Rohit J Kate" userId="6acfeb0a-1742-4fee-9ad0-3462b52b7fdf" providerId="ADAL" clId="{366CB2EF-9B55-440E-B2A2-7732DE1B8CA3}" dt="2021-11-09T05:46:10.070" v="2142" actId="1038"/>
          <ac:spMkLst>
            <pc:docMk/>
            <pc:sldMk cId="3716220148" sldId="547"/>
            <ac:spMk id="9" creationId="{8DA2ABED-2DCB-43F8-A8E0-41E0AD53E5A2}"/>
          </ac:spMkLst>
        </pc:spChg>
        <pc:spChg chg="mod">
          <ac:chgData name="Rohit J Kate" userId="6acfeb0a-1742-4fee-9ad0-3462b52b7fdf" providerId="ADAL" clId="{366CB2EF-9B55-440E-B2A2-7732DE1B8CA3}" dt="2021-11-09T05:46:10.070" v="2142" actId="1038"/>
          <ac:spMkLst>
            <pc:docMk/>
            <pc:sldMk cId="3716220148" sldId="547"/>
            <ac:spMk id="12"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18"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29"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30" creationId="{8B314AF8-5BAD-4226-A2AF-A7B10A23405F}"/>
          </ac:spMkLst>
        </pc:spChg>
        <pc:spChg chg="mod">
          <ac:chgData name="Rohit J Kate" userId="6acfeb0a-1742-4fee-9ad0-3462b52b7fdf" providerId="ADAL" clId="{366CB2EF-9B55-440E-B2A2-7732DE1B8CA3}" dt="2021-11-09T05:46:10.070" v="2142" actId="1038"/>
          <ac:spMkLst>
            <pc:docMk/>
            <pc:sldMk cId="3716220148" sldId="547"/>
            <ac:spMk id="32" creationId="{1DB69BEE-A01D-4AAF-AFB2-AC78E6BEEAD0}"/>
          </ac:spMkLst>
        </pc:spChg>
        <pc:spChg chg="mod">
          <ac:chgData name="Rohit J Kate" userId="6acfeb0a-1742-4fee-9ad0-3462b52b7fdf" providerId="ADAL" clId="{366CB2EF-9B55-440E-B2A2-7732DE1B8CA3}" dt="2021-11-09T05:46:10.070" v="2142" actId="1038"/>
          <ac:spMkLst>
            <pc:docMk/>
            <pc:sldMk cId="3716220148" sldId="547"/>
            <ac:spMk id="33" creationId="{D6CCFF59-32D2-4CEB-AF76-78177F1420EA}"/>
          </ac:spMkLst>
        </pc:spChg>
        <pc:spChg chg="mod">
          <ac:chgData name="Rohit J Kate" userId="6acfeb0a-1742-4fee-9ad0-3462b52b7fdf" providerId="ADAL" clId="{366CB2EF-9B55-440E-B2A2-7732DE1B8CA3}" dt="2021-11-09T05:46:10.070" v="2142" actId="1038"/>
          <ac:spMkLst>
            <pc:docMk/>
            <pc:sldMk cId="3716220148" sldId="547"/>
            <ac:spMk id="36" creationId="{86E9A408-67F0-406B-B37C-A6C916E77265}"/>
          </ac:spMkLst>
        </pc:spChg>
        <pc:spChg chg="mod">
          <ac:chgData name="Rohit J Kate" userId="6acfeb0a-1742-4fee-9ad0-3462b52b7fdf" providerId="ADAL" clId="{366CB2EF-9B55-440E-B2A2-7732DE1B8CA3}" dt="2021-11-09T05:46:10.070" v="2142" actId="1038"/>
          <ac:spMkLst>
            <pc:docMk/>
            <pc:sldMk cId="3716220148" sldId="547"/>
            <ac:spMk id="37" creationId="{90834ECA-F130-46F8-8A91-C2F40C7BF78A}"/>
          </ac:spMkLst>
        </pc:spChg>
        <pc:spChg chg="mod">
          <ac:chgData name="Rohit J Kate" userId="6acfeb0a-1742-4fee-9ad0-3462b52b7fdf" providerId="ADAL" clId="{366CB2EF-9B55-440E-B2A2-7732DE1B8CA3}" dt="2021-11-09T05:46:10.070" v="2142" actId="1038"/>
          <ac:spMkLst>
            <pc:docMk/>
            <pc:sldMk cId="3716220148" sldId="547"/>
            <ac:spMk id="40" creationId="{16CB5A55-0197-4EF1-8105-A77F142952D6}"/>
          </ac:spMkLst>
        </pc:spChg>
        <pc:spChg chg="mod">
          <ac:chgData name="Rohit J Kate" userId="6acfeb0a-1742-4fee-9ad0-3462b52b7fdf" providerId="ADAL" clId="{366CB2EF-9B55-440E-B2A2-7732DE1B8CA3}" dt="2021-11-09T05:46:10.070" v="2142" actId="1038"/>
          <ac:spMkLst>
            <pc:docMk/>
            <pc:sldMk cId="3716220148" sldId="547"/>
            <ac:spMk id="41" creationId="{25A9126E-5227-458C-B04F-266ECDE69A69}"/>
          </ac:spMkLst>
        </pc:spChg>
        <pc:grpChg chg="del">
          <ac:chgData name="Rohit J Kate" userId="6acfeb0a-1742-4fee-9ad0-3462b52b7fdf" providerId="ADAL" clId="{366CB2EF-9B55-440E-B2A2-7732DE1B8CA3}" dt="2021-11-09T05:46:00.508" v="2118" actId="478"/>
          <ac:grpSpMkLst>
            <pc:docMk/>
            <pc:sldMk cId="3716220148" sldId="547"/>
            <ac:grpSpMk id="42" creationId="{3D4BE37E-1A3C-4EA5-9F70-18E2E5E4D799}"/>
          </ac:grpSpMkLst>
        </pc:grpChg>
        <pc:picChg chg="mod">
          <ac:chgData name="Rohit J Kate" userId="6acfeb0a-1742-4fee-9ad0-3462b52b7fdf" providerId="ADAL" clId="{366CB2EF-9B55-440E-B2A2-7732DE1B8CA3}" dt="2021-11-09T05:46:10.070" v="2142" actId="1038"/>
          <ac:picMkLst>
            <pc:docMk/>
            <pc:sldMk cId="3716220148" sldId="547"/>
            <ac:picMk id="5" creationId="{00000000-0000-0000-0000-000000000000}"/>
          </ac:picMkLst>
        </pc:picChg>
        <pc:cxnChg chg="mod">
          <ac:chgData name="Rohit J Kate" userId="6acfeb0a-1742-4fee-9ad0-3462b52b7fdf" providerId="ADAL" clId="{366CB2EF-9B55-440E-B2A2-7732DE1B8CA3}" dt="2021-11-09T05:46:10.070" v="2142" actId="1038"/>
          <ac:cxnSpMkLst>
            <pc:docMk/>
            <pc:sldMk cId="3716220148" sldId="547"/>
            <ac:cxnSpMk id="10" creationId="{F747D5DE-8BCA-454A-BDA2-E4E933A86798}"/>
          </ac:cxnSpMkLst>
        </pc:cxnChg>
        <pc:cxnChg chg="mod">
          <ac:chgData name="Rohit J Kate" userId="6acfeb0a-1742-4fee-9ad0-3462b52b7fdf" providerId="ADAL" clId="{366CB2EF-9B55-440E-B2A2-7732DE1B8CA3}" dt="2021-11-09T05:46:10.070" v="2142" actId="1038"/>
          <ac:cxnSpMkLst>
            <pc:docMk/>
            <pc:sldMk cId="3716220148" sldId="547"/>
            <ac:cxnSpMk id="14" creationId="{04BA3360-7BD3-4DBC-94EB-3859ED69BF22}"/>
          </ac:cxnSpMkLst>
        </pc:cxnChg>
        <pc:cxnChg chg="mod">
          <ac:chgData name="Rohit J Kate" userId="6acfeb0a-1742-4fee-9ad0-3462b52b7fdf" providerId="ADAL" clId="{366CB2EF-9B55-440E-B2A2-7732DE1B8CA3}" dt="2021-11-09T05:46:10.070" v="2142" actId="1038"/>
          <ac:cxnSpMkLst>
            <pc:docMk/>
            <pc:sldMk cId="3716220148" sldId="547"/>
            <ac:cxnSpMk id="16" creationId="{52D6B6B0-FD98-41C7-A013-7531ECDF20F0}"/>
          </ac:cxnSpMkLst>
        </pc:cxnChg>
        <pc:cxnChg chg="mod">
          <ac:chgData name="Rohit J Kate" userId="6acfeb0a-1742-4fee-9ad0-3462b52b7fdf" providerId="ADAL" clId="{366CB2EF-9B55-440E-B2A2-7732DE1B8CA3}" dt="2021-11-09T05:46:10.070" v="2142" actId="1038"/>
          <ac:cxnSpMkLst>
            <pc:docMk/>
            <pc:sldMk cId="3716220148" sldId="547"/>
            <ac:cxnSpMk id="22"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24"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25" creationId="{48B7F1E3-FC7E-4B49-9369-EC2E0EE9099A}"/>
          </ac:cxnSpMkLst>
        </pc:cxnChg>
        <pc:cxnChg chg="mod">
          <ac:chgData name="Rohit J Kate" userId="6acfeb0a-1742-4fee-9ad0-3462b52b7fdf" providerId="ADAL" clId="{366CB2EF-9B55-440E-B2A2-7732DE1B8CA3}" dt="2021-11-09T05:46:10.070" v="2142" actId="1038"/>
          <ac:cxnSpMkLst>
            <pc:docMk/>
            <pc:sldMk cId="3716220148" sldId="547"/>
            <ac:cxnSpMk id="26"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31" creationId="{88BD0BF9-3CE3-4240-8D10-64E787B71B43}"/>
          </ac:cxnSpMkLst>
        </pc:cxnChg>
        <pc:cxnChg chg="mod">
          <ac:chgData name="Rohit J Kate" userId="6acfeb0a-1742-4fee-9ad0-3462b52b7fdf" providerId="ADAL" clId="{366CB2EF-9B55-440E-B2A2-7732DE1B8CA3}" dt="2021-11-09T05:46:10.070" v="2142" actId="1038"/>
          <ac:cxnSpMkLst>
            <pc:docMk/>
            <pc:sldMk cId="3716220148" sldId="547"/>
            <ac:cxnSpMk id="34" creationId="{F09E69A2-31D0-4670-9859-73A5D076944C}"/>
          </ac:cxnSpMkLst>
        </pc:cxnChg>
        <pc:cxnChg chg="mod">
          <ac:chgData name="Rohit J Kate" userId="6acfeb0a-1742-4fee-9ad0-3462b52b7fdf" providerId="ADAL" clId="{366CB2EF-9B55-440E-B2A2-7732DE1B8CA3}" dt="2021-11-09T05:46:10.070" v="2142" actId="1038"/>
          <ac:cxnSpMkLst>
            <pc:docMk/>
            <pc:sldMk cId="3716220148" sldId="547"/>
            <ac:cxnSpMk id="35" creationId="{8EA3C1C0-50AC-48A7-8582-47191036284A}"/>
          </ac:cxnSpMkLst>
        </pc:cxnChg>
        <pc:cxnChg chg="mod">
          <ac:chgData name="Rohit J Kate" userId="6acfeb0a-1742-4fee-9ad0-3462b52b7fdf" providerId="ADAL" clId="{366CB2EF-9B55-440E-B2A2-7732DE1B8CA3}" dt="2021-11-09T05:46:10.070" v="2142" actId="1038"/>
          <ac:cxnSpMkLst>
            <pc:docMk/>
            <pc:sldMk cId="3716220148" sldId="547"/>
            <ac:cxnSpMk id="38" creationId="{4253F350-85FD-40ED-8C51-41E7EC56DE32}"/>
          </ac:cxnSpMkLst>
        </pc:cxnChg>
        <pc:cxnChg chg="mod">
          <ac:chgData name="Rohit J Kate" userId="6acfeb0a-1742-4fee-9ad0-3462b52b7fdf" providerId="ADAL" clId="{366CB2EF-9B55-440E-B2A2-7732DE1B8CA3}" dt="2021-11-09T05:46:10.070" v="2142" actId="1038"/>
          <ac:cxnSpMkLst>
            <pc:docMk/>
            <pc:sldMk cId="3716220148" sldId="547"/>
            <ac:cxnSpMk id="39" creationId="{1CE8FF77-CD76-49AF-8EC1-04A24C23AAB9}"/>
          </ac:cxnSpMkLst>
        </pc:cxnChg>
        <pc:cxnChg chg="mod">
          <ac:chgData name="Rohit J Kate" userId="6acfeb0a-1742-4fee-9ad0-3462b52b7fdf" providerId="ADAL" clId="{366CB2EF-9B55-440E-B2A2-7732DE1B8CA3}" dt="2021-11-09T05:46:00.508" v="2118" actId="478"/>
          <ac:cxnSpMkLst>
            <pc:docMk/>
            <pc:sldMk cId="3716220148" sldId="547"/>
            <ac:cxnSpMk id="46" creationId="{F4CC9F92-6828-49CE-9581-7561059B02BD}"/>
          </ac:cxnSpMkLst>
        </pc:cxnChg>
        <pc:cxnChg chg="mod">
          <ac:chgData name="Rohit J Kate" userId="6acfeb0a-1742-4fee-9ad0-3462b52b7fdf" providerId="ADAL" clId="{366CB2EF-9B55-440E-B2A2-7732DE1B8CA3}" dt="2021-11-09T05:46:00.508" v="2118" actId="478"/>
          <ac:cxnSpMkLst>
            <pc:docMk/>
            <pc:sldMk cId="3716220148" sldId="547"/>
            <ac:cxnSpMk id="47" creationId="{0A022EB0-3DDC-4D17-93A5-705C58F29DC5}"/>
          </ac:cxnSpMkLst>
        </pc:cxnChg>
        <pc:cxnChg chg="mod">
          <ac:chgData name="Rohit J Kate" userId="6acfeb0a-1742-4fee-9ad0-3462b52b7fdf" providerId="ADAL" clId="{366CB2EF-9B55-440E-B2A2-7732DE1B8CA3}" dt="2021-11-09T05:46:00.508" v="2118" actId="478"/>
          <ac:cxnSpMkLst>
            <pc:docMk/>
            <pc:sldMk cId="3716220148" sldId="547"/>
            <ac:cxnSpMk id="51" creationId="{ACA6DD45-F859-451B-B4D0-EDFB72FE4AF9}"/>
          </ac:cxnSpMkLst>
        </pc:cxnChg>
      </pc:sldChg>
      <pc:sldChg chg="add del">
        <pc:chgData name="Rohit J Kate" userId="6acfeb0a-1742-4fee-9ad0-3462b52b7fdf" providerId="ADAL" clId="{366CB2EF-9B55-440E-B2A2-7732DE1B8CA3}" dt="2021-11-09T05:57:30.246" v="2298"/>
        <pc:sldMkLst>
          <pc:docMk/>
          <pc:sldMk cId="104877091" sldId="548"/>
        </pc:sldMkLst>
        <pc:spChg chg="mod">
          <ac:chgData name="Rohit J Kate" userId="6acfeb0a-1742-4fee-9ad0-3462b52b7fdf" providerId="ADAL" clId="{366CB2EF-9B55-440E-B2A2-7732DE1B8CA3}" dt="2021-11-09T06:05:06.073" v="2421" actId="20577"/>
          <ac:spMkLst>
            <pc:docMk/>
            <pc:sldMk cId="104877091" sldId="548"/>
            <ac:spMk id="2" creationId="{D645FEA7-0CAE-4128-BFFB-C8B93C77B706}"/>
          </ac:spMkLst>
        </pc:spChg>
        <pc:spChg chg="mod">
          <ac:chgData name="Rohit J Kate" userId="6acfeb0a-1742-4fee-9ad0-3462b52b7fdf" providerId="ADAL" clId="{366CB2EF-9B55-440E-B2A2-7732DE1B8CA3}" dt="2021-11-09T06:29:55.704" v="3011" actId="20577"/>
          <ac:spMkLst>
            <pc:docMk/>
            <pc:sldMk cId="104877091" sldId="548"/>
            <ac:spMk id="3" creationId="{9FF9C178-ACCE-4B1C-86DC-15089397396E}"/>
          </ac:spMkLst>
        </pc:spChg>
      </pc:sldChg>
      <pc:sldChg chg="add del">
        <pc:chgData name="Rohit J Kate" userId="6acfeb0a-1742-4fee-9ad0-3462b52b7fdf" providerId="ADAL" clId="{366CB2EF-9B55-440E-B2A2-7732DE1B8CA3}" dt="2021-11-09T06:26:32.445" v="2957" actId="47"/>
        <pc:sldMkLst>
          <pc:docMk/>
          <pc:sldMk cId="1323090589" sldId="549"/>
        </pc:sldMkLst>
      </pc:sldChg>
      <pc:sldChg chg="modSp add mod">
        <pc:chgData name="Rohit J Kate" userId="6acfeb0a-1742-4fee-9ad0-3462b52b7fdf" providerId="ADAL" clId="{366CB2EF-9B55-440E-B2A2-7732DE1B8CA3}" dt="2021-11-09T06:22:27.589" v="2757" actId="20577"/>
        <pc:sldMkLst>
          <pc:docMk/>
          <pc:sldMk cId="3293334449" sldId="550"/>
        </pc:sldMkLst>
        <pc:spChg chg="mod">
          <ac:chgData name="Rohit J Kate" userId="6acfeb0a-1742-4fee-9ad0-3462b52b7fdf" providerId="ADAL" clId="{366CB2EF-9B55-440E-B2A2-7732DE1B8CA3}" dt="2021-11-09T06:22:27.589" v="2757" actId="20577"/>
          <ac:spMkLst>
            <pc:docMk/>
            <pc:sldMk cId="3293334449" sldId="550"/>
            <ac:spMk id="3" creationId="{60CC81EE-C834-424D-B447-89B61E981EE1}"/>
          </ac:spMkLst>
        </pc:spChg>
      </pc:sldChg>
      <pc:sldChg chg="modSp add mod">
        <pc:chgData name="Rohit J Kate" userId="6acfeb0a-1742-4fee-9ad0-3462b52b7fdf" providerId="ADAL" clId="{366CB2EF-9B55-440E-B2A2-7732DE1B8CA3}" dt="2021-11-09T06:21:50.480" v="2732" actId="20577"/>
        <pc:sldMkLst>
          <pc:docMk/>
          <pc:sldMk cId="768580540" sldId="551"/>
        </pc:sldMkLst>
        <pc:spChg chg="mod">
          <ac:chgData name="Rohit J Kate" userId="6acfeb0a-1742-4fee-9ad0-3462b52b7fdf" providerId="ADAL" clId="{366CB2EF-9B55-440E-B2A2-7732DE1B8CA3}" dt="2021-11-09T06:21:50.480" v="2732" actId="20577"/>
          <ac:spMkLst>
            <pc:docMk/>
            <pc:sldMk cId="768580540" sldId="551"/>
            <ac:spMk id="3" creationId="{60CC81EE-C834-424D-B447-89B61E981EE1}"/>
          </ac:spMkLst>
        </pc:spChg>
      </pc:sldChg>
      <pc:sldChg chg="modSp add mod">
        <pc:chgData name="Rohit J Kate" userId="6acfeb0a-1742-4fee-9ad0-3462b52b7fdf" providerId="ADAL" clId="{366CB2EF-9B55-440E-B2A2-7732DE1B8CA3}" dt="2021-11-09T06:22:01.045" v="2746" actId="20577"/>
        <pc:sldMkLst>
          <pc:docMk/>
          <pc:sldMk cId="409444195" sldId="552"/>
        </pc:sldMkLst>
        <pc:spChg chg="mod">
          <ac:chgData name="Rohit J Kate" userId="6acfeb0a-1742-4fee-9ad0-3462b52b7fdf" providerId="ADAL" clId="{366CB2EF-9B55-440E-B2A2-7732DE1B8CA3}" dt="2021-11-09T06:22:01.045" v="2746" actId="20577"/>
          <ac:spMkLst>
            <pc:docMk/>
            <pc:sldMk cId="409444195" sldId="552"/>
            <ac:spMk id="3" creationId="{60CC81EE-C834-424D-B447-89B61E981EE1}"/>
          </ac:spMkLst>
        </pc:spChg>
      </pc:sldChg>
      <pc:sldChg chg="addSp delSp modSp add mod">
        <pc:chgData name="Rohit J Kate" userId="6acfeb0a-1742-4fee-9ad0-3462b52b7fdf" providerId="ADAL" clId="{366CB2EF-9B55-440E-B2A2-7732DE1B8CA3}" dt="2021-11-09T06:23:00.973" v="2768" actId="1076"/>
        <pc:sldMkLst>
          <pc:docMk/>
          <pc:sldMk cId="3462306468" sldId="553"/>
        </pc:sldMkLst>
        <pc:spChg chg="mod">
          <ac:chgData name="Rohit J Kate" userId="6acfeb0a-1742-4fee-9ad0-3462b52b7fdf" providerId="ADAL" clId="{366CB2EF-9B55-440E-B2A2-7732DE1B8CA3}" dt="2021-11-09T06:22:39.527" v="2763" actId="20577"/>
          <ac:spMkLst>
            <pc:docMk/>
            <pc:sldMk cId="3462306468" sldId="553"/>
            <ac:spMk id="3" creationId="{60CC81EE-C834-424D-B447-89B61E981EE1}"/>
          </ac:spMkLst>
        </pc:spChg>
        <pc:spChg chg="add mod">
          <ac:chgData name="Rohit J Kate" userId="6acfeb0a-1742-4fee-9ad0-3462b52b7fdf" providerId="ADAL" clId="{366CB2EF-9B55-440E-B2A2-7732DE1B8CA3}" dt="2021-11-09T06:22:56.366" v="2765"/>
          <ac:spMkLst>
            <pc:docMk/>
            <pc:sldMk cId="3462306468" sldId="553"/>
            <ac:spMk id="6" creationId="{516B57BF-C1FD-4430-953A-06E96974CDA1}"/>
          </ac:spMkLst>
        </pc:spChg>
        <pc:spChg chg="add del mod">
          <ac:chgData name="Rohit J Kate" userId="6acfeb0a-1742-4fee-9ad0-3462b52b7fdf" providerId="ADAL" clId="{366CB2EF-9B55-440E-B2A2-7732DE1B8CA3}" dt="2021-11-09T06:22:57.386" v="2767"/>
          <ac:spMkLst>
            <pc:docMk/>
            <pc:sldMk cId="3462306468" sldId="553"/>
            <ac:spMk id="8" creationId="{F3B39586-8B2B-4EAA-A79E-A0EF5D10F3CE}"/>
          </ac:spMkLst>
        </pc:spChg>
        <pc:cxnChg chg="add mod">
          <ac:chgData name="Rohit J Kate" userId="6acfeb0a-1742-4fee-9ad0-3462b52b7fdf" providerId="ADAL" clId="{366CB2EF-9B55-440E-B2A2-7732DE1B8CA3}" dt="2021-11-09T06:23:00.973" v="2768" actId="1076"/>
          <ac:cxnSpMkLst>
            <pc:docMk/>
            <pc:sldMk cId="3462306468" sldId="553"/>
            <ac:cxnSpMk id="5" creationId="{0946EA32-ED44-41EA-B6F6-0C899AB2EE8D}"/>
          </ac:cxnSpMkLst>
        </pc:cxnChg>
        <pc:cxnChg chg="add del mod">
          <ac:chgData name="Rohit J Kate" userId="6acfeb0a-1742-4fee-9ad0-3462b52b7fdf" providerId="ADAL" clId="{366CB2EF-9B55-440E-B2A2-7732DE1B8CA3}" dt="2021-11-09T06:22:57.386" v="2767"/>
          <ac:cxnSpMkLst>
            <pc:docMk/>
            <pc:sldMk cId="3462306468" sldId="553"/>
            <ac:cxnSpMk id="7" creationId="{9D8FA5E8-711A-4350-9BC6-9477556F8633}"/>
          </ac:cxnSpMkLst>
        </pc:cxnChg>
      </pc:sldChg>
      <pc:sldChg chg="add del">
        <pc:chgData name="Rohit J Kate" userId="6acfeb0a-1742-4fee-9ad0-3462b52b7fdf" providerId="ADAL" clId="{366CB2EF-9B55-440E-B2A2-7732DE1B8CA3}" dt="2021-11-09T06:26:32.445" v="2957" actId="47"/>
        <pc:sldMkLst>
          <pc:docMk/>
          <pc:sldMk cId="3671865413" sldId="554"/>
        </pc:sldMkLst>
      </pc:sldChg>
      <pc:sldChg chg="delSp modSp add mod">
        <pc:chgData name="Rohit J Kate" userId="6acfeb0a-1742-4fee-9ad0-3462b52b7fdf" providerId="ADAL" clId="{366CB2EF-9B55-440E-B2A2-7732DE1B8CA3}" dt="2021-11-09T06:23:12.895" v="2775" actId="20577"/>
        <pc:sldMkLst>
          <pc:docMk/>
          <pc:sldMk cId="1280583098" sldId="555"/>
        </pc:sldMkLst>
        <pc:spChg chg="mod">
          <ac:chgData name="Rohit J Kate" userId="6acfeb0a-1742-4fee-9ad0-3462b52b7fdf" providerId="ADAL" clId="{366CB2EF-9B55-440E-B2A2-7732DE1B8CA3}" dt="2021-11-09T06:23:12.895" v="2775" actId="20577"/>
          <ac:spMkLst>
            <pc:docMk/>
            <pc:sldMk cId="1280583098" sldId="555"/>
            <ac:spMk id="3" creationId="{60CC81EE-C834-424D-B447-89B61E981EE1}"/>
          </ac:spMkLst>
        </pc:spChg>
        <pc:spChg chg="del">
          <ac:chgData name="Rohit J Kate" userId="6acfeb0a-1742-4fee-9ad0-3462b52b7fdf" providerId="ADAL" clId="{366CB2EF-9B55-440E-B2A2-7732DE1B8CA3}" dt="2021-11-09T06:23:08.960" v="2771" actId="478"/>
          <ac:spMkLst>
            <pc:docMk/>
            <pc:sldMk cId="1280583098" sldId="555"/>
            <ac:spMk id="6" creationId="{516B57BF-C1FD-4430-953A-06E96974CDA1}"/>
          </ac:spMkLst>
        </pc:spChg>
        <pc:cxnChg chg="del">
          <ac:chgData name="Rohit J Kate" userId="6acfeb0a-1742-4fee-9ad0-3462b52b7fdf" providerId="ADAL" clId="{366CB2EF-9B55-440E-B2A2-7732DE1B8CA3}" dt="2021-11-09T06:23:06.556" v="2770" actId="478"/>
          <ac:cxnSpMkLst>
            <pc:docMk/>
            <pc:sldMk cId="1280583098" sldId="555"/>
            <ac:cxnSpMk id="5" creationId="{0946EA32-ED44-41EA-B6F6-0C899AB2EE8D}"/>
          </ac:cxnSpMkLst>
        </pc:cxnChg>
      </pc:sldChg>
      <pc:sldChg chg="modSp add mod">
        <pc:chgData name="Rohit J Kate" userId="6acfeb0a-1742-4fee-9ad0-3462b52b7fdf" providerId="ADAL" clId="{366CB2EF-9B55-440E-B2A2-7732DE1B8CA3}" dt="2021-11-09T06:23:25.282" v="2786" actId="20577"/>
        <pc:sldMkLst>
          <pc:docMk/>
          <pc:sldMk cId="3536483457" sldId="556"/>
        </pc:sldMkLst>
        <pc:spChg chg="mod">
          <ac:chgData name="Rohit J Kate" userId="6acfeb0a-1742-4fee-9ad0-3462b52b7fdf" providerId="ADAL" clId="{366CB2EF-9B55-440E-B2A2-7732DE1B8CA3}" dt="2021-11-09T06:23:25.282" v="2786" actId="20577"/>
          <ac:spMkLst>
            <pc:docMk/>
            <pc:sldMk cId="3536483457" sldId="556"/>
            <ac:spMk id="3" creationId="{60CC81EE-C834-424D-B447-89B61E981EE1}"/>
          </ac:spMkLst>
        </pc:spChg>
      </pc:sldChg>
      <pc:sldChg chg="addSp modSp add mod">
        <pc:chgData name="Rohit J Kate" userId="6acfeb0a-1742-4fee-9ad0-3462b52b7fdf" providerId="ADAL" clId="{366CB2EF-9B55-440E-B2A2-7732DE1B8CA3}" dt="2021-11-09T06:23:45.787" v="2820" actId="1038"/>
        <pc:sldMkLst>
          <pc:docMk/>
          <pc:sldMk cId="17489352" sldId="557"/>
        </pc:sldMkLst>
        <pc:spChg chg="mod">
          <ac:chgData name="Rohit J Kate" userId="6acfeb0a-1742-4fee-9ad0-3462b52b7fdf" providerId="ADAL" clId="{366CB2EF-9B55-440E-B2A2-7732DE1B8CA3}" dt="2021-11-09T06:23:36.394" v="2794" actId="20577"/>
          <ac:spMkLst>
            <pc:docMk/>
            <pc:sldMk cId="17489352" sldId="557"/>
            <ac:spMk id="3" creationId="{60CC81EE-C834-424D-B447-89B61E981EE1}"/>
          </ac:spMkLst>
        </pc:spChg>
        <pc:spChg chg="add mod">
          <ac:chgData name="Rohit J Kate" userId="6acfeb0a-1742-4fee-9ad0-3462b52b7fdf" providerId="ADAL" clId="{366CB2EF-9B55-440E-B2A2-7732DE1B8CA3}" dt="2021-11-09T06:23:45.787" v="2820" actId="1038"/>
          <ac:spMkLst>
            <pc:docMk/>
            <pc:sldMk cId="17489352" sldId="557"/>
            <ac:spMk id="6" creationId="{E65B3CDE-F3F0-4E83-BA54-B298743F02F5}"/>
          </ac:spMkLst>
        </pc:spChg>
        <pc:cxnChg chg="add mod">
          <ac:chgData name="Rohit J Kate" userId="6acfeb0a-1742-4fee-9ad0-3462b52b7fdf" providerId="ADAL" clId="{366CB2EF-9B55-440E-B2A2-7732DE1B8CA3}" dt="2021-11-09T06:23:45.787" v="2820" actId="1038"/>
          <ac:cxnSpMkLst>
            <pc:docMk/>
            <pc:sldMk cId="17489352" sldId="557"/>
            <ac:cxnSpMk id="5" creationId="{B3A5A8E6-D573-427A-968E-BFBDB115B6E2}"/>
          </ac:cxnSpMkLst>
        </pc:cxnChg>
      </pc:sldChg>
      <pc:sldChg chg="delSp add mod">
        <pc:chgData name="Rohit J Kate" userId="6acfeb0a-1742-4fee-9ad0-3462b52b7fdf" providerId="ADAL" clId="{366CB2EF-9B55-440E-B2A2-7732DE1B8CA3}" dt="2021-11-09T06:24:08.485" v="2822" actId="478"/>
        <pc:sldMkLst>
          <pc:docMk/>
          <pc:sldMk cId="668424812" sldId="558"/>
        </pc:sldMkLst>
        <pc:spChg chg="del">
          <ac:chgData name="Rohit J Kate" userId="6acfeb0a-1742-4fee-9ad0-3462b52b7fdf" providerId="ADAL" clId="{366CB2EF-9B55-440E-B2A2-7732DE1B8CA3}" dt="2021-11-09T06:24:08.485" v="2822" actId="478"/>
          <ac:spMkLst>
            <pc:docMk/>
            <pc:sldMk cId="668424812" sldId="558"/>
            <ac:spMk id="6" creationId="{E65B3CDE-F3F0-4E83-BA54-B298743F02F5}"/>
          </ac:spMkLst>
        </pc:spChg>
        <pc:cxnChg chg="del">
          <ac:chgData name="Rohit J Kate" userId="6acfeb0a-1742-4fee-9ad0-3462b52b7fdf" providerId="ADAL" clId="{366CB2EF-9B55-440E-B2A2-7732DE1B8CA3}" dt="2021-11-09T06:24:08.485" v="2822" actId="478"/>
          <ac:cxnSpMkLst>
            <pc:docMk/>
            <pc:sldMk cId="668424812" sldId="558"/>
            <ac:cxnSpMk id="5" creationId="{B3A5A8E6-D573-427A-968E-BFBDB115B6E2}"/>
          </ac:cxnSpMkLst>
        </pc:cxnChg>
      </pc:sldChg>
      <pc:sldChg chg="modSp add mod">
        <pc:chgData name="Rohit J Kate" userId="6acfeb0a-1742-4fee-9ad0-3462b52b7fdf" providerId="ADAL" clId="{366CB2EF-9B55-440E-B2A2-7732DE1B8CA3}" dt="2021-11-09T06:24:16.398" v="2827" actId="20577"/>
        <pc:sldMkLst>
          <pc:docMk/>
          <pc:sldMk cId="2982232599" sldId="559"/>
        </pc:sldMkLst>
        <pc:spChg chg="mod">
          <ac:chgData name="Rohit J Kate" userId="6acfeb0a-1742-4fee-9ad0-3462b52b7fdf" providerId="ADAL" clId="{366CB2EF-9B55-440E-B2A2-7732DE1B8CA3}" dt="2021-11-09T06:24:16.398" v="2827" actId="20577"/>
          <ac:spMkLst>
            <pc:docMk/>
            <pc:sldMk cId="2982232599" sldId="559"/>
            <ac:spMk id="3" creationId="{60CC81EE-C834-424D-B447-89B61E981EE1}"/>
          </ac:spMkLst>
        </pc:spChg>
      </pc:sldChg>
      <pc:sldChg chg="modSp add mod">
        <pc:chgData name="Rohit J Kate" userId="6acfeb0a-1742-4fee-9ad0-3462b52b7fdf" providerId="ADAL" clId="{366CB2EF-9B55-440E-B2A2-7732DE1B8CA3}" dt="2021-11-09T06:24:26.182" v="2838" actId="20577"/>
        <pc:sldMkLst>
          <pc:docMk/>
          <pc:sldMk cId="3050125613" sldId="560"/>
        </pc:sldMkLst>
        <pc:spChg chg="mod">
          <ac:chgData name="Rohit J Kate" userId="6acfeb0a-1742-4fee-9ad0-3462b52b7fdf" providerId="ADAL" clId="{366CB2EF-9B55-440E-B2A2-7732DE1B8CA3}" dt="2021-11-09T06:24:26.182" v="2838" actId="20577"/>
          <ac:spMkLst>
            <pc:docMk/>
            <pc:sldMk cId="3050125613" sldId="560"/>
            <ac:spMk id="3" creationId="{60CC81EE-C834-424D-B447-89B61E981EE1}"/>
          </ac:spMkLst>
        </pc:spChg>
      </pc:sldChg>
      <pc:sldChg chg="modSp add mod">
        <pc:chgData name="Rohit J Kate" userId="6acfeb0a-1742-4fee-9ad0-3462b52b7fdf" providerId="ADAL" clId="{366CB2EF-9B55-440E-B2A2-7732DE1B8CA3}" dt="2021-11-09T06:25:01.731" v="2860" actId="20577"/>
        <pc:sldMkLst>
          <pc:docMk/>
          <pc:sldMk cId="789957971" sldId="561"/>
        </pc:sldMkLst>
        <pc:spChg chg="mod">
          <ac:chgData name="Rohit J Kate" userId="6acfeb0a-1742-4fee-9ad0-3462b52b7fdf" providerId="ADAL" clId="{366CB2EF-9B55-440E-B2A2-7732DE1B8CA3}" dt="2021-11-09T06:25:01.731" v="2860" actId="20577"/>
          <ac:spMkLst>
            <pc:docMk/>
            <pc:sldMk cId="789957971" sldId="561"/>
            <ac:spMk id="3" creationId="{60CC81EE-C834-424D-B447-89B61E981EE1}"/>
          </ac:spMkLst>
        </pc:spChg>
      </pc:sldChg>
      <pc:sldChg chg="modSp add mod">
        <pc:chgData name="Rohit J Kate" userId="6acfeb0a-1742-4fee-9ad0-3462b52b7fdf" providerId="ADAL" clId="{366CB2EF-9B55-440E-B2A2-7732DE1B8CA3}" dt="2021-11-09T06:25:09.078" v="2874" actId="20577"/>
        <pc:sldMkLst>
          <pc:docMk/>
          <pc:sldMk cId="1192050839" sldId="562"/>
        </pc:sldMkLst>
        <pc:spChg chg="mod">
          <ac:chgData name="Rohit J Kate" userId="6acfeb0a-1742-4fee-9ad0-3462b52b7fdf" providerId="ADAL" clId="{366CB2EF-9B55-440E-B2A2-7732DE1B8CA3}" dt="2021-11-09T06:25:09.078" v="2874" actId="20577"/>
          <ac:spMkLst>
            <pc:docMk/>
            <pc:sldMk cId="1192050839" sldId="562"/>
            <ac:spMk id="3" creationId="{60CC81EE-C834-424D-B447-89B61E981EE1}"/>
          </ac:spMkLst>
        </pc:spChg>
      </pc:sldChg>
      <pc:sldChg chg="modSp add mod">
        <pc:chgData name="Rohit J Kate" userId="6acfeb0a-1742-4fee-9ad0-3462b52b7fdf" providerId="ADAL" clId="{366CB2EF-9B55-440E-B2A2-7732DE1B8CA3}" dt="2021-11-09T06:25:15.233" v="2887" actId="20577"/>
        <pc:sldMkLst>
          <pc:docMk/>
          <pc:sldMk cId="308004323" sldId="563"/>
        </pc:sldMkLst>
        <pc:spChg chg="mod">
          <ac:chgData name="Rohit J Kate" userId="6acfeb0a-1742-4fee-9ad0-3462b52b7fdf" providerId="ADAL" clId="{366CB2EF-9B55-440E-B2A2-7732DE1B8CA3}" dt="2021-11-09T06:25:15.233" v="2887" actId="20577"/>
          <ac:spMkLst>
            <pc:docMk/>
            <pc:sldMk cId="308004323" sldId="563"/>
            <ac:spMk id="3" creationId="{60CC81EE-C834-424D-B447-89B61E981EE1}"/>
          </ac:spMkLst>
        </pc:spChg>
      </pc:sldChg>
      <pc:sldChg chg="addSp modSp add mod">
        <pc:chgData name="Rohit J Kate" userId="6acfeb0a-1742-4fee-9ad0-3462b52b7fdf" providerId="ADAL" clId="{366CB2EF-9B55-440E-B2A2-7732DE1B8CA3}" dt="2021-11-09T06:25:52.791" v="2939" actId="20577"/>
        <pc:sldMkLst>
          <pc:docMk/>
          <pc:sldMk cId="1583726782" sldId="564"/>
        </pc:sldMkLst>
        <pc:spChg chg="mod">
          <ac:chgData name="Rohit J Kate" userId="6acfeb0a-1742-4fee-9ad0-3462b52b7fdf" providerId="ADAL" clId="{366CB2EF-9B55-440E-B2A2-7732DE1B8CA3}" dt="2021-11-09T06:25:27.614" v="2901" actId="20577"/>
          <ac:spMkLst>
            <pc:docMk/>
            <pc:sldMk cId="1583726782" sldId="564"/>
            <ac:spMk id="3" creationId="{60CC81EE-C834-424D-B447-89B61E981EE1}"/>
          </ac:spMkLst>
        </pc:spChg>
        <pc:spChg chg="add mod">
          <ac:chgData name="Rohit J Kate" userId="6acfeb0a-1742-4fee-9ad0-3462b52b7fdf" providerId="ADAL" clId="{366CB2EF-9B55-440E-B2A2-7732DE1B8CA3}" dt="2021-11-09T06:25:52.791" v="2939" actId="20577"/>
          <ac:spMkLst>
            <pc:docMk/>
            <pc:sldMk cId="1583726782" sldId="564"/>
            <ac:spMk id="6" creationId="{64AF500E-CA24-4D2D-A461-AC0E7BD5B965}"/>
          </ac:spMkLst>
        </pc:spChg>
        <pc:cxnChg chg="add mod">
          <ac:chgData name="Rohit J Kate" userId="6acfeb0a-1742-4fee-9ad0-3462b52b7fdf" providerId="ADAL" clId="{366CB2EF-9B55-440E-B2A2-7732DE1B8CA3}" dt="2021-11-09T06:25:47.957" v="2933" actId="1037"/>
          <ac:cxnSpMkLst>
            <pc:docMk/>
            <pc:sldMk cId="1583726782" sldId="564"/>
            <ac:cxnSpMk id="5" creationId="{A250A82D-2729-4B4A-8A4C-8D4AE96ECF2F}"/>
          </ac:cxnSpMkLst>
        </pc:cxnChg>
      </pc:sldChg>
      <pc:sldChg chg="delSp modSp add mod">
        <pc:chgData name="Rohit J Kate" userId="6acfeb0a-1742-4fee-9ad0-3462b52b7fdf" providerId="ADAL" clId="{366CB2EF-9B55-440E-B2A2-7732DE1B8CA3}" dt="2021-11-09T06:26:05.815" v="2945" actId="20577"/>
        <pc:sldMkLst>
          <pc:docMk/>
          <pc:sldMk cId="1833772913" sldId="565"/>
        </pc:sldMkLst>
        <pc:spChg chg="mod">
          <ac:chgData name="Rohit J Kate" userId="6acfeb0a-1742-4fee-9ad0-3462b52b7fdf" providerId="ADAL" clId="{366CB2EF-9B55-440E-B2A2-7732DE1B8CA3}" dt="2021-11-09T06:26:05.815" v="2945" actId="20577"/>
          <ac:spMkLst>
            <pc:docMk/>
            <pc:sldMk cId="1833772913" sldId="565"/>
            <ac:spMk id="3" creationId="{60CC81EE-C834-424D-B447-89B61E981EE1}"/>
          </ac:spMkLst>
        </pc:spChg>
        <pc:spChg chg="del">
          <ac:chgData name="Rohit J Kate" userId="6acfeb0a-1742-4fee-9ad0-3462b52b7fdf" providerId="ADAL" clId="{366CB2EF-9B55-440E-B2A2-7732DE1B8CA3}" dt="2021-11-09T06:26:01.742" v="2941" actId="478"/>
          <ac:spMkLst>
            <pc:docMk/>
            <pc:sldMk cId="1833772913" sldId="565"/>
            <ac:spMk id="6" creationId="{64AF500E-CA24-4D2D-A461-AC0E7BD5B965}"/>
          </ac:spMkLst>
        </pc:spChg>
        <pc:cxnChg chg="del">
          <ac:chgData name="Rohit J Kate" userId="6acfeb0a-1742-4fee-9ad0-3462b52b7fdf" providerId="ADAL" clId="{366CB2EF-9B55-440E-B2A2-7732DE1B8CA3}" dt="2021-11-09T06:26:01.742" v="2941" actId="478"/>
          <ac:cxnSpMkLst>
            <pc:docMk/>
            <pc:sldMk cId="1833772913" sldId="565"/>
            <ac:cxnSpMk id="5" creationId="{A250A82D-2729-4B4A-8A4C-8D4AE96ECF2F}"/>
          </ac:cxnSpMkLst>
        </pc:cxnChg>
      </pc:sldChg>
      <pc:sldChg chg="modSp add mod">
        <pc:chgData name="Rohit J Kate" userId="6acfeb0a-1742-4fee-9ad0-3462b52b7fdf" providerId="ADAL" clId="{366CB2EF-9B55-440E-B2A2-7732DE1B8CA3}" dt="2021-11-09T06:27:22.926" v="2963" actId="5793"/>
        <pc:sldMkLst>
          <pc:docMk/>
          <pc:sldMk cId="1251868117" sldId="566"/>
        </pc:sldMkLst>
        <pc:spChg chg="mod">
          <ac:chgData name="Rohit J Kate" userId="6acfeb0a-1742-4fee-9ad0-3462b52b7fdf" providerId="ADAL" clId="{366CB2EF-9B55-440E-B2A2-7732DE1B8CA3}" dt="2021-11-09T06:27:22.926" v="2963" actId="5793"/>
          <ac:spMkLst>
            <pc:docMk/>
            <pc:sldMk cId="1251868117" sldId="566"/>
            <ac:spMk id="3" creationId="{60CC81EE-C834-424D-B447-89B61E981EE1}"/>
          </ac:spMkLst>
        </pc:spChg>
      </pc:sldChg>
      <pc:sldChg chg="modSp new mod">
        <pc:chgData name="Rohit J Kate" userId="6acfeb0a-1742-4fee-9ad0-3462b52b7fdf" providerId="ADAL" clId="{366CB2EF-9B55-440E-B2A2-7732DE1B8CA3}" dt="2021-11-09T06:43:06.846" v="3945" actId="20577"/>
        <pc:sldMkLst>
          <pc:docMk/>
          <pc:sldMk cId="1217553650" sldId="567"/>
        </pc:sldMkLst>
        <pc:spChg chg="mod">
          <ac:chgData name="Rohit J Kate" userId="6acfeb0a-1742-4fee-9ad0-3462b52b7fdf" providerId="ADAL" clId="{366CB2EF-9B55-440E-B2A2-7732DE1B8CA3}" dt="2021-11-09T06:42:50.940" v="3909" actId="20577"/>
          <ac:spMkLst>
            <pc:docMk/>
            <pc:sldMk cId="1217553650" sldId="567"/>
            <ac:spMk id="2" creationId="{B122AD4F-02E4-4B4F-8116-838B36FACDBC}"/>
          </ac:spMkLst>
        </pc:spChg>
        <pc:spChg chg="mod">
          <ac:chgData name="Rohit J Kate" userId="6acfeb0a-1742-4fee-9ad0-3462b52b7fdf" providerId="ADAL" clId="{366CB2EF-9B55-440E-B2A2-7732DE1B8CA3}" dt="2021-11-09T06:43:06.846" v="3945" actId="20577"/>
          <ac:spMkLst>
            <pc:docMk/>
            <pc:sldMk cId="1217553650" sldId="567"/>
            <ac:spMk id="3" creationId="{6CE47206-D3EE-43BC-A842-7A8E1E4DDC4D}"/>
          </ac:spMkLst>
        </pc:spChg>
      </pc:sldChg>
    </pc:docChg>
  </pc:docChgLst>
  <pc:docChgLst>
    <pc:chgData name="Rohit J Kate" userId="6acfeb0a-1742-4fee-9ad0-3462b52b7fdf" providerId="ADAL" clId="{3C215FE2-4614-4CA8-8834-39BA2135CFDB}"/>
    <pc:docChg chg="custSel delSld modSld">
      <pc:chgData name="Rohit J Kate" userId="6acfeb0a-1742-4fee-9ad0-3462b52b7fdf" providerId="ADAL" clId="{3C215FE2-4614-4CA8-8834-39BA2135CFDB}" dt="2023-11-27T19:36:49.342" v="21" actId="20577"/>
      <pc:docMkLst>
        <pc:docMk/>
      </pc:docMkLst>
      <pc:sldChg chg="modSp mod">
        <pc:chgData name="Rohit J Kate" userId="6acfeb0a-1742-4fee-9ad0-3462b52b7fdf" providerId="ADAL" clId="{3C215FE2-4614-4CA8-8834-39BA2135CFDB}" dt="2023-11-27T19:31:42.596" v="9" actId="20577"/>
        <pc:sldMkLst>
          <pc:docMk/>
          <pc:sldMk cId="0" sldId="377"/>
        </pc:sldMkLst>
        <pc:spChg chg="mod">
          <ac:chgData name="Rohit J Kate" userId="6acfeb0a-1742-4fee-9ad0-3462b52b7fdf" providerId="ADAL" clId="{3C215FE2-4614-4CA8-8834-39BA2135CFDB}" dt="2023-11-27T19:31:42.596" v="9" actId="20577"/>
          <ac:spMkLst>
            <pc:docMk/>
            <pc:sldMk cId="0" sldId="377"/>
            <ac:spMk id="5" creationId="{00000000-0000-0000-0000-000000000000}"/>
          </ac:spMkLst>
        </pc:spChg>
      </pc:sldChg>
      <pc:sldChg chg="del">
        <pc:chgData name="Rohit J Kate" userId="6acfeb0a-1742-4fee-9ad0-3462b52b7fdf" providerId="ADAL" clId="{3C215FE2-4614-4CA8-8834-39BA2135CFDB}" dt="2023-11-27T19:31:52.410" v="10" actId="47"/>
        <pc:sldMkLst>
          <pc:docMk/>
          <pc:sldMk cId="1802441170" sldId="420"/>
        </pc:sldMkLst>
      </pc:sldChg>
      <pc:sldChg chg="del">
        <pc:chgData name="Rohit J Kate" userId="6acfeb0a-1742-4fee-9ad0-3462b52b7fdf" providerId="ADAL" clId="{3C215FE2-4614-4CA8-8834-39BA2135CFDB}" dt="2023-11-27T19:31:52.410" v="10" actId="47"/>
        <pc:sldMkLst>
          <pc:docMk/>
          <pc:sldMk cId="2311505332" sldId="421"/>
        </pc:sldMkLst>
      </pc:sldChg>
      <pc:sldChg chg="del">
        <pc:chgData name="Rohit J Kate" userId="6acfeb0a-1742-4fee-9ad0-3462b52b7fdf" providerId="ADAL" clId="{3C215FE2-4614-4CA8-8834-39BA2135CFDB}" dt="2023-11-27T19:31:52.410" v="10" actId="47"/>
        <pc:sldMkLst>
          <pc:docMk/>
          <pc:sldMk cId="3328074477" sldId="422"/>
        </pc:sldMkLst>
      </pc:sldChg>
      <pc:sldChg chg="del">
        <pc:chgData name="Rohit J Kate" userId="6acfeb0a-1742-4fee-9ad0-3462b52b7fdf" providerId="ADAL" clId="{3C215FE2-4614-4CA8-8834-39BA2135CFDB}" dt="2023-11-27T19:31:52.410" v="10" actId="47"/>
        <pc:sldMkLst>
          <pc:docMk/>
          <pc:sldMk cId="505274302" sldId="423"/>
        </pc:sldMkLst>
      </pc:sldChg>
      <pc:sldChg chg="del">
        <pc:chgData name="Rohit J Kate" userId="6acfeb0a-1742-4fee-9ad0-3462b52b7fdf" providerId="ADAL" clId="{3C215FE2-4614-4CA8-8834-39BA2135CFDB}" dt="2023-11-27T19:31:52.410" v="10" actId="47"/>
        <pc:sldMkLst>
          <pc:docMk/>
          <pc:sldMk cId="2846079815" sldId="424"/>
        </pc:sldMkLst>
      </pc:sldChg>
      <pc:sldChg chg="del">
        <pc:chgData name="Rohit J Kate" userId="6acfeb0a-1742-4fee-9ad0-3462b52b7fdf" providerId="ADAL" clId="{3C215FE2-4614-4CA8-8834-39BA2135CFDB}" dt="2023-11-27T19:31:52.410" v="10" actId="47"/>
        <pc:sldMkLst>
          <pc:docMk/>
          <pc:sldMk cId="2939166854" sldId="425"/>
        </pc:sldMkLst>
      </pc:sldChg>
      <pc:sldChg chg="del">
        <pc:chgData name="Rohit J Kate" userId="6acfeb0a-1742-4fee-9ad0-3462b52b7fdf" providerId="ADAL" clId="{3C215FE2-4614-4CA8-8834-39BA2135CFDB}" dt="2023-11-27T19:31:52.410" v="10" actId="47"/>
        <pc:sldMkLst>
          <pc:docMk/>
          <pc:sldMk cId="3189486100" sldId="428"/>
        </pc:sldMkLst>
      </pc:sldChg>
      <pc:sldChg chg="del">
        <pc:chgData name="Rohit J Kate" userId="6acfeb0a-1742-4fee-9ad0-3462b52b7fdf" providerId="ADAL" clId="{3C215FE2-4614-4CA8-8834-39BA2135CFDB}" dt="2023-11-27T19:31:52.410" v="10" actId="47"/>
        <pc:sldMkLst>
          <pc:docMk/>
          <pc:sldMk cId="1664868988" sldId="429"/>
        </pc:sldMkLst>
      </pc:sldChg>
      <pc:sldChg chg="del">
        <pc:chgData name="Rohit J Kate" userId="6acfeb0a-1742-4fee-9ad0-3462b52b7fdf" providerId="ADAL" clId="{3C215FE2-4614-4CA8-8834-39BA2135CFDB}" dt="2023-11-27T19:31:52.410" v="10" actId="47"/>
        <pc:sldMkLst>
          <pc:docMk/>
          <pc:sldMk cId="3204859326" sldId="430"/>
        </pc:sldMkLst>
      </pc:sldChg>
      <pc:sldChg chg="modSp mod">
        <pc:chgData name="Rohit J Kate" userId="6acfeb0a-1742-4fee-9ad0-3462b52b7fdf" providerId="ADAL" clId="{3C215FE2-4614-4CA8-8834-39BA2135CFDB}" dt="2023-11-27T19:36:49.342" v="21" actId="20577"/>
        <pc:sldMkLst>
          <pc:docMk/>
          <pc:sldMk cId="3108831676" sldId="433"/>
        </pc:sldMkLst>
        <pc:spChg chg="mod">
          <ac:chgData name="Rohit J Kate" userId="6acfeb0a-1742-4fee-9ad0-3462b52b7fdf" providerId="ADAL" clId="{3C215FE2-4614-4CA8-8834-39BA2135CFDB}" dt="2023-11-27T19:36:49.342" v="21" actId="20577"/>
          <ac:spMkLst>
            <pc:docMk/>
            <pc:sldMk cId="3108831676" sldId="433"/>
            <ac:spMk id="3" creationId="{1ED8429B-DD29-FF14-E828-AC844E138125}"/>
          </ac:spMkLst>
        </pc:spChg>
      </pc:sldChg>
    </pc:docChg>
  </pc:docChgLst>
  <pc:docChgLst>
    <pc:chgData name="Rohit J Kate" userId="6acfeb0a-1742-4fee-9ad0-3462b52b7fdf" providerId="ADAL" clId="{171C907A-0002-496C-B48B-942862FB4B9C}"/>
    <pc:docChg chg="delSld modSld">
      <pc:chgData name="Rohit J Kate" userId="6acfeb0a-1742-4fee-9ad0-3462b52b7fdf" providerId="ADAL" clId="{171C907A-0002-496C-B48B-942862FB4B9C}" dt="2023-11-27T21:57:29.946" v="2" actId="2696"/>
      <pc:docMkLst>
        <pc:docMk/>
      </pc:docMkLst>
      <pc:sldChg chg="modSp mod">
        <pc:chgData name="Rohit J Kate" userId="6acfeb0a-1742-4fee-9ad0-3462b52b7fdf" providerId="ADAL" clId="{171C907A-0002-496C-B48B-942862FB4B9C}" dt="2023-11-27T21:56:40.484" v="1" actId="6549"/>
        <pc:sldMkLst>
          <pc:docMk/>
          <pc:sldMk cId="3650139863" sldId="412"/>
        </pc:sldMkLst>
        <pc:spChg chg="mod">
          <ac:chgData name="Rohit J Kate" userId="6acfeb0a-1742-4fee-9ad0-3462b52b7fdf" providerId="ADAL" clId="{171C907A-0002-496C-B48B-942862FB4B9C}" dt="2023-11-27T21:56:40.484" v="1" actId="6549"/>
          <ac:spMkLst>
            <pc:docMk/>
            <pc:sldMk cId="3650139863" sldId="412"/>
            <ac:spMk id="11" creationId="{63E71B4B-C1D3-4C53-9131-72E68B188D8A}"/>
          </ac:spMkLst>
        </pc:spChg>
      </pc:sldChg>
      <pc:sldChg chg="modSp mod">
        <pc:chgData name="Rohit J Kate" userId="6acfeb0a-1742-4fee-9ad0-3462b52b7fdf" providerId="ADAL" clId="{171C907A-0002-496C-B48B-942862FB4B9C}" dt="2023-11-27T21:56:27.585" v="0" actId="6549"/>
        <pc:sldMkLst>
          <pc:docMk/>
          <pc:sldMk cId="2078113308" sldId="419"/>
        </pc:sldMkLst>
        <pc:spChg chg="mod">
          <ac:chgData name="Rohit J Kate" userId="6acfeb0a-1742-4fee-9ad0-3462b52b7fdf" providerId="ADAL" clId="{171C907A-0002-496C-B48B-942862FB4B9C}" dt="2023-11-27T21:56:27.585" v="0" actId="6549"/>
          <ac:spMkLst>
            <pc:docMk/>
            <pc:sldMk cId="2078113308" sldId="419"/>
            <ac:spMk id="7" creationId="{B290769C-849F-417C-ACEE-8266271D2CBB}"/>
          </ac:spMkLst>
        </pc:spChg>
      </pc:sldChg>
      <pc:sldChg chg="del">
        <pc:chgData name="Rohit J Kate" userId="6acfeb0a-1742-4fee-9ad0-3462b52b7fdf" providerId="ADAL" clId="{171C907A-0002-496C-B48B-942862FB4B9C}" dt="2023-11-27T21:57:29.946" v="2" actId="2696"/>
        <pc:sldMkLst>
          <pc:docMk/>
          <pc:sldMk cId="587719883" sldId="431"/>
        </pc:sldMkLst>
      </pc:sldChg>
      <pc:sldChg chg="del">
        <pc:chgData name="Rohit J Kate" userId="6acfeb0a-1742-4fee-9ad0-3462b52b7fdf" providerId="ADAL" clId="{171C907A-0002-496C-B48B-942862FB4B9C}" dt="2023-11-27T21:57:29.946" v="2" actId="2696"/>
        <pc:sldMkLst>
          <pc:docMk/>
          <pc:sldMk cId="3726871123" sldId="432"/>
        </pc:sldMkLst>
      </pc:sldChg>
    </pc:docChg>
  </pc:docChgLst>
  <pc:docChgLst>
    <pc:chgData name="Rohit J Kate" userId="6acfeb0a-1742-4fee-9ad0-3462b52b7fdf" providerId="ADAL" clId="{9E3D30F7-C350-483B-B7B2-25844B027205}"/>
    <pc:docChg chg="undo custSel addSld delSld modSld sldOrd">
      <pc:chgData name="Rohit J Kate" userId="6acfeb0a-1742-4fee-9ad0-3462b52b7fdf" providerId="ADAL" clId="{9E3D30F7-C350-483B-B7B2-25844B027205}" dt="2023-11-27T19:30:22.844" v="5830" actId="20577"/>
      <pc:docMkLst>
        <pc:docMk/>
      </pc:docMkLst>
      <pc:sldChg chg="modSp mod ord">
        <pc:chgData name="Rohit J Kate" userId="6acfeb0a-1742-4fee-9ad0-3462b52b7fdf" providerId="ADAL" clId="{9E3D30F7-C350-483B-B7B2-25844B027205}" dt="2023-11-27T17:16:21.786" v="96"/>
        <pc:sldMkLst>
          <pc:docMk/>
          <pc:sldMk cId="3841681520" sldId="406"/>
        </pc:sldMkLst>
        <pc:spChg chg="mod">
          <ac:chgData name="Rohit J Kate" userId="6acfeb0a-1742-4fee-9ad0-3462b52b7fdf" providerId="ADAL" clId="{9E3D30F7-C350-483B-B7B2-25844B027205}" dt="2023-11-27T17:13:08.888" v="14" actId="20577"/>
          <ac:spMkLst>
            <pc:docMk/>
            <pc:sldMk cId="3841681520" sldId="406"/>
            <ac:spMk id="2" creationId="{C4AE9C7C-E6C0-4525-8925-BD2CA4927CE6}"/>
          </ac:spMkLst>
        </pc:spChg>
        <pc:spChg chg="mod">
          <ac:chgData name="Rohit J Kate" userId="6acfeb0a-1742-4fee-9ad0-3462b52b7fdf" providerId="ADAL" clId="{9E3D30F7-C350-483B-B7B2-25844B027205}" dt="2023-11-27T17:15:58.181" v="94" actId="20577"/>
          <ac:spMkLst>
            <pc:docMk/>
            <pc:sldMk cId="3841681520" sldId="406"/>
            <ac:spMk id="3" creationId="{7D82EB64-4F09-4D87-9E9D-548E2DA5BF20}"/>
          </ac:spMkLst>
        </pc:spChg>
      </pc:sldChg>
      <pc:sldChg chg="ord">
        <pc:chgData name="Rohit J Kate" userId="6acfeb0a-1742-4fee-9ad0-3462b52b7fdf" providerId="ADAL" clId="{9E3D30F7-C350-483B-B7B2-25844B027205}" dt="2023-11-27T17:13:27.523" v="16"/>
        <pc:sldMkLst>
          <pc:docMk/>
          <pc:sldMk cId="1573487792" sldId="407"/>
        </pc:sldMkLst>
      </pc:sldChg>
      <pc:sldChg chg="modSp mod">
        <pc:chgData name="Rohit J Kate" userId="6acfeb0a-1742-4fee-9ad0-3462b52b7fdf" providerId="ADAL" clId="{9E3D30F7-C350-483B-B7B2-25844B027205}" dt="2023-11-27T18:18:16.343" v="1660" actId="20577"/>
        <pc:sldMkLst>
          <pc:docMk/>
          <pc:sldMk cId="1179477415" sldId="409"/>
        </pc:sldMkLst>
        <pc:spChg chg="mod">
          <ac:chgData name="Rohit J Kate" userId="6acfeb0a-1742-4fee-9ad0-3462b52b7fdf" providerId="ADAL" clId="{9E3D30F7-C350-483B-B7B2-25844B027205}" dt="2023-11-27T18:18:16.343" v="1660" actId="20577"/>
          <ac:spMkLst>
            <pc:docMk/>
            <pc:sldMk cId="1179477415" sldId="409"/>
            <ac:spMk id="3" creationId="{533EA929-318F-4B15-8F85-5D6CA628AB75}"/>
          </ac:spMkLst>
        </pc:spChg>
      </pc:sldChg>
      <pc:sldChg chg="addSp modSp mod">
        <pc:chgData name="Rohit J Kate" userId="6acfeb0a-1742-4fee-9ad0-3462b52b7fdf" providerId="ADAL" clId="{9E3D30F7-C350-483B-B7B2-25844B027205}" dt="2023-11-27T18:36:26.125" v="2355" actId="20577"/>
        <pc:sldMkLst>
          <pc:docMk/>
          <pc:sldMk cId="1227150551" sldId="410"/>
        </pc:sldMkLst>
        <pc:spChg chg="mod">
          <ac:chgData name="Rohit J Kate" userId="6acfeb0a-1742-4fee-9ad0-3462b52b7fdf" providerId="ADAL" clId="{9E3D30F7-C350-483B-B7B2-25844B027205}" dt="2023-11-27T18:20:02.548" v="1712" actId="6549"/>
          <ac:spMkLst>
            <pc:docMk/>
            <pc:sldMk cId="1227150551" sldId="410"/>
            <ac:spMk id="2" creationId="{647DD5E1-F1A5-443E-8747-1DD6443985DF}"/>
          </ac:spMkLst>
        </pc:spChg>
        <pc:spChg chg="mod">
          <ac:chgData name="Rohit J Kate" userId="6acfeb0a-1742-4fee-9ad0-3462b52b7fdf" providerId="ADAL" clId="{9E3D30F7-C350-483B-B7B2-25844B027205}" dt="2023-11-27T18:36:26.125" v="2355" actId="20577"/>
          <ac:spMkLst>
            <pc:docMk/>
            <pc:sldMk cId="1227150551" sldId="410"/>
            <ac:spMk id="3" creationId="{060D0CEA-A420-4103-B832-A88A4ADD15A4}"/>
          </ac:spMkLst>
        </pc:spChg>
        <pc:spChg chg="mod">
          <ac:chgData name="Rohit J Kate" userId="6acfeb0a-1742-4fee-9ad0-3462b52b7fdf" providerId="ADAL" clId="{9E3D30F7-C350-483B-B7B2-25844B027205}" dt="2023-11-27T18:36:10.541" v="2333" actId="164"/>
          <ac:spMkLst>
            <pc:docMk/>
            <pc:sldMk cId="1227150551" sldId="410"/>
            <ac:spMk id="6" creationId="{E6F83E57-A834-48EC-8936-85B76B8980FF}"/>
          </ac:spMkLst>
        </pc:spChg>
        <pc:spChg chg="mod">
          <ac:chgData name="Rohit J Kate" userId="6acfeb0a-1742-4fee-9ad0-3462b52b7fdf" providerId="ADAL" clId="{9E3D30F7-C350-483B-B7B2-25844B027205}" dt="2023-11-27T18:36:10.541" v="2333" actId="164"/>
          <ac:spMkLst>
            <pc:docMk/>
            <pc:sldMk cId="1227150551" sldId="410"/>
            <ac:spMk id="11" creationId="{1856F296-9CE4-41B5-98AB-F24D8E1BC5DA}"/>
          </ac:spMkLst>
        </pc:spChg>
        <pc:spChg chg="mod">
          <ac:chgData name="Rohit J Kate" userId="6acfeb0a-1742-4fee-9ad0-3462b52b7fdf" providerId="ADAL" clId="{9E3D30F7-C350-483B-B7B2-25844B027205}" dt="2023-11-27T18:36:10.541" v="2333" actId="164"/>
          <ac:spMkLst>
            <pc:docMk/>
            <pc:sldMk cId="1227150551" sldId="410"/>
            <ac:spMk id="12" creationId="{0C4EB979-36BB-4112-8EB4-ABA46A327B8D}"/>
          </ac:spMkLst>
        </pc:spChg>
        <pc:grpChg chg="add mod">
          <ac:chgData name="Rohit J Kate" userId="6acfeb0a-1742-4fee-9ad0-3462b52b7fdf" providerId="ADAL" clId="{9E3D30F7-C350-483B-B7B2-25844B027205}" dt="2023-11-27T18:36:12.488" v="2334" actId="1076"/>
          <ac:grpSpMkLst>
            <pc:docMk/>
            <pc:sldMk cId="1227150551" sldId="410"/>
            <ac:grpSpMk id="5" creationId="{CE9B8E2D-DE7E-9439-E3E0-616092DE4CF9}"/>
          </ac:grpSpMkLst>
        </pc:grpChg>
        <pc:cxnChg chg="mod">
          <ac:chgData name="Rohit J Kate" userId="6acfeb0a-1742-4fee-9ad0-3462b52b7fdf" providerId="ADAL" clId="{9E3D30F7-C350-483B-B7B2-25844B027205}" dt="2023-11-27T18:36:10.541" v="2333" actId="164"/>
          <ac:cxnSpMkLst>
            <pc:docMk/>
            <pc:sldMk cId="1227150551" sldId="410"/>
            <ac:cxnSpMk id="8" creationId="{DDB45C87-D1DD-409A-9FA2-CC6D45AD8FC3}"/>
          </ac:cxnSpMkLst>
        </pc:cxnChg>
        <pc:cxnChg chg="mod">
          <ac:chgData name="Rohit J Kate" userId="6acfeb0a-1742-4fee-9ad0-3462b52b7fdf" providerId="ADAL" clId="{9E3D30F7-C350-483B-B7B2-25844B027205}" dt="2023-11-27T18:36:10.541" v="2333" actId="164"/>
          <ac:cxnSpMkLst>
            <pc:docMk/>
            <pc:sldMk cId="1227150551" sldId="410"/>
            <ac:cxnSpMk id="9" creationId="{78FD3F20-699F-4344-B865-1255116786C0}"/>
          </ac:cxnSpMkLst>
        </pc:cxnChg>
      </pc:sldChg>
      <pc:sldChg chg="del">
        <pc:chgData name="Rohit J Kate" userId="6acfeb0a-1742-4fee-9ad0-3462b52b7fdf" providerId="ADAL" clId="{9E3D30F7-C350-483B-B7B2-25844B027205}" dt="2023-11-27T18:16:51.721" v="1584" actId="2696"/>
        <pc:sldMkLst>
          <pc:docMk/>
          <pc:sldMk cId="236645062" sldId="411"/>
        </pc:sldMkLst>
      </pc:sldChg>
      <pc:sldChg chg="add ord">
        <pc:chgData name="Rohit J Kate" userId="6acfeb0a-1742-4fee-9ad0-3462b52b7fdf" providerId="ADAL" clId="{9E3D30F7-C350-483B-B7B2-25844B027205}" dt="2023-11-27T18:33:40.490" v="2142"/>
        <pc:sldMkLst>
          <pc:docMk/>
          <pc:sldMk cId="2526466168" sldId="411"/>
        </pc:sldMkLst>
      </pc:sldChg>
      <pc:sldChg chg="del">
        <pc:chgData name="Rohit J Kate" userId="6acfeb0a-1742-4fee-9ad0-3462b52b7fdf" providerId="ADAL" clId="{9E3D30F7-C350-483B-B7B2-25844B027205}" dt="2023-11-27T18:16:51.721" v="1584" actId="2696"/>
        <pc:sldMkLst>
          <pc:docMk/>
          <pc:sldMk cId="1500683868" sldId="412"/>
        </pc:sldMkLst>
      </pc:sldChg>
      <pc:sldChg chg="add">
        <pc:chgData name="Rohit J Kate" userId="6acfeb0a-1742-4fee-9ad0-3462b52b7fdf" providerId="ADAL" clId="{9E3D30F7-C350-483B-B7B2-25844B027205}" dt="2023-11-27T18:16:59.456" v="1585"/>
        <pc:sldMkLst>
          <pc:docMk/>
          <pc:sldMk cId="3650139863" sldId="412"/>
        </pc:sldMkLst>
      </pc:sldChg>
      <pc:sldChg chg="modSp mod ord">
        <pc:chgData name="Rohit J Kate" userId="6acfeb0a-1742-4fee-9ad0-3462b52b7fdf" providerId="ADAL" clId="{9E3D30F7-C350-483B-B7B2-25844B027205}" dt="2023-11-27T18:43:00.124" v="2506"/>
        <pc:sldMkLst>
          <pc:docMk/>
          <pc:sldMk cId="697604791" sldId="413"/>
        </pc:sldMkLst>
        <pc:spChg chg="mod">
          <ac:chgData name="Rohit J Kate" userId="6acfeb0a-1742-4fee-9ad0-3462b52b7fdf" providerId="ADAL" clId="{9E3D30F7-C350-483B-B7B2-25844B027205}" dt="2023-11-27T18:25:12.748" v="1793" actId="20577"/>
          <ac:spMkLst>
            <pc:docMk/>
            <pc:sldMk cId="697604791" sldId="413"/>
            <ac:spMk id="3" creationId="{07EC21B0-F3FE-4F07-B7E4-E296B2F23836}"/>
          </ac:spMkLst>
        </pc:spChg>
      </pc:sldChg>
      <pc:sldChg chg="modSp mod ord">
        <pc:chgData name="Rohit J Kate" userId="6acfeb0a-1742-4fee-9ad0-3462b52b7fdf" providerId="ADAL" clId="{9E3D30F7-C350-483B-B7B2-25844B027205}" dt="2023-11-27T18:53:36.807" v="3142" actId="21"/>
        <pc:sldMkLst>
          <pc:docMk/>
          <pc:sldMk cId="3507845776" sldId="415"/>
        </pc:sldMkLst>
        <pc:spChg chg="mod">
          <ac:chgData name="Rohit J Kate" userId="6acfeb0a-1742-4fee-9ad0-3462b52b7fdf" providerId="ADAL" clId="{9E3D30F7-C350-483B-B7B2-25844B027205}" dt="2023-11-27T18:53:36.807" v="3142" actId="21"/>
          <ac:spMkLst>
            <pc:docMk/>
            <pc:sldMk cId="3507845776" sldId="415"/>
            <ac:spMk id="3" creationId="{00D6975F-10CE-4CB5-98AE-B0C6D2D5306E}"/>
          </ac:spMkLst>
        </pc:spChg>
      </pc:sldChg>
      <pc:sldChg chg="modSp mod">
        <pc:chgData name="Rohit J Kate" userId="6acfeb0a-1742-4fee-9ad0-3462b52b7fdf" providerId="ADAL" clId="{9E3D30F7-C350-483B-B7B2-25844B027205}" dt="2023-11-27T18:59:39.404" v="3235" actId="20577"/>
        <pc:sldMkLst>
          <pc:docMk/>
          <pc:sldMk cId="1510296641" sldId="416"/>
        </pc:sldMkLst>
        <pc:spChg chg="mod">
          <ac:chgData name="Rohit J Kate" userId="6acfeb0a-1742-4fee-9ad0-3462b52b7fdf" providerId="ADAL" clId="{9E3D30F7-C350-483B-B7B2-25844B027205}" dt="2023-11-27T18:59:39.404" v="3235" actId="20577"/>
          <ac:spMkLst>
            <pc:docMk/>
            <pc:sldMk cId="1510296641" sldId="416"/>
            <ac:spMk id="38" creationId="{EC104077-B799-4DF0-8624-D1E798690DF9}"/>
          </ac:spMkLst>
        </pc:spChg>
        <pc:spChg chg="mod">
          <ac:chgData name="Rohit J Kate" userId="6acfeb0a-1742-4fee-9ad0-3462b52b7fdf" providerId="ADAL" clId="{9E3D30F7-C350-483B-B7B2-25844B027205}" dt="2023-11-27T18:59:35.840" v="3227" actId="20577"/>
          <ac:spMkLst>
            <pc:docMk/>
            <pc:sldMk cId="1510296641" sldId="416"/>
            <ac:spMk id="59" creationId="{1395AE2B-612A-43A7-8C4E-A629232FA8E8}"/>
          </ac:spMkLst>
        </pc:spChg>
      </pc:sldChg>
      <pc:sldChg chg="modSp mod">
        <pc:chgData name="Rohit J Kate" userId="6acfeb0a-1742-4fee-9ad0-3462b52b7fdf" providerId="ADAL" clId="{9E3D30F7-C350-483B-B7B2-25844B027205}" dt="2023-11-27T18:59:45.642" v="3236" actId="6549"/>
        <pc:sldMkLst>
          <pc:docMk/>
          <pc:sldMk cId="3174481729" sldId="418"/>
        </pc:sldMkLst>
        <pc:spChg chg="mod">
          <ac:chgData name="Rohit J Kate" userId="6acfeb0a-1742-4fee-9ad0-3462b52b7fdf" providerId="ADAL" clId="{9E3D30F7-C350-483B-B7B2-25844B027205}" dt="2023-11-27T18:59:45.642" v="3236" actId="6549"/>
          <ac:spMkLst>
            <pc:docMk/>
            <pc:sldMk cId="3174481729" sldId="418"/>
            <ac:spMk id="3" creationId="{49E0FB85-9BCF-42CE-ABA7-978B5AB88894}"/>
          </ac:spMkLst>
        </pc:spChg>
      </pc:sldChg>
      <pc:sldChg chg="del">
        <pc:chgData name="Rohit J Kate" userId="6acfeb0a-1742-4fee-9ad0-3462b52b7fdf" providerId="ADAL" clId="{9E3D30F7-C350-483B-B7B2-25844B027205}" dt="2023-11-27T18:16:51.721" v="1584" actId="2696"/>
        <pc:sldMkLst>
          <pc:docMk/>
          <pc:sldMk cId="3590896410" sldId="426"/>
        </pc:sldMkLst>
      </pc:sldChg>
      <pc:sldChg chg="modSp add mod">
        <pc:chgData name="Rohit J Kate" userId="6acfeb0a-1742-4fee-9ad0-3462b52b7fdf" providerId="ADAL" clId="{9E3D30F7-C350-483B-B7B2-25844B027205}" dt="2023-11-27T19:20:06.878" v="5251" actId="20577"/>
        <pc:sldMkLst>
          <pc:docMk/>
          <pc:sldMk cId="3877984367" sldId="426"/>
        </pc:sldMkLst>
        <pc:spChg chg="mod">
          <ac:chgData name="Rohit J Kate" userId="6acfeb0a-1742-4fee-9ad0-3462b52b7fdf" providerId="ADAL" clId="{9E3D30F7-C350-483B-B7B2-25844B027205}" dt="2023-11-27T19:20:06.878" v="5251" actId="20577"/>
          <ac:spMkLst>
            <pc:docMk/>
            <pc:sldMk cId="3877984367" sldId="426"/>
            <ac:spMk id="2" creationId="{F81AE5EA-092D-4417-B874-E72340B55E05}"/>
          </ac:spMkLst>
        </pc:spChg>
        <pc:spChg chg="mod">
          <ac:chgData name="Rohit J Kate" userId="6acfeb0a-1742-4fee-9ad0-3462b52b7fdf" providerId="ADAL" clId="{9E3D30F7-C350-483B-B7B2-25844B027205}" dt="2023-11-27T19:16:36.368" v="4953" actId="20577"/>
          <ac:spMkLst>
            <pc:docMk/>
            <pc:sldMk cId="3877984367" sldId="426"/>
            <ac:spMk id="3" creationId="{D9083441-66C4-47A8-963B-DFF0454EF3DE}"/>
          </ac:spMkLst>
        </pc:spChg>
      </pc:sldChg>
      <pc:sldChg chg="modSp new mod">
        <pc:chgData name="Rohit J Kate" userId="6acfeb0a-1742-4fee-9ad0-3462b52b7fdf" providerId="ADAL" clId="{9E3D30F7-C350-483B-B7B2-25844B027205}" dt="2023-11-27T17:20:40.553" v="152" actId="14100"/>
        <pc:sldMkLst>
          <pc:docMk/>
          <pc:sldMk cId="3108831676" sldId="433"/>
        </pc:sldMkLst>
        <pc:spChg chg="mod">
          <ac:chgData name="Rohit J Kate" userId="6acfeb0a-1742-4fee-9ad0-3462b52b7fdf" providerId="ADAL" clId="{9E3D30F7-C350-483B-B7B2-25844B027205}" dt="2023-11-27T17:20:23.740" v="104" actId="20577"/>
          <ac:spMkLst>
            <pc:docMk/>
            <pc:sldMk cId="3108831676" sldId="433"/>
            <ac:spMk id="2" creationId="{32948CBA-5118-698A-97DB-4D924483162E}"/>
          </ac:spMkLst>
        </pc:spChg>
        <pc:spChg chg="mod">
          <ac:chgData name="Rohit J Kate" userId="6acfeb0a-1742-4fee-9ad0-3462b52b7fdf" providerId="ADAL" clId="{9E3D30F7-C350-483B-B7B2-25844B027205}" dt="2023-11-27T17:20:40.553" v="152" actId="14100"/>
          <ac:spMkLst>
            <pc:docMk/>
            <pc:sldMk cId="3108831676" sldId="433"/>
            <ac:spMk id="3" creationId="{1ED8429B-DD29-FF14-E828-AC844E138125}"/>
          </ac:spMkLst>
        </pc:spChg>
      </pc:sldChg>
      <pc:sldChg chg="modSp new mod ord">
        <pc:chgData name="Rohit J Kate" userId="6acfeb0a-1742-4fee-9ad0-3462b52b7fdf" providerId="ADAL" clId="{9E3D30F7-C350-483B-B7B2-25844B027205}" dt="2023-11-27T18:15:54.645" v="1575" actId="6549"/>
        <pc:sldMkLst>
          <pc:docMk/>
          <pc:sldMk cId="1470734997" sldId="434"/>
        </pc:sldMkLst>
        <pc:spChg chg="mod">
          <ac:chgData name="Rohit J Kate" userId="6acfeb0a-1742-4fee-9ad0-3462b52b7fdf" providerId="ADAL" clId="{9E3D30F7-C350-483B-B7B2-25844B027205}" dt="2023-11-27T17:22:04.265" v="188" actId="14100"/>
          <ac:spMkLst>
            <pc:docMk/>
            <pc:sldMk cId="1470734997" sldId="434"/>
            <ac:spMk id="2" creationId="{973C1373-1A6D-0735-0CC9-B2D95455C11B}"/>
          </ac:spMkLst>
        </pc:spChg>
        <pc:spChg chg="mod">
          <ac:chgData name="Rohit J Kate" userId="6acfeb0a-1742-4fee-9ad0-3462b52b7fdf" providerId="ADAL" clId="{9E3D30F7-C350-483B-B7B2-25844B027205}" dt="2023-11-27T18:15:54.645" v="1575" actId="6549"/>
          <ac:spMkLst>
            <pc:docMk/>
            <pc:sldMk cId="1470734997" sldId="434"/>
            <ac:spMk id="3" creationId="{90EE6BEE-4ECD-9CB2-8738-037269F1B4C5}"/>
          </ac:spMkLst>
        </pc:spChg>
      </pc:sldChg>
      <pc:sldChg chg="modSp new mod">
        <pc:chgData name="Rohit J Kate" userId="6acfeb0a-1742-4fee-9ad0-3462b52b7fdf" providerId="ADAL" clId="{9E3D30F7-C350-483B-B7B2-25844B027205}" dt="2023-11-27T18:41:28.421" v="2498" actId="5793"/>
        <pc:sldMkLst>
          <pc:docMk/>
          <pc:sldMk cId="426217090" sldId="435"/>
        </pc:sldMkLst>
        <pc:spChg chg="mod">
          <ac:chgData name="Rohit J Kate" userId="6acfeb0a-1742-4fee-9ad0-3462b52b7fdf" providerId="ADAL" clId="{9E3D30F7-C350-483B-B7B2-25844B027205}" dt="2023-11-27T17:28:57.545" v="706" actId="20577"/>
          <ac:spMkLst>
            <pc:docMk/>
            <pc:sldMk cId="426217090" sldId="435"/>
            <ac:spMk id="2" creationId="{B98697A3-8277-AAFC-2470-9FB373922BEE}"/>
          </ac:spMkLst>
        </pc:spChg>
        <pc:spChg chg="mod">
          <ac:chgData name="Rohit J Kate" userId="6acfeb0a-1742-4fee-9ad0-3462b52b7fdf" providerId="ADAL" clId="{9E3D30F7-C350-483B-B7B2-25844B027205}" dt="2023-11-27T18:41:28.421" v="2498" actId="5793"/>
          <ac:spMkLst>
            <pc:docMk/>
            <pc:sldMk cId="426217090" sldId="435"/>
            <ac:spMk id="3" creationId="{5233ADF4-7670-381A-D6EB-27E1B375A8BE}"/>
          </ac:spMkLst>
        </pc:spChg>
      </pc:sldChg>
      <pc:sldChg chg="addSp delSp modSp new mod delAnim modAnim">
        <pc:chgData name="Rohit J Kate" userId="6acfeb0a-1742-4fee-9ad0-3462b52b7fdf" providerId="ADAL" clId="{9E3D30F7-C350-483B-B7B2-25844B027205}" dt="2023-11-27T17:46:53.114" v="1244" actId="207"/>
        <pc:sldMkLst>
          <pc:docMk/>
          <pc:sldMk cId="1526024816" sldId="436"/>
        </pc:sldMkLst>
        <pc:spChg chg="mod">
          <ac:chgData name="Rohit J Kate" userId="6acfeb0a-1742-4fee-9ad0-3462b52b7fdf" providerId="ADAL" clId="{9E3D30F7-C350-483B-B7B2-25844B027205}" dt="2023-11-27T17:31:00.981" v="868" actId="14100"/>
          <ac:spMkLst>
            <pc:docMk/>
            <pc:sldMk cId="1526024816" sldId="436"/>
            <ac:spMk id="2" creationId="{317AF97E-01B5-3B3F-6FB6-69E5476A31D3}"/>
          </ac:spMkLst>
        </pc:spChg>
        <pc:spChg chg="del">
          <ac:chgData name="Rohit J Kate" userId="6acfeb0a-1742-4fee-9ad0-3462b52b7fdf" providerId="ADAL" clId="{9E3D30F7-C350-483B-B7B2-25844B027205}" dt="2023-11-27T17:33:22.876" v="869" actId="478"/>
          <ac:spMkLst>
            <pc:docMk/>
            <pc:sldMk cId="1526024816" sldId="436"/>
            <ac:spMk id="3" creationId="{8C6735B2-B320-AE4C-7BB3-792FF51C7E66}"/>
          </ac:spMkLst>
        </pc:spChg>
        <pc:spChg chg="add del mod">
          <ac:chgData name="Rohit J Kate" userId="6acfeb0a-1742-4fee-9ad0-3462b52b7fdf" providerId="ADAL" clId="{9E3D30F7-C350-483B-B7B2-25844B027205}" dt="2023-11-27T17:43:49.031" v="1140" actId="478"/>
          <ac:spMkLst>
            <pc:docMk/>
            <pc:sldMk cId="1526024816" sldId="436"/>
            <ac:spMk id="5" creationId="{08B40766-87DB-7B2F-9694-45536A30864C}"/>
          </ac:spMkLst>
        </pc:spChg>
        <pc:spChg chg="add del mod">
          <ac:chgData name="Rohit J Kate" userId="6acfeb0a-1742-4fee-9ad0-3462b52b7fdf" providerId="ADAL" clId="{9E3D30F7-C350-483B-B7B2-25844B027205}" dt="2023-11-27T17:43:49.031" v="1140" actId="478"/>
          <ac:spMkLst>
            <pc:docMk/>
            <pc:sldMk cId="1526024816" sldId="436"/>
            <ac:spMk id="9" creationId="{F198AE44-7819-35C5-297D-C1097EC65891}"/>
          </ac:spMkLst>
        </pc:spChg>
        <pc:spChg chg="add del mod">
          <ac:chgData name="Rohit J Kate" userId="6acfeb0a-1742-4fee-9ad0-3462b52b7fdf" providerId="ADAL" clId="{9E3D30F7-C350-483B-B7B2-25844B027205}" dt="2023-11-27T17:43:49.031" v="1140" actId="478"/>
          <ac:spMkLst>
            <pc:docMk/>
            <pc:sldMk cId="1526024816" sldId="436"/>
            <ac:spMk id="10" creationId="{084D3725-E8EC-3ACE-262A-8381595CA86D}"/>
          </ac:spMkLst>
        </pc:spChg>
        <pc:spChg chg="add mod">
          <ac:chgData name="Rohit J Kate" userId="6acfeb0a-1742-4fee-9ad0-3462b52b7fdf" providerId="ADAL" clId="{9E3D30F7-C350-483B-B7B2-25844B027205}" dt="2023-11-27T17:44:17.053" v="1166" actId="1037"/>
          <ac:spMkLst>
            <pc:docMk/>
            <pc:sldMk cId="1526024816" sldId="436"/>
            <ac:spMk id="12" creationId="{866B06EA-8BBD-E56C-46DF-A41903A458CC}"/>
          </ac:spMkLst>
        </pc:spChg>
        <pc:spChg chg="add mod">
          <ac:chgData name="Rohit J Kate" userId="6acfeb0a-1742-4fee-9ad0-3462b52b7fdf" providerId="ADAL" clId="{9E3D30F7-C350-483B-B7B2-25844B027205}" dt="2023-11-27T17:44:17.053" v="1166" actId="1037"/>
          <ac:spMkLst>
            <pc:docMk/>
            <pc:sldMk cId="1526024816" sldId="436"/>
            <ac:spMk id="13" creationId="{FBC96678-5917-452D-2E9C-9F3BD4D5982C}"/>
          </ac:spMkLst>
        </pc:spChg>
        <pc:spChg chg="add mod">
          <ac:chgData name="Rohit J Kate" userId="6acfeb0a-1742-4fee-9ad0-3462b52b7fdf" providerId="ADAL" clId="{9E3D30F7-C350-483B-B7B2-25844B027205}" dt="2023-11-27T17:44:17.053" v="1166" actId="1037"/>
          <ac:spMkLst>
            <pc:docMk/>
            <pc:sldMk cId="1526024816" sldId="436"/>
            <ac:spMk id="14" creationId="{D3CE9F7D-6B56-5A4C-EA59-5BD0B3179BEB}"/>
          </ac:spMkLst>
        </pc:spChg>
        <pc:spChg chg="add mod">
          <ac:chgData name="Rohit J Kate" userId="6acfeb0a-1742-4fee-9ad0-3462b52b7fdf" providerId="ADAL" clId="{9E3D30F7-C350-483B-B7B2-25844B027205}" dt="2023-11-27T17:45:02.204" v="1199" actId="1076"/>
          <ac:spMkLst>
            <pc:docMk/>
            <pc:sldMk cId="1526024816" sldId="436"/>
            <ac:spMk id="15" creationId="{0AC205FE-0B21-67EF-3BB4-BCDDEB3F7175}"/>
          </ac:spMkLst>
        </pc:spChg>
        <pc:spChg chg="add del mod">
          <ac:chgData name="Rohit J Kate" userId="6acfeb0a-1742-4fee-9ad0-3462b52b7fdf" providerId="ADAL" clId="{9E3D30F7-C350-483B-B7B2-25844B027205}" dt="2023-11-27T17:38:34.896" v="1011"/>
          <ac:spMkLst>
            <pc:docMk/>
            <pc:sldMk cId="1526024816" sldId="436"/>
            <ac:spMk id="22" creationId="{E06E018D-8547-4313-E2B9-B3AB6987524C}"/>
          </ac:spMkLst>
        </pc:spChg>
        <pc:spChg chg="add mod">
          <ac:chgData name="Rohit J Kate" userId="6acfeb0a-1742-4fee-9ad0-3462b52b7fdf" providerId="ADAL" clId="{9E3D30F7-C350-483B-B7B2-25844B027205}" dt="2023-11-27T17:44:17.053" v="1166" actId="1037"/>
          <ac:spMkLst>
            <pc:docMk/>
            <pc:sldMk cId="1526024816" sldId="436"/>
            <ac:spMk id="26" creationId="{88A38086-03DE-8A79-C0E4-CF3EB0E1C057}"/>
          </ac:spMkLst>
        </pc:spChg>
        <pc:spChg chg="add del mod">
          <ac:chgData name="Rohit J Kate" userId="6acfeb0a-1742-4fee-9ad0-3462b52b7fdf" providerId="ADAL" clId="{9E3D30F7-C350-483B-B7B2-25844B027205}" dt="2023-11-27T17:39:46.913" v="1043"/>
          <ac:spMkLst>
            <pc:docMk/>
            <pc:sldMk cId="1526024816" sldId="436"/>
            <ac:spMk id="27" creationId="{26237762-D884-238E-7568-93A18AA4AAFE}"/>
          </ac:spMkLst>
        </pc:spChg>
        <pc:spChg chg="add del mod">
          <ac:chgData name="Rohit J Kate" userId="6acfeb0a-1742-4fee-9ad0-3462b52b7fdf" providerId="ADAL" clId="{9E3D30F7-C350-483B-B7B2-25844B027205}" dt="2023-11-27T17:39:46.913" v="1043"/>
          <ac:spMkLst>
            <pc:docMk/>
            <pc:sldMk cId="1526024816" sldId="436"/>
            <ac:spMk id="28" creationId="{39B228C1-5F0B-0FFA-0CB0-3426852323B5}"/>
          </ac:spMkLst>
        </pc:spChg>
        <pc:spChg chg="add del mod">
          <ac:chgData name="Rohit J Kate" userId="6acfeb0a-1742-4fee-9ad0-3462b52b7fdf" providerId="ADAL" clId="{9E3D30F7-C350-483B-B7B2-25844B027205}" dt="2023-11-27T17:39:46.913" v="1043"/>
          <ac:spMkLst>
            <pc:docMk/>
            <pc:sldMk cId="1526024816" sldId="436"/>
            <ac:spMk id="29" creationId="{7F3183F1-7601-E031-68DE-7751375BB8D0}"/>
          </ac:spMkLst>
        </pc:spChg>
        <pc:spChg chg="add del mod">
          <ac:chgData name="Rohit J Kate" userId="6acfeb0a-1742-4fee-9ad0-3462b52b7fdf" providerId="ADAL" clId="{9E3D30F7-C350-483B-B7B2-25844B027205}" dt="2023-11-27T17:39:46.913" v="1043"/>
          <ac:spMkLst>
            <pc:docMk/>
            <pc:sldMk cId="1526024816" sldId="436"/>
            <ac:spMk id="30" creationId="{C0F742DB-36C5-C526-BCF9-41B3EC73F987}"/>
          </ac:spMkLst>
        </pc:spChg>
        <pc:spChg chg="add del mod">
          <ac:chgData name="Rohit J Kate" userId="6acfeb0a-1742-4fee-9ad0-3462b52b7fdf" providerId="ADAL" clId="{9E3D30F7-C350-483B-B7B2-25844B027205}" dt="2023-11-27T17:39:46.913" v="1043"/>
          <ac:spMkLst>
            <pc:docMk/>
            <pc:sldMk cId="1526024816" sldId="436"/>
            <ac:spMk id="34" creationId="{E1EC3341-6162-6D0C-00B7-4CE6AB1C5A50}"/>
          </ac:spMkLst>
        </pc:spChg>
        <pc:spChg chg="add mod">
          <ac:chgData name="Rohit J Kate" userId="6acfeb0a-1742-4fee-9ad0-3462b52b7fdf" providerId="ADAL" clId="{9E3D30F7-C350-483B-B7B2-25844B027205}" dt="2023-11-27T17:44:17.053" v="1166" actId="1037"/>
          <ac:spMkLst>
            <pc:docMk/>
            <pc:sldMk cId="1526024816" sldId="436"/>
            <ac:spMk id="36" creationId="{18DF30DD-989E-DFA4-71B8-D405691B62BD}"/>
          </ac:spMkLst>
        </pc:spChg>
        <pc:spChg chg="add mod">
          <ac:chgData name="Rohit J Kate" userId="6acfeb0a-1742-4fee-9ad0-3462b52b7fdf" providerId="ADAL" clId="{9E3D30F7-C350-483B-B7B2-25844B027205}" dt="2023-11-27T17:44:17.053" v="1166" actId="1037"/>
          <ac:spMkLst>
            <pc:docMk/>
            <pc:sldMk cId="1526024816" sldId="436"/>
            <ac:spMk id="37" creationId="{75A6434B-63BA-2ADD-6C75-57BF0C7DDEBD}"/>
          </ac:spMkLst>
        </pc:spChg>
        <pc:spChg chg="add mod">
          <ac:chgData name="Rohit J Kate" userId="6acfeb0a-1742-4fee-9ad0-3462b52b7fdf" providerId="ADAL" clId="{9E3D30F7-C350-483B-B7B2-25844B027205}" dt="2023-11-27T17:44:17.053" v="1166" actId="1037"/>
          <ac:spMkLst>
            <pc:docMk/>
            <pc:sldMk cId="1526024816" sldId="436"/>
            <ac:spMk id="38" creationId="{98F0F968-EA72-58A1-4863-2FEAF81682BC}"/>
          </ac:spMkLst>
        </pc:spChg>
        <pc:spChg chg="add mod">
          <ac:chgData name="Rohit J Kate" userId="6acfeb0a-1742-4fee-9ad0-3462b52b7fdf" providerId="ADAL" clId="{9E3D30F7-C350-483B-B7B2-25844B027205}" dt="2023-11-27T17:45:11.397" v="1201" actId="1076"/>
          <ac:spMkLst>
            <pc:docMk/>
            <pc:sldMk cId="1526024816" sldId="436"/>
            <ac:spMk id="39" creationId="{68488095-C224-9E10-7051-EA767B985916}"/>
          </ac:spMkLst>
        </pc:spChg>
        <pc:spChg chg="add mod">
          <ac:chgData name="Rohit J Kate" userId="6acfeb0a-1742-4fee-9ad0-3462b52b7fdf" providerId="ADAL" clId="{9E3D30F7-C350-483B-B7B2-25844B027205}" dt="2023-11-27T17:44:17.053" v="1166" actId="1037"/>
          <ac:spMkLst>
            <pc:docMk/>
            <pc:sldMk cId="1526024816" sldId="436"/>
            <ac:spMk id="43" creationId="{1CAC791A-15B0-DE56-F93D-D6A90A910032}"/>
          </ac:spMkLst>
        </pc:spChg>
        <pc:spChg chg="add mod">
          <ac:chgData name="Rohit J Kate" userId="6acfeb0a-1742-4fee-9ad0-3462b52b7fdf" providerId="ADAL" clId="{9E3D30F7-C350-483B-B7B2-25844B027205}" dt="2023-11-27T17:44:17.053" v="1166" actId="1037"/>
          <ac:spMkLst>
            <pc:docMk/>
            <pc:sldMk cId="1526024816" sldId="436"/>
            <ac:spMk id="45" creationId="{FFEF9485-30CA-A3F4-9EE7-0329A760BE5D}"/>
          </ac:spMkLst>
        </pc:spChg>
        <pc:spChg chg="add mod">
          <ac:chgData name="Rohit J Kate" userId="6acfeb0a-1742-4fee-9ad0-3462b52b7fdf" providerId="ADAL" clId="{9E3D30F7-C350-483B-B7B2-25844B027205}" dt="2023-11-27T17:44:17.053" v="1166" actId="1037"/>
          <ac:spMkLst>
            <pc:docMk/>
            <pc:sldMk cId="1526024816" sldId="436"/>
            <ac:spMk id="46" creationId="{63E9DE40-6B43-6A4E-1156-DA68CD4D7091}"/>
          </ac:spMkLst>
        </pc:spChg>
        <pc:spChg chg="add mod">
          <ac:chgData name="Rohit J Kate" userId="6acfeb0a-1742-4fee-9ad0-3462b52b7fdf" providerId="ADAL" clId="{9E3D30F7-C350-483B-B7B2-25844B027205}" dt="2023-11-27T17:44:17.053" v="1166" actId="1037"/>
          <ac:spMkLst>
            <pc:docMk/>
            <pc:sldMk cId="1526024816" sldId="436"/>
            <ac:spMk id="50" creationId="{2B4C2265-547F-0F72-2AD3-AD29C39DE50B}"/>
          </ac:spMkLst>
        </pc:spChg>
        <pc:spChg chg="add mod">
          <ac:chgData name="Rohit J Kate" userId="6acfeb0a-1742-4fee-9ad0-3462b52b7fdf" providerId="ADAL" clId="{9E3D30F7-C350-483B-B7B2-25844B027205}" dt="2023-11-27T17:44:17.053" v="1166" actId="1037"/>
          <ac:spMkLst>
            <pc:docMk/>
            <pc:sldMk cId="1526024816" sldId="436"/>
            <ac:spMk id="52" creationId="{B9A4DD4E-079A-BBB5-C78B-48555E3AEF6D}"/>
          </ac:spMkLst>
        </pc:spChg>
        <pc:spChg chg="add mod">
          <ac:chgData name="Rohit J Kate" userId="6acfeb0a-1742-4fee-9ad0-3462b52b7fdf" providerId="ADAL" clId="{9E3D30F7-C350-483B-B7B2-25844B027205}" dt="2023-11-27T17:44:17.053" v="1166" actId="1037"/>
          <ac:spMkLst>
            <pc:docMk/>
            <pc:sldMk cId="1526024816" sldId="436"/>
            <ac:spMk id="53" creationId="{A6FB14B0-B6E1-7B8D-611E-3AC2C9B540FD}"/>
          </ac:spMkLst>
        </pc:spChg>
        <pc:spChg chg="add mod">
          <ac:chgData name="Rohit J Kate" userId="6acfeb0a-1742-4fee-9ad0-3462b52b7fdf" providerId="ADAL" clId="{9E3D30F7-C350-483B-B7B2-25844B027205}" dt="2023-11-27T17:44:17.053" v="1166" actId="1037"/>
          <ac:spMkLst>
            <pc:docMk/>
            <pc:sldMk cId="1526024816" sldId="436"/>
            <ac:spMk id="57" creationId="{D74146ED-FC17-B85F-6210-2655D5F3134E}"/>
          </ac:spMkLst>
        </pc:spChg>
        <pc:spChg chg="add mod">
          <ac:chgData name="Rohit J Kate" userId="6acfeb0a-1742-4fee-9ad0-3462b52b7fdf" providerId="ADAL" clId="{9E3D30F7-C350-483B-B7B2-25844B027205}" dt="2023-11-27T17:44:17.053" v="1166" actId="1037"/>
          <ac:spMkLst>
            <pc:docMk/>
            <pc:sldMk cId="1526024816" sldId="436"/>
            <ac:spMk id="59" creationId="{9C7213AE-ACD3-40B6-7769-781F6B981850}"/>
          </ac:spMkLst>
        </pc:spChg>
        <pc:spChg chg="add mod">
          <ac:chgData name="Rohit J Kate" userId="6acfeb0a-1742-4fee-9ad0-3462b52b7fdf" providerId="ADAL" clId="{9E3D30F7-C350-483B-B7B2-25844B027205}" dt="2023-11-27T17:44:17.053" v="1166" actId="1037"/>
          <ac:spMkLst>
            <pc:docMk/>
            <pc:sldMk cId="1526024816" sldId="436"/>
            <ac:spMk id="60" creationId="{CF9773B2-A07F-7B63-F089-F3C15FEFA53C}"/>
          </ac:spMkLst>
        </pc:spChg>
        <pc:spChg chg="add mod">
          <ac:chgData name="Rohit J Kate" userId="6acfeb0a-1742-4fee-9ad0-3462b52b7fdf" providerId="ADAL" clId="{9E3D30F7-C350-483B-B7B2-25844B027205}" dt="2023-11-27T17:45:14.915" v="1202" actId="6549"/>
          <ac:spMkLst>
            <pc:docMk/>
            <pc:sldMk cId="1526024816" sldId="436"/>
            <ac:spMk id="61" creationId="{F0BBE7A0-19FB-91F0-1576-3F904DB9FAB1}"/>
          </ac:spMkLst>
        </pc:spChg>
        <pc:spChg chg="add mod">
          <ac:chgData name="Rohit J Kate" userId="6acfeb0a-1742-4fee-9ad0-3462b52b7fdf" providerId="ADAL" clId="{9E3D30F7-C350-483B-B7B2-25844B027205}" dt="2023-11-27T17:45:20.179" v="1203" actId="6549"/>
          <ac:spMkLst>
            <pc:docMk/>
            <pc:sldMk cId="1526024816" sldId="436"/>
            <ac:spMk id="62" creationId="{2BC9CA75-ACF5-292E-9F16-6055EF02327A}"/>
          </ac:spMkLst>
        </pc:spChg>
        <pc:spChg chg="add mod">
          <ac:chgData name="Rohit J Kate" userId="6acfeb0a-1742-4fee-9ad0-3462b52b7fdf" providerId="ADAL" clId="{9E3D30F7-C350-483B-B7B2-25844B027205}" dt="2023-11-27T17:46:53.114" v="1244" actId="207"/>
          <ac:spMkLst>
            <pc:docMk/>
            <pc:sldMk cId="1526024816" sldId="436"/>
            <ac:spMk id="63" creationId="{A205BA31-633A-74F0-3648-9D315D5B3CB9}"/>
          </ac:spMkLst>
        </pc:spChg>
        <pc:cxnChg chg="add del mod">
          <ac:chgData name="Rohit J Kate" userId="6acfeb0a-1742-4fee-9ad0-3462b52b7fdf" providerId="ADAL" clId="{9E3D30F7-C350-483B-B7B2-25844B027205}" dt="2023-11-27T17:43:49.031" v="1140" actId="478"/>
          <ac:cxnSpMkLst>
            <pc:docMk/>
            <pc:sldMk cId="1526024816" sldId="436"/>
            <ac:cxnSpMk id="7" creationId="{B2D7330B-DF42-4770-C70F-4365E7905C06}"/>
          </ac:cxnSpMkLst>
        </pc:cxnChg>
        <pc:cxnChg chg="add mod">
          <ac:chgData name="Rohit J Kate" userId="6acfeb0a-1742-4fee-9ad0-3462b52b7fdf" providerId="ADAL" clId="{9E3D30F7-C350-483B-B7B2-25844B027205}" dt="2023-11-27T17:44:17.053" v="1166" actId="1037"/>
          <ac:cxnSpMkLst>
            <pc:docMk/>
            <pc:sldMk cId="1526024816" sldId="436"/>
            <ac:cxnSpMk id="17" creationId="{0DF71DEC-1F29-61EF-ECE3-4190C7524A58}"/>
          </ac:cxnSpMkLst>
        </pc:cxnChg>
        <pc:cxnChg chg="add del mod">
          <ac:chgData name="Rohit J Kate" userId="6acfeb0a-1742-4fee-9ad0-3462b52b7fdf" providerId="ADAL" clId="{9E3D30F7-C350-483B-B7B2-25844B027205}" dt="2023-11-27T17:43:52.811" v="1141" actId="478"/>
          <ac:cxnSpMkLst>
            <pc:docMk/>
            <pc:sldMk cId="1526024816" sldId="436"/>
            <ac:cxnSpMk id="19" creationId="{12B94B1C-3DD5-078B-60F1-C4F2D3687A2C}"/>
          </ac:cxnSpMkLst>
        </pc:cxnChg>
        <pc:cxnChg chg="add mod">
          <ac:chgData name="Rohit J Kate" userId="6acfeb0a-1742-4fee-9ad0-3462b52b7fdf" providerId="ADAL" clId="{9E3D30F7-C350-483B-B7B2-25844B027205}" dt="2023-11-27T17:44:17.053" v="1166" actId="1037"/>
          <ac:cxnSpMkLst>
            <pc:docMk/>
            <pc:sldMk cId="1526024816" sldId="436"/>
            <ac:cxnSpMk id="24" creationId="{41883BFA-17BB-365B-2945-7AB93E4C8BA2}"/>
          </ac:cxnSpMkLst>
        </pc:cxnChg>
        <pc:cxnChg chg="add del mod">
          <ac:chgData name="Rohit J Kate" userId="6acfeb0a-1742-4fee-9ad0-3462b52b7fdf" providerId="ADAL" clId="{9E3D30F7-C350-483B-B7B2-25844B027205}" dt="2023-11-27T17:39:46.913" v="1043"/>
          <ac:cxnSpMkLst>
            <pc:docMk/>
            <pc:sldMk cId="1526024816" sldId="436"/>
            <ac:cxnSpMk id="31" creationId="{0F64837E-8CD3-D22A-8C6A-1AE97EB5E6C3}"/>
          </ac:cxnSpMkLst>
        </pc:cxnChg>
        <pc:cxnChg chg="add del mod">
          <ac:chgData name="Rohit J Kate" userId="6acfeb0a-1742-4fee-9ad0-3462b52b7fdf" providerId="ADAL" clId="{9E3D30F7-C350-483B-B7B2-25844B027205}" dt="2023-11-27T17:39:46.913" v="1043"/>
          <ac:cxnSpMkLst>
            <pc:docMk/>
            <pc:sldMk cId="1526024816" sldId="436"/>
            <ac:cxnSpMk id="32" creationId="{313C85F1-0A0F-A1BF-31BF-9B388441F528}"/>
          </ac:cxnSpMkLst>
        </pc:cxnChg>
        <pc:cxnChg chg="add del mod">
          <ac:chgData name="Rohit J Kate" userId="6acfeb0a-1742-4fee-9ad0-3462b52b7fdf" providerId="ADAL" clId="{9E3D30F7-C350-483B-B7B2-25844B027205}" dt="2023-11-27T17:39:46.913" v="1043"/>
          <ac:cxnSpMkLst>
            <pc:docMk/>
            <pc:sldMk cId="1526024816" sldId="436"/>
            <ac:cxnSpMk id="33" creationId="{939C1C63-CC1C-684D-48E3-663187BBD1DC}"/>
          </ac:cxnSpMkLst>
        </pc:cxnChg>
        <pc:cxnChg chg="add mod">
          <ac:chgData name="Rohit J Kate" userId="6acfeb0a-1742-4fee-9ad0-3462b52b7fdf" providerId="ADAL" clId="{9E3D30F7-C350-483B-B7B2-25844B027205}" dt="2023-11-27T17:44:17.053" v="1166" actId="1037"/>
          <ac:cxnSpMkLst>
            <pc:docMk/>
            <pc:sldMk cId="1526024816" sldId="436"/>
            <ac:cxnSpMk id="40" creationId="{7A86DBCA-86BA-0B9D-E170-D42B451B23F3}"/>
          </ac:cxnSpMkLst>
        </pc:cxnChg>
        <pc:cxnChg chg="add del mod">
          <ac:chgData name="Rohit J Kate" userId="6acfeb0a-1742-4fee-9ad0-3462b52b7fdf" providerId="ADAL" clId="{9E3D30F7-C350-483B-B7B2-25844B027205}" dt="2023-11-27T17:43:55.691" v="1142" actId="478"/>
          <ac:cxnSpMkLst>
            <pc:docMk/>
            <pc:sldMk cId="1526024816" sldId="436"/>
            <ac:cxnSpMk id="41" creationId="{83B57974-8457-6FDB-4C8D-4FFB1ADC8D91}"/>
          </ac:cxnSpMkLst>
        </pc:cxnChg>
        <pc:cxnChg chg="add mod">
          <ac:chgData name="Rohit J Kate" userId="6acfeb0a-1742-4fee-9ad0-3462b52b7fdf" providerId="ADAL" clId="{9E3D30F7-C350-483B-B7B2-25844B027205}" dt="2023-11-27T17:44:17.053" v="1166" actId="1037"/>
          <ac:cxnSpMkLst>
            <pc:docMk/>
            <pc:sldMk cId="1526024816" sldId="436"/>
            <ac:cxnSpMk id="42" creationId="{C80B0866-03FA-09A8-FF6B-93AA251221C8}"/>
          </ac:cxnSpMkLst>
        </pc:cxnChg>
        <pc:cxnChg chg="add mod">
          <ac:chgData name="Rohit J Kate" userId="6acfeb0a-1742-4fee-9ad0-3462b52b7fdf" providerId="ADAL" clId="{9E3D30F7-C350-483B-B7B2-25844B027205}" dt="2023-11-27T17:44:17.053" v="1166" actId="1037"/>
          <ac:cxnSpMkLst>
            <pc:docMk/>
            <pc:sldMk cId="1526024816" sldId="436"/>
            <ac:cxnSpMk id="47" creationId="{838CABF9-362E-C815-D065-8B5E8625C86C}"/>
          </ac:cxnSpMkLst>
        </pc:cxnChg>
        <pc:cxnChg chg="add del mod">
          <ac:chgData name="Rohit J Kate" userId="6acfeb0a-1742-4fee-9ad0-3462b52b7fdf" providerId="ADAL" clId="{9E3D30F7-C350-483B-B7B2-25844B027205}" dt="2023-11-27T17:44:01.603" v="1143" actId="478"/>
          <ac:cxnSpMkLst>
            <pc:docMk/>
            <pc:sldMk cId="1526024816" sldId="436"/>
            <ac:cxnSpMk id="48" creationId="{591F19DF-A17E-9DBB-50DD-27148D3ECC15}"/>
          </ac:cxnSpMkLst>
        </pc:cxnChg>
        <pc:cxnChg chg="add mod">
          <ac:chgData name="Rohit J Kate" userId="6acfeb0a-1742-4fee-9ad0-3462b52b7fdf" providerId="ADAL" clId="{9E3D30F7-C350-483B-B7B2-25844B027205}" dt="2023-11-27T17:44:17.053" v="1166" actId="1037"/>
          <ac:cxnSpMkLst>
            <pc:docMk/>
            <pc:sldMk cId="1526024816" sldId="436"/>
            <ac:cxnSpMk id="49" creationId="{AB3E4901-C5EA-34A4-4BED-424F920ACDAD}"/>
          </ac:cxnSpMkLst>
        </pc:cxnChg>
        <pc:cxnChg chg="add mod">
          <ac:chgData name="Rohit J Kate" userId="6acfeb0a-1742-4fee-9ad0-3462b52b7fdf" providerId="ADAL" clId="{9E3D30F7-C350-483B-B7B2-25844B027205}" dt="2023-11-27T17:44:17.053" v="1166" actId="1037"/>
          <ac:cxnSpMkLst>
            <pc:docMk/>
            <pc:sldMk cId="1526024816" sldId="436"/>
            <ac:cxnSpMk id="54" creationId="{1CB3B57E-43E3-7690-78BD-9DD131B939EF}"/>
          </ac:cxnSpMkLst>
        </pc:cxnChg>
        <pc:cxnChg chg="add del mod">
          <ac:chgData name="Rohit J Kate" userId="6acfeb0a-1742-4fee-9ad0-3462b52b7fdf" providerId="ADAL" clId="{9E3D30F7-C350-483B-B7B2-25844B027205}" dt="2023-11-27T17:44:06.943" v="1144" actId="478"/>
          <ac:cxnSpMkLst>
            <pc:docMk/>
            <pc:sldMk cId="1526024816" sldId="436"/>
            <ac:cxnSpMk id="55" creationId="{15ED7490-400A-8D58-FC8F-3DCBEC1FA79C}"/>
          </ac:cxnSpMkLst>
        </pc:cxnChg>
        <pc:cxnChg chg="add mod">
          <ac:chgData name="Rohit J Kate" userId="6acfeb0a-1742-4fee-9ad0-3462b52b7fdf" providerId="ADAL" clId="{9E3D30F7-C350-483B-B7B2-25844B027205}" dt="2023-11-27T17:44:17.053" v="1166" actId="1037"/>
          <ac:cxnSpMkLst>
            <pc:docMk/>
            <pc:sldMk cId="1526024816" sldId="436"/>
            <ac:cxnSpMk id="56" creationId="{00F113AF-931C-F579-E685-EB06CBA9BA38}"/>
          </ac:cxnSpMkLst>
        </pc:cxnChg>
      </pc:sldChg>
      <pc:sldChg chg="addSp modSp add mod">
        <pc:chgData name="Rohit J Kate" userId="6acfeb0a-1742-4fee-9ad0-3462b52b7fdf" providerId="ADAL" clId="{9E3D30F7-C350-483B-B7B2-25844B027205}" dt="2023-11-27T18:40:23.984" v="2491" actId="20577"/>
        <pc:sldMkLst>
          <pc:docMk/>
          <pc:sldMk cId="1754985562" sldId="437"/>
        </pc:sldMkLst>
        <pc:spChg chg="add mod">
          <ac:chgData name="Rohit J Kate" userId="6acfeb0a-1742-4fee-9ad0-3462b52b7fdf" providerId="ADAL" clId="{9E3D30F7-C350-483B-B7B2-25844B027205}" dt="2023-11-27T18:16:28.438" v="1583" actId="20577"/>
          <ac:spMkLst>
            <pc:docMk/>
            <pc:sldMk cId="1754985562" sldId="437"/>
            <ac:spMk id="3" creationId="{709F8D08-003D-9A7A-AEFC-959EA494773A}"/>
          </ac:spMkLst>
        </pc:spChg>
        <pc:spChg chg="mod">
          <ac:chgData name="Rohit J Kate" userId="6acfeb0a-1742-4fee-9ad0-3462b52b7fdf" providerId="ADAL" clId="{9E3D30F7-C350-483B-B7B2-25844B027205}" dt="2023-11-27T18:40:23.984" v="2491" actId="20577"/>
          <ac:spMkLst>
            <pc:docMk/>
            <pc:sldMk cId="1754985562" sldId="437"/>
            <ac:spMk id="5" creationId="{08B40766-87DB-7B2F-9694-45536A30864C}"/>
          </ac:spMkLst>
        </pc:spChg>
        <pc:cxnChg chg="mod">
          <ac:chgData name="Rohit J Kate" userId="6acfeb0a-1742-4fee-9ad0-3462b52b7fdf" providerId="ADAL" clId="{9E3D30F7-C350-483B-B7B2-25844B027205}" dt="2023-11-27T18:39:49.145" v="2479" actId="1076"/>
          <ac:cxnSpMkLst>
            <pc:docMk/>
            <pc:sldMk cId="1754985562" sldId="437"/>
            <ac:cxnSpMk id="7" creationId="{B2D7330B-DF42-4770-C70F-4365E7905C06}"/>
          </ac:cxnSpMkLst>
        </pc:cxnChg>
      </pc:sldChg>
      <pc:sldChg chg="modSp add mod">
        <pc:chgData name="Rohit J Kate" userId="6acfeb0a-1742-4fee-9ad0-3462b52b7fdf" providerId="ADAL" clId="{9E3D30F7-C350-483B-B7B2-25844B027205}" dt="2023-11-27T18:16:04.257" v="1576" actId="6549"/>
        <pc:sldMkLst>
          <pc:docMk/>
          <pc:sldMk cId="294302837" sldId="438"/>
        </pc:sldMkLst>
        <pc:spChg chg="mod">
          <ac:chgData name="Rohit J Kate" userId="6acfeb0a-1742-4fee-9ad0-3462b52b7fdf" providerId="ADAL" clId="{9E3D30F7-C350-483B-B7B2-25844B027205}" dt="2023-11-27T18:16:04.257" v="1576" actId="6549"/>
          <ac:spMkLst>
            <pc:docMk/>
            <pc:sldMk cId="294302837" sldId="438"/>
            <ac:spMk id="3" creationId="{90EE6BEE-4ECD-9CB2-8738-037269F1B4C5}"/>
          </ac:spMkLst>
        </pc:spChg>
      </pc:sldChg>
      <pc:sldChg chg="add del">
        <pc:chgData name="Rohit J Kate" userId="6acfeb0a-1742-4fee-9ad0-3462b52b7fdf" providerId="ADAL" clId="{9E3D30F7-C350-483B-B7B2-25844B027205}" dt="2023-11-27T18:13:47.777" v="1573" actId="2890"/>
        <pc:sldMkLst>
          <pc:docMk/>
          <pc:sldMk cId="3453571489" sldId="438"/>
        </pc:sldMkLst>
      </pc:sldChg>
      <pc:sldChg chg="modSp new mod">
        <pc:chgData name="Rohit J Kate" userId="6acfeb0a-1742-4fee-9ad0-3462b52b7fdf" providerId="ADAL" clId="{9E3D30F7-C350-483B-B7B2-25844B027205}" dt="2023-11-27T18:50:22.831" v="3068" actId="20577"/>
        <pc:sldMkLst>
          <pc:docMk/>
          <pc:sldMk cId="1878716170" sldId="439"/>
        </pc:sldMkLst>
        <pc:spChg chg="mod">
          <ac:chgData name="Rohit J Kate" userId="6acfeb0a-1742-4fee-9ad0-3462b52b7fdf" providerId="ADAL" clId="{9E3D30F7-C350-483B-B7B2-25844B027205}" dt="2023-11-27T18:22:08.079" v="1775"/>
          <ac:spMkLst>
            <pc:docMk/>
            <pc:sldMk cId="1878716170" sldId="439"/>
            <ac:spMk id="2" creationId="{F07DCDD7-0989-BAAD-05D7-BE3692FA9626}"/>
          </ac:spMkLst>
        </pc:spChg>
        <pc:spChg chg="mod">
          <ac:chgData name="Rohit J Kate" userId="6acfeb0a-1742-4fee-9ad0-3462b52b7fdf" providerId="ADAL" clId="{9E3D30F7-C350-483B-B7B2-25844B027205}" dt="2023-11-27T18:50:22.831" v="3068" actId="20577"/>
          <ac:spMkLst>
            <pc:docMk/>
            <pc:sldMk cId="1878716170" sldId="439"/>
            <ac:spMk id="3" creationId="{25540A55-455B-298B-D855-338E125A599D}"/>
          </ac:spMkLst>
        </pc:spChg>
      </pc:sldChg>
      <pc:sldChg chg="modSp add mod ord">
        <pc:chgData name="Rohit J Kate" userId="6acfeb0a-1742-4fee-9ad0-3462b52b7fdf" providerId="ADAL" clId="{9E3D30F7-C350-483B-B7B2-25844B027205}" dt="2023-11-27T18:46:37.346" v="2961" actId="27636"/>
        <pc:sldMkLst>
          <pc:docMk/>
          <pc:sldMk cId="2268760908" sldId="440"/>
        </pc:sldMkLst>
        <pc:spChg chg="mod">
          <ac:chgData name="Rohit J Kate" userId="6acfeb0a-1742-4fee-9ad0-3462b52b7fdf" providerId="ADAL" clId="{9E3D30F7-C350-483B-B7B2-25844B027205}" dt="2023-11-27T18:46:37.346" v="2961" actId="27636"/>
          <ac:spMkLst>
            <pc:docMk/>
            <pc:sldMk cId="2268760908" sldId="440"/>
            <ac:spMk id="3" creationId="{00D6975F-10CE-4CB5-98AE-B0C6D2D5306E}"/>
          </ac:spMkLst>
        </pc:spChg>
      </pc:sldChg>
      <pc:sldChg chg="modSp add mod modAnim">
        <pc:chgData name="Rohit J Kate" userId="6acfeb0a-1742-4fee-9ad0-3462b52b7fdf" providerId="ADAL" clId="{9E3D30F7-C350-483B-B7B2-25844B027205}" dt="2023-11-27T18:53:43.366" v="3146" actId="27636"/>
        <pc:sldMkLst>
          <pc:docMk/>
          <pc:sldMk cId="974057530" sldId="441"/>
        </pc:sldMkLst>
        <pc:spChg chg="mod">
          <ac:chgData name="Rohit J Kate" userId="6acfeb0a-1742-4fee-9ad0-3462b52b7fdf" providerId="ADAL" clId="{9E3D30F7-C350-483B-B7B2-25844B027205}" dt="2023-11-27T18:53:43.366" v="3146" actId="27636"/>
          <ac:spMkLst>
            <pc:docMk/>
            <pc:sldMk cId="974057530" sldId="441"/>
            <ac:spMk id="3" creationId="{00D6975F-10CE-4CB5-98AE-B0C6D2D5306E}"/>
          </ac:spMkLst>
        </pc:spChg>
      </pc:sldChg>
      <pc:sldChg chg="add del">
        <pc:chgData name="Rohit J Kate" userId="6acfeb0a-1742-4fee-9ad0-3462b52b7fdf" providerId="ADAL" clId="{9E3D30F7-C350-483B-B7B2-25844B027205}" dt="2023-11-27T18:53:57.981" v="3148" actId="2890"/>
        <pc:sldMkLst>
          <pc:docMk/>
          <pc:sldMk cId="746109542" sldId="442"/>
        </pc:sldMkLst>
      </pc:sldChg>
      <pc:sldChg chg="modSp new mod">
        <pc:chgData name="Rohit J Kate" userId="6acfeb0a-1742-4fee-9ad0-3462b52b7fdf" providerId="ADAL" clId="{9E3D30F7-C350-483B-B7B2-25844B027205}" dt="2023-11-27T19:03:16.846" v="3720" actId="20577"/>
        <pc:sldMkLst>
          <pc:docMk/>
          <pc:sldMk cId="1645298960" sldId="442"/>
        </pc:sldMkLst>
        <pc:spChg chg="mod">
          <ac:chgData name="Rohit J Kate" userId="6acfeb0a-1742-4fee-9ad0-3462b52b7fdf" providerId="ADAL" clId="{9E3D30F7-C350-483B-B7B2-25844B027205}" dt="2023-11-27T19:00:41.049" v="3238"/>
          <ac:spMkLst>
            <pc:docMk/>
            <pc:sldMk cId="1645298960" sldId="442"/>
            <ac:spMk id="2" creationId="{4F3FC87B-3F2F-924F-283F-D9CB9AE8E8F3}"/>
          </ac:spMkLst>
        </pc:spChg>
        <pc:spChg chg="mod">
          <ac:chgData name="Rohit J Kate" userId="6acfeb0a-1742-4fee-9ad0-3462b52b7fdf" providerId="ADAL" clId="{9E3D30F7-C350-483B-B7B2-25844B027205}" dt="2023-11-27T19:03:16.846" v="3720" actId="20577"/>
          <ac:spMkLst>
            <pc:docMk/>
            <pc:sldMk cId="1645298960" sldId="442"/>
            <ac:spMk id="3" creationId="{EFFF8231-06F9-99D6-8CF8-9F82A05CB75C}"/>
          </ac:spMkLst>
        </pc:spChg>
      </pc:sldChg>
      <pc:sldChg chg="modSp add mod ord">
        <pc:chgData name="Rohit J Kate" userId="6acfeb0a-1742-4fee-9ad0-3462b52b7fdf" providerId="ADAL" clId="{9E3D30F7-C350-483B-B7B2-25844B027205}" dt="2023-11-27T19:19:39.551" v="5208" actId="20577"/>
        <pc:sldMkLst>
          <pc:docMk/>
          <pc:sldMk cId="3495375521" sldId="443"/>
        </pc:sldMkLst>
        <pc:spChg chg="mod">
          <ac:chgData name="Rohit J Kate" userId="6acfeb0a-1742-4fee-9ad0-3462b52b7fdf" providerId="ADAL" clId="{9E3D30F7-C350-483B-B7B2-25844B027205}" dt="2023-11-27T19:19:39.551" v="5208" actId="20577"/>
          <ac:spMkLst>
            <pc:docMk/>
            <pc:sldMk cId="3495375521" sldId="443"/>
            <ac:spMk id="2" creationId="{F81AE5EA-092D-4417-B874-E72340B55E05}"/>
          </ac:spMkLst>
        </pc:spChg>
        <pc:spChg chg="mod">
          <ac:chgData name="Rohit J Kate" userId="6acfeb0a-1742-4fee-9ad0-3462b52b7fdf" providerId="ADAL" clId="{9E3D30F7-C350-483B-B7B2-25844B027205}" dt="2023-11-27T19:15:55.938" v="4942" actId="20577"/>
          <ac:spMkLst>
            <pc:docMk/>
            <pc:sldMk cId="3495375521" sldId="443"/>
            <ac:spMk id="3" creationId="{D9083441-66C4-47A8-963B-DFF0454EF3DE}"/>
          </ac:spMkLst>
        </pc:spChg>
      </pc:sldChg>
      <pc:sldChg chg="modSp new mod">
        <pc:chgData name="Rohit J Kate" userId="6acfeb0a-1742-4fee-9ad0-3462b52b7fdf" providerId="ADAL" clId="{9E3D30F7-C350-483B-B7B2-25844B027205}" dt="2023-11-27T19:19:46.536" v="5229" actId="20577"/>
        <pc:sldMkLst>
          <pc:docMk/>
          <pc:sldMk cId="2355778635" sldId="444"/>
        </pc:sldMkLst>
        <pc:spChg chg="mod">
          <ac:chgData name="Rohit J Kate" userId="6acfeb0a-1742-4fee-9ad0-3462b52b7fdf" providerId="ADAL" clId="{9E3D30F7-C350-483B-B7B2-25844B027205}" dt="2023-11-27T19:19:46.536" v="5229" actId="20577"/>
          <ac:spMkLst>
            <pc:docMk/>
            <pc:sldMk cId="2355778635" sldId="444"/>
            <ac:spMk id="2" creationId="{AC88B067-4625-7B12-AE91-CA71400C5E14}"/>
          </ac:spMkLst>
        </pc:spChg>
        <pc:spChg chg="mod">
          <ac:chgData name="Rohit J Kate" userId="6acfeb0a-1742-4fee-9ad0-3462b52b7fdf" providerId="ADAL" clId="{9E3D30F7-C350-483B-B7B2-25844B027205}" dt="2023-11-27T19:10:35.584" v="4577" actId="20577"/>
          <ac:spMkLst>
            <pc:docMk/>
            <pc:sldMk cId="2355778635" sldId="444"/>
            <ac:spMk id="3" creationId="{3CBFC136-6848-1172-A716-A63BB3F35C37}"/>
          </ac:spMkLst>
        </pc:spChg>
      </pc:sldChg>
      <pc:sldChg chg="modSp new mod modAnim">
        <pc:chgData name="Rohit J Kate" userId="6acfeb0a-1742-4fee-9ad0-3462b52b7fdf" providerId="ADAL" clId="{9E3D30F7-C350-483B-B7B2-25844B027205}" dt="2023-11-27T19:19:53.792" v="5240" actId="20577"/>
        <pc:sldMkLst>
          <pc:docMk/>
          <pc:sldMk cId="455534887" sldId="445"/>
        </pc:sldMkLst>
        <pc:spChg chg="mod">
          <ac:chgData name="Rohit J Kate" userId="6acfeb0a-1742-4fee-9ad0-3462b52b7fdf" providerId="ADAL" clId="{9E3D30F7-C350-483B-B7B2-25844B027205}" dt="2023-11-27T19:19:53.792" v="5240" actId="20577"/>
          <ac:spMkLst>
            <pc:docMk/>
            <pc:sldMk cId="455534887" sldId="445"/>
            <ac:spMk id="2" creationId="{4CD81C22-F2E8-1267-743D-23FAC0E0E0E6}"/>
          </ac:spMkLst>
        </pc:spChg>
        <pc:spChg chg="mod">
          <ac:chgData name="Rohit J Kate" userId="6acfeb0a-1742-4fee-9ad0-3462b52b7fdf" providerId="ADAL" clId="{9E3D30F7-C350-483B-B7B2-25844B027205}" dt="2023-11-27T19:14:06.561" v="4899" actId="20577"/>
          <ac:spMkLst>
            <pc:docMk/>
            <pc:sldMk cId="455534887" sldId="445"/>
            <ac:spMk id="3" creationId="{66CC7463-D2DD-6A1B-C2A2-C3CC49A860C1}"/>
          </ac:spMkLst>
        </pc:spChg>
      </pc:sldChg>
      <pc:sldChg chg="add del">
        <pc:chgData name="Rohit J Kate" userId="6acfeb0a-1742-4fee-9ad0-3462b52b7fdf" providerId="ADAL" clId="{9E3D30F7-C350-483B-B7B2-25844B027205}" dt="2023-11-27T19:20:19.819" v="5263" actId="47"/>
        <pc:sldMkLst>
          <pc:docMk/>
          <pc:sldMk cId="1266822378" sldId="446"/>
        </pc:sldMkLst>
      </pc:sldChg>
      <pc:sldChg chg="modSp add mod">
        <pc:chgData name="Rohit J Kate" userId="6acfeb0a-1742-4fee-9ad0-3462b52b7fdf" providerId="ADAL" clId="{9E3D30F7-C350-483B-B7B2-25844B027205}" dt="2023-11-27T19:24:38.268" v="5403" actId="20577"/>
        <pc:sldMkLst>
          <pc:docMk/>
          <pc:sldMk cId="1527105081" sldId="447"/>
        </pc:sldMkLst>
        <pc:spChg chg="mod">
          <ac:chgData name="Rohit J Kate" userId="6acfeb0a-1742-4fee-9ad0-3462b52b7fdf" providerId="ADAL" clId="{9E3D30F7-C350-483B-B7B2-25844B027205}" dt="2023-11-27T19:20:12.369" v="5262" actId="20577"/>
          <ac:spMkLst>
            <pc:docMk/>
            <pc:sldMk cId="1527105081" sldId="447"/>
            <ac:spMk id="2" creationId="{F81AE5EA-092D-4417-B874-E72340B55E05}"/>
          </ac:spMkLst>
        </pc:spChg>
        <pc:spChg chg="mod">
          <ac:chgData name="Rohit J Kate" userId="6acfeb0a-1742-4fee-9ad0-3462b52b7fdf" providerId="ADAL" clId="{9E3D30F7-C350-483B-B7B2-25844B027205}" dt="2023-11-27T19:24:38.268" v="5403" actId="20577"/>
          <ac:spMkLst>
            <pc:docMk/>
            <pc:sldMk cId="1527105081" sldId="447"/>
            <ac:spMk id="3" creationId="{D9083441-66C4-47A8-963B-DFF0454EF3DE}"/>
          </ac:spMkLst>
        </pc:spChg>
      </pc:sldChg>
      <pc:sldChg chg="addSp delSp modSp new mod modAnim">
        <pc:chgData name="Rohit J Kate" userId="6acfeb0a-1742-4fee-9ad0-3462b52b7fdf" providerId="ADAL" clId="{9E3D30F7-C350-483B-B7B2-25844B027205}" dt="2023-11-27T19:26:50.261" v="5443" actId="20577"/>
        <pc:sldMkLst>
          <pc:docMk/>
          <pc:sldMk cId="1703578872" sldId="448"/>
        </pc:sldMkLst>
        <pc:spChg chg="mod">
          <ac:chgData name="Rohit J Kate" userId="6acfeb0a-1742-4fee-9ad0-3462b52b7fdf" providerId="ADAL" clId="{9E3D30F7-C350-483B-B7B2-25844B027205}" dt="2023-11-27T19:20:28.450" v="5265"/>
          <ac:spMkLst>
            <pc:docMk/>
            <pc:sldMk cId="1703578872" sldId="448"/>
            <ac:spMk id="2" creationId="{BD3916CB-B450-8A25-9D59-97EB76695434}"/>
          </ac:spMkLst>
        </pc:spChg>
        <pc:spChg chg="del">
          <ac:chgData name="Rohit J Kate" userId="6acfeb0a-1742-4fee-9ad0-3462b52b7fdf" providerId="ADAL" clId="{9E3D30F7-C350-483B-B7B2-25844B027205}" dt="2023-11-27T19:21:28.158" v="5266" actId="478"/>
          <ac:spMkLst>
            <pc:docMk/>
            <pc:sldMk cId="1703578872" sldId="448"/>
            <ac:spMk id="3" creationId="{09BCCA45-8C85-966C-0C6E-F0BE6D0FBF99}"/>
          </ac:spMkLst>
        </pc:spChg>
        <pc:spChg chg="add mod">
          <ac:chgData name="Rohit J Kate" userId="6acfeb0a-1742-4fee-9ad0-3462b52b7fdf" providerId="ADAL" clId="{9E3D30F7-C350-483B-B7B2-25844B027205}" dt="2023-11-27T19:26:50.261" v="5443" actId="20577"/>
          <ac:spMkLst>
            <pc:docMk/>
            <pc:sldMk cId="1703578872" sldId="448"/>
            <ac:spMk id="7" creationId="{F370072C-7A0B-E67B-CE3E-A6048DBF12F4}"/>
          </ac:spMkLst>
        </pc:spChg>
        <pc:spChg chg="add mod">
          <ac:chgData name="Rohit J Kate" userId="6acfeb0a-1742-4fee-9ad0-3462b52b7fdf" providerId="ADAL" clId="{9E3D30F7-C350-483B-B7B2-25844B027205}" dt="2023-11-27T19:23:57.177" v="5395" actId="20577"/>
          <ac:spMkLst>
            <pc:docMk/>
            <pc:sldMk cId="1703578872" sldId="448"/>
            <ac:spMk id="8" creationId="{8C96460E-414E-A2CF-C527-D2EEBD49AD04}"/>
          </ac:spMkLst>
        </pc:spChg>
        <pc:spChg chg="add mod">
          <ac:chgData name="Rohit J Kate" userId="6acfeb0a-1742-4fee-9ad0-3462b52b7fdf" providerId="ADAL" clId="{9E3D30F7-C350-483B-B7B2-25844B027205}" dt="2023-11-27T19:25:08.127" v="5420" actId="1076"/>
          <ac:spMkLst>
            <pc:docMk/>
            <pc:sldMk cId="1703578872" sldId="448"/>
            <ac:spMk id="10" creationId="{E46619A6-42B3-A13F-F0C5-C12B37BF5452}"/>
          </ac:spMkLst>
        </pc:spChg>
        <pc:spChg chg="add mod">
          <ac:chgData name="Rohit J Kate" userId="6acfeb0a-1742-4fee-9ad0-3462b52b7fdf" providerId="ADAL" clId="{9E3D30F7-C350-483B-B7B2-25844B027205}" dt="2023-11-27T19:25:48.563" v="5424" actId="692"/>
          <ac:spMkLst>
            <pc:docMk/>
            <pc:sldMk cId="1703578872" sldId="448"/>
            <ac:spMk id="11" creationId="{1F7C8AB5-05CB-C990-8C84-017C1E77F6EA}"/>
          </ac:spMkLst>
        </pc:spChg>
        <pc:spChg chg="add mod">
          <ac:chgData name="Rohit J Kate" userId="6acfeb0a-1742-4fee-9ad0-3462b52b7fdf" providerId="ADAL" clId="{9E3D30F7-C350-483B-B7B2-25844B027205}" dt="2023-11-27T19:25:53.576" v="5426" actId="1076"/>
          <ac:spMkLst>
            <pc:docMk/>
            <pc:sldMk cId="1703578872" sldId="448"/>
            <ac:spMk id="12" creationId="{DEACDF3B-BBF7-4451-C119-62A4261B3B4F}"/>
          </ac:spMkLst>
        </pc:spChg>
        <pc:spChg chg="add mod">
          <ac:chgData name="Rohit J Kate" userId="6acfeb0a-1742-4fee-9ad0-3462b52b7fdf" providerId="ADAL" clId="{9E3D30F7-C350-483B-B7B2-25844B027205}" dt="2023-11-27T19:25:59.071" v="5428" actId="1076"/>
          <ac:spMkLst>
            <pc:docMk/>
            <pc:sldMk cId="1703578872" sldId="448"/>
            <ac:spMk id="13" creationId="{96412F27-1A55-8CCB-E134-851DCB5CDC20}"/>
          </ac:spMkLst>
        </pc:spChg>
        <pc:spChg chg="add mod">
          <ac:chgData name="Rohit J Kate" userId="6acfeb0a-1742-4fee-9ad0-3462b52b7fdf" providerId="ADAL" clId="{9E3D30F7-C350-483B-B7B2-25844B027205}" dt="2023-11-27T19:26:02.721" v="5430" actId="1076"/>
          <ac:spMkLst>
            <pc:docMk/>
            <pc:sldMk cId="1703578872" sldId="448"/>
            <ac:spMk id="14" creationId="{2F266114-FD16-9D29-794D-151465E22F75}"/>
          </ac:spMkLst>
        </pc:spChg>
        <pc:picChg chg="add mod">
          <ac:chgData name="Rohit J Kate" userId="6acfeb0a-1742-4fee-9ad0-3462b52b7fdf" providerId="ADAL" clId="{9E3D30F7-C350-483B-B7B2-25844B027205}" dt="2023-11-27T19:22:44.167" v="5317" actId="1076"/>
          <ac:picMkLst>
            <pc:docMk/>
            <pc:sldMk cId="1703578872" sldId="448"/>
            <ac:picMk id="6" creationId="{E8652D56-4C3C-8E4B-F17A-1A6FE0ED35A6}"/>
          </ac:picMkLst>
        </pc:picChg>
      </pc:sldChg>
      <pc:sldChg chg="modSp new mod">
        <pc:chgData name="Rohit J Kate" userId="6acfeb0a-1742-4fee-9ad0-3462b52b7fdf" providerId="ADAL" clId="{9E3D30F7-C350-483B-B7B2-25844B027205}" dt="2023-11-27T19:30:22.844" v="5830" actId="20577"/>
        <pc:sldMkLst>
          <pc:docMk/>
          <pc:sldMk cId="1105094292" sldId="449"/>
        </pc:sldMkLst>
        <pc:spChg chg="mod">
          <ac:chgData name="Rohit J Kate" userId="6acfeb0a-1742-4fee-9ad0-3462b52b7fdf" providerId="ADAL" clId="{9E3D30F7-C350-483B-B7B2-25844B027205}" dt="2023-11-27T19:27:48.682" v="5445"/>
          <ac:spMkLst>
            <pc:docMk/>
            <pc:sldMk cId="1105094292" sldId="449"/>
            <ac:spMk id="2" creationId="{A19DED62-1949-5A6E-A54F-6C486055DBA4}"/>
          </ac:spMkLst>
        </pc:spChg>
        <pc:spChg chg="mod">
          <ac:chgData name="Rohit J Kate" userId="6acfeb0a-1742-4fee-9ad0-3462b52b7fdf" providerId="ADAL" clId="{9E3D30F7-C350-483B-B7B2-25844B027205}" dt="2023-11-27T19:30:22.844" v="5830" actId="20577"/>
          <ac:spMkLst>
            <pc:docMk/>
            <pc:sldMk cId="1105094292" sldId="449"/>
            <ac:spMk id="3" creationId="{03F9F73B-6719-1613-AACC-01357868090E}"/>
          </ac:spMkLst>
        </pc:spChg>
      </pc:sldChg>
    </pc:docChg>
  </pc:docChgLst>
  <pc:docChgLst>
    <pc:chgData name="Rohit" userId="6acfeb0a-1742-4fee-9ad0-3462b52b7fdf" providerId="ADAL" clId="{D3E7AB9A-1806-48DD-A79A-AE321643DD54}"/>
    <pc:docChg chg="modSld">
      <pc:chgData name="Rohit" userId="6acfeb0a-1742-4fee-9ad0-3462b52b7fdf" providerId="ADAL" clId="{D3E7AB9A-1806-48DD-A79A-AE321643DD54}" dt="2021-11-16T19:01:00.726" v="2" actId="20577"/>
      <pc:docMkLst>
        <pc:docMk/>
      </pc:docMkLst>
      <pc:sldChg chg="modSp mod">
        <pc:chgData name="Rohit" userId="6acfeb0a-1742-4fee-9ad0-3462b52b7fdf" providerId="ADAL" clId="{D3E7AB9A-1806-48DD-A79A-AE321643DD54}" dt="2021-11-16T19:01:00.726" v="2" actId="20577"/>
        <pc:sldMkLst>
          <pc:docMk/>
          <pc:sldMk cId="753343090" sldId="443"/>
        </pc:sldMkLst>
        <pc:spChg chg="mod">
          <ac:chgData name="Rohit" userId="6acfeb0a-1742-4fee-9ad0-3462b52b7fdf" providerId="ADAL" clId="{D3E7AB9A-1806-48DD-A79A-AE321643DD54}" dt="2021-11-16T19:01:00.726" v="2" actId="20577"/>
          <ac:spMkLst>
            <pc:docMk/>
            <pc:sldMk cId="753343090" sldId="443"/>
            <ac:spMk id="32" creationId="{11CFF826-0265-4EAB-9A75-AFB2702FA924}"/>
          </ac:spMkLst>
        </pc:spChg>
      </pc:sldChg>
    </pc:docChg>
  </pc:docChgLst>
  <pc:docChgLst>
    <pc:chgData name="Rohit J Kate" userId="6acfeb0a-1742-4fee-9ad0-3462b52b7fdf" providerId="ADAL" clId="{CFDB07B8-416E-44BC-9FC1-3512FC724AF8}"/>
    <pc:docChg chg="undo custSel addSld delSld modSld sldOrd">
      <pc:chgData name="Rohit J Kate" userId="6acfeb0a-1742-4fee-9ad0-3462b52b7fdf" providerId="ADAL" clId="{CFDB07B8-416E-44BC-9FC1-3512FC724AF8}" dt="2023-12-13T19:31:37.929" v="7989" actId="47"/>
      <pc:docMkLst>
        <pc:docMk/>
      </pc:docMkLst>
      <pc:sldChg chg="addSp modSp add del mod">
        <pc:chgData name="Rohit J Kate" userId="6acfeb0a-1742-4fee-9ad0-3462b52b7fdf" providerId="ADAL" clId="{CFDB07B8-416E-44BC-9FC1-3512FC724AF8}" dt="2023-12-13T19:08:04.281" v="6688" actId="47"/>
        <pc:sldMkLst>
          <pc:docMk/>
          <pc:sldMk cId="0" sldId="347"/>
        </pc:sldMkLst>
        <pc:spChg chg="mod">
          <ac:chgData name="Rohit J Kate" userId="6acfeb0a-1742-4fee-9ad0-3462b52b7fdf" providerId="ADAL" clId="{CFDB07B8-416E-44BC-9FC1-3512FC724AF8}" dt="2023-12-13T19:05:58.192" v="6664" actId="15"/>
          <ac:spMkLst>
            <pc:docMk/>
            <pc:sldMk cId="0" sldId="347"/>
            <ac:spMk id="3" creationId="{00000000-0000-0000-0000-000000000000}"/>
          </ac:spMkLst>
        </pc:spChg>
        <pc:spChg chg="add mod">
          <ac:chgData name="Rohit J Kate" userId="6acfeb0a-1742-4fee-9ad0-3462b52b7fdf" providerId="ADAL" clId="{CFDB07B8-416E-44BC-9FC1-3512FC724AF8}" dt="2023-12-13T19:06:43.342" v="6679" actId="404"/>
          <ac:spMkLst>
            <pc:docMk/>
            <pc:sldMk cId="0" sldId="347"/>
            <ac:spMk id="6" creationId="{65F12048-0BA0-CE5F-C2D9-48A9A299BBC4}"/>
          </ac:spMkLst>
        </pc:spChg>
        <pc:picChg chg="add mod">
          <ac:chgData name="Rohit J Kate" userId="6acfeb0a-1742-4fee-9ad0-3462b52b7fdf" providerId="ADAL" clId="{CFDB07B8-416E-44BC-9FC1-3512FC724AF8}" dt="2023-12-13T19:06:58.338" v="6680" actId="1076"/>
          <ac:picMkLst>
            <pc:docMk/>
            <pc:sldMk cId="0" sldId="347"/>
            <ac:picMk id="5" creationId="{B08A499B-1F51-C7C2-79B3-C86CEB7D7000}"/>
          </ac:picMkLst>
        </pc:picChg>
      </pc:sldChg>
      <pc:sldChg chg="modSp mod">
        <pc:chgData name="Rohit J Kate" userId="6acfeb0a-1742-4fee-9ad0-3462b52b7fdf" providerId="ADAL" clId="{CFDB07B8-416E-44BC-9FC1-3512FC724AF8}" dt="2023-12-13T06:57:07.902" v="26" actId="20577"/>
        <pc:sldMkLst>
          <pc:docMk/>
          <pc:sldMk cId="0" sldId="377"/>
        </pc:sldMkLst>
        <pc:spChg chg="mod">
          <ac:chgData name="Rohit J Kate" userId="6acfeb0a-1742-4fee-9ad0-3462b52b7fdf" providerId="ADAL" clId="{CFDB07B8-416E-44BC-9FC1-3512FC724AF8}" dt="2023-12-13T06:57:07.902" v="26" actId="20577"/>
          <ac:spMkLst>
            <pc:docMk/>
            <pc:sldMk cId="0" sldId="377"/>
            <ac:spMk id="5" creationId="{00000000-0000-0000-0000-000000000000}"/>
          </ac:spMkLst>
        </pc:spChg>
      </pc:sldChg>
      <pc:sldChg chg="addSp modSp new mod modAnim">
        <pc:chgData name="Rohit J Kate" userId="6acfeb0a-1742-4fee-9ad0-3462b52b7fdf" providerId="ADAL" clId="{CFDB07B8-416E-44BC-9FC1-3512FC724AF8}" dt="2023-12-13T19:00:39.799" v="6657" actId="1076"/>
        <pc:sldMkLst>
          <pc:docMk/>
          <pc:sldMk cId="3860579974" sldId="378"/>
        </pc:sldMkLst>
        <pc:spChg chg="mod">
          <ac:chgData name="Rohit J Kate" userId="6acfeb0a-1742-4fee-9ad0-3462b52b7fdf" providerId="ADAL" clId="{CFDB07B8-416E-44BC-9FC1-3512FC724AF8}" dt="2023-12-13T07:04:44.189" v="359" actId="20577"/>
          <ac:spMkLst>
            <pc:docMk/>
            <pc:sldMk cId="3860579974" sldId="378"/>
            <ac:spMk id="2" creationId="{FB79AB8B-0867-2BD0-EC2D-A93B4A3580E0}"/>
          </ac:spMkLst>
        </pc:spChg>
        <pc:spChg chg="mod">
          <ac:chgData name="Rohit J Kate" userId="6acfeb0a-1742-4fee-9ad0-3462b52b7fdf" providerId="ADAL" clId="{CFDB07B8-416E-44BC-9FC1-3512FC724AF8}" dt="2023-12-13T18:59:42.208" v="6640" actId="20577"/>
          <ac:spMkLst>
            <pc:docMk/>
            <pc:sldMk cId="3860579974" sldId="378"/>
            <ac:spMk id="3" creationId="{099C0374-B45A-8DB7-CF1E-D75074AE1D8F}"/>
          </ac:spMkLst>
        </pc:spChg>
        <pc:spChg chg="add mod">
          <ac:chgData name="Rohit J Kate" userId="6acfeb0a-1742-4fee-9ad0-3462b52b7fdf" providerId="ADAL" clId="{CFDB07B8-416E-44BC-9FC1-3512FC724AF8}" dt="2023-12-13T19:00:26.344" v="6646" actId="1076"/>
          <ac:spMkLst>
            <pc:docMk/>
            <pc:sldMk cId="3860579974" sldId="378"/>
            <ac:spMk id="5" creationId="{09993F72-5556-0104-4406-0C795B3C3E7B}"/>
          </ac:spMkLst>
        </pc:spChg>
        <pc:spChg chg="add mod">
          <ac:chgData name="Rohit J Kate" userId="6acfeb0a-1742-4fee-9ad0-3462b52b7fdf" providerId="ADAL" clId="{CFDB07B8-416E-44BC-9FC1-3512FC724AF8}" dt="2023-12-13T19:00:34.885" v="6656" actId="1035"/>
          <ac:spMkLst>
            <pc:docMk/>
            <pc:sldMk cId="3860579974" sldId="378"/>
            <ac:spMk id="6" creationId="{89559B46-9695-F377-FF80-87906C4343C0}"/>
          </ac:spMkLst>
        </pc:spChg>
        <pc:spChg chg="add mod">
          <ac:chgData name="Rohit J Kate" userId="6acfeb0a-1742-4fee-9ad0-3462b52b7fdf" providerId="ADAL" clId="{CFDB07B8-416E-44BC-9FC1-3512FC724AF8}" dt="2023-12-13T19:00:39.799" v="6657" actId="1076"/>
          <ac:spMkLst>
            <pc:docMk/>
            <pc:sldMk cId="3860579974" sldId="378"/>
            <ac:spMk id="7" creationId="{CAA88525-81A2-349D-6806-5FD134504FF7}"/>
          </ac:spMkLst>
        </pc:spChg>
        <pc:spChg chg="add mod">
          <ac:chgData name="Rohit J Kate" userId="6acfeb0a-1742-4fee-9ad0-3462b52b7fdf" providerId="ADAL" clId="{CFDB07B8-416E-44BC-9FC1-3512FC724AF8}" dt="2023-12-13T19:00:19.425" v="6645" actId="1076"/>
          <ac:spMkLst>
            <pc:docMk/>
            <pc:sldMk cId="3860579974" sldId="378"/>
            <ac:spMk id="8" creationId="{28370876-CF85-41F4-0C2D-CE40A88A39EC}"/>
          </ac:spMkLst>
        </pc:spChg>
      </pc:sldChg>
      <pc:sldChg chg="modSp new mod">
        <pc:chgData name="Rohit J Kate" userId="6acfeb0a-1742-4fee-9ad0-3462b52b7fdf" providerId="ADAL" clId="{CFDB07B8-416E-44BC-9FC1-3512FC724AF8}" dt="2023-12-13T07:29:03.070" v="790" actId="13926"/>
        <pc:sldMkLst>
          <pc:docMk/>
          <pc:sldMk cId="2502672958" sldId="379"/>
        </pc:sldMkLst>
        <pc:spChg chg="mod">
          <ac:chgData name="Rohit J Kate" userId="6acfeb0a-1742-4fee-9ad0-3462b52b7fdf" providerId="ADAL" clId="{CFDB07B8-416E-44BC-9FC1-3512FC724AF8}" dt="2023-12-13T07:27:10.092" v="701" actId="20577"/>
          <ac:spMkLst>
            <pc:docMk/>
            <pc:sldMk cId="2502672958" sldId="379"/>
            <ac:spMk id="2" creationId="{8AB8BE73-890F-42F9-31F7-790D85A39ED8}"/>
          </ac:spMkLst>
        </pc:spChg>
        <pc:spChg chg="mod">
          <ac:chgData name="Rohit J Kate" userId="6acfeb0a-1742-4fee-9ad0-3462b52b7fdf" providerId="ADAL" clId="{CFDB07B8-416E-44BC-9FC1-3512FC724AF8}" dt="2023-12-13T07:29:03.070" v="790" actId="13926"/>
          <ac:spMkLst>
            <pc:docMk/>
            <pc:sldMk cId="2502672958" sldId="379"/>
            <ac:spMk id="3" creationId="{AAC56498-588B-318E-07D7-66B42B958F6B}"/>
          </ac:spMkLst>
        </pc:spChg>
      </pc:sldChg>
      <pc:sldChg chg="addSp modSp add mod ord modAnim">
        <pc:chgData name="Rohit J Kate" userId="6acfeb0a-1742-4fee-9ad0-3462b52b7fdf" providerId="ADAL" clId="{CFDB07B8-416E-44BC-9FC1-3512FC724AF8}" dt="2023-12-13T07:37:02.785" v="984"/>
        <pc:sldMkLst>
          <pc:docMk/>
          <pc:sldMk cId="2597605698" sldId="380"/>
        </pc:sldMkLst>
        <pc:spChg chg="mod">
          <ac:chgData name="Rohit J Kate" userId="6acfeb0a-1742-4fee-9ad0-3462b52b7fdf" providerId="ADAL" clId="{CFDB07B8-416E-44BC-9FC1-3512FC724AF8}" dt="2023-12-13T07:29:23.003" v="792" actId="13926"/>
          <ac:spMkLst>
            <pc:docMk/>
            <pc:sldMk cId="2597605698" sldId="380"/>
            <ac:spMk id="3" creationId="{AAC56498-588B-318E-07D7-66B42B958F6B}"/>
          </ac:spMkLst>
        </pc:spChg>
        <pc:spChg chg="add mod">
          <ac:chgData name="Rohit J Kate" userId="6acfeb0a-1742-4fee-9ad0-3462b52b7fdf" providerId="ADAL" clId="{CFDB07B8-416E-44BC-9FC1-3512FC724AF8}" dt="2023-12-13T07:36:31.087" v="976" actId="1076"/>
          <ac:spMkLst>
            <pc:docMk/>
            <pc:sldMk cId="2597605698" sldId="380"/>
            <ac:spMk id="7" creationId="{69164753-BA6E-CF4F-E044-1290BC32398B}"/>
          </ac:spMkLst>
        </pc:spChg>
        <pc:spChg chg="add mod">
          <ac:chgData name="Rohit J Kate" userId="6acfeb0a-1742-4fee-9ad0-3462b52b7fdf" providerId="ADAL" clId="{CFDB07B8-416E-44BC-9FC1-3512FC724AF8}" dt="2023-12-13T07:36:40.103" v="978" actId="1076"/>
          <ac:spMkLst>
            <pc:docMk/>
            <pc:sldMk cId="2597605698" sldId="380"/>
            <ac:spMk id="9" creationId="{FF7172FC-CE55-D52F-A073-D80740191ED1}"/>
          </ac:spMkLst>
        </pc:spChg>
        <pc:cxnChg chg="add mod">
          <ac:chgData name="Rohit J Kate" userId="6acfeb0a-1742-4fee-9ad0-3462b52b7fdf" providerId="ADAL" clId="{CFDB07B8-416E-44BC-9FC1-3512FC724AF8}" dt="2023-12-13T07:36:35.856" v="977" actId="14100"/>
          <ac:cxnSpMkLst>
            <pc:docMk/>
            <pc:sldMk cId="2597605698" sldId="380"/>
            <ac:cxnSpMk id="6" creationId="{AC829A3E-E24A-1955-42E5-D2870C89F3F7}"/>
          </ac:cxnSpMkLst>
        </pc:cxnChg>
        <pc:cxnChg chg="add mod">
          <ac:chgData name="Rohit J Kate" userId="6acfeb0a-1742-4fee-9ad0-3462b52b7fdf" providerId="ADAL" clId="{CFDB07B8-416E-44BC-9FC1-3512FC724AF8}" dt="2023-12-13T07:36:53.104" v="983" actId="14100"/>
          <ac:cxnSpMkLst>
            <pc:docMk/>
            <pc:sldMk cId="2597605698" sldId="380"/>
            <ac:cxnSpMk id="11" creationId="{670810F0-B9CC-C7D2-8A14-E0D6E0F0120E}"/>
          </ac:cxnSpMkLst>
        </pc:cxnChg>
      </pc:sldChg>
      <pc:sldChg chg="modSp new mod">
        <pc:chgData name="Rohit J Kate" userId="6acfeb0a-1742-4fee-9ad0-3462b52b7fdf" providerId="ADAL" clId="{CFDB07B8-416E-44BC-9FC1-3512FC724AF8}" dt="2023-12-13T16:57:33.081" v="1829" actId="20577"/>
        <pc:sldMkLst>
          <pc:docMk/>
          <pc:sldMk cId="3701160980" sldId="381"/>
        </pc:sldMkLst>
        <pc:spChg chg="mod">
          <ac:chgData name="Rohit J Kate" userId="6acfeb0a-1742-4fee-9ad0-3462b52b7fdf" providerId="ADAL" clId="{CFDB07B8-416E-44BC-9FC1-3512FC724AF8}" dt="2023-12-13T07:30:38.083" v="796"/>
          <ac:spMkLst>
            <pc:docMk/>
            <pc:sldMk cId="3701160980" sldId="381"/>
            <ac:spMk id="2" creationId="{DAC599DF-350A-B5DF-7AE6-7C73F91BF9C4}"/>
          </ac:spMkLst>
        </pc:spChg>
        <pc:spChg chg="mod">
          <ac:chgData name="Rohit J Kate" userId="6acfeb0a-1742-4fee-9ad0-3462b52b7fdf" providerId="ADAL" clId="{CFDB07B8-416E-44BC-9FC1-3512FC724AF8}" dt="2023-12-13T16:57:33.081" v="1829" actId="20577"/>
          <ac:spMkLst>
            <pc:docMk/>
            <pc:sldMk cId="3701160980" sldId="381"/>
            <ac:spMk id="3" creationId="{A2EE5382-88BB-41DD-8A98-56C1BF4B6A34}"/>
          </ac:spMkLst>
        </pc:spChg>
      </pc:sldChg>
      <pc:sldChg chg="addSp delSp modSp new mod">
        <pc:chgData name="Rohit J Kate" userId="6acfeb0a-1742-4fee-9ad0-3462b52b7fdf" providerId="ADAL" clId="{CFDB07B8-416E-44BC-9FC1-3512FC724AF8}" dt="2023-12-13T16:52:36.940" v="1279" actId="1076"/>
        <pc:sldMkLst>
          <pc:docMk/>
          <pc:sldMk cId="1887389845" sldId="382"/>
        </pc:sldMkLst>
        <pc:spChg chg="mod">
          <ac:chgData name="Rohit J Kate" userId="6acfeb0a-1742-4fee-9ad0-3462b52b7fdf" providerId="ADAL" clId="{CFDB07B8-416E-44BC-9FC1-3512FC724AF8}" dt="2023-12-13T16:52:07.924" v="1271"/>
          <ac:spMkLst>
            <pc:docMk/>
            <pc:sldMk cId="1887389845" sldId="382"/>
            <ac:spMk id="2" creationId="{120F8AB6-F848-2281-DDF6-A0330591DA91}"/>
          </ac:spMkLst>
        </pc:spChg>
        <pc:spChg chg="del mod">
          <ac:chgData name="Rohit J Kate" userId="6acfeb0a-1742-4fee-9ad0-3462b52b7fdf" providerId="ADAL" clId="{CFDB07B8-416E-44BC-9FC1-3512FC724AF8}" dt="2023-12-13T16:52:30.726" v="1278" actId="478"/>
          <ac:spMkLst>
            <pc:docMk/>
            <pc:sldMk cId="1887389845" sldId="382"/>
            <ac:spMk id="3" creationId="{438CF694-2B13-9191-B5DE-5F645069E099}"/>
          </ac:spMkLst>
        </pc:spChg>
        <pc:picChg chg="add mod">
          <ac:chgData name="Rohit J Kate" userId="6acfeb0a-1742-4fee-9ad0-3462b52b7fdf" providerId="ADAL" clId="{CFDB07B8-416E-44BC-9FC1-3512FC724AF8}" dt="2023-12-13T16:52:36.940" v="1279" actId="1076"/>
          <ac:picMkLst>
            <pc:docMk/>
            <pc:sldMk cId="1887389845" sldId="382"/>
            <ac:picMk id="5" creationId="{6CC14BB9-6570-984B-07A6-98694BCC925B}"/>
          </ac:picMkLst>
        </pc:picChg>
      </pc:sldChg>
      <pc:sldChg chg="modSp new mod">
        <pc:chgData name="Rohit J Kate" userId="6acfeb0a-1742-4fee-9ad0-3462b52b7fdf" providerId="ADAL" clId="{CFDB07B8-416E-44BC-9FC1-3512FC724AF8}" dt="2023-12-13T16:57:04.700" v="1791" actId="20577"/>
        <pc:sldMkLst>
          <pc:docMk/>
          <pc:sldMk cId="2112315339" sldId="383"/>
        </pc:sldMkLst>
        <pc:spChg chg="mod">
          <ac:chgData name="Rohit J Kate" userId="6acfeb0a-1742-4fee-9ad0-3462b52b7fdf" providerId="ADAL" clId="{CFDB07B8-416E-44BC-9FC1-3512FC724AF8}" dt="2023-12-13T16:52:41.811" v="1293" actId="20577"/>
          <ac:spMkLst>
            <pc:docMk/>
            <pc:sldMk cId="2112315339" sldId="383"/>
            <ac:spMk id="2" creationId="{8DC71CAC-1026-A910-8C73-DBED7E2CFA50}"/>
          </ac:spMkLst>
        </pc:spChg>
        <pc:spChg chg="mod">
          <ac:chgData name="Rohit J Kate" userId="6acfeb0a-1742-4fee-9ad0-3462b52b7fdf" providerId="ADAL" clId="{CFDB07B8-416E-44BC-9FC1-3512FC724AF8}" dt="2023-12-13T16:57:04.700" v="1791" actId="20577"/>
          <ac:spMkLst>
            <pc:docMk/>
            <pc:sldMk cId="2112315339" sldId="383"/>
            <ac:spMk id="3" creationId="{24CF155A-E630-B3FB-C1BE-AAA44BB10EA3}"/>
          </ac:spMkLst>
        </pc:spChg>
      </pc:sldChg>
      <pc:sldChg chg="modSp new mod ord">
        <pc:chgData name="Rohit J Kate" userId="6acfeb0a-1742-4fee-9ad0-3462b52b7fdf" providerId="ADAL" clId="{CFDB07B8-416E-44BC-9FC1-3512FC724AF8}" dt="2023-12-13T17:51:05.228" v="3239" actId="20577"/>
        <pc:sldMkLst>
          <pc:docMk/>
          <pc:sldMk cId="759811380" sldId="384"/>
        </pc:sldMkLst>
        <pc:spChg chg="mod">
          <ac:chgData name="Rohit J Kate" userId="6acfeb0a-1742-4fee-9ad0-3462b52b7fdf" providerId="ADAL" clId="{CFDB07B8-416E-44BC-9FC1-3512FC724AF8}" dt="2023-12-13T16:57:21.017" v="1811" actId="20577"/>
          <ac:spMkLst>
            <pc:docMk/>
            <pc:sldMk cId="759811380" sldId="384"/>
            <ac:spMk id="2" creationId="{AD775880-63F9-AA74-8D7F-85710EEA8B8E}"/>
          </ac:spMkLst>
        </pc:spChg>
        <pc:spChg chg="mod">
          <ac:chgData name="Rohit J Kate" userId="6acfeb0a-1742-4fee-9ad0-3462b52b7fdf" providerId="ADAL" clId="{CFDB07B8-416E-44BC-9FC1-3512FC724AF8}" dt="2023-12-13T17:51:05.228" v="3239" actId="20577"/>
          <ac:spMkLst>
            <pc:docMk/>
            <pc:sldMk cId="759811380" sldId="384"/>
            <ac:spMk id="3" creationId="{4B83292F-321F-1470-646E-4B5045094564}"/>
          </ac:spMkLst>
        </pc:spChg>
      </pc:sldChg>
      <pc:sldChg chg="modSp new mod">
        <pc:chgData name="Rohit J Kate" userId="6acfeb0a-1742-4fee-9ad0-3462b52b7fdf" providerId="ADAL" clId="{CFDB07B8-416E-44BC-9FC1-3512FC724AF8}" dt="2023-12-13T17:07:30.834" v="3057" actId="20577"/>
        <pc:sldMkLst>
          <pc:docMk/>
          <pc:sldMk cId="748198941" sldId="385"/>
        </pc:sldMkLst>
        <pc:spChg chg="mod">
          <ac:chgData name="Rohit J Kate" userId="6acfeb0a-1742-4fee-9ad0-3462b52b7fdf" providerId="ADAL" clId="{CFDB07B8-416E-44BC-9FC1-3512FC724AF8}" dt="2023-12-13T17:06:56.989" v="2968" actId="20577"/>
          <ac:spMkLst>
            <pc:docMk/>
            <pc:sldMk cId="748198941" sldId="385"/>
            <ac:spMk id="2" creationId="{97ABCFF4-8FB1-4351-EA93-C3FEBBCF5190}"/>
          </ac:spMkLst>
        </pc:spChg>
        <pc:spChg chg="mod">
          <ac:chgData name="Rohit J Kate" userId="6acfeb0a-1742-4fee-9ad0-3462b52b7fdf" providerId="ADAL" clId="{CFDB07B8-416E-44BC-9FC1-3512FC724AF8}" dt="2023-12-13T17:07:30.834" v="3057" actId="20577"/>
          <ac:spMkLst>
            <pc:docMk/>
            <pc:sldMk cId="748198941" sldId="385"/>
            <ac:spMk id="3" creationId="{BD2CA054-5EC1-56F5-1BAB-FB9AA2B52539}"/>
          </ac:spMkLst>
        </pc:spChg>
      </pc:sldChg>
      <pc:sldChg chg="modSp new mod modAnim">
        <pc:chgData name="Rohit J Kate" userId="6acfeb0a-1742-4fee-9ad0-3462b52b7fdf" providerId="ADAL" clId="{CFDB07B8-416E-44BC-9FC1-3512FC724AF8}" dt="2023-12-13T18:16:15.892" v="4759"/>
        <pc:sldMkLst>
          <pc:docMk/>
          <pc:sldMk cId="137944634" sldId="386"/>
        </pc:sldMkLst>
        <pc:spChg chg="mod">
          <ac:chgData name="Rohit J Kate" userId="6acfeb0a-1742-4fee-9ad0-3462b52b7fdf" providerId="ADAL" clId="{CFDB07B8-416E-44BC-9FC1-3512FC724AF8}" dt="2023-12-13T17:07:37.161" v="3059"/>
          <ac:spMkLst>
            <pc:docMk/>
            <pc:sldMk cId="137944634" sldId="386"/>
            <ac:spMk id="2" creationId="{D0D7E180-6444-6B38-7300-5AA633BEA2B5}"/>
          </ac:spMkLst>
        </pc:spChg>
        <pc:spChg chg="mod">
          <ac:chgData name="Rohit J Kate" userId="6acfeb0a-1742-4fee-9ad0-3462b52b7fdf" providerId="ADAL" clId="{CFDB07B8-416E-44BC-9FC1-3512FC724AF8}" dt="2023-12-13T18:15:17.296" v="4753" actId="20577"/>
          <ac:spMkLst>
            <pc:docMk/>
            <pc:sldMk cId="137944634" sldId="386"/>
            <ac:spMk id="3" creationId="{D44D177E-5450-9601-9882-0763F2C04DD6}"/>
          </ac:spMkLst>
        </pc:spChg>
      </pc:sldChg>
      <pc:sldChg chg="modSp new mod ord">
        <pc:chgData name="Rohit J Kate" userId="6acfeb0a-1742-4fee-9ad0-3462b52b7fdf" providerId="ADAL" clId="{CFDB07B8-416E-44BC-9FC1-3512FC724AF8}" dt="2023-12-13T18:41:00.983" v="5916" actId="27636"/>
        <pc:sldMkLst>
          <pc:docMk/>
          <pc:sldMk cId="1830804681" sldId="387"/>
        </pc:sldMkLst>
        <pc:spChg chg="mod">
          <ac:chgData name="Rohit J Kate" userId="6acfeb0a-1742-4fee-9ad0-3462b52b7fdf" providerId="ADAL" clId="{CFDB07B8-416E-44BC-9FC1-3512FC724AF8}" dt="2023-12-13T17:52:33.645" v="3242"/>
          <ac:spMkLst>
            <pc:docMk/>
            <pc:sldMk cId="1830804681" sldId="387"/>
            <ac:spMk id="2" creationId="{536EEB04-2B92-637B-E195-4CEA6167684E}"/>
          </ac:spMkLst>
        </pc:spChg>
        <pc:spChg chg="mod">
          <ac:chgData name="Rohit J Kate" userId="6acfeb0a-1742-4fee-9ad0-3462b52b7fdf" providerId="ADAL" clId="{CFDB07B8-416E-44BC-9FC1-3512FC724AF8}" dt="2023-12-13T18:41:00.983" v="5916" actId="27636"/>
          <ac:spMkLst>
            <pc:docMk/>
            <pc:sldMk cId="1830804681" sldId="387"/>
            <ac:spMk id="3" creationId="{654D5503-8BDC-8CF9-6454-BE78251F7BB3}"/>
          </ac:spMkLst>
        </pc:spChg>
      </pc:sldChg>
      <pc:sldChg chg="modSp new mod">
        <pc:chgData name="Rohit J Kate" userId="6acfeb0a-1742-4fee-9ad0-3462b52b7fdf" providerId="ADAL" clId="{CFDB07B8-416E-44BC-9FC1-3512FC724AF8}" dt="2023-12-13T18:24:00" v="5166" actId="20577"/>
        <pc:sldMkLst>
          <pc:docMk/>
          <pc:sldMk cId="1744271436" sldId="388"/>
        </pc:sldMkLst>
        <pc:spChg chg="mod">
          <ac:chgData name="Rohit J Kate" userId="6acfeb0a-1742-4fee-9ad0-3462b52b7fdf" providerId="ADAL" clId="{CFDB07B8-416E-44BC-9FC1-3512FC724AF8}" dt="2023-12-13T18:16:50.921" v="4775" actId="20577"/>
          <ac:spMkLst>
            <pc:docMk/>
            <pc:sldMk cId="1744271436" sldId="388"/>
            <ac:spMk id="2" creationId="{CDA47894-3CEB-4575-FABC-92D0EB528431}"/>
          </ac:spMkLst>
        </pc:spChg>
        <pc:spChg chg="mod">
          <ac:chgData name="Rohit J Kate" userId="6acfeb0a-1742-4fee-9ad0-3462b52b7fdf" providerId="ADAL" clId="{CFDB07B8-416E-44BC-9FC1-3512FC724AF8}" dt="2023-12-13T18:24:00" v="5166" actId="20577"/>
          <ac:spMkLst>
            <pc:docMk/>
            <pc:sldMk cId="1744271436" sldId="388"/>
            <ac:spMk id="3" creationId="{7EAA3EEA-E97B-BC30-D428-C62AC3638011}"/>
          </ac:spMkLst>
        </pc:spChg>
      </pc:sldChg>
      <pc:sldChg chg="modSp new mod">
        <pc:chgData name="Rohit J Kate" userId="6acfeb0a-1742-4fee-9ad0-3462b52b7fdf" providerId="ADAL" clId="{CFDB07B8-416E-44BC-9FC1-3512FC724AF8}" dt="2023-12-13T18:40:02.070" v="5914" actId="20577"/>
        <pc:sldMkLst>
          <pc:docMk/>
          <pc:sldMk cId="3865328686" sldId="389"/>
        </pc:sldMkLst>
        <pc:spChg chg="mod">
          <ac:chgData name="Rohit J Kate" userId="6acfeb0a-1742-4fee-9ad0-3462b52b7fdf" providerId="ADAL" clId="{CFDB07B8-416E-44BC-9FC1-3512FC724AF8}" dt="2023-12-13T18:24:39.956" v="5168"/>
          <ac:spMkLst>
            <pc:docMk/>
            <pc:sldMk cId="3865328686" sldId="389"/>
            <ac:spMk id="2" creationId="{5ECE6666-B15B-C2AB-CA9D-F526A406B609}"/>
          </ac:spMkLst>
        </pc:spChg>
        <pc:spChg chg="mod">
          <ac:chgData name="Rohit J Kate" userId="6acfeb0a-1742-4fee-9ad0-3462b52b7fdf" providerId="ADAL" clId="{CFDB07B8-416E-44BC-9FC1-3512FC724AF8}" dt="2023-12-13T18:40:02.070" v="5914" actId="20577"/>
          <ac:spMkLst>
            <pc:docMk/>
            <pc:sldMk cId="3865328686" sldId="389"/>
            <ac:spMk id="3" creationId="{948873F1-87BA-DE25-C0B0-472922303855}"/>
          </ac:spMkLst>
        </pc:spChg>
      </pc:sldChg>
      <pc:sldChg chg="modSp add mod">
        <pc:chgData name="Rohit J Kate" userId="6acfeb0a-1742-4fee-9ad0-3462b52b7fdf" providerId="ADAL" clId="{CFDB07B8-416E-44BC-9FC1-3512FC724AF8}" dt="2023-12-13T18:28:59.288" v="5438" actId="27636"/>
        <pc:sldMkLst>
          <pc:docMk/>
          <pc:sldMk cId="3096806328" sldId="390"/>
        </pc:sldMkLst>
        <pc:spChg chg="mod">
          <ac:chgData name="Rohit J Kate" userId="6acfeb0a-1742-4fee-9ad0-3462b52b7fdf" providerId="ADAL" clId="{CFDB07B8-416E-44BC-9FC1-3512FC724AF8}" dt="2023-12-13T18:28:59.288" v="5438" actId="27636"/>
          <ac:spMkLst>
            <pc:docMk/>
            <pc:sldMk cId="3096806328" sldId="390"/>
            <ac:spMk id="3" creationId="{654D5503-8BDC-8CF9-6454-BE78251F7BB3}"/>
          </ac:spMkLst>
        </pc:spChg>
      </pc:sldChg>
      <pc:sldChg chg="modSp new mod">
        <pc:chgData name="Rohit J Kate" userId="6acfeb0a-1742-4fee-9ad0-3462b52b7fdf" providerId="ADAL" clId="{CFDB07B8-416E-44BC-9FC1-3512FC724AF8}" dt="2023-12-13T18:51:32.706" v="6227" actId="20577"/>
        <pc:sldMkLst>
          <pc:docMk/>
          <pc:sldMk cId="690959547" sldId="391"/>
        </pc:sldMkLst>
        <pc:spChg chg="mod">
          <ac:chgData name="Rohit J Kate" userId="6acfeb0a-1742-4fee-9ad0-3462b52b7fdf" providerId="ADAL" clId="{CFDB07B8-416E-44BC-9FC1-3512FC724AF8}" dt="2023-12-13T18:50:45.876" v="6172" actId="20577"/>
          <ac:spMkLst>
            <pc:docMk/>
            <pc:sldMk cId="690959547" sldId="391"/>
            <ac:spMk id="2" creationId="{DFB94B91-C687-26D7-4762-81C75979EF4E}"/>
          </ac:spMkLst>
        </pc:spChg>
        <pc:spChg chg="mod">
          <ac:chgData name="Rohit J Kate" userId="6acfeb0a-1742-4fee-9ad0-3462b52b7fdf" providerId="ADAL" clId="{CFDB07B8-416E-44BC-9FC1-3512FC724AF8}" dt="2023-12-13T18:51:32.706" v="6227" actId="20577"/>
          <ac:spMkLst>
            <pc:docMk/>
            <pc:sldMk cId="690959547" sldId="391"/>
            <ac:spMk id="3" creationId="{E960A994-F42B-87DB-F219-6F0023D7A558}"/>
          </ac:spMkLst>
        </pc:spChg>
      </pc:sldChg>
      <pc:sldChg chg="modSp new mod">
        <pc:chgData name="Rohit J Kate" userId="6acfeb0a-1742-4fee-9ad0-3462b52b7fdf" providerId="ADAL" clId="{CFDB07B8-416E-44BC-9FC1-3512FC724AF8}" dt="2023-12-13T18:58:48.191" v="6573" actId="20577"/>
        <pc:sldMkLst>
          <pc:docMk/>
          <pc:sldMk cId="601184355" sldId="392"/>
        </pc:sldMkLst>
        <pc:spChg chg="mod">
          <ac:chgData name="Rohit J Kate" userId="6acfeb0a-1742-4fee-9ad0-3462b52b7fdf" providerId="ADAL" clId="{CFDB07B8-416E-44BC-9FC1-3512FC724AF8}" dt="2023-12-13T18:52:32.078" v="6242" actId="20577"/>
          <ac:spMkLst>
            <pc:docMk/>
            <pc:sldMk cId="601184355" sldId="392"/>
            <ac:spMk id="2" creationId="{497B6A8A-4F0E-C925-F517-86772FB9467E}"/>
          </ac:spMkLst>
        </pc:spChg>
        <pc:spChg chg="mod">
          <ac:chgData name="Rohit J Kate" userId="6acfeb0a-1742-4fee-9ad0-3462b52b7fdf" providerId="ADAL" clId="{CFDB07B8-416E-44BC-9FC1-3512FC724AF8}" dt="2023-12-13T18:58:48.191" v="6573" actId="20577"/>
          <ac:spMkLst>
            <pc:docMk/>
            <pc:sldMk cId="601184355" sldId="392"/>
            <ac:spMk id="3" creationId="{0A8EFC85-2591-3648-E3FF-B5A2C882F31C}"/>
          </ac:spMkLst>
        </pc:spChg>
      </pc:sldChg>
      <pc:sldChg chg="addSp modSp new mod">
        <pc:chgData name="Rohit J Kate" userId="6acfeb0a-1742-4fee-9ad0-3462b52b7fdf" providerId="ADAL" clId="{CFDB07B8-416E-44BC-9FC1-3512FC724AF8}" dt="2023-12-13T19:12:58.510" v="6970" actId="20577"/>
        <pc:sldMkLst>
          <pc:docMk/>
          <pc:sldMk cId="3975152356" sldId="393"/>
        </pc:sldMkLst>
        <pc:spChg chg="mod">
          <ac:chgData name="Rohit J Kate" userId="6acfeb0a-1742-4fee-9ad0-3462b52b7fdf" providerId="ADAL" clId="{CFDB07B8-416E-44BC-9FC1-3512FC724AF8}" dt="2023-12-13T19:07:18.138" v="6682" actId="14100"/>
          <ac:spMkLst>
            <pc:docMk/>
            <pc:sldMk cId="3975152356" sldId="393"/>
            <ac:spMk id="2" creationId="{0A3429BA-1135-CC91-5A49-2A7DEBE63B12}"/>
          </ac:spMkLst>
        </pc:spChg>
        <pc:spChg chg="mod">
          <ac:chgData name="Rohit J Kate" userId="6acfeb0a-1742-4fee-9ad0-3462b52b7fdf" providerId="ADAL" clId="{CFDB07B8-416E-44BC-9FC1-3512FC724AF8}" dt="2023-12-13T19:07:33.273" v="6685" actId="1076"/>
          <ac:spMkLst>
            <pc:docMk/>
            <pc:sldMk cId="3975152356" sldId="393"/>
            <ac:spMk id="3" creationId="{20D82C24-1303-0576-3385-B92B5203CC19}"/>
          </ac:spMkLst>
        </pc:spChg>
        <pc:spChg chg="add mod">
          <ac:chgData name="Rohit J Kate" userId="6acfeb0a-1742-4fee-9ad0-3462b52b7fdf" providerId="ADAL" clId="{CFDB07B8-416E-44BC-9FC1-3512FC724AF8}" dt="2023-12-13T19:12:58.510" v="6970" actId="20577"/>
          <ac:spMkLst>
            <pc:docMk/>
            <pc:sldMk cId="3975152356" sldId="393"/>
            <ac:spMk id="6" creationId="{A3CADA56-05FE-ABD4-F815-A3AFAA6118D7}"/>
          </ac:spMkLst>
        </pc:spChg>
        <pc:picChg chg="add mod">
          <ac:chgData name="Rohit J Kate" userId="6acfeb0a-1742-4fee-9ad0-3462b52b7fdf" providerId="ADAL" clId="{CFDB07B8-416E-44BC-9FC1-3512FC724AF8}" dt="2023-12-13T19:07:35.642" v="6686" actId="14100"/>
          <ac:picMkLst>
            <pc:docMk/>
            <pc:sldMk cId="3975152356" sldId="393"/>
            <ac:picMk id="5" creationId="{55BE56F5-4D7C-3B4D-021E-56FD501900E1}"/>
          </ac:picMkLst>
        </pc:picChg>
      </pc:sldChg>
      <pc:sldChg chg="addSp modSp new mod">
        <pc:chgData name="Rohit J Kate" userId="6acfeb0a-1742-4fee-9ad0-3462b52b7fdf" providerId="ADAL" clId="{CFDB07B8-416E-44BC-9FC1-3512FC724AF8}" dt="2023-12-13T19:13:04.059" v="6978" actId="20577"/>
        <pc:sldMkLst>
          <pc:docMk/>
          <pc:sldMk cId="1989423875" sldId="394"/>
        </pc:sldMkLst>
        <pc:spChg chg="mod">
          <ac:chgData name="Rohit J Kate" userId="6acfeb0a-1742-4fee-9ad0-3462b52b7fdf" providerId="ADAL" clId="{CFDB07B8-416E-44BC-9FC1-3512FC724AF8}" dt="2023-12-13T19:08:15.201" v="6691" actId="14100"/>
          <ac:spMkLst>
            <pc:docMk/>
            <pc:sldMk cId="1989423875" sldId="394"/>
            <ac:spMk id="2" creationId="{489A896D-97DA-A138-DE76-ECCB9C51CDE1}"/>
          </ac:spMkLst>
        </pc:spChg>
        <pc:spChg chg="mod">
          <ac:chgData name="Rohit J Kate" userId="6acfeb0a-1742-4fee-9ad0-3462b52b7fdf" providerId="ADAL" clId="{CFDB07B8-416E-44BC-9FC1-3512FC724AF8}" dt="2023-12-13T19:12:28.986" v="6956" actId="404"/>
          <ac:spMkLst>
            <pc:docMk/>
            <pc:sldMk cId="1989423875" sldId="394"/>
            <ac:spMk id="3" creationId="{CAD13B6C-9701-F582-3149-37ED59EE72D2}"/>
          </ac:spMkLst>
        </pc:spChg>
        <pc:spChg chg="add mod">
          <ac:chgData name="Rohit J Kate" userId="6acfeb0a-1742-4fee-9ad0-3462b52b7fdf" providerId="ADAL" clId="{CFDB07B8-416E-44BC-9FC1-3512FC724AF8}" dt="2023-12-13T19:13:04.059" v="6978" actId="20577"/>
          <ac:spMkLst>
            <pc:docMk/>
            <pc:sldMk cId="1989423875" sldId="394"/>
            <ac:spMk id="6" creationId="{58CCE240-D3B0-4088-C83D-A67646B68304}"/>
          </ac:spMkLst>
        </pc:spChg>
        <pc:picChg chg="add mod">
          <ac:chgData name="Rohit J Kate" userId="6acfeb0a-1742-4fee-9ad0-3462b52b7fdf" providerId="ADAL" clId="{CFDB07B8-416E-44BC-9FC1-3512FC724AF8}" dt="2023-12-13T19:12:39.302" v="6960" actId="1076"/>
          <ac:picMkLst>
            <pc:docMk/>
            <pc:sldMk cId="1989423875" sldId="394"/>
            <ac:picMk id="5" creationId="{9A8E9D76-32D7-9C88-D2FC-447F073A5B12}"/>
          </ac:picMkLst>
        </pc:picChg>
      </pc:sldChg>
      <pc:sldChg chg="new del">
        <pc:chgData name="Rohit J Kate" userId="6acfeb0a-1742-4fee-9ad0-3462b52b7fdf" providerId="ADAL" clId="{CFDB07B8-416E-44BC-9FC1-3512FC724AF8}" dt="2023-12-13T19:31:37.929" v="7989" actId="47"/>
        <pc:sldMkLst>
          <pc:docMk/>
          <pc:sldMk cId="3958643270" sldId="395"/>
        </pc:sldMkLst>
      </pc:sldChg>
      <pc:sldChg chg="del">
        <pc:chgData name="Rohit J Kate" userId="6acfeb0a-1742-4fee-9ad0-3462b52b7fdf" providerId="ADAL" clId="{CFDB07B8-416E-44BC-9FC1-3512FC724AF8}" dt="2023-12-13T06:57:23.136" v="28" actId="47"/>
        <pc:sldMkLst>
          <pc:docMk/>
          <pc:sldMk cId="3841681520" sldId="406"/>
        </pc:sldMkLst>
      </pc:sldChg>
      <pc:sldChg chg="del">
        <pc:chgData name="Rohit J Kate" userId="6acfeb0a-1742-4fee-9ad0-3462b52b7fdf" providerId="ADAL" clId="{CFDB07B8-416E-44BC-9FC1-3512FC724AF8}" dt="2023-12-13T06:57:23.136" v="28" actId="47"/>
        <pc:sldMkLst>
          <pc:docMk/>
          <pc:sldMk cId="1573487792" sldId="407"/>
        </pc:sldMkLst>
      </pc:sldChg>
      <pc:sldChg chg="del">
        <pc:chgData name="Rohit J Kate" userId="6acfeb0a-1742-4fee-9ad0-3462b52b7fdf" providerId="ADAL" clId="{CFDB07B8-416E-44BC-9FC1-3512FC724AF8}" dt="2023-12-13T06:57:23.136" v="28" actId="47"/>
        <pc:sldMkLst>
          <pc:docMk/>
          <pc:sldMk cId="294529711" sldId="408"/>
        </pc:sldMkLst>
      </pc:sldChg>
      <pc:sldChg chg="del">
        <pc:chgData name="Rohit J Kate" userId="6acfeb0a-1742-4fee-9ad0-3462b52b7fdf" providerId="ADAL" clId="{CFDB07B8-416E-44BC-9FC1-3512FC724AF8}" dt="2023-12-13T06:57:23.136" v="28" actId="47"/>
        <pc:sldMkLst>
          <pc:docMk/>
          <pc:sldMk cId="1179477415" sldId="409"/>
        </pc:sldMkLst>
      </pc:sldChg>
      <pc:sldChg chg="del">
        <pc:chgData name="Rohit J Kate" userId="6acfeb0a-1742-4fee-9ad0-3462b52b7fdf" providerId="ADAL" clId="{CFDB07B8-416E-44BC-9FC1-3512FC724AF8}" dt="2023-12-13T06:57:23.136" v="28" actId="47"/>
        <pc:sldMkLst>
          <pc:docMk/>
          <pc:sldMk cId="1227150551" sldId="410"/>
        </pc:sldMkLst>
      </pc:sldChg>
      <pc:sldChg chg="del">
        <pc:chgData name="Rohit J Kate" userId="6acfeb0a-1742-4fee-9ad0-3462b52b7fdf" providerId="ADAL" clId="{CFDB07B8-416E-44BC-9FC1-3512FC724AF8}" dt="2023-12-13T06:57:23.136" v="28" actId="47"/>
        <pc:sldMkLst>
          <pc:docMk/>
          <pc:sldMk cId="2526466168" sldId="411"/>
        </pc:sldMkLst>
      </pc:sldChg>
      <pc:sldChg chg="del">
        <pc:chgData name="Rohit J Kate" userId="6acfeb0a-1742-4fee-9ad0-3462b52b7fdf" providerId="ADAL" clId="{CFDB07B8-416E-44BC-9FC1-3512FC724AF8}" dt="2023-12-13T06:57:23.136" v="28" actId="47"/>
        <pc:sldMkLst>
          <pc:docMk/>
          <pc:sldMk cId="3650139863" sldId="412"/>
        </pc:sldMkLst>
      </pc:sldChg>
      <pc:sldChg chg="del">
        <pc:chgData name="Rohit J Kate" userId="6acfeb0a-1742-4fee-9ad0-3462b52b7fdf" providerId="ADAL" clId="{CFDB07B8-416E-44BC-9FC1-3512FC724AF8}" dt="2023-12-13T06:57:23.136" v="28" actId="47"/>
        <pc:sldMkLst>
          <pc:docMk/>
          <pc:sldMk cId="697604791" sldId="413"/>
        </pc:sldMkLst>
      </pc:sldChg>
      <pc:sldChg chg="del">
        <pc:chgData name="Rohit J Kate" userId="6acfeb0a-1742-4fee-9ad0-3462b52b7fdf" providerId="ADAL" clId="{CFDB07B8-416E-44BC-9FC1-3512FC724AF8}" dt="2023-12-13T06:57:23.136" v="28" actId="47"/>
        <pc:sldMkLst>
          <pc:docMk/>
          <pc:sldMk cId="3042405859" sldId="414"/>
        </pc:sldMkLst>
      </pc:sldChg>
      <pc:sldChg chg="del">
        <pc:chgData name="Rohit J Kate" userId="6acfeb0a-1742-4fee-9ad0-3462b52b7fdf" providerId="ADAL" clId="{CFDB07B8-416E-44BC-9FC1-3512FC724AF8}" dt="2023-12-13T06:57:23.136" v="28" actId="47"/>
        <pc:sldMkLst>
          <pc:docMk/>
          <pc:sldMk cId="3507845776" sldId="415"/>
        </pc:sldMkLst>
      </pc:sldChg>
      <pc:sldChg chg="del">
        <pc:chgData name="Rohit J Kate" userId="6acfeb0a-1742-4fee-9ad0-3462b52b7fdf" providerId="ADAL" clId="{CFDB07B8-416E-44BC-9FC1-3512FC724AF8}" dt="2023-12-13T06:57:23.136" v="28" actId="47"/>
        <pc:sldMkLst>
          <pc:docMk/>
          <pc:sldMk cId="1510296641" sldId="416"/>
        </pc:sldMkLst>
      </pc:sldChg>
      <pc:sldChg chg="del">
        <pc:chgData name="Rohit J Kate" userId="6acfeb0a-1742-4fee-9ad0-3462b52b7fdf" providerId="ADAL" clId="{CFDB07B8-416E-44BC-9FC1-3512FC724AF8}" dt="2023-12-13T06:57:23.136" v="28" actId="47"/>
        <pc:sldMkLst>
          <pc:docMk/>
          <pc:sldMk cId="3174481729" sldId="418"/>
        </pc:sldMkLst>
      </pc:sldChg>
      <pc:sldChg chg="del">
        <pc:chgData name="Rohit J Kate" userId="6acfeb0a-1742-4fee-9ad0-3462b52b7fdf" providerId="ADAL" clId="{CFDB07B8-416E-44BC-9FC1-3512FC724AF8}" dt="2023-12-13T06:57:23.136" v="28" actId="47"/>
        <pc:sldMkLst>
          <pc:docMk/>
          <pc:sldMk cId="2078113308" sldId="419"/>
        </pc:sldMkLst>
      </pc:sldChg>
      <pc:sldChg chg="del">
        <pc:chgData name="Rohit J Kate" userId="6acfeb0a-1742-4fee-9ad0-3462b52b7fdf" providerId="ADAL" clId="{CFDB07B8-416E-44BC-9FC1-3512FC724AF8}" dt="2023-12-13T06:57:23.136" v="28" actId="47"/>
        <pc:sldMkLst>
          <pc:docMk/>
          <pc:sldMk cId="3877984367" sldId="426"/>
        </pc:sldMkLst>
      </pc:sldChg>
      <pc:sldChg chg="del">
        <pc:chgData name="Rohit J Kate" userId="6acfeb0a-1742-4fee-9ad0-3462b52b7fdf" providerId="ADAL" clId="{CFDB07B8-416E-44BC-9FC1-3512FC724AF8}" dt="2023-12-13T06:57:18.497" v="27" actId="47"/>
        <pc:sldMkLst>
          <pc:docMk/>
          <pc:sldMk cId="3108831676" sldId="433"/>
        </pc:sldMkLst>
      </pc:sldChg>
      <pc:sldChg chg="del">
        <pc:chgData name="Rohit J Kate" userId="6acfeb0a-1742-4fee-9ad0-3462b52b7fdf" providerId="ADAL" clId="{CFDB07B8-416E-44BC-9FC1-3512FC724AF8}" dt="2023-12-13T06:57:23.136" v="28" actId="47"/>
        <pc:sldMkLst>
          <pc:docMk/>
          <pc:sldMk cId="1470734997" sldId="434"/>
        </pc:sldMkLst>
      </pc:sldChg>
      <pc:sldChg chg="del">
        <pc:chgData name="Rohit J Kate" userId="6acfeb0a-1742-4fee-9ad0-3462b52b7fdf" providerId="ADAL" clId="{CFDB07B8-416E-44BC-9FC1-3512FC724AF8}" dt="2023-12-13T06:57:23.136" v="28" actId="47"/>
        <pc:sldMkLst>
          <pc:docMk/>
          <pc:sldMk cId="426217090" sldId="435"/>
        </pc:sldMkLst>
      </pc:sldChg>
      <pc:sldChg chg="del">
        <pc:chgData name="Rohit J Kate" userId="6acfeb0a-1742-4fee-9ad0-3462b52b7fdf" providerId="ADAL" clId="{CFDB07B8-416E-44BC-9FC1-3512FC724AF8}" dt="2023-12-13T06:57:23.136" v="28" actId="47"/>
        <pc:sldMkLst>
          <pc:docMk/>
          <pc:sldMk cId="1526024816" sldId="436"/>
        </pc:sldMkLst>
      </pc:sldChg>
      <pc:sldChg chg="del">
        <pc:chgData name="Rohit J Kate" userId="6acfeb0a-1742-4fee-9ad0-3462b52b7fdf" providerId="ADAL" clId="{CFDB07B8-416E-44BC-9FC1-3512FC724AF8}" dt="2023-12-13T06:57:23.136" v="28" actId="47"/>
        <pc:sldMkLst>
          <pc:docMk/>
          <pc:sldMk cId="1754985562" sldId="437"/>
        </pc:sldMkLst>
      </pc:sldChg>
      <pc:sldChg chg="del">
        <pc:chgData name="Rohit J Kate" userId="6acfeb0a-1742-4fee-9ad0-3462b52b7fdf" providerId="ADAL" clId="{CFDB07B8-416E-44BC-9FC1-3512FC724AF8}" dt="2023-12-13T06:57:23.136" v="28" actId="47"/>
        <pc:sldMkLst>
          <pc:docMk/>
          <pc:sldMk cId="294302837" sldId="438"/>
        </pc:sldMkLst>
      </pc:sldChg>
      <pc:sldChg chg="del">
        <pc:chgData name="Rohit J Kate" userId="6acfeb0a-1742-4fee-9ad0-3462b52b7fdf" providerId="ADAL" clId="{CFDB07B8-416E-44BC-9FC1-3512FC724AF8}" dt="2023-12-13T06:57:23.136" v="28" actId="47"/>
        <pc:sldMkLst>
          <pc:docMk/>
          <pc:sldMk cId="1878716170" sldId="439"/>
        </pc:sldMkLst>
      </pc:sldChg>
      <pc:sldChg chg="del">
        <pc:chgData name="Rohit J Kate" userId="6acfeb0a-1742-4fee-9ad0-3462b52b7fdf" providerId="ADAL" clId="{CFDB07B8-416E-44BC-9FC1-3512FC724AF8}" dt="2023-12-13T06:57:23.136" v="28" actId="47"/>
        <pc:sldMkLst>
          <pc:docMk/>
          <pc:sldMk cId="2268760908" sldId="440"/>
        </pc:sldMkLst>
      </pc:sldChg>
      <pc:sldChg chg="del">
        <pc:chgData name="Rohit J Kate" userId="6acfeb0a-1742-4fee-9ad0-3462b52b7fdf" providerId="ADAL" clId="{CFDB07B8-416E-44BC-9FC1-3512FC724AF8}" dt="2023-12-13T06:57:23.136" v="28" actId="47"/>
        <pc:sldMkLst>
          <pc:docMk/>
          <pc:sldMk cId="974057530" sldId="441"/>
        </pc:sldMkLst>
      </pc:sldChg>
      <pc:sldChg chg="del">
        <pc:chgData name="Rohit J Kate" userId="6acfeb0a-1742-4fee-9ad0-3462b52b7fdf" providerId="ADAL" clId="{CFDB07B8-416E-44BC-9FC1-3512FC724AF8}" dt="2023-12-13T06:57:23.136" v="28" actId="47"/>
        <pc:sldMkLst>
          <pc:docMk/>
          <pc:sldMk cId="1645298960" sldId="442"/>
        </pc:sldMkLst>
      </pc:sldChg>
      <pc:sldChg chg="del">
        <pc:chgData name="Rohit J Kate" userId="6acfeb0a-1742-4fee-9ad0-3462b52b7fdf" providerId="ADAL" clId="{CFDB07B8-416E-44BC-9FC1-3512FC724AF8}" dt="2023-12-13T06:57:23.136" v="28" actId="47"/>
        <pc:sldMkLst>
          <pc:docMk/>
          <pc:sldMk cId="3495375521" sldId="443"/>
        </pc:sldMkLst>
      </pc:sldChg>
      <pc:sldChg chg="del">
        <pc:chgData name="Rohit J Kate" userId="6acfeb0a-1742-4fee-9ad0-3462b52b7fdf" providerId="ADAL" clId="{CFDB07B8-416E-44BC-9FC1-3512FC724AF8}" dt="2023-12-13T06:57:23.136" v="28" actId="47"/>
        <pc:sldMkLst>
          <pc:docMk/>
          <pc:sldMk cId="2355778635" sldId="444"/>
        </pc:sldMkLst>
      </pc:sldChg>
      <pc:sldChg chg="del">
        <pc:chgData name="Rohit J Kate" userId="6acfeb0a-1742-4fee-9ad0-3462b52b7fdf" providerId="ADAL" clId="{CFDB07B8-416E-44BC-9FC1-3512FC724AF8}" dt="2023-12-13T06:57:23.136" v="28" actId="47"/>
        <pc:sldMkLst>
          <pc:docMk/>
          <pc:sldMk cId="455534887" sldId="445"/>
        </pc:sldMkLst>
      </pc:sldChg>
      <pc:sldChg chg="del">
        <pc:chgData name="Rohit J Kate" userId="6acfeb0a-1742-4fee-9ad0-3462b52b7fdf" providerId="ADAL" clId="{CFDB07B8-416E-44BC-9FC1-3512FC724AF8}" dt="2023-12-13T06:57:23.136" v="28" actId="47"/>
        <pc:sldMkLst>
          <pc:docMk/>
          <pc:sldMk cId="1527105081" sldId="447"/>
        </pc:sldMkLst>
      </pc:sldChg>
      <pc:sldChg chg="del">
        <pc:chgData name="Rohit J Kate" userId="6acfeb0a-1742-4fee-9ad0-3462b52b7fdf" providerId="ADAL" clId="{CFDB07B8-416E-44BC-9FC1-3512FC724AF8}" dt="2023-12-13T06:57:23.136" v="28" actId="47"/>
        <pc:sldMkLst>
          <pc:docMk/>
          <pc:sldMk cId="1703578872" sldId="448"/>
        </pc:sldMkLst>
      </pc:sldChg>
      <pc:sldChg chg="del">
        <pc:chgData name="Rohit J Kate" userId="6acfeb0a-1742-4fee-9ad0-3462b52b7fdf" providerId="ADAL" clId="{CFDB07B8-416E-44BC-9FC1-3512FC724AF8}" dt="2023-12-13T06:57:23.136" v="28" actId="47"/>
        <pc:sldMkLst>
          <pc:docMk/>
          <pc:sldMk cId="1105094292" sldId="449"/>
        </pc:sldMkLst>
      </pc:sldChg>
      <pc:sldChg chg="addSp modSp add mod">
        <pc:chgData name="Rohit J Kate" userId="6acfeb0a-1742-4fee-9ad0-3462b52b7fdf" providerId="ADAL" clId="{CFDB07B8-416E-44BC-9FC1-3512FC724AF8}" dt="2023-12-13T19:31:33.787" v="7987" actId="1076"/>
        <pc:sldMkLst>
          <pc:docMk/>
          <pc:sldMk cId="2133617883" sldId="487"/>
        </pc:sldMkLst>
        <pc:spChg chg="mod">
          <ac:chgData name="Rohit J Kate" userId="6acfeb0a-1742-4fee-9ad0-3462b52b7fdf" providerId="ADAL" clId="{CFDB07B8-416E-44BC-9FC1-3512FC724AF8}" dt="2023-12-13T19:30:43.933" v="7937" actId="21"/>
          <ac:spMkLst>
            <pc:docMk/>
            <pc:sldMk cId="2133617883" sldId="487"/>
            <ac:spMk id="2" creationId="{C8178DDF-DEE0-47A6-AE41-2F0B9C01B070}"/>
          </ac:spMkLst>
        </pc:spChg>
        <pc:spChg chg="mod">
          <ac:chgData name="Rohit J Kate" userId="6acfeb0a-1742-4fee-9ad0-3462b52b7fdf" providerId="ADAL" clId="{CFDB07B8-416E-44BC-9FC1-3512FC724AF8}" dt="2023-12-13T19:30:56.678" v="7949" actId="20577"/>
          <ac:spMkLst>
            <pc:docMk/>
            <pc:sldMk cId="2133617883" sldId="487"/>
            <ac:spMk id="3" creationId="{B0739970-A2E2-4912-992D-6618C18F0A7C}"/>
          </ac:spMkLst>
        </pc:spChg>
        <pc:spChg chg="mod">
          <ac:chgData name="Rohit J Kate" userId="6acfeb0a-1742-4fee-9ad0-3462b52b7fdf" providerId="ADAL" clId="{CFDB07B8-416E-44BC-9FC1-3512FC724AF8}" dt="2023-12-13T19:31:11.931" v="7964" actId="1076"/>
          <ac:spMkLst>
            <pc:docMk/>
            <pc:sldMk cId="2133617883" sldId="487"/>
            <ac:spMk id="6" creationId="{E401FD72-C521-44AB-A8F6-353D840AC9BE}"/>
          </ac:spMkLst>
        </pc:spChg>
        <pc:spChg chg="add mod">
          <ac:chgData name="Rohit J Kate" userId="6acfeb0a-1742-4fee-9ad0-3462b52b7fdf" providerId="ADAL" clId="{CFDB07B8-416E-44BC-9FC1-3512FC724AF8}" dt="2023-12-13T19:31:33.787" v="7987" actId="1076"/>
          <ac:spMkLst>
            <pc:docMk/>
            <pc:sldMk cId="2133617883" sldId="487"/>
            <ac:spMk id="8" creationId="{815B97D8-2A48-64FC-AAC5-9144B7C570BC}"/>
          </ac:spMkLst>
        </pc:spChg>
      </pc:sldChg>
      <pc:sldChg chg="modSp add mod">
        <pc:chgData name="Rohit J Kate" userId="6acfeb0a-1742-4fee-9ad0-3462b52b7fdf" providerId="ADAL" clId="{CFDB07B8-416E-44BC-9FC1-3512FC724AF8}" dt="2023-12-13T19:20:45.137" v="7214" actId="20577"/>
        <pc:sldMkLst>
          <pc:docMk/>
          <pc:sldMk cId="2104438872" sldId="549"/>
        </pc:sldMkLst>
        <pc:spChg chg="mod">
          <ac:chgData name="Rohit J Kate" userId="6acfeb0a-1742-4fee-9ad0-3462b52b7fdf" providerId="ADAL" clId="{CFDB07B8-416E-44BC-9FC1-3512FC724AF8}" dt="2023-12-13T19:20:45.137" v="7214" actId="20577"/>
          <ac:spMkLst>
            <pc:docMk/>
            <pc:sldMk cId="2104438872" sldId="549"/>
            <ac:spMk id="3" creationId="{8BE8485A-8B71-4A03-938E-B0B8C75A300D}"/>
          </ac:spMkLst>
        </pc:spChg>
      </pc:sldChg>
      <pc:sldChg chg="modSp add mod">
        <pc:chgData name="Rohit J Kate" userId="6acfeb0a-1742-4fee-9ad0-3462b52b7fdf" providerId="ADAL" clId="{CFDB07B8-416E-44BC-9FC1-3512FC724AF8}" dt="2023-12-13T19:28:25.636" v="7811" actId="20577"/>
        <pc:sldMkLst>
          <pc:docMk/>
          <pc:sldMk cId="841947767" sldId="550"/>
        </pc:sldMkLst>
        <pc:spChg chg="mod">
          <ac:chgData name="Rohit J Kate" userId="6acfeb0a-1742-4fee-9ad0-3462b52b7fdf" providerId="ADAL" clId="{CFDB07B8-416E-44BC-9FC1-3512FC724AF8}" dt="2023-12-13T19:28:25.636" v="7811" actId="20577"/>
          <ac:spMkLst>
            <pc:docMk/>
            <pc:sldMk cId="841947767" sldId="550"/>
            <ac:spMk id="3" creationId="{D627082E-D29B-40E7-9E7E-B358B5DCDCA2}"/>
          </ac:spMkLst>
        </pc:spChg>
      </pc:sldChg>
      <pc:sldChg chg="add">
        <pc:chgData name="Rohit J Kate" userId="6acfeb0a-1742-4fee-9ad0-3462b52b7fdf" providerId="ADAL" clId="{CFDB07B8-416E-44BC-9FC1-3512FC724AF8}" dt="2023-12-13T19:17:33.995" v="6980"/>
        <pc:sldMkLst>
          <pc:docMk/>
          <pc:sldMk cId="135367055" sldId="551"/>
        </pc:sldMkLst>
      </pc:sldChg>
      <pc:sldChg chg="add del">
        <pc:chgData name="Rohit J Kate" userId="6acfeb0a-1742-4fee-9ad0-3462b52b7fdf" providerId="ADAL" clId="{CFDB07B8-416E-44BC-9FC1-3512FC724AF8}" dt="2023-12-13T19:31:36.191" v="7988" actId="47"/>
        <pc:sldMkLst>
          <pc:docMk/>
          <pc:sldMk cId="1197322030" sldId="552"/>
        </pc:sldMkLst>
      </pc:sldChg>
      <pc:sldChg chg="modSp add mod">
        <pc:chgData name="Rohit J Kate" userId="6acfeb0a-1742-4fee-9ad0-3462b52b7fdf" providerId="ADAL" clId="{CFDB07B8-416E-44BC-9FC1-3512FC724AF8}" dt="2023-12-13T19:30:34.518" v="7936"/>
        <pc:sldMkLst>
          <pc:docMk/>
          <pc:sldMk cId="1111407796" sldId="553"/>
        </pc:sldMkLst>
        <pc:spChg chg="mod">
          <ac:chgData name="Rohit J Kate" userId="6acfeb0a-1742-4fee-9ad0-3462b52b7fdf" providerId="ADAL" clId="{CFDB07B8-416E-44BC-9FC1-3512FC724AF8}" dt="2023-12-13T19:30:34.518" v="7936"/>
          <ac:spMkLst>
            <pc:docMk/>
            <pc:sldMk cId="1111407796" sldId="553"/>
            <ac:spMk id="3" creationId="{D627082E-D29B-40E7-9E7E-B358B5DCDCA2}"/>
          </ac:spMkLst>
        </pc:spChg>
      </pc:sldChg>
    </pc:docChg>
  </pc:docChgLst>
  <pc:docChgLst>
    <pc:chgData name="Rohit" userId="6acfeb0a-1742-4fee-9ad0-3462b52b7fdf" providerId="ADAL" clId="{D1EFE05A-5843-4242-9CFD-605531820740}"/>
    <pc:docChg chg="custSel modSld">
      <pc:chgData name="Rohit" userId="6acfeb0a-1742-4fee-9ad0-3462b52b7fdf" providerId="ADAL" clId="{D1EFE05A-5843-4242-9CFD-605531820740}" dt="2021-11-16T16:11:37.406" v="94" actId="20577"/>
      <pc:docMkLst>
        <pc:docMk/>
      </pc:docMkLst>
      <pc:sldChg chg="modSp mod">
        <pc:chgData name="Rohit" userId="6acfeb0a-1742-4fee-9ad0-3462b52b7fdf" providerId="ADAL" clId="{D1EFE05A-5843-4242-9CFD-605531820740}" dt="2021-11-16T16:11:37.406" v="94" actId="20577"/>
        <pc:sldMkLst>
          <pc:docMk/>
          <pc:sldMk cId="3841681520" sldId="406"/>
        </pc:sldMkLst>
        <pc:spChg chg="mod">
          <ac:chgData name="Rohit" userId="6acfeb0a-1742-4fee-9ad0-3462b52b7fdf" providerId="ADAL" clId="{D1EFE05A-5843-4242-9CFD-605531820740}" dt="2021-11-16T16:11:37.406" v="94" actId="20577"/>
          <ac:spMkLst>
            <pc:docMk/>
            <pc:sldMk cId="3841681520" sldId="406"/>
            <ac:spMk id="3" creationId="{7D82EB64-4F09-4D87-9E9D-548E2DA5BF20}"/>
          </ac:spMkLst>
        </pc:spChg>
      </pc:sldChg>
      <pc:sldChg chg="modSp mod">
        <pc:chgData name="Rohit" userId="6acfeb0a-1742-4fee-9ad0-3462b52b7fdf" providerId="ADAL" clId="{D1EFE05A-5843-4242-9CFD-605531820740}" dt="2021-11-16T08:22:37.535" v="71" actId="20577"/>
        <pc:sldMkLst>
          <pc:docMk/>
          <pc:sldMk cId="1781789829" sldId="444"/>
        </pc:sldMkLst>
        <pc:spChg chg="mod">
          <ac:chgData name="Rohit" userId="6acfeb0a-1742-4fee-9ad0-3462b52b7fdf" providerId="ADAL" clId="{D1EFE05A-5843-4242-9CFD-605531820740}" dt="2021-11-16T08:22:37.535" v="71" actId="20577"/>
          <ac:spMkLst>
            <pc:docMk/>
            <pc:sldMk cId="1781789829" sldId="444"/>
            <ac:spMk id="3" creationId="{DB1E91EB-01AC-40CB-99EB-C5375F3DFF06}"/>
          </ac:spMkLst>
        </pc:spChg>
      </pc:sldChg>
    </pc:docChg>
  </pc:docChgLst>
  <pc:docChgLst>
    <pc:chgData name="Rohit" userId="6acfeb0a-1742-4fee-9ad0-3462b52b7fdf" providerId="ADAL" clId="{37FA1A61-F0DD-4482-88D8-D54B360229A8}"/>
    <pc:docChg chg="modSld">
      <pc:chgData name="Rohit" userId="6acfeb0a-1742-4fee-9ad0-3462b52b7fdf" providerId="ADAL" clId="{37FA1A61-F0DD-4482-88D8-D54B360229A8}" dt="2021-11-09T18:43:44.920" v="58" actId="20577"/>
      <pc:docMkLst>
        <pc:docMk/>
      </pc:docMkLst>
      <pc:sldChg chg="modSp mod">
        <pc:chgData name="Rohit" userId="6acfeb0a-1742-4fee-9ad0-3462b52b7fdf" providerId="ADAL" clId="{37FA1A61-F0DD-4482-88D8-D54B360229A8}" dt="2021-11-09T18:43:44.920" v="58" actId="20577"/>
        <pc:sldMkLst>
          <pc:docMk/>
          <pc:sldMk cId="1123444814" sldId="431"/>
        </pc:sldMkLst>
        <pc:spChg chg="mod">
          <ac:chgData name="Rohit" userId="6acfeb0a-1742-4fee-9ad0-3462b52b7fdf" providerId="ADAL" clId="{37FA1A61-F0DD-4482-88D8-D54B360229A8}" dt="2021-11-09T18:43:44.920" v="58" actId="20577"/>
          <ac:spMkLst>
            <pc:docMk/>
            <pc:sldMk cId="1123444814" sldId="43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9F26725-1B5B-446B-9B09-1D13A1444A60}" type="datetimeFigureOut">
              <a:rPr lang="en-US"/>
              <a:pPr>
                <a:defRPr/>
              </a:pPr>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180E5DD-F2D1-46B3-B9AE-9528FED9E5CB}" type="slidenum">
              <a:rPr lang="en-US" altLang="en-US"/>
              <a:pPr>
                <a:defRPr/>
              </a:pPr>
              <a:t>‹#›</a:t>
            </a:fld>
            <a:endParaRPr lang="en-US" altLang="en-US"/>
          </a:p>
        </p:txBody>
      </p:sp>
    </p:spTree>
    <p:extLst>
      <p:ext uri="{BB962C8B-B14F-4D97-AF65-F5344CB8AC3E}">
        <p14:creationId xmlns:p14="http://schemas.microsoft.com/office/powerpoint/2010/main" val="156971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04BA51-EA39-4ED3-8844-0BFB624CB888}" type="datetime1">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F779C7-BB63-4507-9879-97D78F1A014C}" type="slidenum">
              <a:rPr lang="en-US" altLang="en-US"/>
              <a:pPr>
                <a:defRPr/>
              </a:pPr>
              <a:t>‹#›</a:t>
            </a:fld>
            <a:endParaRPr lang="en-US" altLang="en-US"/>
          </a:p>
        </p:txBody>
      </p:sp>
    </p:spTree>
    <p:extLst>
      <p:ext uri="{BB962C8B-B14F-4D97-AF65-F5344CB8AC3E}">
        <p14:creationId xmlns:p14="http://schemas.microsoft.com/office/powerpoint/2010/main" val="391208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C716971-B5ED-4028-9B3F-C4B8BF75647A}" type="datetime1">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0DC823-3DF8-4CA9-B160-49809CD9A97D}" type="slidenum">
              <a:rPr lang="en-US" altLang="en-US"/>
              <a:pPr>
                <a:defRPr/>
              </a:pPr>
              <a:t>‹#›</a:t>
            </a:fld>
            <a:endParaRPr lang="en-US" altLang="en-US"/>
          </a:p>
        </p:txBody>
      </p:sp>
    </p:spTree>
    <p:extLst>
      <p:ext uri="{BB962C8B-B14F-4D97-AF65-F5344CB8AC3E}">
        <p14:creationId xmlns:p14="http://schemas.microsoft.com/office/powerpoint/2010/main" val="958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608DDA-D29D-4C5E-9536-4D5EF7DF046B}" type="datetime1">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52BEF9-6ACE-4F93-93BA-95F4EA9A670A}" type="slidenum">
              <a:rPr lang="en-US" altLang="en-US"/>
              <a:pPr>
                <a:defRPr/>
              </a:pPr>
              <a:t>‹#›</a:t>
            </a:fld>
            <a:endParaRPr lang="en-US" altLang="en-US"/>
          </a:p>
        </p:txBody>
      </p:sp>
    </p:spTree>
    <p:extLst>
      <p:ext uri="{BB962C8B-B14F-4D97-AF65-F5344CB8AC3E}">
        <p14:creationId xmlns:p14="http://schemas.microsoft.com/office/powerpoint/2010/main" val="320981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371600"/>
            <a:ext cx="8229600" cy="5181600"/>
          </a:xfrm>
        </p:spPr>
        <p:txBody>
          <a:bodyPr>
            <a:normAutofit/>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967F982-B508-4D46-92AD-2E5B0CA1189D}" type="datetime1">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CB826A-10D9-4B74-BF3F-66BA54B479B8}" type="slidenum">
              <a:rPr lang="en-US" altLang="en-US"/>
              <a:pPr>
                <a:defRPr/>
              </a:pPr>
              <a:t>‹#›</a:t>
            </a:fld>
            <a:endParaRPr lang="en-US" altLang="en-US" dirty="0"/>
          </a:p>
        </p:txBody>
      </p:sp>
    </p:spTree>
    <p:extLst>
      <p:ext uri="{BB962C8B-B14F-4D97-AF65-F5344CB8AC3E}">
        <p14:creationId xmlns:p14="http://schemas.microsoft.com/office/powerpoint/2010/main" val="360302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DA63603-53D1-4150-B5DD-7D38D1A47B3E}" type="datetime1">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D66ED4-487B-4A1B-95C2-D61719E8BD48}" type="slidenum">
              <a:rPr lang="en-US" altLang="en-US"/>
              <a:pPr>
                <a:defRPr/>
              </a:pPr>
              <a:t>‹#›</a:t>
            </a:fld>
            <a:endParaRPr lang="en-US" altLang="en-US"/>
          </a:p>
        </p:txBody>
      </p:sp>
    </p:spTree>
    <p:extLst>
      <p:ext uri="{BB962C8B-B14F-4D97-AF65-F5344CB8AC3E}">
        <p14:creationId xmlns:p14="http://schemas.microsoft.com/office/powerpoint/2010/main" val="386432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7A8217-88E2-4AEE-AE26-AC486D0545D5}" type="datetime1">
              <a:rPr lang="en-US"/>
              <a:pPr>
                <a:defRPr/>
              </a:pPr>
              <a:t>12/13/2023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77A5D3-3077-4D85-B29D-58F964FA40A7}" type="slidenum">
              <a:rPr lang="en-US" altLang="en-US"/>
              <a:pPr>
                <a:defRPr/>
              </a:pPr>
              <a:t>‹#›</a:t>
            </a:fld>
            <a:endParaRPr lang="en-US" altLang="en-US"/>
          </a:p>
        </p:txBody>
      </p:sp>
    </p:spTree>
    <p:extLst>
      <p:ext uri="{BB962C8B-B14F-4D97-AF65-F5344CB8AC3E}">
        <p14:creationId xmlns:p14="http://schemas.microsoft.com/office/powerpoint/2010/main" val="2096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A0872D-BF34-4E68-86B3-8CE02757CAE3}" type="datetime1">
              <a:rPr lang="en-US"/>
              <a:pPr>
                <a:defRPr/>
              </a:pPr>
              <a:t>12/13/2023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DF7723-03E0-4A6A-BB3E-5ED427486EB8}" type="slidenum">
              <a:rPr lang="en-US" altLang="en-US"/>
              <a:pPr>
                <a:defRPr/>
              </a:pPr>
              <a:t>‹#›</a:t>
            </a:fld>
            <a:endParaRPr lang="en-US" altLang="en-US"/>
          </a:p>
        </p:txBody>
      </p:sp>
    </p:spTree>
    <p:extLst>
      <p:ext uri="{BB962C8B-B14F-4D97-AF65-F5344CB8AC3E}">
        <p14:creationId xmlns:p14="http://schemas.microsoft.com/office/powerpoint/2010/main" val="120064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5D4885-6E44-4BD2-9D89-A134CD769558}" type="datetime1">
              <a:rPr lang="en-US"/>
              <a:pPr>
                <a:defRPr/>
              </a:pPr>
              <a:t>12/13/2023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E88533-1F03-49E2-B633-7AE0C0186A38}" type="slidenum">
              <a:rPr lang="en-US" altLang="en-US"/>
              <a:pPr>
                <a:defRPr/>
              </a:pPr>
              <a:t>‹#›</a:t>
            </a:fld>
            <a:endParaRPr lang="en-US" altLang="en-US"/>
          </a:p>
        </p:txBody>
      </p:sp>
    </p:spTree>
    <p:extLst>
      <p:ext uri="{BB962C8B-B14F-4D97-AF65-F5344CB8AC3E}">
        <p14:creationId xmlns:p14="http://schemas.microsoft.com/office/powerpoint/2010/main" val="7632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C3098D-FDE1-4FCA-AE7D-E0CF53CB6841}" type="datetime1">
              <a:rPr lang="en-US"/>
              <a:pPr>
                <a:defRPr/>
              </a:pPr>
              <a:t>12/13/2023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244E15-DB38-48D5-A96E-0EC44B2C4EE6}" type="slidenum">
              <a:rPr lang="en-US" altLang="en-US"/>
              <a:pPr>
                <a:defRPr/>
              </a:pPr>
              <a:t>‹#›</a:t>
            </a:fld>
            <a:endParaRPr lang="en-US" altLang="en-US"/>
          </a:p>
        </p:txBody>
      </p:sp>
    </p:spTree>
    <p:extLst>
      <p:ext uri="{BB962C8B-B14F-4D97-AF65-F5344CB8AC3E}">
        <p14:creationId xmlns:p14="http://schemas.microsoft.com/office/powerpoint/2010/main" val="40315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B61504-EAD5-4D8C-8D38-7CFD13204FBC}" type="datetime1">
              <a:rPr lang="en-US"/>
              <a:pPr>
                <a:defRPr/>
              </a:pPr>
              <a:t>12/13/2023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7318FF-CCCA-42BC-814C-F64D112BF13F}" type="slidenum">
              <a:rPr lang="en-US" altLang="en-US"/>
              <a:pPr>
                <a:defRPr/>
              </a:pPr>
              <a:t>‹#›</a:t>
            </a:fld>
            <a:endParaRPr lang="en-US" altLang="en-US"/>
          </a:p>
        </p:txBody>
      </p:sp>
    </p:spTree>
    <p:extLst>
      <p:ext uri="{BB962C8B-B14F-4D97-AF65-F5344CB8AC3E}">
        <p14:creationId xmlns:p14="http://schemas.microsoft.com/office/powerpoint/2010/main" val="207774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40FE62-E41F-4FD1-AB44-4EE73C62085E}" type="datetime1">
              <a:rPr lang="en-US"/>
              <a:pPr>
                <a:defRPr/>
              </a:pPr>
              <a:t>12/13/2023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D6A8E3-E8AD-40E5-91A4-72E6C138F924}" type="slidenum">
              <a:rPr lang="en-US" altLang="en-US"/>
              <a:pPr>
                <a:defRPr/>
              </a:pPr>
              <a:t>‹#›</a:t>
            </a:fld>
            <a:endParaRPr lang="en-US" altLang="en-US"/>
          </a:p>
        </p:txBody>
      </p:sp>
    </p:spTree>
    <p:extLst>
      <p:ext uri="{BB962C8B-B14F-4D97-AF65-F5344CB8AC3E}">
        <p14:creationId xmlns:p14="http://schemas.microsoft.com/office/powerpoint/2010/main" val="31937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CB5618C-685B-4E51-AB24-B5B3A9257C9C}" type="datetime1">
              <a:rPr lang="en-US"/>
              <a:pPr>
                <a:defRPr/>
              </a:pPr>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A14454FF-29C4-4487-B867-79A0DA399F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distilbert-base-cased-distilled-squad" TargetMode="External"/><Relationship Id="rId2" Type="http://schemas.openxmlformats.org/officeDocument/2006/relationships/hyperlink" Target="https://huggingface.co/deepset/roberta-base-squad2" TargetMode="External"/><Relationship Id="rId1" Type="http://schemas.openxmlformats.org/officeDocument/2006/relationships/slideLayout" Target="../slideLayouts/slideLayout2.xml"/><Relationship Id="rId4" Type="http://schemas.openxmlformats.org/officeDocument/2006/relationships/hyperlink" Target="https://haystack.deepset.a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isualqa.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huggingface.co/docs/transformers/main_classes/pipelines#natural-language-process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mbc-comics.com/comic/ai-8"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datasets/squad"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52563"/>
            <a:ext cx="8839200" cy="1470025"/>
          </a:xfrm>
          <a:solidFill>
            <a:schemeClr val="bg1"/>
          </a:solidFill>
        </p:spPr>
        <p:txBody>
          <a:bodyPr rtlCol="0">
            <a:normAutofit/>
          </a:bodyPr>
          <a:lstStyle/>
          <a:p>
            <a:pPr eaLnBrk="1" fontAlgn="auto" hangingPunct="1">
              <a:spcAft>
                <a:spcPts val="0"/>
              </a:spcAft>
              <a:defRPr/>
            </a:pPr>
            <a:r>
              <a:rPr lang="en-US" sz="4000" dirty="0">
                <a:solidFill>
                  <a:srgbClr val="0066FF"/>
                </a:solidFill>
                <a:latin typeface="Arial" pitchFamily="34" charset="0"/>
                <a:cs typeface="Arial" pitchFamily="34" charset="0"/>
              </a:rPr>
              <a:t>Natural Language Processing</a:t>
            </a:r>
          </a:p>
        </p:txBody>
      </p:sp>
      <p:sp>
        <p:nvSpPr>
          <p:cNvPr id="3075" name="Subtitle 2"/>
          <p:cNvSpPr>
            <a:spLocks noGrp="1"/>
          </p:cNvSpPr>
          <p:nvPr>
            <p:ph type="subTitle" idx="1"/>
          </p:nvPr>
        </p:nvSpPr>
        <p:spPr>
          <a:xfrm>
            <a:off x="3276600" y="3581400"/>
            <a:ext cx="2743200" cy="457200"/>
          </a:xfrm>
        </p:spPr>
        <p:txBody>
          <a:bodyPr/>
          <a:lstStyle/>
          <a:p>
            <a:pPr eaLnBrk="1" hangingPunct="1"/>
            <a:r>
              <a:rPr lang="en-US" altLang="en-US" sz="3600" dirty="0" err="1">
                <a:solidFill>
                  <a:srgbClr val="009900"/>
                </a:solidFill>
                <a:latin typeface="Arial" pitchFamily="34" charset="0"/>
                <a:cs typeface="Arial" pitchFamily="34" charset="0"/>
              </a:rPr>
              <a:t>Rohit</a:t>
            </a:r>
            <a:r>
              <a:rPr lang="en-US" altLang="en-US" sz="3600" dirty="0">
                <a:solidFill>
                  <a:srgbClr val="009900"/>
                </a:solidFill>
                <a:latin typeface="Arial" pitchFamily="34" charset="0"/>
                <a:cs typeface="Arial" pitchFamily="34" charset="0"/>
              </a:rPr>
              <a:t> Kate</a:t>
            </a:r>
          </a:p>
        </p:txBody>
      </p:sp>
      <p:pic>
        <p:nvPicPr>
          <p:cNvPr id="30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764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52400" y="4321175"/>
            <a:ext cx="8839200" cy="1470025"/>
          </a:xfrm>
          <a:prstGeom prst="rect">
            <a:avLst/>
          </a:prstGeom>
          <a:solidFill>
            <a:schemeClr val="bg1"/>
          </a:solidFill>
          <a:ln w="9525">
            <a:noFill/>
            <a:miter lim="800000"/>
            <a:headEnd/>
            <a:tailEnd/>
          </a:ln>
        </p:spPr>
        <p:txBody>
          <a:bodyPr anchor="ctr">
            <a:normAutofit fontScale="97500"/>
          </a:bodyPr>
          <a:lstStyle/>
          <a:p>
            <a:pPr algn="ctr" eaLnBrk="1" fontAlgn="auto" hangingPunct="1">
              <a:spcAft>
                <a:spcPts val="0"/>
              </a:spcAft>
              <a:defRPr/>
            </a:pPr>
            <a:r>
              <a:rPr lang="en-US" sz="3600" dirty="0">
                <a:solidFill>
                  <a:srgbClr val="FF0000"/>
                </a:solidFill>
                <a:ea typeface="+mj-ea"/>
                <a:cs typeface="Arial" pitchFamily="34" charset="0"/>
              </a:rPr>
              <a:t>Question Answering</a:t>
            </a:r>
          </a:p>
        </p:txBody>
      </p:sp>
      <p:sp>
        <p:nvSpPr>
          <p:cNvPr id="30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664C502-BD19-4391-8FD7-92C681B5A275}"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5880-63F9-AA74-8D7F-85710EEA8B8E}"/>
              </a:ext>
            </a:extLst>
          </p:cNvPr>
          <p:cNvSpPr>
            <a:spLocks noGrp="1"/>
          </p:cNvSpPr>
          <p:nvPr>
            <p:ph type="title"/>
          </p:nvPr>
        </p:nvSpPr>
        <p:spPr/>
        <p:txBody>
          <a:bodyPr/>
          <a:lstStyle/>
          <a:p>
            <a:r>
              <a:rPr lang="en-US" dirty="0"/>
              <a:t>Long Passages</a:t>
            </a:r>
          </a:p>
        </p:txBody>
      </p:sp>
      <p:sp>
        <p:nvSpPr>
          <p:cNvPr id="3" name="Content Placeholder 2">
            <a:extLst>
              <a:ext uri="{FF2B5EF4-FFF2-40B4-BE49-F238E27FC236}">
                <a16:creationId xmlns:a16="http://schemas.microsoft.com/office/drawing/2014/main" id="{4B83292F-321F-1470-646E-4B5045094564}"/>
              </a:ext>
            </a:extLst>
          </p:cNvPr>
          <p:cNvSpPr>
            <a:spLocks noGrp="1"/>
          </p:cNvSpPr>
          <p:nvPr>
            <p:ph idx="1"/>
          </p:nvPr>
        </p:nvSpPr>
        <p:spPr/>
        <p:txBody>
          <a:bodyPr>
            <a:normAutofit fontScale="92500" lnSpcReduction="10000"/>
          </a:bodyPr>
          <a:lstStyle/>
          <a:p>
            <a:r>
              <a:rPr lang="en-US" dirty="0"/>
              <a:t>BERT-type models have a hard limit on the number of input tokens (e.g. 512)</a:t>
            </a:r>
          </a:p>
          <a:p>
            <a:r>
              <a:rPr lang="en-US" dirty="0"/>
              <a:t>What if the text is longer than that?</a:t>
            </a:r>
          </a:p>
          <a:p>
            <a:r>
              <a:rPr lang="en-US" dirty="0"/>
              <a:t>For many other tasks, e.g. classification, truncating text works (assuming most information for the task is within the front part)</a:t>
            </a:r>
          </a:p>
          <a:p>
            <a:r>
              <a:rPr lang="en-US" dirty="0"/>
              <a:t>For QA, truncation is not a good idea because answer may be in the latter part</a:t>
            </a:r>
          </a:p>
          <a:p>
            <a:r>
              <a:rPr lang="en-US" dirty="0"/>
              <a:t>Solution: Apply a sliding window across the text where the window size fits the model’s input length</a:t>
            </a:r>
          </a:p>
        </p:txBody>
      </p:sp>
      <p:sp>
        <p:nvSpPr>
          <p:cNvPr id="4" name="Slide Number Placeholder 3">
            <a:extLst>
              <a:ext uri="{FF2B5EF4-FFF2-40B4-BE49-F238E27FC236}">
                <a16:creationId xmlns:a16="http://schemas.microsoft.com/office/drawing/2014/main" id="{3701A1C3-5C7D-18B3-7890-96540DA6EC2D}"/>
              </a:ext>
            </a:extLst>
          </p:cNvPr>
          <p:cNvSpPr>
            <a:spLocks noGrp="1"/>
          </p:cNvSpPr>
          <p:nvPr>
            <p:ph type="sldNum" sz="quarter" idx="12"/>
          </p:nvPr>
        </p:nvSpPr>
        <p:spPr/>
        <p:txBody>
          <a:bodyPr/>
          <a:lstStyle/>
          <a:p>
            <a:pPr>
              <a:defRPr/>
            </a:pPr>
            <a:fld id="{BDCB826A-10D9-4B74-BF3F-66BA54B479B8}" type="slidenum">
              <a:rPr lang="en-US" altLang="en-US" smtClean="0"/>
              <a:pPr>
                <a:defRPr/>
              </a:pPr>
              <a:t>10</a:t>
            </a:fld>
            <a:endParaRPr lang="en-US" altLang="en-US" dirty="0"/>
          </a:p>
        </p:txBody>
      </p:sp>
    </p:spTree>
    <p:extLst>
      <p:ext uri="{BB962C8B-B14F-4D97-AF65-F5344CB8AC3E}">
        <p14:creationId xmlns:p14="http://schemas.microsoft.com/office/powerpoint/2010/main" val="75981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CFF4-8FB1-4351-EA93-C3FEBBCF5190}"/>
              </a:ext>
            </a:extLst>
          </p:cNvPr>
          <p:cNvSpPr>
            <a:spLocks noGrp="1"/>
          </p:cNvSpPr>
          <p:nvPr>
            <p:ph type="title"/>
          </p:nvPr>
        </p:nvSpPr>
        <p:spPr/>
        <p:txBody>
          <a:bodyPr/>
          <a:lstStyle/>
          <a:p>
            <a:r>
              <a:rPr lang="en-US" dirty="0"/>
              <a:t>Retrieving Relevant Passages</a:t>
            </a:r>
          </a:p>
        </p:txBody>
      </p:sp>
      <p:sp>
        <p:nvSpPr>
          <p:cNvPr id="3" name="Content Placeholder 2">
            <a:extLst>
              <a:ext uri="{FF2B5EF4-FFF2-40B4-BE49-F238E27FC236}">
                <a16:creationId xmlns:a16="http://schemas.microsoft.com/office/drawing/2014/main" id="{BD2CA054-5EC1-56F5-1BAB-FB9AA2B52539}"/>
              </a:ext>
            </a:extLst>
          </p:cNvPr>
          <p:cNvSpPr>
            <a:spLocks noGrp="1"/>
          </p:cNvSpPr>
          <p:nvPr>
            <p:ph idx="1"/>
          </p:nvPr>
        </p:nvSpPr>
        <p:spPr/>
        <p:txBody>
          <a:bodyPr>
            <a:normAutofit fontScale="92500"/>
          </a:bodyPr>
          <a:lstStyle/>
          <a:p>
            <a:r>
              <a:rPr lang="en-US" dirty="0"/>
              <a:t>Extractive QA assumes the passage in which the answer is possibly present was given</a:t>
            </a:r>
          </a:p>
          <a:p>
            <a:r>
              <a:rPr lang="en-US" dirty="0"/>
              <a:t>Realistically, user only asks the question, does not give the passage (unless it is a story-comprehension type of QA)</a:t>
            </a:r>
          </a:p>
          <a:p>
            <a:r>
              <a:rPr lang="en-US" dirty="0"/>
              <a:t>QA system needs to search for answer in a corpus</a:t>
            </a:r>
          </a:p>
          <a:p>
            <a:r>
              <a:rPr lang="en-US" dirty="0"/>
              <a:t>One option is to use the entire corpus as the “passage”, e.g. slide window through it</a:t>
            </a:r>
          </a:p>
          <a:p>
            <a:pPr lvl="1"/>
            <a:r>
              <a:rPr lang="en-US" dirty="0"/>
              <a:t>This will be computationally time consuming</a:t>
            </a:r>
          </a:p>
          <a:p>
            <a:r>
              <a:rPr lang="en-US" dirty="0"/>
              <a:t>Methods to first find relevant passages </a:t>
            </a:r>
          </a:p>
        </p:txBody>
      </p:sp>
      <p:sp>
        <p:nvSpPr>
          <p:cNvPr id="4" name="Slide Number Placeholder 3">
            <a:extLst>
              <a:ext uri="{FF2B5EF4-FFF2-40B4-BE49-F238E27FC236}">
                <a16:creationId xmlns:a16="http://schemas.microsoft.com/office/drawing/2014/main" id="{136C3A69-2529-0857-2654-01119EF654CA}"/>
              </a:ext>
            </a:extLst>
          </p:cNvPr>
          <p:cNvSpPr>
            <a:spLocks noGrp="1"/>
          </p:cNvSpPr>
          <p:nvPr>
            <p:ph type="sldNum" sz="quarter" idx="12"/>
          </p:nvPr>
        </p:nvSpPr>
        <p:spPr/>
        <p:txBody>
          <a:bodyPr/>
          <a:lstStyle/>
          <a:p>
            <a:pPr>
              <a:defRPr/>
            </a:pPr>
            <a:fld id="{BDCB826A-10D9-4B74-BF3F-66BA54B479B8}" type="slidenum">
              <a:rPr lang="en-US" altLang="en-US" smtClean="0"/>
              <a:pPr>
                <a:defRPr/>
              </a:pPr>
              <a:t>11</a:t>
            </a:fld>
            <a:endParaRPr lang="en-US" altLang="en-US" dirty="0"/>
          </a:p>
        </p:txBody>
      </p:sp>
    </p:spTree>
    <p:extLst>
      <p:ext uri="{BB962C8B-B14F-4D97-AF65-F5344CB8AC3E}">
        <p14:creationId xmlns:p14="http://schemas.microsoft.com/office/powerpoint/2010/main" val="74819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E180-6444-6B38-7300-5AA633BEA2B5}"/>
              </a:ext>
            </a:extLst>
          </p:cNvPr>
          <p:cNvSpPr>
            <a:spLocks noGrp="1"/>
          </p:cNvSpPr>
          <p:nvPr>
            <p:ph type="title"/>
          </p:nvPr>
        </p:nvSpPr>
        <p:spPr/>
        <p:txBody>
          <a:bodyPr/>
          <a:lstStyle/>
          <a:p>
            <a:r>
              <a:rPr lang="en-US" dirty="0"/>
              <a:t>Retrieving Relevant Passages</a:t>
            </a:r>
          </a:p>
        </p:txBody>
      </p:sp>
      <p:sp>
        <p:nvSpPr>
          <p:cNvPr id="3" name="Content Placeholder 2">
            <a:extLst>
              <a:ext uri="{FF2B5EF4-FFF2-40B4-BE49-F238E27FC236}">
                <a16:creationId xmlns:a16="http://schemas.microsoft.com/office/drawing/2014/main" id="{D44D177E-5450-9601-9882-0763F2C04DD6}"/>
              </a:ext>
            </a:extLst>
          </p:cNvPr>
          <p:cNvSpPr>
            <a:spLocks noGrp="1"/>
          </p:cNvSpPr>
          <p:nvPr>
            <p:ph idx="1"/>
          </p:nvPr>
        </p:nvSpPr>
        <p:spPr/>
        <p:txBody>
          <a:bodyPr>
            <a:normAutofit fontScale="92500" lnSpcReduction="20000"/>
          </a:bodyPr>
          <a:lstStyle/>
          <a:p>
            <a:r>
              <a:rPr lang="en-US" dirty="0"/>
              <a:t>Modern QA systems have retriever-reader architecture</a:t>
            </a:r>
          </a:p>
          <a:p>
            <a:pPr lvl="1"/>
            <a:r>
              <a:rPr lang="en-US" dirty="0"/>
              <a:t>Retriever: retrieve relevant documents/passages</a:t>
            </a:r>
          </a:p>
          <a:p>
            <a:pPr lvl="1"/>
            <a:r>
              <a:rPr lang="en-US" dirty="0"/>
              <a:t>Reader: Extract answer in the retrieved passages</a:t>
            </a:r>
          </a:p>
          <a:p>
            <a:pPr lvl="2"/>
            <a:r>
              <a:rPr lang="en-US" dirty="0"/>
              <a:t>Same as Extractive QA</a:t>
            </a:r>
          </a:p>
          <a:p>
            <a:r>
              <a:rPr lang="en-US" dirty="0"/>
              <a:t>Retriever:</a:t>
            </a:r>
          </a:p>
          <a:p>
            <a:pPr lvl="1"/>
            <a:r>
              <a:rPr lang="en-US" i="1" dirty="0"/>
              <a:t>Sparse retrievers: </a:t>
            </a:r>
            <a:r>
              <a:rPr lang="en-US" dirty="0"/>
              <a:t>Use word matches between questions and documents; each represented using word frequencies </a:t>
            </a:r>
          </a:p>
          <a:p>
            <a:pPr lvl="2"/>
            <a:r>
              <a:rPr lang="en-US" dirty="0"/>
              <a:t>Traditional, information retrieval (IR) method</a:t>
            </a:r>
          </a:p>
          <a:p>
            <a:pPr lvl="2"/>
            <a:r>
              <a:rPr lang="en-US" dirty="0"/>
              <a:t>Drawback: Cannot handle similarity if synonyms are used</a:t>
            </a:r>
          </a:p>
          <a:p>
            <a:pPr lvl="1"/>
            <a:r>
              <a:rPr lang="en-US" i="1" dirty="0"/>
              <a:t>Dense retrievers: </a:t>
            </a:r>
            <a:r>
              <a:rPr lang="en-US" dirty="0"/>
              <a:t>Use encoders (e.g. transformer-based) to represent query and documents as embeddings and then find similarity  </a:t>
            </a:r>
          </a:p>
          <a:p>
            <a:pPr lvl="2"/>
            <a:endParaRPr lang="en-US" dirty="0"/>
          </a:p>
        </p:txBody>
      </p:sp>
      <p:sp>
        <p:nvSpPr>
          <p:cNvPr id="4" name="Slide Number Placeholder 3">
            <a:extLst>
              <a:ext uri="{FF2B5EF4-FFF2-40B4-BE49-F238E27FC236}">
                <a16:creationId xmlns:a16="http://schemas.microsoft.com/office/drawing/2014/main" id="{A8EC1031-2036-A9D3-3942-B0D6E3C947AD}"/>
              </a:ext>
            </a:extLst>
          </p:cNvPr>
          <p:cNvSpPr>
            <a:spLocks noGrp="1"/>
          </p:cNvSpPr>
          <p:nvPr>
            <p:ph type="sldNum" sz="quarter" idx="12"/>
          </p:nvPr>
        </p:nvSpPr>
        <p:spPr/>
        <p:txBody>
          <a:bodyPr/>
          <a:lstStyle/>
          <a:p>
            <a:pPr>
              <a:defRPr/>
            </a:pPr>
            <a:fld id="{BDCB826A-10D9-4B74-BF3F-66BA54B479B8}" type="slidenum">
              <a:rPr lang="en-US" altLang="en-US" smtClean="0"/>
              <a:pPr>
                <a:defRPr/>
              </a:pPr>
              <a:t>12</a:t>
            </a:fld>
            <a:endParaRPr lang="en-US" altLang="en-US" dirty="0"/>
          </a:p>
        </p:txBody>
      </p:sp>
    </p:spTree>
    <p:extLst>
      <p:ext uri="{BB962C8B-B14F-4D97-AF65-F5344CB8AC3E}">
        <p14:creationId xmlns:p14="http://schemas.microsoft.com/office/powerpoint/2010/main" val="13794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7894-3CEB-4575-FABC-92D0EB528431}"/>
              </a:ext>
            </a:extLst>
          </p:cNvPr>
          <p:cNvSpPr>
            <a:spLocks noGrp="1"/>
          </p:cNvSpPr>
          <p:nvPr>
            <p:ph type="title"/>
          </p:nvPr>
        </p:nvSpPr>
        <p:spPr/>
        <p:txBody>
          <a:bodyPr/>
          <a:lstStyle/>
          <a:p>
            <a:r>
              <a:rPr lang="en-US" dirty="0"/>
              <a:t>Evaluating QA</a:t>
            </a:r>
          </a:p>
        </p:txBody>
      </p:sp>
      <p:sp>
        <p:nvSpPr>
          <p:cNvPr id="3" name="Content Placeholder 2">
            <a:extLst>
              <a:ext uri="{FF2B5EF4-FFF2-40B4-BE49-F238E27FC236}">
                <a16:creationId xmlns:a16="http://schemas.microsoft.com/office/drawing/2014/main" id="{7EAA3EEA-E97B-BC30-D428-C62AC3638011}"/>
              </a:ext>
            </a:extLst>
          </p:cNvPr>
          <p:cNvSpPr>
            <a:spLocks noGrp="1"/>
          </p:cNvSpPr>
          <p:nvPr>
            <p:ph idx="1"/>
          </p:nvPr>
        </p:nvSpPr>
        <p:spPr/>
        <p:txBody>
          <a:bodyPr/>
          <a:lstStyle/>
          <a:p>
            <a:r>
              <a:rPr lang="en-US" dirty="0"/>
              <a:t>Retriever:</a:t>
            </a:r>
          </a:p>
          <a:p>
            <a:pPr lvl="1"/>
            <a:r>
              <a:rPr lang="en-US" dirty="0"/>
              <a:t>If the retriever misses the passage then the reader can never get the answer right</a:t>
            </a:r>
          </a:p>
          <a:p>
            <a:pPr lvl="1"/>
            <a:r>
              <a:rPr lang="en-US" i="1" dirty="0"/>
              <a:t>Recall: </a:t>
            </a:r>
            <a:r>
              <a:rPr lang="en-US" dirty="0"/>
              <a:t>Fraction of the relevant documents retrieved</a:t>
            </a:r>
          </a:p>
          <a:p>
            <a:pPr lvl="2"/>
            <a:r>
              <a:rPr lang="en-US" dirty="0"/>
              <a:t>Relevant: Document(s) in which answer is present</a:t>
            </a:r>
          </a:p>
          <a:p>
            <a:pPr lvl="1"/>
            <a:r>
              <a:rPr lang="en-US" dirty="0"/>
              <a:t>Not an issue if some irrelevant documents are also retrieved</a:t>
            </a:r>
          </a:p>
          <a:p>
            <a:pPr lvl="1"/>
            <a:endParaRPr lang="en-US" dirty="0"/>
          </a:p>
        </p:txBody>
      </p:sp>
      <p:sp>
        <p:nvSpPr>
          <p:cNvPr id="4" name="Slide Number Placeholder 3">
            <a:extLst>
              <a:ext uri="{FF2B5EF4-FFF2-40B4-BE49-F238E27FC236}">
                <a16:creationId xmlns:a16="http://schemas.microsoft.com/office/drawing/2014/main" id="{1AE78A34-78A6-9144-0DD5-55DE35C9F30D}"/>
              </a:ext>
            </a:extLst>
          </p:cNvPr>
          <p:cNvSpPr>
            <a:spLocks noGrp="1"/>
          </p:cNvSpPr>
          <p:nvPr>
            <p:ph type="sldNum" sz="quarter" idx="12"/>
          </p:nvPr>
        </p:nvSpPr>
        <p:spPr/>
        <p:txBody>
          <a:bodyPr/>
          <a:lstStyle/>
          <a:p>
            <a:pPr>
              <a:defRPr/>
            </a:pPr>
            <a:fld id="{BDCB826A-10D9-4B74-BF3F-66BA54B479B8}" type="slidenum">
              <a:rPr lang="en-US" altLang="en-US" smtClean="0"/>
              <a:pPr>
                <a:defRPr/>
              </a:pPr>
              <a:t>13</a:t>
            </a:fld>
            <a:endParaRPr lang="en-US" altLang="en-US" dirty="0"/>
          </a:p>
        </p:txBody>
      </p:sp>
    </p:spTree>
    <p:extLst>
      <p:ext uri="{BB962C8B-B14F-4D97-AF65-F5344CB8AC3E}">
        <p14:creationId xmlns:p14="http://schemas.microsoft.com/office/powerpoint/2010/main" val="174427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6666-B15B-C2AB-CA9D-F526A406B609}"/>
              </a:ext>
            </a:extLst>
          </p:cNvPr>
          <p:cNvSpPr>
            <a:spLocks noGrp="1"/>
          </p:cNvSpPr>
          <p:nvPr>
            <p:ph type="title"/>
          </p:nvPr>
        </p:nvSpPr>
        <p:spPr/>
        <p:txBody>
          <a:bodyPr/>
          <a:lstStyle/>
          <a:p>
            <a:r>
              <a:rPr lang="en-US" dirty="0"/>
              <a:t>Evaluating QA</a:t>
            </a:r>
          </a:p>
        </p:txBody>
      </p:sp>
      <p:sp>
        <p:nvSpPr>
          <p:cNvPr id="3" name="Content Placeholder 2">
            <a:extLst>
              <a:ext uri="{FF2B5EF4-FFF2-40B4-BE49-F238E27FC236}">
                <a16:creationId xmlns:a16="http://schemas.microsoft.com/office/drawing/2014/main" id="{948873F1-87BA-DE25-C0B0-472922303855}"/>
              </a:ext>
            </a:extLst>
          </p:cNvPr>
          <p:cNvSpPr>
            <a:spLocks noGrp="1"/>
          </p:cNvSpPr>
          <p:nvPr>
            <p:ph idx="1"/>
          </p:nvPr>
        </p:nvSpPr>
        <p:spPr/>
        <p:txBody>
          <a:bodyPr>
            <a:normAutofit fontScale="92500" lnSpcReduction="20000"/>
          </a:bodyPr>
          <a:lstStyle/>
          <a:p>
            <a:r>
              <a:rPr lang="en-US" dirty="0"/>
              <a:t>Reader:</a:t>
            </a:r>
          </a:p>
          <a:p>
            <a:pPr lvl="1"/>
            <a:r>
              <a:rPr lang="en-US" dirty="0"/>
              <a:t>Exact Match (EM): Span matches exactly</a:t>
            </a:r>
          </a:p>
          <a:p>
            <a:pPr lvl="2"/>
            <a:r>
              <a:rPr lang="en-US" dirty="0"/>
              <a:t>EM=0 if the question had no answer but the system gives one</a:t>
            </a:r>
          </a:p>
          <a:p>
            <a:pPr lvl="2"/>
            <a:r>
              <a:rPr lang="en-US" dirty="0"/>
              <a:t>Too strict, could underestimate performance</a:t>
            </a:r>
          </a:p>
          <a:p>
            <a:pPr lvl="1"/>
            <a:r>
              <a:rPr lang="en-US" dirty="0"/>
              <a:t>F1-score: Harmonic mean of precision and recall</a:t>
            </a:r>
          </a:p>
          <a:p>
            <a:pPr lvl="2"/>
            <a:r>
              <a:rPr lang="en-US" dirty="0"/>
              <a:t>Precision: Fraction of the predicted answer words shared with the correct answer</a:t>
            </a:r>
          </a:p>
          <a:p>
            <a:pPr lvl="2"/>
            <a:r>
              <a:rPr lang="en-US" dirty="0"/>
              <a:t>Recall: Fraction of the correct answer words shared with the predicted answer</a:t>
            </a:r>
          </a:p>
          <a:p>
            <a:pPr lvl="2"/>
            <a:r>
              <a:rPr lang="en-US" dirty="0"/>
              <a:t>Could overestimate performance</a:t>
            </a:r>
          </a:p>
          <a:p>
            <a:pPr lvl="1"/>
            <a:r>
              <a:rPr lang="en-US" dirty="0"/>
              <a:t>Good idea to report both EM and F1 for a balance</a:t>
            </a:r>
          </a:p>
          <a:p>
            <a:pPr lvl="1"/>
            <a:r>
              <a:rPr lang="en-US" dirty="0"/>
              <a:t>Could evaluate reader separately assuming a relevant passage, or evaluate the whole system</a:t>
            </a:r>
          </a:p>
          <a:p>
            <a:pPr lvl="2"/>
            <a:endParaRPr lang="en-US" dirty="0"/>
          </a:p>
          <a:p>
            <a:pPr lvl="1"/>
            <a:endParaRPr lang="en-US" dirty="0"/>
          </a:p>
        </p:txBody>
      </p:sp>
      <p:sp>
        <p:nvSpPr>
          <p:cNvPr id="4" name="Slide Number Placeholder 3">
            <a:extLst>
              <a:ext uri="{FF2B5EF4-FFF2-40B4-BE49-F238E27FC236}">
                <a16:creationId xmlns:a16="http://schemas.microsoft.com/office/drawing/2014/main" id="{0AFE086D-F69B-183E-C645-78C0F3408718}"/>
              </a:ext>
            </a:extLst>
          </p:cNvPr>
          <p:cNvSpPr>
            <a:spLocks noGrp="1"/>
          </p:cNvSpPr>
          <p:nvPr>
            <p:ph type="sldNum" sz="quarter" idx="12"/>
          </p:nvPr>
        </p:nvSpPr>
        <p:spPr/>
        <p:txBody>
          <a:bodyPr/>
          <a:lstStyle/>
          <a:p>
            <a:pPr>
              <a:defRPr/>
            </a:pPr>
            <a:fld id="{BDCB826A-10D9-4B74-BF3F-66BA54B479B8}" type="slidenum">
              <a:rPr lang="en-US" altLang="en-US" smtClean="0"/>
              <a:pPr>
                <a:defRPr/>
              </a:pPr>
              <a:t>14</a:t>
            </a:fld>
            <a:endParaRPr lang="en-US" altLang="en-US" dirty="0"/>
          </a:p>
        </p:txBody>
      </p:sp>
    </p:spTree>
    <p:extLst>
      <p:ext uri="{BB962C8B-B14F-4D97-AF65-F5344CB8AC3E}">
        <p14:creationId xmlns:p14="http://schemas.microsoft.com/office/powerpoint/2010/main" val="386532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4B91-C687-26D7-4762-81C75979EF4E}"/>
              </a:ext>
            </a:extLst>
          </p:cNvPr>
          <p:cNvSpPr>
            <a:spLocks noGrp="1"/>
          </p:cNvSpPr>
          <p:nvPr>
            <p:ph type="title"/>
          </p:nvPr>
        </p:nvSpPr>
        <p:spPr/>
        <p:txBody>
          <a:bodyPr/>
          <a:lstStyle/>
          <a:p>
            <a:r>
              <a:rPr lang="en-US" dirty="0"/>
              <a:t>QA Tools</a:t>
            </a:r>
          </a:p>
        </p:txBody>
      </p:sp>
      <p:sp>
        <p:nvSpPr>
          <p:cNvPr id="3" name="Content Placeholder 2">
            <a:extLst>
              <a:ext uri="{FF2B5EF4-FFF2-40B4-BE49-F238E27FC236}">
                <a16:creationId xmlns:a16="http://schemas.microsoft.com/office/drawing/2014/main" id="{E960A994-F42B-87DB-F219-6F0023D7A558}"/>
              </a:ext>
            </a:extLst>
          </p:cNvPr>
          <p:cNvSpPr>
            <a:spLocks noGrp="1"/>
          </p:cNvSpPr>
          <p:nvPr>
            <p:ph idx="1"/>
          </p:nvPr>
        </p:nvSpPr>
        <p:spPr/>
        <p:txBody>
          <a:bodyPr>
            <a:normAutofit lnSpcReduction="10000"/>
          </a:bodyPr>
          <a:lstStyle/>
          <a:p>
            <a:r>
              <a:rPr lang="en-US" dirty="0"/>
              <a:t>QA models fine-tuned on </a:t>
            </a:r>
            <a:r>
              <a:rPr lang="en-US" dirty="0" err="1"/>
              <a:t>SQuAD</a:t>
            </a:r>
            <a:r>
              <a:rPr lang="en-US" dirty="0"/>
              <a:t> are available on Hugging Face</a:t>
            </a:r>
          </a:p>
          <a:p>
            <a:pPr lvl="1"/>
            <a:r>
              <a:rPr lang="en-US" dirty="0"/>
              <a:t>For example:</a:t>
            </a:r>
            <a:endParaRPr lang="en-US" dirty="0">
              <a:hlinkClick r:id="rId2"/>
            </a:endParaRPr>
          </a:p>
          <a:p>
            <a:pPr lvl="2"/>
            <a:r>
              <a:rPr lang="en-US" dirty="0">
                <a:hlinkClick r:id="rId2"/>
              </a:rPr>
              <a:t>https://huggingface.co/deepset/roberta-base-squad2</a:t>
            </a:r>
            <a:r>
              <a:rPr lang="en-US" dirty="0"/>
              <a:t> </a:t>
            </a:r>
          </a:p>
          <a:p>
            <a:pPr lvl="2"/>
            <a:r>
              <a:rPr lang="en-US" dirty="0">
                <a:hlinkClick r:id="rId3"/>
              </a:rPr>
              <a:t>https://huggingface.co/distilbert-base-cased-distilled-squad</a:t>
            </a:r>
            <a:endParaRPr lang="en-US" dirty="0"/>
          </a:p>
          <a:p>
            <a:r>
              <a:rPr lang="en-US" dirty="0"/>
              <a:t>Haystack library provides tools to create QA system, including the retriever-reader architecture </a:t>
            </a:r>
          </a:p>
          <a:p>
            <a:pPr lvl="1"/>
            <a:r>
              <a:rPr lang="en-US" dirty="0">
                <a:hlinkClick r:id="rId4"/>
              </a:rPr>
              <a:t>https://haystack.deepset.ai/</a:t>
            </a:r>
            <a:r>
              <a:rPr lang="en-US" dirty="0"/>
              <a:t> </a:t>
            </a:r>
          </a:p>
          <a:p>
            <a:r>
              <a:rPr lang="en-US" dirty="0"/>
              <a:t>Help you build your own QA system</a:t>
            </a:r>
          </a:p>
        </p:txBody>
      </p:sp>
      <p:sp>
        <p:nvSpPr>
          <p:cNvPr id="4" name="Slide Number Placeholder 3">
            <a:extLst>
              <a:ext uri="{FF2B5EF4-FFF2-40B4-BE49-F238E27FC236}">
                <a16:creationId xmlns:a16="http://schemas.microsoft.com/office/drawing/2014/main" id="{785E24E2-C3E6-6E21-455A-6FD6CEABA509}"/>
              </a:ext>
            </a:extLst>
          </p:cNvPr>
          <p:cNvSpPr>
            <a:spLocks noGrp="1"/>
          </p:cNvSpPr>
          <p:nvPr>
            <p:ph type="sldNum" sz="quarter" idx="12"/>
          </p:nvPr>
        </p:nvSpPr>
        <p:spPr/>
        <p:txBody>
          <a:bodyPr/>
          <a:lstStyle/>
          <a:p>
            <a:pPr>
              <a:defRPr/>
            </a:pPr>
            <a:fld id="{BDCB826A-10D9-4B74-BF3F-66BA54B479B8}" type="slidenum">
              <a:rPr lang="en-US" altLang="en-US" smtClean="0"/>
              <a:pPr>
                <a:defRPr/>
              </a:pPr>
              <a:t>15</a:t>
            </a:fld>
            <a:endParaRPr lang="en-US" altLang="en-US" dirty="0"/>
          </a:p>
        </p:txBody>
      </p:sp>
    </p:spTree>
    <p:extLst>
      <p:ext uri="{BB962C8B-B14F-4D97-AF65-F5344CB8AC3E}">
        <p14:creationId xmlns:p14="http://schemas.microsoft.com/office/powerpoint/2010/main" val="69095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6A8A-4F0E-C925-F517-86772FB9467E}"/>
              </a:ext>
            </a:extLst>
          </p:cNvPr>
          <p:cNvSpPr>
            <a:spLocks noGrp="1"/>
          </p:cNvSpPr>
          <p:nvPr>
            <p:ph type="title"/>
          </p:nvPr>
        </p:nvSpPr>
        <p:spPr/>
        <p:txBody>
          <a:bodyPr/>
          <a:lstStyle/>
          <a:p>
            <a:r>
              <a:rPr lang="en-US" dirty="0"/>
              <a:t>Abstractive QA</a:t>
            </a:r>
          </a:p>
        </p:txBody>
      </p:sp>
      <p:sp>
        <p:nvSpPr>
          <p:cNvPr id="3" name="Content Placeholder 2">
            <a:extLst>
              <a:ext uri="{FF2B5EF4-FFF2-40B4-BE49-F238E27FC236}">
                <a16:creationId xmlns:a16="http://schemas.microsoft.com/office/drawing/2014/main" id="{0A8EFC85-2591-3648-E3FF-B5A2C882F31C}"/>
              </a:ext>
            </a:extLst>
          </p:cNvPr>
          <p:cNvSpPr>
            <a:spLocks noGrp="1"/>
          </p:cNvSpPr>
          <p:nvPr>
            <p:ph idx="1"/>
          </p:nvPr>
        </p:nvSpPr>
        <p:spPr/>
        <p:txBody>
          <a:bodyPr/>
          <a:lstStyle/>
          <a:p>
            <a:r>
              <a:rPr lang="en-US" dirty="0"/>
              <a:t>Also called generative QA</a:t>
            </a:r>
          </a:p>
          <a:p>
            <a:r>
              <a:rPr lang="en-US" dirty="0"/>
              <a:t>What if the answer is not a span but spread across in multiple places?</a:t>
            </a:r>
          </a:p>
          <a:p>
            <a:r>
              <a:rPr lang="en-US" dirty="0"/>
              <a:t>Replace reader with a </a:t>
            </a:r>
            <a:r>
              <a:rPr lang="en-US" i="1" dirty="0"/>
              <a:t>generator</a:t>
            </a:r>
            <a:r>
              <a:rPr lang="en-US" dirty="0"/>
              <a:t> </a:t>
            </a:r>
          </a:p>
          <a:p>
            <a:r>
              <a:rPr lang="en-US" dirty="0"/>
              <a:t>Receives vectors of the question and the retrieved documents to generate the answer</a:t>
            </a:r>
          </a:p>
          <a:p>
            <a:pPr lvl="1"/>
            <a:r>
              <a:rPr lang="en-US" dirty="0"/>
              <a:t>Known as retriever-augmented generation (RAG)</a:t>
            </a:r>
          </a:p>
          <a:p>
            <a:pPr lvl="1"/>
            <a:r>
              <a:rPr lang="en-US" dirty="0"/>
              <a:t>Haystack includes it</a:t>
            </a:r>
          </a:p>
          <a:p>
            <a:r>
              <a:rPr lang="en-US" dirty="0"/>
              <a:t>Harder task</a:t>
            </a:r>
          </a:p>
        </p:txBody>
      </p:sp>
      <p:sp>
        <p:nvSpPr>
          <p:cNvPr id="4" name="Slide Number Placeholder 3">
            <a:extLst>
              <a:ext uri="{FF2B5EF4-FFF2-40B4-BE49-F238E27FC236}">
                <a16:creationId xmlns:a16="http://schemas.microsoft.com/office/drawing/2014/main" id="{784B897A-29AA-E023-0C81-8116661BD44B}"/>
              </a:ext>
            </a:extLst>
          </p:cNvPr>
          <p:cNvSpPr>
            <a:spLocks noGrp="1"/>
          </p:cNvSpPr>
          <p:nvPr>
            <p:ph type="sldNum" sz="quarter" idx="12"/>
          </p:nvPr>
        </p:nvSpPr>
        <p:spPr/>
        <p:txBody>
          <a:bodyPr/>
          <a:lstStyle/>
          <a:p>
            <a:pPr>
              <a:defRPr/>
            </a:pPr>
            <a:fld id="{BDCB826A-10D9-4B74-BF3F-66BA54B479B8}" type="slidenum">
              <a:rPr lang="en-US" altLang="en-US" smtClean="0"/>
              <a:pPr>
                <a:defRPr/>
              </a:pPr>
              <a:t>16</a:t>
            </a:fld>
            <a:endParaRPr lang="en-US" altLang="en-US" dirty="0"/>
          </a:p>
        </p:txBody>
      </p:sp>
    </p:spTree>
    <p:extLst>
      <p:ext uri="{BB962C8B-B14F-4D97-AF65-F5344CB8AC3E}">
        <p14:creationId xmlns:p14="http://schemas.microsoft.com/office/powerpoint/2010/main" val="60118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29BA-1135-CC91-5A49-2A7DEBE63B12}"/>
              </a:ext>
            </a:extLst>
          </p:cNvPr>
          <p:cNvSpPr>
            <a:spLocks noGrp="1"/>
          </p:cNvSpPr>
          <p:nvPr>
            <p:ph type="title"/>
          </p:nvPr>
        </p:nvSpPr>
        <p:spPr>
          <a:xfrm>
            <a:off x="457200" y="76200"/>
            <a:ext cx="8534400" cy="1143000"/>
          </a:xfrm>
        </p:spPr>
        <p:txBody>
          <a:bodyPr/>
          <a:lstStyle/>
          <a:p>
            <a:r>
              <a:rPr lang="en-US" dirty="0"/>
              <a:t>Visual Question Answering (VQA)</a:t>
            </a:r>
          </a:p>
        </p:txBody>
      </p:sp>
      <p:sp>
        <p:nvSpPr>
          <p:cNvPr id="3" name="Content Placeholder 2">
            <a:extLst>
              <a:ext uri="{FF2B5EF4-FFF2-40B4-BE49-F238E27FC236}">
                <a16:creationId xmlns:a16="http://schemas.microsoft.com/office/drawing/2014/main" id="{20D82C24-1303-0576-3385-B92B5203CC19}"/>
              </a:ext>
            </a:extLst>
          </p:cNvPr>
          <p:cNvSpPr>
            <a:spLocks noGrp="1"/>
          </p:cNvSpPr>
          <p:nvPr>
            <p:ph idx="1"/>
          </p:nvPr>
        </p:nvSpPr>
        <p:spPr>
          <a:xfrm>
            <a:off x="457200" y="1066800"/>
            <a:ext cx="8229600" cy="5181600"/>
          </a:xfrm>
        </p:spPr>
        <p:txBody>
          <a:bodyPr/>
          <a:lstStyle/>
          <a:p>
            <a:r>
              <a:rPr lang="en-US" dirty="0"/>
              <a:t>Answer natural language questions about information in images</a:t>
            </a:r>
          </a:p>
          <a:p>
            <a:pPr lvl="1"/>
            <a:r>
              <a:rPr lang="en-US" dirty="0">
                <a:hlinkClick r:id="rId2"/>
              </a:rPr>
              <a:t>https://visualqa.org/</a:t>
            </a:r>
            <a:r>
              <a:rPr lang="en-US" dirty="0"/>
              <a:t> </a:t>
            </a:r>
          </a:p>
          <a:p>
            <a:endParaRPr lang="en-US" dirty="0"/>
          </a:p>
        </p:txBody>
      </p:sp>
      <p:sp>
        <p:nvSpPr>
          <p:cNvPr id="4" name="Slide Number Placeholder 3">
            <a:extLst>
              <a:ext uri="{FF2B5EF4-FFF2-40B4-BE49-F238E27FC236}">
                <a16:creationId xmlns:a16="http://schemas.microsoft.com/office/drawing/2014/main" id="{67EAA495-3DEE-07EB-7D83-D7D699AA301F}"/>
              </a:ext>
            </a:extLst>
          </p:cNvPr>
          <p:cNvSpPr>
            <a:spLocks noGrp="1"/>
          </p:cNvSpPr>
          <p:nvPr>
            <p:ph type="sldNum" sz="quarter" idx="12"/>
          </p:nvPr>
        </p:nvSpPr>
        <p:spPr/>
        <p:txBody>
          <a:bodyPr/>
          <a:lstStyle/>
          <a:p>
            <a:pPr>
              <a:defRPr/>
            </a:pPr>
            <a:fld id="{BDCB826A-10D9-4B74-BF3F-66BA54B479B8}" type="slidenum">
              <a:rPr lang="en-US" altLang="en-US" smtClean="0"/>
              <a:pPr>
                <a:defRPr/>
              </a:pPr>
              <a:t>17</a:t>
            </a:fld>
            <a:endParaRPr lang="en-US" altLang="en-US" dirty="0"/>
          </a:p>
        </p:txBody>
      </p:sp>
      <p:pic>
        <p:nvPicPr>
          <p:cNvPr id="5" name="Picture 2">
            <a:extLst>
              <a:ext uri="{FF2B5EF4-FFF2-40B4-BE49-F238E27FC236}">
                <a16:creationId xmlns:a16="http://schemas.microsoft.com/office/drawing/2014/main" id="{55BE56F5-4D7C-3B4D-021E-56FD501900E1}"/>
              </a:ext>
            </a:extLst>
          </p:cNvPr>
          <p:cNvPicPr>
            <a:picLocks noChangeAspect="1" noChangeArrowheads="1"/>
          </p:cNvPicPr>
          <p:nvPr/>
        </p:nvPicPr>
        <p:blipFill>
          <a:blip r:embed="rId3" cstate="print"/>
          <a:srcRect/>
          <a:stretch>
            <a:fillRect/>
          </a:stretch>
        </p:blipFill>
        <p:spPr bwMode="auto">
          <a:xfrm>
            <a:off x="1143001" y="2619404"/>
            <a:ext cx="4876800" cy="3828227"/>
          </a:xfrm>
          <a:prstGeom prst="rect">
            <a:avLst/>
          </a:prstGeom>
          <a:noFill/>
          <a:ln w="9525">
            <a:noFill/>
            <a:miter lim="800000"/>
            <a:headEnd/>
            <a:tailEnd/>
          </a:ln>
        </p:spPr>
      </p:pic>
      <p:sp>
        <p:nvSpPr>
          <p:cNvPr id="6" name="TextBox 5">
            <a:extLst>
              <a:ext uri="{FF2B5EF4-FFF2-40B4-BE49-F238E27FC236}">
                <a16:creationId xmlns:a16="http://schemas.microsoft.com/office/drawing/2014/main" id="{A3CADA56-05FE-ABD4-F815-A3AFAA6118D7}"/>
              </a:ext>
            </a:extLst>
          </p:cNvPr>
          <p:cNvSpPr txBox="1"/>
          <p:nvPr/>
        </p:nvSpPr>
        <p:spPr>
          <a:xfrm>
            <a:off x="1158241" y="6470975"/>
            <a:ext cx="4047390" cy="307777"/>
          </a:xfrm>
          <a:prstGeom prst="rect">
            <a:avLst/>
          </a:prstGeom>
          <a:noFill/>
        </p:spPr>
        <p:txBody>
          <a:bodyPr wrap="none" rtlCol="0">
            <a:spAutoFit/>
          </a:bodyPr>
          <a:lstStyle/>
          <a:p>
            <a:r>
              <a:rPr lang="en-US" sz="1400" i="1" dirty="0"/>
              <a:t>Image from: https://arxiv.org/pdf/1505.00468.pdf</a:t>
            </a:r>
          </a:p>
        </p:txBody>
      </p:sp>
    </p:spTree>
    <p:extLst>
      <p:ext uri="{BB962C8B-B14F-4D97-AF65-F5344CB8AC3E}">
        <p14:creationId xmlns:p14="http://schemas.microsoft.com/office/powerpoint/2010/main" val="397515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896D-97DA-A138-DE76-ECCB9C51CDE1}"/>
              </a:ext>
            </a:extLst>
          </p:cNvPr>
          <p:cNvSpPr>
            <a:spLocks noGrp="1"/>
          </p:cNvSpPr>
          <p:nvPr>
            <p:ph type="title"/>
          </p:nvPr>
        </p:nvSpPr>
        <p:spPr>
          <a:xfrm>
            <a:off x="457200" y="76200"/>
            <a:ext cx="8610600" cy="1143000"/>
          </a:xfrm>
        </p:spPr>
        <p:txBody>
          <a:bodyPr/>
          <a:lstStyle/>
          <a:p>
            <a:r>
              <a:rPr lang="en-US" dirty="0"/>
              <a:t>Visual Question Answering (VQA)</a:t>
            </a:r>
          </a:p>
        </p:txBody>
      </p:sp>
      <p:sp>
        <p:nvSpPr>
          <p:cNvPr id="3" name="Content Placeholder 2">
            <a:extLst>
              <a:ext uri="{FF2B5EF4-FFF2-40B4-BE49-F238E27FC236}">
                <a16:creationId xmlns:a16="http://schemas.microsoft.com/office/drawing/2014/main" id="{CAD13B6C-9701-F582-3149-37ED59EE72D2}"/>
              </a:ext>
            </a:extLst>
          </p:cNvPr>
          <p:cNvSpPr>
            <a:spLocks noGrp="1"/>
          </p:cNvSpPr>
          <p:nvPr>
            <p:ph idx="1"/>
          </p:nvPr>
        </p:nvSpPr>
        <p:spPr/>
        <p:txBody>
          <a:bodyPr>
            <a:normAutofit/>
          </a:bodyPr>
          <a:lstStyle/>
          <a:p>
            <a:r>
              <a:rPr lang="en-US" sz="2800" dirty="0"/>
              <a:t>Image is passed through a deep neural network (typically, convolutional neural network; CNN)</a:t>
            </a:r>
          </a:p>
          <a:p>
            <a:r>
              <a:rPr lang="en-US" sz="2800" dirty="0"/>
              <a:t>Query is passed through an NLP network</a:t>
            </a:r>
          </a:p>
          <a:p>
            <a:r>
              <a:rPr lang="en-US" sz="2800" dirty="0"/>
              <a:t>The two parts are then connected with more layers</a:t>
            </a:r>
          </a:p>
        </p:txBody>
      </p:sp>
      <p:sp>
        <p:nvSpPr>
          <p:cNvPr id="4" name="Slide Number Placeholder 3">
            <a:extLst>
              <a:ext uri="{FF2B5EF4-FFF2-40B4-BE49-F238E27FC236}">
                <a16:creationId xmlns:a16="http://schemas.microsoft.com/office/drawing/2014/main" id="{A0383823-946D-14C9-B87E-BA94452E5EB6}"/>
              </a:ext>
            </a:extLst>
          </p:cNvPr>
          <p:cNvSpPr>
            <a:spLocks noGrp="1"/>
          </p:cNvSpPr>
          <p:nvPr>
            <p:ph type="sldNum" sz="quarter" idx="12"/>
          </p:nvPr>
        </p:nvSpPr>
        <p:spPr/>
        <p:txBody>
          <a:bodyPr/>
          <a:lstStyle/>
          <a:p>
            <a:pPr>
              <a:defRPr/>
            </a:pPr>
            <a:fld id="{BDCB826A-10D9-4B74-BF3F-66BA54B479B8}" type="slidenum">
              <a:rPr lang="en-US" altLang="en-US" smtClean="0"/>
              <a:pPr>
                <a:defRPr/>
              </a:pPr>
              <a:t>18</a:t>
            </a:fld>
            <a:endParaRPr lang="en-US" altLang="en-US" dirty="0"/>
          </a:p>
        </p:txBody>
      </p:sp>
      <p:pic>
        <p:nvPicPr>
          <p:cNvPr id="5" name="Picture 2">
            <a:extLst>
              <a:ext uri="{FF2B5EF4-FFF2-40B4-BE49-F238E27FC236}">
                <a16:creationId xmlns:a16="http://schemas.microsoft.com/office/drawing/2014/main" id="{9A8E9D76-32D7-9C88-D2FC-447F073A5B12}"/>
              </a:ext>
            </a:extLst>
          </p:cNvPr>
          <p:cNvPicPr>
            <a:picLocks noChangeAspect="1" noChangeArrowheads="1"/>
          </p:cNvPicPr>
          <p:nvPr/>
        </p:nvPicPr>
        <p:blipFill>
          <a:blip r:embed="rId2" cstate="print"/>
          <a:srcRect/>
          <a:stretch>
            <a:fillRect/>
          </a:stretch>
        </p:blipFill>
        <p:spPr bwMode="auto">
          <a:xfrm>
            <a:off x="937261" y="3668396"/>
            <a:ext cx="6743699" cy="2516631"/>
          </a:xfrm>
          <a:prstGeom prst="rect">
            <a:avLst/>
          </a:prstGeom>
          <a:noFill/>
          <a:ln w="9525">
            <a:noFill/>
            <a:miter lim="800000"/>
            <a:headEnd/>
            <a:tailEnd/>
          </a:ln>
        </p:spPr>
      </p:pic>
      <p:sp>
        <p:nvSpPr>
          <p:cNvPr id="6" name="TextBox 5">
            <a:extLst>
              <a:ext uri="{FF2B5EF4-FFF2-40B4-BE49-F238E27FC236}">
                <a16:creationId xmlns:a16="http://schemas.microsoft.com/office/drawing/2014/main" id="{58CCE240-D3B0-4088-C83D-A67646B68304}"/>
              </a:ext>
            </a:extLst>
          </p:cNvPr>
          <p:cNvSpPr txBox="1"/>
          <p:nvPr/>
        </p:nvSpPr>
        <p:spPr>
          <a:xfrm>
            <a:off x="1071233" y="6359398"/>
            <a:ext cx="4047390" cy="307777"/>
          </a:xfrm>
          <a:prstGeom prst="rect">
            <a:avLst/>
          </a:prstGeom>
          <a:noFill/>
        </p:spPr>
        <p:txBody>
          <a:bodyPr wrap="none" rtlCol="0">
            <a:spAutoFit/>
          </a:bodyPr>
          <a:lstStyle/>
          <a:p>
            <a:r>
              <a:rPr lang="en-US" sz="1400" i="1" dirty="0"/>
              <a:t>Image from: https://arxiv.org/pdf/1505.00468.pdf</a:t>
            </a:r>
          </a:p>
        </p:txBody>
      </p:sp>
    </p:spTree>
    <p:extLst>
      <p:ext uri="{BB962C8B-B14F-4D97-AF65-F5344CB8AC3E}">
        <p14:creationId xmlns:p14="http://schemas.microsoft.com/office/powerpoint/2010/main" val="198942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259E-9E76-4A09-B028-8A1F33289833}"/>
              </a:ext>
            </a:extLst>
          </p:cNvPr>
          <p:cNvSpPr>
            <a:spLocks noGrp="1"/>
          </p:cNvSpPr>
          <p:nvPr>
            <p:ph type="title"/>
          </p:nvPr>
        </p:nvSpPr>
        <p:spPr/>
        <p:txBody>
          <a:bodyPr/>
          <a:lstStyle/>
          <a:p>
            <a:r>
              <a:rPr lang="en-US" dirty="0"/>
              <a:t>NLP</a:t>
            </a:r>
          </a:p>
        </p:txBody>
      </p:sp>
      <p:sp>
        <p:nvSpPr>
          <p:cNvPr id="3" name="Content Placeholder 2">
            <a:extLst>
              <a:ext uri="{FF2B5EF4-FFF2-40B4-BE49-F238E27FC236}">
                <a16:creationId xmlns:a16="http://schemas.microsoft.com/office/drawing/2014/main" id="{8BE8485A-8B71-4A03-938E-B0B8C75A300D}"/>
              </a:ext>
            </a:extLst>
          </p:cNvPr>
          <p:cNvSpPr>
            <a:spLocks noGrp="1"/>
          </p:cNvSpPr>
          <p:nvPr>
            <p:ph idx="1"/>
          </p:nvPr>
        </p:nvSpPr>
        <p:spPr/>
        <p:txBody>
          <a:bodyPr/>
          <a:lstStyle/>
          <a:p>
            <a:pPr marL="0" indent="0">
              <a:buNone/>
            </a:pPr>
            <a:r>
              <a:rPr lang="en-US" dirty="0"/>
              <a:t>Some topics we did not cover:</a:t>
            </a:r>
          </a:p>
          <a:p>
            <a:r>
              <a:rPr lang="en-US" dirty="0"/>
              <a:t>Discourse and Dialog</a:t>
            </a:r>
          </a:p>
          <a:p>
            <a:r>
              <a:rPr lang="en-US" dirty="0"/>
              <a:t>Summarization</a:t>
            </a:r>
          </a:p>
          <a:p>
            <a:pPr lvl="1"/>
            <a:r>
              <a:rPr lang="en-US" dirty="0"/>
              <a:t>In short, systems can be built analogous to MT with summarized text as the “translation”</a:t>
            </a:r>
          </a:p>
        </p:txBody>
      </p:sp>
      <p:sp>
        <p:nvSpPr>
          <p:cNvPr id="4" name="Slide Number Placeholder 3">
            <a:extLst>
              <a:ext uri="{FF2B5EF4-FFF2-40B4-BE49-F238E27FC236}">
                <a16:creationId xmlns:a16="http://schemas.microsoft.com/office/drawing/2014/main" id="{D87AC0FA-013B-46CB-A84F-7374B0E43892}"/>
              </a:ext>
            </a:extLst>
          </p:cNvPr>
          <p:cNvSpPr>
            <a:spLocks noGrp="1"/>
          </p:cNvSpPr>
          <p:nvPr>
            <p:ph type="sldNum" sz="quarter" idx="12"/>
          </p:nvPr>
        </p:nvSpPr>
        <p:spPr/>
        <p:txBody>
          <a:bodyPr/>
          <a:lstStyle/>
          <a:p>
            <a:pPr>
              <a:defRPr/>
            </a:pPr>
            <a:fld id="{BDCB826A-10D9-4B74-BF3F-66BA54B479B8}" type="slidenum">
              <a:rPr lang="en-US" altLang="en-US" smtClean="0"/>
              <a:pPr>
                <a:defRPr/>
              </a:pPr>
              <a:t>19</a:t>
            </a:fld>
            <a:endParaRPr lang="en-US" altLang="en-US" dirty="0"/>
          </a:p>
        </p:txBody>
      </p:sp>
    </p:spTree>
    <p:extLst>
      <p:ext uri="{BB962C8B-B14F-4D97-AF65-F5344CB8AC3E}">
        <p14:creationId xmlns:p14="http://schemas.microsoft.com/office/powerpoint/2010/main" val="210443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AB8B-0867-2BD0-EC2D-A93B4A3580E0}"/>
              </a:ext>
            </a:extLst>
          </p:cNvPr>
          <p:cNvSpPr>
            <a:spLocks noGrp="1"/>
          </p:cNvSpPr>
          <p:nvPr>
            <p:ph type="title"/>
          </p:nvPr>
        </p:nvSpPr>
        <p:spPr/>
        <p:txBody>
          <a:bodyPr/>
          <a:lstStyle/>
          <a:p>
            <a:r>
              <a:rPr lang="en-US" dirty="0"/>
              <a:t>Question Answering (QA)</a:t>
            </a:r>
          </a:p>
        </p:txBody>
      </p:sp>
      <p:sp>
        <p:nvSpPr>
          <p:cNvPr id="3" name="Content Placeholder 2">
            <a:extLst>
              <a:ext uri="{FF2B5EF4-FFF2-40B4-BE49-F238E27FC236}">
                <a16:creationId xmlns:a16="http://schemas.microsoft.com/office/drawing/2014/main" id="{099C0374-B45A-8DB7-CF1E-D75074AE1D8F}"/>
              </a:ext>
            </a:extLst>
          </p:cNvPr>
          <p:cNvSpPr>
            <a:spLocks noGrp="1"/>
          </p:cNvSpPr>
          <p:nvPr>
            <p:ph idx="1"/>
          </p:nvPr>
        </p:nvSpPr>
        <p:spPr>
          <a:xfrm>
            <a:off x="304800" y="1219200"/>
            <a:ext cx="8534400" cy="5181600"/>
          </a:xfrm>
        </p:spPr>
        <p:txBody>
          <a:bodyPr>
            <a:normAutofit fontScale="85000" lnSpcReduction="20000"/>
          </a:bodyPr>
          <a:lstStyle/>
          <a:p>
            <a:r>
              <a:rPr lang="en-US" dirty="0"/>
              <a:t>Automatically finding answer to a user’s question</a:t>
            </a:r>
          </a:p>
          <a:p>
            <a:r>
              <a:rPr lang="en-US" dirty="0"/>
              <a:t>Many flavors</a:t>
            </a:r>
          </a:p>
          <a:p>
            <a:pPr lvl="1"/>
            <a:r>
              <a:rPr lang="en-US" dirty="0"/>
              <a:t>Search answer within a document</a:t>
            </a:r>
          </a:p>
          <a:p>
            <a:pPr lvl="1"/>
            <a:r>
              <a:rPr lang="en-US" dirty="0"/>
              <a:t>Search answer from multiple documents</a:t>
            </a:r>
          </a:p>
          <a:p>
            <a:pPr lvl="1"/>
            <a:endParaRPr lang="en-US" dirty="0"/>
          </a:p>
          <a:p>
            <a:pPr lvl="1"/>
            <a:r>
              <a:rPr lang="en-US" dirty="0"/>
              <a:t>Closed-domain: Questions about a narrow topic</a:t>
            </a:r>
          </a:p>
          <a:p>
            <a:pPr lvl="1"/>
            <a:r>
              <a:rPr lang="en-US" dirty="0"/>
              <a:t>Open-domain: Questions about anything </a:t>
            </a:r>
          </a:p>
          <a:p>
            <a:pPr marL="457200" lvl="1" indent="0">
              <a:buNone/>
            </a:pPr>
            <a:endParaRPr lang="en-US" dirty="0"/>
          </a:p>
          <a:p>
            <a:pPr lvl="1"/>
            <a:r>
              <a:rPr lang="en-US" dirty="0"/>
              <a:t>Extractive QA: Answer identified as a span inside existing text</a:t>
            </a:r>
          </a:p>
          <a:p>
            <a:pPr lvl="1"/>
            <a:r>
              <a:rPr lang="en-US" dirty="0"/>
              <a:t>Abstractive or Generative QA: Answer synthesized as a new text</a:t>
            </a:r>
          </a:p>
          <a:p>
            <a:pPr lvl="1"/>
            <a:endParaRPr lang="en-US" dirty="0"/>
          </a:p>
          <a:p>
            <a:pPr lvl="1"/>
            <a:r>
              <a:rPr lang="en-US" dirty="0"/>
              <a:t>Single mode (e.g. text)</a:t>
            </a:r>
          </a:p>
          <a:p>
            <a:pPr lvl="1"/>
            <a:r>
              <a:rPr lang="en-US" dirty="0"/>
              <a:t>Multimodal (e.g. text + images)</a:t>
            </a:r>
          </a:p>
          <a:p>
            <a:pPr lvl="1"/>
            <a:endParaRPr lang="en-US" dirty="0"/>
          </a:p>
        </p:txBody>
      </p:sp>
      <p:sp>
        <p:nvSpPr>
          <p:cNvPr id="4" name="Slide Number Placeholder 3">
            <a:extLst>
              <a:ext uri="{FF2B5EF4-FFF2-40B4-BE49-F238E27FC236}">
                <a16:creationId xmlns:a16="http://schemas.microsoft.com/office/drawing/2014/main" id="{D7FE1BCB-F481-9DA6-F5EB-96F36668F0BB}"/>
              </a:ext>
            </a:extLst>
          </p:cNvPr>
          <p:cNvSpPr>
            <a:spLocks noGrp="1"/>
          </p:cNvSpPr>
          <p:nvPr>
            <p:ph type="sldNum" sz="quarter" idx="12"/>
          </p:nvPr>
        </p:nvSpPr>
        <p:spPr/>
        <p:txBody>
          <a:bodyPr/>
          <a:lstStyle/>
          <a:p>
            <a:pPr>
              <a:defRPr/>
            </a:pPr>
            <a:fld id="{BDCB826A-10D9-4B74-BF3F-66BA54B479B8}" type="slidenum">
              <a:rPr lang="en-US" altLang="en-US" smtClean="0"/>
              <a:pPr>
                <a:defRPr/>
              </a:pPr>
              <a:t>2</a:t>
            </a:fld>
            <a:endParaRPr lang="en-US" altLang="en-US" dirty="0"/>
          </a:p>
        </p:txBody>
      </p:sp>
      <p:sp>
        <p:nvSpPr>
          <p:cNvPr id="5" name="TextBox 4">
            <a:extLst>
              <a:ext uri="{FF2B5EF4-FFF2-40B4-BE49-F238E27FC236}">
                <a16:creationId xmlns:a16="http://schemas.microsoft.com/office/drawing/2014/main" id="{09993F72-5556-0104-4406-0C795B3C3E7B}"/>
              </a:ext>
            </a:extLst>
          </p:cNvPr>
          <p:cNvSpPr txBox="1"/>
          <p:nvPr/>
        </p:nvSpPr>
        <p:spPr>
          <a:xfrm>
            <a:off x="5410200" y="1992868"/>
            <a:ext cx="813043" cy="369332"/>
          </a:xfrm>
          <a:prstGeom prst="rect">
            <a:avLst/>
          </a:prstGeom>
          <a:noFill/>
        </p:spPr>
        <p:txBody>
          <a:bodyPr wrap="none" rtlCol="0">
            <a:spAutoFit/>
          </a:bodyPr>
          <a:lstStyle/>
          <a:p>
            <a:r>
              <a:rPr lang="en-US" i="1" dirty="0">
                <a:solidFill>
                  <a:srgbClr val="0070C0"/>
                </a:solidFill>
              </a:rPr>
              <a:t>easier</a:t>
            </a:r>
          </a:p>
        </p:txBody>
      </p:sp>
      <p:sp>
        <p:nvSpPr>
          <p:cNvPr id="6" name="TextBox 5">
            <a:extLst>
              <a:ext uri="{FF2B5EF4-FFF2-40B4-BE49-F238E27FC236}">
                <a16:creationId xmlns:a16="http://schemas.microsoft.com/office/drawing/2014/main" id="{89559B46-9695-F377-FF80-87906C4343C0}"/>
              </a:ext>
            </a:extLst>
          </p:cNvPr>
          <p:cNvSpPr txBox="1"/>
          <p:nvPr/>
        </p:nvSpPr>
        <p:spPr>
          <a:xfrm>
            <a:off x="7086600" y="3097768"/>
            <a:ext cx="813043" cy="369332"/>
          </a:xfrm>
          <a:prstGeom prst="rect">
            <a:avLst/>
          </a:prstGeom>
          <a:noFill/>
        </p:spPr>
        <p:txBody>
          <a:bodyPr wrap="none" rtlCol="0">
            <a:spAutoFit/>
          </a:bodyPr>
          <a:lstStyle/>
          <a:p>
            <a:r>
              <a:rPr lang="en-US" i="1" dirty="0">
                <a:solidFill>
                  <a:srgbClr val="0070C0"/>
                </a:solidFill>
              </a:rPr>
              <a:t>easier</a:t>
            </a:r>
          </a:p>
        </p:txBody>
      </p:sp>
      <p:sp>
        <p:nvSpPr>
          <p:cNvPr id="7" name="TextBox 6">
            <a:extLst>
              <a:ext uri="{FF2B5EF4-FFF2-40B4-BE49-F238E27FC236}">
                <a16:creationId xmlns:a16="http://schemas.microsoft.com/office/drawing/2014/main" id="{CAA88525-81A2-349D-6806-5FD134504FF7}"/>
              </a:ext>
            </a:extLst>
          </p:cNvPr>
          <p:cNvSpPr txBox="1"/>
          <p:nvPr/>
        </p:nvSpPr>
        <p:spPr>
          <a:xfrm>
            <a:off x="7873757" y="4038600"/>
            <a:ext cx="813043" cy="369332"/>
          </a:xfrm>
          <a:prstGeom prst="rect">
            <a:avLst/>
          </a:prstGeom>
          <a:noFill/>
        </p:spPr>
        <p:txBody>
          <a:bodyPr wrap="none" rtlCol="0">
            <a:spAutoFit/>
          </a:bodyPr>
          <a:lstStyle/>
          <a:p>
            <a:r>
              <a:rPr lang="en-US" i="1" dirty="0">
                <a:solidFill>
                  <a:srgbClr val="0070C0"/>
                </a:solidFill>
              </a:rPr>
              <a:t>easier</a:t>
            </a:r>
          </a:p>
        </p:txBody>
      </p:sp>
      <p:sp>
        <p:nvSpPr>
          <p:cNvPr id="8" name="TextBox 7">
            <a:extLst>
              <a:ext uri="{FF2B5EF4-FFF2-40B4-BE49-F238E27FC236}">
                <a16:creationId xmlns:a16="http://schemas.microsoft.com/office/drawing/2014/main" id="{28370876-CF85-41F4-0C2D-CE40A88A39EC}"/>
              </a:ext>
            </a:extLst>
          </p:cNvPr>
          <p:cNvSpPr txBox="1"/>
          <p:nvPr/>
        </p:nvSpPr>
        <p:spPr>
          <a:xfrm>
            <a:off x="3962400" y="5611368"/>
            <a:ext cx="813043" cy="369332"/>
          </a:xfrm>
          <a:prstGeom prst="rect">
            <a:avLst/>
          </a:prstGeom>
          <a:noFill/>
        </p:spPr>
        <p:txBody>
          <a:bodyPr wrap="none" rtlCol="0">
            <a:spAutoFit/>
          </a:bodyPr>
          <a:lstStyle/>
          <a:p>
            <a:r>
              <a:rPr lang="en-US" i="1" dirty="0">
                <a:solidFill>
                  <a:srgbClr val="0070C0"/>
                </a:solidFill>
              </a:rPr>
              <a:t>easier</a:t>
            </a:r>
          </a:p>
        </p:txBody>
      </p:sp>
    </p:spTree>
    <p:extLst>
      <p:ext uri="{BB962C8B-B14F-4D97-AF65-F5344CB8AC3E}">
        <p14:creationId xmlns:p14="http://schemas.microsoft.com/office/powerpoint/2010/main" val="386057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D41D-EAF0-40FB-AD70-F5622A8A02C8}"/>
              </a:ext>
            </a:extLst>
          </p:cNvPr>
          <p:cNvSpPr>
            <a:spLocks noGrp="1"/>
          </p:cNvSpPr>
          <p:nvPr>
            <p:ph type="title"/>
          </p:nvPr>
        </p:nvSpPr>
        <p:spPr/>
        <p:txBody>
          <a:bodyPr/>
          <a:lstStyle/>
          <a:p>
            <a:r>
              <a:rPr lang="en-US" dirty="0"/>
              <a:t>NLP</a:t>
            </a:r>
          </a:p>
        </p:txBody>
      </p:sp>
      <p:sp>
        <p:nvSpPr>
          <p:cNvPr id="3" name="Content Placeholder 2">
            <a:extLst>
              <a:ext uri="{FF2B5EF4-FFF2-40B4-BE49-F238E27FC236}">
                <a16:creationId xmlns:a16="http://schemas.microsoft.com/office/drawing/2014/main" id="{D627082E-D29B-40E7-9E7E-B358B5DCDCA2}"/>
              </a:ext>
            </a:extLst>
          </p:cNvPr>
          <p:cNvSpPr>
            <a:spLocks noGrp="1"/>
          </p:cNvSpPr>
          <p:nvPr>
            <p:ph idx="1"/>
          </p:nvPr>
        </p:nvSpPr>
        <p:spPr/>
        <p:txBody>
          <a:bodyPr>
            <a:normAutofit fontScale="85000" lnSpcReduction="10000"/>
          </a:bodyPr>
          <a:lstStyle/>
          <a:p>
            <a:r>
              <a:rPr lang="en-US" dirty="0"/>
              <a:t>Significant progress has been made in NLP</a:t>
            </a:r>
          </a:p>
          <a:p>
            <a:r>
              <a:rPr lang="en-US" dirty="0"/>
              <a:t>Deep learning has recently improved state-of-the-art on many tasks</a:t>
            </a:r>
          </a:p>
          <a:p>
            <a:r>
              <a:rPr lang="en-US" dirty="0"/>
              <a:t>Following have become commonplace in NLP</a:t>
            </a:r>
          </a:p>
          <a:p>
            <a:pPr lvl="1"/>
            <a:r>
              <a:rPr lang="en-US" dirty="0"/>
              <a:t>Represent words using embeddings</a:t>
            </a:r>
          </a:p>
          <a:p>
            <a:pPr lvl="2"/>
            <a:r>
              <a:rPr lang="en-US" dirty="0"/>
              <a:t>Leverages word similarity and generalizes to other words</a:t>
            </a:r>
          </a:p>
          <a:p>
            <a:pPr lvl="1"/>
            <a:r>
              <a:rPr lang="en-US" dirty="0"/>
              <a:t>Use pretrained models and then fine-tuning them</a:t>
            </a:r>
          </a:p>
          <a:p>
            <a:r>
              <a:rPr lang="en-US" dirty="0"/>
              <a:t>Many pretrained as well as fine-tuned models available</a:t>
            </a:r>
          </a:p>
          <a:p>
            <a:pPr lvl="1"/>
            <a:r>
              <a:rPr lang="en-US" dirty="0"/>
              <a:t>“Pipeline” in Hugging Face directly allows one to use them for standard tasks and domains</a:t>
            </a:r>
          </a:p>
          <a:p>
            <a:pPr lvl="2"/>
            <a:r>
              <a:rPr lang="en-US" dirty="0">
                <a:hlinkClick r:id="rId2"/>
              </a:rPr>
              <a:t>https://huggingface.co/docs/transformers/main_classes/pipelines#natural-language-processing</a:t>
            </a:r>
            <a:r>
              <a:rPr lang="en-US" dirty="0"/>
              <a:t> </a:t>
            </a:r>
          </a:p>
          <a:p>
            <a:pPr lvl="2"/>
            <a:r>
              <a:rPr lang="en-US" dirty="0"/>
              <a:t> NER (standard entities), QA, summarization, classification, etc.</a:t>
            </a:r>
          </a:p>
          <a:p>
            <a:endParaRPr lang="en-US" dirty="0"/>
          </a:p>
        </p:txBody>
      </p:sp>
      <p:sp>
        <p:nvSpPr>
          <p:cNvPr id="4" name="Slide Number Placeholder 3">
            <a:extLst>
              <a:ext uri="{FF2B5EF4-FFF2-40B4-BE49-F238E27FC236}">
                <a16:creationId xmlns:a16="http://schemas.microsoft.com/office/drawing/2014/main" id="{CD9910E0-44B2-492A-8B11-80B9AE60634D}"/>
              </a:ext>
            </a:extLst>
          </p:cNvPr>
          <p:cNvSpPr>
            <a:spLocks noGrp="1"/>
          </p:cNvSpPr>
          <p:nvPr>
            <p:ph type="sldNum" sz="quarter" idx="12"/>
          </p:nvPr>
        </p:nvSpPr>
        <p:spPr/>
        <p:txBody>
          <a:bodyPr/>
          <a:lstStyle/>
          <a:p>
            <a:pPr>
              <a:defRPr/>
            </a:pPr>
            <a:fld id="{BDCB826A-10D9-4B74-BF3F-66BA54B479B8}" type="slidenum">
              <a:rPr lang="en-US" altLang="en-US" smtClean="0"/>
              <a:pPr>
                <a:defRPr/>
              </a:pPr>
              <a:t>20</a:t>
            </a:fld>
            <a:endParaRPr lang="en-US" altLang="en-US" dirty="0"/>
          </a:p>
        </p:txBody>
      </p:sp>
    </p:spTree>
    <p:extLst>
      <p:ext uri="{BB962C8B-B14F-4D97-AF65-F5344CB8AC3E}">
        <p14:creationId xmlns:p14="http://schemas.microsoft.com/office/powerpoint/2010/main" val="84194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D41D-EAF0-40FB-AD70-F5622A8A02C8}"/>
              </a:ext>
            </a:extLst>
          </p:cNvPr>
          <p:cNvSpPr>
            <a:spLocks noGrp="1"/>
          </p:cNvSpPr>
          <p:nvPr>
            <p:ph type="title"/>
          </p:nvPr>
        </p:nvSpPr>
        <p:spPr/>
        <p:txBody>
          <a:bodyPr/>
          <a:lstStyle/>
          <a:p>
            <a:r>
              <a:rPr lang="en-US" dirty="0"/>
              <a:t>NLP</a:t>
            </a:r>
          </a:p>
        </p:txBody>
      </p:sp>
      <p:sp>
        <p:nvSpPr>
          <p:cNvPr id="3" name="Content Placeholder 2">
            <a:extLst>
              <a:ext uri="{FF2B5EF4-FFF2-40B4-BE49-F238E27FC236}">
                <a16:creationId xmlns:a16="http://schemas.microsoft.com/office/drawing/2014/main" id="{D627082E-D29B-40E7-9E7E-B358B5DCDCA2}"/>
              </a:ext>
            </a:extLst>
          </p:cNvPr>
          <p:cNvSpPr>
            <a:spLocks noGrp="1"/>
          </p:cNvSpPr>
          <p:nvPr>
            <p:ph idx="1"/>
          </p:nvPr>
        </p:nvSpPr>
        <p:spPr/>
        <p:txBody>
          <a:bodyPr>
            <a:normAutofit/>
          </a:bodyPr>
          <a:lstStyle/>
          <a:p>
            <a:r>
              <a:rPr lang="en-US" dirty="0"/>
              <a:t>But by no means NLP is a solved problem</a:t>
            </a:r>
          </a:p>
          <a:p>
            <a:r>
              <a:rPr lang="en-US" dirty="0"/>
              <a:t>Current NLP systems do not really understand language as we do</a:t>
            </a:r>
          </a:p>
          <a:p>
            <a:pPr lvl="1"/>
            <a:r>
              <a:rPr lang="en-US" dirty="0"/>
              <a:t>They work by mostly picking-up regularities gleaned from corpora; no connection to meanings in the real world</a:t>
            </a:r>
          </a:p>
          <a:p>
            <a:pPr lvl="1"/>
            <a:r>
              <a:rPr lang="en-US" dirty="0"/>
              <a:t>Neural networks are black-boxes, we do not know what they are doing </a:t>
            </a:r>
          </a:p>
          <a:p>
            <a:r>
              <a:rPr lang="en-US" dirty="0"/>
              <a:t>NLP is an active research area with a lot of room for improvement</a:t>
            </a:r>
          </a:p>
          <a:p>
            <a:endParaRPr lang="en-US" dirty="0"/>
          </a:p>
        </p:txBody>
      </p:sp>
      <p:sp>
        <p:nvSpPr>
          <p:cNvPr id="4" name="Slide Number Placeholder 3">
            <a:extLst>
              <a:ext uri="{FF2B5EF4-FFF2-40B4-BE49-F238E27FC236}">
                <a16:creationId xmlns:a16="http://schemas.microsoft.com/office/drawing/2014/main" id="{CD9910E0-44B2-492A-8B11-80B9AE60634D}"/>
              </a:ext>
            </a:extLst>
          </p:cNvPr>
          <p:cNvSpPr>
            <a:spLocks noGrp="1"/>
          </p:cNvSpPr>
          <p:nvPr>
            <p:ph type="sldNum" sz="quarter" idx="12"/>
          </p:nvPr>
        </p:nvSpPr>
        <p:spPr/>
        <p:txBody>
          <a:bodyPr/>
          <a:lstStyle/>
          <a:p>
            <a:pPr>
              <a:defRPr/>
            </a:pPr>
            <a:fld id="{BDCB826A-10D9-4B74-BF3F-66BA54B479B8}" type="slidenum">
              <a:rPr lang="en-US" altLang="en-US" smtClean="0"/>
              <a:pPr>
                <a:defRPr/>
              </a:pPr>
              <a:t>21</a:t>
            </a:fld>
            <a:endParaRPr lang="en-US" altLang="en-US" dirty="0"/>
          </a:p>
        </p:txBody>
      </p:sp>
    </p:spTree>
    <p:extLst>
      <p:ext uri="{BB962C8B-B14F-4D97-AF65-F5344CB8AC3E}">
        <p14:creationId xmlns:p14="http://schemas.microsoft.com/office/powerpoint/2010/main" val="111140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8DDF-DEE0-47A6-AE41-2F0B9C01B070}"/>
              </a:ext>
            </a:extLst>
          </p:cNvPr>
          <p:cNvSpPr>
            <a:spLocks noGrp="1"/>
          </p:cNvSpPr>
          <p:nvPr>
            <p:ph type="title"/>
          </p:nvPr>
        </p:nvSpPr>
        <p:spPr/>
        <p:txBody>
          <a:bodyPr/>
          <a:lstStyle/>
          <a:p>
            <a:r>
              <a:rPr lang="en-US" dirty="0"/>
              <a:t>Adversarial Text</a:t>
            </a:r>
          </a:p>
        </p:txBody>
      </p:sp>
      <p:sp>
        <p:nvSpPr>
          <p:cNvPr id="3" name="Content Placeholder 2">
            <a:extLst>
              <a:ext uri="{FF2B5EF4-FFF2-40B4-BE49-F238E27FC236}">
                <a16:creationId xmlns:a16="http://schemas.microsoft.com/office/drawing/2014/main" id="{B0739970-A2E2-4912-992D-6618C18F0A7C}"/>
              </a:ext>
            </a:extLst>
          </p:cNvPr>
          <p:cNvSpPr>
            <a:spLocks noGrp="1"/>
          </p:cNvSpPr>
          <p:nvPr>
            <p:ph idx="1"/>
          </p:nvPr>
        </p:nvSpPr>
        <p:spPr>
          <a:xfrm>
            <a:off x="370273" y="1113472"/>
            <a:ext cx="7793854" cy="2209800"/>
          </a:xfrm>
        </p:spPr>
        <p:txBody>
          <a:bodyPr>
            <a:normAutofit fontScale="92500" lnSpcReduction="20000"/>
          </a:bodyPr>
          <a:lstStyle/>
          <a:p>
            <a:r>
              <a:rPr lang="en-US" sz="2800" dirty="0"/>
              <a:t>Deep learning methods can be “fooled” by specially constructed examples, called adversarial examples</a:t>
            </a:r>
          </a:p>
          <a:p>
            <a:r>
              <a:rPr lang="en-US" sz="2800" dirty="0"/>
              <a:t>For example, text can be maliciously augmented to confuse a question answering systems</a:t>
            </a:r>
          </a:p>
          <a:p>
            <a:r>
              <a:rPr lang="en-US" sz="2800" dirty="0"/>
              <a:t>It shows the system does not work by understanding the language as we do </a:t>
            </a:r>
          </a:p>
          <a:p>
            <a:endParaRPr lang="en-US" sz="2000" dirty="0"/>
          </a:p>
        </p:txBody>
      </p:sp>
      <p:sp>
        <p:nvSpPr>
          <p:cNvPr id="4" name="Slide Number Placeholder 3">
            <a:extLst>
              <a:ext uri="{FF2B5EF4-FFF2-40B4-BE49-F238E27FC236}">
                <a16:creationId xmlns:a16="http://schemas.microsoft.com/office/drawing/2014/main" id="{428BC810-537D-4190-8708-C0B0CE1CA9AD}"/>
              </a:ext>
            </a:extLst>
          </p:cNvPr>
          <p:cNvSpPr>
            <a:spLocks noGrp="1"/>
          </p:cNvSpPr>
          <p:nvPr>
            <p:ph type="sldNum" sz="quarter" idx="11"/>
          </p:nvPr>
        </p:nvSpPr>
        <p:spPr/>
        <p:txBody>
          <a:bodyPr/>
          <a:lstStyle/>
          <a:p>
            <a:fld id="{1D553280-E9B5-4529-AC08-074397BE5D29}" type="slidenum">
              <a:rPr lang="en-US" smtClean="0">
                <a:solidFill>
                  <a:srgbClr val="000000"/>
                </a:solidFill>
              </a:rPr>
              <a:pPr/>
              <a:t>22</a:t>
            </a:fld>
            <a:endParaRPr lang="en-US">
              <a:solidFill>
                <a:srgbClr val="000000"/>
              </a:solidFill>
              <a:latin typeface="Times New Roman"/>
            </a:endParaRPr>
          </a:p>
        </p:txBody>
      </p:sp>
      <p:pic>
        <p:nvPicPr>
          <p:cNvPr id="5" name="Picture 4">
            <a:extLst>
              <a:ext uri="{FF2B5EF4-FFF2-40B4-BE49-F238E27FC236}">
                <a16:creationId xmlns:a16="http://schemas.microsoft.com/office/drawing/2014/main" id="{3C2F2536-4D37-4BDC-A2DF-456652ED134F}"/>
              </a:ext>
            </a:extLst>
          </p:cNvPr>
          <p:cNvPicPr>
            <a:picLocks noChangeAspect="1"/>
          </p:cNvPicPr>
          <p:nvPr/>
        </p:nvPicPr>
        <p:blipFill>
          <a:blip r:embed="rId2"/>
          <a:stretch>
            <a:fillRect/>
          </a:stretch>
        </p:blipFill>
        <p:spPr>
          <a:xfrm>
            <a:off x="4262169" y="3163354"/>
            <a:ext cx="4723978" cy="3558121"/>
          </a:xfrm>
          <a:prstGeom prst="rect">
            <a:avLst/>
          </a:prstGeom>
        </p:spPr>
      </p:pic>
      <p:sp>
        <p:nvSpPr>
          <p:cNvPr id="6" name="TextBox 5">
            <a:extLst>
              <a:ext uri="{FF2B5EF4-FFF2-40B4-BE49-F238E27FC236}">
                <a16:creationId xmlns:a16="http://schemas.microsoft.com/office/drawing/2014/main" id="{E401FD72-C521-44AB-A8F6-353D840AC9BE}"/>
              </a:ext>
            </a:extLst>
          </p:cNvPr>
          <p:cNvSpPr txBox="1"/>
          <p:nvPr/>
        </p:nvSpPr>
        <p:spPr>
          <a:xfrm>
            <a:off x="157853" y="3906945"/>
            <a:ext cx="4288353" cy="1477328"/>
          </a:xfrm>
          <a:prstGeom prst="rect">
            <a:avLst/>
          </a:prstGeom>
          <a:noFill/>
        </p:spPr>
        <p:txBody>
          <a:bodyPr wrap="none" rtlCol="0">
            <a:spAutoFit/>
          </a:bodyPr>
          <a:lstStyle/>
          <a:p>
            <a:r>
              <a:rPr lang="en-US" dirty="0"/>
              <a:t>Here a system trained to answer </a:t>
            </a:r>
          </a:p>
          <a:p>
            <a:r>
              <a:rPr lang="en-US" dirty="0"/>
              <a:t>questions from a text was initially giving </a:t>
            </a:r>
          </a:p>
          <a:p>
            <a:r>
              <a:rPr lang="en-US" dirty="0"/>
              <a:t>the correct answer. But after</a:t>
            </a:r>
          </a:p>
          <a:p>
            <a:r>
              <a:rPr lang="en-US" dirty="0"/>
              <a:t>adding an extra irrelevant sentence </a:t>
            </a:r>
          </a:p>
          <a:p>
            <a:r>
              <a:rPr lang="en-US" dirty="0"/>
              <a:t>(in blue), it gave the wrong answer. </a:t>
            </a:r>
          </a:p>
        </p:txBody>
      </p:sp>
      <p:sp>
        <p:nvSpPr>
          <p:cNvPr id="8" name="TextBox 7">
            <a:extLst>
              <a:ext uri="{FF2B5EF4-FFF2-40B4-BE49-F238E27FC236}">
                <a16:creationId xmlns:a16="http://schemas.microsoft.com/office/drawing/2014/main" id="{815B97D8-2A48-64FC-AAC5-9144B7C570BC}"/>
              </a:ext>
            </a:extLst>
          </p:cNvPr>
          <p:cNvSpPr txBox="1"/>
          <p:nvPr/>
        </p:nvSpPr>
        <p:spPr>
          <a:xfrm>
            <a:off x="4259121" y="6538912"/>
            <a:ext cx="4572000" cy="338554"/>
          </a:xfrm>
          <a:prstGeom prst="rect">
            <a:avLst/>
          </a:prstGeom>
          <a:noFill/>
        </p:spPr>
        <p:txBody>
          <a:bodyPr wrap="square">
            <a:spAutoFit/>
          </a:bodyPr>
          <a:lstStyle/>
          <a:p>
            <a:r>
              <a:rPr lang="en-US" sz="1600" i="1" dirty="0"/>
              <a:t>(Example from Jia &amp; Liang, 2017)</a:t>
            </a:r>
          </a:p>
        </p:txBody>
      </p:sp>
    </p:spTree>
    <p:extLst>
      <p:ext uri="{BB962C8B-B14F-4D97-AF65-F5344CB8AC3E}">
        <p14:creationId xmlns:p14="http://schemas.microsoft.com/office/powerpoint/2010/main" val="2133617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7868-C46E-4EE5-A0DA-6DED9FC09F61}"/>
              </a:ext>
            </a:extLst>
          </p:cNvPr>
          <p:cNvSpPr>
            <a:spLocks noGrp="1"/>
          </p:cNvSpPr>
          <p:nvPr>
            <p:ph type="title"/>
          </p:nvPr>
        </p:nvSpPr>
        <p:spPr>
          <a:xfrm>
            <a:off x="457200" y="-8965"/>
            <a:ext cx="8229600" cy="1143000"/>
          </a:xfrm>
        </p:spPr>
        <p:txBody>
          <a:bodyPr/>
          <a:lstStyle/>
          <a:p>
            <a:r>
              <a:rPr lang="en-US" dirty="0"/>
              <a:t>Beware of the Hype</a:t>
            </a:r>
          </a:p>
        </p:txBody>
      </p:sp>
      <p:sp>
        <p:nvSpPr>
          <p:cNvPr id="4" name="Slide Number Placeholder 3">
            <a:extLst>
              <a:ext uri="{FF2B5EF4-FFF2-40B4-BE49-F238E27FC236}">
                <a16:creationId xmlns:a16="http://schemas.microsoft.com/office/drawing/2014/main" id="{58B9512B-EBAF-4F1D-A7CA-96413E38C1AB}"/>
              </a:ext>
            </a:extLst>
          </p:cNvPr>
          <p:cNvSpPr>
            <a:spLocks noGrp="1"/>
          </p:cNvSpPr>
          <p:nvPr>
            <p:ph type="sldNum" sz="quarter" idx="12"/>
          </p:nvPr>
        </p:nvSpPr>
        <p:spPr/>
        <p:txBody>
          <a:bodyPr/>
          <a:lstStyle/>
          <a:p>
            <a:pPr>
              <a:defRPr/>
            </a:pPr>
            <a:fld id="{BDCB826A-10D9-4B74-BF3F-66BA54B479B8}" type="slidenum">
              <a:rPr lang="en-US" altLang="en-US" smtClean="0"/>
              <a:pPr>
                <a:defRPr/>
              </a:pPr>
              <a:t>23</a:t>
            </a:fld>
            <a:endParaRPr lang="en-US" altLang="en-US" dirty="0"/>
          </a:p>
        </p:txBody>
      </p:sp>
      <p:pic>
        <p:nvPicPr>
          <p:cNvPr id="6" name="Picture 5" descr="A picture containing text, clock&#10;&#10;Description automatically generated">
            <a:extLst>
              <a:ext uri="{FF2B5EF4-FFF2-40B4-BE49-F238E27FC236}">
                <a16:creationId xmlns:a16="http://schemas.microsoft.com/office/drawing/2014/main" id="{FA60CD4A-091D-4771-A122-4DAA81F87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963693"/>
            <a:ext cx="1855670" cy="5818107"/>
          </a:xfrm>
          <a:prstGeom prst="rect">
            <a:avLst/>
          </a:prstGeom>
        </p:spPr>
      </p:pic>
      <p:sp>
        <p:nvSpPr>
          <p:cNvPr id="7" name="TextBox 6">
            <a:extLst>
              <a:ext uri="{FF2B5EF4-FFF2-40B4-BE49-F238E27FC236}">
                <a16:creationId xmlns:a16="http://schemas.microsoft.com/office/drawing/2014/main" id="{B82DDFE5-4A02-4315-8B0C-40727F1723F4}"/>
              </a:ext>
            </a:extLst>
          </p:cNvPr>
          <p:cNvSpPr txBox="1"/>
          <p:nvPr/>
        </p:nvSpPr>
        <p:spPr>
          <a:xfrm>
            <a:off x="22412" y="6543394"/>
            <a:ext cx="3601820" cy="276999"/>
          </a:xfrm>
          <a:prstGeom prst="rect">
            <a:avLst/>
          </a:prstGeom>
          <a:noFill/>
        </p:spPr>
        <p:txBody>
          <a:bodyPr wrap="none" rtlCol="0">
            <a:spAutoFit/>
          </a:bodyPr>
          <a:lstStyle/>
          <a:p>
            <a:r>
              <a:rPr lang="en-US" sz="1200" i="1" dirty="0"/>
              <a:t>Source: </a:t>
            </a:r>
            <a:r>
              <a:rPr lang="en-US" sz="1200" i="1" dirty="0">
                <a:hlinkClick r:id="rId3"/>
              </a:rPr>
              <a:t>https://www.smbc-comics.com/comic/ai-8</a:t>
            </a:r>
            <a:r>
              <a:rPr lang="en-US" sz="1200" i="1" dirty="0"/>
              <a:t> </a:t>
            </a:r>
          </a:p>
        </p:txBody>
      </p:sp>
    </p:spTree>
    <p:extLst>
      <p:ext uri="{BB962C8B-B14F-4D97-AF65-F5344CB8AC3E}">
        <p14:creationId xmlns:p14="http://schemas.microsoft.com/office/powerpoint/2010/main" val="1353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BE73-890F-42F9-31F7-790D85A39ED8}"/>
              </a:ext>
            </a:extLst>
          </p:cNvPr>
          <p:cNvSpPr>
            <a:spLocks noGrp="1"/>
          </p:cNvSpPr>
          <p:nvPr>
            <p:ph type="title"/>
          </p:nvPr>
        </p:nvSpPr>
        <p:spPr/>
        <p:txBody>
          <a:bodyPr/>
          <a:lstStyle/>
          <a:p>
            <a:r>
              <a:rPr lang="en-US" dirty="0"/>
              <a:t>Extractive QA Example</a:t>
            </a:r>
          </a:p>
        </p:txBody>
      </p:sp>
      <p:sp>
        <p:nvSpPr>
          <p:cNvPr id="3" name="Content Placeholder 2">
            <a:extLst>
              <a:ext uri="{FF2B5EF4-FFF2-40B4-BE49-F238E27FC236}">
                <a16:creationId xmlns:a16="http://schemas.microsoft.com/office/drawing/2014/main" id="{AAC56498-588B-318E-07D7-66B42B958F6B}"/>
              </a:ext>
            </a:extLst>
          </p:cNvPr>
          <p:cNvSpPr>
            <a:spLocks noGrp="1"/>
          </p:cNvSpPr>
          <p:nvPr>
            <p:ph idx="1"/>
          </p:nvPr>
        </p:nvSpPr>
        <p:spPr/>
        <p:txBody>
          <a:bodyPr>
            <a:normAutofit fontScale="85000" lnSpcReduction="10000"/>
          </a:bodyPr>
          <a:lstStyle/>
          <a:p>
            <a:r>
              <a:rPr lang="en-US" dirty="0"/>
              <a:t>Question: </a:t>
            </a:r>
            <a:r>
              <a:rPr lang="en-US" i="1" dirty="0"/>
              <a:t>Which universities merged to create UWM?</a:t>
            </a:r>
          </a:p>
          <a:p>
            <a:r>
              <a:rPr lang="en-US" dirty="0"/>
              <a:t>Text: </a:t>
            </a:r>
            <a:r>
              <a:rPr lang="en-US" sz="2600" i="1" dirty="0"/>
              <a:t>University of Wisconsin–Milwaukee was founded with the belief that Milwaukee needed a great public university to become a great city. In 1955, the Wisconsin state legislature passed a bill to create a large public university that offered graduate programs in Wisconsin's largest city. In 1956, Wisconsin State College-Milwaukee merged with the University of Wisconsin–Extension's Milwaukee division (a graduate branch of the University of Wisconsin–Madison) to form the University of Wisconsin–Milwaukee. The new university consisted of the WSC campus near the lakefront and the University of Wisconsin extension building in downtown Milwaukee. The first commencement of the new University of Wisconsin–Milwaukee was held on June 16, 1957. On June 13, 1958, Socialist mayor Frank P. </a:t>
            </a:r>
            <a:r>
              <a:rPr lang="en-US" sz="2600" i="1" dirty="0" err="1"/>
              <a:t>Zeidler</a:t>
            </a:r>
            <a:r>
              <a:rPr lang="en-US" sz="2600" i="1" dirty="0"/>
              <a:t> was the first person to receive an honorary doctorate from the university. </a:t>
            </a:r>
          </a:p>
        </p:txBody>
      </p:sp>
      <p:sp>
        <p:nvSpPr>
          <p:cNvPr id="4" name="Slide Number Placeholder 3">
            <a:extLst>
              <a:ext uri="{FF2B5EF4-FFF2-40B4-BE49-F238E27FC236}">
                <a16:creationId xmlns:a16="http://schemas.microsoft.com/office/drawing/2014/main" id="{54B1D265-1041-FEDC-C07B-09AB0D736AEF}"/>
              </a:ext>
            </a:extLst>
          </p:cNvPr>
          <p:cNvSpPr>
            <a:spLocks noGrp="1"/>
          </p:cNvSpPr>
          <p:nvPr>
            <p:ph type="sldNum" sz="quarter" idx="12"/>
          </p:nvPr>
        </p:nvSpPr>
        <p:spPr/>
        <p:txBody>
          <a:bodyPr/>
          <a:lstStyle/>
          <a:p>
            <a:pPr>
              <a:defRPr/>
            </a:pPr>
            <a:fld id="{BDCB826A-10D9-4B74-BF3F-66BA54B479B8}" type="slidenum">
              <a:rPr lang="en-US" altLang="en-US" smtClean="0"/>
              <a:pPr>
                <a:defRPr/>
              </a:pPr>
              <a:t>3</a:t>
            </a:fld>
            <a:endParaRPr lang="en-US" altLang="en-US" dirty="0"/>
          </a:p>
        </p:txBody>
      </p:sp>
    </p:spTree>
    <p:extLst>
      <p:ext uri="{BB962C8B-B14F-4D97-AF65-F5344CB8AC3E}">
        <p14:creationId xmlns:p14="http://schemas.microsoft.com/office/powerpoint/2010/main" val="250267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BE73-890F-42F9-31F7-790D85A39ED8}"/>
              </a:ext>
            </a:extLst>
          </p:cNvPr>
          <p:cNvSpPr>
            <a:spLocks noGrp="1"/>
          </p:cNvSpPr>
          <p:nvPr>
            <p:ph type="title"/>
          </p:nvPr>
        </p:nvSpPr>
        <p:spPr/>
        <p:txBody>
          <a:bodyPr/>
          <a:lstStyle/>
          <a:p>
            <a:r>
              <a:rPr lang="en-US" dirty="0"/>
              <a:t>Extractive QA Example</a:t>
            </a:r>
          </a:p>
        </p:txBody>
      </p:sp>
      <p:sp>
        <p:nvSpPr>
          <p:cNvPr id="3" name="Content Placeholder 2">
            <a:extLst>
              <a:ext uri="{FF2B5EF4-FFF2-40B4-BE49-F238E27FC236}">
                <a16:creationId xmlns:a16="http://schemas.microsoft.com/office/drawing/2014/main" id="{AAC56498-588B-318E-07D7-66B42B958F6B}"/>
              </a:ext>
            </a:extLst>
          </p:cNvPr>
          <p:cNvSpPr>
            <a:spLocks noGrp="1"/>
          </p:cNvSpPr>
          <p:nvPr>
            <p:ph idx="1"/>
          </p:nvPr>
        </p:nvSpPr>
        <p:spPr/>
        <p:txBody>
          <a:bodyPr>
            <a:normAutofit fontScale="85000" lnSpcReduction="10000"/>
          </a:bodyPr>
          <a:lstStyle/>
          <a:p>
            <a:r>
              <a:rPr lang="en-US" dirty="0"/>
              <a:t>Question: </a:t>
            </a:r>
            <a:r>
              <a:rPr lang="en-US" i="1" dirty="0"/>
              <a:t>Which universities merged to create UWM?</a:t>
            </a:r>
          </a:p>
          <a:p>
            <a:r>
              <a:rPr lang="en-US" dirty="0"/>
              <a:t>Text: </a:t>
            </a:r>
            <a:r>
              <a:rPr lang="en-US" sz="2600" i="1" dirty="0"/>
              <a:t>University of Wisconsin–Milwaukee was founded with the belief that Milwaukee needed a great public university to become a great city. In 1955, the Wisconsin state legislature passed a bill to create a large public university that offered graduate programs in Wisconsin's largest city. In 1956, </a:t>
            </a:r>
            <a:r>
              <a:rPr lang="en-US" sz="2600" i="1" dirty="0">
                <a:highlight>
                  <a:srgbClr val="FFFF00"/>
                </a:highlight>
              </a:rPr>
              <a:t>Wisconsin State College-Milwaukee merged with the University of Wisconsin–Extension's Milwaukee division (a graduate branch of the University of Wisconsin–Madison) to form the University of Wisconsin–Milwaukee</a:t>
            </a:r>
            <a:r>
              <a:rPr lang="en-US" sz="2600" i="1" dirty="0"/>
              <a:t>. The new university consisted of the WSC campus near the lakefront and the University of Wisconsin extension building in downtown Milwaukee. The first commencement of the new University of Wisconsin–Milwaukee was held on June 16, 1957. On June 13, 1958, Socialist mayor Frank P. </a:t>
            </a:r>
            <a:r>
              <a:rPr lang="en-US" sz="2600" i="1" dirty="0" err="1"/>
              <a:t>Zeidler</a:t>
            </a:r>
            <a:r>
              <a:rPr lang="en-US" sz="2600" i="1" dirty="0"/>
              <a:t> was the first person to receive an honorary doctorate from the university. </a:t>
            </a:r>
          </a:p>
        </p:txBody>
      </p:sp>
      <p:sp>
        <p:nvSpPr>
          <p:cNvPr id="4" name="Slide Number Placeholder 3">
            <a:extLst>
              <a:ext uri="{FF2B5EF4-FFF2-40B4-BE49-F238E27FC236}">
                <a16:creationId xmlns:a16="http://schemas.microsoft.com/office/drawing/2014/main" id="{54B1D265-1041-FEDC-C07B-09AB0D736AEF}"/>
              </a:ext>
            </a:extLst>
          </p:cNvPr>
          <p:cNvSpPr>
            <a:spLocks noGrp="1"/>
          </p:cNvSpPr>
          <p:nvPr>
            <p:ph type="sldNum" sz="quarter" idx="12"/>
          </p:nvPr>
        </p:nvSpPr>
        <p:spPr/>
        <p:txBody>
          <a:bodyPr/>
          <a:lstStyle/>
          <a:p>
            <a:pPr>
              <a:defRPr/>
            </a:pPr>
            <a:fld id="{BDCB826A-10D9-4B74-BF3F-66BA54B479B8}" type="slidenum">
              <a:rPr lang="en-US" altLang="en-US" smtClean="0"/>
              <a:pPr>
                <a:defRPr/>
              </a:pPr>
              <a:t>4</a:t>
            </a:fld>
            <a:endParaRPr lang="en-US" altLang="en-US" dirty="0"/>
          </a:p>
        </p:txBody>
      </p:sp>
      <p:cxnSp>
        <p:nvCxnSpPr>
          <p:cNvPr id="6" name="Straight Arrow Connector 5">
            <a:extLst>
              <a:ext uri="{FF2B5EF4-FFF2-40B4-BE49-F238E27FC236}">
                <a16:creationId xmlns:a16="http://schemas.microsoft.com/office/drawing/2014/main" id="{AC829A3E-E24A-1955-42E5-D2870C89F3F7}"/>
              </a:ext>
            </a:extLst>
          </p:cNvPr>
          <p:cNvCxnSpPr>
            <a:cxnSpLocks/>
            <a:stCxn id="7" idx="0"/>
          </p:cNvCxnSpPr>
          <p:nvPr/>
        </p:nvCxnSpPr>
        <p:spPr>
          <a:xfrm flipV="1">
            <a:off x="3372747" y="3276600"/>
            <a:ext cx="1199253" cy="29914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164753-BA6E-CF4F-E044-1290BC32398B}"/>
              </a:ext>
            </a:extLst>
          </p:cNvPr>
          <p:cNvSpPr txBox="1"/>
          <p:nvPr/>
        </p:nvSpPr>
        <p:spPr>
          <a:xfrm>
            <a:off x="2712721" y="6268006"/>
            <a:ext cx="1320051" cy="369332"/>
          </a:xfrm>
          <a:prstGeom prst="rect">
            <a:avLst/>
          </a:prstGeom>
          <a:noFill/>
        </p:spPr>
        <p:txBody>
          <a:bodyPr wrap="square" rtlCol="0">
            <a:spAutoFit/>
          </a:bodyPr>
          <a:lstStyle/>
          <a:p>
            <a:r>
              <a:rPr lang="en-US" dirty="0">
                <a:solidFill>
                  <a:srgbClr val="FF0000"/>
                </a:solidFill>
              </a:rPr>
              <a:t>start-span</a:t>
            </a:r>
          </a:p>
        </p:txBody>
      </p:sp>
      <p:sp>
        <p:nvSpPr>
          <p:cNvPr id="9" name="TextBox 8">
            <a:extLst>
              <a:ext uri="{FF2B5EF4-FFF2-40B4-BE49-F238E27FC236}">
                <a16:creationId xmlns:a16="http://schemas.microsoft.com/office/drawing/2014/main" id="{FF7172FC-CE55-D52F-A073-D80740191ED1}"/>
              </a:ext>
            </a:extLst>
          </p:cNvPr>
          <p:cNvSpPr txBox="1"/>
          <p:nvPr/>
        </p:nvSpPr>
        <p:spPr>
          <a:xfrm>
            <a:off x="7010400" y="6241844"/>
            <a:ext cx="1219200" cy="369332"/>
          </a:xfrm>
          <a:prstGeom prst="rect">
            <a:avLst/>
          </a:prstGeom>
          <a:noFill/>
        </p:spPr>
        <p:txBody>
          <a:bodyPr wrap="square" rtlCol="0">
            <a:spAutoFit/>
          </a:bodyPr>
          <a:lstStyle/>
          <a:p>
            <a:r>
              <a:rPr lang="en-US" dirty="0">
                <a:solidFill>
                  <a:srgbClr val="FF0000"/>
                </a:solidFill>
              </a:rPr>
              <a:t>end-span</a:t>
            </a:r>
          </a:p>
        </p:txBody>
      </p:sp>
      <p:cxnSp>
        <p:nvCxnSpPr>
          <p:cNvPr id="11" name="Straight Arrow Connector 10">
            <a:extLst>
              <a:ext uri="{FF2B5EF4-FFF2-40B4-BE49-F238E27FC236}">
                <a16:creationId xmlns:a16="http://schemas.microsoft.com/office/drawing/2014/main" id="{670810F0-B9CC-C7D2-8A14-E0D6E0F0120E}"/>
              </a:ext>
            </a:extLst>
          </p:cNvPr>
          <p:cNvCxnSpPr>
            <a:cxnSpLocks/>
          </p:cNvCxnSpPr>
          <p:nvPr/>
        </p:nvCxnSpPr>
        <p:spPr>
          <a:xfrm flipH="1" flipV="1">
            <a:off x="6288293" y="4267200"/>
            <a:ext cx="950707" cy="1936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6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99DF-350A-B5DF-7AE6-7C73F91BF9C4}"/>
              </a:ext>
            </a:extLst>
          </p:cNvPr>
          <p:cNvSpPr>
            <a:spLocks noGrp="1"/>
          </p:cNvSpPr>
          <p:nvPr>
            <p:ph type="title"/>
          </p:nvPr>
        </p:nvSpPr>
        <p:spPr/>
        <p:txBody>
          <a:bodyPr/>
          <a:lstStyle/>
          <a:p>
            <a:r>
              <a:rPr lang="en-US" dirty="0"/>
              <a:t>Extractive QA</a:t>
            </a:r>
          </a:p>
        </p:txBody>
      </p:sp>
      <p:sp>
        <p:nvSpPr>
          <p:cNvPr id="3" name="Content Placeholder 2">
            <a:extLst>
              <a:ext uri="{FF2B5EF4-FFF2-40B4-BE49-F238E27FC236}">
                <a16:creationId xmlns:a16="http://schemas.microsoft.com/office/drawing/2014/main" id="{A2EE5382-88BB-41DD-8A98-56C1BF4B6A34}"/>
              </a:ext>
            </a:extLst>
          </p:cNvPr>
          <p:cNvSpPr>
            <a:spLocks noGrp="1"/>
          </p:cNvSpPr>
          <p:nvPr>
            <p:ph idx="1"/>
          </p:nvPr>
        </p:nvSpPr>
        <p:spPr/>
        <p:txBody>
          <a:bodyPr/>
          <a:lstStyle/>
          <a:p>
            <a:r>
              <a:rPr lang="en-US" dirty="0"/>
              <a:t>Framed as a span classification task</a:t>
            </a:r>
          </a:p>
          <a:p>
            <a:pPr lvl="1"/>
            <a:r>
              <a:rPr lang="en-US" dirty="0"/>
              <a:t>For a question, identify the start-span and end-span in the given text</a:t>
            </a:r>
          </a:p>
          <a:p>
            <a:r>
              <a:rPr lang="en-US" dirty="0"/>
              <a:t>BERT-type model can be fine-tuned for QA task</a:t>
            </a:r>
          </a:p>
          <a:p>
            <a:pPr lvl="1"/>
            <a:r>
              <a:rPr lang="en-US" dirty="0"/>
              <a:t>Input: [CLS] question tokens [SEP] text tokens [SEP]</a:t>
            </a:r>
          </a:p>
          <a:p>
            <a:pPr lvl="1"/>
            <a:r>
              <a:rPr lang="en-US" dirty="0"/>
              <a:t>Output: Scores of a token to be start-span; scores of a token to be end-span</a:t>
            </a:r>
          </a:p>
          <a:p>
            <a:pPr lvl="2"/>
            <a:r>
              <a:rPr lang="en-US" dirty="0"/>
              <a:t>Scores could be probabilities or logits</a:t>
            </a:r>
          </a:p>
          <a:p>
            <a:pPr lvl="1"/>
            <a:endParaRPr lang="en-US" dirty="0"/>
          </a:p>
        </p:txBody>
      </p:sp>
      <p:sp>
        <p:nvSpPr>
          <p:cNvPr id="4" name="Slide Number Placeholder 3">
            <a:extLst>
              <a:ext uri="{FF2B5EF4-FFF2-40B4-BE49-F238E27FC236}">
                <a16:creationId xmlns:a16="http://schemas.microsoft.com/office/drawing/2014/main" id="{AB14F279-D0AC-175D-A708-5CCF96DEA4C0}"/>
              </a:ext>
            </a:extLst>
          </p:cNvPr>
          <p:cNvSpPr>
            <a:spLocks noGrp="1"/>
          </p:cNvSpPr>
          <p:nvPr>
            <p:ph type="sldNum" sz="quarter" idx="12"/>
          </p:nvPr>
        </p:nvSpPr>
        <p:spPr/>
        <p:txBody>
          <a:bodyPr/>
          <a:lstStyle/>
          <a:p>
            <a:pPr>
              <a:defRPr/>
            </a:pPr>
            <a:fld id="{BDCB826A-10D9-4B74-BF3F-66BA54B479B8}" type="slidenum">
              <a:rPr lang="en-US" altLang="en-US" smtClean="0"/>
              <a:pPr>
                <a:defRPr/>
              </a:pPr>
              <a:t>5</a:t>
            </a:fld>
            <a:endParaRPr lang="en-US" altLang="en-US" dirty="0"/>
          </a:p>
        </p:txBody>
      </p:sp>
    </p:spTree>
    <p:extLst>
      <p:ext uri="{BB962C8B-B14F-4D97-AF65-F5344CB8AC3E}">
        <p14:creationId xmlns:p14="http://schemas.microsoft.com/office/powerpoint/2010/main" val="370116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8AB6-F848-2281-DDF6-A0330591DA91}"/>
              </a:ext>
            </a:extLst>
          </p:cNvPr>
          <p:cNvSpPr>
            <a:spLocks noGrp="1"/>
          </p:cNvSpPr>
          <p:nvPr>
            <p:ph type="title"/>
          </p:nvPr>
        </p:nvSpPr>
        <p:spPr/>
        <p:txBody>
          <a:bodyPr/>
          <a:lstStyle/>
          <a:p>
            <a:r>
              <a:rPr lang="en-US" dirty="0"/>
              <a:t>Extractive QA</a:t>
            </a:r>
          </a:p>
        </p:txBody>
      </p:sp>
      <p:sp>
        <p:nvSpPr>
          <p:cNvPr id="4" name="Slide Number Placeholder 3">
            <a:extLst>
              <a:ext uri="{FF2B5EF4-FFF2-40B4-BE49-F238E27FC236}">
                <a16:creationId xmlns:a16="http://schemas.microsoft.com/office/drawing/2014/main" id="{154DDCB5-EDD9-BEA7-FEFC-3213CB16330B}"/>
              </a:ext>
            </a:extLst>
          </p:cNvPr>
          <p:cNvSpPr>
            <a:spLocks noGrp="1"/>
          </p:cNvSpPr>
          <p:nvPr>
            <p:ph type="sldNum" sz="quarter" idx="12"/>
          </p:nvPr>
        </p:nvSpPr>
        <p:spPr/>
        <p:txBody>
          <a:bodyPr/>
          <a:lstStyle/>
          <a:p>
            <a:pPr>
              <a:defRPr/>
            </a:pPr>
            <a:fld id="{BDCB826A-10D9-4B74-BF3F-66BA54B479B8}" type="slidenum">
              <a:rPr lang="en-US" altLang="en-US" smtClean="0"/>
              <a:pPr>
                <a:defRPr/>
              </a:pPr>
              <a:t>6</a:t>
            </a:fld>
            <a:endParaRPr lang="en-US" altLang="en-US" dirty="0"/>
          </a:p>
        </p:txBody>
      </p:sp>
      <p:pic>
        <p:nvPicPr>
          <p:cNvPr id="5" name="Picture 4">
            <a:extLst>
              <a:ext uri="{FF2B5EF4-FFF2-40B4-BE49-F238E27FC236}">
                <a16:creationId xmlns:a16="http://schemas.microsoft.com/office/drawing/2014/main" id="{6CC14BB9-6570-984B-07A6-98694BCC925B}"/>
              </a:ext>
            </a:extLst>
          </p:cNvPr>
          <p:cNvPicPr>
            <a:picLocks noChangeAspect="1"/>
          </p:cNvPicPr>
          <p:nvPr/>
        </p:nvPicPr>
        <p:blipFill>
          <a:blip r:embed="rId2"/>
          <a:stretch>
            <a:fillRect/>
          </a:stretch>
        </p:blipFill>
        <p:spPr>
          <a:xfrm>
            <a:off x="1066800" y="1520877"/>
            <a:ext cx="6324600" cy="4606948"/>
          </a:xfrm>
          <a:prstGeom prst="rect">
            <a:avLst/>
          </a:prstGeom>
        </p:spPr>
      </p:pic>
    </p:spTree>
    <p:extLst>
      <p:ext uri="{BB962C8B-B14F-4D97-AF65-F5344CB8AC3E}">
        <p14:creationId xmlns:p14="http://schemas.microsoft.com/office/powerpoint/2010/main" val="188738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1CAC-1026-A910-8C73-DBED7E2CFA50}"/>
              </a:ext>
            </a:extLst>
          </p:cNvPr>
          <p:cNvSpPr>
            <a:spLocks noGrp="1"/>
          </p:cNvSpPr>
          <p:nvPr>
            <p:ph type="title"/>
          </p:nvPr>
        </p:nvSpPr>
        <p:spPr/>
        <p:txBody>
          <a:bodyPr/>
          <a:lstStyle/>
          <a:p>
            <a:r>
              <a:rPr lang="en-US" dirty="0"/>
              <a:t>Extractive QA</a:t>
            </a:r>
          </a:p>
        </p:txBody>
      </p:sp>
      <p:sp>
        <p:nvSpPr>
          <p:cNvPr id="3" name="Content Placeholder 2">
            <a:extLst>
              <a:ext uri="{FF2B5EF4-FFF2-40B4-BE49-F238E27FC236}">
                <a16:creationId xmlns:a16="http://schemas.microsoft.com/office/drawing/2014/main" id="{24CF155A-E630-B3FB-C1BE-AAA44BB10EA3}"/>
              </a:ext>
            </a:extLst>
          </p:cNvPr>
          <p:cNvSpPr>
            <a:spLocks noGrp="1"/>
          </p:cNvSpPr>
          <p:nvPr>
            <p:ph idx="1"/>
          </p:nvPr>
        </p:nvSpPr>
        <p:spPr/>
        <p:txBody>
          <a:bodyPr/>
          <a:lstStyle/>
          <a:p>
            <a:r>
              <a:rPr lang="en-US" dirty="0"/>
              <a:t>The best span is determined based on the tokens with best start-span and end-span scores constrained on</a:t>
            </a:r>
          </a:p>
          <a:p>
            <a:pPr lvl="1"/>
            <a:r>
              <a:rPr lang="en-US" dirty="0"/>
              <a:t>Start-span is before end-span</a:t>
            </a:r>
          </a:p>
          <a:p>
            <a:pPr lvl="1"/>
            <a:r>
              <a:rPr lang="en-US" dirty="0"/>
              <a:t>Both are in the scope of the text</a:t>
            </a:r>
          </a:p>
          <a:p>
            <a:r>
              <a:rPr lang="en-US" dirty="0"/>
              <a:t>If [CLS] token is assigned high start-span and end-span scores then the model is indicating that the answer is not in the text  </a:t>
            </a:r>
          </a:p>
        </p:txBody>
      </p:sp>
      <p:sp>
        <p:nvSpPr>
          <p:cNvPr id="4" name="Slide Number Placeholder 3">
            <a:extLst>
              <a:ext uri="{FF2B5EF4-FFF2-40B4-BE49-F238E27FC236}">
                <a16:creationId xmlns:a16="http://schemas.microsoft.com/office/drawing/2014/main" id="{2DC7F8A8-C6E2-8D53-DBF8-FDE65FFC1F50}"/>
              </a:ext>
            </a:extLst>
          </p:cNvPr>
          <p:cNvSpPr>
            <a:spLocks noGrp="1"/>
          </p:cNvSpPr>
          <p:nvPr>
            <p:ph type="sldNum" sz="quarter" idx="12"/>
          </p:nvPr>
        </p:nvSpPr>
        <p:spPr/>
        <p:txBody>
          <a:bodyPr/>
          <a:lstStyle/>
          <a:p>
            <a:pPr>
              <a:defRPr/>
            </a:pPr>
            <a:fld id="{BDCB826A-10D9-4B74-BF3F-66BA54B479B8}" type="slidenum">
              <a:rPr lang="en-US" altLang="en-US" smtClean="0"/>
              <a:pPr>
                <a:defRPr/>
              </a:pPr>
              <a:t>7</a:t>
            </a:fld>
            <a:endParaRPr lang="en-US" altLang="en-US" dirty="0"/>
          </a:p>
        </p:txBody>
      </p:sp>
    </p:spTree>
    <p:extLst>
      <p:ext uri="{BB962C8B-B14F-4D97-AF65-F5344CB8AC3E}">
        <p14:creationId xmlns:p14="http://schemas.microsoft.com/office/powerpoint/2010/main" val="211231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EB04-2B92-637B-E195-4CEA6167684E}"/>
              </a:ext>
            </a:extLst>
          </p:cNvPr>
          <p:cNvSpPr>
            <a:spLocks noGrp="1"/>
          </p:cNvSpPr>
          <p:nvPr>
            <p:ph type="title"/>
          </p:nvPr>
        </p:nvSpPr>
        <p:spPr/>
        <p:txBody>
          <a:bodyPr/>
          <a:lstStyle/>
          <a:p>
            <a:r>
              <a:rPr lang="en-US" dirty="0"/>
              <a:t>Extractive QA</a:t>
            </a:r>
          </a:p>
        </p:txBody>
      </p:sp>
      <p:sp>
        <p:nvSpPr>
          <p:cNvPr id="3" name="Content Placeholder 2">
            <a:extLst>
              <a:ext uri="{FF2B5EF4-FFF2-40B4-BE49-F238E27FC236}">
                <a16:creationId xmlns:a16="http://schemas.microsoft.com/office/drawing/2014/main" id="{654D5503-8BDC-8CF9-6454-BE78251F7BB3}"/>
              </a:ext>
            </a:extLst>
          </p:cNvPr>
          <p:cNvSpPr>
            <a:spLocks noGrp="1"/>
          </p:cNvSpPr>
          <p:nvPr>
            <p:ph idx="1"/>
          </p:nvPr>
        </p:nvSpPr>
        <p:spPr>
          <a:xfrm>
            <a:off x="457200" y="1255776"/>
            <a:ext cx="8229600" cy="5526024"/>
          </a:xfrm>
        </p:spPr>
        <p:txBody>
          <a:bodyPr>
            <a:normAutofit/>
          </a:bodyPr>
          <a:lstStyle/>
          <a:p>
            <a:r>
              <a:rPr lang="en-US" dirty="0"/>
              <a:t>BERT-type model is fine-tuned on QA task using a large QA dataset</a:t>
            </a:r>
          </a:p>
          <a:p>
            <a:pPr lvl="1"/>
            <a:r>
              <a:rPr lang="en-US" dirty="0" err="1"/>
              <a:t>SQuAD</a:t>
            </a:r>
            <a:r>
              <a:rPr lang="en-US" dirty="0"/>
              <a:t> dataset:</a:t>
            </a:r>
          </a:p>
          <a:p>
            <a:pPr lvl="2"/>
            <a:r>
              <a:rPr lang="en-US" dirty="0"/>
              <a:t>Stanford QA Dataset</a:t>
            </a:r>
          </a:p>
          <a:p>
            <a:pPr lvl="2"/>
            <a:r>
              <a:rPr lang="en-US" dirty="0">
                <a:hlinkClick r:id="rId2"/>
              </a:rPr>
              <a:t>https://rajpurkar.github.io/SQuAD-explorer/</a:t>
            </a:r>
            <a:r>
              <a:rPr lang="en-US" dirty="0"/>
              <a:t> </a:t>
            </a:r>
          </a:p>
          <a:p>
            <a:pPr lvl="2"/>
            <a:r>
              <a:rPr lang="en-US" dirty="0">
                <a:hlinkClick r:id="rId3"/>
              </a:rPr>
              <a:t>https://huggingface.co/datasets/squad</a:t>
            </a:r>
            <a:endParaRPr lang="en-US" dirty="0"/>
          </a:p>
          <a:p>
            <a:pPr lvl="2"/>
            <a:r>
              <a:rPr lang="en-US" dirty="0"/>
              <a:t>150K questions asked over Wikipedia articles; collected through </a:t>
            </a:r>
            <a:r>
              <a:rPr lang="en-US" dirty="0" err="1"/>
              <a:t>crowdworking</a:t>
            </a:r>
            <a:endParaRPr lang="en-US" dirty="0"/>
          </a:p>
          <a:p>
            <a:pPr lvl="2"/>
            <a:r>
              <a:rPr lang="en-US" dirty="0"/>
              <a:t>Answer to every question is a span from the corresponding reading passage</a:t>
            </a:r>
          </a:p>
          <a:p>
            <a:pPr lvl="1"/>
            <a:endParaRPr lang="en-US" dirty="0"/>
          </a:p>
        </p:txBody>
      </p:sp>
      <p:sp>
        <p:nvSpPr>
          <p:cNvPr id="4" name="Slide Number Placeholder 3">
            <a:extLst>
              <a:ext uri="{FF2B5EF4-FFF2-40B4-BE49-F238E27FC236}">
                <a16:creationId xmlns:a16="http://schemas.microsoft.com/office/drawing/2014/main" id="{B2754BE7-5C6E-C0DC-FC14-0B6A89B3503B}"/>
              </a:ext>
            </a:extLst>
          </p:cNvPr>
          <p:cNvSpPr>
            <a:spLocks noGrp="1"/>
          </p:cNvSpPr>
          <p:nvPr>
            <p:ph type="sldNum" sz="quarter" idx="12"/>
          </p:nvPr>
        </p:nvSpPr>
        <p:spPr/>
        <p:txBody>
          <a:bodyPr/>
          <a:lstStyle/>
          <a:p>
            <a:pPr>
              <a:defRPr/>
            </a:pPr>
            <a:fld id="{BDCB826A-10D9-4B74-BF3F-66BA54B479B8}" type="slidenum">
              <a:rPr lang="en-US" altLang="en-US" smtClean="0"/>
              <a:pPr>
                <a:defRPr/>
              </a:pPr>
              <a:t>8</a:t>
            </a:fld>
            <a:endParaRPr lang="en-US" altLang="en-US" dirty="0"/>
          </a:p>
        </p:txBody>
      </p:sp>
    </p:spTree>
    <p:extLst>
      <p:ext uri="{BB962C8B-B14F-4D97-AF65-F5344CB8AC3E}">
        <p14:creationId xmlns:p14="http://schemas.microsoft.com/office/powerpoint/2010/main" val="183080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EB04-2B92-637B-E195-4CEA6167684E}"/>
              </a:ext>
            </a:extLst>
          </p:cNvPr>
          <p:cNvSpPr>
            <a:spLocks noGrp="1"/>
          </p:cNvSpPr>
          <p:nvPr>
            <p:ph type="title"/>
          </p:nvPr>
        </p:nvSpPr>
        <p:spPr/>
        <p:txBody>
          <a:bodyPr/>
          <a:lstStyle/>
          <a:p>
            <a:r>
              <a:rPr lang="en-US" dirty="0"/>
              <a:t>Extractive QA</a:t>
            </a:r>
          </a:p>
        </p:txBody>
      </p:sp>
      <p:sp>
        <p:nvSpPr>
          <p:cNvPr id="3" name="Content Placeholder 2">
            <a:extLst>
              <a:ext uri="{FF2B5EF4-FFF2-40B4-BE49-F238E27FC236}">
                <a16:creationId xmlns:a16="http://schemas.microsoft.com/office/drawing/2014/main" id="{654D5503-8BDC-8CF9-6454-BE78251F7BB3}"/>
              </a:ext>
            </a:extLst>
          </p:cNvPr>
          <p:cNvSpPr>
            <a:spLocks noGrp="1"/>
          </p:cNvSpPr>
          <p:nvPr>
            <p:ph idx="1"/>
          </p:nvPr>
        </p:nvSpPr>
        <p:spPr>
          <a:xfrm>
            <a:off x="457200" y="1255776"/>
            <a:ext cx="8229600" cy="5526024"/>
          </a:xfrm>
        </p:spPr>
        <p:txBody>
          <a:bodyPr>
            <a:normAutofit/>
          </a:bodyPr>
          <a:lstStyle/>
          <a:p>
            <a:r>
              <a:rPr lang="en-US" dirty="0"/>
              <a:t>Fine-tuned model learns how to answer a question from a passage </a:t>
            </a:r>
          </a:p>
          <a:p>
            <a:r>
              <a:rPr lang="en-US" dirty="0"/>
              <a:t>You could directly use a fine-tuned QA model for your QA task/domain</a:t>
            </a:r>
          </a:p>
          <a:p>
            <a:pPr lvl="1"/>
            <a:r>
              <a:rPr lang="en-US" dirty="0"/>
              <a:t>Sometimes called zero-shot learning</a:t>
            </a:r>
          </a:p>
          <a:p>
            <a:r>
              <a:rPr lang="en-US" dirty="0"/>
              <a:t>Or you could further fine-tune the QA model for your specific QA task/domain </a:t>
            </a:r>
          </a:p>
          <a:p>
            <a:pPr lvl="1"/>
            <a:r>
              <a:rPr lang="en-US" dirty="0"/>
              <a:t>Also called domain adaptation</a:t>
            </a:r>
          </a:p>
          <a:p>
            <a:pPr lvl="1"/>
            <a:endParaRPr lang="en-US" dirty="0"/>
          </a:p>
        </p:txBody>
      </p:sp>
      <p:sp>
        <p:nvSpPr>
          <p:cNvPr id="4" name="Slide Number Placeholder 3">
            <a:extLst>
              <a:ext uri="{FF2B5EF4-FFF2-40B4-BE49-F238E27FC236}">
                <a16:creationId xmlns:a16="http://schemas.microsoft.com/office/drawing/2014/main" id="{B2754BE7-5C6E-C0DC-FC14-0B6A89B3503B}"/>
              </a:ext>
            </a:extLst>
          </p:cNvPr>
          <p:cNvSpPr>
            <a:spLocks noGrp="1"/>
          </p:cNvSpPr>
          <p:nvPr>
            <p:ph type="sldNum" sz="quarter" idx="12"/>
          </p:nvPr>
        </p:nvSpPr>
        <p:spPr/>
        <p:txBody>
          <a:bodyPr/>
          <a:lstStyle/>
          <a:p>
            <a:pPr>
              <a:defRPr/>
            </a:pPr>
            <a:fld id="{BDCB826A-10D9-4B74-BF3F-66BA54B479B8}" type="slidenum">
              <a:rPr lang="en-US" altLang="en-US" smtClean="0"/>
              <a:pPr>
                <a:defRPr/>
              </a:pPr>
              <a:t>9</a:t>
            </a:fld>
            <a:endParaRPr lang="en-US" altLang="en-US" dirty="0"/>
          </a:p>
        </p:txBody>
      </p:sp>
    </p:spTree>
    <p:extLst>
      <p:ext uri="{BB962C8B-B14F-4D97-AF65-F5344CB8AC3E}">
        <p14:creationId xmlns:p14="http://schemas.microsoft.com/office/powerpoint/2010/main" val="3096806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8974</TotalTime>
  <Words>1578</Words>
  <Application>Microsoft Office PowerPoint</Application>
  <PresentationFormat>On-screen Show (4:3)</PresentationFormat>
  <Paragraphs>178</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Natural Language Processing</vt:lpstr>
      <vt:lpstr>Question Answering (QA)</vt:lpstr>
      <vt:lpstr>Extractive QA Example</vt:lpstr>
      <vt:lpstr>Extractive QA Example</vt:lpstr>
      <vt:lpstr>Extractive QA</vt:lpstr>
      <vt:lpstr>Extractive QA</vt:lpstr>
      <vt:lpstr>Extractive QA</vt:lpstr>
      <vt:lpstr>Extractive QA</vt:lpstr>
      <vt:lpstr>Extractive QA</vt:lpstr>
      <vt:lpstr>Long Passages</vt:lpstr>
      <vt:lpstr>Retrieving Relevant Passages</vt:lpstr>
      <vt:lpstr>Retrieving Relevant Passages</vt:lpstr>
      <vt:lpstr>Evaluating QA</vt:lpstr>
      <vt:lpstr>Evaluating QA</vt:lpstr>
      <vt:lpstr>QA Tools</vt:lpstr>
      <vt:lpstr>Abstractive QA</vt:lpstr>
      <vt:lpstr>Visual Question Answering (VQA)</vt:lpstr>
      <vt:lpstr>Visual Question Answering (VQA)</vt:lpstr>
      <vt:lpstr>NLP</vt:lpstr>
      <vt:lpstr>NLP</vt:lpstr>
      <vt:lpstr>NLP</vt:lpstr>
      <vt:lpstr>Adversarial Text</vt:lpstr>
      <vt:lpstr>Beware of the Hype</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1817</cp:revision>
  <dcterms:created xsi:type="dcterms:W3CDTF">2010-08-30T20:07:57Z</dcterms:created>
  <dcterms:modified xsi:type="dcterms:W3CDTF">2023-12-13T21:59:59Z</dcterms:modified>
</cp:coreProperties>
</file>