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77" r:id="rId2"/>
    <p:sldId id="406" r:id="rId3"/>
    <p:sldId id="407" r:id="rId4"/>
    <p:sldId id="258" r:id="rId5"/>
    <p:sldId id="871" r:id="rId6"/>
    <p:sldId id="408" r:id="rId7"/>
    <p:sldId id="409" r:id="rId8"/>
    <p:sldId id="410" r:id="rId9"/>
    <p:sldId id="266" r:id="rId10"/>
    <p:sldId id="261" r:id="rId11"/>
    <p:sldId id="267" r:id="rId12"/>
    <p:sldId id="264" r:id="rId13"/>
    <p:sldId id="411" r:id="rId14"/>
    <p:sldId id="268" r:id="rId15"/>
    <p:sldId id="269" r:id="rId16"/>
    <p:sldId id="270" r:id="rId17"/>
    <p:sldId id="414" r:id="rId18"/>
    <p:sldId id="282" r:id="rId19"/>
    <p:sldId id="415" r:id="rId20"/>
    <p:sldId id="861" r:id="rId21"/>
    <p:sldId id="271" r:id="rId22"/>
    <p:sldId id="412" r:id="rId23"/>
    <p:sldId id="413" r:id="rId24"/>
    <p:sldId id="872" r:id="rId25"/>
    <p:sldId id="873" r:id="rId26"/>
    <p:sldId id="874" r:id="rId27"/>
    <p:sldId id="875" r:id="rId28"/>
    <p:sldId id="274" r:id="rId29"/>
    <p:sldId id="877" r:id="rId30"/>
    <p:sldId id="876" r:id="rId31"/>
    <p:sldId id="863" r:id="rId32"/>
    <p:sldId id="289" r:id="rId33"/>
    <p:sldId id="864" r:id="rId34"/>
    <p:sldId id="285" r:id="rId35"/>
    <p:sldId id="879" r:id="rId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J Kate" initials="RJK" lastIdx="1" clrIdx="0">
    <p:extLst>
      <p:ext uri="{19B8F6BF-5375-455C-9EA6-DF929625EA0E}">
        <p15:presenceInfo xmlns:p15="http://schemas.microsoft.com/office/powerpoint/2012/main" userId="S::katerj@uwm.edu::6acfeb0a-1742-4fee-9ad0-3462b52b7fd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FF8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BD5EF9-A929-4CFD-A359-0E50217093AB}" v="808" dt="2023-10-18T18:45:33.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37" autoAdjust="0"/>
  </p:normalViewPr>
  <p:slideViewPr>
    <p:cSldViewPr>
      <p:cViewPr varScale="1">
        <p:scale>
          <a:sx n="69" d="100"/>
          <a:sy n="69" d="100"/>
        </p:scale>
        <p:origin x="15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J Kate" userId="6acfeb0a-1742-4fee-9ad0-3462b52b7fdf" providerId="ADAL" clId="{3444841E-CA6D-4CC5-BF58-1838319399A0}"/>
    <pc:docChg chg="addSld delSld modSld">
      <pc:chgData name="Rohit J Kate" userId="6acfeb0a-1742-4fee-9ad0-3462b52b7fdf" providerId="ADAL" clId="{3444841E-CA6D-4CC5-BF58-1838319399A0}" dt="2021-11-30T03:16:20.890" v="66" actId="20577"/>
      <pc:docMkLst>
        <pc:docMk/>
      </pc:docMkLst>
      <pc:sldChg chg="addSp modSp mod">
        <pc:chgData name="Rohit J Kate" userId="6acfeb0a-1742-4fee-9ad0-3462b52b7fdf" providerId="ADAL" clId="{3444841E-CA6D-4CC5-BF58-1838319399A0}" dt="2021-11-30T03:16:20.890" v="66" actId="20577"/>
        <pc:sldMkLst>
          <pc:docMk/>
          <pc:sldMk cId="0" sldId="377"/>
        </pc:sldMkLst>
        <pc:spChg chg="mod">
          <ac:chgData name="Rohit J Kate" userId="6acfeb0a-1742-4fee-9ad0-3462b52b7fdf" providerId="ADAL" clId="{3444841E-CA6D-4CC5-BF58-1838319399A0}" dt="2021-11-30T03:10:18.182" v="22" actId="20577"/>
          <ac:spMkLst>
            <pc:docMk/>
            <pc:sldMk cId="0" sldId="377"/>
            <ac:spMk id="5" creationId="{00000000-0000-0000-0000-000000000000}"/>
          </ac:spMkLst>
        </pc:spChg>
        <pc:spChg chg="add mod">
          <ac:chgData name="Rohit J Kate" userId="6acfeb0a-1742-4fee-9ad0-3462b52b7fdf" providerId="ADAL" clId="{3444841E-CA6D-4CC5-BF58-1838319399A0}" dt="2021-11-30T03:16:20.890" v="66" actId="20577"/>
          <ac:spMkLst>
            <pc:docMk/>
            <pc:sldMk cId="0" sldId="377"/>
            <ac:spMk id="8" creationId="{938BD187-73FB-4AE7-AB5C-CAED2608B7CB}"/>
          </ac:spMkLst>
        </pc:spChg>
      </pc:sldChg>
      <pc:sldChg chg="modSp mod">
        <pc:chgData name="Rohit J Kate" userId="6acfeb0a-1742-4fee-9ad0-3462b52b7fdf" providerId="ADAL" clId="{3444841E-CA6D-4CC5-BF58-1838319399A0}" dt="2021-11-30T03:11:05.129" v="50" actId="20577"/>
        <pc:sldMkLst>
          <pc:docMk/>
          <pc:sldMk cId="3841681520" sldId="406"/>
        </pc:sldMkLst>
        <pc:spChg chg="mod">
          <ac:chgData name="Rohit J Kate" userId="6acfeb0a-1742-4fee-9ad0-3462b52b7fdf" providerId="ADAL" clId="{3444841E-CA6D-4CC5-BF58-1838319399A0}" dt="2021-11-30T03:10:26.299" v="23" actId="6549"/>
          <ac:spMkLst>
            <pc:docMk/>
            <pc:sldMk cId="3841681520" sldId="406"/>
            <ac:spMk id="2" creationId="{C4AE9C7C-E6C0-4525-8925-BD2CA4927CE6}"/>
          </ac:spMkLst>
        </pc:spChg>
        <pc:spChg chg="mod">
          <ac:chgData name="Rohit J Kate" userId="6acfeb0a-1742-4fee-9ad0-3462b52b7fdf" providerId="ADAL" clId="{3444841E-CA6D-4CC5-BF58-1838319399A0}" dt="2021-11-30T03:11:05.129" v="50" actId="20577"/>
          <ac:spMkLst>
            <pc:docMk/>
            <pc:sldMk cId="3841681520" sldId="406"/>
            <ac:spMk id="3" creationId="{7D82EB64-4F09-4D87-9E9D-548E2DA5BF20}"/>
          </ac:spMkLst>
        </pc:spChg>
      </pc:sldChg>
      <pc:sldChg chg="del">
        <pc:chgData name="Rohit J Kate" userId="6acfeb0a-1742-4fee-9ad0-3462b52b7fdf" providerId="ADAL" clId="{3444841E-CA6D-4CC5-BF58-1838319399A0}" dt="2021-11-30T03:11:17.626" v="51" actId="47"/>
        <pc:sldMkLst>
          <pc:docMk/>
          <pc:sldMk cId="1573487792" sldId="407"/>
        </pc:sldMkLst>
      </pc:sldChg>
      <pc:sldChg chg="new">
        <pc:chgData name="Rohit J Kate" userId="6acfeb0a-1742-4fee-9ad0-3462b52b7fdf" providerId="ADAL" clId="{3444841E-CA6D-4CC5-BF58-1838319399A0}" dt="2021-11-30T03:11:20.135" v="52" actId="680"/>
        <pc:sldMkLst>
          <pc:docMk/>
          <pc:sldMk cId="2371552780" sldId="407"/>
        </pc:sldMkLst>
      </pc:sldChg>
      <pc:sldChg chg="del">
        <pc:chgData name="Rohit J Kate" userId="6acfeb0a-1742-4fee-9ad0-3462b52b7fdf" providerId="ADAL" clId="{3444841E-CA6D-4CC5-BF58-1838319399A0}" dt="2021-11-30T03:11:17.626" v="51" actId="47"/>
        <pc:sldMkLst>
          <pc:docMk/>
          <pc:sldMk cId="294529711" sldId="408"/>
        </pc:sldMkLst>
      </pc:sldChg>
      <pc:sldChg chg="del">
        <pc:chgData name="Rohit J Kate" userId="6acfeb0a-1742-4fee-9ad0-3462b52b7fdf" providerId="ADAL" clId="{3444841E-CA6D-4CC5-BF58-1838319399A0}" dt="2021-11-30T03:11:17.626" v="51" actId="47"/>
        <pc:sldMkLst>
          <pc:docMk/>
          <pc:sldMk cId="1179477415" sldId="409"/>
        </pc:sldMkLst>
      </pc:sldChg>
      <pc:sldChg chg="del">
        <pc:chgData name="Rohit J Kate" userId="6acfeb0a-1742-4fee-9ad0-3462b52b7fdf" providerId="ADAL" clId="{3444841E-CA6D-4CC5-BF58-1838319399A0}" dt="2021-11-30T03:11:17.626" v="51" actId="47"/>
        <pc:sldMkLst>
          <pc:docMk/>
          <pc:sldMk cId="1227150551" sldId="410"/>
        </pc:sldMkLst>
      </pc:sldChg>
      <pc:sldChg chg="del">
        <pc:chgData name="Rohit J Kate" userId="6acfeb0a-1742-4fee-9ad0-3462b52b7fdf" providerId="ADAL" clId="{3444841E-CA6D-4CC5-BF58-1838319399A0}" dt="2021-11-30T03:11:17.626" v="51" actId="47"/>
        <pc:sldMkLst>
          <pc:docMk/>
          <pc:sldMk cId="236645062" sldId="411"/>
        </pc:sldMkLst>
      </pc:sldChg>
      <pc:sldChg chg="del">
        <pc:chgData name="Rohit J Kate" userId="6acfeb0a-1742-4fee-9ad0-3462b52b7fdf" providerId="ADAL" clId="{3444841E-CA6D-4CC5-BF58-1838319399A0}" dt="2021-11-30T03:11:17.626" v="51" actId="47"/>
        <pc:sldMkLst>
          <pc:docMk/>
          <pc:sldMk cId="1500683868" sldId="412"/>
        </pc:sldMkLst>
      </pc:sldChg>
      <pc:sldChg chg="del">
        <pc:chgData name="Rohit J Kate" userId="6acfeb0a-1742-4fee-9ad0-3462b52b7fdf" providerId="ADAL" clId="{3444841E-CA6D-4CC5-BF58-1838319399A0}" dt="2021-11-30T03:11:17.626" v="51" actId="47"/>
        <pc:sldMkLst>
          <pc:docMk/>
          <pc:sldMk cId="697604791" sldId="413"/>
        </pc:sldMkLst>
      </pc:sldChg>
      <pc:sldChg chg="del">
        <pc:chgData name="Rohit J Kate" userId="6acfeb0a-1742-4fee-9ad0-3462b52b7fdf" providerId="ADAL" clId="{3444841E-CA6D-4CC5-BF58-1838319399A0}" dt="2021-11-30T03:11:17.626" v="51" actId="47"/>
        <pc:sldMkLst>
          <pc:docMk/>
          <pc:sldMk cId="3042405859" sldId="414"/>
        </pc:sldMkLst>
      </pc:sldChg>
      <pc:sldChg chg="del">
        <pc:chgData name="Rohit J Kate" userId="6acfeb0a-1742-4fee-9ad0-3462b52b7fdf" providerId="ADAL" clId="{3444841E-CA6D-4CC5-BF58-1838319399A0}" dt="2021-11-30T03:11:17.626" v="51" actId="47"/>
        <pc:sldMkLst>
          <pc:docMk/>
          <pc:sldMk cId="3507845776" sldId="415"/>
        </pc:sldMkLst>
      </pc:sldChg>
      <pc:sldChg chg="del">
        <pc:chgData name="Rohit J Kate" userId="6acfeb0a-1742-4fee-9ad0-3462b52b7fdf" providerId="ADAL" clId="{3444841E-CA6D-4CC5-BF58-1838319399A0}" dt="2021-11-30T03:11:17.626" v="51" actId="47"/>
        <pc:sldMkLst>
          <pc:docMk/>
          <pc:sldMk cId="1510296641" sldId="416"/>
        </pc:sldMkLst>
      </pc:sldChg>
      <pc:sldChg chg="del">
        <pc:chgData name="Rohit J Kate" userId="6acfeb0a-1742-4fee-9ad0-3462b52b7fdf" providerId="ADAL" clId="{3444841E-CA6D-4CC5-BF58-1838319399A0}" dt="2021-11-30T03:11:17.626" v="51" actId="47"/>
        <pc:sldMkLst>
          <pc:docMk/>
          <pc:sldMk cId="3174481729" sldId="418"/>
        </pc:sldMkLst>
      </pc:sldChg>
      <pc:sldChg chg="del">
        <pc:chgData name="Rohit J Kate" userId="6acfeb0a-1742-4fee-9ad0-3462b52b7fdf" providerId="ADAL" clId="{3444841E-CA6D-4CC5-BF58-1838319399A0}" dt="2021-11-30T03:11:17.626" v="51" actId="47"/>
        <pc:sldMkLst>
          <pc:docMk/>
          <pc:sldMk cId="2078113308" sldId="419"/>
        </pc:sldMkLst>
      </pc:sldChg>
      <pc:sldChg chg="del">
        <pc:chgData name="Rohit J Kate" userId="6acfeb0a-1742-4fee-9ad0-3462b52b7fdf" providerId="ADAL" clId="{3444841E-CA6D-4CC5-BF58-1838319399A0}" dt="2021-11-30T03:11:17.626" v="51" actId="47"/>
        <pc:sldMkLst>
          <pc:docMk/>
          <pc:sldMk cId="1802441170" sldId="420"/>
        </pc:sldMkLst>
      </pc:sldChg>
      <pc:sldChg chg="del">
        <pc:chgData name="Rohit J Kate" userId="6acfeb0a-1742-4fee-9ad0-3462b52b7fdf" providerId="ADAL" clId="{3444841E-CA6D-4CC5-BF58-1838319399A0}" dt="2021-11-30T03:11:17.626" v="51" actId="47"/>
        <pc:sldMkLst>
          <pc:docMk/>
          <pc:sldMk cId="2311505332" sldId="421"/>
        </pc:sldMkLst>
      </pc:sldChg>
      <pc:sldChg chg="del">
        <pc:chgData name="Rohit J Kate" userId="6acfeb0a-1742-4fee-9ad0-3462b52b7fdf" providerId="ADAL" clId="{3444841E-CA6D-4CC5-BF58-1838319399A0}" dt="2021-11-30T03:11:17.626" v="51" actId="47"/>
        <pc:sldMkLst>
          <pc:docMk/>
          <pc:sldMk cId="3328074477" sldId="422"/>
        </pc:sldMkLst>
      </pc:sldChg>
      <pc:sldChg chg="del">
        <pc:chgData name="Rohit J Kate" userId="6acfeb0a-1742-4fee-9ad0-3462b52b7fdf" providerId="ADAL" clId="{3444841E-CA6D-4CC5-BF58-1838319399A0}" dt="2021-11-30T03:11:17.626" v="51" actId="47"/>
        <pc:sldMkLst>
          <pc:docMk/>
          <pc:sldMk cId="505274302" sldId="423"/>
        </pc:sldMkLst>
      </pc:sldChg>
      <pc:sldChg chg="del">
        <pc:chgData name="Rohit J Kate" userId="6acfeb0a-1742-4fee-9ad0-3462b52b7fdf" providerId="ADAL" clId="{3444841E-CA6D-4CC5-BF58-1838319399A0}" dt="2021-11-30T03:11:17.626" v="51" actId="47"/>
        <pc:sldMkLst>
          <pc:docMk/>
          <pc:sldMk cId="2846079815" sldId="424"/>
        </pc:sldMkLst>
      </pc:sldChg>
      <pc:sldChg chg="del">
        <pc:chgData name="Rohit J Kate" userId="6acfeb0a-1742-4fee-9ad0-3462b52b7fdf" providerId="ADAL" clId="{3444841E-CA6D-4CC5-BF58-1838319399A0}" dt="2021-11-30T03:11:17.626" v="51" actId="47"/>
        <pc:sldMkLst>
          <pc:docMk/>
          <pc:sldMk cId="2939166854" sldId="425"/>
        </pc:sldMkLst>
      </pc:sldChg>
      <pc:sldChg chg="del">
        <pc:chgData name="Rohit J Kate" userId="6acfeb0a-1742-4fee-9ad0-3462b52b7fdf" providerId="ADAL" clId="{3444841E-CA6D-4CC5-BF58-1838319399A0}" dt="2021-11-30T03:11:17.626" v="51" actId="47"/>
        <pc:sldMkLst>
          <pc:docMk/>
          <pc:sldMk cId="3590896410" sldId="426"/>
        </pc:sldMkLst>
      </pc:sldChg>
      <pc:sldChg chg="del">
        <pc:chgData name="Rohit J Kate" userId="6acfeb0a-1742-4fee-9ad0-3462b52b7fdf" providerId="ADAL" clId="{3444841E-CA6D-4CC5-BF58-1838319399A0}" dt="2021-11-30T03:11:17.626" v="51" actId="47"/>
        <pc:sldMkLst>
          <pc:docMk/>
          <pc:sldMk cId="3189486100" sldId="428"/>
        </pc:sldMkLst>
      </pc:sldChg>
      <pc:sldChg chg="del">
        <pc:chgData name="Rohit J Kate" userId="6acfeb0a-1742-4fee-9ad0-3462b52b7fdf" providerId="ADAL" clId="{3444841E-CA6D-4CC5-BF58-1838319399A0}" dt="2021-11-30T03:11:17.626" v="51" actId="47"/>
        <pc:sldMkLst>
          <pc:docMk/>
          <pc:sldMk cId="1664868988" sldId="429"/>
        </pc:sldMkLst>
      </pc:sldChg>
      <pc:sldChg chg="del">
        <pc:chgData name="Rohit J Kate" userId="6acfeb0a-1742-4fee-9ad0-3462b52b7fdf" providerId="ADAL" clId="{3444841E-CA6D-4CC5-BF58-1838319399A0}" dt="2021-11-30T03:11:17.626" v="51" actId="47"/>
        <pc:sldMkLst>
          <pc:docMk/>
          <pc:sldMk cId="3204859326" sldId="430"/>
        </pc:sldMkLst>
      </pc:sldChg>
      <pc:sldChg chg="del">
        <pc:chgData name="Rohit J Kate" userId="6acfeb0a-1742-4fee-9ad0-3462b52b7fdf" providerId="ADAL" clId="{3444841E-CA6D-4CC5-BF58-1838319399A0}" dt="2021-11-30T03:11:17.626" v="51" actId="47"/>
        <pc:sldMkLst>
          <pc:docMk/>
          <pc:sldMk cId="587719883" sldId="431"/>
        </pc:sldMkLst>
      </pc:sldChg>
      <pc:sldChg chg="del">
        <pc:chgData name="Rohit J Kate" userId="6acfeb0a-1742-4fee-9ad0-3462b52b7fdf" providerId="ADAL" clId="{3444841E-CA6D-4CC5-BF58-1838319399A0}" dt="2021-11-30T03:11:17.626" v="51" actId="47"/>
        <pc:sldMkLst>
          <pc:docMk/>
          <pc:sldMk cId="3726871123" sldId="432"/>
        </pc:sldMkLst>
      </pc:sldChg>
    </pc:docChg>
  </pc:docChgLst>
  <pc:docChgLst>
    <pc:chgData name="Rohit" userId="6acfeb0a-1742-4fee-9ad0-3462b52b7fdf" providerId="ADAL" clId="{D1EFE05A-5843-4242-9CFD-605531820740}"/>
    <pc:docChg chg="custSel modSld">
      <pc:chgData name="Rohit" userId="6acfeb0a-1742-4fee-9ad0-3462b52b7fdf" providerId="ADAL" clId="{D1EFE05A-5843-4242-9CFD-605531820740}" dt="2021-11-16T16:11:37.406" v="94" actId="20577"/>
      <pc:docMkLst>
        <pc:docMk/>
      </pc:docMkLst>
      <pc:sldChg chg="modSp mod">
        <pc:chgData name="Rohit" userId="6acfeb0a-1742-4fee-9ad0-3462b52b7fdf" providerId="ADAL" clId="{D1EFE05A-5843-4242-9CFD-605531820740}" dt="2021-11-16T16:11:37.406" v="94" actId="20577"/>
        <pc:sldMkLst>
          <pc:docMk/>
          <pc:sldMk cId="3841681520" sldId="406"/>
        </pc:sldMkLst>
        <pc:spChg chg="mod">
          <ac:chgData name="Rohit" userId="6acfeb0a-1742-4fee-9ad0-3462b52b7fdf" providerId="ADAL" clId="{D1EFE05A-5843-4242-9CFD-605531820740}" dt="2021-11-16T16:11:37.406" v="94" actId="20577"/>
          <ac:spMkLst>
            <pc:docMk/>
            <pc:sldMk cId="3841681520" sldId="406"/>
            <ac:spMk id="3" creationId="{7D82EB64-4F09-4D87-9E9D-548E2DA5BF20}"/>
          </ac:spMkLst>
        </pc:spChg>
      </pc:sldChg>
      <pc:sldChg chg="modSp mod">
        <pc:chgData name="Rohit" userId="6acfeb0a-1742-4fee-9ad0-3462b52b7fdf" providerId="ADAL" clId="{D1EFE05A-5843-4242-9CFD-605531820740}" dt="2021-11-16T08:22:37.535" v="71" actId="20577"/>
        <pc:sldMkLst>
          <pc:docMk/>
          <pc:sldMk cId="1781789829" sldId="444"/>
        </pc:sldMkLst>
        <pc:spChg chg="mod">
          <ac:chgData name="Rohit" userId="6acfeb0a-1742-4fee-9ad0-3462b52b7fdf" providerId="ADAL" clId="{D1EFE05A-5843-4242-9CFD-605531820740}" dt="2021-11-16T08:22:37.535" v="71" actId="20577"/>
          <ac:spMkLst>
            <pc:docMk/>
            <pc:sldMk cId="1781789829" sldId="444"/>
            <ac:spMk id="3" creationId="{DB1E91EB-01AC-40CB-99EB-C5375F3DFF06}"/>
          </ac:spMkLst>
        </pc:spChg>
      </pc:sldChg>
    </pc:docChg>
  </pc:docChgLst>
  <pc:docChgLst>
    <pc:chgData name="Rohit" userId="6acfeb0a-1742-4fee-9ad0-3462b52b7fdf" providerId="ADAL" clId="{A7C27243-36D5-4421-BBF7-D80CB74C05A7}"/>
    <pc:docChg chg="modSld">
      <pc:chgData name="Rohit" userId="6acfeb0a-1742-4fee-9ad0-3462b52b7fdf" providerId="ADAL" clId="{A7C27243-36D5-4421-BBF7-D80CB74C05A7}" dt="2021-11-30T18:26:28.494" v="32" actId="20577"/>
      <pc:docMkLst>
        <pc:docMk/>
      </pc:docMkLst>
      <pc:sldChg chg="modSp mod">
        <pc:chgData name="Rohit" userId="6acfeb0a-1742-4fee-9ad0-3462b52b7fdf" providerId="ADAL" clId="{A7C27243-36D5-4421-BBF7-D80CB74C05A7}" dt="2021-11-30T18:26:28.494" v="32" actId="20577"/>
        <pc:sldMkLst>
          <pc:docMk/>
          <pc:sldMk cId="0" sldId="282"/>
        </pc:sldMkLst>
        <pc:spChg chg="mod">
          <ac:chgData name="Rohit" userId="6acfeb0a-1742-4fee-9ad0-3462b52b7fdf" providerId="ADAL" clId="{A7C27243-36D5-4421-BBF7-D80CB74C05A7}" dt="2021-11-30T18:26:28.494" v="32" actId="20577"/>
          <ac:spMkLst>
            <pc:docMk/>
            <pc:sldMk cId="0" sldId="282"/>
            <ac:spMk id="2" creationId="{30689EB2-DA16-475B-97DA-88F51C80FC59}"/>
          </ac:spMkLst>
        </pc:spChg>
      </pc:sldChg>
    </pc:docChg>
  </pc:docChgLst>
  <pc:docChgLst>
    <pc:chgData name="Rohit J Kate" userId="6acfeb0a-1742-4fee-9ad0-3462b52b7fdf" providerId="ADAL" clId="{6C386FB0-D7CF-448A-BA0A-146360E9A7DB}"/>
    <pc:docChg chg="undo redo custSel addSld delSld modSld">
      <pc:chgData name="Rohit J Kate" userId="6acfeb0a-1742-4fee-9ad0-3462b52b7fdf" providerId="ADAL" clId="{6C386FB0-D7CF-448A-BA0A-146360E9A7DB}" dt="2021-12-02T15:45:08.357" v="2470" actId="20577"/>
      <pc:docMkLst>
        <pc:docMk/>
      </pc:docMkLst>
      <pc:sldChg chg="addSp modSp mod">
        <pc:chgData name="Rohit J Kate" userId="6acfeb0a-1742-4fee-9ad0-3462b52b7fdf" providerId="ADAL" clId="{6C386FB0-D7CF-448A-BA0A-146360E9A7DB}" dt="2021-12-02T07:09:01.194" v="2220" actId="1076"/>
        <pc:sldMkLst>
          <pc:docMk/>
          <pc:sldMk cId="0" sldId="377"/>
        </pc:sldMkLst>
        <pc:spChg chg="add mod">
          <ac:chgData name="Rohit J Kate" userId="6acfeb0a-1742-4fee-9ad0-3462b52b7fdf" providerId="ADAL" clId="{6C386FB0-D7CF-448A-BA0A-146360E9A7DB}" dt="2021-12-02T07:09:01.194" v="2220" actId="1076"/>
          <ac:spMkLst>
            <pc:docMk/>
            <pc:sldMk cId="0" sldId="377"/>
            <ac:spMk id="8" creationId="{757FBD98-9C86-4C8E-931C-37F0AE1AE590}"/>
          </ac:spMkLst>
        </pc:spChg>
      </pc:sldChg>
      <pc:sldChg chg="modSp mod">
        <pc:chgData name="Rohit J Kate" userId="6acfeb0a-1742-4fee-9ad0-3462b52b7fdf" providerId="ADAL" clId="{6C386FB0-D7CF-448A-BA0A-146360E9A7DB}" dt="2021-12-02T07:09:07.666" v="2224" actId="20577"/>
        <pc:sldMkLst>
          <pc:docMk/>
          <pc:sldMk cId="3841681520" sldId="406"/>
        </pc:sldMkLst>
        <pc:spChg chg="mod">
          <ac:chgData name="Rohit J Kate" userId="6acfeb0a-1742-4fee-9ad0-3462b52b7fdf" providerId="ADAL" clId="{6C386FB0-D7CF-448A-BA0A-146360E9A7DB}" dt="2021-12-02T07:09:07.666" v="2224" actId="20577"/>
          <ac:spMkLst>
            <pc:docMk/>
            <pc:sldMk cId="3841681520" sldId="406"/>
            <ac:spMk id="3" creationId="{7D82EB64-4F09-4D87-9E9D-548E2DA5BF20}"/>
          </ac:spMkLst>
        </pc:spChg>
      </pc:sldChg>
      <pc:sldChg chg="modSp new mod">
        <pc:chgData name="Rohit J Kate" userId="6acfeb0a-1742-4fee-9ad0-3462b52b7fdf" providerId="ADAL" clId="{6C386FB0-D7CF-448A-BA0A-146360E9A7DB}" dt="2021-12-02T06:56:13.831" v="1995" actId="20577"/>
        <pc:sldMkLst>
          <pc:docMk/>
          <pc:sldMk cId="623788066" sldId="407"/>
        </pc:sldMkLst>
        <pc:spChg chg="mod">
          <ac:chgData name="Rohit J Kate" userId="6acfeb0a-1742-4fee-9ad0-3462b52b7fdf" providerId="ADAL" clId="{6C386FB0-D7CF-448A-BA0A-146360E9A7DB}" dt="2021-12-02T05:51:26.361" v="11" actId="20577"/>
          <ac:spMkLst>
            <pc:docMk/>
            <pc:sldMk cId="623788066" sldId="407"/>
            <ac:spMk id="2" creationId="{6A0E0403-4291-4BDC-B336-FA04790A6E2B}"/>
          </ac:spMkLst>
        </pc:spChg>
        <pc:spChg chg="mod">
          <ac:chgData name="Rohit J Kate" userId="6acfeb0a-1742-4fee-9ad0-3462b52b7fdf" providerId="ADAL" clId="{6C386FB0-D7CF-448A-BA0A-146360E9A7DB}" dt="2021-12-02T06:56:13.831" v="1995" actId="20577"/>
          <ac:spMkLst>
            <pc:docMk/>
            <pc:sldMk cId="623788066" sldId="407"/>
            <ac:spMk id="3" creationId="{1F4A9162-7C46-4E93-A148-9EBDBEB12BB8}"/>
          </ac:spMkLst>
        </pc:spChg>
      </pc:sldChg>
      <pc:sldChg chg="modSp new mod">
        <pc:chgData name="Rohit J Kate" userId="6acfeb0a-1742-4fee-9ad0-3462b52b7fdf" providerId="ADAL" clId="{6C386FB0-D7CF-448A-BA0A-146360E9A7DB}" dt="2021-12-02T06:25:57.791" v="1077" actId="20577"/>
        <pc:sldMkLst>
          <pc:docMk/>
          <pc:sldMk cId="3500605309" sldId="408"/>
        </pc:sldMkLst>
        <pc:spChg chg="mod">
          <ac:chgData name="Rohit J Kate" userId="6acfeb0a-1742-4fee-9ad0-3462b52b7fdf" providerId="ADAL" clId="{6C386FB0-D7CF-448A-BA0A-146360E9A7DB}" dt="2021-12-02T06:19:19.256" v="510" actId="20577"/>
          <ac:spMkLst>
            <pc:docMk/>
            <pc:sldMk cId="3500605309" sldId="408"/>
            <ac:spMk id="2" creationId="{F95CB0A0-7F10-4A6D-B174-D49DCF8468F5}"/>
          </ac:spMkLst>
        </pc:spChg>
        <pc:spChg chg="mod">
          <ac:chgData name="Rohit J Kate" userId="6acfeb0a-1742-4fee-9ad0-3462b52b7fdf" providerId="ADAL" clId="{6C386FB0-D7CF-448A-BA0A-146360E9A7DB}" dt="2021-12-02T06:25:57.791" v="1077" actId="20577"/>
          <ac:spMkLst>
            <pc:docMk/>
            <pc:sldMk cId="3500605309" sldId="408"/>
            <ac:spMk id="3" creationId="{3B9DACB7-5235-4FC5-91F2-6C3AAFCB5A75}"/>
          </ac:spMkLst>
        </pc:spChg>
      </pc:sldChg>
      <pc:sldChg chg="add">
        <pc:chgData name="Rohit J Kate" userId="6acfeb0a-1742-4fee-9ad0-3462b52b7fdf" providerId="ADAL" clId="{6C386FB0-D7CF-448A-BA0A-146360E9A7DB}" dt="2021-12-02T05:58:16.236" v="423"/>
        <pc:sldMkLst>
          <pc:docMk/>
          <pc:sldMk cId="0" sldId="522"/>
        </pc:sldMkLst>
      </pc:sldChg>
      <pc:sldChg chg="addSp delSp modSp add mod modAnim modNotesTx">
        <pc:chgData name="Rohit J Kate" userId="6acfeb0a-1742-4fee-9ad0-3462b52b7fdf" providerId="ADAL" clId="{6C386FB0-D7CF-448A-BA0A-146360E9A7DB}" dt="2021-12-02T07:17:33.827" v="2310" actId="20577"/>
        <pc:sldMkLst>
          <pc:docMk/>
          <pc:sldMk cId="0" sldId="523"/>
        </pc:sldMkLst>
        <pc:spChg chg="add del mod">
          <ac:chgData name="Rohit J Kate" userId="6acfeb0a-1742-4fee-9ad0-3462b52b7fdf" providerId="ADAL" clId="{6C386FB0-D7CF-448A-BA0A-146360E9A7DB}" dt="2021-12-02T07:11:04.351" v="2247"/>
          <ac:spMkLst>
            <pc:docMk/>
            <pc:sldMk cId="0" sldId="523"/>
            <ac:spMk id="16" creationId="{C7C43F6B-F26D-404A-A18F-DCC8DB011FA9}"/>
          </ac:spMkLst>
        </pc:spChg>
        <pc:spChg chg="add del mod">
          <ac:chgData name="Rohit J Kate" userId="6acfeb0a-1742-4fee-9ad0-3462b52b7fdf" providerId="ADAL" clId="{6C386FB0-D7CF-448A-BA0A-146360E9A7DB}" dt="2021-12-02T07:11:04.351" v="2247"/>
          <ac:spMkLst>
            <pc:docMk/>
            <pc:sldMk cId="0" sldId="523"/>
            <ac:spMk id="17" creationId="{1F0414EA-4C82-4A2C-B35C-532EC53152C9}"/>
          </ac:spMkLst>
        </pc:spChg>
        <pc:spChg chg="add del mod">
          <ac:chgData name="Rohit J Kate" userId="6acfeb0a-1742-4fee-9ad0-3462b52b7fdf" providerId="ADAL" clId="{6C386FB0-D7CF-448A-BA0A-146360E9A7DB}" dt="2021-12-02T07:11:04.351" v="2247"/>
          <ac:spMkLst>
            <pc:docMk/>
            <pc:sldMk cId="0" sldId="523"/>
            <ac:spMk id="18" creationId="{37C18AD3-D27E-4B8D-9CBE-45B460F4B1EC}"/>
          </ac:spMkLst>
        </pc:spChg>
        <pc:spChg chg="add del mod">
          <ac:chgData name="Rohit J Kate" userId="6acfeb0a-1742-4fee-9ad0-3462b52b7fdf" providerId="ADAL" clId="{6C386FB0-D7CF-448A-BA0A-146360E9A7DB}" dt="2021-12-02T07:11:04.351" v="2247"/>
          <ac:spMkLst>
            <pc:docMk/>
            <pc:sldMk cId="0" sldId="523"/>
            <ac:spMk id="19" creationId="{9BB64809-6F51-465A-BD40-B3B2DC6CF108}"/>
          </ac:spMkLst>
        </pc:spChg>
        <pc:spChg chg="add del mod">
          <ac:chgData name="Rohit J Kate" userId="6acfeb0a-1742-4fee-9ad0-3462b52b7fdf" providerId="ADAL" clId="{6C386FB0-D7CF-448A-BA0A-146360E9A7DB}" dt="2021-12-02T07:11:04.351" v="2247"/>
          <ac:spMkLst>
            <pc:docMk/>
            <pc:sldMk cId="0" sldId="523"/>
            <ac:spMk id="20" creationId="{3C417B06-A8B9-43D4-9C8F-19DE2FD9A055}"/>
          </ac:spMkLst>
        </pc:spChg>
        <pc:spChg chg="add del mod">
          <ac:chgData name="Rohit J Kate" userId="6acfeb0a-1742-4fee-9ad0-3462b52b7fdf" providerId="ADAL" clId="{6C386FB0-D7CF-448A-BA0A-146360E9A7DB}" dt="2021-12-02T07:11:04.351" v="2247"/>
          <ac:spMkLst>
            <pc:docMk/>
            <pc:sldMk cId="0" sldId="523"/>
            <ac:spMk id="21" creationId="{F773F070-A639-41D3-AE54-00C09831C9A7}"/>
          </ac:spMkLst>
        </pc:spChg>
        <pc:spChg chg="add del mod">
          <ac:chgData name="Rohit J Kate" userId="6acfeb0a-1742-4fee-9ad0-3462b52b7fdf" providerId="ADAL" clId="{6C386FB0-D7CF-448A-BA0A-146360E9A7DB}" dt="2021-12-02T07:11:04.351" v="2247"/>
          <ac:spMkLst>
            <pc:docMk/>
            <pc:sldMk cId="0" sldId="523"/>
            <ac:spMk id="22" creationId="{CC95EED3-395A-4B43-9C56-275ADA2AA5D7}"/>
          </ac:spMkLst>
        </pc:spChg>
        <pc:spChg chg="add del mod">
          <ac:chgData name="Rohit J Kate" userId="6acfeb0a-1742-4fee-9ad0-3462b52b7fdf" providerId="ADAL" clId="{6C386FB0-D7CF-448A-BA0A-146360E9A7DB}" dt="2021-12-02T07:11:04.351" v="2247"/>
          <ac:spMkLst>
            <pc:docMk/>
            <pc:sldMk cId="0" sldId="523"/>
            <ac:spMk id="23" creationId="{741827B1-3779-425D-ADE6-3983241E251B}"/>
          </ac:spMkLst>
        </pc:spChg>
        <pc:spChg chg="add mod">
          <ac:chgData name="Rohit J Kate" userId="6acfeb0a-1742-4fee-9ad0-3462b52b7fdf" providerId="ADAL" clId="{6C386FB0-D7CF-448A-BA0A-146360E9A7DB}" dt="2021-12-02T07:11:04.363" v="2248"/>
          <ac:spMkLst>
            <pc:docMk/>
            <pc:sldMk cId="0" sldId="523"/>
            <ac:spMk id="26" creationId="{865F5DD2-53E0-48B5-8144-2048B674536A}"/>
          </ac:spMkLst>
        </pc:spChg>
        <pc:spChg chg="add mod">
          <ac:chgData name="Rohit J Kate" userId="6acfeb0a-1742-4fee-9ad0-3462b52b7fdf" providerId="ADAL" clId="{6C386FB0-D7CF-448A-BA0A-146360E9A7DB}" dt="2021-12-02T07:11:04.363" v="2248"/>
          <ac:spMkLst>
            <pc:docMk/>
            <pc:sldMk cId="0" sldId="523"/>
            <ac:spMk id="27" creationId="{7C8369B4-2835-4F9E-A624-AA3FA913826F}"/>
          </ac:spMkLst>
        </pc:spChg>
        <pc:spChg chg="add mod">
          <ac:chgData name="Rohit J Kate" userId="6acfeb0a-1742-4fee-9ad0-3462b52b7fdf" providerId="ADAL" clId="{6C386FB0-D7CF-448A-BA0A-146360E9A7DB}" dt="2021-12-02T07:11:04.363" v="2248"/>
          <ac:spMkLst>
            <pc:docMk/>
            <pc:sldMk cId="0" sldId="523"/>
            <ac:spMk id="28" creationId="{82733C2D-A7DD-4A82-A016-AFFC26018A04}"/>
          </ac:spMkLst>
        </pc:spChg>
        <pc:spChg chg="add mod">
          <ac:chgData name="Rohit J Kate" userId="6acfeb0a-1742-4fee-9ad0-3462b52b7fdf" providerId="ADAL" clId="{6C386FB0-D7CF-448A-BA0A-146360E9A7DB}" dt="2021-12-02T07:11:04.363" v="2248"/>
          <ac:spMkLst>
            <pc:docMk/>
            <pc:sldMk cId="0" sldId="523"/>
            <ac:spMk id="29" creationId="{64F6047F-4C80-401E-A7E5-29521238D9E9}"/>
          </ac:spMkLst>
        </pc:spChg>
        <pc:spChg chg="add mod">
          <ac:chgData name="Rohit J Kate" userId="6acfeb0a-1742-4fee-9ad0-3462b52b7fdf" providerId="ADAL" clId="{6C386FB0-D7CF-448A-BA0A-146360E9A7DB}" dt="2021-12-02T07:11:04.363" v="2248"/>
          <ac:spMkLst>
            <pc:docMk/>
            <pc:sldMk cId="0" sldId="523"/>
            <ac:spMk id="30" creationId="{4B4F1C4E-F709-4833-BB94-C677711040B1}"/>
          </ac:spMkLst>
        </pc:spChg>
        <pc:spChg chg="add mod">
          <ac:chgData name="Rohit J Kate" userId="6acfeb0a-1742-4fee-9ad0-3462b52b7fdf" providerId="ADAL" clId="{6C386FB0-D7CF-448A-BA0A-146360E9A7DB}" dt="2021-12-02T07:11:04.363" v="2248"/>
          <ac:spMkLst>
            <pc:docMk/>
            <pc:sldMk cId="0" sldId="523"/>
            <ac:spMk id="31" creationId="{FC5B482D-393B-4494-AAFA-6CD95C7B1068}"/>
          </ac:spMkLst>
        </pc:spChg>
        <pc:spChg chg="add mod">
          <ac:chgData name="Rohit J Kate" userId="6acfeb0a-1742-4fee-9ad0-3462b52b7fdf" providerId="ADAL" clId="{6C386FB0-D7CF-448A-BA0A-146360E9A7DB}" dt="2021-12-02T07:11:04.363" v="2248"/>
          <ac:spMkLst>
            <pc:docMk/>
            <pc:sldMk cId="0" sldId="523"/>
            <ac:spMk id="32" creationId="{41A1F655-03FA-4D81-B5F3-63EAB9E3ABBC}"/>
          </ac:spMkLst>
        </pc:spChg>
        <pc:spChg chg="add mod">
          <ac:chgData name="Rohit J Kate" userId="6acfeb0a-1742-4fee-9ad0-3462b52b7fdf" providerId="ADAL" clId="{6C386FB0-D7CF-448A-BA0A-146360E9A7DB}" dt="2021-12-02T07:11:04.363" v="2248"/>
          <ac:spMkLst>
            <pc:docMk/>
            <pc:sldMk cId="0" sldId="523"/>
            <ac:spMk id="33" creationId="{93E97495-9EDB-4F2D-B128-C226F15CD473}"/>
          </ac:spMkLst>
        </pc:spChg>
        <pc:spChg chg="mod">
          <ac:chgData name="Rohit J Kate" userId="6acfeb0a-1742-4fee-9ad0-3462b52b7fdf" providerId="ADAL" clId="{6C386FB0-D7CF-448A-BA0A-146360E9A7DB}" dt="2021-12-02T07:17:33.827" v="2310" actId="20577"/>
          <ac:spMkLst>
            <pc:docMk/>
            <pc:sldMk cId="0" sldId="523"/>
            <ac:spMk id="84996" creationId="{E08DC56F-0377-4BD7-8F71-27AEB4921775}"/>
          </ac:spMkLst>
        </pc:spChg>
        <pc:spChg chg="del">
          <ac:chgData name="Rohit J Kate" userId="6acfeb0a-1742-4fee-9ad0-3462b52b7fdf" providerId="ADAL" clId="{6C386FB0-D7CF-448A-BA0A-146360E9A7DB}" dt="2021-12-02T07:10:51.822" v="2245" actId="478"/>
          <ac:spMkLst>
            <pc:docMk/>
            <pc:sldMk cId="0" sldId="523"/>
            <ac:spMk id="84998" creationId="{35DB19DC-93D9-48A7-B3CE-99148CB4B37B}"/>
          </ac:spMkLst>
        </pc:spChg>
        <pc:spChg chg="del">
          <ac:chgData name="Rohit J Kate" userId="6acfeb0a-1742-4fee-9ad0-3462b52b7fdf" providerId="ADAL" clId="{6C386FB0-D7CF-448A-BA0A-146360E9A7DB}" dt="2021-12-02T07:10:51.822" v="2245" actId="478"/>
          <ac:spMkLst>
            <pc:docMk/>
            <pc:sldMk cId="0" sldId="523"/>
            <ac:spMk id="85005" creationId="{22F79A7B-853D-42D4-9FD1-B37647F5E310}"/>
          </ac:spMkLst>
        </pc:spChg>
        <pc:spChg chg="del">
          <ac:chgData name="Rohit J Kate" userId="6acfeb0a-1742-4fee-9ad0-3462b52b7fdf" providerId="ADAL" clId="{6C386FB0-D7CF-448A-BA0A-146360E9A7DB}" dt="2021-12-02T07:10:51.822" v="2245" actId="478"/>
          <ac:spMkLst>
            <pc:docMk/>
            <pc:sldMk cId="0" sldId="523"/>
            <ac:spMk id="2101255" creationId="{A0ADD13B-8377-4B95-88DA-18A1543212B1}"/>
          </ac:spMkLst>
        </pc:spChg>
        <pc:spChg chg="del">
          <ac:chgData name="Rohit J Kate" userId="6acfeb0a-1742-4fee-9ad0-3462b52b7fdf" providerId="ADAL" clId="{6C386FB0-D7CF-448A-BA0A-146360E9A7DB}" dt="2021-12-02T07:10:51.822" v="2245" actId="478"/>
          <ac:spMkLst>
            <pc:docMk/>
            <pc:sldMk cId="0" sldId="523"/>
            <ac:spMk id="2101256" creationId="{DD4EE5EE-87E4-4C8B-8056-165B1B173610}"/>
          </ac:spMkLst>
        </pc:spChg>
        <pc:spChg chg="del">
          <ac:chgData name="Rohit J Kate" userId="6acfeb0a-1742-4fee-9ad0-3462b52b7fdf" providerId="ADAL" clId="{6C386FB0-D7CF-448A-BA0A-146360E9A7DB}" dt="2021-12-02T07:10:51.822" v="2245" actId="478"/>
          <ac:spMkLst>
            <pc:docMk/>
            <pc:sldMk cId="0" sldId="523"/>
            <ac:spMk id="2101257" creationId="{445B91CF-77C5-4648-AD25-011BC6561D5E}"/>
          </ac:spMkLst>
        </pc:spChg>
        <pc:spChg chg="del">
          <ac:chgData name="Rohit J Kate" userId="6acfeb0a-1742-4fee-9ad0-3462b52b7fdf" providerId="ADAL" clId="{6C386FB0-D7CF-448A-BA0A-146360E9A7DB}" dt="2021-12-02T07:10:51.822" v="2245" actId="478"/>
          <ac:spMkLst>
            <pc:docMk/>
            <pc:sldMk cId="0" sldId="523"/>
            <ac:spMk id="2101258" creationId="{C24BB1F0-9B72-4FED-AA2F-88BEC33999F7}"/>
          </ac:spMkLst>
        </pc:spChg>
        <pc:spChg chg="del">
          <ac:chgData name="Rohit J Kate" userId="6acfeb0a-1742-4fee-9ad0-3462b52b7fdf" providerId="ADAL" clId="{6C386FB0-D7CF-448A-BA0A-146360E9A7DB}" dt="2021-12-02T07:10:51.822" v="2245" actId="478"/>
          <ac:spMkLst>
            <pc:docMk/>
            <pc:sldMk cId="0" sldId="523"/>
            <ac:spMk id="2101259" creationId="{EE73CCDA-E696-4EDC-BF28-DAA87FA09FFC}"/>
          </ac:spMkLst>
        </pc:spChg>
        <pc:spChg chg="del">
          <ac:chgData name="Rohit J Kate" userId="6acfeb0a-1742-4fee-9ad0-3462b52b7fdf" providerId="ADAL" clId="{6C386FB0-D7CF-448A-BA0A-146360E9A7DB}" dt="2021-12-02T07:10:51.822" v="2245" actId="478"/>
          <ac:spMkLst>
            <pc:docMk/>
            <pc:sldMk cId="0" sldId="523"/>
            <ac:spMk id="2101260" creationId="{78C31232-F07E-4093-8654-9A515550D0AE}"/>
          </ac:spMkLst>
        </pc:spChg>
        <pc:picChg chg="add del mod">
          <ac:chgData name="Rohit J Kate" userId="6acfeb0a-1742-4fee-9ad0-3462b52b7fdf" providerId="ADAL" clId="{6C386FB0-D7CF-448A-BA0A-146360E9A7DB}" dt="2021-12-02T07:11:04.351" v="2247"/>
          <ac:picMkLst>
            <pc:docMk/>
            <pc:sldMk cId="0" sldId="523"/>
            <ac:picMk id="14" creationId="{A9335701-7B9A-411D-9DA0-725051EA1D4E}"/>
          </ac:picMkLst>
        </pc:picChg>
        <pc:picChg chg="add del mod">
          <ac:chgData name="Rohit J Kate" userId="6acfeb0a-1742-4fee-9ad0-3462b52b7fdf" providerId="ADAL" clId="{6C386FB0-D7CF-448A-BA0A-146360E9A7DB}" dt="2021-12-02T07:11:04.351" v="2247"/>
          <ac:picMkLst>
            <pc:docMk/>
            <pc:sldMk cId="0" sldId="523"/>
            <ac:picMk id="15" creationId="{E43F865E-F6BA-4B17-88EC-36136A51C3D7}"/>
          </ac:picMkLst>
        </pc:picChg>
        <pc:picChg chg="add mod">
          <ac:chgData name="Rohit J Kate" userId="6acfeb0a-1742-4fee-9ad0-3462b52b7fdf" providerId="ADAL" clId="{6C386FB0-D7CF-448A-BA0A-146360E9A7DB}" dt="2021-12-02T07:11:04.363" v="2248"/>
          <ac:picMkLst>
            <pc:docMk/>
            <pc:sldMk cId="0" sldId="523"/>
            <ac:picMk id="24" creationId="{C3FBB8EF-1484-4DBB-9488-6191A778C946}"/>
          </ac:picMkLst>
        </pc:picChg>
        <pc:picChg chg="add mod">
          <ac:chgData name="Rohit J Kate" userId="6acfeb0a-1742-4fee-9ad0-3462b52b7fdf" providerId="ADAL" clId="{6C386FB0-D7CF-448A-BA0A-146360E9A7DB}" dt="2021-12-02T07:11:04.363" v="2248"/>
          <ac:picMkLst>
            <pc:docMk/>
            <pc:sldMk cId="0" sldId="523"/>
            <ac:picMk id="25" creationId="{926FC10F-13BF-484C-96C4-8AC7E9A452B4}"/>
          </ac:picMkLst>
        </pc:picChg>
        <pc:picChg chg="del">
          <ac:chgData name="Rohit J Kate" userId="6acfeb0a-1742-4fee-9ad0-3462b52b7fdf" providerId="ADAL" clId="{6C386FB0-D7CF-448A-BA0A-146360E9A7DB}" dt="2021-12-02T07:10:51.822" v="2245" actId="478"/>
          <ac:picMkLst>
            <pc:docMk/>
            <pc:sldMk cId="0" sldId="523"/>
            <ac:picMk id="84997" creationId="{EA1006F2-BB10-4E91-90FB-F91B301EBA08}"/>
          </ac:picMkLst>
        </pc:picChg>
        <pc:picChg chg="del">
          <ac:chgData name="Rohit J Kate" userId="6acfeb0a-1742-4fee-9ad0-3462b52b7fdf" providerId="ADAL" clId="{6C386FB0-D7CF-448A-BA0A-146360E9A7DB}" dt="2021-12-02T07:10:51.822" v="2245" actId="478"/>
          <ac:picMkLst>
            <pc:docMk/>
            <pc:sldMk cId="0" sldId="523"/>
            <ac:picMk id="2101250" creationId="{1FEB0D7B-AA48-40B9-BE30-3C1CEBA14F6F}"/>
          </ac:picMkLst>
        </pc:picChg>
      </pc:sldChg>
      <pc:sldChg chg="addSp delSp modSp add modAnim">
        <pc:chgData name="Rohit J Kate" userId="6acfeb0a-1742-4fee-9ad0-3462b52b7fdf" providerId="ADAL" clId="{6C386FB0-D7CF-448A-BA0A-146360E9A7DB}" dt="2021-12-02T07:11:28.359" v="2252"/>
        <pc:sldMkLst>
          <pc:docMk/>
          <pc:sldMk cId="0" sldId="524"/>
        </pc:sldMkLst>
        <pc:spChg chg="add del mod">
          <ac:chgData name="Rohit J Kate" userId="6acfeb0a-1742-4fee-9ad0-3462b52b7fdf" providerId="ADAL" clId="{6C386FB0-D7CF-448A-BA0A-146360E9A7DB}" dt="2021-12-02T07:11:28.347" v="2251"/>
          <ac:spMkLst>
            <pc:docMk/>
            <pc:sldMk cId="0" sldId="524"/>
            <ac:spMk id="15" creationId="{7A430295-DECC-4A3A-97AA-B6E6E30693F8}"/>
          </ac:spMkLst>
        </pc:spChg>
        <pc:spChg chg="add del mod">
          <ac:chgData name="Rohit J Kate" userId="6acfeb0a-1742-4fee-9ad0-3462b52b7fdf" providerId="ADAL" clId="{6C386FB0-D7CF-448A-BA0A-146360E9A7DB}" dt="2021-12-02T07:11:28.347" v="2251"/>
          <ac:spMkLst>
            <pc:docMk/>
            <pc:sldMk cId="0" sldId="524"/>
            <ac:spMk id="16" creationId="{077743C0-72D1-418E-87DE-1CFEE92F84E6}"/>
          </ac:spMkLst>
        </pc:spChg>
        <pc:spChg chg="add del mod">
          <ac:chgData name="Rohit J Kate" userId="6acfeb0a-1742-4fee-9ad0-3462b52b7fdf" providerId="ADAL" clId="{6C386FB0-D7CF-448A-BA0A-146360E9A7DB}" dt="2021-12-02T07:11:28.347" v="2251"/>
          <ac:spMkLst>
            <pc:docMk/>
            <pc:sldMk cId="0" sldId="524"/>
            <ac:spMk id="17" creationId="{7F6261CF-7AEB-49AD-8EBA-728AF55A0405}"/>
          </ac:spMkLst>
        </pc:spChg>
        <pc:spChg chg="add del mod">
          <ac:chgData name="Rohit J Kate" userId="6acfeb0a-1742-4fee-9ad0-3462b52b7fdf" providerId="ADAL" clId="{6C386FB0-D7CF-448A-BA0A-146360E9A7DB}" dt="2021-12-02T07:11:28.347" v="2251"/>
          <ac:spMkLst>
            <pc:docMk/>
            <pc:sldMk cId="0" sldId="524"/>
            <ac:spMk id="18" creationId="{605F5345-2A45-4CD5-AC02-7311A3660509}"/>
          </ac:spMkLst>
        </pc:spChg>
        <pc:spChg chg="add del mod">
          <ac:chgData name="Rohit J Kate" userId="6acfeb0a-1742-4fee-9ad0-3462b52b7fdf" providerId="ADAL" clId="{6C386FB0-D7CF-448A-BA0A-146360E9A7DB}" dt="2021-12-02T07:11:28.347" v="2251"/>
          <ac:spMkLst>
            <pc:docMk/>
            <pc:sldMk cId="0" sldId="524"/>
            <ac:spMk id="19" creationId="{76E40F61-24AF-4795-9B1F-D854C27156DE}"/>
          </ac:spMkLst>
        </pc:spChg>
        <pc:spChg chg="add del mod">
          <ac:chgData name="Rohit J Kate" userId="6acfeb0a-1742-4fee-9ad0-3462b52b7fdf" providerId="ADAL" clId="{6C386FB0-D7CF-448A-BA0A-146360E9A7DB}" dt="2021-12-02T07:11:28.347" v="2251"/>
          <ac:spMkLst>
            <pc:docMk/>
            <pc:sldMk cId="0" sldId="524"/>
            <ac:spMk id="20" creationId="{D896017B-8114-498B-8C58-D045C47AAB1B}"/>
          </ac:spMkLst>
        </pc:spChg>
        <pc:spChg chg="add del mod">
          <ac:chgData name="Rohit J Kate" userId="6acfeb0a-1742-4fee-9ad0-3462b52b7fdf" providerId="ADAL" clId="{6C386FB0-D7CF-448A-BA0A-146360E9A7DB}" dt="2021-12-02T07:11:28.347" v="2251"/>
          <ac:spMkLst>
            <pc:docMk/>
            <pc:sldMk cId="0" sldId="524"/>
            <ac:spMk id="23" creationId="{45DD14D1-1A98-4002-9E6F-11D2B48217FB}"/>
          </ac:spMkLst>
        </pc:spChg>
        <pc:spChg chg="add del mod">
          <ac:chgData name="Rohit J Kate" userId="6acfeb0a-1742-4fee-9ad0-3462b52b7fdf" providerId="ADAL" clId="{6C386FB0-D7CF-448A-BA0A-146360E9A7DB}" dt="2021-12-02T07:11:28.347" v="2251"/>
          <ac:spMkLst>
            <pc:docMk/>
            <pc:sldMk cId="0" sldId="524"/>
            <ac:spMk id="24" creationId="{A4259C04-148B-4888-A4D1-5478DA299ACA}"/>
          </ac:spMkLst>
        </pc:spChg>
        <pc:spChg chg="add del mod">
          <ac:chgData name="Rohit J Kate" userId="6acfeb0a-1742-4fee-9ad0-3462b52b7fdf" providerId="ADAL" clId="{6C386FB0-D7CF-448A-BA0A-146360E9A7DB}" dt="2021-12-02T07:11:28.347" v="2251"/>
          <ac:spMkLst>
            <pc:docMk/>
            <pc:sldMk cId="0" sldId="524"/>
            <ac:spMk id="25" creationId="{C49FDFB1-57C4-4B05-9514-7487418A669C}"/>
          </ac:spMkLst>
        </pc:spChg>
        <pc:spChg chg="add mod">
          <ac:chgData name="Rohit J Kate" userId="6acfeb0a-1742-4fee-9ad0-3462b52b7fdf" providerId="ADAL" clId="{6C386FB0-D7CF-448A-BA0A-146360E9A7DB}" dt="2021-12-02T07:11:28.359" v="2252"/>
          <ac:spMkLst>
            <pc:docMk/>
            <pc:sldMk cId="0" sldId="524"/>
            <ac:spMk id="26" creationId="{B9CD62EA-953E-44EA-BB6A-C087339B81C2}"/>
          </ac:spMkLst>
        </pc:spChg>
        <pc:spChg chg="add mod">
          <ac:chgData name="Rohit J Kate" userId="6acfeb0a-1742-4fee-9ad0-3462b52b7fdf" providerId="ADAL" clId="{6C386FB0-D7CF-448A-BA0A-146360E9A7DB}" dt="2021-12-02T07:11:28.359" v="2252"/>
          <ac:spMkLst>
            <pc:docMk/>
            <pc:sldMk cId="0" sldId="524"/>
            <ac:spMk id="27" creationId="{35A09EA5-B7CC-4484-A605-BAC4ED187DE3}"/>
          </ac:spMkLst>
        </pc:spChg>
        <pc:spChg chg="add mod">
          <ac:chgData name="Rohit J Kate" userId="6acfeb0a-1742-4fee-9ad0-3462b52b7fdf" providerId="ADAL" clId="{6C386FB0-D7CF-448A-BA0A-146360E9A7DB}" dt="2021-12-02T07:11:28.359" v="2252"/>
          <ac:spMkLst>
            <pc:docMk/>
            <pc:sldMk cId="0" sldId="524"/>
            <ac:spMk id="28" creationId="{FC071160-C426-4BCC-9132-A7063A53CAB1}"/>
          </ac:spMkLst>
        </pc:spChg>
        <pc:spChg chg="add mod">
          <ac:chgData name="Rohit J Kate" userId="6acfeb0a-1742-4fee-9ad0-3462b52b7fdf" providerId="ADAL" clId="{6C386FB0-D7CF-448A-BA0A-146360E9A7DB}" dt="2021-12-02T07:11:28.359" v="2252"/>
          <ac:spMkLst>
            <pc:docMk/>
            <pc:sldMk cId="0" sldId="524"/>
            <ac:spMk id="29" creationId="{2783928F-96AA-4712-8097-B9BE9681E75E}"/>
          </ac:spMkLst>
        </pc:spChg>
        <pc:spChg chg="add mod">
          <ac:chgData name="Rohit J Kate" userId="6acfeb0a-1742-4fee-9ad0-3462b52b7fdf" providerId="ADAL" clId="{6C386FB0-D7CF-448A-BA0A-146360E9A7DB}" dt="2021-12-02T07:11:28.359" v="2252"/>
          <ac:spMkLst>
            <pc:docMk/>
            <pc:sldMk cId="0" sldId="524"/>
            <ac:spMk id="30" creationId="{C1B050F0-E994-4042-A198-43DDC9F78704}"/>
          </ac:spMkLst>
        </pc:spChg>
        <pc:spChg chg="add mod">
          <ac:chgData name="Rohit J Kate" userId="6acfeb0a-1742-4fee-9ad0-3462b52b7fdf" providerId="ADAL" clId="{6C386FB0-D7CF-448A-BA0A-146360E9A7DB}" dt="2021-12-02T07:11:28.359" v="2252"/>
          <ac:spMkLst>
            <pc:docMk/>
            <pc:sldMk cId="0" sldId="524"/>
            <ac:spMk id="31" creationId="{E84BC792-3D0C-4E7F-84A7-1F0E326B0A02}"/>
          </ac:spMkLst>
        </pc:spChg>
        <pc:spChg chg="add mod">
          <ac:chgData name="Rohit J Kate" userId="6acfeb0a-1742-4fee-9ad0-3462b52b7fdf" providerId="ADAL" clId="{6C386FB0-D7CF-448A-BA0A-146360E9A7DB}" dt="2021-12-02T07:11:28.359" v="2252"/>
          <ac:spMkLst>
            <pc:docMk/>
            <pc:sldMk cId="0" sldId="524"/>
            <ac:spMk id="34" creationId="{A242F6C4-B9E5-4A87-A2E2-18063150241A}"/>
          </ac:spMkLst>
        </pc:spChg>
        <pc:spChg chg="add mod">
          <ac:chgData name="Rohit J Kate" userId="6acfeb0a-1742-4fee-9ad0-3462b52b7fdf" providerId="ADAL" clId="{6C386FB0-D7CF-448A-BA0A-146360E9A7DB}" dt="2021-12-02T07:11:28.359" v="2252"/>
          <ac:spMkLst>
            <pc:docMk/>
            <pc:sldMk cId="0" sldId="524"/>
            <ac:spMk id="35" creationId="{CDAF208F-BA71-4135-94EA-3BB1A2EAB463}"/>
          </ac:spMkLst>
        </pc:spChg>
        <pc:spChg chg="add mod">
          <ac:chgData name="Rohit J Kate" userId="6acfeb0a-1742-4fee-9ad0-3462b52b7fdf" providerId="ADAL" clId="{6C386FB0-D7CF-448A-BA0A-146360E9A7DB}" dt="2021-12-02T07:11:28.359" v="2252"/>
          <ac:spMkLst>
            <pc:docMk/>
            <pc:sldMk cId="0" sldId="524"/>
            <ac:spMk id="36" creationId="{1B166800-5875-4880-85C4-419F26AD9228}"/>
          </ac:spMkLst>
        </pc:spChg>
        <pc:spChg chg="del">
          <ac:chgData name="Rohit J Kate" userId="6acfeb0a-1742-4fee-9ad0-3462b52b7fdf" providerId="ADAL" clId="{6C386FB0-D7CF-448A-BA0A-146360E9A7DB}" dt="2021-12-02T07:11:17.725" v="2249" actId="478"/>
          <ac:spMkLst>
            <pc:docMk/>
            <pc:sldMk cId="0" sldId="524"/>
            <ac:spMk id="2103300" creationId="{3124C50D-026A-4A5C-935E-8C8FDE0A6074}"/>
          </ac:spMkLst>
        </pc:spChg>
        <pc:spChg chg="del">
          <ac:chgData name="Rohit J Kate" userId="6acfeb0a-1742-4fee-9ad0-3462b52b7fdf" providerId="ADAL" clId="{6C386FB0-D7CF-448A-BA0A-146360E9A7DB}" dt="2021-12-02T07:11:17.725" v="2249" actId="478"/>
          <ac:spMkLst>
            <pc:docMk/>
            <pc:sldMk cId="0" sldId="524"/>
            <ac:spMk id="2103301" creationId="{1F7C4CC0-2698-4FBD-9E05-B7DA554C4C77}"/>
          </ac:spMkLst>
        </pc:spChg>
        <pc:spChg chg="del">
          <ac:chgData name="Rohit J Kate" userId="6acfeb0a-1742-4fee-9ad0-3462b52b7fdf" providerId="ADAL" clId="{6C386FB0-D7CF-448A-BA0A-146360E9A7DB}" dt="2021-12-02T07:11:17.725" v="2249" actId="478"/>
          <ac:spMkLst>
            <pc:docMk/>
            <pc:sldMk cId="0" sldId="524"/>
            <ac:spMk id="2103302" creationId="{7A903041-5ABA-4990-9321-28882AB16004}"/>
          </ac:spMkLst>
        </pc:spChg>
        <pc:spChg chg="del">
          <ac:chgData name="Rohit J Kate" userId="6acfeb0a-1742-4fee-9ad0-3462b52b7fdf" providerId="ADAL" clId="{6C386FB0-D7CF-448A-BA0A-146360E9A7DB}" dt="2021-12-02T07:11:17.725" v="2249" actId="478"/>
          <ac:spMkLst>
            <pc:docMk/>
            <pc:sldMk cId="0" sldId="524"/>
            <ac:spMk id="2103303" creationId="{44DD77D5-AE80-4A0A-8C88-60AAC52E6C8A}"/>
          </ac:spMkLst>
        </pc:spChg>
        <pc:spChg chg="del">
          <ac:chgData name="Rohit J Kate" userId="6acfeb0a-1742-4fee-9ad0-3462b52b7fdf" providerId="ADAL" clId="{6C386FB0-D7CF-448A-BA0A-146360E9A7DB}" dt="2021-12-02T07:11:17.725" v="2249" actId="478"/>
          <ac:spMkLst>
            <pc:docMk/>
            <pc:sldMk cId="0" sldId="524"/>
            <ac:spMk id="2103304" creationId="{857A03DD-EC44-4253-84DF-CB793FCE3919}"/>
          </ac:spMkLst>
        </pc:spChg>
        <pc:spChg chg="del">
          <ac:chgData name="Rohit J Kate" userId="6acfeb0a-1742-4fee-9ad0-3462b52b7fdf" providerId="ADAL" clId="{6C386FB0-D7CF-448A-BA0A-146360E9A7DB}" dt="2021-12-02T07:11:17.725" v="2249" actId="478"/>
          <ac:spMkLst>
            <pc:docMk/>
            <pc:sldMk cId="0" sldId="524"/>
            <ac:spMk id="2103305" creationId="{831C3B13-5DC2-427E-ADCE-C8AACE01E885}"/>
          </ac:spMkLst>
        </pc:spChg>
        <pc:spChg chg="del">
          <ac:chgData name="Rohit J Kate" userId="6acfeb0a-1742-4fee-9ad0-3462b52b7fdf" providerId="ADAL" clId="{6C386FB0-D7CF-448A-BA0A-146360E9A7DB}" dt="2021-12-02T07:11:17.725" v="2249" actId="478"/>
          <ac:spMkLst>
            <pc:docMk/>
            <pc:sldMk cId="0" sldId="524"/>
            <ac:spMk id="2103308" creationId="{1D261CF3-69D9-45DE-94C5-0E9605382272}"/>
          </ac:spMkLst>
        </pc:spChg>
        <pc:spChg chg="del">
          <ac:chgData name="Rohit J Kate" userId="6acfeb0a-1742-4fee-9ad0-3462b52b7fdf" providerId="ADAL" clId="{6C386FB0-D7CF-448A-BA0A-146360E9A7DB}" dt="2021-12-02T07:11:17.725" v="2249" actId="478"/>
          <ac:spMkLst>
            <pc:docMk/>
            <pc:sldMk cId="0" sldId="524"/>
            <ac:spMk id="2103309" creationId="{71D206CD-1DF8-4D11-8893-8AB025263D92}"/>
          </ac:spMkLst>
        </pc:spChg>
        <pc:spChg chg="del">
          <ac:chgData name="Rohit J Kate" userId="6acfeb0a-1742-4fee-9ad0-3462b52b7fdf" providerId="ADAL" clId="{6C386FB0-D7CF-448A-BA0A-146360E9A7DB}" dt="2021-12-02T07:11:17.725" v="2249" actId="478"/>
          <ac:spMkLst>
            <pc:docMk/>
            <pc:sldMk cId="0" sldId="524"/>
            <ac:spMk id="2103310" creationId="{B9B15108-B738-4319-9BD8-DD4A4CFBEDBE}"/>
          </ac:spMkLst>
        </pc:spChg>
        <pc:picChg chg="add del mod">
          <ac:chgData name="Rohit J Kate" userId="6acfeb0a-1742-4fee-9ad0-3462b52b7fdf" providerId="ADAL" clId="{6C386FB0-D7CF-448A-BA0A-146360E9A7DB}" dt="2021-12-02T07:11:28.347" v="2251"/>
          <ac:picMkLst>
            <pc:docMk/>
            <pc:sldMk cId="0" sldId="524"/>
            <ac:picMk id="21" creationId="{FAC4E043-F240-4DAC-8522-23984FA8F6B1}"/>
          </ac:picMkLst>
        </pc:picChg>
        <pc:picChg chg="add del mod">
          <ac:chgData name="Rohit J Kate" userId="6acfeb0a-1742-4fee-9ad0-3462b52b7fdf" providerId="ADAL" clId="{6C386FB0-D7CF-448A-BA0A-146360E9A7DB}" dt="2021-12-02T07:11:28.347" v="2251"/>
          <ac:picMkLst>
            <pc:docMk/>
            <pc:sldMk cId="0" sldId="524"/>
            <ac:picMk id="22" creationId="{A944AE0C-A19D-4854-BCB3-D86F2EC792D3}"/>
          </ac:picMkLst>
        </pc:picChg>
        <pc:picChg chg="add mod">
          <ac:chgData name="Rohit J Kate" userId="6acfeb0a-1742-4fee-9ad0-3462b52b7fdf" providerId="ADAL" clId="{6C386FB0-D7CF-448A-BA0A-146360E9A7DB}" dt="2021-12-02T07:11:28.359" v="2252"/>
          <ac:picMkLst>
            <pc:docMk/>
            <pc:sldMk cId="0" sldId="524"/>
            <ac:picMk id="32" creationId="{C7E66B10-B8A8-4EA2-9A06-EAC01E5902A8}"/>
          </ac:picMkLst>
        </pc:picChg>
        <pc:picChg chg="add mod">
          <ac:chgData name="Rohit J Kate" userId="6acfeb0a-1742-4fee-9ad0-3462b52b7fdf" providerId="ADAL" clId="{6C386FB0-D7CF-448A-BA0A-146360E9A7DB}" dt="2021-12-02T07:11:28.359" v="2252"/>
          <ac:picMkLst>
            <pc:docMk/>
            <pc:sldMk cId="0" sldId="524"/>
            <ac:picMk id="33" creationId="{ABB35FEF-FBCD-4F37-8FA6-34F4E7724DCF}"/>
          </ac:picMkLst>
        </pc:picChg>
        <pc:picChg chg="del">
          <ac:chgData name="Rohit J Kate" userId="6acfeb0a-1742-4fee-9ad0-3462b52b7fdf" providerId="ADAL" clId="{6C386FB0-D7CF-448A-BA0A-146360E9A7DB}" dt="2021-12-02T07:11:17.725" v="2249" actId="478"/>
          <ac:picMkLst>
            <pc:docMk/>
            <pc:sldMk cId="0" sldId="524"/>
            <ac:picMk id="2103306" creationId="{42762921-37D7-4C48-8535-6F6E13B35C63}"/>
          </ac:picMkLst>
        </pc:picChg>
        <pc:picChg chg="del">
          <ac:chgData name="Rohit J Kate" userId="6acfeb0a-1742-4fee-9ad0-3462b52b7fdf" providerId="ADAL" clId="{6C386FB0-D7CF-448A-BA0A-146360E9A7DB}" dt="2021-12-02T07:11:17.725" v="2249" actId="478"/>
          <ac:picMkLst>
            <pc:docMk/>
            <pc:sldMk cId="0" sldId="524"/>
            <ac:picMk id="2103307" creationId="{F402EABA-E919-4A7E-AD70-678F627D47EA}"/>
          </ac:picMkLst>
        </pc:picChg>
      </pc:sldChg>
      <pc:sldChg chg="modSp add mod">
        <pc:chgData name="Rohit J Kate" userId="6acfeb0a-1742-4fee-9ad0-3462b52b7fdf" providerId="ADAL" clId="{6C386FB0-D7CF-448A-BA0A-146360E9A7DB}" dt="2021-12-02T06:02:15.697" v="436" actId="20577"/>
        <pc:sldMkLst>
          <pc:docMk/>
          <pc:sldMk cId="0" sldId="525"/>
        </pc:sldMkLst>
        <pc:spChg chg="mod">
          <ac:chgData name="Rohit J Kate" userId="6acfeb0a-1742-4fee-9ad0-3462b52b7fdf" providerId="ADAL" clId="{6C386FB0-D7CF-448A-BA0A-146360E9A7DB}" dt="2021-12-02T06:02:15.697" v="436" actId="20577"/>
          <ac:spMkLst>
            <pc:docMk/>
            <pc:sldMk cId="0" sldId="525"/>
            <ac:spMk id="87043" creationId="{7B9DEC41-6A96-436A-9BEE-B19F1377476B}"/>
          </ac:spMkLst>
        </pc:spChg>
      </pc:sldChg>
      <pc:sldChg chg="modSp add mod">
        <pc:chgData name="Rohit J Kate" userId="6acfeb0a-1742-4fee-9ad0-3462b52b7fdf" providerId="ADAL" clId="{6C386FB0-D7CF-448A-BA0A-146360E9A7DB}" dt="2021-12-02T05:58:16.383" v="425" actId="27636"/>
        <pc:sldMkLst>
          <pc:docMk/>
          <pc:sldMk cId="0" sldId="526"/>
        </pc:sldMkLst>
        <pc:spChg chg="mod">
          <ac:chgData name="Rohit J Kate" userId="6acfeb0a-1742-4fee-9ad0-3462b52b7fdf" providerId="ADAL" clId="{6C386FB0-D7CF-448A-BA0A-146360E9A7DB}" dt="2021-12-02T05:58:16.383" v="425" actId="27636"/>
          <ac:spMkLst>
            <pc:docMk/>
            <pc:sldMk cId="0" sldId="526"/>
            <ac:spMk id="88067" creationId="{6527DE32-5A96-4ECE-8BC2-BAD527350710}"/>
          </ac:spMkLst>
        </pc:spChg>
      </pc:sldChg>
      <pc:sldChg chg="modSp add mod modNotesTx">
        <pc:chgData name="Rohit J Kate" userId="6acfeb0a-1742-4fee-9ad0-3462b52b7fdf" providerId="ADAL" clId="{6C386FB0-D7CF-448A-BA0A-146360E9A7DB}" dt="2021-12-02T06:03:29.842" v="438" actId="6549"/>
        <pc:sldMkLst>
          <pc:docMk/>
          <pc:sldMk cId="0" sldId="527"/>
        </pc:sldMkLst>
        <pc:spChg chg="mod">
          <ac:chgData name="Rohit J Kate" userId="6acfeb0a-1742-4fee-9ad0-3462b52b7fdf" providerId="ADAL" clId="{6C386FB0-D7CF-448A-BA0A-146360E9A7DB}" dt="2021-12-02T05:58:16.403" v="427" actId="27636"/>
          <ac:spMkLst>
            <pc:docMk/>
            <pc:sldMk cId="0" sldId="527"/>
            <ac:spMk id="90115" creationId="{A5A2929B-43D5-4800-BF7F-20FC973A2849}"/>
          </ac:spMkLst>
        </pc:spChg>
      </pc:sldChg>
      <pc:sldChg chg="add">
        <pc:chgData name="Rohit J Kate" userId="6acfeb0a-1742-4fee-9ad0-3462b52b7fdf" providerId="ADAL" clId="{6C386FB0-D7CF-448A-BA0A-146360E9A7DB}" dt="2021-12-02T05:58:16.236" v="423"/>
        <pc:sldMkLst>
          <pc:docMk/>
          <pc:sldMk cId="0" sldId="528"/>
        </pc:sldMkLst>
      </pc:sldChg>
      <pc:sldChg chg="addSp delSp modSp add mod modAnim">
        <pc:chgData name="Rohit J Kate" userId="6acfeb0a-1742-4fee-9ad0-3462b52b7fdf" providerId="ADAL" clId="{6C386FB0-D7CF-448A-BA0A-146360E9A7DB}" dt="2021-12-02T07:13:04.926" v="2264" actId="20577"/>
        <pc:sldMkLst>
          <pc:docMk/>
          <pc:sldMk cId="0" sldId="600"/>
        </pc:sldMkLst>
        <pc:spChg chg="add del mod">
          <ac:chgData name="Rohit J Kate" userId="6acfeb0a-1742-4fee-9ad0-3462b52b7fdf" providerId="ADAL" clId="{6C386FB0-D7CF-448A-BA0A-146360E9A7DB}" dt="2021-12-02T07:12:38.041" v="2257"/>
          <ac:spMkLst>
            <pc:docMk/>
            <pc:sldMk cId="0" sldId="600"/>
            <ac:spMk id="7" creationId="{577B6DE0-07DF-4DFD-A665-BD2D09E36717}"/>
          </ac:spMkLst>
        </pc:spChg>
        <pc:spChg chg="add mod">
          <ac:chgData name="Rohit J Kate" userId="6acfeb0a-1742-4fee-9ad0-3462b52b7fdf" providerId="ADAL" clId="{6C386FB0-D7CF-448A-BA0A-146360E9A7DB}" dt="2021-12-02T07:12:38.049" v="2258"/>
          <ac:spMkLst>
            <pc:docMk/>
            <pc:sldMk cId="0" sldId="600"/>
            <ac:spMk id="10" creationId="{D547352B-2707-4CB3-A521-226730A93B48}"/>
          </ac:spMkLst>
        </pc:spChg>
        <pc:spChg chg="mod">
          <ac:chgData name="Rohit J Kate" userId="6acfeb0a-1742-4fee-9ad0-3462b52b7fdf" providerId="ADAL" clId="{6C386FB0-D7CF-448A-BA0A-146360E9A7DB}" dt="2021-12-02T06:07:32.521" v="446" actId="404"/>
          <ac:spMkLst>
            <pc:docMk/>
            <pc:sldMk cId="0" sldId="600"/>
            <ac:spMk id="92162" creationId="{5FD4ABB3-EBBB-4A84-9E62-7DDCEE5D0275}"/>
          </ac:spMkLst>
        </pc:spChg>
        <pc:spChg chg="del">
          <ac:chgData name="Rohit J Kate" userId="6acfeb0a-1742-4fee-9ad0-3462b52b7fdf" providerId="ADAL" clId="{6C386FB0-D7CF-448A-BA0A-146360E9A7DB}" dt="2021-12-02T07:12:34.836" v="2253" actId="478"/>
          <ac:spMkLst>
            <pc:docMk/>
            <pc:sldMk cId="0" sldId="600"/>
            <ac:spMk id="92164" creationId="{8B4BA49E-CC75-44FF-A25E-167F39C04F33}"/>
          </ac:spMkLst>
        </pc:spChg>
        <pc:graphicFrameChg chg="add del mod">
          <ac:chgData name="Rohit J Kate" userId="6acfeb0a-1742-4fee-9ad0-3462b52b7fdf" providerId="ADAL" clId="{6C386FB0-D7CF-448A-BA0A-146360E9A7DB}" dt="2021-12-02T07:12:38.041" v="2257"/>
          <ac:graphicFrameMkLst>
            <pc:docMk/>
            <pc:sldMk cId="0" sldId="600"/>
            <ac:graphicFrameMk id="8" creationId="{FF3DCE03-8C3F-422C-A15E-73DE37448ABA}"/>
          </ac:graphicFrameMkLst>
        </pc:graphicFrameChg>
        <pc:graphicFrameChg chg="add mod modGraphic">
          <ac:chgData name="Rohit J Kate" userId="6acfeb0a-1742-4fee-9ad0-3462b52b7fdf" providerId="ADAL" clId="{6C386FB0-D7CF-448A-BA0A-146360E9A7DB}" dt="2021-12-02T07:13:04.926" v="2264" actId="20577"/>
          <ac:graphicFrameMkLst>
            <pc:docMk/>
            <pc:sldMk cId="0" sldId="600"/>
            <ac:graphicFrameMk id="11" creationId="{15C2F569-CD2B-4D97-A92E-EBAE4D98B956}"/>
          </ac:graphicFrameMkLst>
        </pc:graphicFrameChg>
        <pc:graphicFrameChg chg="del">
          <ac:chgData name="Rohit J Kate" userId="6acfeb0a-1742-4fee-9ad0-3462b52b7fdf" providerId="ADAL" clId="{6C386FB0-D7CF-448A-BA0A-146360E9A7DB}" dt="2021-12-02T07:12:34.836" v="2253" actId="478"/>
          <ac:graphicFrameMkLst>
            <pc:docMk/>
            <pc:sldMk cId="0" sldId="600"/>
            <ac:graphicFrameMk id="2198533" creationId="{EFD39C70-ED62-41EC-B1C4-CB13AE65AF7B}"/>
          </ac:graphicFrameMkLst>
        </pc:graphicFrameChg>
        <pc:cxnChg chg="add del mod">
          <ac:chgData name="Rohit J Kate" userId="6acfeb0a-1742-4fee-9ad0-3462b52b7fdf" providerId="ADAL" clId="{6C386FB0-D7CF-448A-BA0A-146360E9A7DB}" dt="2021-12-02T07:12:38.041" v="2257"/>
          <ac:cxnSpMkLst>
            <pc:docMk/>
            <pc:sldMk cId="0" sldId="600"/>
            <ac:cxnSpMk id="9" creationId="{3BEAD941-B8C5-41C5-89EE-181C2A78521F}"/>
          </ac:cxnSpMkLst>
        </pc:cxnChg>
        <pc:cxnChg chg="add mod">
          <ac:chgData name="Rohit J Kate" userId="6acfeb0a-1742-4fee-9ad0-3462b52b7fdf" providerId="ADAL" clId="{6C386FB0-D7CF-448A-BA0A-146360E9A7DB}" dt="2021-12-02T07:12:38.049" v="2258"/>
          <ac:cxnSpMkLst>
            <pc:docMk/>
            <pc:sldMk cId="0" sldId="600"/>
            <ac:cxnSpMk id="12" creationId="{B2165268-5E1F-4679-934E-51E58C134E5A}"/>
          </ac:cxnSpMkLst>
        </pc:cxnChg>
        <pc:cxnChg chg="del">
          <ac:chgData name="Rohit J Kate" userId="6acfeb0a-1742-4fee-9ad0-3462b52b7fdf" providerId="ADAL" clId="{6C386FB0-D7CF-448A-BA0A-146360E9A7DB}" dt="2021-12-02T07:12:34.836" v="2253" actId="478"/>
          <ac:cxnSpMkLst>
            <pc:docMk/>
            <pc:sldMk cId="0" sldId="600"/>
            <ac:cxnSpMk id="2198550" creationId="{B6B8F863-2D99-4D71-91F8-1F7927ACD2AB}"/>
          </ac:cxnSpMkLst>
        </pc:cxnChg>
      </pc:sldChg>
      <pc:sldChg chg="addSp delSp modSp add mod modAnim">
        <pc:chgData name="Rohit J Kate" userId="6acfeb0a-1742-4fee-9ad0-3462b52b7fdf" providerId="ADAL" clId="{6C386FB0-D7CF-448A-BA0A-146360E9A7DB}" dt="2021-12-02T07:13:27.721" v="2268"/>
        <pc:sldMkLst>
          <pc:docMk/>
          <pc:sldMk cId="0" sldId="601"/>
        </pc:sldMkLst>
        <pc:spChg chg="mod">
          <ac:chgData name="Rohit J Kate" userId="6acfeb0a-1742-4fee-9ad0-3462b52b7fdf" providerId="ADAL" clId="{6C386FB0-D7CF-448A-BA0A-146360E9A7DB}" dt="2021-12-02T07:13:25.730" v="2266"/>
          <ac:spMkLst>
            <pc:docMk/>
            <pc:sldMk cId="0" sldId="601"/>
            <ac:spMk id="18" creationId="{447FC706-3A45-4357-A7E4-3F88571DCE16}"/>
          </ac:spMkLst>
        </pc:spChg>
        <pc:spChg chg="mod">
          <ac:chgData name="Rohit J Kate" userId="6acfeb0a-1742-4fee-9ad0-3462b52b7fdf" providerId="ADAL" clId="{6C386FB0-D7CF-448A-BA0A-146360E9A7DB}" dt="2021-12-02T07:13:25.730" v="2266"/>
          <ac:spMkLst>
            <pc:docMk/>
            <pc:sldMk cId="0" sldId="601"/>
            <ac:spMk id="19" creationId="{DCCF98D2-CB1E-464A-ADD7-6BE5DF29624E}"/>
          </ac:spMkLst>
        </pc:spChg>
        <pc:spChg chg="mod">
          <ac:chgData name="Rohit J Kate" userId="6acfeb0a-1742-4fee-9ad0-3462b52b7fdf" providerId="ADAL" clId="{6C386FB0-D7CF-448A-BA0A-146360E9A7DB}" dt="2021-12-02T07:13:25.730" v="2266"/>
          <ac:spMkLst>
            <pc:docMk/>
            <pc:sldMk cId="0" sldId="601"/>
            <ac:spMk id="20" creationId="{E54FBC24-6B04-4624-A92A-9939C58E8EB7}"/>
          </ac:spMkLst>
        </pc:spChg>
        <pc:spChg chg="mod">
          <ac:chgData name="Rohit J Kate" userId="6acfeb0a-1742-4fee-9ad0-3462b52b7fdf" providerId="ADAL" clId="{6C386FB0-D7CF-448A-BA0A-146360E9A7DB}" dt="2021-12-02T07:13:25.730" v="2266"/>
          <ac:spMkLst>
            <pc:docMk/>
            <pc:sldMk cId="0" sldId="601"/>
            <ac:spMk id="21" creationId="{319B6A83-0DE7-4563-A095-0C6E4BD76146}"/>
          </ac:spMkLst>
        </pc:spChg>
        <pc:spChg chg="mod">
          <ac:chgData name="Rohit J Kate" userId="6acfeb0a-1742-4fee-9ad0-3462b52b7fdf" providerId="ADAL" clId="{6C386FB0-D7CF-448A-BA0A-146360E9A7DB}" dt="2021-12-02T07:13:25.730" v="2266"/>
          <ac:spMkLst>
            <pc:docMk/>
            <pc:sldMk cId="0" sldId="601"/>
            <ac:spMk id="22" creationId="{DD3A1AF2-0928-45D5-841F-0495E3EBE87A}"/>
          </ac:spMkLst>
        </pc:spChg>
        <pc:spChg chg="mod">
          <ac:chgData name="Rohit J Kate" userId="6acfeb0a-1742-4fee-9ad0-3462b52b7fdf" providerId="ADAL" clId="{6C386FB0-D7CF-448A-BA0A-146360E9A7DB}" dt="2021-12-02T07:13:25.730" v="2266"/>
          <ac:spMkLst>
            <pc:docMk/>
            <pc:sldMk cId="0" sldId="601"/>
            <ac:spMk id="23" creationId="{EA26FD2D-D27E-4135-9995-AE1867B4E7CC}"/>
          </ac:spMkLst>
        </pc:spChg>
        <pc:spChg chg="mod">
          <ac:chgData name="Rohit J Kate" userId="6acfeb0a-1742-4fee-9ad0-3462b52b7fdf" providerId="ADAL" clId="{6C386FB0-D7CF-448A-BA0A-146360E9A7DB}" dt="2021-12-02T07:13:25.730" v="2266"/>
          <ac:spMkLst>
            <pc:docMk/>
            <pc:sldMk cId="0" sldId="601"/>
            <ac:spMk id="24" creationId="{72E66EB7-D204-4AF9-881D-91FEF962104A}"/>
          </ac:spMkLst>
        </pc:spChg>
        <pc:spChg chg="add del mod">
          <ac:chgData name="Rohit J Kate" userId="6acfeb0a-1742-4fee-9ad0-3462b52b7fdf" providerId="ADAL" clId="{6C386FB0-D7CF-448A-BA0A-146360E9A7DB}" dt="2021-12-02T07:13:27.709" v="2267"/>
          <ac:spMkLst>
            <pc:docMk/>
            <pc:sldMk cId="0" sldId="601"/>
            <ac:spMk id="29" creationId="{3761276C-1AEE-41BC-988A-6BC4C977C81E}"/>
          </ac:spMkLst>
        </pc:spChg>
        <pc:spChg chg="mod">
          <ac:chgData name="Rohit J Kate" userId="6acfeb0a-1742-4fee-9ad0-3462b52b7fdf" providerId="ADAL" clId="{6C386FB0-D7CF-448A-BA0A-146360E9A7DB}" dt="2021-12-02T07:13:27.721" v="2268"/>
          <ac:spMkLst>
            <pc:docMk/>
            <pc:sldMk cId="0" sldId="601"/>
            <ac:spMk id="31" creationId="{BDCE169F-F7EF-430A-A7E4-C94260F10BC7}"/>
          </ac:spMkLst>
        </pc:spChg>
        <pc:spChg chg="mod">
          <ac:chgData name="Rohit J Kate" userId="6acfeb0a-1742-4fee-9ad0-3462b52b7fdf" providerId="ADAL" clId="{6C386FB0-D7CF-448A-BA0A-146360E9A7DB}" dt="2021-12-02T07:13:27.721" v="2268"/>
          <ac:spMkLst>
            <pc:docMk/>
            <pc:sldMk cId="0" sldId="601"/>
            <ac:spMk id="32" creationId="{1A4299DD-9D49-4DF0-A753-343AA07E1DAD}"/>
          </ac:spMkLst>
        </pc:spChg>
        <pc:spChg chg="mod">
          <ac:chgData name="Rohit J Kate" userId="6acfeb0a-1742-4fee-9ad0-3462b52b7fdf" providerId="ADAL" clId="{6C386FB0-D7CF-448A-BA0A-146360E9A7DB}" dt="2021-12-02T07:13:27.721" v="2268"/>
          <ac:spMkLst>
            <pc:docMk/>
            <pc:sldMk cId="0" sldId="601"/>
            <ac:spMk id="33" creationId="{9C3CF6F8-2C1F-43C2-9578-D0246116A91E}"/>
          </ac:spMkLst>
        </pc:spChg>
        <pc:spChg chg="mod">
          <ac:chgData name="Rohit J Kate" userId="6acfeb0a-1742-4fee-9ad0-3462b52b7fdf" providerId="ADAL" clId="{6C386FB0-D7CF-448A-BA0A-146360E9A7DB}" dt="2021-12-02T07:13:27.721" v="2268"/>
          <ac:spMkLst>
            <pc:docMk/>
            <pc:sldMk cId="0" sldId="601"/>
            <ac:spMk id="34" creationId="{37D8C3A8-4EB4-42BE-9774-E3B3172D6897}"/>
          </ac:spMkLst>
        </pc:spChg>
        <pc:spChg chg="mod">
          <ac:chgData name="Rohit J Kate" userId="6acfeb0a-1742-4fee-9ad0-3462b52b7fdf" providerId="ADAL" clId="{6C386FB0-D7CF-448A-BA0A-146360E9A7DB}" dt="2021-12-02T07:13:27.721" v="2268"/>
          <ac:spMkLst>
            <pc:docMk/>
            <pc:sldMk cId="0" sldId="601"/>
            <ac:spMk id="35" creationId="{B79263B3-8B93-46D8-B779-B1DDA463618F}"/>
          </ac:spMkLst>
        </pc:spChg>
        <pc:spChg chg="mod">
          <ac:chgData name="Rohit J Kate" userId="6acfeb0a-1742-4fee-9ad0-3462b52b7fdf" providerId="ADAL" clId="{6C386FB0-D7CF-448A-BA0A-146360E9A7DB}" dt="2021-12-02T07:13:27.721" v="2268"/>
          <ac:spMkLst>
            <pc:docMk/>
            <pc:sldMk cId="0" sldId="601"/>
            <ac:spMk id="36" creationId="{A9AFE261-85F9-4B7A-8B9F-F9565EDFBB16}"/>
          </ac:spMkLst>
        </pc:spChg>
        <pc:spChg chg="mod">
          <ac:chgData name="Rohit J Kate" userId="6acfeb0a-1742-4fee-9ad0-3462b52b7fdf" providerId="ADAL" clId="{6C386FB0-D7CF-448A-BA0A-146360E9A7DB}" dt="2021-12-02T07:13:27.721" v="2268"/>
          <ac:spMkLst>
            <pc:docMk/>
            <pc:sldMk cId="0" sldId="601"/>
            <ac:spMk id="37" creationId="{82CA238F-D890-4F8C-8315-9C3DC72221BF}"/>
          </ac:spMkLst>
        </pc:spChg>
        <pc:spChg chg="add mod">
          <ac:chgData name="Rohit J Kate" userId="6acfeb0a-1742-4fee-9ad0-3462b52b7fdf" providerId="ADAL" clId="{6C386FB0-D7CF-448A-BA0A-146360E9A7DB}" dt="2021-12-02T07:13:27.721" v="2268"/>
          <ac:spMkLst>
            <pc:docMk/>
            <pc:sldMk cId="0" sldId="601"/>
            <ac:spMk id="42" creationId="{A4EFBFBA-1A91-4853-8A09-9AAC8DA3A99F}"/>
          </ac:spMkLst>
        </pc:spChg>
        <pc:spChg chg="mod">
          <ac:chgData name="Rohit J Kate" userId="6acfeb0a-1742-4fee-9ad0-3462b52b7fdf" providerId="ADAL" clId="{6C386FB0-D7CF-448A-BA0A-146360E9A7DB}" dt="2021-12-02T06:07:49.140" v="450" actId="403"/>
          <ac:spMkLst>
            <pc:docMk/>
            <pc:sldMk cId="0" sldId="601"/>
            <ac:spMk id="93186" creationId="{74E0D06A-FB8B-4436-82D6-035E3CD95A7C}"/>
          </ac:spMkLst>
        </pc:spChg>
        <pc:spChg chg="del">
          <ac:chgData name="Rohit J Kate" userId="6acfeb0a-1742-4fee-9ad0-3462b52b7fdf" providerId="ADAL" clId="{6C386FB0-D7CF-448A-BA0A-146360E9A7DB}" dt="2021-12-02T07:13:19.596" v="2265" actId="478"/>
          <ac:spMkLst>
            <pc:docMk/>
            <pc:sldMk cId="0" sldId="601"/>
            <ac:spMk id="93189" creationId="{286E431E-072F-40DD-949C-5EDA7F09DE54}"/>
          </ac:spMkLst>
        </pc:spChg>
        <pc:grpChg chg="del">
          <ac:chgData name="Rohit J Kate" userId="6acfeb0a-1742-4fee-9ad0-3462b52b7fdf" providerId="ADAL" clId="{6C386FB0-D7CF-448A-BA0A-146360E9A7DB}" dt="2021-12-02T07:13:19.596" v="2265" actId="478"/>
          <ac:grpSpMkLst>
            <pc:docMk/>
            <pc:sldMk cId="0" sldId="601"/>
            <ac:grpSpMk id="2" creationId="{41A7A6F2-A2C5-46B0-8C85-E745F83A4E30}"/>
          </ac:grpSpMkLst>
        </pc:grpChg>
        <pc:grpChg chg="add del mod">
          <ac:chgData name="Rohit J Kate" userId="6acfeb0a-1742-4fee-9ad0-3462b52b7fdf" providerId="ADAL" clId="{6C386FB0-D7CF-448A-BA0A-146360E9A7DB}" dt="2021-12-02T07:13:27.709" v="2267"/>
          <ac:grpSpMkLst>
            <pc:docMk/>
            <pc:sldMk cId="0" sldId="601"/>
            <ac:grpSpMk id="17" creationId="{F5ACDDCC-09F3-4FED-BE7F-7220E86B8D35}"/>
          </ac:grpSpMkLst>
        </pc:grpChg>
        <pc:grpChg chg="add mod">
          <ac:chgData name="Rohit J Kate" userId="6acfeb0a-1742-4fee-9ad0-3462b52b7fdf" providerId="ADAL" clId="{6C386FB0-D7CF-448A-BA0A-146360E9A7DB}" dt="2021-12-02T07:13:27.721" v="2268"/>
          <ac:grpSpMkLst>
            <pc:docMk/>
            <pc:sldMk cId="0" sldId="601"/>
            <ac:grpSpMk id="30" creationId="{E5D51135-96D1-4AA5-9B06-D29165E5FAB2}"/>
          </ac:grpSpMkLst>
        </pc:grpChg>
        <pc:cxnChg chg="mod">
          <ac:chgData name="Rohit J Kate" userId="6acfeb0a-1742-4fee-9ad0-3462b52b7fdf" providerId="ADAL" clId="{6C386FB0-D7CF-448A-BA0A-146360E9A7DB}" dt="2021-12-02T07:13:25.730" v="2266"/>
          <ac:cxnSpMkLst>
            <pc:docMk/>
            <pc:sldMk cId="0" sldId="601"/>
            <ac:cxnSpMk id="25" creationId="{9EE19210-52BB-4C39-99CA-C3B05B5D9C63}"/>
          </ac:cxnSpMkLst>
        </pc:cxnChg>
        <pc:cxnChg chg="mod">
          <ac:chgData name="Rohit J Kate" userId="6acfeb0a-1742-4fee-9ad0-3462b52b7fdf" providerId="ADAL" clId="{6C386FB0-D7CF-448A-BA0A-146360E9A7DB}" dt="2021-12-02T07:13:25.730" v="2266"/>
          <ac:cxnSpMkLst>
            <pc:docMk/>
            <pc:sldMk cId="0" sldId="601"/>
            <ac:cxnSpMk id="26" creationId="{CF745EA3-FBC1-478D-AC75-AD1D932620CF}"/>
          </ac:cxnSpMkLst>
        </pc:cxnChg>
        <pc:cxnChg chg="mod">
          <ac:chgData name="Rohit J Kate" userId="6acfeb0a-1742-4fee-9ad0-3462b52b7fdf" providerId="ADAL" clId="{6C386FB0-D7CF-448A-BA0A-146360E9A7DB}" dt="2021-12-02T07:13:25.730" v="2266"/>
          <ac:cxnSpMkLst>
            <pc:docMk/>
            <pc:sldMk cId="0" sldId="601"/>
            <ac:cxnSpMk id="27" creationId="{5DBB3C67-2DC0-4B1E-8466-4DB7A164A81C}"/>
          </ac:cxnSpMkLst>
        </pc:cxnChg>
        <pc:cxnChg chg="mod">
          <ac:chgData name="Rohit J Kate" userId="6acfeb0a-1742-4fee-9ad0-3462b52b7fdf" providerId="ADAL" clId="{6C386FB0-D7CF-448A-BA0A-146360E9A7DB}" dt="2021-12-02T07:13:25.730" v="2266"/>
          <ac:cxnSpMkLst>
            <pc:docMk/>
            <pc:sldMk cId="0" sldId="601"/>
            <ac:cxnSpMk id="28" creationId="{FAB63DAF-F164-4060-83C9-2E9CEA60522C}"/>
          </ac:cxnSpMkLst>
        </pc:cxnChg>
        <pc:cxnChg chg="mod">
          <ac:chgData name="Rohit J Kate" userId="6acfeb0a-1742-4fee-9ad0-3462b52b7fdf" providerId="ADAL" clId="{6C386FB0-D7CF-448A-BA0A-146360E9A7DB}" dt="2021-12-02T07:13:27.721" v="2268"/>
          <ac:cxnSpMkLst>
            <pc:docMk/>
            <pc:sldMk cId="0" sldId="601"/>
            <ac:cxnSpMk id="38" creationId="{8B3808B6-13CD-4744-9C03-B88C5D5BC2A3}"/>
          </ac:cxnSpMkLst>
        </pc:cxnChg>
        <pc:cxnChg chg="mod">
          <ac:chgData name="Rohit J Kate" userId="6acfeb0a-1742-4fee-9ad0-3462b52b7fdf" providerId="ADAL" clId="{6C386FB0-D7CF-448A-BA0A-146360E9A7DB}" dt="2021-12-02T07:13:27.721" v="2268"/>
          <ac:cxnSpMkLst>
            <pc:docMk/>
            <pc:sldMk cId="0" sldId="601"/>
            <ac:cxnSpMk id="39" creationId="{5B7FC195-941B-4D19-AFDB-A4296B68238E}"/>
          </ac:cxnSpMkLst>
        </pc:cxnChg>
        <pc:cxnChg chg="mod">
          <ac:chgData name="Rohit J Kate" userId="6acfeb0a-1742-4fee-9ad0-3462b52b7fdf" providerId="ADAL" clId="{6C386FB0-D7CF-448A-BA0A-146360E9A7DB}" dt="2021-12-02T07:13:27.721" v="2268"/>
          <ac:cxnSpMkLst>
            <pc:docMk/>
            <pc:sldMk cId="0" sldId="601"/>
            <ac:cxnSpMk id="40" creationId="{6F5FE8CA-4EB2-4BB8-B314-CAE736B53E8C}"/>
          </ac:cxnSpMkLst>
        </pc:cxnChg>
        <pc:cxnChg chg="mod">
          <ac:chgData name="Rohit J Kate" userId="6acfeb0a-1742-4fee-9ad0-3462b52b7fdf" providerId="ADAL" clId="{6C386FB0-D7CF-448A-BA0A-146360E9A7DB}" dt="2021-12-02T07:13:27.721" v="2268"/>
          <ac:cxnSpMkLst>
            <pc:docMk/>
            <pc:sldMk cId="0" sldId="601"/>
            <ac:cxnSpMk id="41" creationId="{56D7539D-C4D5-4510-994C-A1136E4731F8}"/>
          </ac:cxnSpMkLst>
        </pc:cxnChg>
      </pc:sldChg>
      <pc:sldChg chg="modSp add mod">
        <pc:chgData name="Rohit J Kate" userId="6acfeb0a-1742-4fee-9ad0-3462b52b7fdf" providerId="ADAL" clId="{6C386FB0-D7CF-448A-BA0A-146360E9A7DB}" dt="2021-12-02T06:07:56.791" v="452" actId="404"/>
        <pc:sldMkLst>
          <pc:docMk/>
          <pc:sldMk cId="0" sldId="602"/>
        </pc:sldMkLst>
        <pc:spChg chg="mod">
          <ac:chgData name="Rohit J Kate" userId="6acfeb0a-1742-4fee-9ad0-3462b52b7fdf" providerId="ADAL" clId="{6C386FB0-D7CF-448A-BA0A-146360E9A7DB}" dt="2021-12-02T06:07:56.791" v="452" actId="404"/>
          <ac:spMkLst>
            <pc:docMk/>
            <pc:sldMk cId="0" sldId="602"/>
            <ac:spMk id="94210" creationId="{5AB49490-1FE3-421D-9671-C74229D5BA33}"/>
          </ac:spMkLst>
        </pc:spChg>
      </pc:sldChg>
      <pc:sldChg chg="addSp delSp modSp add mod modAnim">
        <pc:chgData name="Rohit J Kate" userId="6acfeb0a-1742-4fee-9ad0-3462b52b7fdf" providerId="ADAL" clId="{6C386FB0-D7CF-448A-BA0A-146360E9A7DB}" dt="2021-12-02T07:13:49.559" v="2272"/>
        <pc:sldMkLst>
          <pc:docMk/>
          <pc:sldMk cId="0" sldId="603"/>
        </pc:sldMkLst>
        <pc:spChg chg="add del mod">
          <ac:chgData name="Rohit J Kate" userId="6acfeb0a-1742-4fee-9ad0-3462b52b7fdf" providerId="ADAL" clId="{6C386FB0-D7CF-448A-BA0A-146360E9A7DB}" dt="2021-12-02T07:13:49.543" v="2271"/>
          <ac:spMkLst>
            <pc:docMk/>
            <pc:sldMk cId="0" sldId="603"/>
            <ac:spMk id="51" creationId="{89768B15-46E0-4556-8C7C-2B6605B72321}"/>
          </ac:spMkLst>
        </pc:spChg>
        <pc:spChg chg="mod">
          <ac:chgData name="Rohit J Kate" userId="6acfeb0a-1742-4fee-9ad0-3462b52b7fdf" providerId="ADAL" clId="{6C386FB0-D7CF-448A-BA0A-146360E9A7DB}" dt="2021-12-02T07:13:47.389" v="2270"/>
          <ac:spMkLst>
            <pc:docMk/>
            <pc:sldMk cId="0" sldId="603"/>
            <ac:spMk id="61" creationId="{B23314C6-ABF0-4527-B5DB-F8B7D0B05B06}"/>
          </ac:spMkLst>
        </pc:spChg>
        <pc:spChg chg="mod">
          <ac:chgData name="Rohit J Kate" userId="6acfeb0a-1742-4fee-9ad0-3462b52b7fdf" providerId="ADAL" clId="{6C386FB0-D7CF-448A-BA0A-146360E9A7DB}" dt="2021-12-02T07:13:47.389" v="2270"/>
          <ac:spMkLst>
            <pc:docMk/>
            <pc:sldMk cId="0" sldId="603"/>
            <ac:spMk id="62" creationId="{78D19FE9-E225-4FA7-8B7B-E0382ACFCEBC}"/>
          </ac:spMkLst>
        </pc:spChg>
        <pc:spChg chg="mod">
          <ac:chgData name="Rohit J Kate" userId="6acfeb0a-1742-4fee-9ad0-3462b52b7fdf" providerId="ADAL" clId="{6C386FB0-D7CF-448A-BA0A-146360E9A7DB}" dt="2021-12-02T07:13:47.389" v="2270"/>
          <ac:spMkLst>
            <pc:docMk/>
            <pc:sldMk cId="0" sldId="603"/>
            <ac:spMk id="63" creationId="{45C74914-D21C-43AB-ADE8-1365F6371ABE}"/>
          </ac:spMkLst>
        </pc:spChg>
        <pc:spChg chg="mod">
          <ac:chgData name="Rohit J Kate" userId="6acfeb0a-1742-4fee-9ad0-3462b52b7fdf" providerId="ADAL" clId="{6C386FB0-D7CF-448A-BA0A-146360E9A7DB}" dt="2021-12-02T07:13:47.389" v="2270"/>
          <ac:spMkLst>
            <pc:docMk/>
            <pc:sldMk cId="0" sldId="603"/>
            <ac:spMk id="64" creationId="{5F727496-1A0A-46B4-BBBF-0F7068F468CE}"/>
          </ac:spMkLst>
        </pc:spChg>
        <pc:spChg chg="mod">
          <ac:chgData name="Rohit J Kate" userId="6acfeb0a-1742-4fee-9ad0-3462b52b7fdf" providerId="ADAL" clId="{6C386FB0-D7CF-448A-BA0A-146360E9A7DB}" dt="2021-12-02T07:13:47.389" v="2270"/>
          <ac:spMkLst>
            <pc:docMk/>
            <pc:sldMk cId="0" sldId="603"/>
            <ac:spMk id="65" creationId="{1C7A240E-54CC-4D81-A2F6-4A8C2D85D95E}"/>
          </ac:spMkLst>
        </pc:spChg>
        <pc:spChg chg="mod">
          <ac:chgData name="Rohit J Kate" userId="6acfeb0a-1742-4fee-9ad0-3462b52b7fdf" providerId="ADAL" clId="{6C386FB0-D7CF-448A-BA0A-146360E9A7DB}" dt="2021-12-02T07:13:47.389" v="2270"/>
          <ac:spMkLst>
            <pc:docMk/>
            <pc:sldMk cId="0" sldId="603"/>
            <ac:spMk id="66" creationId="{AEA4534A-CEA8-4EAB-B685-B62AC7ECF3A6}"/>
          </ac:spMkLst>
        </pc:spChg>
        <pc:spChg chg="mod">
          <ac:chgData name="Rohit J Kate" userId="6acfeb0a-1742-4fee-9ad0-3462b52b7fdf" providerId="ADAL" clId="{6C386FB0-D7CF-448A-BA0A-146360E9A7DB}" dt="2021-12-02T07:13:47.389" v="2270"/>
          <ac:spMkLst>
            <pc:docMk/>
            <pc:sldMk cId="0" sldId="603"/>
            <ac:spMk id="67" creationId="{265D10EF-35BA-4029-84CE-58138FCD64C3}"/>
          </ac:spMkLst>
        </pc:spChg>
        <pc:spChg chg="mod">
          <ac:chgData name="Rohit J Kate" userId="6acfeb0a-1742-4fee-9ad0-3462b52b7fdf" providerId="ADAL" clId="{6C386FB0-D7CF-448A-BA0A-146360E9A7DB}" dt="2021-12-02T07:13:47.389" v="2270"/>
          <ac:spMkLst>
            <pc:docMk/>
            <pc:sldMk cId="0" sldId="603"/>
            <ac:spMk id="68" creationId="{D27684DA-52A7-4852-913C-BDDCF226AB5A}"/>
          </ac:spMkLst>
        </pc:spChg>
        <pc:spChg chg="mod">
          <ac:chgData name="Rohit J Kate" userId="6acfeb0a-1742-4fee-9ad0-3462b52b7fdf" providerId="ADAL" clId="{6C386FB0-D7CF-448A-BA0A-146360E9A7DB}" dt="2021-12-02T07:13:47.389" v="2270"/>
          <ac:spMkLst>
            <pc:docMk/>
            <pc:sldMk cId="0" sldId="603"/>
            <ac:spMk id="69" creationId="{C817DA47-CD1E-4F63-8D72-AE3F1B21545C}"/>
          </ac:spMkLst>
        </pc:spChg>
        <pc:spChg chg="mod">
          <ac:chgData name="Rohit J Kate" userId="6acfeb0a-1742-4fee-9ad0-3462b52b7fdf" providerId="ADAL" clId="{6C386FB0-D7CF-448A-BA0A-146360E9A7DB}" dt="2021-12-02T07:13:47.389" v="2270"/>
          <ac:spMkLst>
            <pc:docMk/>
            <pc:sldMk cId="0" sldId="603"/>
            <ac:spMk id="70" creationId="{B2B897D9-9078-4303-B77D-29DBB932BA4E}"/>
          </ac:spMkLst>
        </pc:spChg>
        <pc:spChg chg="mod">
          <ac:chgData name="Rohit J Kate" userId="6acfeb0a-1742-4fee-9ad0-3462b52b7fdf" providerId="ADAL" clId="{6C386FB0-D7CF-448A-BA0A-146360E9A7DB}" dt="2021-12-02T07:13:47.389" v="2270"/>
          <ac:spMkLst>
            <pc:docMk/>
            <pc:sldMk cId="0" sldId="603"/>
            <ac:spMk id="71" creationId="{502558B7-E22B-4D07-A32A-803BB0A67A79}"/>
          </ac:spMkLst>
        </pc:spChg>
        <pc:spChg chg="mod">
          <ac:chgData name="Rohit J Kate" userId="6acfeb0a-1742-4fee-9ad0-3462b52b7fdf" providerId="ADAL" clId="{6C386FB0-D7CF-448A-BA0A-146360E9A7DB}" dt="2021-12-02T07:13:47.389" v="2270"/>
          <ac:spMkLst>
            <pc:docMk/>
            <pc:sldMk cId="0" sldId="603"/>
            <ac:spMk id="72" creationId="{71AF1A96-83CB-49A2-8B30-415614696B66}"/>
          </ac:spMkLst>
        </pc:spChg>
        <pc:spChg chg="mod">
          <ac:chgData name="Rohit J Kate" userId="6acfeb0a-1742-4fee-9ad0-3462b52b7fdf" providerId="ADAL" clId="{6C386FB0-D7CF-448A-BA0A-146360E9A7DB}" dt="2021-12-02T07:13:47.389" v="2270"/>
          <ac:spMkLst>
            <pc:docMk/>
            <pc:sldMk cId="0" sldId="603"/>
            <ac:spMk id="73" creationId="{76BF422C-3499-4F1D-BF2A-213048FDB15C}"/>
          </ac:spMkLst>
        </pc:spChg>
        <pc:spChg chg="mod">
          <ac:chgData name="Rohit J Kate" userId="6acfeb0a-1742-4fee-9ad0-3462b52b7fdf" providerId="ADAL" clId="{6C386FB0-D7CF-448A-BA0A-146360E9A7DB}" dt="2021-12-02T07:13:47.389" v="2270"/>
          <ac:spMkLst>
            <pc:docMk/>
            <pc:sldMk cId="0" sldId="603"/>
            <ac:spMk id="74" creationId="{B7B3200A-D8DD-409E-B6C8-9268DC9F460E}"/>
          </ac:spMkLst>
        </pc:spChg>
        <pc:spChg chg="mod">
          <ac:chgData name="Rohit J Kate" userId="6acfeb0a-1742-4fee-9ad0-3462b52b7fdf" providerId="ADAL" clId="{6C386FB0-D7CF-448A-BA0A-146360E9A7DB}" dt="2021-12-02T07:13:47.389" v="2270"/>
          <ac:spMkLst>
            <pc:docMk/>
            <pc:sldMk cId="0" sldId="603"/>
            <ac:spMk id="75" creationId="{4BC1DF3B-45D4-4620-BB6C-C1115BECD12D}"/>
          </ac:spMkLst>
        </pc:spChg>
        <pc:spChg chg="mod">
          <ac:chgData name="Rohit J Kate" userId="6acfeb0a-1742-4fee-9ad0-3462b52b7fdf" providerId="ADAL" clId="{6C386FB0-D7CF-448A-BA0A-146360E9A7DB}" dt="2021-12-02T07:13:47.389" v="2270"/>
          <ac:spMkLst>
            <pc:docMk/>
            <pc:sldMk cId="0" sldId="603"/>
            <ac:spMk id="76" creationId="{8667546F-B2E0-4A49-909E-E6D83C89B876}"/>
          </ac:spMkLst>
        </pc:spChg>
        <pc:spChg chg="mod">
          <ac:chgData name="Rohit J Kate" userId="6acfeb0a-1742-4fee-9ad0-3462b52b7fdf" providerId="ADAL" clId="{6C386FB0-D7CF-448A-BA0A-146360E9A7DB}" dt="2021-12-02T07:13:47.389" v="2270"/>
          <ac:spMkLst>
            <pc:docMk/>
            <pc:sldMk cId="0" sldId="603"/>
            <ac:spMk id="77" creationId="{49DA7383-1C5A-46D6-AFAB-27B90856876C}"/>
          </ac:spMkLst>
        </pc:spChg>
        <pc:spChg chg="mod">
          <ac:chgData name="Rohit J Kate" userId="6acfeb0a-1742-4fee-9ad0-3462b52b7fdf" providerId="ADAL" clId="{6C386FB0-D7CF-448A-BA0A-146360E9A7DB}" dt="2021-12-02T07:13:47.389" v="2270"/>
          <ac:spMkLst>
            <pc:docMk/>
            <pc:sldMk cId="0" sldId="603"/>
            <ac:spMk id="78" creationId="{AF7DD779-F4B8-4104-826F-583DCE85B889}"/>
          </ac:spMkLst>
        </pc:spChg>
        <pc:spChg chg="mod">
          <ac:chgData name="Rohit J Kate" userId="6acfeb0a-1742-4fee-9ad0-3462b52b7fdf" providerId="ADAL" clId="{6C386FB0-D7CF-448A-BA0A-146360E9A7DB}" dt="2021-12-02T07:13:47.389" v="2270"/>
          <ac:spMkLst>
            <pc:docMk/>
            <pc:sldMk cId="0" sldId="603"/>
            <ac:spMk id="79" creationId="{DB64ADD3-41A1-41AB-AEAA-8269EFF9FEFF}"/>
          </ac:spMkLst>
        </pc:spChg>
        <pc:spChg chg="mod">
          <ac:chgData name="Rohit J Kate" userId="6acfeb0a-1742-4fee-9ad0-3462b52b7fdf" providerId="ADAL" clId="{6C386FB0-D7CF-448A-BA0A-146360E9A7DB}" dt="2021-12-02T07:13:47.389" v="2270"/>
          <ac:spMkLst>
            <pc:docMk/>
            <pc:sldMk cId="0" sldId="603"/>
            <ac:spMk id="80" creationId="{44B357CF-007B-44B6-AB5F-28234BA65C1C}"/>
          </ac:spMkLst>
        </pc:spChg>
        <pc:spChg chg="mod">
          <ac:chgData name="Rohit J Kate" userId="6acfeb0a-1742-4fee-9ad0-3462b52b7fdf" providerId="ADAL" clId="{6C386FB0-D7CF-448A-BA0A-146360E9A7DB}" dt="2021-12-02T07:13:47.389" v="2270"/>
          <ac:spMkLst>
            <pc:docMk/>
            <pc:sldMk cId="0" sldId="603"/>
            <ac:spMk id="81" creationId="{B221D4A4-C0D5-49F8-899E-5BEA306EB0A1}"/>
          </ac:spMkLst>
        </pc:spChg>
        <pc:spChg chg="mod">
          <ac:chgData name="Rohit J Kate" userId="6acfeb0a-1742-4fee-9ad0-3462b52b7fdf" providerId="ADAL" clId="{6C386FB0-D7CF-448A-BA0A-146360E9A7DB}" dt="2021-12-02T07:13:47.389" v="2270"/>
          <ac:spMkLst>
            <pc:docMk/>
            <pc:sldMk cId="0" sldId="603"/>
            <ac:spMk id="82" creationId="{E10FC0EA-0B7C-492D-A96D-D5F6ED8B408E}"/>
          </ac:spMkLst>
        </pc:spChg>
        <pc:spChg chg="mod">
          <ac:chgData name="Rohit J Kate" userId="6acfeb0a-1742-4fee-9ad0-3462b52b7fdf" providerId="ADAL" clId="{6C386FB0-D7CF-448A-BA0A-146360E9A7DB}" dt="2021-12-02T07:13:47.389" v="2270"/>
          <ac:spMkLst>
            <pc:docMk/>
            <pc:sldMk cId="0" sldId="603"/>
            <ac:spMk id="83" creationId="{98AEB0C6-A198-46D0-94A4-CF329269CD6E}"/>
          </ac:spMkLst>
        </pc:spChg>
        <pc:spChg chg="mod">
          <ac:chgData name="Rohit J Kate" userId="6acfeb0a-1742-4fee-9ad0-3462b52b7fdf" providerId="ADAL" clId="{6C386FB0-D7CF-448A-BA0A-146360E9A7DB}" dt="2021-12-02T07:13:47.389" v="2270"/>
          <ac:spMkLst>
            <pc:docMk/>
            <pc:sldMk cId="0" sldId="603"/>
            <ac:spMk id="84" creationId="{88AAAC47-6B77-4200-B335-80A95B88EAC3}"/>
          </ac:spMkLst>
        </pc:spChg>
        <pc:spChg chg="mod">
          <ac:chgData name="Rohit J Kate" userId="6acfeb0a-1742-4fee-9ad0-3462b52b7fdf" providerId="ADAL" clId="{6C386FB0-D7CF-448A-BA0A-146360E9A7DB}" dt="2021-12-02T07:13:47.389" v="2270"/>
          <ac:spMkLst>
            <pc:docMk/>
            <pc:sldMk cId="0" sldId="603"/>
            <ac:spMk id="85" creationId="{BAB9D5B3-5DE0-47C5-A8FB-F66C70B12342}"/>
          </ac:spMkLst>
        </pc:spChg>
        <pc:spChg chg="mod">
          <ac:chgData name="Rohit J Kate" userId="6acfeb0a-1742-4fee-9ad0-3462b52b7fdf" providerId="ADAL" clId="{6C386FB0-D7CF-448A-BA0A-146360E9A7DB}" dt="2021-12-02T07:13:47.389" v="2270"/>
          <ac:spMkLst>
            <pc:docMk/>
            <pc:sldMk cId="0" sldId="603"/>
            <ac:spMk id="86" creationId="{5ACA884C-957A-4D39-9FBF-51A6DE00A799}"/>
          </ac:spMkLst>
        </pc:spChg>
        <pc:spChg chg="mod">
          <ac:chgData name="Rohit J Kate" userId="6acfeb0a-1742-4fee-9ad0-3462b52b7fdf" providerId="ADAL" clId="{6C386FB0-D7CF-448A-BA0A-146360E9A7DB}" dt="2021-12-02T07:13:47.389" v="2270"/>
          <ac:spMkLst>
            <pc:docMk/>
            <pc:sldMk cId="0" sldId="603"/>
            <ac:spMk id="87" creationId="{23814DC7-2786-4B88-BE00-E238D2E1C1A4}"/>
          </ac:spMkLst>
        </pc:spChg>
        <pc:spChg chg="mod">
          <ac:chgData name="Rohit J Kate" userId="6acfeb0a-1742-4fee-9ad0-3462b52b7fdf" providerId="ADAL" clId="{6C386FB0-D7CF-448A-BA0A-146360E9A7DB}" dt="2021-12-02T07:13:47.389" v="2270"/>
          <ac:spMkLst>
            <pc:docMk/>
            <pc:sldMk cId="0" sldId="603"/>
            <ac:spMk id="88" creationId="{E17E880B-F65B-4BEE-9396-15F5FBAD6DE5}"/>
          </ac:spMkLst>
        </pc:spChg>
        <pc:spChg chg="mod">
          <ac:chgData name="Rohit J Kate" userId="6acfeb0a-1742-4fee-9ad0-3462b52b7fdf" providerId="ADAL" clId="{6C386FB0-D7CF-448A-BA0A-146360E9A7DB}" dt="2021-12-02T07:13:47.389" v="2270"/>
          <ac:spMkLst>
            <pc:docMk/>
            <pc:sldMk cId="0" sldId="603"/>
            <ac:spMk id="89" creationId="{9B91CA57-72BC-4F4B-A841-37EE85584682}"/>
          </ac:spMkLst>
        </pc:spChg>
        <pc:spChg chg="mod">
          <ac:chgData name="Rohit J Kate" userId="6acfeb0a-1742-4fee-9ad0-3462b52b7fdf" providerId="ADAL" clId="{6C386FB0-D7CF-448A-BA0A-146360E9A7DB}" dt="2021-12-02T07:13:47.389" v="2270"/>
          <ac:spMkLst>
            <pc:docMk/>
            <pc:sldMk cId="0" sldId="603"/>
            <ac:spMk id="90" creationId="{32EB2DF9-A79A-43C7-A553-EB5AED717490}"/>
          </ac:spMkLst>
        </pc:spChg>
        <pc:spChg chg="mod">
          <ac:chgData name="Rohit J Kate" userId="6acfeb0a-1742-4fee-9ad0-3462b52b7fdf" providerId="ADAL" clId="{6C386FB0-D7CF-448A-BA0A-146360E9A7DB}" dt="2021-12-02T07:13:47.389" v="2270"/>
          <ac:spMkLst>
            <pc:docMk/>
            <pc:sldMk cId="0" sldId="603"/>
            <ac:spMk id="91" creationId="{7AE68D08-A289-4B0B-8CFC-5AFBD78151F2}"/>
          </ac:spMkLst>
        </pc:spChg>
        <pc:spChg chg="mod">
          <ac:chgData name="Rohit J Kate" userId="6acfeb0a-1742-4fee-9ad0-3462b52b7fdf" providerId="ADAL" clId="{6C386FB0-D7CF-448A-BA0A-146360E9A7DB}" dt="2021-12-02T07:13:47.389" v="2270"/>
          <ac:spMkLst>
            <pc:docMk/>
            <pc:sldMk cId="0" sldId="603"/>
            <ac:spMk id="92" creationId="{7E4FB9F1-1DE0-4A1D-AB31-4350DDE25607}"/>
          </ac:spMkLst>
        </pc:spChg>
        <pc:spChg chg="mod">
          <ac:chgData name="Rohit J Kate" userId="6acfeb0a-1742-4fee-9ad0-3462b52b7fdf" providerId="ADAL" clId="{6C386FB0-D7CF-448A-BA0A-146360E9A7DB}" dt="2021-12-02T07:13:47.389" v="2270"/>
          <ac:spMkLst>
            <pc:docMk/>
            <pc:sldMk cId="0" sldId="603"/>
            <ac:spMk id="93" creationId="{1229D10B-D319-42D6-AC7B-41F0D7123FFE}"/>
          </ac:spMkLst>
        </pc:spChg>
        <pc:spChg chg="mod">
          <ac:chgData name="Rohit J Kate" userId="6acfeb0a-1742-4fee-9ad0-3462b52b7fdf" providerId="ADAL" clId="{6C386FB0-D7CF-448A-BA0A-146360E9A7DB}" dt="2021-12-02T07:13:47.389" v="2270"/>
          <ac:spMkLst>
            <pc:docMk/>
            <pc:sldMk cId="0" sldId="603"/>
            <ac:spMk id="94" creationId="{3789D97E-0B60-48B4-898A-A2F7C5F50E80}"/>
          </ac:spMkLst>
        </pc:spChg>
        <pc:spChg chg="mod">
          <ac:chgData name="Rohit J Kate" userId="6acfeb0a-1742-4fee-9ad0-3462b52b7fdf" providerId="ADAL" clId="{6C386FB0-D7CF-448A-BA0A-146360E9A7DB}" dt="2021-12-02T07:13:47.389" v="2270"/>
          <ac:spMkLst>
            <pc:docMk/>
            <pc:sldMk cId="0" sldId="603"/>
            <ac:spMk id="95" creationId="{904587E9-2474-49AD-88D1-51CC746BCB76}"/>
          </ac:spMkLst>
        </pc:spChg>
        <pc:spChg chg="mod">
          <ac:chgData name="Rohit J Kate" userId="6acfeb0a-1742-4fee-9ad0-3462b52b7fdf" providerId="ADAL" clId="{6C386FB0-D7CF-448A-BA0A-146360E9A7DB}" dt="2021-12-02T07:13:47.389" v="2270"/>
          <ac:spMkLst>
            <pc:docMk/>
            <pc:sldMk cId="0" sldId="603"/>
            <ac:spMk id="96" creationId="{0507A5E0-CF8C-458F-95C0-ECD3C565017E}"/>
          </ac:spMkLst>
        </pc:spChg>
        <pc:spChg chg="mod">
          <ac:chgData name="Rohit J Kate" userId="6acfeb0a-1742-4fee-9ad0-3462b52b7fdf" providerId="ADAL" clId="{6C386FB0-D7CF-448A-BA0A-146360E9A7DB}" dt="2021-12-02T07:13:47.389" v="2270"/>
          <ac:spMkLst>
            <pc:docMk/>
            <pc:sldMk cId="0" sldId="603"/>
            <ac:spMk id="97" creationId="{4BBECC56-796C-4283-9B62-3E9F62FD8302}"/>
          </ac:spMkLst>
        </pc:spChg>
        <pc:spChg chg="add mod">
          <ac:chgData name="Rohit J Kate" userId="6acfeb0a-1742-4fee-9ad0-3462b52b7fdf" providerId="ADAL" clId="{6C386FB0-D7CF-448A-BA0A-146360E9A7DB}" dt="2021-12-02T07:13:49.559" v="2272"/>
          <ac:spMkLst>
            <pc:docMk/>
            <pc:sldMk cId="0" sldId="603"/>
            <ac:spMk id="98" creationId="{0D13EE11-32CE-422B-8739-B4C7701EF724}"/>
          </ac:spMkLst>
        </pc:spChg>
        <pc:spChg chg="mod">
          <ac:chgData name="Rohit J Kate" userId="6acfeb0a-1742-4fee-9ad0-3462b52b7fdf" providerId="ADAL" clId="{6C386FB0-D7CF-448A-BA0A-146360E9A7DB}" dt="2021-12-02T07:13:49.559" v="2272"/>
          <ac:spMkLst>
            <pc:docMk/>
            <pc:sldMk cId="0" sldId="603"/>
            <ac:spMk id="108" creationId="{24D7B519-EF30-48F7-88AA-D88B66BEAB2B}"/>
          </ac:spMkLst>
        </pc:spChg>
        <pc:spChg chg="mod">
          <ac:chgData name="Rohit J Kate" userId="6acfeb0a-1742-4fee-9ad0-3462b52b7fdf" providerId="ADAL" clId="{6C386FB0-D7CF-448A-BA0A-146360E9A7DB}" dt="2021-12-02T07:13:49.559" v="2272"/>
          <ac:spMkLst>
            <pc:docMk/>
            <pc:sldMk cId="0" sldId="603"/>
            <ac:spMk id="109" creationId="{0D9B410C-2988-4043-B8CF-87456CF51872}"/>
          </ac:spMkLst>
        </pc:spChg>
        <pc:spChg chg="mod">
          <ac:chgData name="Rohit J Kate" userId="6acfeb0a-1742-4fee-9ad0-3462b52b7fdf" providerId="ADAL" clId="{6C386FB0-D7CF-448A-BA0A-146360E9A7DB}" dt="2021-12-02T07:13:49.559" v="2272"/>
          <ac:spMkLst>
            <pc:docMk/>
            <pc:sldMk cId="0" sldId="603"/>
            <ac:spMk id="110" creationId="{870977C4-C741-40E3-B525-E8ACCC7450BE}"/>
          </ac:spMkLst>
        </pc:spChg>
        <pc:spChg chg="mod">
          <ac:chgData name="Rohit J Kate" userId="6acfeb0a-1742-4fee-9ad0-3462b52b7fdf" providerId="ADAL" clId="{6C386FB0-D7CF-448A-BA0A-146360E9A7DB}" dt="2021-12-02T07:13:49.559" v="2272"/>
          <ac:spMkLst>
            <pc:docMk/>
            <pc:sldMk cId="0" sldId="603"/>
            <ac:spMk id="111" creationId="{B5D2F61C-BEB0-4972-B451-F64195E221B3}"/>
          </ac:spMkLst>
        </pc:spChg>
        <pc:spChg chg="mod">
          <ac:chgData name="Rohit J Kate" userId="6acfeb0a-1742-4fee-9ad0-3462b52b7fdf" providerId="ADAL" clId="{6C386FB0-D7CF-448A-BA0A-146360E9A7DB}" dt="2021-12-02T07:13:49.559" v="2272"/>
          <ac:spMkLst>
            <pc:docMk/>
            <pc:sldMk cId="0" sldId="603"/>
            <ac:spMk id="112" creationId="{6DD4D323-7D07-4B72-9D5E-808AB33127D3}"/>
          </ac:spMkLst>
        </pc:spChg>
        <pc:spChg chg="mod">
          <ac:chgData name="Rohit J Kate" userId="6acfeb0a-1742-4fee-9ad0-3462b52b7fdf" providerId="ADAL" clId="{6C386FB0-D7CF-448A-BA0A-146360E9A7DB}" dt="2021-12-02T07:13:49.559" v="2272"/>
          <ac:spMkLst>
            <pc:docMk/>
            <pc:sldMk cId="0" sldId="603"/>
            <ac:spMk id="113" creationId="{1BE805EC-70BB-44EF-BA1C-E5F829AFB25E}"/>
          </ac:spMkLst>
        </pc:spChg>
        <pc:spChg chg="mod">
          <ac:chgData name="Rohit J Kate" userId="6acfeb0a-1742-4fee-9ad0-3462b52b7fdf" providerId="ADAL" clId="{6C386FB0-D7CF-448A-BA0A-146360E9A7DB}" dt="2021-12-02T07:13:49.559" v="2272"/>
          <ac:spMkLst>
            <pc:docMk/>
            <pc:sldMk cId="0" sldId="603"/>
            <ac:spMk id="114" creationId="{DDFAABB0-01A3-47BC-B74A-5EDBEF250441}"/>
          </ac:spMkLst>
        </pc:spChg>
        <pc:spChg chg="mod">
          <ac:chgData name="Rohit J Kate" userId="6acfeb0a-1742-4fee-9ad0-3462b52b7fdf" providerId="ADAL" clId="{6C386FB0-D7CF-448A-BA0A-146360E9A7DB}" dt="2021-12-02T07:13:49.559" v="2272"/>
          <ac:spMkLst>
            <pc:docMk/>
            <pc:sldMk cId="0" sldId="603"/>
            <ac:spMk id="115" creationId="{805280F0-FD59-4B14-A1E8-E21D9040F1CE}"/>
          </ac:spMkLst>
        </pc:spChg>
        <pc:spChg chg="mod">
          <ac:chgData name="Rohit J Kate" userId="6acfeb0a-1742-4fee-9ad0-3462b52b7fdf" providerId="ADAL" clId="{6C386FB0-D7CF-448A-BA0A-146360E9A7DB}" dt="2021-12-02T07:13:49.559" v="2272"/>
          <ac:spMkLst>
            <pc:docMk/>
            <pc:sldMk cId="0" sldId="603"/>
            <ac:spMk id="116" creationId="{2D03973D-1D97-4AA2-8F08-E26F38F4AA36}"/>
          </ac:spMkLst>
        </pc:spChg>
        <pc:spChg chg="mod">
          <ac:chgData name="Rohit J Kate" userId="6acfeb0a-1742-4fee-9ad0-3462b52b7fdf" providerId="ADAL" clId="{6C386FB0-D7CF-448A-BA0A-146360E9A7DB}" dt="2021-12-02T07:13:49.559" v="2272"/>
          <ac:spMkLst>
            <pc:docMk/>
            <pc:sldMk cId="0" sldId="603"/>
            <ac:spMk id="117" creationId="{0639739C-E0B6-4990-8E96-E95D5382476E}"/>
          </ac:spMkLst>
        </pc:spChg>
        <pc:spChg chg="mod">
          <ac:chgData name="Rohit J Kate" userId="6acfeb0a-1742-4fee-9ad0-3462b52b7fdf" providerId="ADAL" clId="{6C386FB0-D7CF-448A-BA0A-146360E9A7DB}" dt="2021-12-02T07:13:49.559" v="2272"/>
          <ac:spMkLst>
            <pc:docMk/>
            <pc:sldMk cId="0" sldId="603"/>
            <ac:spMk id="118" creationId="{8DE8F56F-B950-4388-BAA2-187DF9A6EA46}"/>
          </ac:spMkLst>
        </pc:spChg>
        <pc:spChg chg="mod">
          <ac:chgData name="Rohit J Kate" userId="6acfeb0a-1742-4fee-9ad0-3462b52b7fdf" providerId="ADAL" clId="{6C386FB0-D7CF-448A-BA0A-146360E9A7DB}" dt="2021-12-02T07:13:49.559" v="2272"/>
          <ac:spMkLst>
            <pc:docMk/>
            <pc:sldMk cId="0" sldId="603"/>
            <ac:spMk id="119" creationId="{568D24DD-20E8-4FE8-9930-61777D1E7738}"/>
          </ac:spMkLst>
        </pc:spChg>
        <pc:spChg chg="mod">
          <ac:chgData name="Rohit J Kate" userId="6acfeb0a-1742-4fee-9ad0-3462b52b7fdf" providerId="ADAL" clId="{6C386FB0-D7CF-448A-BA0A-146360E9A7DB}" dt="2021-12-02T07:13:49.559" v="2272"/>
          <ac:spMkLst>
            <pc:docMk/>
            <pc:sldMk cId="0" sldId="603"/>
            <ac:spMk id="120" creationId="{F05AF893-9571-4633-9F15-E8FDF8F2EB09}"/>
          </ac:spMkLst>
        </pc:spChg>
        <pc:spChg chg="mod">
          <ac:chgData name="Rohit J Kate" userId="6acfeb0a-1742-4fee-9ad0-3462b52b7fdf" providerId="ADAL" clId="{6C386FB0-D7CF-448A-BA0A-146360E9A7DB}" dt="2021-12-02T07:13:49.559" v="2272"/>
          <ac:spMkLst>
            <pc:docMk/>
            <pc:sldMk cId="0" sldId="603"/>
            <ac:spMk id="121" creationId="{F6842AC8-811D-42F0-B5B6-1CAB106BC005}"/>
          </ac:spMkLst>
        </pc:spChg>
        <pc:spChg chg="mod">
          <ac:chgData name="Rohit J Kate" userId="6acfeb0a-1742-4fee-9ad0-3462b52b7fdf" providerId="ADAL" clId="{6C386FB0-D7CF-448A-BA0A-146360E9A7DB}" dt="2021-12-02T07:13:49.559" v="2272"/>
          <ac:spMkLst>
            <pc:docMk/>
            <pc:sldMk cId="0" sldId="603"/>
            <ac:spMk id="122" creationId="{9438D361-78B4-40A3-A5AF-9F5AA2CA23D2}"/>
          </ac:spMkLst>
        </pc:spChg>
        <pc:spChg chg="mod">
          <ac:chgData name="Rohit J Kate" userId="6acfeb0a-1742-4fee-9ad0-3462b52b7fdf" providerId="ADAL" clId="{6C386FB0-D7CF-448A-BA0A-146360E9A7DB}" dt="2021-12-02T07:13:49.559" v="2272"/>
          <ac:spMkLst>
            <pc:docMk/>
            <pc:sldMk cId="0" sldId="603"/>
            <ac:spMk id="123" creationId="{B4434AAC-971B-4DA0-8D03-30EFA206C3E9}"/>
          </ac:spMkLst>
        </pc:spChg>
        <pc:spChg chg="mod">
          <ac:chgData name="Rohit J Kate" userId="6acfeb0a-1742-4fee-9ad0-3462b52b7fdf" providerId="ADAL" clId="{6C386FB0-D7CF-448A-BA0A-146360E9A7DB}" dt="2021-12-02T07:13:49.559" v="2272"/>
          <ac:spMkLst>
            <pc:docMk/>
            <pc:sldMk cId="0" sldId="603"/>
            <ac:spMk id="124" creationId="{810B1F2C-A976-4AC5-8208-81380E9F5A73}"/>
          </ac:spMkLst>
        </pc:spChg>
        <pc:spChg chg="mod">
          <ac:chgData name="Rohit J Kate" userId="6acfeb0a-1742-4fee-9ad0-3462b52b7fdf" providerId="ADAL" clId="{6C386FB0-D7CF-448A-BA0A-146360E9A7DB}" dt="2021-12-02T07:13:49.559" v="2272"/>
          <ac:spMkLst>
            <pc:docMk/>
            <pc:sldMk cId="0" sldId="603"/>
            <ac:spMk id="125" creationId="{EB4330E8-79F1-4F25-9DD2-A2A3F35D7FBC}"/>
          </ac:spMkLst>
        </pc:spChg>
        <pc:spChg chg="mod">
          <ac:chgData name="Rohit J Kate" userId="6acfeb0a-1742-4fee-9ad0-3462b52b7fdf" providerId="ADAL" clId="{6C386FB0-D7CF-448A-BA0A-146360E9A7DB}" dt="2021-12-02T07:13:49.559" v="2272"/>
          <ac:spMkLst>
            <pc:docMk/>
            <pc:sldMk cId="0" sldId="603"/>
            <ac:spMk id="126" creationId="{D05C80E9-B1A7-4131-B464-1CC0FF24B554}"/>
          </ac:spMkLst>
        </pc:spChg>
        <pc:spChg chg="mod">
          <ac:chgData name="Rohit J Kate" userId="6acfeb0a-1742-4fee-9ad0-3462b52b7fdf" providerId="ADAL" clId="{6C386FB0-D7CF-448A-BA0A-146360E9A7DB}" dt="2021-12-02T07:13:49.559" v="2272"/>
          <ac:spMkLst>
            <pc:docMk/>
            <pc:sldMk cId="0" sldId="603"/>
            <ac:spMk id="127" creationId="{96C998EC-054F-4330-B3CC-E83B2BF8A547}"/>
          </ac:spMkLst>
        </pc:spChg>
        <pc:spChg chg="mod">
          <ac:chgData name="Rohit J Kate" userId="6acfeb0a-1742-4fee-9ad0-3462b52b7fdf" providerId="ADAL" clId="{6C386FB0-D7CF-448A-BA0A-146360E9A7DB}" dt="2021-12-02T07:13:49.559" v="2272"/>
          <ac:spMkLst>
            <pc:docMk/>
            <pc:sldMk cId="0" sldId="603"/>
            <ac:spMk id="128" creationId="{D8C98C52-56B9-4A6F-A0C6-F95B9F0CE2D8}"/>
          </ac:spMkLst>
        </pc:spChg>
        <pc:spChg chg="mod">
          <ac:chgData name="Rohit J Kate" userId="6acfeb0a-1742-4fee-9ad0-3462b52b7fdf" providerId="ADAL" clId="{6C386FB0-D7CF-448A-BA0A-146360E9A7DB}" dt="2021-12-02T07:13:49.559" v="2272"/>
          <ac:spMkLst>
            <pc:docMk/>
            <pc:sldMk cId="0" sldId="603"/>
            <ac:spMk id="129" creationId="{285BEFD2-1FBB-4B09-BC87-DCC1AAED8405}"/>
          </ac:spMkLst>
        </pc:spChg>
        <pc:spChg chg="mod">
          <ac:chgData name="Rohit J Kate" userId="6acfeb0a-1742-4fee-9ad0-3462b52b7fdf" providerId="ADAL" clId="{6C386FB0-D7CF-448A-BA0A-146360E9A7DB}" dt="2021-12-02T07:13:49.559" v="2272"/>
          <ac:spMkLst>
            <pc:docMk/>
            <pc:sldMk cId="0" sldId="603"/>
            <ac:spMk id="130" creationId="{EAC6809D-CEB3-45C1-8350-9B86D217242F}"/>
          </ac:spMkLst>
        </pc:spChg>
        <pc:spChg chg="mod">
          <ac:chgData name="Rohit J Kate" userId="6acfeb0a-1742-4fee-9ad0-3462b52b7fdf" providerId="ADAL" clId="{6C386FB0-D7CF-448A-BA0A-146360E9A7DB}" dt="2021-12-02T07:13:49.559" v="2272"/>
          <ac:spMkLst>
            <pc:docMk/>
            <pc:sldMk cId="0" sldId="603"/>
            <ac:spMk id="131" creationId="{D2B80500-DD06-4D6A-85D0-A9D616422C41}"/>
          </ac:spMkLst>
        </pc:spChg>
        <pc:spChg chg="mod">
          <ac:chgData name="Rohit J Kate" userId="6acfeb0a-1742-4fee-9ad0-3462b52b7fdf" providerId="ADAL" clId="{6C386FB0-D7CF-448A-BA0A-146360E9A7DB}" dt="2021-12-02T07:13:49.559" v="2272"/>
          <ac:spMkLst>
            <pc:docMk/>
            <pc:sldMk cId="0" sldId="603"/>
            <ac:spMk id="132" creationId="{0036304A-77A9-4332-8CCB-5D75F4BD90B1}"/>
          </ac:spMkLst>
        </pc:spChg>
        <pc:spChg chg="mod">
          <ac:chgData name="Rohit J Kate" userId="6acfeb0a-1742-4fee-9ad0-3462b52b7fdf" providerId="ADAL" clId="{6C386FB0-D7CF-448A-BA0A-146360E9A7DB}" dt="2021-12-02T07:13:49.559" v="2272"/>
          <ac:spMkLst>
            <pc:docMk/>
            <pc:sldMk cId="0" sldId="603"/>
            <ac:spMk id="133" creationId="{155BD1F8-7FAE-4738-B9D6-9B41F7845300}"/>
          </ac:spMkLst>
        </pc:spChg>
        <pc:spChg chg="mod">
          <ac:chgData name="Rohit J Kate" userId="6acfeb0a-1742-4fee-9ad0-3462b52b7fdf" providerId="ADAL" clId="{6C386FB0-D7CF-448A-BA0A-146360E9A7DB}" dt="2021-12-02T07:13:49.559" v="2272"/>
          <ac:spMkLst>
            <pc:docMk/>
            <pc:sldMk cId="0" sldId="603"/>
            <ac:spMk id="134" creationId="{A69E95A9-E51C-49BC-944B-7F92FA2D9EAC}"/>
          </ac:spMkLst>
        </pc:spChg>
        <pc:spChg chg="mod">
          <ac:chgData name="Rohit J Kate" userId="6acfeb0a-1742-4fee-9ad0-3462b52b7fdf" providerId="ADAL" clId="{6C386FB0-D7CF-448A-BA0A-146360E9A7DB}" dt="2021-12-02T07:13:49.559" v="2272"/>
          <ac:spMkLst>
            <pc:docMk/>
            <pc:sldMk cId="0" sldId="603"/>
            <ac:spMk id="135" creationId="{77E68C95-E889-4BD3-890F-2BE170680D58}"/>
          </ac:spMkLst>
        </pc:spChg>
        <pc:spChg chg="mod">
          <ac:chgData name="Rohit J Kate" userId="6acfeb0a-1742-4fee-9ad0-3462b52b7fdf" providerId="ADAL" clId="{6C386FB0-D7CF-448A-BA0A-146360E9A7DB}" dt="2021-12-02T07:13:49.559" v="2272"/>
          <ac:spMkLst>
            <pc:docMk/>
            <pc:sldMk cId="0" sldId="603"/>
            <ac:spMk id="136" creationId="{8F41CB0E-5694-4811-9D9F-F51ABD549F5F}"/>
          </ac:spMkLst>
        </pc:spChg>
        <pc:spChg chg="mod">
          <ac:chgData name="Rohit J Kate" userId="6acfeb0a-1742-4fee-9ad0-3462b52b7fdf" providerId="ADAL" clId="{6C386FB0-D7CF-448A-BA0A-146360E9A7DB}" dt="2021-12-02T07:13:49.559" v="2272"/>
          <ac:spMkLst>
            <pc:docMk/>
            <pc:sldMk cId="0" sldId="603"/>
            <ac:spMk id="137" creationId="{AF6B62D4-829A-49F4-9742-9E6563720B48}"/>
          </ac:spMkLst>
        </pc:spChg>
        <pc:spChg chg="mod">
          <ac:chgData name="Rohit J Kate" userId="6acfeb0a-1742-4fee-9ad0-3462b52b7fdf" providerId="ADAL" clId="{6C386FB0-D7CF-448A-BA0A-146360E9A7DB}" dt="2021-12-02T07:13:49.559" v="2272"/>
          <ac:spMkLst>
            <pc:docMk/>
            <pc:sldMk cId="0" sldId="603"/>
            <ac:spMk id="138" creationId="{CC254218-5988-46D9-A1B8-5D6FFE5D8AC1}"/>
          </ac:spMkLst>
        </pc:spChg>
        <pc:spChg chg="mod">
          <ac:chgData name="Rohit J Kate" userId="6acfeb0a-1742-4fee-9ad0-3462b52b7fdf" providerId="ADAL" clId="{6C386FB0-D7CF-448A-BA0A-146360E9A7DB}" dt="2021-12-02T07:13:49.559" v="2272"/>
          <ac:spMkLst>
            <pc:docMk/>
            <pc:sldMk cId="0" sldId="603"/>
            <ac:spMk id="139" creationId="{8A41FC65-784A-428A-8EE1-640372A17BFB}"/>
          </ac:spMkLst>
        </pc:spChg>
        <pc:spChg chg="mod">
          <ac:chgData name="Rohit J Kate" userId="6acfeb0a-1742-4fee-9ad0-3462b52b7fdf" providerId="ADAL" clId="{6C386FB0-D7CF-448A-BA0A-146360E9A7DB}" dt="2021-12-02T07:13:49.559" v="2272"/>
          <ac:spMkLst>
            <pc:docMk/>
            <pc:sldMk cId="0" sldId="603"/>
            <ac:spMk id="140" creationId="{2120043C-D9A9-40F4-B262-889A6CF0D2AE}"/>
          </ac:spMkLst>
        </pc:spChg>
        <pc:spChg chg="mod">
          <ac:chgData name="Rohit J Kate" userId="6acfeb0a-1742-4fee-9ad0-3462b52b7fdf" providerId="ADAL" clId="{6C386FB0-D7CF-448A-BA0A-146360E9A7DB}" dt="2021-12-02T07:13:49.559" v="2272"/>
          <ac:spMkLst>
            <pc:docMk/>
            <pc:sldMk cId="0" sldId="603"/>
            <ac:spMk id="141" creationId="{A4F6B542-FE61-44BC-B6E9-83B137F36952}"/>
          </ac:spMkLst>
        </pc:spChg>
        <pc:spChg chg="mod">
          <ac:chgData name="Rohit J Kate" userId="6acfeb0a-1742-4fee-9ad0-3462b52b7fdf" providerId="ADAL" clId="{6C386FB0-D7CF-448A-BA0A-146360E9A7DB}" dt="2021-12-02T07:13:49.559" v="2272"/>
          <ac:spMkLst>
            <pc:docMk/>
            <pc:sldMk cId="0" sldId="603"/>
            <ac:spMk id="142" creationId="{9EDDAB00-63C2-40F7-9B04-A184A36CF986}"/>
          </ac:spMkLst>
        </pc:spChg>
        <pc:spChg chg="mod">
          <ac:chgData name="Rohit J Kate" userId="6acfeb0a-1742-4fee-9ad0-3462b52b7fdf" providerId="ADAL" clId="{6C386FB0-D7CF-448A-BA0A-146360E9A7DB}" dt="2021-12-02T07:13:49.559" v="2272"/>
          <ac:spMkLst>
            <pc:docMk/>
            <pc:sldMk cId="0" sldId="603"/>
            <ac:spMk id="143" creationId="{B16CB705-2426-45D7-A382-0EE781D23066}"/>
          </ac:spMkLst>
        </pc:spChg>
        <pc:spChg chg="mod">
          <ac:chgData name="Rohit J Kate" userId="6acfeb0a-1742-4fee-9ad0-3462b52b7fdf" providerId="ADAL" clId="{6C386FB0-D7CF-448A-BA0A-146360E9A7DB}" dt="2021-12-02T07:13:49.559" v="2272"/>
          <ac:spMkLst>
            <pc:docMk/>
            <pc:sldMk cId="0" sldId="603"/>
            <ac:spMk id="144" creationId="{E07A5612-5699-4D29-BCB5-BA1632A8CAC3}"/>
          </ac:spMkLst>
        </pc:spChg>
        <pc:spChg chg="mod">
          <ac:chgData name="Rohit J Kate" userId="6acfeb0a-1742-4fee-9ad0-3462b52b7fdf" providerId="ADAL" clId="{6C386FB0-D7CF-448A-BA0A-146360E9A7DB}" dt="2021-12-02T06:08:20.523" v="454" actId="404"/>
          <ac:spMkLst>
            <pc:docMk/>
            <pc:sldMk cId="0" sldId="603"/>
            <ac:spMk id="95234" creationId="{BD6C664F-366F-47A1-9D86-AFDA10B2399E}"/>
          </ac:spMkLst>
        </pc:spChg>
        <pc:spChg chg="mod">
          <ac:chgData name="Rohit J Kate" userId="6acfeb0a-1742-4fee-9ad0-3462b52b7fdf" providerId="ADAL" clId="{6C386FB0-D7CF-448A-BA0A-146360E9A7DB}" dt="2021-12-02T06:08:33.617" v="455" actId="1076"/>
          <ac:spMkLst>
            <pc:docMk/>
            <pc:sldMk cId="0" sldId="603"/>
            <ac:spMk id="95235" creationId="{757F3FB0-4F43-4D94-AFB6-9526B495BFF2}"/>
          </ac:spMkLst>
        </pc:spChg>
        <pc:spChg chg="del">
          <ac:chgData name="Rohit J Kate" userId="6acfeb0a-1742-4fee-9ad0-3462b52b7fdf" providerId="ADAL" clId="{6C386FB0-D7CF-448A-BA0A-146360E9A7DB}" dt="2021-12-02T07:13:42.183" v="2269" actId="478"/>
          <ac:spMkLst>
            <pc:docMk/>
            <pc:sldMk cId="0" sldId="603"/>
            <ac:spMk id="95236" creationId="{F6877E3E-5078-4BFB-8FE1-EB8B5EA6DF36}"/>
          </ac:spMkLst>
        </pc:spChg>
        <pc:grpChg chg="del">
          <ac:chgData name="Rohit J Kate" userId="6acfeb0a-1742-4fee-9ad0-3462b52b7fdf" providerId="ADAL" clId="{6C386FB0-D7CF-448A-BA0A-146360E9A7DB}" dt="2021-12-02T07:13:42.183" v="2269" actId="478"/>
          <ac:grpSpMkLst>
            <pc:docMk/>
            <pc:sldMk cId="0" sldId="603"/>
            <ac:grpSpMk id="2" creationId="{BB1C6EAB-19BC-4263-A17F-F6584F9735AB}"/>
          </ac:grpSpMkLst>
        </pc:grpChg>
        <pc:grpChg chg="add del mod">
          <ac:chgData name="Rohit J Kate" userId="6acfeb0a-1742-4fee-9ad0-3462b52b7fdf" providerId="ADAL" clId="{6C386FB0-D7CF-448A-BA0A-146360E9A7DB}" dt="2021-12-02T07:13:49.543" v="2271"/>
          <ac:grpSpMkLst>
            <pc:docMk/>
            <pc:sldMk cId="0" sldId="603"/>
            <ac:grpSpMk id="52" creationId="{A3BF4DA3-31DA-4B15-AEFC-873062075913}"/>
          </ac:grpSpMkLst>
        </pc:grpChg>
        <pc:grpChg chg="mod">
          <ac:chgData name="Rohit J Kate" userId="6acfeb0a-1742-4fee-9ad0-3462b52b7fdf" providerId="ADAL" clId="{6C386FB0-D7CF-448A-BA0A-146360E9A7DB}" dt="2021-12-02T07:13:47.389" v="2270"/>
          <ac:grpSpMkLst>
            <pc:docMk/>
            <pc:sldMk cId="0" sldId="603"/>
            <ac:grpSpMk id="53" creationId="{46391928-0083-43C8-8071-EB438760D5B1}"/>
          </ac:grpSpMkLst>
        </pc:grpChg>
        <pc:grpChg chg="mod">
          <ac:chgData name="Rohit J Kate" userId="6acfeb0a-1742-4fee-9ad0-3462b52b7fdf" providerId="ADAL" clId="{6C386FB0-D7CF-448A-BA0A-146360E9A7DB}" dt="2021-12-02T07:13:47.389" v="2270"/>
          <ac:grpSpMkLst>
            <pc:docMk/>
            <pc:sldMk cId="0" sldId="603"/>
            <ac:grpSpMk id="54" creationId="{73196C35-B952-4465-B866-F0665B4551D4}"/>
          </ac:grpSpMkLst>
        </pc:grpChg>
        <pc:grpChg chg="mod">
          <ac:chgData name="Rohit J Kate" userId="6acfeb0a-1742-4fee-9ad0-3462b52b7fdf" providerId="ADAL" clId="{6C386FB0-D7CF-448A-BA0A-146360E9A7DB}" dt="2021-12-02T07:13:47.389" v="2270"/>
          <ac:grpSpMkLst>
            <pc:docMk/>
            <pc:sldMk cId="0" sldId="603"/>
            <ac:grpSpMk id="55" creationId="{B974CA1D-1E9D-43C5-8C2F-AF3607AEEEFB}"/>
          </ac:grpSpMkLst>
        </pc:grpChg>
        <pc:grpChg chg="mod">
          <ac:chgData name="Rohit J Kate" userId="6acfeb0a-1742-4fee-9ad0-3462b52b7fdf" providerId="ADAL" clId="{6C386FB0-D7CF-448A-BA0A-146360E9A7DB}" dt="2021-12-02T07:13:47.389" v="2270"/>
          <ac:grpSpMkLst>
            <pc:docMk/>
            <pc:sldMk cId="0" sldId="603"/>
            <ac:grpSpMk id="56" creationId="{5A2257C1-14F9-4B3F-9904-A68DE9DBD59A}"/>
          </ac:grpSpMkLst>
        </pc:grpChg>
        <pc:grpChg chg="mod">
          <ac:chgData name="Rohit J Kate" userId="6acfeb0a-1742-4fee-9ad0-3462b52b7fdf" providerId="ADAL" clId="{6C386FB0-D7CF-448A-BA0A-146360E9A7DB}" dt="2021-12-02T07:13:47.389" v="2270"/>
          <ac:grpSpMkLst>
            <pc:docMk/>
            <pc:sldMk cId="0" sldId="603"/>
            <ac:grpSpMk id="57" creationId="{6AF77AD5-9651-4C97-B950-8F0465E38907}"/>
          </ac:grpSpMkLst>
        </pc:grpChg>
        <pc:grpChg chg="mod">
          <ac:chgData name="Rohit J Kate" userId="6acfeb0a-1742-4fee-9ad0-3462b52b7fdf" providerId="ADAL" clId="{6C386FB0-D7CF-448A-BA0A-146360E9A7DB}" dt="2021-12-02T07:13:47.389" v="2270"/>
          <ac:grpSpMkLst>
            <pc:docMk/>
            <pc:sldMk cId="0" sldId="603"/>
            <ac:grpSpMk id="58" creationId="{6C4C6B92-FD9A-4BE6-82F1-1CB0675A2C68}"/>
          </ac:grpSpMkLst>
        </pc:grpChg>
        <pc:grpChg chg="mod">
          <ac:chgData name="Rohit J Kate" userId="6acfeb0a-1742-4fee-9ad0-3462b52b7fdf" providerId="ADAL" clId="{6C386FB0-D7CF-448A-BA0A-146360E9A7DB}" dt="2021-12-02T07:13:47.389" v="2270"/>
          <ac:grpSpMkLst>
            <pc:docMk/>
            <pc:sldMk cId="0" sldId="603"/>
            <ac:grpSpMk id="59" creationId="{E5715E9F-08C7-4648-AEBB-72BDF742748D}"/>
          </ac:grpSpMkLst>
        </pc:grpChg>
        <pc:grpChg chg="mod">
          <ac:chgData name="Rohit J Kate" userId="6acfeb0a-1742-4fee-9ad0-3462b52b7fdf" providerId="ADAL" clId="{6C386FB0-D7CF-448A-BA0A-146360E9A7DB}" dt="2021-12-02T07:13:47.389" v="2270"/>
          <ac:grpSpMkLst>
            <pc:docMk/>
            <pc:sldMk cId="0" sldId="603"/>
            <ac:grpSpMk id="60" creationId="{AC47A84F-CC78-4131-8780-EDF1FE15F73E}"/>
          </ac:grpSpMkLst>
        </pc:grpChg>
        <pc:grpChg chg="add mod">
          <ac:chgData name="Rohit J Kate" userId="6acfeb0a-1742-4fee-9ad0-3462b52b7fdf" providerId="ADAL" clId="{6C386FB0-D7CF-448A-BA0A-146360E9A7DB}" dt="2021-12-02T07:13:49.559" v="2272"/>
          <ac:grpSpMkLst>
            <pc:docMk/>
            <pc:sldMk cId="0" sldId="603"/>
            <ac:grpSpMk id="99" creationId="{3AAB54A6-06D7-4AE5-A075-F81A419CC17F}"/>
          </ac:grpSpMkLst>
        </pc:grpChg>
        <pc:grpChg chg="mod">
          <ac:chgData name="Rohit J Kate" userId="6acfeb0a-1742-4fee-9ad0-3462b52b7fdf" providerId="ADAL" clId="{6C386FB0-D7CF-448A-BA0A-146360E9A7DB}" dt="2021-12-02T07:13:49.559" v="2272"/>
          <ac:grpSpMkLst>
            <pc:docMk/>
            <pc:sldMk cId="0" sldId="603"/>
            <ac:grpSpMk id="100" creationId="{55E07922-F057-488C-8E61-E2139808C190}"/>
          </ac:grpSpMkLst>
        </pc:grpChg>
        <pc:grpChg chg="mod">
          <ac:chgData name="Rohit J Kate" userId="6acfeb0a-1742-4fee-9ad0-3462b52b7fdf" providerId="ADAL" clId="{6C386FB0-D7CF-448A-BA0A-146360E9A7DB}" dt="2021-12-02T07:13:49.559" v="2272"/>
          <ac:grpSpMkLst>
            <pc:docMk/>
            <pc:sldMk cId="0" sldId="603"/>
            <ac:grpSpMk id="101" creationId="{D7381A34-0B2E-4170-A98F-F447EA40D8E1}"/>
          </ac:grpSpMkLst>
        </pc:grpChg>
        <pc:grpChg chg="mod">
          <ac:chgData name="Rohit J Kate" userId="6acfeb0a-1742-4fee-9ad0-3462b52b7fdf" providerId="ADAL" clId="{6C386FB0-D7CF-448A-BA0A-146360E9A7DB}" dt="2021-12-02T07:13:49.559" v="2272"/>
          <ac:grpSpMkLst>
            <pc:docMk/>
            <pc:sldMk cId="0" sldId="603"/>
            <ac:grpSpMk id="102" creationId="{1DAD5397-1C17-405B-881F-CAF21D2C65C5}"/>
          </ac:grpSpMkLst>
        </pc:grpChg>
        <pc:grpChg chg="mod">
          <ac:chgData name="Rohit J Kate" userId="6acfeb0a-1742-4fee-9ad0-3462b52b7fdf" providerId="ADAL" clId="{6C386FB0-D7CF-448A-BA0A-146360E9A7DB}" dt="2021-12-02T07:13:49.559" v="2272"/>
          <ac:grpSpMkLst>
            <pc:docMk/>
            <pc:sldMk cId="0" sldId="603"/>
            <ac:grpSpMk id="103" creationId="{1EA0D29A-FABC-4CF5-AA6D-A4F01FD62E46}"/>
          </ac:grpSpMkLst>
        </pc:grpChg>
        <pc:grpChg chg="mod">
          <ac:chgData name="Rohit J Kate" userId="6acfeb0a-1742-4fee-9ad0-3462b52b7fdf" providerId="ADAL" clId="{6C386FB0-D7CF-448A-BA0A-146360E9A7DB}" dt="2021-12-02T07:13:49.559" v="2272"/>
          <ac:grpSpMkLst>
            <pc:docMk/>
            <pc:sldMk cId="0" sldId="603"/>
            <ac:grpSpMk id="104" creationId="{724BEE83-284D-4793-9296-2B2963535264}"/>
          </ac:grpSpMkLst>
        </pc:grpChg>
        <pc:grpChg chg="mod">
          <ac:chgData name="Rohit J Kate" userId="6acfeb0a-1742-4fee-9ad0-3462b52b7fdf" providerId="ADAL" clId="{6C386FB0-D7CF-448A-BA0A-146360E9A7DB}" dt="2021-12-02T07:13:49.559" v="2272"/>
          <ac:grpSpMkLst>
            <pc:docMk/>
            <pc:sldMk cId="0" sldId="603"/>
            <ac:grpSpMk id="105" creationId="{F69F9350-A378-4328-B2D7-5B0DC4ADAA49}"/>
          </ac:grpSpMkLst>
        </pc:grpChg>
        <pc:grpChg chg="mod">
          <ac:chgData name="Rohit J Kate" userId="6acfeb0a-1742-4fee-9ad0-3462b52b7fdf" providerId="ADAL" clId="{6C386FB0-D7CF-448A-BA0A-146360E9A7DB}" dt="2021-12-02T07:13:49.559" v="2272"/>
          <ac:grpSpMkLst>
            <pc:docMk/>
            <pc:sldMk cId="0" sldId="603"/>
            <ac:grpSpMk id="106" creationId="{BE6A3733-DC75-49B9-8992-EA3473E930FE}"/>
          </ac:grpSpMkLst>
        </pc:grpChg>
        <pc:grpChg chg="mod">
          <ac:chgData name="Rohit J Kate" userId="6acfeb0a-1742-4fee-9ad0-3462b52b7fdf" providerId="ADAL" clId="{6C386FB0-D7CF-448A-BA0A-146360E9A7DB}" dt="2021-12-02T07:13:49.559" v="2272"/>
          <ac:grpSpMkLst>
            <pc:docMk/>
            <pc:sldMk cId="0" sldId="603"/>
            <ac:grpSpMk id="107" creationId="{5E57CD53-562F-4338-B3CA-D56B521ABBBB}"/>
          </ac:grpSpMkLst>
        </pc:grpChg>
      </pc:sldChg>
      <pc:sldChg chg="modSp add mod">
        <pc:chgData name="Rohit J Kate" userId="6acfeb0a-1742-4fee-9ad0-3462b52b7fdf" providerId="ADAL" clId="{6C386FB0-D7CF-448A-BA0A-146360E9A7DB}" dt="2021-12-02T06:08:41.955" v="457" actId="404"/>
        <pc:sldMkLst>
          <pc:docMk/>
          <pc:sldMk cId="0" sldId="604"/>
        </pc:sldMkLst>
        <pc:spChg chg="mod">
          <ac:chgData name="Rohit J Kate" userId="6acfeb0a-1742-4fee-9ad0-3462b52b7fdf" providerId="ADAL" clId="{6C386FB0-D7CF-448A-BA0A-146360E9A7DB}" dt="2021-12-02T06:08:41.955" v="457" actId="404"/>
          <ac:spMkLst>
            <pc:docMk/>
            <pc:sldMk cId="0" sldId="604"/>
            <ac:spMk id="96258" creationId="{D7F2500E-0FF1-4639-9BE4-A4EB3C997F15}"/>
          </ac:spMkLst>
        </pc:spChg>
        <pc:spChg chg="mod">
          <ac:chgData name="Rohit J Kate" userId="6acfeb0a-1742-4fee-9ad0-3462b52b7fdf" providerId="ADAL" clId="{6C386FB0-D7CF-448A-BA0A-146360E9A7DB}" dt="2021-12-02T06:07:14.026" v="441" actId="27636"/>
          <ac:spMkLst>
            <pc:docMk/>
            <pc:sldMk cId="0" sldId="604"/>
            <ac:spMk id="96259" creationId="{36D6528A-ADDA-4346-B341-10612A980FE2}"/>
          </ac:spMkLst>
        </pc:spChg>
      </pc:sldChg>
      <pc:sldChg chg="modSp add del mod">
        <pc:chgData name="Rohit J Kate" userId="6acfeb0a-1742-4fee-9ad0-3462b52b7fdf" providerId="ADAL" clId="{6C386FB0-D7CF-448A-BA0A-146360E9A7DB}" dt="2021-12-02T06:09:25.479" v="458" actId="47"/>
        <pc:sldMkLst>
          <pc:docMk/>
          <pc:sldMk cId="0" sldId="605"/>
        </pc:sldMkLst>
        <pc:spChg chg="mod">
          <ac:chgData name="Rohit J Kate" userId="6acfeb0a-1742-4fee-9ad0-3462b52b7fdf" providerId="ADAL" clId="{6C386FB0-D7CF-448A-BA0A-146360E9A7DB}" dt="2021-12-02T06:07:14.030" v="442" actId="27636"/>
          <ac:spMkLst>
            <pc:docMk/>
            <pc:sldMk cId="0" sldId="605"/>
            <ac:spMk id="97283" creationId="{94C6D51F-3140-4873-A710-79AEB6AC5592}"/>
          </ac:spMkLst>
        </pc:spChg>
      </pc:sldChg>
      <pc:sldChg chg="addSp delSp modSp add modAnim">
        <pc:chgData name="Rohit J Kate" userId="6acfeb0a-1742-4fee-9ad0-3462b52b7fdf" providerId="ADAL" clId="{6C386FB0-D7CF-448A-BA0A-146360E9A7DB}" dt="2021-12-02T07:14:06.787" v="2276"/>
        <pc:sldMkLst>
          <pc:docMk/>
          <pc:sldMk cId="0" sldId="606"/>
        </pc:sldMkLst>
        <pc:spChg chg="add del mod">
          <ac:chgData name="Rohit J Kate" userId="6acfeb0a-1742-4fee-9ad0-3462b52b7fdf" providerId="ADAL" clId="{6C386FB0-D7CF-448A-BA0A-146360E9A7DB}" dt="2021-12-02T07:14:06.779" v="2275"/>
          <ac:spMkLst>
            <pc:docMk/>
            <pc:sldMk cId="0" sldId="606"/>
            <ac:spMk id="15" creationId="{49580D42-13D5-4855-87EE-13B22082C863}"/>
          </ac:spMkLst>
        </pc:spChg>
        <pc:spChg chg="mod">
          <ac:chgData name="Rohit J Kate" userId="6acfeb0a-1742-4fee-9ad0-3462b52b7fdf" providerId="ADAL" clId="{6C386FB0-D7CF-448A-BA0A-146360E9A7DB}" dt="2021-12-02T07:14:04.761" v="2274"/>
          <ac:spMkLst>
            <pc:docMk/>
            <pc:sldMk cId="0" sldId="606"/>
            <ac:spMk id="17" creationId="{15AA5A2F-AB1F-44E2-932B-2F8D3E3AF08A}"/>
          </ac:spMkLst>
        </pc:spChg>
        <pc:spChg chg="mod">
          <ac:chgData name="Rohit J Kate" userId="6acfeb0a-1742-4fee-9ad0-3462b52b7fdf" providerId="ADAL" clId="{6C386FB0-D7CF-448A-BA0A-146360E9A7DB}" dt="2021-12-02T07:14:04.761" v="2274"/>
          <ac:spMkLst>
            <pc:docMk/>
            <pc:sldMk cId="0" sldId="606"/>
            <ac:spMk id="18" creationId="{2E6C8CEC-5376-40E5-97F1-2E900C2A69C4}"/>
          </ac:spMkLst>
        </pc:spChg>
        <pc:spChg chg="mod">
          <ac:chgData name="Rohit J Kate" userId="6acfeb0a-1742-4fee-9ad0-3462b52b7fdf" providerId="ADAL" clId="{6C386FB0-D7CF-448A-BA0A-146360E9A7DB}" dt="2021-12-02T07:14:04.761" v="2274"/>
          <ac:spMkLst>
            <pc:docMk/>
            <pc:sldMk cId="0" sldId="606"/>
            <ac:spMk id="19" creationId="{2CABE2CB-847A-47F9-B250-68087BDBC818}"/>
          </ac:spMkLst>
        </pc:spChg>
        <pc:spChg chg="add del mod">
          <ac:chgData name="Rohit J Kate" userId="6acfeb0a-1742-4fee-9ad0-3462b52b7fdf" providerId="ADAL" clId="{6C386FB0-D7CF-448A-BA0A-146360E9A7DB}" dt="2021-12-02T07:14:06.779" v="2275"/>
          <ac:spMkLst>
            <pc:docMk/>
            <pc:sldMk cId="0" sldId="606"/>
            <ac:spMk id="20" creationId="{5D1000FF-AF51-4157-BA92-741082FA2479}"/>
          </ac:spMkLst>
        </pc:spChg>
        <pc:spChg chg="add del mod">
          <ac:chgData name="Rohit J Kate" userId="6acfeb0a-1742-4fee-9ad0-3462b52b7fdf" providerId="ADAL" clId="{6C386FB0-D7CF-448A-BA0A-146360E9A7DB}" dt="2021-12-02T07:14:06.779" v="2275"/>
          <ac:spMkLst>
            <pc:docMk/>
            <pc:sldMk cId="0" sldId="606"/>
            <ac:spMk id="21" creationId="{A2735602-82B5-49E9-95F7-4684F6AB4728}"/>
          </ac:spMkLst>
        </pc:spChg>
        <pc:spChg chg="add del mod">
          <ac:chgData name="Rohit J Kate" userId="6acfeb0a-1742-4fee-9ad0-3462b52b7fdf" providerId="ADAL" clId="{6C386FB0-D7CF-448A-BA0A-146360E9A7DB}" dt="2021-12-02T07:14:06.779" v="2275"/>
          <ac:spMkLst>
            <pc:docMk/>
            <pc:sldMk cId="0" sldId="606"/>
            <ac:spMk id="22" creationId="{FC298D1C-EF82-44CC-8E90-A37E7AAA374B}"/>
          </ac:spMkLst>
        </pc:spChg>
        <pc:spChg chg="add del mod">
          <ac:chgData name="Rohit J Kate" userId="6acfeb0a-1742-4fee-9ad0-3462b52b7fdf" providerId="ADAL" clId="{6C386FB0-D7CF-448A-BA0A-146360E9A7DB}" dt="2021-12-02T07:14:06.779" v="2275"/>
          <ac:spMkLst>
            <pc:docMk/>
            <pc:sldMk cId="0" sldId="606"/>
            <ac:spMk id="23" creationId="{E47475FB-62A2-4225-AF47-1D2963FE86CB}"/>
          </ac:spMkLst>
        </pc:spChg>
        <pc:spChg chg="add del mod">
          <ac:chgData name="Rohit J Kate" userId="6acfeb0a-1742-4fee-9ad0-3462b52b7fdf" providerId="ADAL" clId="{6C386FB0-D7CF-448A-BA0A-146360E9A7DB}" dt="2021-12-02T07:14:06.779" v="2275"/>
          <ac:spMkLst>
            <pc:docMk/>
            <pc:sldMk cId="0" sldId="606"/>
            <ac:spMk id="24" creationId="{ECEFC95F-28F6-42CB-A778-74B126245EB8}"/>
          </ac:spMkLst>
        </pc:spChg>
        <pc:spChg chg="add del mod">
          <ac:chgData name="Rohit J Kate" userId="6acfeb0a-1742-4fee-9ad0-3462b52b7fdf" providerId="ADAL" clId="{6C386FB0-D7CF-448A-BA0A-146360E9A7DB}" dt="2021-12-02T07:14:06.779" v="2275"/>
          <ac:spMkLst>
            <pc:docMk/>
            <pc:sldMk cId="0" sldId="606"/>
            <ac:spMk id="25" creationId="{5E0B1487-0AAB-438D-89AA-CD1A7CAFF131}"/>
          </ac:spMkLst>
        </pc:spChg>
        <pc:spChg chg="add mod">
          <ac:chgData name="Rohit J Kate" userId="6acfeb0a-1742-4fee-9ad0-3462b52b7fdf" providerId="ADAL" clId="{6C386FB0-D7CF-448A-BA0A-146360E9A7DB}" dt="2021-12-02T07:14:06.787" v="2276"/>
          <ac:spMkLst>
            <pc:docMk/>
            <pc:sldMk cId="0" sldId="606"/>
            <ac:spMk id="26" creationId="{85424452-A590-4A9A-90E7-108C7DAAD80D}"/>
          </ac:spMkLst>
        </pc:spChg>
        <pc:spChg chg="mod">
          <ac:chgData name="Rohit J Kate" userId="6acfeb0a-1742-4fee-9ad0-3462b52b7fdf" providerId="ADAL" clId="{6C386FB0-D7CF-448A-BA0A-146360E9A7DB}" dt="2021-12-02T07:14:06.787" v="2276"/>
          <ac:spMkLst>
            <pc:docMk/>
            <pc:sldMk cId="0" sldId="606"/>
            <ac:spMk id="28" creationId="{A99177E7-5B47-4496-8027-F04FD6CC0F1F}"/>
          </ac:spMkLst>
        </pc:spChg>
        <pc:spChg chg="mod">
          <ac:chgData name="Rohit J Kate" userId="6acfeb0a-1742-4fee-9ad0-3462b52b7fdf" providerId="ADAL" clId="{6C386FB0-D7CF-448A-BA0A-146360E9A7DB}" dt="2021-12-02T07:14:06.787" v="2276"/>
          <ac:spMkLst>
            <pc:docMk/>
            <pc:sldMk cId="0" sldId="606"/>
            <ac:spMk id="29" creationId="{0D92AFF3-FAA1-4223-96D5-E69AB994AFDD}"/>
          </ac:spMkLst>
        </pc:spChg>
        <pc:spChg chg="mod">
          <ac:chgData name="Rohit J Kate" userId="6acfeb0a-1742-4fee-9ad0-3462b52b7fdf" providerId="ADAL" clId="{6C386FB0-D7CF-448A-BA0A-146360E9A7DB}" dt="2021-12-02T07:14:06.787" v="2276"/>
          <ac:spMkLst>
            <pc:docMk/>
            <pc:sldMk cId="0" sldId="606"/>
            <ac:spMk id="30" creationId="{197F0072-9806-41CA-BE68-62C02493D576}"/>
          </ac:spMkLst>
        </pc:spChg>
        <pc:spChg chg="add mod">
          <ac:chgData name="Rohit J Kate" userId="6acfeb0a-1742-4fee-9ad0-3462b52b7fdf" providerId="ADAL" clId="{6C386FB0-D7CF-448A-BA0A-146360E9A7DB}" dt="2021-12-02T07:14:06.787" v="2276"/>
          <ac:spMkLst>
            <pc:docMk/>
            <pc:sldMk cId="0" sldId="606"/>
            <ac:spMk id="31" creationId="{50F88CD7-58E0-4842-A410-0BA74E8E0AA2}"/>
          </ac:spMkLst>
        </pc:spChg>
        <pc:spChg chg="add mod">
          <ac:chgData name="Rohit J Kate" userId="6acfeb0a-1742-4fee-9ad0-3462b52b7fdf" providerId="ADAL" clId="{6C386FB0-D7CF-448A-BA0A-146360E9A7DB}" dt="2021-12-02T07:14:06.787" v="2276"/>
          <ac:spMkLst>
            <pc:docMk/>
            <pc:sldMk cId="0" sldId="606"/>
            <ac:spMk id="32" creationId="{8FF907FC-E094-4CB2-BF0B-59C25A9F2611}"/>
          </ac:spMkLst>
        </pc:spChg>
        <pc:spChg chg="add mod">
          <ac:chgData name="Rohit J Kate" userId="6acfeb0a-1742-4fee-9ad0-3462b52b7fdf" providerId="ADAL" clId="{6C386FB0-D7CF-448A-BA0A-146360E9A7DB}" dt="2021-12-02T07:14:06.787" v="2276"/>
          <ac:spMkLst>
            <pc:docMk/>
            <pc:sldMk cId="0" sldId="606"/>
            <ac:spMk id="33" creationId="{4E03782A-5A7F-455C-970D-DE091E4046C6}"/>
          </ac:spMkLst>
        </pc:spChg>
        <pc:spChg chg="add mod">
          <ac:chgData name="Rohit J Kate" userId="6acfeb0a-1742-4fee-9ad0-3462b52b7fdf" providerId="ADAL" clId="{6C386FB0-D7CF-448A-BA0A-146360E9A7DB}" dt="2021-12-02T07:14:06.787" v="2276"/>
          <ac:spMkLst>
            <pc:docMk/>
            <pc:sldMk cId="0" sldId="606"/>
            <ac:spMk id="34" creationId="{890CF40A-FCF1-411F-B028-D58BDD57EA97}"/>
          </ac:spMkLst>
        </pc:spChg>
        <pc:spChg chg="add mod">
          <ac:chgData name="Rohit J Kate" userId="6acfeb0a-1742-4fee-9ad0-3462b52b7fdf" providerId="ADAL" clId="{6C386FB0-D7CF-448A-BA0A-146360E9A7DB}" dt="2021-12-02T07:14:06.787" v="2276"/>
          <ac:spMkLst>
            <pc:docMk/>
            <pc:sldMk cId="0" sldId="606"/>
            <ac:spMk id="35" creationId="{B5ADF5AD-955C-4A91-A8D7-CA3D8894774E}"/>
          </ac:spMkLst>
        </pc:spChg>
        <pc:spChg chg="add mod">
          <ac:chgData name="Rohit J Kate" userId="6acfeb0a-1742-4fee-9ad0-3462b52b7fdf" providerId="ADAL" clId="{6C386FB0-D7CF-448A-BA0A-146360E9A7DB}" dt="2021-12-02T07:14:06.787" v="2276"/>
          <ac:spMkLst>
            <pc:docMk/>
            <pc:sldMk cId="0" sldId="606"/>
            <ac:spMk id="36" creationId="{4B899F6E-B20A-4F3D-A335-D32D6C79A180}"/>
          </ac:spMkLst>
        </pc:spChg>
        <pc:spChg chg="del">
          <ac:chgData name="Rohit J Kate" userId="6acfeb0a-1742-4fee-9ad0-3462b52b7fdf" providerId="ADAL" clId="{6C386FB0-D7CF-448A-BA0A-146360E9A7DB}" dt="2021-12-02T07:14:04.316" v="2273" actId="478"/>
          <ac:spMkLst>
            <pc:docMk/>
            <pc:sldMk cId="0" sldId="606"/>
            <ac:spMk id="98308" creationId="{A7E1E843-2AA4-4F09-8948-54C4FC0392BE}"/>
          </ac:spMkLst>
        </pc:spChg>
        <pc:spChg chg="del">
          <ac:chgData name="Rohit J Kate" userId="6acfeb0a-1742-4fee-9ad0-3462b52b7fdf" providerId="ADAL" clId="{6C386FB0-D7CF-448A-BA0A-146360E9A7DB}" dt="2021-12-02T07:14:04.316" v="2273" actId="478"/>
          <ac:spMkLst>
            <pc:docMk/>
            <pc:sldMk cId="0" sldId="606"/>
            <ac:spMk id="2210825" creationId="{92EF7662-00EF-4FAA-8C75-7972170610F2}"/>
          </ac:spMkLst>
        </pc:spChg>
        <pc:spChg chg="del">
          <ac:chgData name="Rohit J Kate" userId="6acfeb0a-1742-4fee-9ad0-3462b52b7fdf" providerId="ADAL" clId="{6C386FB0-D7CF-448A-BA0A-146360E9A7DB}" dt="2021-12-02T07:14:04.316" v="2273" actId="478"/>
          <ac:spMkLst>
            <pc:docMk/>
            <pc:sldMk cId="0" sldId="606"/>
            <ac:spMk id="2210826" creationId="{E2CF7CD7-0ED4-4ED7-B219-D4BFF648D66E}"/>
          </ac:spMkLst>
        </pc:spChg>
        <pc:spChg chg="del">
          <ac:chgData name="Rohit J Kate" userId="6acfeb0a-1742-4fee-9ad0-3462b52b7fdf" providerId="ADAL" clId="{6C386FB0-D7CF-448A-BA0A-146360E9A7DB}" dt="2021-12-02T07:14:04.316" v="2273" actId="478"/>
          <ac:spMkLst>
            <pc:docMk/>
            <pc:sldMk cId="0" sldId="606"/>
            <ac:spMk id="2210827" creationId="{CA2DBE98-4E22-423E-A93C-3A3596B794C2}"/>
          </ac:spMkLst>
        </pc:spChg>
        <pc:spChg chg="del">
          <ac:chgData name="Rohit J Kate" userId="6acfeb0a-1742-4fee-9ad0-3462b52b7fdf" providerId="ADAL" clId="{6C386FB0-D7CF-448A-BA0A-146360E9A7DB}" dt="2021-12-02T07:14:04.316" v="2273" actId="478"/>
          <ac:spMkLst>
            <pc:docMk/>
            <pc:sldMk cId="0" sldId="606"/>
            <ac:spMk id="2210828" creationId="{B71296A8-B23F-48A2-867A-8A481FD04F13}"/>
          </ac:spMkLst>
        </pc:spChg>
        <pc:spChg chg="del">
          <ac:chgData name="Rohit J Kate" userId="6acfeb0a-1742-4fee-9ad0-3462b52b7fdf" providerId="ADAL" clId="{6C386FB0-D7CF-448A-BA0A-146360E9A7DB}" dt="2021-12-02T07:14:04.316" v="2273" actId="478"/>
          <ac:spMkLst>
            <pc:docMk/>
            <pc:sldMk cId="0" sldId="606"/>
            <ac:spMk id="2210829" creationId="{B087BC01-38B3-40BC-AE8A-241F962BB5A9}"/>
          </ac:spMkLst>
        </pc:spChg>
        <pc:spChg chg="del">
          <ac:chgData name="Rohit J Kate" userId="6acfeb0a-1742-4fee-9ad0-3462b52b7fdf" providerId="ADAL" clId="{6C386FB0-D7CF-448A-BA0A-146360E9A7DB}" dt="2021-12-02T07:14:04.316" v="2273" actId="478"/>
          <ac:spMkLst>
            <pc:docMk/>
            <pc:sldMk cId="0" sldId="606"/>
            <ac:spMk id="2210830" creationId="{488B51F3-8F78-4E5C-A7A4-A30A56AE5A03}"/>
          </ac:spMkLst>
        </pc:spChg>
        <pc:grpChg chg="del">
          <ac:chgData name="Rohit J Kate" userId="6acfeb0a-1742-4fee-9ad0-3462b52b7fdf" providerId="ADAL" clId="{6C386FB0-D7CF-448A-BA0A-146360E9A7DB}" dt="2021-12-02T07:14:04.316" v="2273" actId="478"/>
          <ac:grpSpMkLst>
            <pc:docMk/>
            <pc:sldMk cId="0" sldId="606"/>
            <ac:grpSpMk id="2" creationId="{CADE633E-BC11-4BBC-B72D-7F0A5086AB15}"/>
          </ac:grpSpMkLst>
        </pc:grpChg>
        <pc:grpChg chg="add del mod">
          <ac:chgData name="Rohit J Kate" userId="6acfeb0a-1742-4fee-9ad0-3462b52b7fdf" providerId="ADAL" clId="{6C386FB0-D7CF-448A-BA0A-146360E9A7DB}" dt="2021-12-02T07:14:06.779" v="2275"/>
          <ac:grpSpMkLst>
            <pc:docMk/>
            <pc:sldMk cId="0" sldId="606"/>
            <ac:grpSpMk id="16" creationId="{0A0F7F1E-5367-4F4B-9E1C-91F16D22353B}"/>
          </ac:grpSpMkLst>
        </pc:grpChg>
        <pc:grpChg chg="add mod">
          <ac:chgData name="Rohit J Kate" userId="6acfeb0a-1742-4fee-9ad0-3462b52b7fdf" providerId="ADAL" clId="{6C386FB0-D7CF-448A-BA0A-146360E9A7DB}" dt="2021-12-02T07:14:06.787" v="2276"/>
          <ac:grpSpMkLst>
            <pc:docMk/>
            <pc:sldMk cId="0" sldId="606"/>
            <ac:grpSpMk id="27" creationId="{910DA4CE-08D3-424C-85BF-DD999276197B}"/>
          </ac:grpSpMkLst>
        </pc:grpChg>
      </pc:sldChg>
      <pc:sldChg chg="add">
        <pc:chgData name="Rohit J Kate" userId="6acfeb0a-1742-4fee-9ad0-3462b52b7fdf" providerId="ADAL" clId="{6C386FB0-D7CF-448A-BA0A-146360E9A7DB}" dt="2021-12-02T06:07:13.944" v="440"/>
        <pc:sldMkLst>
          <pc:docMk/>
          <pc:sldMk cId="0" sldId="607"/>
        </pc:sldMkLst>
      </pc:sldChg>
      <pc:sldChg chg="add">
        <pc:chgData name="Rohit J Kate" userId="6acfeb0a-1742-4fee-9ad0-3462b52b7fdf" providerId="ADAL" clId="{6C386FB0-D7CF-448A-BA0A-146360E9A7DB}" dt="2021-12-02T06:07:13.944" v="440"/>
        <pc:sldMkLst>
          <pc:docMk/>
          <pc:sldMk cId="0" sldId="608"/>
        </pc:sldMkLst>
      </pc:sldChg>
      <pc:sldChg chg="addSp delSp modSp add del mod modAnim">
        <pc:chgData name="Rohit J Kate" userId="6acfeb0a-1742-4fee-9ad0-3462b52b7fdf" providerId="ADAL" clId="{6C386FB0-D7CF-448A-BA0A-146360E9A7DB}" dt="2021-12-02T07:20:34.679" v="2343"/>
        <pc:sldMkLst>
          <pc:docMk/>
          <pc:sldMk cId="0" sldId="609"/>
        </pc:sldMkLst>
        <pc:spChg chg="add del mod">
          <ac:chgData name="Rohit J Kate" userId="6acfeb0a-1742-4fee-9ad0-3462b52b7fdf" providerId="ADAL" clId="{6C386FB0-D7CF-448A-BA0A-146360E9A7DB}" dt="2021-12-02T07:20:34.670" v="2342"/>
          <ac:spMkLst>
            <pc:docMk/>
            <pc:sldMk cId="0" sldId="609"/>
            <ac:spMk id="13" creationId="{1FD256A4-4250-4C6B-9A95-AC694C294A76}"/>
          </ac:spMkLst>
        </pc:spChg>
        <pc:spChg chg="add del mod">
          <ac:chgData name="Rohit J Kate" userId="6acfeb0a-1742-4fee-9ad0-3462b52b7fdf" providerId="ADAL" clId="{6C386FB0-D7CF-448A-BA0A-146360E9A7DB}" dt="2021-12-02T07:20:34.670" v="2342"/>
          <ac:spMkLst>
            <pc:docMk/>
            <pc:sldMk cId="0" sldId="609"/>
            <ac:spMk id="14" creationId="{4F14B2E3-772F-48C3-AD34-990DC7E6FE5C}"/>
          </ac:spMkLst>
        </pc:spChg>
        <pc:spChg chg="mod">
          <ac:chgData name="Rohit J Kate" userId="6acfeb0a-1742-4fee-9ad0-3462b52b7fdf" providerId="ADAL" clId="{6C386FB0-D7CF-448A-BA0A-146360E9A7DB}" dt="2021-12-02T07:20:31.948" v="2339"/>
          <ac:spMkLst>
            <pc:docMk/>
            <pc:sldMk cId="0" sldId="609"/>
            <ac:spMk id="16" creationId="{493626C0-29D8-474B-AEB2-80958DB487D0}"/>
          </ac:spMkLst>
        </pc:spChg>
        <pc:spChg chg="mod">
          <ac:chgData name="Rohit J Kate" userId="6acfeb0a-1742-4fee-9ad0-3462b52b7fdf" providerId="ADAL" clId="{6C386FB0-D7CF-448A-BA0A-146360E9A7DB}" dt="2021-12-02T07:20:31.948" v="2339"/>
          <ac:spMkLst>
            <pc:docMk/>
            <pc:sldMk cId="0" sldId="609"/>
            <ac:spMk id="17" creationId="{FD541140-6DFE-42A7-9C59-0D04EC565261}"/>
          </ac:spMkLst>
        </pc:spChg>
        <pc:spChg chg="mod">
          <ac:chgData name="Rohit J Kate" userId="6acfeb0a-1742-4fee-9ad0-3462b52b7fdf" providerId="ADAL" clId="{6C386FB0-D7CF-448A-BA0A-146360E9A7DB}" dt="2021-12-02T07:20:31.948" v="2339"/>
          <ac:spMkLst>
            <pc:docMk/>
            <pc:sldMk cId="0" sldId="609"/>
            <ac:spMk id="18" creationId="{26A0D8B7-E601-4249-8B35-79EDC29A5BA5}"/>
          </ac:spMkLst>
        </pc:spChg>
        <pc:spChg chg="mod">
          <ac:chgData name="Rohit J Kate" userId="6acfeb0a-1742-4fee-9ad0-3462b52b7fdf" providerId="ADAL" clId="{6C386FB0-D7CF-448A-BA0A-146360E9A7DB}" dt="2021-12-02T07:20:31.948" v="2339"/>
          <ac:spMkLst>
            <pc:docMk/>
            <pc:sldMk cId="0" sldId="609"/>
            <ac:spMk id="19" creationId="{BA50B841-68A4-42FD-B94A-B6912005AF84}"/>
          </ac:spMkLst>
        </pc:spChg>
        <pc:spChg chg="mod">
          <ac:chgData name="Rohit J Kate" userId="6acfeb0a-1742-4fee-9ad0-3462b52b7fdf" providerId="ADAL" clId="{6C386FB0-D7CF-448A-BA0A-146360E9A7DB}" dt="2021-12-02T07:20:31.948" v="2339"/>
          <ac:spMkLst>
            <pc:docMk/>
            <pc:sldMk cId="0" sldId="609"/>
            <ac:spMk id="20" creationId="{DE953F5B-B161-402C-A00F-82EC88F2FCB0}"/>
          </ac:spMkLst>
        </pc:spChg>
        <pc:spChg chg="mod">
          <ac:chgData name="Rohit J Kate" userId="6acfeb0a-1742-4fee-9ad0-3462b52b7fdf" providerId="ADAL" clId="{6C386FB0-D7CF-448A-BA0A-146360E9A7DB}" dt="2021-12-02T07:20:31.948" v="2339"/>
          <ac:spMkLst>
            <pc:docMk/>
            <pc:sldMk cId="0" sldId="609"/>
            <ac:spMk id="21" creationId="{67BD55F9-F92D-42D8-B607-C70298445C4A}"/>
          </ac:spMkLst>
        </pc:spChg>
        <pc:spChg chg="add mod">
          <ac:chgData name="Rohit J Kate" userId="6acfeb0a-1742-4fee-9ad0-3462b52b7fdf" providerId="ADAL" clId="{6C386FB0-D7CF-448A-BA0A-146360E9A7DB}" dt="2021-12-02T07:20:34.679" v="2343"/>
          <ac:spMkLst>
            <pc:docMk/>
            <pc:sldMk cId="0" sldId="609"/>
            <ac:spMk id="22" creationId="{C3360A49-AFBF-4F7D-AD2B-17BA1C16D9E1}"/>
          </ac:spMkLst>
        </pc:spChg>
        <pc:spChg chg="add mod">
          <ac:chgData name="Rohit J Kate" userId="6acfeb0a-1742-4fee-9ad0-3462b52b7fdf" providerId="ADAL" clId="{6C386FB0-D7CF-448A-BA0A-146360E9A7DB}" dt="2021-12-02T07:20:34.679" v="2343"/>
          <ac:spMkLst>
            <pc:docMk/>
            <pc:sldMk cId="0" sldId="609"/>
            <ac:spMk id="23" creationId="{02BF4751-DA20-4002-84CB-40010B919644}"/>
          </ac:spMkLst>
        </pc:spChg>
        <pc:spChg chg="mod">
          <ac:chgData name="Rohit J Kate" userId="6acfeb0a-1742-4fee-9ad0-3462b52b7fdf" providerId="ADAL" clId="{6C386FB0-D7CF-448A-BA0A-146360E9A7DB}" dt="2021-12-02T07:20:34.679" v="2343"/>
          <ac:spMkLst>
            <pc:docMk/>
            <pc:sldMk cId="0" sldId="609"/>
            <ac:spMk id="25" creationId="{A61DC75A-3FD9-49D9-A889-E6987A44DB4B}"/>
          </ac:spMkLst>
        </pc:spChg>
        <pc:spChg chg="mod">
          <ac:chgData name="Rohit J Kate" userId="6acfeb0a-1742-4fee-9ad0-3462b52b7fdf" providerId="ADAL" clId="{6C386FB0-D7CF-448A-BA0A-146360E9A7DB}" dt="2021-12-02T07:20:34.679" v="2343"/>
          <ac:spMkLst>
            <pc:docMk/>
            <pc:sldMk cId="0" sldId="609"/>
            <ac:spMk id="26" creationId="{174B77F7-B8DA-4636-893D-4E6CF07C780C}"/>
          </ac:spMkLst>
        </pc:spChg>
        <pc:spChg chg="mod">
          <ac:chgData name="Rohit J Kate" userId="6acfeb0a-1742-4fee-9ad0-3462b52b7fdf" providerId="ADAL" clId="{6C386FB0-D7CF-448A-BA0A-146360E9A7DB}" dt="2021-12-02T07:20:34.679" v="2343"/>
          <ac:spMkLst>
            <pc:docMk/>
            <pc:sldMk cId="0" sldId="609"/>
            <ac:spMk id="27" creationId="{F7F9B628-5CD0-4848-904B-20EC42FD6B23}"/>
          </ac:spMkLst>
        </pc:spChg>
        <pc:spChg chg="mod">
          <ac:chgData name="Rohit J Kate" userId="6acfeb0a-1742-4fee-9ad0-3462b52b7fdf" providerId="ADAL" clId="{6C386FB0-D7CF-448A-BA0A-146360E9A7DB}" dt="2021-12-02T07:20:34.679" v="2343"/>
          <ac:spMkLst>
            <pc:docMk/>
            <pc:sldMk cId="0" sldId="609"/>
            <ac:spMk id="28" creationId="{2A5B7B16-73E1-4FB8-BA52-29CBF82E895B}"/>
          </ac:spMkLst>
        </pc:spChg>
        <pc:spChg chg="mod">
          <ac:chgData name="Rohit J Kate" userId="6acfeb0a-1742-4fee-9ad0-3462b52b7fdf" providerId="ADAL" clId="{6C386FB0-D7CF-448A-BA0A-146360E9A7DB}" dt="2021-12-02T07:20:34.679" v="2343"/>
          <ac:spMkLst>
            <pc:docMk/>
            <pc:sldMk cId="0" sldId="609"/>
            <ac:spMk id="29" creationId="{F85230DE-E0A7-423E-B597-413AD7600A88}"/>
          </ac:spMkLst>
        </pc:spChg>
        <pc:spChg chg="mod">
          <ac:chgData name="Rohit J Kate" userId="6acfeb0a-1742-4fee-9ad0-3462b52b7fdf" providerId="ADAL" clId="{6C386FB0-D7CF-448A-BA0A-146360E9A7DB}" dt="2021-12-02T07:20:34.679" v="2343"/>
          <ac:spMkLst>
            <pc:docMk/>
            <pc:sldMk cId="0" sldId="609"/>
            <ac:spMk id="30" creationId="{E3A63998-A25C-4173-B514-CAE5BF9EFCEA}"/>
          </ac:spMkLst>
        </pc:spChg>
        <pc:spChg chg="mod">
          <ac:chgData name="Rohit J Kate" userId="6acfeb0a-1742-4fee-9ad0-3462b52b7fdf" providerId="ADAL" clId="{6C386FB0-D7CF-448A-BA0A-146360E9A7DB}" dt="2021-12-02T07:20:22.359" v="2337" actId="6549"/>
          <ac:spMkLst>
            <pc:docMk/>
            <pc:sldMk cId="0" sldId="609"/>
            <ac:spMk id="101379" creationId="{0DADF240-84C9-41F0-B140-BF406C32D7B8}"/>
          </ac:spMkLst>
        </pc:spChg>
        <pc:spChg chg="del">
          <ac:chgData name="Rohit J Kate" userId="6acfeb0a-1742-4fee-9ad0-3462b52b7fdf" providerId="ADAL" clId="{6C386FB0-D7CF-448A-BA0A-146360E9A7DB}" dt="2021-12-02T07:20:26.307" v="2338" actId="478"/>
          <ac:spMkLst>
            <pc:docMk/>
            <pc:sldMk cId="0" sldId="609"/>
            <ac:spMk id="101380" creationId="{D2BC70DC-320F-4A3E-8D6A-217E81FE6A93}"/>
          </ac:spMkLst>
        </pc:spChg>
        <pc:spChg chg="del">
          <ac:chgData name="Rohit J Kate" userId="6acfeb0a-1742-4fee-9ad0-3462b52b7fdf" providerId="ADAL" clId="{6C386FB0-D7CF-448A-BA0A-146360E9A7DB}" dt="2021-12-02T07:20:26.307" v="2338" actId="478"/>
          <ac:spMkLst>
            <pc:docMk/>
            <pc:sldMk cId="0" sldId="609"/>
            <ac:spMk id="101381" creationId="{F5E65793-7D5E-418E-8AB0-5450BBD39BC9}"/>
          </ac:spMkLst>
        </pc:spChg>
        <pc:grpChg chg="del">
          <ac:chgData name="Rohit J Kate" userId="6acfeb0a-1742-4fee-9ad0-3462b52b7fdf" providerId="ADAL" clId="{6C386FB0-D7CF-448A-BA0A-146360E9A7DB}" dt="2021-12-02T07:20:26.307" v="2338" actId="478"/>
          <ac:grpSpMkLst>
            <pc:docMk/>
            <pc:sldMk cId="0" sldId="609"/>
            <ac:grpSpMk id="2" creationId="{362A9DD3-F6FD-407A-865D-2B13CAE1E757}"/>
          </ac:grpSpMkLst>
        </pc:grpChg>
        <pc:grpChg chg="add del mod">
          <ac:chgData name="Rohit J Kate" userId="6acfeb0a-1742-4fee-9ad0-3462b52b7fdf" providerId="ADAL" clId="{6C386FB0-D7CF-448A-BA0A-146360E9A7DB}" dt="2021-12-02T07:20:34.670" v="2342"/>
          <ac:grpSpMkLst>
            <pc:docMk/>
            <pc:sldMk cId="0" sldId="609"/>
            <ac:grpSpMk id="15" creationId="{2F35ECF3-EAD7-49CF-AAF7-34BDC91D965B}"/>
          </ac:grpSpMkLst>
        </pc:grpChg>
        <pc:grpChg chg="add mod">
          <ac:chgData name="Rohit J Kate" userId="6acfeb0a-1742-4fee-9ad0-3462b52b7fdf" providerId="ADAL" clId="{6C386FB0-D7CF-448A-BA0A-146360E9A7DB}" dt="2021-12-02T07:20:34.679" v="2343"/>
          <ac:grpSpMkLst>
            <pc:docMk/>
            <pc:sldMk cId="0" sldId="609"/>
            <ac:grpSpMk id="24" creationId="{FB9C123D-8E95-4738-87A0-D7173B241238}"/>
          </ac:grpSpMkLst>
        </pc:grpChg>
      </pc:sldChg>
      <pc:sldChg chg="addSp delSp modSp add del mod modAnim">
        <pc:chgData name="Rohit J Kate" userId="6acfeb0a-1742-4fee-9ad0-3462b52b7fdf" providerId="ADAL" clId="{6C386FB0-D7CF-448A-BA0A-146360E9A7DB}" dt="2021-12-02T07:21:18.415" v="2351" actId="20577"/>
        <pc:sldMkLst>
          <pc:docMk/>
          <pc:sldMk cId="0" sldId="610"/>
        </pc:sldMkLst>
        <pc:spChg chg="add del mod">
          <ac:chgData name="Rohit J Kate" userId="6acfeb0a-1742-4fee-9ad0-3462b52b7fdf" providerId="ADAL" clId="{6C386FB0-D7CF-448A-BA0A-146360E9A7DB}" dt="2021-12-02T07:21:02.513" v="2349"/>
          <ac:spMkLst>
            <pc:docMk/>
            <pc:sldMk cId="0" sldId="610"/>
            <ac:spMk id="12" creationId="{AFC091A6-F3B1-4CEA-9C72-0A5584EA49C8}"/>
          </ac:spMkLst>
        </pc:spChg>
        <pc:spChg chg="add del mod">
          <ac:chgData name="Rohit J Kate" userId="6acfeb0a-1742-4fee-9ad0-3462b52b7fdf" providerId="ADAL" clId="{6C386FB0-D7CF-448A-BA0A-146360E9A7DB}" dt="2021-12-02T07:21:02.513" v="2349"/>
          <ac:spMkLst>
            <pc:docMk/>
            <pc:sldMk cId="0" sldId="610"/>
            <ac:spMk id="13" creationId="{92AF0D1C-6107-4273-9ED8-C1A4A3B72E52}"/>
          </ac:spMkLst>
        </pc:spChg>
        <pc:spChg chg="mod">
          <ac:chgData name="Rohit J Kate" userId="6acfeb0a-1742-4fee-9ad0-3462b52b7fdf" providerId="ADAL" clId="{6C386FB0-D7CF-448A-BA0A-146360E9A7DB}" dt="2021-12-02T07:20:59.482" v="2346"/>
          <ac:spMkLst>
            <pc:docMk/>
            <pc:sldMk cId="0" sldId="610"/>
            <ac:spMk id="15" creationId="{DDC75925-C221-4EE3-B22B-5C2823F61429}"/>
          </ac:spMkLst>
        </pc:spChg>
        <pc:spChg chg="mod">
          <ac:chgData name="Rohit J Kate" userId="6acfeb0a-1742-4fee-9ad0-3462b52b7fdf" providerId="ADAL" clId="{6C386FB0-D7CF-448A-BA0A-146360E9A7DB}" dt="2021-12-02T07:20:59.482" v="2346"/>
          <ac:spMkLst>
            <pc:docMk/>
            <pc:sldMk cId="0" sldId="610"/>
            <ac:spMk id="16" creationId="{CF5F4910-299F-4F6F-A9EC-67D7A5027FB7}"/>
          </ac:spMkLst>
        </pc:spChg>
        <pc:spChg chg="mod">
          <ac:chgData name="Rohit J Kate" userId="6acfeb0a-1742-4fee-9ad0-3462b52b7fdf" providerId="ADAL" clId="{6C386FB0-D7CF-448A-BA0A-146360E9A7DB}" dt="2021-12-02T07:20:59.482" v="2346"/>
          <ac:spMkLst>
            <pc:docMk/>
            <pc:sldMk cId="0" sldId="610"/>
            <ac:spMk id="18" creationId="{2CBA1D7D-E78F-4CC4-91A6-D12F8B6A6DED}"/>
          </ac:spMkLst>
        </pc:spChg>
        <pc:spChg chg="mod">
          <ac:chgData name="Rohit J Kate" userId="6acfeb0a-1742-4fee-9ad0-3462b52b7fdf" providerId="ADAL" clId="{6C386FB0-D7CF-448A-BA0A-146360E9A7DB}" dt="2021-12-02T07:20:59.482" v="2346"/>
          <ac:spMkLst>
            <pc:docMk/>
            <pc:sldMk cId="0" sldId="610"/>
            <ac:spMk id="19" creationId="{539E8C92-3CEB-4880-8500-ED647FE660AF}"/>
          </ac:spMkLst>
        </pc:spChg>
        <pc:spChg chg="add mod">
          <ac:chgData name="Rohit J Kate" userId="6acfeb0a-1742-4fee-9ad0-3462b52b7fdf" providerId="ADAL" clId="{6C386FB0-D7CF-448A-BA0A-146360E9A7DB}" dt="2021-12-02T07:21:02.521" v="2350"/>
          <ac:spMkLst>
            <pc:docMk/>
            <pc:sldMk cId="0" sldId="610"/>
            <ac:spMk id="20" creationId="{F67AB1CA-1069-4843-95B4-EDD4DC537A2F}"/>
          </ac:spMkLst>
        </pc:spChg>
        <pc:spChg chg="add mod">
          <ac:chgData name="Rohit J Kate" userId="6acfeb0a-1742-4fee-9ad0-3462b52b7fdf" providerId="ADAL" clId="{6C386FB0-D7CF-448A-BA0A-146360E9A7DB}" dt="2021-12-02T07:21:02.521" v="2350"/>
          <ac:spMkLst>
            <pc:docMk/>
            <pc:sldMk cId="0" sldId="610"/>
            <ac:spMk id="21" creationId="{96D93D51-BAFF-440B-AB2C-C34EAD8B527A}"/>
          </ac:spMkLst>
        </pc:spChg>
        <pc:spChg chg="mod">
          <ac:chgData name="Rohit J Kate" userId="6acfeb0a-1742-4fee-9ad0-3462b52b7fdf" providerId="ADAL" clId="{6C386FB0-D7CF-448A-BA0A-146360E9A7DB}" dt="2021-12-02T07:21:02.521" v="2350"/>
          <ac:spMkLst>
            <pc:docMk/>
            <pc:sldMk cId="0" sldId="610"/>
            <ac:spMk id="23" creationId="{1BEEC1F1-6624-4D3A-8642-473B928F6163}"/>
          </ac:spMkLst>
        </pc:spChg>
        <pc:spChg chg="mod">
          <ac:chgData name="Rohit J Kate" userId="6acfeb0a-1742-4fee-9ad0-3462b52b7fdf" providerId="ADAL" clId="{6C386FB0-D7CF-448A-BA0A-146360E9A7DB}" dt="2021-12-02T07:21:02.521" v="2350"/>
          <ac:spMkLst>
            <pc:docMk/>
            <pc:sldMk cId="0" sldId="610"/>
            <ac:spMk id="24" creationId="{0C10882B-54B8-4ECD-A646-61E8913748FE}"/>
          </ac:spMkLst>
        </pc:spChg>
        <pc:spChg chg="mod">
          <ac:chgData name="Rohit J Kate" userId="6acfeb0a-1742-4fee-9ad0-3462b52b7fdf" providerId="ADAL" clId="{6C386FB0-D7CF-448A-BA0A-146360E9A7DB}" dt="2021-12-02T07:21:02.521" v="2350"/>
          <ac:spMkLst>
            <pc:docMk/>
            <pc:sldMk cId="0" sldId="610"/>
            <ac:spMk id="26" creationId="{1E9875FA-462A-4E40-B3E8-B3A692E3056A}"/>
          </ac:spMkLst>
        </pc:spChg>
        <pc:spChg chg="mod">
          <ac:chgData name="Rohit J Kate" userId="6acfeb0a-1742-4fee-9ad0-3462b52b7fdf" providerId="ADAL" clId="{6C386FB0-D7CF-448A-BA0A-146360E9A7DB}" dt="2021-12-02T07:21:02.521" v="2350"/>
          <ac:spMkLst>
            <pc:docMk/>
            <pc:sldMk cId="0" sldId="610"/>
            <ac:spMk id="27" creationId="{66D86BC7-1BBF-4534-A862-81489EC86E0F}"/>
          </ac:spMkLst>
        </pc:spChg>
        <pc:spChg chg="mod">
          <ac:chgData name="Rohit J Kate" userId="6acfeb0a-1742-4fee-9ad0-3462b52b7fdf" providerId="ADAL" clId="{6C386FB0-D7CF-448A-BA0A-146360E9A7DB}" dt="2021-12-02T07:21:18.415" v="2351" actId="20577"/>
          <ac:spMkLst>
            <pc:docMk/>
            <pc:sldMk cId="0" sldId="610"/>
            <ac:spMk id="102403" creationId="{E5C80C84-0FE3-41EB-BF72-85CB9D90CABF}"/>
          </ac:spMkLst>
        </pc:spChg>
        <pc:spChg chg="del">
          <ac:chgData name="Rohit J Kate" userId="6acfeb0a-1742-4fee-9ad0-3462b52b7fdf" providerId="ADAL" clId="{6C386FB0-D7CF-448A-BA0A-146360E9A7DB}" dt="2021-12-02T07:20:53.717" v="2345" actId="478"/>
          <ac:spMkLst>
            <pc:docMk/>
            <pc:sldMk cId="0" sldId="610"/>
            <ac:spMk id="102404" creationId="{67E9A1CA-BF5D-4D63-BC1B-8D607FD6F825}"/>
          </ac:spMkLst>
        </pc:spChg>
        <pc:spChg chg="del">
          <ac:chgData name="Rohit J Kate" userId="6acfeb0a-1742-4fee-9ad0-3462b52b7fdf" providerId="ADAL" clId="{6C386FB0-D7CF-448A-BA0A-146360E9A7DB}" dt="2021-12-02T07:20:53.717" v="2345" actId="478"/>
          <ac:spMkLst>
            <pc:docMk/>
            <pc:sldMk cId="0" sldId="610"/>
            <ac:spMk id="102405" creationId="{0DAC83F5-BDF1-4D3E-AFA6-1DBFC7250275}"/>
          </ac:spMkLst>
        </pc:spChg>
        <pc:grpChg chg="del">
          <ac:chgData name="Rohit J Kate" userId="6acfeb0a-1742-4fee-9ad0-3462b52b7fdf" providerId="ADAL" clId="{6C386FB0-D7CF-448A-BA0A-146360E9A7DB}" dt="2021-12-02T07:20:53.717" v="2345" actId="478"/>
          <ac:grpSpMkLst>
            <pc:docMk/>
            <pc:sldMk cId="0" sldId="610"/>
            <ac:grpSpMk id="2" creationId="{A50B8A54-D1E8-4B4B-B242-B6092CE6E058}"/>
          </ac:grpSpMkLst>
        </pc:grpChg>
        <pc:grpChg chg="del">
          <ac:chgData name="Rohit J Kate" userId="6acfeb0a-1742-4fee-9ad0-3462b52b7fdf" providerId="ADAL" clId="{6C386FB0-D7CF-448A-BA0A-146360E9A7DB}" dt="2021-12-02T07:20:53.717" v="2345" actId="478"/>
          <ac:grpSpMkLst>
            <pc:docMk/>
            <pc:sldMk cId="0" sldId="610"/>
            <ac:grpSpMk id="3" creationId="{56F367CD-6EE5-410C-97B2-6A092B1D8F70}"/>
          </ac:grpSpMkLst>
        </pc:grpChg>
        <pc:grpChg chg="add del mod">
          <ac:chgData name="Rohit J Kate" userId="6acfeb0a-1742-4fee-9ad0-3462b52b7fdf" providerId="ADAL" clId="{6C386FB0-D7CF-448A-BA0A-146360E9A7DB}" dt="2021-12-02T07:21:02.513" v="2349"/>
          <ac:grpSpMkLst>
            <pc:docMk/>
            <pc:sldMk cId="0" sldId="610"/>
            <ac:grpSpMk id="14" creationId="{D5A63FA0-D93F-493E-AF2D-3929A6A6A8F9}"/>
          </ac:grpSpMkLst>
        </pc:grpChg>
        <pc:grpChg chg="add del mod">
          <ac:chgData name="Rohit J Kate" userId="6acfeb0a-1742-4fee-9ad0-3462b52b7fdf" providerId="ADAL" clId="{6C386FB0-D7CF-448A-BA0A-146360E9A7DB}" dt="2021-12-02T07:21:02.513" v="2349"/>
          <ac:grpSpMkLst>
            <pc:docMk/>
            <pc:sldMk cId="0" sldId="610"/>
            <ac:grpSpMk id="17" creationId="{4AF3D162-FAE4-4536-962F-CB6A69B13D55}"/>
          </ac:grpSpMkLst>
        </pc:grpChg>
        <pc:grpChg chg="add mod">
          <ac:chgData name="Rohit J Kate" userId="6acfeb0a-1742-4fee-9ad0-3462b52b7fdf" providerId="ADAL" clId="{6C386FB0-D7CF-448A-BA0A-146360E9A7DB}" dt="2021-12-02T07:21:02.521" v="2350"/>
          <ac:grpSpMkLst>
            <pc:docMk/>
            <pc:sldMk cId="0" sldId="610"/>
            <ac:grpSpMk id="22" creationId="{1C4DDCC0-6887-4322-AB93-C3323166AFCD}"/>
          </ac:grpSpMkLst>
        </pc:grpChg>
        <pc:grpChg chg="add mod">
          <ac:chgData name="Rohit J Kate" userId="6acfeb0a-1742-4fee-9ad0-3462b52b7fdf" providerId="ADAL" clId="{6C386FB0-D7CF-448A-BA0A-146360E9A7DB}" dt="2021-12-02T07:21:02.521" v="2350"/>
          <ac:grpSpMkLst>
            <pc:docMk/>
            <pc:sldMk cId="0" sldId="610"/>
            <ac:grpSpMk id="25" creationId="{11F8C09B-EEFE-4C0D-B8A2-B4B638C35695}"/>
          </ac:grpSpMkLst>
        </pc:grpChg>
      </pc:sldChg>
      <pc:sldChg chg="add del">
        <pc:chgData name="Rohit J Kate" userId="6acfeb0a-1742-4fee-9ad0-3462b52b7fdf" providerId="ADAL" clId="{6C386FB0-D7CF-448A-BA0A-146360E9A7DB}" dt="2021-12-02T06:11:52.995" v="461" actId="47"/>
        <pc:sldMkLst>
          <pc:docMk/>
          <pc:sldMk cId="0" sldId="611"/>
        </pc:sldMkLst>
      </pc:sldChg>
      <pc:sldChg chg="addSp delSp modSp add mod modAnim">
        <pc:chgData name="Rohit J Kate" userId="6acfeb0a-1742-4fee-9ad0-3462b52b7fdf" providerId="ADAL" clId="{6C386FB0-D7CF-448A-BA0A-146360E9A7DB}" dt="2021-12-02T07:10:39.047" v="2244"/>
        <pc:sldMkLst>
          <pc:docMk/>
          <pc:sldMk cId="0" sldId="819"/>
        </pc:sldMkLst>
        <pc:spChg chg="add del mod">
          <ac:chgData name="Rohit J Kate" userId="6acfeb0a-1742-4fee-9ad0-3462b52b7fdf" providerId="ADAL" clId="{6C386FB0-D7CF-448A-BA0A-146360E9A7DB}" dt="2021-12-02T07:10:34.941" v="2240" actId="478"/>
          <ac:spMkLst>
            <pc:docMk/>
            <pc:sldMk cId="0" sldId="819"/>
            <ac:spMk id="2" creationId="{04F4E587-3607-4593-997E-C243290CE763}"/>
          </ac:spMkLst>
        </pc:spChg>
        <pc:spChg chg="add del mod">
          <ac:chgData name="Rohit J Kate" userId="6acfeb0a-1742-4fee-9ad0-3462b52b7fdf" providerId="ADAL" clId="{6C386FB0-D7CF-448A-BA0A-146360E9A7DB}" dt="2021-12-02T07:10:39.036" v="2243"/>
          <ac:spMkLst>
            <pc:docMk/>
            <pc:sldMk cId="0" sldId="819"/>
            <ac:spMk id="14" creationId="{2857A928-BDA0-4207-BD09-FCA91B5C7995}"/>
          </ac:spMkLst>
        </pc:spChg>
        <pc:spChg chg="add del mod">
          <ac:chgData name="Rohit J Kate" userId="6acfeb0a-1742-4fee-9ad0-3462b52b7fdf" providerId="ADAL" clId="{6C386FB0-D7CF-448A-BA0A-146360E9A7DB}" dt="2021-12-02T07:10:39.036" v="2243"/>
          <ac:spMkLst>
            <pc:docMk/>
            <pc:sldMk cId="0" sldId="819"/>
            <ac:spMk id="15" creationId="{6C043B45-7EF7-4284-9A16-91EED5C498FB}"/>
          </ac:spMkLst>
        </pc:spChg>
        <pc:spChg chg="add del mod">
          <ac:chgData name="Rohit J Kate" userId="6acfeb0a-1742-4fee-9ad0-3462b52b7fdf" providerId="ADAL" clId="{6C386FB0-D7CF-448A-BA0A-146360E9A7DB}" dt="2021-12-02T07:10:39.036" v="2243"/>
          <ac:spMkLst>
            <pc:docMk/>
            <pc:sldMk cId="0" sldId="819"/>
            <ac:spMk id="16" creationId="{2158B533-2BDD-4369-A5C4-1EF804AF7279}"/>
          </ac:spMkLst>
        </pc:spChg>
        <pc:spChg chg="add del mod">
          <ac:chgData name="Rohit J Kate" userId="6acfeb0a-1742-4fee-9ad0-3462b52b7fdf" providerId="ADAL" clId="{6C386FB0-D7CF-448A-BA0A-146360E9A7DB}" dt="2021-12-02T07:10:39.036" v="2243"/>
          <ac:spMkLst>
            <pc:docMk/>
            <pc:sldMk cId="0" sldId="819"/>
            <ac:spMk id="17" creationId="{DE245939-817F-452B-98EF-C42AC8EC534E}"/>
          </ac:spMkLst>
        </pc:spChg>
        <pc:spChg chg="add del mod">
          <ac:chgData name="Rohit J Kate" userId="6acfeb0a-1742-4fee-9ad0-3462b52b7fdf" providerId="ADAL" clId="{6C386FB0-D7CF-448A-BA0A-146360E9A7DB}" dt="2021-12-02T07:10:39.036" v="2243"/>
          <ac:spMkLst>
            <pc:docMk/>
            <pc:sldMk cId="0" sldId="819"/>
            <ac:spMk id="18" creationId="{03ED16A2-3609-4466-8C0D-127A228EAD5D}"/>
          </ac:spMkLst>
        </pc:spChg>
        <pc:spChg chg="add del mod">
          <ac:chgData name="Rohit J Kate" userId="6acfeb0a-1742-4fee-9ad0-3462b52b7fdf" providerId="ADAL" clId="{6C386FB0-D7CF-448A-BA0A-146360E9A7DB}" dt="2021-12-02T07:10:39.036" v="2243"/>
          <ac:spMkLst>
            <pc:docMk/>
            <pc:sldMk cId="0" sldId="819"/>
            <ac:spMk id="19" creationId="{D5981E6F-C994-4AFC-8DC7-CC4403A13825}"/>
          </ac:spMkLst>
        </pc:spChg>
        <pc:spChg chg="add del mod">
          <ac:chgData name="Rohit J Kate" userId="6acfeb0a-1742-4fee-9ad0-3462b52b7fdf" providerId="ADAL" clId="{6C386FB0-D7CF-448A-BA0A-146360E9A7DB}" dt="2021-12-02T07:10:39.036" v="2243"/>
          <ac:spMkLst>
            <pc:docMk/>
            <pc:sldMk cId="0" sldId="819"/>
            <ac:spMk id="20" creationId="{1677078F-12A3-4E1B-9107-4DAC5FB0A9E3}"/>
          </ac:spMkLst>
        </pc:spChg>
        <pc:spChg chg="add del mod">
          <ac:chgData name="Rohit J Kate" userId="6acfeb0a-1742-4fee-9ad0-3462b52b7fdf" providerId="ADAL" clId="{6C386FB0-D7CF-448A-BA0A-146360E9A7DB}" dt="2021-12-02T07:10:39.036" v="2243"/>
          <ac:spMkLst>
            <pc:docMk/>
            <pc:sldMk cId="0" sldId="819"/>
            <ac:spMk id="21" creationId="{8D43A3B9-720F-4629-8AE1-B5A11D2F97E5}"/>
          </ac:spMkLst>
        </pc:spChg>
        <pc:spChg chg="add mod">
          <ac:chgData name="Rohit J Kate" userId="6acfeb0a-1742-4fee-9ad0-3462b52b7fdf" providerId="ADAL" clId="{6C386FB0-D7CF-448A-BA0A-146360E9A7DB}" dt="2021-12-02T07:10:39.047" v="2244"/>
          <ac:spMkLst>
            <pc:docMk/>
            <pc:sldMk cId="0" sldId="819"/>
            <ac:spMk id="23" creationId="{CA7513BA-C4B8-43B0-A786-FFB742D56F73}"/>
          </ac:spMkLst>
        </pc:spChg>
        <pc:spChg chg="add mod">
          <ac:chgData name="Rohit J Kate" userId="6acfeb0a-1742-4fee-9ad0-3462b52b7fdf" providerId="ADAL" clId="{6C386FB0-D7CF-448A-BA0A-146360E9A7DB}" dt="2021-12-02T07:10:39.047" v="2244"/>
          <ac:spMkLst>
            <pc:docMk/>
            <pc:sldMk cId="0" sldId="819"/>
            <ac:spMk id="24" creationId="{B42359AE-04BF-4CF4-B869-ADCCE0F0B0BC}"/>
          </ac:spMkLst>
        </pc:spChg>
        <pc:spChg chg="add mod">
          <ac:chgData name="Rohit J Kate" userId="6acfeb0a-1742-4fee-9ad0-3462b52b7fdf" providerId="ADAL" clId="{6C386FB0-D7CF-448A-BA0A-146360E9A7DB}" dt="2021-12-02T07:10:39.047" v="2244"/>
          <ac:spMkLst>
            <pc:docMk/>
            <pc:sldMk cId="0" sldId="819"/>
            <ac:spMk id="25" creationId="{86786FF0-99D4-47C1-9AE1-74DA9DB137C8}"/>
          </ac:spMkLst>
        </pc:spChg>
        <pc:spChg chg="add mod">
          <ac:chgData name="Rohit J Kate" userId="6acfeb0a-1742-4fee-9ad0-3462b52b7fdf" providerId="ADAL" clId="{6C386FB0-D7CF-448A-BA0A-146360E9A7DB}" dt="2021-12-02T07:10:39.047" v="2244"/>
          <ac:spMkLst>
            <pc:docMk/>
            <pc:sldMk cId="0" sldId="819"/>
            <ac:spMk id="26" creationId="{1E1633BB-C544-4726-9D84-2615BE9416A6}"/>
          </ac:spMkLst>
        </pc:spChg>
        <pc:spChg chg="add mod">
          <ac:chgData name="Rohit J Kate" userId="6acfeb0a-1742-4fee-9ad0-3462b52b7fdf" providerId="ADAL" clId="{6C386FB0-D7CF-448A-BA0A-146360E9A7DB}" dt="2021-12-02T07:10:39.047" v="2244"/>
          <ac:spMkLst>
            <pc:docMk/>
            <pc:sldMk cId="0" sldId="819"/>
            <ac:spMk id="27" creationId="{3DC6CA00-CA11-4EAA-8DE1-2BDF2A1F1196}"/>
          </ac:spMkLst>
        </pc:spChg>
        <pc:spChg chg="add mod">
          <ac:chgData name="Rohit J Kate" userId="6acfeb0a-1742-4fee-9ad0-3462b52b7fdf" providerId="ADAL" clId="{6C386FB0-D7CF-448A-BA0A-146360E9A7DB}" dt="2021-12-02T07:10:39.047" v="2244"/>
          <ac:spMkLst>
            <pc:docMk/>
            <pc:sldMk cId="0" sldId="819"/>
            <ac:spMk id="28" creationId="{3403EC49-F291-4DBE-B16B-5F4733458F34}"/>
          </ac:spMkLst>
        </pc:spChg>
        <pc:spChg chg="add mod">
          <ac:chgData name="Rohit J Kate" userId="6acfeb0a-1742-4fee-9ad0-3462b52b7fdf" providerId="ADAL" clId="{6C386FB0-D7CF-448A-BA0A-146360E9A7DB}" dt="2021-12-02T07:10:39.047" v="2244"/>
          <ac:spMkLst>
            <pc:docMk/>
            <pc:sldMk cId="0" sldId="819"/>
            <ac:spMk id="29" creationId="{BA8B172A-4798-4AA8-AF4E-18FDBEA3B678}"/>
          </ac:spMkLst>
        </pc:spChg>
        <pc:spChg chg="add mod">
          <ac:chgData name="Rohit J Kate" userId="6acfeb0a-1742-4fee-9ad0-3462b52b7fdf" providerId="ADAL" clId="{6C386FB0-D7CF-448A-BA0A-146360E9A7DB}" dt="2021-12-02T07:10:39.047" v="2244"/>
          <ac:spMkLst>
            <pc:docMk/>
            <pc:sldMk cId="0" sldId="819"/>
            <ac:spMk id="30" creationId="{DF2F1144-4DC6-4C44-B93E-F2F0A5528B11}"/>
          </ac:spMkLst>
        </pc:spChg>
        <pc:spChg chg="del mod">
          <ac:chgData name="Rohit J Kate" userId="6acfeb0a-1742-4fee-9ad0-3462b52b7fdf" providerId="ADAL" clId="{6C386FB0-D7CF-448A-BA0A-146360E9A7DB}" dt="2021-12-02T07:10:31.718" v="2239" actId="478"/>
          <ac:spMkLst>
            <pc:docMk/>
            <pc:sldMk cId="0" sldId="819"/>
            <ac:spMk id="83971" creationId="{09B77E99-F084-4C22-8D31-238F984105A3}"/>
          </ac:spMkLst>
        </pc:spChg>
        <pc:spChg chg="del">
          <ac:chgData name="Rohit J Kate" userId="6acfeb0a-1742-4fee-9ad0-3462b52b7fdf" providerId="ADAL" clId="{6C386FB0-D7CF-448A-BA0A-146360E9A7DB}" dt="2021-12-02T07:10:31.718" v="2239" actId="478"/>
          <ac:spMkLst>
            <pc:docMk/>
            <pc:sldMk cId="0" sldId="819"/>
            <ac:spMk id="83973" creationId="{12548816-DB25-4E59-8B32-187BB06FA469}"/>
          </ac:spMkLst>
        </pc:spChg>
        <pc:spChg chg="del">
          <ac:chgData name="Rohit J Kate" userId="6acfeb0a-1742-4fee-9ad0-3462b52b7fdf" providerId="ADAL" clId="{6C386FB0-D7CF-448A-BA0A-146360E9A7DB}" dt="2021-12-02T07:10:31.718" v="2239" actId="478"/>
          <ac:spMkLst>
            <pc:docMk/>
            <pc:sldMk cId="0" sldId="819"/>
            <ac:spMk id="83974" creationId="{DBBEC06F-9DF2-4651-BB49-4A1DEADD4ED3}"/>
          </ac:spMkLst>
        </pc:spChg>
        <pc:spChg chg="del">
          <ac:chgData name="Rohit J Kate" userId="6acfeb0a-1742-4fee-9ad0-3462b52b7fdf" providerId="ADAL" clId="{6C386FB0-D7CF-448A-BA0A-146360E9A7DB}" dt="2021-12-02T07:10:31.718" v="2239" actId="478"/>
          <ac:spMkLst>
            <pc:docMk/>
            <pc:sldMk cId="0" sldId="819"/>
            <ac:spMk id="83975" creationId="{23FC7584-B419-4457-A3D1-416C1E3B5D00}"/>
          </ac:spMkLst>
        </pc:spChg>
        <pc:spChg chg="del">
          <ac:chgData name="Rohit J Kate" userId="6acfeb0a-1742-4fee-9ad0-3462b52b7fdf" providerId="ADAL" clId="{6C386FB0-D7CF-448A-BA0A-146360E9A7DB}" dt="2021-12-02T07:10:31.718" v="2239" actId="478"/>
          <ac:spMkLst>
            <pc:docMk/>
            <pc:sldMk cId="0" sldId="819"/>
            <ac:spMk id="83978" creationId="{B2C6775B-619A-4912-9AE5-3A39EEA0D0EA}"/>
          </ac:spMkLst>
        </pc:spChg>
        <pc:spChg chg="del">
          <ac:chgData name="Rohit J Kate" userId="6acfeb0a-1742-4fee-9ad0-3462b52b7fdf" providerId="ADAL" clId="{6C386FB0-D7CF-448A-BA0A-146360E9A7DB}" dt="2021-12-02T07:10:31.718" v="2239" actId="478"/>
          <ac:spMkLst>
            <pc:docMk/>
            <pc:sldMk cId="0" sldId="819"/>
            <ac:spMk id="83979" creationId="{33ADC853-827B-4E9A-9210-607711687B69}"/>
          </ac:spMkLst>
        </pc:spChg>
        <pc:spChg chg="del">
          <ac:chgData name="Rohit J Kate" userId="6acfeb0a-1742-4fee-9ad0-3462b52b7fdf" providerId="ADAL" clId="{6C386FB0-D7CF-448A-BA0A-146360E9A7DB}" dt="2021-12-02T07:10:31.718" v="2239" actId="478"/>
          <ac:spMkLst>
            <pc:docMk/>
            <pc:sldMk cId="0" sldId="819"/>
            <ac:spMk id="2756623" creationId="{A87395BD-9184-4A35-A63A-0130D0EC4D7B}"/>
          </ac:spMkLst>
        </pc:spChg>
        <pc:spChg chg="del">
          <ac:chgData name="Rohit J Kate" userId="6acfeb0a-1742-4fee-9ad0-3462b52b7fdf" providerId="ADAL" clId="{6C386FB0-D7CF-448A-BA0A-146360E9A7DB}" dt="2021-12-02T07:10:31.718" v="2239" actId="478"/>
          <ac:spMkLst>
            <pc:docMk/>
            <pc:sldMk cId="0" sldId="819"/>
            <ac:spMk id="2756624" creationId="{2C10E7E2-0690-402D-BAFD-4A393391025E}"/>
          </ac:spMkLst>
        </pc:spChg>
        <pc:picChg chg="add del mod">
          <ac:chgData name="Rohit J Kate" userId="6acfeb0a-1742-4fee-9ad0-3462b52b7fdf" providerId="ADAL" clId="{6C386FB0-D7CF-448A-BA0A-146360E9A7DB}" dt="2021-12-02T07:10:39.036" v="2243"/>
          <ac:picMkLst>
            <pc:docMk/>
            <pc:sldMk cId="0" sldId="819"/>
            <ac:picMk id="13" creationId="{783F0BBA-B263-4381-A429-D93C138BA9E5}"/>
          </ac:picMkLst>
        </pc:picChg>
        <pc:picChg chg="add mod">
          <ac:chgData name="Rohit J Kate" userId="6acfeb0a-1742-4fee-9ad0-3462b52b7fdf" providerId="ADAL" clId="{6C386FB0-D7CF-448A-BA0A-146360E9A7DB}" dt="2021-12-02T07:10:39.047" v="2244"/>
          <ac:picMkLst>
            <pc:docMk/>
            <pc:sldMk cId="0" sldId="819"/>
            <ac:picMk id="22" creationId="{09DE62DB-9CF9-488A-B6E8-96AB3F38AE7C}"/>
          </ac:picMkLst>
        </pc:picChg>
        <pc:picChg chg="del">
          <ac:chgData name="Rohit J Kate" userId="6acfeb0a-1742-4fee-9ad0-3462b52b7fdf" providerId="ADAL" clId="{6C386FB0-D7CF-448A-BA0A-146360E9A7DB}" dt="2021-12-02T07:10:31.718" v="2239" actId="478"/>
          <ac:picMkLst>
            <pc:docMk/>
            <pc:sldMk cId="0" sldId="819"/>
            <ac:picMk id="83970" creationId="{E46ACB0D-8B71-40DC-AD7A-7A5829F29D28}"/>
          </ac:picMkLst>
        </pc:picChg>
      </pc:sldChg>
      <pc:sldChg chg="addSp delSp modSp add mod">
        <pc:chgData name="Rohit J Kate" userId="6acfeb0a-1742-4fee-9ad0-3462b52b7fdf" providerId="ADAL" clId="{6C386FB0-D7CF-448A-BA0A-146360E9A7DB}" dt="2021-12-02T07:10:04.106" v="2238" actId="1036"/>
        <pc:sldMkLst>
          <pc:docMk/>
          <pc:sldMk cId="0" sldId="854"/>
        </pc:sldMkLst>
        <pc:spChg chg="add del mod">
          <ac:chgData name="Rohit J Kate" userId="6acfeb0a-1742-4fee-9ad0-3462b52b7fdf" providerId="ADAL" clId="{6C386FB0-D7CF-448A-BA0A-146360E9A7DB}" dt="2021-12-02T07:09:38.264" v="2227" actId="478"/>
          <ac:spMkLst>
            <pc:docMk/>
            <pc:sldMk cId="0" sldId="854"/>
            <ac:spMk id="2" creationId="{DE05D374-33D1-4182-AE31-5CF397D16A9E}"/>
          </ac:spMkLst>
        </pc:spChg>
        <pc:spChg chg="add del">
          <ac:chgData name="Rohit J Kate" userId="6acfeb0a-1742-4fee-9ad0-3462b52b7fdf" providerId="ADAL" clId="{6C386FB0-D7CF-448A-BA0A-146360E9A7DB}" dt="2021-12-02T07:09:52.045" v="2229" actId="22"/>
          <ac:spMkLst>
            <pc:docMk/>
            <pc:sldMk cId="0" sldId="854"/>
            <ac:spMk id="31" creationId="{27D17498-F2CC-4916-A983-4765873A59CB}"/>
          </ac:spMkLst>
        </pc:spChg>
        <pc:spChg chg="add del mod">
          <ac:chgData name="Rohit J Kate" userId="6acfeb0a-1742-4fee-9ad0-3462b52b7fdf" providerId="ADAL" clId="{6C386FB0-D7CF-448A-BA0A-146360E9A7DB}" dt="2021-12-02T07:10:00.716" v="2232"/>
          <ac:spMkLst>
            <pc:docMk/>
            <pc:sldMk cId="0" sldId="854"/>
            <ac:spMk id="32" creationId="{19D2504D-8710-4E60-95E5-67CA29565AA2}"/>
          </ac:spMkLst>
        </pc:spChg>
        <pc:spChg chg="mod">
          <ac:chgData name="Rohit J Kate" userId="6acfeb0a-1742-4fee-9ad0-3462b52b7fdf" providerId="ADAL" clId="{6C386FB0-D7CF-448A-BA0A-146360E9A7DB}" dt="2021-12-02T07:09:58.862" v="2230"/>
          <ac:spMkLst>
            <pc:docMk/>
            <pc:sldMk cId="0" sldId="854"/>
            <ac:spMk id="34" creationId="{0A9009EE-EFB7-4B57-A2C2-53D70F78379B}"/>
          </ac:spMkLst>
        </pc:spChg>
        <pc:spChg chg="mod">
          <ac:chgData name="Rohit J Kate" userId="6acfeb0a-1742-4fee-9ad0-3462b52b7fdf" providerId="ADAL" clId="{6C386FB0-D7CF-448A-BA0A-146360E9A7DB}" dt="2021-12-02T07:09:58.862" v="2230"/>
          <ac:spMkLst>
            <pc:docMk/>
            <pc:sldMk cId="0" sldId="854"/>
            <ac:spMk id="35" creationId="{0777D9AC-DDEB-4D44-B673-5C8B525898AF}"/>
          </ac:spMkLst>
        </pc:spChg>
        <pc:spChg chg="mod">
          <ac:chgData name="Rohit J Kate" userId="6acfeb0a-1742-4fee-9ad0-3462b52b7fdf" providerId="ADAL" clId="{6C386FB0-D7CF-448A-BA0A-146360E9A7DB}" dt="2021-12-02T07:09:58.862" v="2230"/>
          <ac:spMkLst>
            <pc:docMk/>
            <pc:sldMk cId="0" sldId="854"/>
            <ac:spMk id="36" creationId="{4A1643D9-3151-48A3-84DE-75EEFB0A5023}"/>
          </ac:spMkLst>
        </pc:spChg>
        <pc:spChg chg="mod">
          <ac:chgData name="Rohit J Kate" userId="6acfeb0a-1742-4fee-9ad0-3462b52b7fdf" providerId="ADAL" clId="{6C386FB0-D7CF-448A-BA0A-146360E9A7DB}" dt="2021-12-02T07:09:58.862" v="2230"/>
          <ac:spMkLst>
            <pc:docMk/>
            <pc:sldMk cId="0" sldId="854"/>
            <ac:spMk id="37" creationId="{972DA729-76BD-4984-93F4-2A64D8873208}"/>
          </ac:spMkLst>
        </pc:spChg>
        <pc:spChg chg="mod">
          <ac:chgData name="Rohit J Kate" userId="6acfeb0a-1742-4fee-9ad0-3462b52b7fdf" providerId="ADAL" clId="{6C386FB0-D7CF-448A-BA0A-146360E9A7DB}" dt="2021-12-02T07:09:58.862" v="2230"/>
          <ac:spMkLst>
            <pc:docMk/>
            <pc:sldMk cId="0" sldId="854"/>
            <ac:spMk id="38" creationId="{B7F1557D-1D26-4BA3-9B95-EDC3F3B9F47A}"/>
          </ac:spMkLst>
        </pc:spChg>
        <pc:spChg chg="mod">
          <ac:chgData name="Rohit J Kate" userId="6acfeb0a-1742-4fee-9ad0-3462b52b7fdf" providerId="ADAL" clId="{6C386FB0-D7CF-448A-BA0A-146360E9A7DB}" dt="2021-12-02T07:09:58.862" v="2230"/>
          <ac:spMkLst>
            <pc:docMk/>
            <pc:sldMk cId="0" sldId="854"/>
            <ac:spMk id="39" creationId="{069EF97C-2388-4EC3-830B-5C38E3B0661C}"/>
          </ac:spMkLst>
        </pc:spChg>
        <pc:spChg chg="mod">
          <ac:chgData name="Rohit J Kate" userId="6acfeb0a-1742-4fee-9ad0-3462b52b7fdf" providerId="ADAL" clId="{6C386FB0-D7CF-448A-BA0A-146360E9A7DB}" dt="2021-12-02T07:09:58.862" v="2230"/>
          <ac:spMkLst>
            <pc:docMk/>
            <pc:sldMk cId="0" sldId="854"/>
            <ac:spMk id="40" creationId="{D893F937-E024-48EC-BB5F-43D4C58792B5}"/>
          </ac:spMkLst>
        </pc:spChg>
        <pc:spChg chg="mod">
          <ac:chgData name="Rohit J Kate" userId="6acfeb0a-1742-4fee-9ad0-3462b52b7fdf" providerId="ADAL" clId="{6C386FB0-D7CF-448A-BA0A-146360E9A7DB}" dt="2021-12-02T07:09:58.862" v="2230"/>
          <ac:spMkLst>
            <pc:docMk/>
            <pc:sldMk cId="0" sldId="854"/>
            <ac:spMk id="41" creationId="{C1C8F101-18FB-4B88-BA14-970B0F2BE17C}"/>
          </ac:spMkLst>
        </pc:spChg>
        <pc:spChg chg="mod">
          <ac:chgData name="Rohit J Kate" userId="6acfeb0a-1742-4fee-9ad0-3462b52b7fdf" providerId="ADAL" clId="{6C386FB0-D7CF-448A-BA0A-146360E9A7DB}" dt="2021-12-02T07:09:58.862" v="2230"/>
          <ac:spMkLst>
            <pc:docMk/>
            <pc:sldMk cId="0" sldId="854"/>
            <ac:spMk id="42" creationId="{29CA1CF5-1FB3-4D88-89D6-012D72CB5E5C}"/>
          </ac:spMkLst>
        </pc:spChg>
        <pc:spChg chg="mod">
          <ac:chgData name="Rohit J Kate" userId="6acfeb0a-1742-4fee-9ad0-3462b52b7fdf" providerId="ADAL" clId="{6C386FB0-D7CF-448A-BA0A-146360E9A7DB}" dt="2021-12-02T07:09:58.862" v="2230"/>
          <ac:spMkLst>
            <pc:docMk/>
            <pc:sldMk cId="0" sldId="854"/>
            <ac:spMk id="43" creationId="{CFF2AF43-489D-40C4-A2A6-FCD3E3E5A282}"/>
          </ac:spMkLst>
        </pc:spChg>
        <pc:spChg chg="mod">
          <ac:chgData name="Rohit J Kate" userId="6acfeb0a-1742-4fee-9ad0-3462b52b7fdf" providerId="ADAL" clId="{6C386FB0-D7CF-448A-BA0A-146360E9A7DB}" dt="2021-12-02T07:09:58.862" v="2230"/>
          <ac:spMkLst>
            <pc:docMk/>
            <pc:sldMk cId="0" sldId="854"/>
            <ac:spMk id="44" creationId="{4B4076BB-4154-4E97-9656-919CB779955D}"/>
          </ac:spMkLst>
        </pc:spChg>
        <pc:spChg chg="mod">
          <ac:chgData name="Rohit J Kate" userId="6acfeb0a-1742-4fee-9ad0-3462b52b7fdf" providerId="ADAL" clId="{6C386FB0-D7CF-448A-BA0A-146360E9A7DB}" dt="2021-12-02T07:09:58.862" v="2230"/>
          <ac:spMkLst>
            <pc:docMk/>
            <pc:sldMk cId="0" sldId="854"/>
            <ac:spMk id="45" creationId="{EA63D073-957D-4A5A-B271-3E7EF1E470F2}"/>
          </ac:spMkLst>
        </pc:spChg>
        <pc:spChg chg="mod">
          <ac:chgData name="Rohit J Kate" userId="6acfeb0a-1742-4fee-9ad0-3462b52b7fdf" providerId="ADAL" clId="{6C386FB0-D7CF-448A-BA0A-146360E9A7DB}" dt="2021-12-02T07:09:58.862" v="2230"/>
          <ac:spMkLst>
            <pc:docMk/>
            <pc:sldMk cId="0" sldId="854"/>
            <ac:spMk id="46" creationId="{801358A8-DF67-4C2C-A669-2110B1F8E449}"/>
          </ac:spMkLst>
        </pc:spChg>
        <pc:spChg chg="mod">
          <ac:chgData name="Rohit J Kate" userId="6acfeb0a-1742-4fee-9ad0-3462b52b7fdf" providerId="ADAL" clId="{6C386FB0-D7CF-448A-BA0A-146360E9A7DB}" dt="2021-12-02T07:09:58.862" v="2230"/>
          <ac:spMkLst>
            <pc:docMk/>
            <pc:sldMk cId="0" sldId="854"/>
            <ac:spMk id="47" creationId="{D33042D2-020F-40CA-8E58-2470641C3AF5}"/>
          </ac:spMkLst>
        </pc:spChg>
        <pc:spChg chg="mod">
          <ac:chgData name="Rohit J Kate" userId="6acfeb0a-1742-4fee-9ad0-3462b52b7fdf" providerId="ADAL" clId="{6C386FB0-D7CF-448A-BA0A-146360E9A7DB}" dt="2021-12-02T07:09:58.862" v="2230"/>
          <ac:spMkLst>
            <pc:docMk/>
            <pc:sldMk cId="0" sldId="854"/>
            <ac:spMk id="48" creationId="{D9B99F81-054A-49DA-9066-25CE5D0E8C5D}"/>
          </ac:spMkLst>
        </pc:spChg>
        <pc:spChg chg="mod">
          <ac:chgData name="Rohit J Kate" userId="6acfeb0a-1742-4fee-9ad0-3462b52b7fdf" providerId="ADAL" clId="{6C386FB0-D7CF-448A-BA0A-146360E9A7DB}" dt="2021-12-02T07:09:58.862" v="2230"/>
          <ac:spMkLst>
            <pc:docMk/>
            <pc:sldMk cId="0" sldId="854"/>
            <ac:spMk id="49" creationId="{3023A1DD-CA35-4488-A6EA-B59C11E198FC}"/>
          </ac:spMkLst>
        </pc:spChg>
        <pc:spChg chg="mod">
          <ac:chgData name="Rohit J Kate" userId="6acfeb0a-1742-4fee-9ad0-3462b52b7fdf" providerId="ADAL" clId="{6C386FB0-D7CF-448A-BA0A-146360E9A7DB}" dt="2021-12-02T07:09:58.862" v="2230"/>
          <ac:spMkLst>
            <pc:docMk/>
            <pc:sldMk cId="0" sldId="854"/>
            <ac:spMk id="50" creationId="{0662E193-A374-4BA3-89FB-6F8A5FC25D02}"/>
          </ac:spMkLst>
        </pc:spChg>
        <pc:spChg chg="mod">
          <ac:chgData name="Rohit J Kate" userId="6acfeb0a-1742-4fee-9ad0-3462b52b7fdf" providerId="ADAL" clId="{6C386FB0-D7CF-448A-BA0A-146360E9A7DB}" dt="2021-12-02T07:09:58.862" v="2230"/>
          <ac:spMkLst>
            <pc:docMk/>
            <pc:sldMk cId="0" sldId="854"/>
            <ac:spMk id="51" creationId="{D555F8AD-6139-4E94-A512-38FC0B611A63}"/>
          </ac:spMkLst>
        </pc:spChg>
        <pc:spChg chg="mod">
          <ac:chgData name="Rohit J Kate" userId="6acfeb0a-1742-4fee-9ad0-3462b52b7fdf" providerId="ADAL" clId="{6C386FB0-D7CF-448A-BA0A-146360E9A7DB}" dt="2021-12-02T07:09:58.862" v="2230"/>
          <ac:spMkLst>
            <pc:docMk/>
            <pc:sldMk cId="0" sldId="854"/>
            <ac:spMk id="52" creationId="{56F5C6CB-B828-4F52-B615-F3E7441C58CC}"/>
          </ac:spMkLst>
        </pc:spChg>
        <pc:spChg chg="mod">
          <ac:chgData name="Rohit J Kate" userId="6acfeb0a-1742-4fee-9ad0-3462b52b7fdf" providerId="ADAL" clId="{6C386FB0-D7CF-448A-BA0A-146360E9A7DB}" dt="2021-12-02T07:09:58.862" v="2230"/>
          <ac:spMkLst>
            <pc:docMk/>
            <pc:sldMk cId="0" sldId="854"/>
            <ac:spMk id="53" creationId="{ABA0C090-0B75-4AB7-A416-C954B21D086B}"/>
          </ac:spMkLst>
        </pc:spChg>
        <pc:spChg chg="mod">
          <ac:chgData name="Rohit J Kate" userId="6acfeb0a-1742-4fee-9ad0-3462b52b7fdf" providerId="ADAL" clId="{6C386FB0-D7CF-448A-BA0A-146360E9A7DB}" dt="2021-12-02T07:09:58.862" v="2230"/>
          <ac:spMkLst>
            <pc:docMk/>
            <pc:sldMk cId="0" sldId="854"/>
            <ac:spMk id="54" creationId="{E765B269-C755-4E83-8714-6E6FB15E8029}"/>
          </ac:spMkLst>
        </pc:spChg>
        <pc:spChg chg="mod">
          <ac:chgData name="Rohit J Kate" userId="6acfeb0a-1742-4fee-9ad0-3462b52b7fdf" providerId="ADAL" clId="{6C386FB0-D7CF-448A-BA0A-146360E9A7DB}" dt="2021-12-02T07:09:58.862" v="2230"/>
          <ac:spMkLst>
            <pc:docMk/>
            <pc:sldMk cId="0" sldId="854"/>
            <ac:spMk id="55" creationId="{90220424-0EE3-4B0D-AD34-3FB00AA30FBB}"/>
          </ac:spMkLst>
        </pc:spChg>
        <pc:spChg chg="mod">
          <ac:chgData name="Rohit J Kate" userId="6acfeb0a-1742-4fee-9ad0-3462b52b7fdf" providerId="ADAL" clId="{6C386FB0-D7CF-448A-BA0A-146360E9A7DB}" dt="2021-12-02T07:09:58.862" v="2230"/>
          <ac:spMkLst>
            <pc:docMk/>
            <pc:sldMk cId="0" sldId="854"/>
            <ac:spMk id="56" creationId="{AEB5624F-DFD5-48ED-A650-D7E47E2996DF}"/>
          </ac:spMkLst>
        </pc:spChg>
        <pc:spChg chg="mod">
          <ac:chgData name="Rohit J Kate" userId="6acfeb0a-1742-4fee-9ad0-3462b52b7fdf" providerId="ADAL" clId="{6C386FB0-D7CF-448A-BA0A-146360E9A7DB}" dt="2021-12-02T07:09:58.862" v="2230"/>
          <ac:spMkLst>
            <pc:docMk/>
            <pc:sldMk cId="0" sldId="854"/>
            <ac:spMk id="57" creationId="{1F48F89C-270F-4701-BA0A-235D1A3426F0}"/>
          </ac:spMkLst>
        </pc:spChg>
        <pc:spChg chg="add mod">
          <ac:chgData name="Rohit J Kate" userId="6acfeb0a-1742-4fee-9ad0-3462b52b7fdf" providerId="ADAL" clId="{6C386FB0-D7CF-448A-BA0A-146360E9A7DB}" dt="2021-12-02T07:10:04.106" v="2238" actId="1036"/>
          <ac:spMkLst>
            <pc:docMk/>
            <pc:sldMk cId="0" sldId="854"/>
            <ac:spMk id="58" creationId="{0EC9214C-1B9D-4284-A522-8C1499A8F59E}"/>
          </ac:spMkLst>
        </pc:spChg>
        <pc:spChg chg="mod">
          <ac:chgData name="Rohit J Kate" userId="6acfeb0a-1742-4fee-9ad0-3462b52b7fdf" providerId="ADAL" clId="{6C386FB0-D7CF-448A-BA0A-146360E9A7DB}" dt="2021-12-02T07:10:04.106" v="2238" actId="1036"/>
          <ac:spMkLst>
            <pc:docMk/>
            <pc:sldMk cId="0" sldId="854"/>
            <ac:spMk id="60" creationId="{539E8AFB-2713-41EF-B513-07698EA2AE54}"/>
          </ac:spMkLst>
        </pc:spChg>
        <pc:spChg chg="mod">
          <ac:chgData name="Rohit J Kate" userId="6acfeb0a-1742-4fee-9ad0-3462b52b7fdf" providerId="ADAL" clId="{6C386FB0-D7CF-448A-BA0A-146360E9A7DB}" dt="2021-12-02T07:10:04.106" v="2238" actId="1036"/>
          <ac:spMkLst>
            <pc:docMk/>
            <pc:sldMk cId="0" sldId="854"/>
            <ac:spMk id="61" creationId="{8507B07C-B205-40F8-B5DA-4C12CB07663E}"/>
          </ac:spMkLst>
        </pc:spChg>
        <pc:spChg chg="mod">
          <ac:chgData name="Rohit J Kate" userId="6acfeb0a-1742-4fee-9ad0-3462b52b7fdf" providerId="ADAL" clId="{6C386FB0-D7CF-448A-BA0A-146360E9A7DB}" dt="2021-12-02T07:10:04.106" v="2238" actId="1036"/>
          <ac:spMkLst>
            <pc:docMk/>
            <pc:sldMk cId="0" sldId="854"/>
            <ac:spMk id="62" creationId="{B8BD5465-E040-4F8A-9C88-C1CA7C73362F}"/>
          </ac:spMkLst>
        </pc:spChg>
        <pc:spChg chg="mod">
          <ac:chgData name="Rohit J Kate" userId="6acfeb0a-1742-4fee-9ad0-3462b52b7fdf" providerId="ADAL" clId="{6C386FB0-D7CF-448A-BA0A-146360E9A7DB}" dt="2021-12-02T07:10:04.106" v="2238" actId="1036"/>
          <ac:spMkLst>
            <pc:docMk/>
            <pc:sldMk cId="0" sldId="854"/>
            <ac:spMk id="63" creationId="{BB85B6F4-87DF-4C90-8742-029CE1E55BA1}"/>
          </ac:spMkLst>
        </pc:spChg>
        <pc:spChg chg="mod">
          <ac:chgData name="Rohit J Kate" userId="6acfeb0a-1742-4fee-9ad0-3462b52b7fdf" providerId="ADAL" clId="{6C386FB0-D7CF-448A-BA0A-146360E9A7DB}" dt="2021-12-02T07:10:04.106" v="2238" actId="1036"/>
          <ac:spMkLst>
            <pc:docMk/>
            <pc:sldMk cId="0" sldId="854"/>
            <ac:spMk id="64" creationId="{8A3CCA90-1D41-488B-B7BC-9DAFDC3C6C24}"/>
          </ac:spMkLst>
        </pc:spChg>
        <pc:spChg chg="mod">
          <ac:chgData name="Rohit J Kate" userId="6acfeb0a-1742-4fee-9ad0-3462b52b7fdf" providerId="ADAL" clId="{6C386FB0-D7CF-448A-BA0A-146360E9A7DB}" dt="2021-12-02T07:10:04.106" v="2238" actId="1036"/>
          <ac:spMkLst>
            <pc:docMk/>
            <pc:sldMk cId="0" sldId="854"/>
            <ac:spMk id="65" creationId="{0636E42E-4CAC-4781-AC9E-CFB52B469710}"/>
          </ac:spMkLst>
        </pc:spChg>
        <pc:spChg chg="mod">
          <ac:chgData name="Rohit J Kate" userId="6acfeb0a-1742-4fee-9ad0-3462b52b7fdf" providerId="ADAL" clId="{6C386FB0-D7CF-448A-BA0A-146360E9A7DB}" dt="2021-12-02T07:10:04.106" v="2238" actId="1036"/>
          <ac:spMkLst>
            <pc:docMk/>
            <pc:sldMk cId="0" sldId="854"/>
            <ac:spMk id="66" creationId="{0412B9B7-BCCF-4BF3-BF23-C2EB51C03197}"/>
          </ac:spMkLst>
        </pc:spChg>
        <pc:spChg chg="mod">
          <ac:chgData name="Rohit J Kate" userId="6acfeb0a-1742-4fee-9ad0-3462b52b7fdf" providerId="ADAL" clId="{6C386FB0-D7CF-448A-BA0A-146360E9A7DB}" dt="2021-12-02T07:10:04.106" v="2238" actId="1036"/>
          <ac:spMkLst>
            <pc:docMk/>
            <pc:sldMk cId="0" sldId="854"/>
            <ac:spMk id="67" creationId="{A51F7B72-2DC7-448D-A8DB-22B2E3400B45}"/>
          </ac:spMkLst>
        </pc:spChg>
        <pc:spChg chg="mod">
          <ac:chgData name="Rohit J Kate" userId="6acfeb0a-1742-4fee-9ad0-3462b52b7fdf" providerId="ADAL" clId="{6C386FB0-D7CF-448A-BA0A-146360E9A7DB}" dt="2021-12-02T07:10:04.106" v="2238" actId="1036"/>
          <ac:spMkLst>
            <pc:docMk/>
            <pc:sldMk cId="0" sldId="854"/>
            <ac:spMk id="68" creationId="{E0E20794-C630-4BAA-B0FE-E3E4F152A202}"/>
          </ac:spMkLst>
        </pc:spChg>
        <pc:spChg chg="mod">
          <ac:chgData name="Rohit J Kate" userId="6acfeb0a-1742-4fee-9ad0-3462b52b7fdf" providerId="ADAL" clId="{6C386FB0-D7CF-448A-BA0A-146360E9A7DB}" dt="2021-12-02T07:10:04.106" v="2238" actId="1036"/>
          <ac:spMkLst>
            <pc:docMk/>
            <pc:sldMk cId="0" sldId="854"/>
            <ac:spMk id="69" creationId="{9CBE5C47-991F-47AA-A5AB-BA2645F512B7}"/>
          </ac:spMkLst>
        </pc:spChg>
        <pc:spChg chg="mod">
          <ac:chgData name="Rohit J Kate" userId="6acfeb0a-1742-4fee-9ad0-3462b52b7fdf" providerId="ADAL" clId="{6C386FB0-D7CF-448A-BA0A-146360E9A7DB}" dt="2021-12-02T07:10:04.106" v="2238" actId="1036"/>
          <ac:spMkLst>
            <pc:docMk/>
            <pc:sldMk cId="0" sldId="854"/>
            <ac:spMk id="70" creationId="{709C3B89-EF3B-49FC-A866-2804FED90D0F}"/>
          </ac:spMkLst>
        </pc:spChg>
        <pc:spChg chg="mod">
          <ac:chgData name="Rohit J Kate" userId="6acfeb0a-1742-4fee-9ad0-3462b52b7fdf" providerId="ADAL" clId="{6C386FB0-D7CF-448A-BA0A-146360E9A7DB}" dt="2021-12-02T07:10:04.106" v="2238" actId="1036"/>
          <ac:spMkLst>
            <pc:docMk/>
            <pc:sldMk cId="0" sldId="854"/>
            <ac:spMk id="71" creationId="{276F754D-3F3C-45D2-87E7-C50ACEB34CCC}"/>
          </ac:spMkLst>
        </pc:spChg>
        <pc:spChg chg="mod">
          <ac:chgData name="Rohit J Kate" userId="6acfeb0a-1742-4fee-9ad0-3462b52b7fdf" providerId="ADAL" clId="{6C386FB0-D7CF-448A-BA0A-146360E9A7DB}" dt="2021-12-02T07:10:04.106" v="2238" actId="1036"/>
          <ac:spMkLst>
            <pc:docMk/>
            <pc:sldMk cId="0" sldId="854"/>
            <ac:spMk id="72" creationId="{09639000-86B2-48EC-8DEB-72E15F06CFCF}"/>
          </ac:spMkLst>
        </pc:spChg>
        <pc:spChg chg="mod">
          <ac:chgData name="Rohit J Kate" userId="6acfeb0a-1742-4fee-9ad0-3462b52b7fdf" providerId="ADAL" clId="{6C386FB0-D7CF-448A-BA0A-146360E9A7DB}" dt="2021-12-02T07:10:04.106" v="2238" actId="1036"/>
          <ac:spMkLst>
            <pc:docMk/>
            <pc:sldMk cId="0" sldId="854"/>
            <ac:spMk id="73" creationId="{DB0C4EBE-82FF-44EB-A3D4-ADE03D832633}"/>
          </ac:spMkLst>
        </pc:spChg>
        <pc:spChg chg="mod">
          <ac:chgData name="Rohit J Kate" userId="6acfeb0a-1742-4fee-9ad0-3462b52b7fdf" providerId="ADAL" clId="{6C386FB0-D7CF-448A-BA0A-146360E9A7DB}" dt="2021-12-02T07:10:04.106" v="2238" actId="1036"/>
          <ac:spMkLst>
            <pc:docMk/>
            <pc:sldMk cId="0" sldId="854"/>
            <ac:spMk id="74" creationId="{5F90D82A-199C-4C61-9CAC-82D207FCC9FE}"/>
          </ac:spMkLst>
        </pc:spChg>
        <pc:spChg chg="mod">
          <ac:chgData name="Rohit J Kate" userId="6acfeb0a-1742-4fee-9ad0-3462b52b7fdf" providerId="ADAL" clId="{6C386FB0-D7CF-448A-BA0A-146360E9A7DB}" dt="2021-12-02T07:10:04.106" v="2238" actId="1036"/>
          <ac:spMkLst>
            <pc:docMk/>
            <pc:sldMk cId="0" sldId="854"/>
            <ac:spMk id="75" creationId="{78CA3BCB-2C19-4F10-B47E-224809893026}"/>
          </ac:spMkLst>
        </pc:spChg>
        <pc:spChg chg="mod">
          <ac:chgData name="Rohit J Kate" userId="6acfeb0a-1742-4fee-9ad0-3462b52b7fdf" providerId="ADAL" clId="{6C386FB0-D7CF-448A-BA0A-146360E9A7DB}" dt="2021-12-02T07:10:04.106" v="2238" actId="1036"/>
          <ac:spMkLst>
            <pc:docMk/>
            <pc:sldMk cId="0" sldId="854"/>
            <ac:spMk id="76" creationId="{EF890AC3-8DA4-498E-B15B-2BA489368868}"/>
          </ac:spMkLst>
        </pc:spChg>
        <pc:spChg chg="mod">
          <ac:chgData name="Rohit J Kate" userId="6acfeb0a-1742-4fee-9ad0-3462b52b7fdf" providerId="ADAL" clId="{6C386FB0-D7CF-448A-BA0A-146360E9A7DB}" dt="2021-12-02T07:10:04.106" v="2238" actId="1036"/>
          <ac:spMkLst>
            <pc:docMk/>
            <pc:sldMk cId="0" sldId="854"/>
            <ac:spMk id="77" creationId="{E93FB355-16E1-49F0-8F49-E83C9B0205C8}"/>
          </ac:spMkLst>
        </pc:spChg>
        <pc:spChg chg="mod">
          <ac:chgData name="Rohit J Kate" userId="6acfeb0a-1742-4fee-9ad0-3462b52b7fdf" providerId="ADAL" clId="{6C386FB0-D7CF-448A-BA0A-146360E9A7DB}" dt="2021-12-02T07:10:04.106" v="2238" actId="1036"/>
          <ac:spMkLst>
            <pc:docMk/>
            <pc:sldMk cId="0" sldId="854"/>
            <ac:spMk id="78" creationId="{9631A927-A823-4A35-BDAC-75742A4251E7}"/>
          </ac:spMkLst>
        </pc:spChg>
        <pc:spChg chg="mod">
          <ac:chgData name="Rohit J Kate" userId="6acfeb0a-1742-4fee-9ad0-3462b52b7fdf" providerId="ADAL" clId="{6C386FB0-D7CF-448A-BA0A-146360E9A7DB}" dt="2021-12-02T07:10:04.106" v="2238" actId="1036"/>
          <ac:spMkLst>
            <pc:docMk/>
            <pc:sldMk cId="0" sldId="854"/>
            <ac:spMk id="79" creationId="{25C9D035-3B39-4C5B-9A5B-145190795741}"/>
          </ac:spMkLst>
        </pc:spChg>
        <pc:spChg chg="mod">
          <ac:chgData name="Rohit J Kate" userId="6acfeb0a-1742-4fee-9ad0-3462b52b7fdf" providerId="ADAL" clId="{6C386FB0-D7CF-448A-BA0A-146360E9A7DB}" dt="2021-12-02T07:10:04.106" v="2238" actId="1036"/>
          <ac:spMkLst>
            <pc:docMk/>
            <pc:sldMk cId="0" sldId="854"/>
            <ac:spMk id="80" creationId="{68B1450F-3A8E-44BF-BB7B-807971D17D93}"/>
          </ac:spMkLst>
        </pc:spChg>
        <pc:spChg chg="mod">
          <ac:chgData name="Rohit J Kate" userId="6acfeb0a-1742-4fee-9ad0-3462b52b7fdf" providerId="ADAL" clId="{6C386FB0-D7CF-448A-BA0A-146360E9A7DB}" dt="2021-12-02T07:10:04.106" v="2238" actId="1036"/>
          <ac:spMkLst>
            <pc:docMk/>
            <pc:sldMk cId="0" sldId="854"/>
            <ac:spMk id="81" creationId="{1C45150C-BD99-4C35-9CD9-2906DC02BB88}"/>
          </ac:spMkLst>
        </pc:spChg>
        <pc:spChg chg="mod">
          <ac:chgData name="Rohit J Kate" userId="6acfeb0a-1742-4fee-9ad0-3462b52b7fdf" providerId="ADAL" clId="{6C386FB0-D7CF-448A-BA0A-146360E9A7DB}" dt="2021-12-02T07:10:04.106" v="2238" actId="1036"/>
          <ac:spMkLst>
            <pc:docMk/>
            <pc:sldMk cId="0" sldId="854"/>
            <ac:spMk id="82" creationId="{7D7C0CC5-9242-41D0-930F-B130177B1477}"/>
          </ac:spMkLst>
        </pc:spChg>
        <pc:spChg chg="mod">
          <ac:chgData name="Rohit J Kate" userId="6acfeb0a-1742-4fee-9ad0-3462b52b7fdf" providerId="ADAL" clId="{6C386FB0-D7CF-448A-BA0A-146360E9A7DB}" dt="2021-12-02T07:10:04.106" v="2238" actId="1036"/>
          <ac:spMkLst>
            <pc:docMk/>
            <pc:sldMk cId="0" sldId="854"/>
            <ac:spMk id="83" creationId="{9FD44605-80F5-41D4-8E0B-9DB08040CBF4}"/>
          </ac:spMkLst>
        </pc:spChg>
        <pc:spChg chg="del mod">
          <ac:chgData name="Rohit J Kate" userId="6acfeb0a-1742-4fee-9ad0-3462b52b7fdf" providerId="ADAL" clId="{6C386FB0-D7CF-448A-BA0A-146360E9A7DB}" dt="2021-12-02T07:09:36.617" v="2226" actId="478"/>
          <ac:spMkLst>
            <pc:docMk/>
            <pc:sldMk cId="0" sldId="854"/>
            <ac:spMk id="89090" creationId="{CFD3E421-E607-4119-AFE5-722EA244A45B}"/>
          </ac:spMkLst>
        </pc:spChg>
        <pc:grpChg chg="add del mod">
          <ac:chgData name="Rohit J Kate" userId="6acfeb0a-1742-4fee-9ad0-3462b52b7fdf" providerId="ADAL" clId="{6C386FB0-D7CF-448A-BA0A-146360E9A7DB}" dt="2021-12-02T07:10:00.716" v="2232"/>
          <ac:grpSpMkLst>
            <pc:docMk/>
            <pc:sldMk cId="0" sldId="854"/>
            <ac:grpSpMk id="33" creationId="{C0C2167D-9A33-4A0B-8A1E-7E67FD96507A}"/>
          </ac:grpSpMkLst>
        </pc:grpChg>
        <pc:grpChg chg="add mod">
          <ac:chgData name="Rohit J Kate" userId="6acfeb0a-1742-4fee-9ad0-3462b52b7fdf" providerId="ADAL" clId="{6C386FB0-D7CF-448A-BA0A-146360E9A7DB}" dt="2021-12-02T07:10:04.106" v="2238" actId="1036"/>
          <ac:grpSpMkLst>
            <pc:docMk/>
            <pc:sldMk cId="0" sldId="854"/>
            <ac:grpSpMk id="59" creationId="{1C605C94-81B9-455D-8F98-07CEFEF08007}"/>
          </ac:grpSpMkLst>
        </pc:grpChg>
        <pc:grpChg chg="del">
          <ac:chgData name="Rohit J Kate" userId="6acfeb0a-1742-4fee-9ad0-3462b52b7fdf" providerId="ADAL" clId="{6C386FB0-D7CF-448A-BA0A-146360E9A7DB}" dt="2021-12-02T07:09:33.723" v="2225" actId="478"/>
          <ac:grpSpMkLst>
            <pc:docMk/>
            <pc:sldMk cId="0" sldId="854"/>
            <ac:grpSpMk id="89091" creationId="{91960383-A5D7-46A1-9A3D-75390790AAEF}"/>
          </ac:grpSpMkLst>
        </pc:grpChg>
      </pc:sldChg>
      <pc:sldChg chg="addSp delSp modSp add del mod modAnim">
        <pc:chgData name="Rohit J Kate" userId="6acfeb0a-1742-4fee-9ad0-3462b52b7fdf" providerId="ADAL" clId="{6C386FB0-D7CF-448A-BA0A-146360E9A7DB}" dt="2021-12-02T07:14:49.274" v="2282" actId="20577"/>
        <pc:sldMkLst>
          <pc:docMk/>
          <pc:sldMk cId="0" sldId="861"/>
        </pc:sldMkLst>
        <pc:spChg chg="add del mod">
          <ac:chgData name="Rohit J Kate" userId="6acfeb0a-1742-4fee-9ad0-3462b52b7fdf" providerId="ADAL" clId="{6C386FB0-D7CF-448A-BA0A-146360E9A7DB}" dt="2021-12-02T07:14:42.557" v="2279"/>
          <ac:spMkLst>
            <pc:docMk/>
            <pc:sldMk cId="0" sldId="861"/>
            <ac:spMk id="17" creationId="{14C1348B-1509-4659-AE2C-9E97E1133574}"/>
          </ac:spMkLst>
        </pc:spChg>
        <pc:spChg chg="add del mod">
          <ac:chgData name="Rohit J Kate" userId="6acfeb0a-1742-4fee-9ad0-3462b52b7fdf" providerId="ADAL" clId="{6C386FB0-D7CF-448A-BA0A-146360E9A7DB}" dt="2021-12-02T07:14:42.557" v="2279"/>
          <ac:spMkLst>
            <pc:docMk/>
            <pc:sldMk cId="0" sldId="861"/>
            <ac:spMk id="18" creationId="{4339D1F7-0837-4C0E-B9D6-9C99FDF26643}"/>
          </ac:spMkLst>
        </pc:spChg>
        <pc:spChg chg="add del mod">
          <ac:chgData name="Rohit J Kate" userId="6acfeb0a-1742-4fee-9ad0-3462b52b7fdf" providerId="ADAL" clId="{6C386FB0-D7CF-448A-BA0A-146360E9A7DB}" dt="2021-12-02T07:14:42.557" v="2279"/>
          <ac:spMkLst>
            <pc:docMk/>
            <pc:sldMk cId="0" sldId="861"/>
            <ac:spMk id="19" creationId="{AB0CCB29-5F4F-4B80-B641-909AD313B6C9}"/>
          </ac:spMkLst>
        </pc:spChg>
        <pc:spChg chg="add del mod">
          <ac:chgData name="Rohit J Kate" userId="6acfeb0a-1742-4fee-9ad0-3462b52b7fdf" providerId="ADAL" clId="{6C386FB0-D7CF-448A-BA0A-146360E9A7DB}" dt="2021-12-02T07:14:42.557" v="2279"/>
          <ac:spMkLst>
            <pc:docMk/>
            <pc:sldMk cId="0" sldId="861"/>
            <ac:spMk id="20" creationId="{EA30900B-0BD2-40B9-8A3B-8FFB798BD246}"/>
          </ac:spMkLst>
        </pc:spChg>
        <pc:spChg chg="add del mod">
          <ac:chgData name="Rohit J Kate" userId="6acfeb0a-1742-4fee-9ad0-3462b52b7fdf" providerId="ADAL" clId="{6C386FB0-D7CF-448A-BA0A-146360E9A7DB}" dt="2021-12-02T07:14:42.557" v="2279"/>
          <ac:spMkLst>
            <pc:docMk/>
            <pc:sldMk cId="0" sldId="861"/>
            <ac:spMk id="21" creationId="{D09CF82D-42E5-42DC-9C28-E6EEE1E08EBC}"/>
          </ac:spMkLst>
        </pc:spChg>
        <pc:spChg chg="add del mod">
          <ac:chgData name="Rohit J Kate" userId="6acfeb0a-1742-4fee-9ad0-3462b52b7fdf" providerId="ADAL" clId="{6C386FB0-D7CF-448A-BA0A-146360E9A7DB}" dt="2021-12-02T07:14:42.557" v="2279"/>
          <ac:spMkLst>
            <pc:docMk/>
            <pc:sldMk cId="0" sldId="861"/>
            <ac:spMk id="22" creationId="{88979E29-9164-4D59-9AAB-6F543776F5AE}"/>
          </ac:spMkLst>
        </pc:spChg>
        <pc:spChg chg="add del mod">
          <ac:chgData name="Rohit J Kate" userId="6acfeb0a-1742-4fee-9ad0-3462b52b7fdf" providerId="ADAL" clId="{6C386FB0-D7CF-448A-BA0A-146360E9A7DB}" dt="2021-12-02T07:14:42.557" v="2279"/>
          <ac:spMkLst>
            <pc:docMk/>
            <pc:sldMk cId="0" sldId="861"/>
            <ac:spMk id="23" creationId="{6F0AF63F-2261-4F9F-A2AD-C559F415D04B}"/>
          </ac:spMkLst>
        </pc:spChg>
        <pc:spChg chg="add del mod">
          <ac:chgData name="Rohit J Kate" userId="6acfeb0a-1742-4fee-9ad0-3462b52b7fdf" providerId="ADAL" clId="{6C386FB0-D7CF-448A-BA0A-146360E9A7DB}" dt="2021-12-02T07:14:42.557" v="2279"/>
          <ac:spMkLst>
            <pc:docMk/>
            <pc:sldMk cId="0" sldId="861"/>
            <ac:spMk id="24" creationId="{D94A2E73-5186-497B-920B-BD0964A84A16}"/>
          </ac:spMkLst>
        </pc:spChg>
        <pc:spChg chg="add del mod">
          <ac:chgData name="Rohit J Kate" userId="6acfeb0a-1742-4fee-9ad0-3462b52b7fdf" providerId="ADAL" clId="{6C386FB0-D7CF-448A-BA0A-146360E9A7DB}" dt="2021-12-02T07:14:42.557" v="2279"/>
          <ac:spMkLst>
            <pc:docMk/>
            <pc:sldMk cId="0" sldId="861"/>
            <ac:spMk id="25" creationId="{8F71551E-66B0-46A1-9C65-56875AB96028}"/>
          </ac:spMkLst>
        </pc:spChg>
        <pc:spChg chg="add del mod">
          <ac:chgData name="Rohit J Kate" userId="6acfeb0a-1742-4fee-9ad0-3462b52b7fdf" providerId="ADAL" clId="{6C386FB0-D7CF-448A-BA0A-146360E9A7DB}" dt="2021-12-02T07:14:42.557" v="2279"/>
          <ac:spMkLst>
            <pc:docMk/>
            <pc:sldMk cId="0" sldId="861"/>
            <ac:spMk id="26" creationId="{59208708-F12D-4BA2-9F25-8C884F80B25D}"/>
          </ac:spMkLst>
        </pc:spChg>
        <pc:spChg chg="add del mod">
          <ac:chgData name="Rohit J Kate" userId="6acfeb0a-1742-4fee-9ad0-3462b52b7fdf" providerId="ADAL" clId="{6C386FB0-D7CF-448A-BA0A-146360E9A7DB}" dt="2021-12-02T07:14:42.557" v="2279"/>
          <ac:spMkLst>
            <pc:docMk/>
            <pc:sldMk cId="0" sldId="861"/>
            <ac:spMk id="27" creationId="{5B2D660F-BCF1-4360-A96D-50360152B192}"/>
          </ac:spMkLst>
        </pc:spChg>
        <pc:spChg chg="add del mod">
          <ac:chgData name="Rohit J Kate" userId="6acfeb0a-1742-4fee-9ad0-3462b52b7fdf" providerId="ADAL" clId="{6C386FB0-D7CF-448A-BA0A-146360E9A7DB}" dt="2021-12-02T07:14:42.557" v="2279"/>
          <ac:spMkLst>
            <pc:docMk/>
            <pc:sldMk cId="0" sldId="861"/>
            <ac:spMk id="28" creationId="{D3A74A22-37BA-47E2-9549-24C097031C72}"/>
          </ac:spMkLst>
        </pc:spChg>
        <pc:spChg chg="add del mod">
          <ac:chgData name="Rohit J Kate" userId="6acfeb0a-1742-4fee-9ad0-3462b52b7fdf" providerId="ADAL" clId="{6C386FB0-D7CF-448A-BA0A-146360E9A7DB}" dt="2021-12-02T07:14:42.557" v="2279"/>
          <ac:spMkLst>
            <pc:docMk/>
            <pc:sldMk cId="0" sldId="861"/>
            <ac:spMk id="29" creationId="{F205A7A4-AEF9-45C1-9FD5-E2C2171A86DD}"/>
          </ac:spMkLst>
        </pc:spChg>
        <pc:spChg chg="add del mod">
          <ac:chgData name="Rohit J Kate" userId="6acfeb0a-1742-4fee-9ad0-3462b52b7fdf" providerId="ADAL" clId="{6C386FB0-D7CF-448A-BA0A-146360E9A7DB}" dt="2021-12-02T07:14:42.557" v="2279"/>
          <ac:spMkLst>
            <pc:docMk/>
            <pc:sldMk cId="0" sldId="861"/>
            <ac:spMk id="30" creationId="{3AA0A43A-4FDF-4E4F-A21A-BB16B1926FB2}"/>
          </ac:spMkLst>
        </pc:spChg>
        <pc:spChg chg="add mod">
          <ac:chgData name="Rohit J Kate" userId="6acfeb0a-1742-4fee-9ad0-3462b52b7fdf" providerId="ADAL" clId="{6C386FB0-D7CF-448A-BA0A-146360E9A7DB}" dt="2021-12-02T07:14:42.573" v="2280"/>
          <ac:spMkLst>
            <pc:docMk/>
            <pc:sldMk cId="0" sldId="861"/>
            <ac:spMk id="31" creationId="{BA606E54-6986-4453-9A9F-43F9C3DFE64A}"/>
          </ac:spMkLst>
        </pc:spChg>
        <pc:spChg chg="add mod">
          <ac:chgData name="Rohit J Kate" userId="6acfeb0a-1742-4fee-9ad0-3462b52b7fdf" providerId="ADAL" clId="{6C386FB0-D7CF-448A-BA0A-146360E9A7DB}" dt="2021-12-02T07:14:42.573" v="2280"/>
          <ac:spMkLst>
            <pc:docMk/>
            <pc:sldMk cId="0" sldId="861"/>
            <ac:spMk id="32" creationId="{CAE76DE5-7582-4C81-8B95-DAD633A9FEEC}"/>
          </ac:spMkLst>
        </pc:spChg>
        <pc:spChg chg="add mod">
          <ac:chgData name="Rohit J Kate" userId="6acfeb0a-1742-4fee-9ad0-3462b52b7fdf" providerId="ADAL" clId="{6C386FB0-D7CF-448A-BA0A-146360E9A7DB}" dt="2021-12-02T07:14:42.573" v="2280"/>
          <ac:spMkLst>
            <pc:docMk/>
            <pc:sldMk cId="0" sldId="861"/>
            <ac:spMk id="33" creationId="{7373FE02-A452-44AA-915A-83DA43CC8000}"/>
          </ac:spMkLst>
        </pc:spChg>
        <pc:spChg chg="add mod">
          <ac:chgData name="Rohit J Kate" userId="6acfeb0a-1742-4fee-9ad0-3462b52b7fdf" providerId="ADAL" clId="{6C386FB0-D7CF-448A-BA0A-146360E9A7DB}" dt="2021-12-02T07:14:42.573" v="2280"/>
          <ac:spMkLst>
            <pc:docMk/>
            <pc:sldMk cId="0" sldId="861"/>
            <ac:spMk id="34" creationId="{1594D447-C467-4795-B8B2-6950006CD909}"/>
          </ac:spMkLst>
        </pc:spChg>
        <pc:spChg chg="add mod">
          <ac:chgData name="Rohit J Kate" userId="6acfeb0a-1742-4fee-9ad0-3462b52b7fdf" providerId="ADAL" clId="{6C386FB0-D7CF-448A-BA0A-146360E9A7DB}" dt="2021-12-02T07:14:42.573" v="2280"/>
          <ac:spMkLst>
            <pc:docMk/>
            <pc:sldMk cId="0" sldId="861"/>
            <ac:spMk id="35" creationId="{E0E2BCEA-0A07-4E8D-BF07-DB8C7CB08E20}"/>
          </ac:spMkLst>
        </pc:spChg>
        <pc:spChg chg="add mod">
          <ac:chgData name="Rohit J Kate" userId="6acfeb0a-1742-4fee-9ad0-3462b52b7fdf" providerId="ADAL" clId="{6C386FB0-D7CF-448A-BA0A-146360E9A7DB}" dt="2021-12-02T07:14:42.573" v="2280"/>
          <ac:spMkLst>
            <pc:docMk/>
            <pc:sldMk cId="0" sldId="861"/>
            <ac:spMk id="36" creationId="{EA0133BF-9F46-4FE1-A1C3-9214441F8D11}"/>
          </ac:spMkLst>
        </pc:spChg>
        <pc:spChg chg="add mod">
          <ac:chgData name="Rohit J Kate" userId="6acfeb0a-1742-4fee-9ad0-3462b52b7fdf" providerId="ADAL" clId="{6C386FB0-D7CF-448A-BA0A-146360E9A7DB}" dt="2021-12-02T07:14:42.573" v="2280"/>
          <ac:spMkLst>
            <pc:docMk/>
            <pc:sldMk cId="0" sldId="861"/>
            <ac:spMk id="37" creationId="{B7E7A359-5135-49DB-A2E5-79E5961894D8}"/>
          </ac:spMkLst>
        </pc:spChg>
        <pc:spChg chg="add mod">
          <ac:chgData name="Rohit J Kate" userId="6acfeb0a-1742-4fee-9ad0-3462b52b7fdf" providerId="ADAL" clId="{6C386FB0-D7CF-448A-BA0A-146360E9A7DB}" dt="2021-12-02T07:14:42.573" v="2280"/>
          <ac:spMkLst>
            <pc:docMk/>
            <pc:sldMk cId="0" sldId="861"/>
            <ac:spMk id="38" creationId="{08FC2894-FD0B-4021-BFF1-7D0D76C5986B}"/>
          </ac:spMkLst>
        </pc:spChg>
        <pc:spChg chg="add mod">
          <ac:chgData name="Rohit J Kate" userId="6acfeb0a-1742-4fee-9ad0-3462b52b7fdf" providerId="ADAL" clId="{6C386FB0-D7CF-448A-BA0A-146360E9A7DB}" dt="2021-12-02T07:14:49.274" v="2282" actId="20577"/>
          <ac:spMkLst>
            <pc:docMk/>
            <pc:sldMk cId="0" sldId="861"/>
            <ac:spMk id="39" creationId="{23720674-C11E-4039-8B3C-9E555A2F7704}"/>
          </ac:spMkLst>
        </pc:spChg>
        <pc:spChg chg="add mod">
          <ac:chgData name="Rohit J Kate" userId="6acfeb0a-1742-4fee-9ad0-3462b52b7fdf" providerId="ADAL" clId="{6C386FB0-D7CF-448A-BA0A-146360E9A7DB}" dt="2021-12-02T07:14:42.573" v="2280"/>
          <ac:spMkLst>
            <pc:docMk/>
            <pc:sldMk cId="0" sldId="861"/>
            <ac:spMk id="40" creationId="{D84D3371-47F3-4BAB-856D-8FD503E00A24}"/>
          </ac:spMkLst>
        </pc:spChg>
        <pc:spChg chg="add mod">
          <ac:chgData name="Rohit J Kate" userId="6acfeb0a-1742-4fee-9ad0-3462b52b7fdf" providerId="ADAL" clId="{6C386FB0-D7CF-448A-BA0A-146360E9A7DB}" dt="2021-12-02T07:14:42.573" v="2280"/>
          <ac:spMkLst>
            <pc:docMk/>
            <pc:sldMk cId="0" sldId="861"/>
            <ac:spMk id="41" creationId="{C50635C2-B469-4AD9-BE8A-A52A4DF3362C}"/>
          </ac:spMkLst>
        </pc:spChg>
        <pc:spChg chg="add mod">
          <ac:chgData name="Rohit J Kate" userId="6acfeb0a-1742-4fee-9ad0-3462b52b7fdf" providerId="ADAL" clId="{6C386FB0-D7CF-448A-BA0A-146360E9A7DB}" dt="2021-12-02T07:14:42.573" v="2280"/>
          <ac:spMkLst>
            <pc:docMk/>
            <pc:sldMk cId="0" sldId="861"/>
            <ac:spMk id="42" creationId="{93EBDDCA-7722-49B5-A83C-93FF966F2952}"/>
          </ac:spMkLst>
        </pc:spChg>
        <pc:spChg chg="add mod">
          <ac:chgData name="Rohit J Kate" userId="6acfeb0a-1742-4fee-9ad0-3462b52b7fdf" providerId="ADAL" clId="{6C386FB0-D7CF-448A-BA0A-146360E9A7DB}" dt="2021-12-02T07:14:42.573" v="2280"/>
          <ac:spMkLst>
            <pc:docMk/>
            <pc:sldMk cId="0" sldId="861"/>
            <ac:spMk id="43" creationId="{2D993FED-D819-4709-8FCA-7F01BF68E1BD}"/>
          </ac:spMkLst>
        </pc:spChg>
        <pc:spChg chg="add mod">
          <ac:chgData name="Rohit J Kate" userId="6acfeb0a-1742-4fee-9ad0-3462b52b7fdf" providerId="ADAL" clId="{6C386FB0-D7CF-448A-BA0A-146360E9A7DB}" dt="2021-12-02T07:14:42.573" v="2280"/>
          <ac:spMkLst>
            <pc:docMk/>
            <pc:sldMk cId="0" sldId="861"/>
            <ac:spMk id="44" creationId="{2922907F-E5F1-4A94-91A0-042073462D2B}"/>
          </ac:spMkLst>
        </pc:spChg>
        <pc:spChg chg="del">
          <ac:chgData name="Rohit J Kate" userId="6acfeb0a-1742-4fee-9ad0-3462b52b7fdf" providerId="ADAL" clId="{6C386FB0-D7CF-448A-BA0A-146360E9A7DB}" dt="2021-12-02T07:14:37.740" v="2277" actId="478"/>
          <ac:spMkLst>
            <pc:docMk/>
            <pc:sldMk cId="0" sldId="861"/>
            <ac:spMk id="110595" creationId="{492A9D76-7FB5-4E2B-B2BF-8CF74A57C2E2}"/>
          </ac:spMkLst>
        </pc:spChg>
        <pc:spChg chg="del">
          <ac:chgData name="Rohit J Kate" userId="6acfeb0a-1742-4fee-9ad0-3462b52b7fdf" providerId="ADAL" clId="{6C386FB0-D7CF-448A-BA0A-146360E9A7DB}" dt="2021-12-02T07:14:37.740" v="2277" actId="478"/>
          <ac:spMkLst>
            <pc:docMk/>
            <pc:sldMk cId="0" sldId="861"/>
            <ac:spMk id="110596" creationId="{F6CC70B0-8198-4636-96C2-70365050F42E}"/>
          </ac:spMkLst>
        </pc:spChg>
        <pc:spChg chg="del">
          <ac:chgData name="Rohit J Kate" userId="6acfeb0a-1742-4fee-9ad0-3462b52b7fdf" providerId="ADAL" clId="{6C386FB0-D7CF-448A-BA0A-146360E9A7DB}" dt="2021-12-02T07:14:37.740" v="2277" actId="478"/>
          <ac:spMkLst>
            <pc:docMk/>
            <pc:sldMk cId="0" sldId="861"/>
            <ac:spMk id="110597" creationId="{89BA0D20-1BE9-4C38-9CF5-3C5D4A9166ED}"/>
          </ac:spMkLst>
        </pc:spChg>
        <pc:spChg chg="del">
          <ac:chgData name="Rohit J Kate" userId="6acfeb0a-1742-4fee-9ad0-3462b52b7fdf" providerId="ADAL" clId="{6C386FB0-D7CF-448A-BA0A-146360E9A7DB}" dt="2021-12-02T07:14:37.740" v="2277" actId="478"/>
          <ac:spMkLst>
            <pc:docMk/>
            <pc:sldMk cId="0" sldId="861"/>
            <ac:spMk id="110598" creationId="{82FD5C6C-EFD0-4D68-B97D-B5562A81649D}"/>
          </ac:spMkLst>
        </pc:spChg>
        <pc:spChg chg="del">
          <ac:chgData name="Rohit J Kate" userId="6acfeb0a-1742-4fee-9ad0-3462b52b7fdf" providerId="ADAL" clId="{6C386FB0-D7CF-448A-BA0A-146360E9A7DB}" dt="2021-12-02T07:14:37.740" v="2277" actId="478"/>
          <ac:spMkLst>
            <pc:docMk/>
            <pc:sldMk cId="0" sldId="861"/>
            <ac:spMk id="110599" creationId="{72046AF8-0EA5-4711-BF0F-6E4EC746FCA9}"/>
          </ac:spMkLst>
        </pc:spChg>
        <pc:spChg chg="del">
          <ac:chgData name="Rohit J Kate" userId="6acfeb0a-1742-4fee-9ad0-3462b52b7fdf" providerId="ADAL" clId="{6C386FB0-D7CF-448A-BA0A-146360E9A7DB}" dt="2021-12-02T07:14:37.740" v="2277" actId="478"/>
          <ac:spMkLst>
            <pc:docMk/>
            <pc:sldMk cId="0" sldId="861"/>
            <ac:spMk id="110600" creationId="{7FA36C91-6E40-4BD8-8069-91CD5823679F}"/>
          </ac:spMkLst>
        </pc:spChg>
        <pc:spChg chg="del">
          <ac:chgData name="Rohit J Kate" userId="6acfeb0a-1742-4fee-9ad0-3462b52b7fdf" providerId="ADAL" clId="{6C386FB0-D7CF-448A-BA0A-146360E9A7DB}" dt="2021-12-02T07:14:37.740" v="2277" actId="478"/>
          <ac:spMkLst>
            <pc:docMk/>
            <pc:sldMk cId="0" sldId="861"/>
            <ac:spMk id="110601" creationId="{F7FA1E68-32FD-4457-B56D-AC448AE45293}"/>
          </ac:spMkLst>
        </pc:spChg>
        <pc:spChg chg="del">
          <ac:chgData name="Rohit J Kate" userId="6acfeb0a-1742-4fee-9ad0-3462b52b7fdf" providerId="ADAL" clId="{6C386FB0-D7CF-448A-BA0A-146360E9A7DB}" dt="2021-12-02T07:14:37.740" v="2277" actId="478"/>
          <ac:spMkLst>
            <pc:docMk/>
            <pc:sldMk cId="0" sldId="861"/>
            <ac:spMk id="110602" creationId="{B546D39A-A3A6-4DD2-B5CB-7158770B4547}"/>
          </ac:spMkLst>
        </pc:spChg>
        <pc:spChg chg="del mod">
          <ac:chgData name="Rohit J Kate" userId="6acfeb0a-1742-4fee-9ad0-3462b52b7fdf" providerId="ADAL" clId="{6C386FB0-D7CF-448A-BA0A-146360E9A7DB}" dt="2021-12-02T07:14:37.740" v="2277" actId="478"/>
          <ac:spMkLst>
            <pc:docMk/>
            <pc:sldMk cId="0" sldId="861"/>
            <ac:spMk id="110603" creationId="{3EDF2D7F-6596-460A-A23F-FCAC188B6139}"/>
          </ac:spMkLst>
        </pc:spChg>
        <pc:spChg chg="del">
          <ac:chgData name="Rohit J Kate" userId="6acfeb0a-1742-4fee-9ad0-3462b52b7fdf" providerId="ADAL" clId="{6C386FB0-D7CF-448A-BA0A-146360E9A7DB}" dt="2021-12-02T07:14:37.740" v="2277" actId="478"/>
          <ac:spMkLst>
            <pc:docMk/>
            <pc:sldMk cId="0" sldId="861"/>
            <ac:spMk id="110604" creationId="{029C19C1-7927-44E4-98F9-B706D1032BC7}"/>
          </ac:spMkLst>
        </pc:spChg>
        <pc:spChg chg="del">
          <ac:chgData name="Rohit J Kate" userId="6acfeb0a-1742-4fee-9ad0-3462b52b7fdf" providerId="ADAL" clId="{6C386FB0-D7CF-448A-BA0A-146360E9A7DB}" dt="2021-12-02T07:14:37.740" v="2277" actId="478"/>
          <ac:spMkLst>
            <pc:docMk/>
            <pc:sldMk cId="0" sldId="861"/>
            <ac:spMk id="110605" creationId="{76796F85-ABE3-403D-B645-28F5D28DAE3D}"/>
          </ac:spMkLst>
        </pc:spChg>
        <pc:spChg chg="del">
          <ac:chgData name="Rohit J Kate" userId="6acfeb0a-1742-4fee-9ad0-3462b52b7fdf" providerId="ADAL" clId="{6C386FB0-D7CF-448A-BA0A-146360E9A7DB}" dt="2021-12-02T07:14:37.740" v="2277" actId="478"/>
          <ac:spMkLst>
            <pc:docMk/>
            <pc:sldMk cId="0" sldId="861"/>
            <ac:spMk id="110606" creationId="{AD16FF7E-B3F1-449D-BB29-0B30D3780D13}"/>
          </ac:spMkLst>
        </pc:spChg>
        <pc:spChg chg="del">
          <ac:chgData name="Rohit J Kate" userId="6acfeb0a-1742-4fee-9ad0-3462b52b7fdf" providerId="ADAL" clId="{6C386FB0-D7CF-448A-BA0A-146360E9A7DB}" dt="2021-12-02T07:14:37.740" v="2277" actId="478"/>
          <ac:spMkLst>
            <pc:docMk/>
            <pc:sldMk cId="0" sldId="861"/>
            <ac:spMk id="110607" creationId="{C5DA0725-B680-4A99-8E03-6FF21326FD09}"/>
          </ac:spMkLst>
        </pc:spChg>
        <pc:spChg chg="del">
          <ac:chgData name="Rohit J Kate" userId="6acfeb0a-1742-4fee-9ad0-3462b52b7fdf" providerId="ADAL" clId="{6C386FB0-D7CF-448A-BA0A-146360E9A7DB}" dt="2021-12-02T07:14:37.740" v="2277" actId="478"/>
          <ac:spMkLst>
            <pc:docMk/>
            <pc:sldMk cId="0" sldId="861"/>
            <ac:spMk id="110608" creationId="{923CED3D-5852-460F-A853-944FC18721F1}"/>
          </ac:spMkLst>
        </pc:spChg>
      </pc:sldChg>
      <pc:sldChg chg="modSp add del mod">
        <pc:chgData name="Rohit J Kate" userId="6acfeb0a-1742-4fee-9ad0-3462b52b7fdf" providerId="ADAL" clId="{6C386FB0-D7CF-448A-BA0A-146360E9A7DB}" dt="2021-12-02T06:14:47.975" v="482" actId="47"/>
        <pc:sldMkLst>
          <pc:docMk/>
          <pc:sldMk cId="4131647029" sldId="862"/>
        </pc:sldMkLst>
        <pc:spChg chg="mod">
          <ac:chgData name="Rohit J Kate" userId="6acfeb0a-1742-4fee-9ad0-3462b52b7fdf" providerId="ADAL" clId="{6C386FB0-D7CF-448A-BA0A-146360E9A7DB}" dt="2021-12-02T06:12:57.874" v="469" actId="27636"/>
          <ac:spMkLst>
            <pc:docMk/>
            <pc:sldMk cId="4131647029" sldId="862"/>
            <ac:spMk id="111619" creationId="{1F317612-5EC2-4122-8298-B980121FEC6D}"/>
          </ac:spMkLst>
        </pc:spChg>
      </pc:sldChg>
      <pc:sldChg chg="modSp add del mod">
        <pc:chgData name="Rohit J Kate" userId="6acfeb0a-1742-4fee-9ad0-3462b52b7fdf" providerId="ADAL" clId="{6C386FB0-D7CF-448A-BA0A-146360E9A7DB}" dt="2021-12-02T07:22:30.356" v="2375" actId="20577"/>
        <pc:sldMkLst>
          <pc:docMk/>
          <pc:sldMk cId="0" sldId="934"/>
        </pc:sldMkLst>
        <pc:spChg chg="mod">
          <ac:chgData name="Rohit J Kate" userId="6acfeb0a-1742-4fee-9ad0-3462b52b7fdf" providerId="ADAL" clId="{6C386FB0-D7CF-448A-BA0A-146360E9A7DB}" dt="2021-12-02T06:26:28.914" v="1082" actId="404"/>
          <ac:spMkLst>
            <pc:docMk/>
            <pc:sldMk cId="0" sldId="934"/>
            <ac:spMk id="153602" creationId="{F8B73B55-D7A7-459A-A044-8D58CD96F157}"/>
          </ac:spMkLst>
        </pc:spChg>
        <pc:spChg chg="mod">
          <ac:chgData name="Rohit J Kate" userId="6acfeb0a-1742-4fee-9ad0-3462b52b7fdf" providerId="ADAL" clId="{6C386FB0-D7CF-448A-BA0A-146360E9A7DB}" dt="2021-12-02T06:27:08.366" v="1093" actId="27636"/>
          <ac:spMkLst>
            <pc:docMk/>
            <pc:sldMk cId="0" sldId="934"/>
            <ac:spMk id="153603" creationId="{5058A740-F9FA-4049-B3F1-53A2FA9A0469}"/>
          </ac:spMkLst>
        </pc:spChg>
        <pc:spChg chg="mod">
          <ac:chgData name="Rohit J Kate" userId="6acfeb0a-1742-4fee-9ad0-3462b52b7fdf" providerId="ADAL" clId="{6C386FB0-D7CF-448A-BA0A-146360E9A7DB}" dt="2021-12-02T07:22:30.356" v="2375" actId="20577"/>
          <ac:spMkLst>
            <pc:docMk/>
            <pc:sldMk cId="0" sldId="934"/>
            <ac:spMk id="153605" creationId="{DE311101-7D4F-4477-9162-2ABF3359B275}"/>
          </ac:spMkLst>
        </pc:spChg>
      </pc:sldChg>
      <pc:sldChg chg="addSp delSp modSp add del mod modAnim">
        <pc:chgData name="Rohit J Kate" userId="6acfeb0a-1742-4fee-9ad0-3462b52b7fdf" providerId="ADAL" clId="{6C386FB0-D7CF-448A-BA0A-146360E9A7DB}" dt="2021-12-02T06:28:46.611" v="1166" actId="167"/>
        <pc:sldMkLst>
          <pc:docMk/>
          <pc:sldMk cId="0" sldId="935"/>
        </pc:sldMkLst>
        <pc:spChg chg="add del mod">
          <ac:chgData name="Rohit J Kate" userId="6acfeb0a-1742-4fee-9ad0-3462b52b7fdf" providerId="ADAL" clId="{6C386FB0-D7CF-448A-BA0A-146360E9A7DB}" dt="2021-12-02T06:26:38.454" v="1084" actId="478"/>
          <ac:spMkLst>
            <pc:docMk/>
            <pc:sldMk cId="0" sldId="935"/>
            <ac:spMk id="4" creationId="{9E2B6BB6-3691-4D61-B23C-12EFE8FC04B9}"/>
          </ac:spMkLst>
        </pc:spChg>
        <pc:spChg chg="add mod">
          <ac:chgData name="Rohit J Kate" userId="6acfeb0a-1742-4fee-9ad0-3462b52b7fdf" providerId="ADAL" clId="{6C386FB0-D7CF-448A-BA0A-146360E9A7DB}" dt="2021-12-02T06:27:58.880" v="1161" actId="1076"/>
          <ac:spMkLst>
            <pc:docMk/>
            <pc:sldMk cId="0" sldId="935"/>
            <ac:spMk id="5" creationId="{F6F75CAA-CF83-4E7B-A1E0-DA99098C48A1}"/>
          </ac:spMkLst>
        </pc:spChg>
        <pc:spChg chg="add del mod">
          <ac:chgData name="Rohit J Kate" userId="6acfeb0a-1742-4fee-9ad0-3462b52b7fdf" providerId="ADAL" clId="{6C386FB0-D7CF-448A-BA0A-146360E9A7DB}" dt="2021-12-02T06:26:48.426" v="1087"/>
          <ac:spMkLst>
            <pc:docMk/>
            <pc:sldMk cId="0" sldId="935"/>
            <ac:spMk id="44" creationId="{83F342AE-B760-4BFF-936F-035817D3C4F6}"/>
          </ac:spMkLst>
        </pc:spChg>
        <pc:spChg chg="mod">
          <ac:chgData name="Rohit J Kate" userId="6acfeb0a-1742-4fee-9ad0-3462b52b7fdf" providerId="ADAL" clId="{6C386FB0-D7CF-448A-BA0A-146360E9A7DB}" dt="2021-12-02T06:26:45.576" v="1085"/>
          <ac:spMkLst>
            <pc:docMk/>
            <pc:sldMk cId="0" sldId="935"/>
            <ac:spMk id="46" creationId="{85F5FCE8-B569-4790-AD72-317A155951BD}"/>
          </ac:spMkLst>
        </pc:spChg>
        <pc:spChg chg="mod">
          <ac:chgData name="Rohit J Kate" userId="6acfeb0a-1742-4fee-9ad0-3462b52b7fdf" providerId="ADAL" clId="{6C386FB0-D7CF-448A-BA0A-146360E9A7DB}" dt="2021-12-02T06:26:45.576" v="1085"/>
          <ac:spMkLst>
            <pc:docMk/>
            <pc:sldMk cId="0" sldId="935"/>
            <ac:spMk id="47" creationId="{888AEB4D-8CD0-4974-B8F6-0D46E4D90D2B}"/>
          </ac:spMkLst>
        </pc:spChg>
        <pc:spChg chg="mod">
          <ac:chgData name="Rohit J Kate" userId="6acfeb0a-1742-4fee-9ad0-3462b52b7fdf" providerId="ADAL" clId="{6C386FB0-D7CF-448A-BA0A-146360E9A7DB}" dt="2021-12-02T06:26:45.576" v="1085"/>
          <ac:spMkLst>
            <pc:docMk/>
            <pc:sldMk cId="0" sldId="935"/>
            <ac:spMk id="48" creationId="{37949EC7-A6E7-43F1-9CC6-9E522E763A9A}"/>
          </ac:spMkLst>
        </pc:spChg>
        <pc:spChg chg="mod">
          <ac:chgData name="Rohit J Kate" userId="6acfeb0a-1742-4fee-9ad0-3462b52b7fdf" providerId="ADAL" clId="{6C386FB0-D7CF-448A-BA0A-146360E9A7DB}" dt="2021-12-02T06:26:45.576" v="1085"/>
          <ac:spMkLst>
            <pc:docMk/>
            <pc:sldMk cId="0" sldId="935"/>
            <ac:spMk id="49" creationId="{AC04E2A8-55A7-4C32-96A8-39C56353F71F}"/>
          </ac:spMkLst>
        </pc:spChg>
        <pc:spChg chg="mod">
          <ac:chgData name="Rohit J Kate" userId="6acfeb0a-1742-4fee-9ad0-3462b52b7fdf" providerId="ADAL" clId="{6C386FB0-D7CF-448A-BA0A-146360E9A7DB}" dt="2021-12-02T06:26:45.576" v="1085"/>
          <ac:spMkLst>
            <pc:docMk/>
            <pc:sldMk cId="0" sldId="935"/>
            <ac:spMk id="50" creationId="{1DE67535-AEE7-44D0-B479-E20FE90D233A}"/>
          </ac:spMkLst>
        </pc:spChg>
        <pc:spChg chg="mod">
          <ac:chgData name="Rohit J Kate" userId="6acfeb0a-1742-4fee-9ad0-3462b52b7fdf" providerId="ADAL" clId="{6C386FB0-D7CF-448A-BA0A-146360E9A7DB}" dt="2021-12-02T06:26:45.576" v="1085"/>
          <ac:spMkLst>
            <pc:docMk/>
            <pc:sldMk cId="0" sldId="935"/>
            <ac:spMk id="51" creationId="{183B276F-22F0-45B3-8233-AA5414E0C6BF}"/>
          </ac:spMkLst>
        </pc:spChg>
        <pc:spChg chg="mod">
          <ac:chgData name="Rohit J Kate" userId="6acfeb0a-1742-4fee-9ad0-3462b52b7fdf" providerId="ADAL" clId="{6C386FB0-D7CF-448A-BA0A-146360E9A7DB}" dt="2021-12-02T06:26:45.576" v="1085"/>
          <ac:spMkLst>
            <pc:docMk/>
            <pc:sldMk cId="0" sldId="935"/>
            <ac:spMk id="52" creationId="{9407A940-31DF-45D6-BAE3-D309D9A65CD7}"/>
          </ac:spMkLst>
        </pc:spChg>
        <pc:spChg chg="mod">
          <ac:chgData name="Rohit J Kate" userId="6acfeb0a-1742-4fee-9ad0-3462b52b7fdf" providerId="ADAL" clId="{6C386FB0-D7CF-448A-BA0A-146360E9A7DB}" dt="2021-12-02T06:26:45.576" v="1085"/>
          <ac:spMkLst>
            <pc:docMk/>
            <pc:sldMk cId="0" sldId="935"/>
            <ac:spMk id="53" creationId="{96D30266-B567-4F46-A1D8-2BC954476036}"/>
          </ac:spMkLst>
        </pc:spChg>
        <pc:spChg chg="mod">
          <ac:chgData name="Rohit J Kate" userId="6acfeb0a-1742-4fee-9ad0-3462b52b7fdf" providerId="ADAL" clId="{6C386FB0-D7CF-448A-BA0A-146360E9A7DB}" dt="2021-12-02T06:26:45.576" v="1085"/>
          <ac:spMkLst>
            <pc:docMk/>
            <pc:sldMk cId="0" sldId="935"/>
            <ac:spMk id="54" creationId="{7670EBCB-C8D4-452C-8587-14DBA8E1A4BC}"/>
          </ac:spMkLst>
        </pc:spChg>
        <pc:spChg chg="mod">
          <ac:chgData name="Rohit J Kate" userId="6acfeb0a-1742-4fee-9ad0-3462b52b7fdf" providerId="ADAL" clId="{6C386FB0-D7CF-448A-BA0A-146360E9A7DB}" dt="2021-12-02T06:26:45.576" v="1085"/>
          <ac:spMkLst>
            <pc:docMk/>
            <pc:sldMk cId="0" sldId="935"/>
            <ac:spMk id="55" creationId="{645FAA57-945A-4770-9154-BADB023F9780}"/>
          </ac:spMkLst>
        </pc:spChg>
        <pc:spChg chg="mod">
          <ac:chgData name="Rohit J Kate" userId="6acfeb0a-1742-4fee-9ad0-3462b52b7fdf" providerId="ADAL" clId="{6C386FB0-D7CF-448A-BA0A-146360E9A7DB}" dt="2021-12-02T06:26:45.576" v="1085"/>
          <ac:spMkLst>
            <pc:docMk/>
            <pc:sldMk cId="0" sldId="935"/>
            <ac:spMk id="56" creationId="{E18A5683-91DB-440C-A516-8467CC3C02C5}"/>
          </ac:spMkLst>
        </pc:spChg>
        <pc:spChg chg="mod">
          <ac:chgData name="Rohit J Kate" userId="6acfeb0a-1742-4fee-9ad0-3462b52b7fdf" providerId="ADAL" clId="{6C386FB0-D7CF-448A-BA0A-146360E9A7DB}" dt="2021-12-02T06:26:45.576" v="1085"/>
          <ac:spMkLst>
            <pc:docMk/>
            <pc:sldMk cId="0" sldId="935"/>
            <ac:spMk id="57" creationId="{60F653E9-378F-48E8-BB5B-F3EC04333CB5}"/>
          </ac:spMkLst>
        </pc:spChg>
        <pc:spChg chg="mod">
          <ac:chgData name="Rohit J Kate" userId="6acfeb0a-1742-4fee-9ad0-3462b52b7fdf" providerId="ADAL" clId="{6C386FB0-D7CF-448A-BA0A-146360E9A7DB}" dt="2021-12-02T06:26:45.576" v="1085"/>
          <ac:spMkLst>
            <pc:docMk/>
            <pc:sldMk cId="0" sldId="935"/>
            <ac:spMk id="58" creationId="{1B3BD978-E86B-486D-93AA-B3C27154269A}"/>
          </ac:spMkLst>
        </pc:spChg>
        <pc:spChg chg="mod">
          <ac:chgData name="Rohit J Kate" userId="6acfeb0a-1742-4fee-9ad0-3462b52b7fdf" providerId="ADAL" clId="{6C386FB0-D7CF-448A-BA0A-146360E9A7DB}" dt="2021-12-02T06:26:45.576" v="1085"/>
          <ac:spMkLst>
            <pc:docMk/>
            <pc:sldMk cId="0" sldId="935"/>
            <ac:spMk id="59" creationId="{545BE218-819A-4231-AE65-98AA0CD6AFAD}"/>
          </ac:spMkLst>
        </pc:spChg>
        <pc:spChg chg="mod">
          <ac:chgData name="Rohit J Kate" userId="6acfeb0a-1742-4fee-9ad0-3462b52b7fdf" providerId="ADAL" clId="{6C386FB0-D7CF-448A-BA0A-146360E9A7DB}" dt="2021-12-02T06:26:45.576" v="1085"/>
          <ac:spMkLst>
            <pc:docMk/>
            <pc:sldMk cId="0" sldId="935"/>
            <ac:spMk id="60" creationId="{EEBA93DB-C2A9-4CF8-BD1E-94789FA419A6}"/>
          </ac:spMkLst>
        </pc:spChg>
        <pc:spChg chg="mod">
          <ac:chgData name="Rohit J Kate" userId="6acfeb0a-1742-4fee-9ad0-3462b52b7fdf" providerId="ADAL" clId="{6C386FB0-D7CF-448A-BA0A-146360E9A7DB}" dt="2021-12-02T06:26:45.576" v="1085"/>
          <ac:spMkLst>
            <pc:docMk/>
            <pc:sldMk cId="0" sldId="935"/>
            <ac:spMk id="61" creationId="{102FD7FC-ABC9-440A-925B-C7F63F84B509}"/>
          </ac:spMkLst>
        </pc:spChg>
        <pc:spChg chg="mod">
          <ac:chgData name="Rohit J Kate" userId="6acfeb0a-1742-4fee-9ad0-3462b52b7fdf" providerId="ADAL" clId="{6C386FB0-D7CF-448A-BA0A-146360E9A7DB}" dt="2021-12-02T06:26:45.576" v="1085"/>
          <ac:spMkLst>
            <pc:docMk/>
            <pc:sldMk cId="0" sldId="935"/>
            <ac:spMk id="62" creationId="{7BE94D7C-73E6-461A-8AC4-2F40EB2ED1B6}"/>
          </ac:spMkLst>
        </pc:spChg>
        <pc:spChg chg="mod">
          <ac:chgData name="Rohit J Kate" userId="6acfeb0a-1742-4fee-9ad0-3462b52b7fdf" providerId="ADAL" clId="{6C386FB0-D7CF-448A-BA0A-146360E9A7DB}" dt="2021-12-02T06:26:45.576" v="1085"/>
          <ac:spMkLst>
            <pc:docMk/>
            <pc:sldMk cId="0" sldId="935"/>
            <ac:spMk id="63" creationId="{308424B1-21C5-4826-891A-22A96EA4358C}"/>
          </ac:spMkLst>
        </pc:spChg>
        <pc:spChg chg="mod">
          <ac:chgData name="Rohit J Kate" userId="6acfeb0a-1742-4fee-9ad0-3462b52b7fdf" providerId="ADAL" clId="{6C386FB0-D7CF-448A-BA0A-146360E9A7DB}" dt="2021-12-02T06:26:45.576" v="1085"/>
          <ac:spMkLst>
            <pc:docMk/>
            <pc:sldMk cId="0" sldId="935"/>
            <ac:spMk id="64" creationId="{26DC4B5C-0797-416E-88D8-D1EA43CAFE7B}"/>
          </ac:spMkLst>
        </pc:spChg>
        <pc:spChg chg="mod">
          <ac:chgData name="Rohit J Kate" userId="6acfeb0a-1742-4fee-9ad0-3462b52b7fdf" providerId="ADAL" clId="{6C386FB0-D7CF-448A-BA0A-146360E9A7DB}" dt="2021-12-02T06:26:45.576" v="1085"/>
          <ac:spMkLst>
            <pc:docMk/>
            <pc:sldMk cId="0" sldId="935"/>
            <ac:spMk id="65" creationId="{49B8ECFE-DDF1-4280-AF9A-0CD784037D1A}"/>
          </ac:spMkLst>
        </pc:spChg>
        <pc:spChg chg="mod">
          <ac:chgData name="Rohit J Kate" userId="6acfeb0a-1742-4fee-9ad0-3462b52b7fdf" providerId="ADAL" clId="{6C386FB0-D7CF-448A-BA0A-146360E9A7DB}" dt="2021-12-02T06:26:45.576" v="1085"/>
          <ac:spMkLst>
            <pc:docMk/>
            <pc:sldMk cId="0" sldId="935"/>
            <ac:spMk id="66" creationId="{EC7894F9-D4DB-4A3A-AA58-2C078C09B622}"/>
          </ac:spMkLst>
        </pc:spChg>
        <pc:spChg chg="mod">
          <ac:chgData name="Rohit J Kate" userId="6acfeb0a-1742-4fee-9ad0-3462b52b7fdf" providerId="ADAL" clId="{6C386FB0-D7CF-448A-BA0A-146360E9A7DB}" dt="2021-12-02T06:26:45.576" v="1085"/>
          <ac:spMkLst>
            <pc:docMk/>
            <pc:sldMk cId="0" sldId="935"/>
            <ac:spMk id="67" creationId="{67F6F5BA-99B6-4FB0-9526-D4864B86E2A1}"/>
          </ac:spMkLst>
        </pc:spChg>
        <pc:spChg chg="mod">
          <ac:chgData name="Rohit J Kate" userId="6acfeb0a-1742-4fee-9ad0-3462b52b7fdf" providerId="ADAL" clId="{6C386FB0-D7CF-448A-BA0A-146360E9A7DB}" dt="2021-12-02T06:26:45.576" v="1085"/>
          <ac:spMkLst>
            <pc:docMk/>
            <pc:sldMk cId="0" sldId="935"/>
            <ac:spMk id="68" creationId="{32C10AB7-8817-49FF-9F3E-52BAD901BA02}"/>
          </ac:spMkLst>
        </pc:spChg>
        <pc:spChg chg="mod">
          <ac:chgData name="Rohit J Kate" userId="6acfeb0a-1742-4fee-9ad0-3462b52b7fdf" providerId="ADAL" clId="{6C386FB0-D7CF-448A-BA0A-146360E9A7DB}" dt="2021-12-02T06:26:45.576" v="1085"/>
          <ac:spMkLst>
            <pc:docMk/>
            <pc:sldMk cId="0" sldId="935"/>
            <ac:spMk id="69" creationId="{885845D5-3CD3-405B-84C1-C67ECD2BEDE1}"/>
          </ac:spMkLst>
        </pc:spChg>
        <pc:spChg chg="mod">
          <ac:chgData name="Rohit J Kate" userId="6acfeb0a-1742-4fee-9ad0-3462b52b7fdf" providerId="ADAL" clId="{6C386FB0-D7CF-448A-BA0A-146360E9A7DB}" dt="2021-12-02T06:26:45.576" v="1085"/>
          <ac:spMkLst>
            <pc:docMk/>
            <pc:sldMk cId="0" sldId="935"/>
            <ac:spMk id="71" creationId="{63FC252C-D704-479B-BC3D-36BF41817EF4}"/>
          </ac:spMkLst>
        </pc:spChg>
        <pc:spChg chg="mod">
          <ac:chgData name="Rohit J Kate" userId="6acfeb0a-1742-4fee-9ad0-3462b52b7fdf" providerId="ADAL" clId="{6C386FB0-D7CF-448A-BA0A-146360E9A7DB}" dt="2021-12-02T06:26:45.576" v="1085"/>
          <ac:spMkLst>
            <pc:docMk/>
            <pc:sldMk cId="0" sldId="935"/>
            <ac:spMk id="72" creationId="{28043D10-27E4-4186-B031-DA684CE4BC70}"/>
          </ac:spMkLst>
        </pc:spChg>
        <pc:spChg chg="mod">
          <ac:chgData name="Rohit J Kate" userId="6acfeb0a-1742-4fee-9ad0-3462b52b7fdf" providerId="ADAL" clId="{6C386FB0-D7CF-448A-BA0A-146360E9A7DB}" dt="2021-12-02T06:26:45.576" v="1085"/>
          <ac:spMkLst>
            <pc:docMk/>
            <pc:sldMk cId="0" sldId="935"/>
            <ac:spMk id="73" creationId="{CE7182E2-E8B2-463C-9036-1B39F1B3926F}"/>
          </ac:spMkLst>
        </pc:spChg>
        <pc:spChg chg="mod">
          <ac:chgData name="Rohit J Kate" userId="6acfeb0a-1742-4fee-9ad0-3462b52b7fdf" providerId="ADAL" clId="{6C386FB0-D7CF-448A-BA0A-146360E9A7DB}" dt="2021-12-02T06:26:45.576" v="1085"/>
          <ac:spMkLst>
            <pc:docMk/>
            <pc:sldMk cId="0" sldId="935"/>
            <ac:spMk id="74" creationId="{EFED678F-8D58-4DA3-9166-359AED5AF6C8}"/>
          </ac:spMkLst>
        </pc:spChg>
        <pc:spChg chg="mod">
          <ac:chgData name="Rohit J Kate" userId="6acfeb0a-1742-4fee-9ad0-3462b52b7fdf" providerId="ADAL" clId="{6C386FB0-D7CF-448A-BA0A-146360E9A7DB}" dt="2021-12-02T06:26:45.576" v="1085"/>
          <ac:spMkLst>
            <pc:docMk/>
            <pc:sldMk cId="0" sldId="935"/>
            <ac:spMk id="75" creationId="{DA5F38B1-AA88-4C68-B2F7-1ACC7849D12D}"/>
          </ac:spMkLst>
        </pc:spChg>
        <pc:spChg chg="mod">
          <ac:chgData name="Rohit J Kate" userId="6acfeb0a-1742-4fee-9ad0-3462b52b7fdf" providerId="ADAL" clId="{6C386FB0-D7CF-448A-BA0A-146360E9A7DB}" dt="2021-12-02T06:26:45.576" v="1085"/>
          <ac:spMkLst>
            <pc:docMk/>
            <pc:sldMk cId="0" sldId="935"/>
            <ac:spMk id="76" creationId="{DA712784-22EC-4FB7-9647-4035E55F2501}"/>
          </ac:spMkLst>
        </pc:spChg>
        <pc:spChg chg="mod">
          <ac:chgData name="Rohit J Kate" userId="6acfeb0a-1742-4fee-9ad0-3462b52b7fdf" providerId="ADAL" clId="{6C386FB0-D7CF-448A-BA0A-146360E9A7DB}" dt="2021-12-02T06:26:45.576" v="1085"/>
          <ac:spMkLst>
            <pc:docMk/>
            <pc:sldMk cId="0" sldId="935"/>
            <ac:spMk id="77" creationId="{864F0232-B64E-411B-A5DF-CF95D3D05CB0}"/>
          </ac:spMkLst>
        </pc:spChg>
        <pc:spChg chg="mod">
          <ac:chgData name="Rohit J Kate" userId="6acfeb0a-1742-4fee-9ad0-3462b52b7fdf" providerId="ADAL" clId="{6C386FB0-D7CF-448A-BA0A-146360E9A7DB}" dt="2021-12-02T06:26:45.576" v="1085"/>
          <ac:spMkLst>
            <pc:docMk/>
            <pc:sldMk cId="0" sldId="935"/>
            <ac:spMk id="78" creationId="{E657F9EC-DC98-4036-AF91-9AFE839BC6E1}"/>
          </ac:spMkLst>
        </pc:spChg>
        <pc:spChg chg="mod">
          <ac:chgData name="Rohit J Kate" userId="6acfeb0a-1742-4fee-9ad0-3462b52b7fdf" providerId="ADAL" clId="{6C386FB0-D7CF-448A-BA0A-146360E9A7DB}" dt="2021-12-02T06:26:45.576" v="1085"/>
          <ac:spMkLst>
            <pc:docMk/>
            <pc:sldMk cId="0" sldId="935"/>
            <ac:spMk id="79" creationId="{F71F6EBD-530F-43A2-9478-F1020D902CB4}"/>
          </ac:spMkLst>
        </pc:spChg>
        <pc:spChg chg="mod">
          <ac:chgData name="Rohit J Kate" userId="6acfeb0a-1742-4fee-9ad0-3462b52b7fdf" providerId="ADAL" clId="{6C386FB0-D7CF-448A-BA0A-146360E9A7DB}" dt="2021-12-02T06:26:45.576" v="1085"/>
          <ac:spMkLst>
            <pc:docMk/>
            <pc:sldMk cId="0" sldId="935"/>
            <ac:spMk id="80" creationId="{49F63A38-02B7-4160-A5B3-C1AA4B6757D9}"/>
          </ac:spMkLst>
        </pc:spChg>
        <pc:spChg chg="mod">
          <ac:chgData name="Rohit J Kate" userId="6acfeb0a-1742-4fee-9ad0-3462b52b7fdf" providerId="ADAL" clId="{6C386FB0-D7CF-448A-BA0A-146360E9A7DB}" dt="2021-12-02T06:26:45.576" v="1085"/>
          <ac:spMkLst>
            <pc:docMk/>
            <pc:sldMk cId="0" sldId="935"/>
            <ac:spMk id="81" creationId="{5354D8B3-2F89-45EC-B9BF-A6974B1ACBA2}"/>
          </ac:spMkLst>
        </pc:spChg>
        <pc:spChg chg="mod">
          <ac:chgData name="Rohit J Kate" userId="6acfeb0a-1742-4fee-9ad0-3462b52b7fdf" providerId="ADAL" clId="{6C386FB0-D7CF-448A-BA0A-146360E9A7DB}" dt="2021-12-02T06:26:45.576" v="1085"/>
          <ac:spMkLst>
            <pc:docMk/>
            <pc:sldMk cId="0" sldId="935"/>
            <ac:spMk id="82" creationId="{5414FA8C-8FC5-4DB8-BA0F-C1354372ABE2}"/>
          </ac:spMkLst>
        </pc:spChg>
        <pc:spChg chg="mod">
          <ac:chgData name="Rohit J Kate" userId="6acfeb0a-1742-4fee-9ad0-3462b52b7fdf" providerId="ADAL" clId="{6C386FB0-D7CF-448A-BA0A-146360E9A7DB}" dt="2021-12-02T06:26:45.576" v="1085"/>
          <ac:spMkLst>
            <pc:docMk/>
            <pc:sldMk cId="0" sldId="935"/>
            <ac:spMk id="83" creationId="{76F2C4EB-5D81-4AE7-8F97-91765EFE4808}"/>
          </ac:spMkLst>
        </pc:spChg>
        <pc:spChg chg="add mod">
          <ac:chgData name="Rohit J Kate" userId="6acfeb0a-1742-4fee-9ad0-3462b52b7fdf" providerId="ADAL" clId="{6C386FB0-D7CF-448A-BA0A-146360E9A7DB}" dt="2021-12-02T06:28:46.611" v="1166" actId="167"/>
          <ac:spMkLst>
            <pc:docMk/>
            <pc:sldMk cId="0" sldId="935"/>
            <ac:spMk id="84" creationId="{E4BF1415-5C8B-45AB-804A-11F1AC65D33E}"/>
          </ac:spMkLst>
        </pc:spChg>
        <pc:spChg chg="mod">
          <ac:chgData name="Rohit J Kate" userId="6acfeb0a-1742-4fee-9ad0-3462b52b7fdf" providerId="ADAL" clId="{6C386FB0-D7CF-448A-BA0A-146360E9A7DB}" dt="2021-12-02T06:26:48.449" v="1088"/>
          <ac:spMkLst>
            <pc:docMk/>
            <pc:sldMk cId="0" sldId="935"/>
            <ac:spMk id="86" creationId="{972CE36A-0F98-4A81-9DE4-919F08649BFC}"/>
          </ac:spMkLst>
        </pc:spChg>
        <pc:spChg chg="mod">
          <ac:chgData name="Rohit J Kate" userId="6acfeb0a-1742-4fee-9ad0-3462b52b7fdf" providerId="ADAL" clId="{6C386FB0-D7CF-448A-BA0A-146360E9A7DB}" dt="2021-12-02T06:26:48.449" v="1088"/>
          <ac:spMkLst>
            <pc:docMk/>
            <pc:sldMk cId="0" sldId="935"/>
            <ac:spMk id="87" creationId="{F566ACA0-CAD9-4A43-9F5D-C6E4E014F686}"/>
          </ac:spMkLst>
        </pc:spChg>
        <pc:spChg chg="mod">
          <ac:chgData name="Rohit J Kate" userId="6acfeb0a-1742-4fee-9ad0-3462b52b7fdf" providerId="ADAL" clId="{6C386FB0-D7CF-448A-BA0A-146360E9A7DB}" dt="2021-12-02T06:26:48.449" v="1088"/>
          <ac:spMkLst>
            <pc:docMk/>
            <pc:sldMk cId="0" sldId="935"/>
            <ac:spMk id="88" creationId="{8800B395-AFF8-4FC3-A5C0-AA0F08F69F08}"/>
          </ac:spMkLst>
        </pc:spChg>
        <pc:spChg chg="mod">
          <ac:chgData name="Rohit J Kate" userId="6acfeb0a-1742-4fee-9ad0-3462b52b7fdf" providerId="ADAL" clId="{6C386FB0-D7CF-448A-BA0A-146360E9A7DB}" dt="2021-12-02T06:26:48.449" v="1088"/>
          <ac:spMkLst>
            <pc:docMk/>
            <pc:sldMk cId="0" sldId="935"/>
            <ac:spMk id="89" creationId="{025A88B6-DC3F-4925-B44E-8A7D78DA8868}"/>
          </ac:spMkLst>
        </pc:spChg>
        <pc:spChg chg="mod">
          <ac:chgData name="Rohit J Kate" userId="6acfeb0a-1742-4fee-9ad0-3462b52b7fdf" providerId="ADAL" clId="{6C386FB0-D7CF-448A-BA0A-146360E9A7DB}" dt="2021-12-02T06:26:48.449" v="1088"/>
          <ac:spMkLst>
            <pc:docMk/>
            <pc:sldMk cId="0" sldId="935"/>
            <ac:spMk id="90" creationId="{E3D24924-8EDB-4702-AF4A-7E23B4F3AF72}"/>
          </ac:spMkLst>
        </pc:spChg>
        <pc:spChg chg="mod">
          <ac:chgData name="Rohit J Kate" userId="6acfeb0a-1742-4fee-9ad0-3462b52b7fdf" providerId="ADAL" clId="{6C386FB0-D7CF-448A-BA0A-146360E9A7DB}" dt="2021-12-02T06:26:48.449" v="1088"/>
          <ac:spMkLst>
            <pc:docMk/>
            <pc:sldMk cId="0" sldId="935"/>
            <ac:spMk id="91" creationId="{62DB6D28-6575-40AF-8520-A86824053A32}"/>
          </ac:spMkLst>
        </pc:spChg>
        <pc:spChg chg="mod">
          <ac:chgData name="Rohit J Kate" userId="6acfeb0a-1742-4fee-9ad0-3462b52b7fdf" providerId="ADAL" clId="{6C386FB0-D7CF-448A-BA0A-146360E9A7DB}" dt="2021-12-02T06:26:48.449" v="1088"/>
          <ac:spMkLst>
            <pc:docMk/>
            <pc:sldMk cId="0" sldId="935"/>
            <ac:spMk id="92" creationId="{8DF19542-5B26-4E85-824D-53DCA067A643}"/>
          </ac:spMkLst>
        </pc:spChg>
        <pc:spChg chg="mod">
          <ac:chgData name="Rohit J Kate" userId="6acfeb0a-1742-4fee-9ad0-3462b52b7fdf" providerId="ADAL" clId="{6C386FB0-D7CF-448A-BA0A-146360E9A7DB}" dt="2021-12-02T06:26:48.449" v="1088"/>
          <ac:spMkLst>
            <pc:docMk/>
            <pc:sldMk cId="0" sldId="935"/>
            <ac:spMk id="93" creationId="{01157F2D-FD74-4FCA-8CC7-E71002DA2D14}"/>
          </ac:spMkLst>
        </pc:spChg>
        <pc:spChg chg="mod">
          <ac:chgData name="Rohit J Kate" userId="6acfeb0a-1742-4fee-9ad0-3462b52b7fdf" providerId="ADAL" clId="{6C386FB0-D7CF-448A-BA0A-146360E9A7DB}" dt="2021-12-02T06:26:48.449" v="1088"/>
          <ac:spMkLst>
            <pc:docMk/>
            <pc:sldMk cId="0" sldId="935"/>
            <ac:spMk id="94" creationId="{304CAA44-4CB1-4097-BC0E-35ED1EC66F99}"/>
          </ac:spMkLst>
        </pc:spChg>
        <pc:spChg chg="mod">
          <ac:chgData name="Rohit J Kate" userId="6acfeb0a-1742-4fee-9ad0-3462b52b7fdf" providerId="ADAL" clId="{6C386FB0-D7CF-448A-BA0A-146360E9A7DB}" dt="2021-12-02T06:26:48.449" v="1088"/>
          <ac:spMkLst>
            <pc:docMk/>
            <pc:sldMk cId="0" sldId="935"/>
            <ac:spMk id="95" creationId="{11D5A0CF-3AEB-4E0E-997D-0A3AF959F50E}"/>
          </ac:spMkLst>
        </pc:spChg>
        <pc:spChg chg="mod">
          <ac:chgData name="Rohit J Kate" userId="6acfeb0a-1742-4fee-9ad0-3462b52b7fdf" providerId="ADAL" clId="{6C386FB0-D7CF-448A-BA0A-146360E9A7DB}" dt="2021-12-02T06:26:48.449" v="1088"/>
          <ac:spMkLst>
            <pc:docMk/>
            <pc:sldMk cId="0" sldId="935"/>
            <ac:spMk id="96" creationId="{D025DCBC-FB08-4035-B02B-C1E6B9B8EE2E}"/>
          </ac:spMkLst>
        </pc:spChg>
        <pc:spChg chg="mod">
          <ac:chgData name="Rohit J Kate" userId="6acfeb0a-1742-4fee-9ad0-3462b52b7fdf" providerId="ADAL" clId="{6C386FB0-D7CF-448A-BA0A-146360E9A7DB}" dt="2021-12-02T06:26:48.449" v="1088"/>
          <ac:spMkLst>
            <pc:docMk/>
            <pc:sldMk cId="0" sldId="935"/>
            <ac:spMk id="97" creationId="{98047761-7F95-4AE5-85BC-1D3C3DE61035}"/>
          </ac:spMkLst>
        </pc:spChg>
        <pc:spChg chg="mod">
          <ac:chgData name="Rohit J Kate" userId="6acfeb0a-1742-4fee-9ad0-3462b52b7fdf" providerId="ADAL" clId="{6C386FB0-D7CF-448A-BA0A-146360E9A7DB}" dt="2021-12-02T06:26:48.449" v="1088"/>
          <ac:spMkLst>
            <pc:docMk/>
            <pc:sldMk cId="0" sldId="935"/>
            <ac:spMk id="98" creationId="{21DAC04F-0DC3-4324-AAB3-DCB8A2C2B0B2}"/>
          </ac:spMkLst>
        </pc:spChg>
        <pc:spChg chg="mod">
          <ac:chgData name="Rohit J Kate" userId="6acfeb0a-1742-4fee-9ad0-3462b52b7fdf" providerId="ADAL" clId="{6C386FB0-D7CF-448A-BA0A-146360E9A7DB}" dt="2021-12-02T06:26:48.449" v="1088"/>
          <ac:spMkLst>
            <pc:docMk/>
            <pc:sldMk cId="0" sldId="935"/>
            <ac:spMk id="99" creationId="{32447536-C4FA-43AD-AF61-144D7BF7AE64}"/>
          </ac:spMkLst>
        </pc:spChg>
        <pc:spChg chg="mod">
          <ac:chgData name="Rohit J Kate" userId="6acfeb0a-1742-4fee-9ad0-3462b52b7fdf" providerId="ADAL" clId="{6C386FB0-D7CF-448A-BA0A-146360E9A7DB}" dt="2021-12-02T06:26:48.449" v="1088"/>
          <ac:spMkLst>
            <pc:docMk/>
            <pc:sldMk cId="0" sldId="935"/>
            <ac:spMk id="100" creationId="{0625B936-F01D-4AE6-8082-CA6A3E5548C8}"/>
          </ac:spMkLst>
        </pc:spChg>
        <pc:spChg chg="mod">
          <ac:chgData name="Rohit J Kate" userId="6acfeb0a-1742-4fee-9ad0-3462b52b7fdf" providerId="ADAL" clId="{6C386FB0-D7CF-448A-BA0A-146360E9A7DB}" dt="2021-12-02T06:26:48.449" v="1088"/>
          <ac:spMkLst>
            <pc:docMk/>
            <pc:sldMk cId="0" sldId="935"/>
            <ac:spMk id="101" creationId="{11DE4093-5CA4-4869-8E2F-AF20F3FC3A45}"/>
          </ac:spMkLst>
        </pc:spChg>
        <pc:spChg chg="mod">
          <ac:chgData name="Rohit J Kate" userId="6acfeb0a-1742-4fee-9ad0-3462b52b7fdf" providerId="ADAL" clId="{6C386FB0-D7CF-448A-BA0A-146360E9A7DB}" dt="2021-12-02T06:26:48.449" v="1088"/>
          <ac:spMkLst>
            <pc:docMk/>
            <pc:sldMk cId="0" sldId="935"/>
            <ac:spMk id="102" creationId="{161ACE78-41A3-401A-9759-C524C8FCB955}"/>
          </ac:spMkLst>
        </pc:spChg>
        <pc:spChg chg="mod">
          <ac:chgData name="Rohit J Kate" userId="6acfeb0a-1742-4fee-9ad0-3462b52b7fdf" providerId="ADAL" clId="{6C386FB0-D7CF-448A-BA0A-146360E9A7DB}" dt="2021-12-02T06:26:48.449" v="1088"/>
          <ac:spMkLst>
            <pc:docMk/>
            <pc:sldMk cId="0" sldId="935"/>
            <ac:spMk id="103" creationId="{9A5DFF9E-9478-47D9-9A4F-1F1376268F7F}"/>
          </ac:spMkLst>
        </pc:spChg>
        <pc:spChg chg="mod">
          <ac:chgData name="Rohit J Kate" userId="6acfeb0a-1742-4fee-9ad0-3462b52b7fdf" providerId="ADAL" clId="{6C386FB0-D7CF-448A-BA0A-146360E9A7DB}" dt="2021-12-02T06:26:48.449" v="1088"/>
          <ac:spMkLst>
            <pc:docMk/>
            <pc:sldMk cId="0" sldId="935"/>
            <ac:spMk id="104" creationId="{9191A3E4-7D61-4D76-A0DE-6EAF2CD1D6DA}"/>
          </ac:spMkLst>
        </pc:spChg>
        <pc:spChg chg="mod">
          <ac:chgData name="Rohit J Kate" userId="6acfeb0a-1742-4fee-9ad0-3462b52b7fdf" providerId="ADAL" clId="{6C386FB0-D7CF-448A-BA0A-146360E9A7DB}" dt="2021-12-02T06:26:48.449" v="1088"/>
          <ac:spMkLst>
            <pc:docMk/>
            <pc:sldMk cId="0" sldId="935"/>
            <ac:spMk id="105" creationId="{EDCD2098-6280-4EEF-AA32-3A20EC0EFCB4}"/>
          </ac:spMkLst>
        </pc:spChg>
        <pc:spChg chg="mod">
          <ac:chgData name="Rohit J Kate" userId="6acfeb0a-1742-4fee-9ad0-3462b52b7fdf" providerId="ADAL" clId="{6C386FB0-D7CF-448A-BA0A-146360E9A7DB}" dt="2021-12-02T06:26:48.449" v="1088"/>
          <ac:spMkLst>
            <pc:docMk/>
            <pc:sldMk cId="0" sldId="935"/>
            <ac:spMk id="106" creationId="{AF42093C-F18F-4082-846E-EDEEC6DFFE69}"/>
          </ac:spMkLst>
        </pc:spChg>
        <pc:spChg chg="mod">
          <ac:chgData name="Rohit J Kate" userId="6acfeb0a-1742-4fee-9ad0-3462b52b7fdf" providerId="ADAL" clId="{6C386FB0-D7CF-448A-BA0A-146360E9A7DB}" dt="2021-12-02T06:26:48.449" v="1088"/>
          <ac:spMkLst>
            <pc:docMk/>
            <pc:sldMk cId="0" sldId="935"/>
            <ac:spMk id="107" creationId="{322FA92A-7E1F-4DBA-8E9D-E9F1919A8956}"/>
          </ac:spMkLst>
        </pc:spChg>
        <pc:spChg chg="mod">
          <ac:chgData name="Rohit J Kate" userId="6acfeb0a-1742-4fee-9ad0-3462b52b7fdf" providerId="ADAL" clId="{6C386FB0-D7CF-448A-BA0A-146360E9A7DB}" dt="2021-12-02T06:26:48.449" v="1088"/>
          <ac:spMkLst>
            <pc:docMk/>
            <pc:sldMk cId="0" sldId="935"/>
            <ac:spMk id="108" creationId="{4D0AA733-F841-4FC8-A1E3-D18CEF9BFFFE}"/>
          </ac:spMkLst>
        </pc:spChg>
        <pc:spChg chg="mod">
          <ac:chgData name="Rohit J Kate" userId="6acfeb0a-1742-4fee-9ad0-3462b52b7fdf" providerId="ADAL" clId="{6C386FB0-D7CF-448A-BA0A-146360E9A7DB}" dt="2021-12-02T06:26:48.449" v="1088"/>
          <ac:spMkLst>
            <pc:docMk/>
            <pc:sldMk cId="0" sldId="935"/>
            <ac:spMk id="109" creationId="{982FDAEF-4A98-4F53-B5D3-1C7CB6BE6BE7}"/>
          </ac:spMkLst>
        </pc:spChg>
        <pc:spChg chg="mod">
          <ac:chgData name="Rohit J Kate" userId="6acfeb0a-1742-4fee-9ad0-3462b52b7fdf" providerId="ADAL" clId="{6C386FB0-D7CF-448A-BA0A-146360E9A7DB}" dt="2021-12-02T06:26:48.449" v="1088"/>
          <ac:spMkLst>
            <pc:docMk/>
            <pc:sldMk cId="0" sldId="935"/>
            <ac:spMk id="111" creationId="{EA67ACE1-2F44-483A-BF2D-A9E6F8838498}"/>
          </ac:spMkLst>
        </pc:spChg>
        <pc:spChg chg="mod">
          <ac:chgData name="Rohit J Kate" userId="6acfeb0a-1742-4fee-9ad0-3462b52b7fdf" providerId="ADAL" clId="{6C386FB0-D7CF-448A-BA0A-146360E9A7DB}" dt="2021-12-02T06:26:48.449" v="1088"/>
          <ac:spMkLst>
            <pc:docMk/>
            <pc:sldMk cId="0" sldId="935"/>
            <ac:spMk id="112" creationId="{20F37B6B-701A-4488-BB2B-F691D525A997}"/>
          </ac:spMkLst>
        </pc:spChg>
        <pc:spChg chg="mod">
          <ac:chgData name="Rohit J Kate" userId="6acfeb0a-1742-4fee-9ad0-3462b52b7fdf" providerId="ADAL" clId="{6C386FB0-D7CF-448A-BA0A-146360E9A7DB}" dt="2021-12-02T06:26:48.449" v="1088"/>
          <ac:spMkLst>
            <pc:docMk/>
            <pc:sldMk cId="0" sldId="935"/>
            <ac:spMk id="113" creationId="{7E594168-FC89-4559-A066-E2AAFA17CA0E}"/>
          </ac:spMkLst>
        </pc:spChg>
        <pc:spChg chg="mod">
          <ac:chgData name="Rohit J Kate" userId="6acfeb0a-1742-4fee-9ad0-3462b52b7fdf" providerId="ADAL" clId="{6C386FB0-D7CF-448A-BA0A-146360E9A7DB}" dt="2021-12-02T06:26:48.449" v="1088"/>
          <ac:spMkLst>
            <pc:docMk/>
            <pc:sldMk cId="0" sldId="935"/>
            <ac:spMk id="114" creationId="{AFC6E59C-2A7A-4ACA-B60D-F8E93242BEC6}"/>
          </ac:spMkLst>
        </pc:spChg>
        <pc:spChg chg="mod">
          <ac:chgData name="Rohit J Kate" userId="6acfeb0a-1742-4fee-9ad0-3462b52b7fdf" providerId="ADAL" clId="{6C386FB0-D7CF-448A-BA0A-146360E9A7DB}" dt="2021-12-02T06:26:48.449" v="1088"/>
          <ac:spMkLst>
            <pc:docMk/>
            <pc:sldMk cId="0" sldId="935"/>
            <ac:spMk id="115" creationId="{E83D1700-CFB2-43AD-A52E-47E75D625D3A}"/>
          </ac:spMkLst>
        </pc:spChg>
        <pc:spChg chg="mod">
          <ac:chgData name="Rohit J Kate" userId="6acfeb0a-1742-4fee-9ad0-3462b52b7fdf" providerId="ADAL" clId="{6C386FB0-D7CF-448A-BA0A-146360E9A7DB}" dt="2021-12-02T06:26:48.449" v="1088"/>
          <ac:spMkLst>
            <pc:docMk/>
            <pc:sldMk cId="0" sldId="935"/>
            <ac:spMk id="116" creationId="{361F6D8A-18A4-44F7-A0F5-8E6103703CEB}"/>
          </ac:spMkLst>
        </pc:spChg>
        <pc:spChg chg="mod">
          <ac:chgData name="Rohit J Kate" userId="6acfeb0a-1742-4fee-9ad0-3462b52b7fdf" providerId="ADAL" clId="{6C386FB0-D7CF-448A-BA0A-146360E9A7DB}" dt="2021-12-02T06:26:48.449" v="1088"/>
          <ac:spMkLst>
            <pc:docMk/>
            <pc:sldMk cId="0" sldId="935"/>
            <ac:spMk id="117" creationId="{964C0DD5-75AA-47A5-BF12-D5F0B2D27366}"/>
          </ac:spMkLst>
        </pc:spChg>
        <pc:spChg chg="mod">
          <ac:chgData name="Rohit J Kate" userId="6acfeb0a-1742-4fee-9ad0-3462b52b7fdf" providerId="ADAL" clId="{6C386FB0-D7CF-448A-BA0A-146360E9A7DB}" dt="2021-12-02T06:26:48.449" v="1088"/>
          <ac:spMkLst>
            <pc:docMk/>
            <pc:sldMk cId="0" sldId="935"/>
            <ac:spMk id="118" creationId="{C8012615-71B2-4AD5-8E16-128F0CEE6D22}"/>
          </ac:spMkLst>
        </pc:spChg>
        <pc:spChg chg="mod">
          <ac:chgData name="Rohit J Kate" userId="6acfeb0a-1742-4fee-9ad0-3462b52b7fdf" providerId="ADAL" clId="{6C386FB0-D7CF-448A-BA0A-146360E9A7DB}" dt="2021-12-02T06:26:48.449" v="1088"/>
          <ac:spMkLst>
            <pc:docMk/>
            <pc:sldMk cId="0" sldId="935"/>
            <ac:spMk id="119" creationId="{9269FE93-4ADB-4144-BF4A-8F848B87F87B}"/>
          </ac:spMkLst>
        </pc:spChg>
        <pc:spChg chg="mod">
          <ac:chgData name="Rohit J Kate" userId="6acfeb0a-1742-4fee-9ad0-3462b52b7fdf" providerId="ADAL" clId="{6C386FB0-D7CF-448A-BA0A-146360E9A7DB}" dt="2021-12-02T06:26:48.449" v="1088"/>
          <ac:spMkLst>
            <pc:docMk/>
            <pc:sldMk cId="0" sldId="935"/>
            <ac:spMk id="120" creationId="{AF5362BF-059F-4D91-BF31-04F2CDF9FE2B}"/>
          </ac:spMkLst>
        </pc:spChg>
        <pc:spChg chg="mod">
          <ac:chgData name="Rohit J Kate" userId="6acfeb0a-1742-4fee-9ad0-3462b52b7fdf" providerId="ADAL" clId="{6C386FB0-D7CF-448A-BA0A-146360E9A7DB}" dt="2021-12-02T06:26:48.449" v="1088"/>
          <ac:spMkLst>
            <pc:docMk/>
            <pc:sldMk cId="0" sldId="935"/>
            <ac:spMk id="121" creationId="{D5C95E01-871E-45C1-802C-969DEBB27FFC}"/>
          </ac:spMkLst>
        </pc:spChg>
        <pc:spChg chg="mod">
          <ac:chgData name="Rohit J Kate" userId="6acfeb0a-1742-4fee-9ad0-3462b52b7fdf" providerId="ADAL" clId="{6C386FB0-D7CF-448A-BA0A-146360E9A7DB}" dt="2021-12-02T06:26:48.449" v="1088"/>
          <ac:spMkLst>
            <pc:docMk/>
            <pc:sldMk cId="0" sldId="935"/>
            <ac:spMk id="122" creationId="{4431BDCB-C0F0-4CC4-98A4-FAB3A32BCB6A}"/>
          </ac:spMkLst>
        </pc:spChg>
        <pc:spChg chg="mod">
          <ac:chgData name="Rohit J Kate" userId="6acfeb0a-1742-4fee-9ad0-3462b52b7fdf" providerId="ADAL" clId="{6C386FB0-D7CF-448A-BA0A-146360E9A7DB}" dt="2021-12-02T06:26:48.449" v="1088"/>
          <ac:spMkLst>
            <pc:docMk/>
            <pc:sldMk cId="0" sldId="935"/>
            <ac:spMk id="123" creationId="{2B3DABC3-0551-4328-86A9-C937C8481FFD}"/>
          </ac:spMkLst>
        </pc:spChg>
        <pc:spChg chg="del mod">
          <ac:chgData name="Rohit J Kate" userId="6acfeb0a-1742-4fee-9ad0-3462b52b7fdf" providerId="ADAL" clId="{6C386FB0-D7CF-448A-BA0A-146360E9A7DB}" dt="2021-12-02T06:26:34.434" v="1083" actId="478"/>
          <ac:spMkLst>
            <pc:docMk/>
            <pc:sldMk cId="0" sldId="935"/>
            <ac:spMk id="154626" creationId="{A23045A7-A5DE-4CE2-881C-7FEBE9BF9EB5}"/>
          </ac:spMkLst>
        </pc:spChg>
        <pc:grpChg chg="del">
          <ac:chgData name="Rohit J Kate" userId="6acfeb0a-1742-4fee-9ad0-3462b52b7fdf" providerId="ADAL" clId="{6C386FB0-D7CF-448A-BA0A-146360E9A7DB}" dt="2021-12-02T06:26:38.454" v="1084" actId="478"/>
          <ac:grpSpMkLst>
            <pc:docMk/>
            <pc:sldMk cId="0" sldId="935"/>
            <ac:grpSpMk id="2" creationId="{A661511E-8CBF-40F9-BAEA-2B5977AC0BAF}"/>
          </ac:grpSpMkLst>
        </pc:grpChg>
        <pc:grpChg chg="del">
          <ac:chgData name="Rohit J Kate" userId="6acfeb0a-1742-4fee-9ad0-3462b52b7fdf" providerId="ADAL" clId="{6C386FB0-D7CF-448A-BA0A-146360E9A7DB}" dt="2021-12-02T06:26:38.454" v="1084" actId="478"/>
          <ac:grpSpMkLst>
            <pc:docMk/>
            <pc:sldMk cId="0" sldId="935"/>
            <ac:grpSpMk id="3" creationId="{79A26CCD-F62A-4809-A4B5-8FCB600E1202}"/>
          </ac:grpSpMkLst>
        </pc:grpChg>
        <pc:grpChg chg="add del mod">
          <ac:chgData name="Rohit J Kate" userId="6acfeb0a-1742-4fee-9ad0-3462b52b7fdf" providerId="ADAL" clId="{6C386FB0-D7CF-448A-BA0A-146360E9A7DB}" dt="2021-12-02T06:26:48.426" v="1087"/>
          <ac:grpSpMkLst>
            <pc:docMk/>
            <pc:sldMk cId="0" sldId="935"/>
            <ac:grpSpMk id="45" creationId="{6AF73E7A-377D-4AC1-829E-272AA1CC57F8}"/>
          </ac:grpSpMkLst>
        </pc:grpChg>
        <pc:grpChg chg="add del mod">
          <ac:chgData name="Rohit J Kate" userId="6acfeb0a-1742-4fee-9ad0-3462b52b7fdf" providerId="ADAL" clId="{6C386FB0-D7CF-448A-BA0A-146360E9A7DB}" dt="2021-12-02T06:26:48.426" v="1087"/>
          <ac:grpSpMkLst>
            <pc:docMk/>
            <pc:sldMk cId="0" sldId="935"/>
            <ac:grpSpMk id="70" creationId="{E4F74343-47D8-486F-A17D-C08057682115}"/>
          </ac:grpSpMkLst>
        </pc:grpChg>
        <pc:grpChg chg="add mod">
          <ac:chgData name="Rohit J Kate" userId="6acfeb0a-1742-4fee-9ad0-3462b52b7fdf" providerId="ADAL" clId="{6C386FB0-D7CF-448A-BA0A-146360E9A7DB}" dt="2021-12-02T06:26:48.449" v="1088"/>
          <ac:grpSpMkLst>
            <pc:docMk/>
            <pc:sldMk cId="0" sldId="935"/>
            <ac:grpSpMk id="85" creationId="{4D000ECD-6E3F-49D0-9FAF-AD2ACF0034B8}"/>
          </ac:grpSpMkLst>
        </pc:grpChg>
        <pc:grpChg chg="add mod">
          <ac:chgData name="Rohit J Kate" userId="6acfeb0a-1742-4fee-9ad0-3462b52b7fdf" providerId="ADAL" clId="{6C386FB0-D7CF-448A-BA0A-146360E9A7DB}" dt="2021-12-02T06:26:48.449" v="1088"/>
          <ac:grpSpMkLst>
            <pc:docMk/>
            <pc:sldMk cId="0" sldId="935"/>
            <ac:grpSpMk id="110" creationId="{40E55DC6-4754-48A8-8EC0-FF17367108D0}"/>
          </ac:grpSpMkLst>
        </pc:grpChg>
      </pc:sldChg>
      <pc:sldChg chg="add del">
        <pc:chgData name="Rohit J Kate" userId="6acfeb0a-1742-4fee-9ad0-3462b52b7fdf" providerId="ADAL" clId="{6C386FB0-D7CF-448A-BA0A-146360E9A7DB}" dt="2021-12-02T06:24:51.110" v="1069"/>
        <pc:sldMkLst>
          <pc:docMk/>
          <pc:sldMk cId="0" sldId="936"/>
        </pc:sldMkLst>
      </pc:sldChg>
      <pc:sldChg chg="addSp delSp modSp add del modAnim">
        <pc:chgData name="Rohit J Kate" userId="6acfeb0a-1742-4fee-9ad0-3462b52b7fdf" providerId="ADAL" clId="{6C386FB0-D7CF-448A-BA0A-146360E9A7DB}" dt="2021-12-02T06:31:01.115" v="1173"/>
        <pc:sldMkLst>
          <pc:docMk/>
          <pc:sldMk cId="0" sldId="937"/>
        </pc:sldMkLst>
        <pc:spChg chg="add del mod">
          <ac:chgData name="Rohit J Kate" userId="6acfeb0a-1742-4fee-9ad0-3462b52b7fdf" providerId="ADAL" clId="{6C386FB0-D7CF-448A-BA0A-146360E9A7DB}" dt="2021-12-02T06:31:01.103" v="1172"/>
          <ac:spMkLst>
            <pc:docMk/>
            <pc:sldMk cId="0" sldId="937"/>
            <ac:spMk id="25" creationId="{57C2F7EC-6018-447E-A54F-2265F8167FF9}"/>
          </ac:spMkLst>
        </pc:spChg>
        <pc:spChg chg="mod">
          <ac:chgData name="Rohit J Kate" userId="6acfeb0a-1742-4fee-9ad0-3462b52b7fdf" providerId="ADAL" clId="{6C386FB0-D7CF-448A-BA0A-146360E9A7DB}" dt="2021-12-02T06:30:58.968" v="1171"/>
          <ac:spMkLst>
            <pc:docMk/>
            <pc:sldMk cId="0" sldId="937"/>
            <ac:spMk id="27" creationId="{42EE3642-A2AB-4308-AE9B-0E1B60C747C4}"/>
          </ac:spMkLst>
        </pc:spChg>
        <pc:spChg chg="mod">
          <ac:chgData name="Rohit J Kate" userId="6acfeb0a-1742-4fee-9ad0-3462b52b7fdf" providerId="ADAL" clId="{6C386FB0-D7CF-448A-BA0A-146360E9A7DB}" dt="2021-12-02T06:30:58.968" v="1171"/>
          <ac:spMkLst>
            <pc:docMk/>
            <pc:sldMk cId="0" sldId="937"/>
            <ac:spMk id="28" creationId="{42CCF0CE-2F42-4D60-9D08-4D7E18F38181}"/>
          </ac:spMkLst>
        </pc:spChg>
        <pc:spChg chg="mod">
          <ac:chgData name="Rohit J Kate" userId="6acfeb0a-1742-4fee-9ad0-3462b52b7fdf" providerId="ADAL" clId="{6C386FB0-D7CF-448A-BA0A-146360E9A7DB}" dt="2021-12-02T06:30:58.968" v="1171"/>
          <ac:spMkLst>
            <pc:docMk/>
            <pc:sldMk cId="0" sldId="937"/>
            <ac:spMk id="29" creationId="{BCA8D2E6-40CB-4726-91BE-031AE43A4B5A}"/>
          </ac:spMkLst>
        </pc:spChg>
        <pc:spChg chg="mod">
          <ac:chgData name="Rohit J Kate" userId="6acfeb0a-1742-4fee-9ad0-3462b52b7fdf" providerId="ADAL" clId="{6C386FB0-D7CF-448A-BA0A-146360E9A7DB}" dt="2021-12-02T06:30:58.968" v="1171"/>
          <ac:spMkLst>
            <pc:docMk/>
            <pc:sldMk cId="0" sldId="937"/>
            <ac:spMk id="30" creationId="{05F231DE-6450-4D1B-AC7A-5EC189C1403A}"/>
          </ac:spMkLst>
        </pc:spChg>
        <pc:spChg chg="add del mod">
          <ac:chgData name="Rohit J Kate" userId="6acfeb0a-1742-4fee-9ad0-3462b52b7fdf" providerId="ADAL" clId="{6C386FB0-D7CF-448A-BA0A-146360E9A7DB}" dt="2021-12-02T06:31:01.103" v="1172"/>
          <ac:spMkLst>
            <pc:docMk/>
            <pc:sldMk cId="0" sldId="937"/>
            <ac:spMk id="31" creationId="{8F2C8CD2-E847-41D4-9B5B-2A709A4472EE}"/>
          </ac:spMkLst>
        </pc:spChg>
        <pc:spChg chg="add del mod">
          <ac:chgData name="Rohit J Kate" userId="6acfeb0a-1742-4fee-9ad0-3462b52b7fdf" providerId="ADAL" clId="{6C386FB0-D7CF-448A-BA0A-146360E9A7DB}" dt="2021-12-02T06:31:01.103" v="1172"/>
          <ac:spMkLst>
            <pc:docMk/>
            <pc:sldMk cId="0" sldId="937"/>
            <ac:spMk id="32" creationId="{5B92CFF3-61EC-4898-A970-C787F1BF103E}"/>
          </ac:spMkLst>
        </pc:spChg>
        <pc:spChg chg="mod">
          <ac:chgData name="Rohit J Kate" userId="6acfeb0a-1742-4fee-9ad0-3462b52b7fdf" providerId="ADAL" clId="{6C386FB0-D7CF-448A-BA0A-146360E9A7DB}" dt="2021-12-02T06:30:58.968" v="1171"/>
          <ac:spMkLst>
            <pc:docMk/>
            <pc:sldMk cId="0" sldId="937"/>
            <ac:spMk id="34" creationId="{E7DA0949-050B-4768-97F6-4322216FFA4E}"/>
          </ac:spMkLst>
        </pc:spChg>
        <pc:spChg chg="mod">
          <ac:chgData name="Rohit J Kate" userId="6acfeb0a-1742-4fee-9ad0-3462b52b7fdf" providerId="ADAL" clId="{6C386FB0-D7CF-448A-BA0A-146360E9A7DB}" dt="2021-12-02T06:30:58.968" v="1171"/>
          <ac:spMkLst>
            <pc:docMk/>
            <pc:sldMk cId="0" sldId="937"/>
            <ac:spMk id="35" creationId="{45A616D4-45CB-4307-A117-B6E58EB5A4F2}"/>
          </ac:spMkLst>
        </pc:spChg>
        <pc:spChg chg="mod">
          <ac:chgData name="Rohit J Kate" userId="6acfeb0a-1742-4fee-9ad0-3462b52b7fdf" providerId="ADAL" clId="{6C386FB0-D7CF-448A-BA0A-146360E9A7DB}" dt="2021-12-02T06:30:58.968" v="1171"/>
          <ac:spMkLst>
            <pc:docMk/>
            <pc:sldMk cId="0" sldId="937"/>
            <ac:spMk id="36" creationId="{1E467C6C-6AE5-4E27-A0B8-ADCDEB7ABE56}"/>
          </ac:spMkLst>
        </pc:spChg>
        <pc:spChg chg="mod">
          <ac:chgData name="Rohit J Kate" userId="6acfeb0a-1742-4fee-9ad0-3462b52b7fdf" providerId="ADAL" clId="{6C386FB0-D7CF-448A-BA0A-146360E9A7DB}" dt="2021-12-02T06:30:58.968" v="1171"/>
          <ac:spMkLst>
            <pc:docMk/>
            <pc:sldMk cId="0" sldId="937"/>
            <ac:spMk id="37" creationId="{10BF1180-5E04-49FB-B4C9-7E739EB9F21F}"/>
          </ac:spMkLst>
        </pc:spChg>
        <pc:spChg chg="mod">
          <ac:chgData name="Rohit J Kate" userId="6acfeb0a-1742-4fee-9ad0-3462b52b7fdf" providerId="ADAL" clId="{6C386FB0-D7CF-448A-BA0A-146360E9A7DB}" dt="2021-12-02T06:30:58.968" v="1171"/>
          <ac:spMkLst>
            <pc:docMk/>
            <pc:sldMk cId="0" sldId="937"/>
            <ac:spMk id="39" creationId="{A5822453-C6D4-46BF-9047-2E9FA80FAFAC}"/>
          </ac:spMkLst>
        </pc:spChg>
        <pc:spChg chg="mod">
          <ac:chgData name="Rohit J Kate" userId="6acfeb0a-1742-4fee-9ad0-3462b52b7fdf" providerId="ADAL" clId="{6C386FB0-D7CF-448A-BA0A-146360E9A7DB}" dt="2021-12-02T06:30:58.968" v="1171"/>
          <ac:spMkLst>
            <pc:docMk/>
            <pc:sldMk cId="0" sldId="937"/>
            <ac:spMk id="40" creationId="{62FB9A3F-E0CB-4628-BDC3-5976366529A3}"/>
          </ac:spMkLst>
        </pc:spChg>
        <pc:spChg chg="mod">
          <ac:chgData name="Rohit J Kate" userId="6acfeb0a-1742-4fee-9ad0-3462b52b7fdf" providerId="ADAL" clId="{6C386FB0-D7CF-448A-BA0A-146360E9A7DB}" dt="2021-12-02T06:30:58.968" v="1171"/>
          <ac:spMkLst>
            <pc:docMk/>
            <pc:sldMk cId="0" sldId="937"/>
            <ac:spMk id="41" creationId="{191FDDBA-EA3F-4FD1-88B4-83F989A988A4}"/>
          </ac:spMkLst>
        </pc:spChg>
        <pc:spChg chg="mod">
          <ac:chgData name="Rohit J Kate" userId="6acfeb0a-1742-4fee-9ad0-3462b52b7fdf" providerId="ADAL" clId="{6C386FB0-D7CF-448A-BA0A-146360E9A7DB}" dt="2021-12-02T06:30:58.968" v="1171"/>
          <ac:spMkLst>
            <pc:docMk/>
            <pc:sldMk cId="0" sldId="937"/>
            <ac:spMk id="42" creationId="{01FF48A7-D406-4AB3-989E-6DF06BB01B3A}"/>
          </ac:spMkLst>
        </pc:spChg>
        <pc:spChg chg="add del mod">
          <ac:chgData name="Rohit J Kate" userId="6acfeb0a-1742-4fee-9ad0-3462b52b7fdf" providerId="ADAL" clId="{6C386FB0-D7CF-448A-BA0A-146360E9A7DB}" dt="2021-12-02T06:31:01.103" v="1172"/>
          <ac:spMkLst>
            <pc:docMk/>
            <pc:sldMk cId="0" sldId="937"/>
            <ac:spMk id="43" creationId="{178E2933-D768-4C8E-BC1D-013B6A81633C}"/>
          </ac:spMkLst>
        </pc:spChg>
        <pc:spChg chg="add del mod">
          <ac:chgData name="Rohit J Kate" userId="6acfeb0a-1742-4fee-9ad0-3462b52b7fdf" providerId="ADAL" clId="{6C386FB0-D7CF-448A-BA0A-146360E9A7DB}" dt="2021-12-02T06:31:01.103" v="1172"/>
          <ac:spMkLst>
            <pc:docMk/>
            <pc:sldMk cId="0" sldId="937"/>
            <ac:spMk id="44" creationId="{C1C20BBF-F143-4948-9488-727CEAE1CBB4}"/>
          </ac:spMkLst>
        </pc:spChg>
        <pc:spChg chg="add mod">
          <ac:chgData name="Rohit J Kate" userId="6acfeb0a-1742-4fee-9ad0-3462b52b7fdf" providerId="ADAL" clId="{6C386FB0-D7CF-448A-BA0A-146360E9A7DB}" dt="2021-12-02T06:31:01.115" v="1173"/>
          <ac:spMkLst>
            <pc:docMk/>
            <pc:sldMk cId="0" sldId="937"/>
            <ac:spMk id="45" creationId="{A9C9A9A4-EA9F-4638-8BE6-392ABE45C7B1}"/>
          </ac:spMkLst>
        </pc:spChg>
        <pc:spChg chg="mod">
          <ac:chgData name="Rohit J Kate" userId="6acfeb0a-1742-4fee-9ad0-3462b52b7fdf" providerId="ADAL" clId="{6C386FB0-D7CF-448A-BA0A-146360E9A7DB}" dt="2021-12-02T06:31:01.115" v="1173"/>
          <ac:spMkLst>
            <pc:docMk/>
            <pc:sldMk cId="0" sldId="937"/>
            <ac:spMk id="47" creationId="{B16FBED0-E3AF-49FB-A8B3-9D59A3744037}"/>
          </ac:spMkLst>
        </pc:spChg>
        <pc:spChg chg="mod">
          <ac:chgData name="Rohit J Kate" userId="6acfeb0a-1742-4fee-9ad0-3462b52b7fdf" providerId="ADAL" clId="{6C386FB0-D7CF-448A-BA0A-146360E9A7DB}" dt="2021-12-02T06:31:01.115" v="1173"/>
          <ac:spMkLst>
            <pc:docMk/>
            <pc:sldMk cId="0" sldId="937"/>
            <ac:spMk id="48" creationId="{E91D7DFE-BB41-41E6-AE88-D9E3D3255B67}"/>
          </ac:spMkLst>
        </pc:spChg>
        <pc:spChg chg="mod">
          <ac:chgData name="Rohit J Kate" userId="6acfeb0a-1742-4fee-9ad0-3462b52b7fdf" providerId="ADAL" clId="{6C386FB0-D7CF-448A-BA0A-146360E9A7DB}" dt="2021-12-02T06:31:01.115" v="1173"/>
          <ac:spMkLst>
            <pc:docMk/>
            <pc:sldMk cId="0" sldId="937"/>
            <ac:spMk id="49" creationId="{00D71F4A-42E7-44EA-8425-AAC767678441}"/>
          </ac:spMkLst>
        </pc:spChg>
        <pc:spChg chg="mod">
          <ac:chgData name="Rohit J Kate" userId="6acfeb0a-1742-4fee-9ad0-3462b52b7fdf" providerId="ADAL" clId="{6C386FB0-D7CF-448A-BA0A-146360E9A7DB}" dt="2021-12-02T06:31:01.115" v="1173"/>
          <ac:spMkLst>
            <pc:docMk/>
            <pc:sldMk cId="0" sldId="937"/>
            <ac:spMk id="50" creationId="{91240D22-20A0-4737-AD29-01E2CECBD968}"/>
          </ac:spMkLst>
        </pc:spChg>
        <pc:spChg chg="add mod">
          <ac:chgData name="Rohit J Kate" userId="6acfeb0a-1742-4fee-9ad0-3462b52b7fdf" providerId="ADAL" clId="{6C386FB0-D7CF-448A-BA0A-146360E9A7DB}" dt="2021-12-02T06:31:01.115" v="1173"/>
          <ac:spMkLst>
            <pc:docMk/>
            <pc:sldMk cId="0" sldId="937"/>
            <ac:spMk id="51" creationId="{83AB748B-5444-4DFB-9874-3F7FE1B498C5}"/>
          </ac:spMkLst>
        </pc:spChg>
        <pc:spChg chg="add mod">
          <ac:chgData name="Rohit J Kate" userId="6acfeb0a-1742-4fee-9ad0-3462b52b7fdf" providerId="ADAL" clId="{6C386FB0-D7CF-448A-BA0A-146360E9A7DB}" dt="2021-12-02T06:31:01.115" v="1173"/>
          <ac:spMkLst>
            <pc:docMk/>
            <pc:sldMk cId="0" sldId="937"/>
            <ac:spMk id="52" creationId="{8F3CD0C3-3EA7-48C1-B124-AFB79680FFEC}"/>
          </ac:spMkLst>
        </pc:spChg>
        <pc:spChg chg="mod">
          <ac:chgData name="Rohit J Kate" userId="6acfeb0a-1742-4fee-9ad0-3462b52b7fdf" providerId="ADAL" clId="{6C386FB0-D7CF-448A-BA0A-146360E9A7DB}" dt="2021-12-02T06:31:01.115" v="1173"/>
          <ac:spMkLst>
            <pc:docMk/>
            <pc:sldMk cId="0" sldId="937"/>
            <ac:spMk id="54" creationId="{F6A2CAEB-C94C-46BC-A6CF-8683945F1830}"/>
          </ac:spMkLst>
        </pc:spChg>
        <pc:spChg chg="mod">
          <ac:chgData name="Rohit J Kate" userId="6acfeb0a-1742-4fee-9ad0-3462b52b7fdf" providerId="ADAL" clId="{6C386FB0-D7CF-448A-BA0A-146360E9A7DB}" dt="2021-12-02T06:31:01.115" v="1173"/>
          <ac:spMkLst>
            <pc:docMk/>
            <pc:sldMk cId="0" sldId="937"/>
            <ac:spMk id="55" creationId="{FA4F8865-B587-4132-B3B2-D041A5039E3F}"/>
          </ac:spMkLst>
        </pc:spChg>
        <pc:spChg chg="mod">
          <ac:chgData name="Rohit J Kate" userId="6acfeb0a-1742-4fee-9ad0-3462b52b7fdf" providerId="ADAL" clId="{6C386FB0-D7CF-448A-BA0A-146360E9A7DB}" dt="2021-12-02T06:31:01.115" v="1173"/>
          <ac:spMkLst>
            <pc:docMk/>
            <pc:sldMk cId="0" sldId="937"/>
            <ac:spMk id="56" creationId="{3CD39F02-9420-42B3-9067-4ABE585ADA0D}"/>
          </ac:spMkLst>
        </pc:spChg>
        <pc:spChg chg="mod">
          <ac:chgData name="Rohit J Kate" userId="6acfeb0a-1742-4fee-9ad0-3462b52b7fdf" providerId="ADAL" clId="{6C386FB0-D7CF-448A-BA0A-146360E9A7DB}" dt="2021-12-02T06:31:01.115" v="1173"/>
          <ac:spMkLst>
            <pc:docMk/>
            <pc:sldMk cId="0" sldId="937"/>
            <ac:spMk id="57" creationId="{8B204CF0-CBC2-4A78-BF63-CF1ADD87086D}"/>
          </ac:spMkLst>
        </pc:spChg>
        <pc:spChg chg="mod">
          <ac:chgData name="Rohit J Kate" userId="6acfeb0a-1742-4fee-9ad0-3462b52b7fdf" providerId="ADAL" clId="{6C386FB0-D7CF-448A-BA0A-146360E9A7DB}" dt="2021-12-02T06:31:01.115" v="1173"/>
          <ac:spMkLst>
            <pc:docMk/>
            <pc:sldMk cId="0" sldId="937"/>
            <ac:spMk id="59" creationId="{F4801BC8-A973-43CE-B77B-29EAC1138FF2}"/>
          </ac:spMkLst>
        </pc:spChg>
        <pc:spChg chg="mod">
          <ac:chgData name="Rohit J Kate" userId="6acfeb0a-1742-4fee-9ad0-3462b52b7fdf" providerId="ADAL" clId="{6C386FB0-D7CF-448A-BA0A-146360E9A7DB}" dt="2021-12-02T06:31:01.115" v="1173"/>
          <ac:spMkLst>
            <pc:docMk/>
            <pc:sldMk cId="0" sldId="937"/>
            <ac:spMk id="60" creationId="{A5194054-3F9C-408C-BFD6-B159B486EBDA}"/>
          </ac:spMkLst>
        </pc:spChg>
        <pc:spChg chg="mod">
          <ac:chgData name="Rohit J Kate" userId="6acfeb0a-1742-4fee-9ad0-3462b52b7fdf" providerId="ADAL" clId="{6C386FB0-D7CF-448A-BA0A-146360E9A7DB}" dt="2021-12-02T06:31:01.115" v="1173"/>
          <ac:spMkLst>
            <pc:docMk/>
            <pc:sldMk cId="0" sldId="937"/>
            <ac:spMk id="61" creationId="{FACF9469-A2B3-4E48-80D8-7628D3985A2E}"/>
          </ac:spMkLst>
        </pc:spChg>
        <pc:spChg chg="mod">
          <ac:chgData name="Rohit J Kate" userId="6acfeb0a-1742-4fee-9ad0-3462b52b7fdf" providerId="ADAL" clId="{6C386FB0-D7CF-448A-BA0A-146360E9A7DB}" dt="2021-12-02T06:31:01.115" v="1173"/>
          <ac:spMkLst>
            <pc:docMk/>
            <pc:sldMk cId="0" sldId="937"/>
            <ac:spMk id="62" creationId="{E9398FE7-740F-4650-BC0A-34D1215A5AF2}"/>
          </ac:spMkLst>
        </pc:spChg>
        <pc:spChg chg="add mod">
          <ac:chgData name="Rohit J Kate" userId="6acfeb0a-1742-4fee-9ad0-3462b52b7fdf" providerId="ADAL" clId="{6C386FB0-D7CF-448A-BA0A-146360E9A7DB}" dt="2021-12-02T06:31:01.115" v="1173"/>
          <ac:spMkLst>
            <pc:docMk/>
            <pc:sldMk cId="0" sldId="937"/>
            <ac:spMk id="63" creationId="{A2151BC1-41B9-44E3-8AA7-BAFA7BD4DF87}"/>
          </ac:spMkLst>
        </pc:spChg>
        <pc:spChg chg="add mod">
          <ac:chgData name="Rohit J Kate" userId="6acfeb0a-1742-4fee-9ad0-3462b52b7fdf" providerId="ADAL" clId="{6C386FB0-D7CF-448A-BA0A-146360E9A7DB}" dt="2021-12-02T06:31:01.115" v="1173"/>
          <ac:spMkLst>
            <pc:docMk/>
            <pc:sldMk cId="0" sldId="937"/>
            <ac:spMk id="64" creationId="{22A9EB25-A6BA-4ECA-974B-7217B367D056}"/>
          </ac:spMkLst>
        </pc:spChg>
        <pc:spChg chg="del">
          <ac:chgData name="Rohit J Kate" userId="6acfeb0a-1742-4fee-9ad0-3462b52b7fdf" providerId="ADAL" clId="{6C386FB0-D7CF-448A-BA0A-146360E9A7DB}" dt="2021-12-02T06:30:50.937" v="1170" actId="478"/>
          <ac:spMkLst>
            <pc:docMk/>
            <pc:sldMk cId="0" sldId="937"/>
            <ac:spMk id="156676" creationId="{E138F39F-C12B-4661-B5EF-F5452C7A5231}"/>
          </ac:spMkLst>
        </pc:spChg>
        <pc:spChg chg="del">
          <ac:chgData name="Rohit J Kate" userId="6acfeb0a-1742-4fee-9ad0-3462b52b7fdf" providerId="ADAL" clId="{6C386FB0-D7CF-448A-BA0A-146360E9A7DB}" dt="2021-12-02T06:30:50.937" v="1170" actId="478"/>
          <ac:spMkLst>
            <pc:docMk/>
            <pc:sldMk cId="0" sldId="937"/>
            <ac:spMk id="156683" creationId="{99676BA2-3E3B-4F07-951B-CF0F7821C758}"/>
          </ac:spMkLst>
        </pc:spChg>
        <pc:spChg chg="del">
          <ac:chgData name="Rohit J Kate" userId="6acfeb0a-1742-4fee-9ad0-3462b52b7fdf" providerId="ADAL" clId="{6C386FB0-D7CF-448A-BA0A-146360E9A7DB}" dt="2021-12-02T06:30:50.937" v="1170" actId="478"/>
          <ac:spMkLst>
            <pc:docMk/>
            <pc:sldMk cId="0" sldId="937"/>
            <ac:spMk id="2299914" creationId="{0D6DFAAB-C2F9-466A-B80A-201A404E4462}"/>
          </ac:spMkLst>
        </pc:spChg>
        <pc:spChg chg="del">
          <ac:chgData name="Rohit J Kate" userId="6acfeb0a-1742-4fee-9ad0-3462b52b7fdf" providerId="ADAL" clId="{6C386FB0-D7CF-448A-BA0A-146360E9A7DB}" dt="2021-12-02T06:30:50.937" v="1170" actId="478"/>
          <ac:spMkLst>
            <pc:docMk/>
            <pc:sldMk cId="0" sldId="937"/>
            <ac:spMk id="2299915" creationId="{DADB8CBB-B884-45E8-BE3F-74A74C2C9EE0}"/>
          </ac:spMkLst>
        </pc:spChg>
        <pc:spChg chg="del">
          <ac:chgData name="Rohit J Kate" userId="6acfeb0a-1742-4fee-9ad0-3462b52b7fdf" providerId="ADAL" clId="{6C386FB0-D7CF-448A-BA0A-146360E9A7DB}" dt="2021-12-02T06:30:50.937" v="1170" actId="478"/>
          <ac:spMkLst>
            <pc:docMk/>
            <pc:sldMk cId="0" sldId="937"/>
            <ac:spMk id="2299926" creationId="{C9F77D78-B9CA-4054-819B-706D2F3239E4}"/>
          </ac:spMkLst>
        </pc:spChg>
        <pc:grpChg chg="del">
          <ac:chgData name="Rohit J Kate" userId="6acfeb0a-1742-4fee-9ad0-3462b52b7fdf" providerId="ADAL" clId="{6C386FB0-D7CF-448A-BA0A-146360E9A7DB}" dt="2021-12-02T06:30:50.937" v="1170" actId="478"/>
          <ac:grpSpMkLst>
            <pc:docMk/>
            <pc:sldMk cId="0" sldId="937"/>
            <ac:grpSpMk id="2" creationId="{267D2217-D089-46B1-B725-77F09E967267}"/>
          </ac:grpSpMkLst>
        </pc:grpChg>
        <pc:grpChg chg="del">
          <ac:chgData name="Rohit J Kate" userId="6acfeb0a-1742-4fee-9ad0-3462b52b7fdf" providerId="ADAL" clId="{6C386FB0-D7CF-448A-BA0A-146360E9A7DB}" dt="2021-12-02T06:30:50.937" v="1170" actId="478"/>
          <ac:grpSpMkLst>
            <pc:docMk/>
            <pc:sldMk cId="0" sldId="937"/>
            <ac:grpSpMk id="3" creationId="{AB375F8C-FE63-4770-96F5-E2C89ADD730B}"/>
          </ac:grpSpMkLst>
        </pc:grpChg>
        <pc:grpChg chg="del">
          <ac:chgData name="Rohit J Kate" userId="6acfeb0a-1742-4fee-9ad0-3462b52b7fdf" providerId="ADAL" clId="{6C386FB0-D7CF-448A-BA0A-146360E9A7DB}" dt="2021-12-02T06:30:50.937" v="1170" actId="478"/>
          <ac:grpSpMkLst>
            <pc:docMk/>
            <pc:sldMk cId="0" sldId="937"/>
            <ac:grpSpMk id="4" creationId="{614AF9FE-EC4D-4797-B74A-1591373CC431}"/>
          </ac:grpSpMkLst>
        </pc:grpChg>
        <pc:grpChg chg="add del mod">
          <ac:chgData name="Rohit J Kate" userId="6acfeb0a-1742-4fee-9ad0-3462b52b7fdf" providerId="ADAL" clId="{6C386FB0-D7CF-448A-BA0A-146360E9A7DB}" dt="2021-12-02T06:31:01.103" v="1172"/>
          <ac:grpSpMkLst>
            <pc:docMk/>
            <pc:sldMk cId="0" sldId="937"/>
            <ac:grpSpMk id="26" creationId="{BBADD3F9-DEC6-4ED1-8838-1925F20E441F}"/>
          </ac:grpSpMkLst>
        </pc:grpChg>
        <pc:grpChg chg="add del mod">
          <ac:chgData name="Rohit J Kate" userId="6acfeb0a-1742-4fee-9ad0-3462b52b7fdf" providerId="ADAL" clId="{6C386FB0-D7CF-448A-BA0A-146360E9A7DB}" dt="2021-12-02T06:31:01.103" v="1172"/>
          <ac:grpSpMkLst>
            <pc:docMk/>
            <pc:sldMk cId="0" sldId="937"/>
            <ac:grpSpMk id="33" creationId="{256E87B5-FB7C-4FF2-B08C-F0A7C1633BEB}"/>
          </ac:grpSpMkLst>
        </pc:grpChg>
        <pc:grpChg chg="add del mod">
          <ac:chgData name="Rohit J Kate" userId="6acfeb0a-1742-4fee-9ad0-3462b52b7fdf" providerId="ADAL" clId="{6C386FB0-D7CF-448A-BA0A-146360E9A7DB}" dt="2021-12-02T06:31:01.103" v="1172"/>
          <ac:grpSpMkLst>
            <pc:docMk/>
            <pc:sldMk cId="0" sldId="937"/>
            <ac:grpSpMk id="38" creationId="{9172ECCC-E6EB-4B16-B8F2-776D39F7938A}"/>
          </ac:grpSpMkLst>
        </pc:grpChg>
        <pc:grpChg chg="add mod">
          <ac:chgData name="Rohit J Kate" userId="6acfeb0a-1742-4fee-9ad0-3462b52b7fdf" providerId="ADAL" clId="{6C386FB0-D7CF-448A-BA0A-146360E9A7DB}" dt="2021-12-02T06:31:01.115" v="1173"/>
          <ac:grpSpMkLst>
            <pc:docMk/>
            <pc:sldMk cId="0" sldId="937"/>
            <ac:grpSpMk id="46" creationId="{5B8112C2-21AD-4F23-8B0D-D55D8025C725}"/>
          </ac:grpSpMkLst>
        </pc:grpChg>
        <pc:grpChg chg="add mod">
          <ac:chgData name="Rohit J Kate" userId="6acfeb0a-1742-4fee-9ad0-3462b52b7fdf" providerId="ADAL" clId="{6C386FB0-D7CF-448A-BA0A-146360E9A7DB}" dt="2021-12-02T06:31:01.115" v="1173"/>
          <ac:grpSpMkLst>
            <pc:docMk/>
            <pc:sldMk cId="0" sldId="937"/>
            <ac:grpSpMk id="53" creationId="{5EBB4DDD-ADD6-4B80-BE8E-32C681348599}"/>
          </ac:grpSpMkLst>
        </pc:grpChg>
        <pc:grpChg chg="add mod">
          <ac:chgData name="Rohit J Kate" userId="6acfeb0a-1742-4fee-9ad0-3462b52b7fdf" providerId="ADAL" clId="{6C386FB0-D7CF-448A-BA0A-146360E9A7DB}" dt="2021-12-02T06:31:01.115" v="1173"/>
          <ac:grpSpMkLst>
            <pc:docMk/>
            <pc:sldMk cId="0" sldId="937"/>
            <ac:grpSpMk id="58" creationId="{3A2087DA-CEF1-40EF-AF00-6899E09D71E4}"/>
          </ac:grpSpMkLst>
        </pc:grpChg>
      </pc:sldChg>
      <pc:sldChg chg="addSp delSp modSp add del modAnim">
        <pc:chgData name="Rohit J Kate" userId="6acfeb0a-1742-4fee-9ad0-3462b52b7fdf" providerId="ADAL" clId="{6C386FB0-D7CF-448A-BA0A-146360E9A7DB}" dt="2021-12-02T06:31:17.131" v="1177"/>
        <pc:sldMkLst>
          <pc:docMk/>
          <pc:sldMk cId="0" sldId="938"/>
        </pc:sldMkLst>
        <pc:spChg chg="add del mod">
          <ac:chgData name="Rohit J Kate" userId="6acfeb0a-1742-4fee-9ad0-3462b52b7fdf" providerId="ADAL" clId="{6C386FB0-D7CF-448A-BA0A-146360E9A7DB}" dt="2021-12-02T06:31:17.123" v="1176"/>
          <ac:spMkLst>
            <pc:docMk/>
            <pc:sldMk cId="0" sldId="938"/>
            <ac:spMk id="17" creationId="{7A4513CA-E45E-4511-A01E-3820169A955A}"/>
          </ac:spMkLst>
        </pc:spChg>
        <pc:spChg chg="mod">
          <ac:chgData name="Rohit J Kate" userId="6acfeb0a-1742-4fee-9ad0-3462b52b7fdf" providerId="ADAL" clId="{6C386FB0-D7CF-448A-BA0A-146360E9A7DB}" dt="2021-12-02T06:31:14.808" v="1175"/>
          <ac:spMkLst>
            <pc:docMk/>
            <pc:sldMk cId="0" sldId="938"/>
            <ac:spMk id="19" creationId="{2C1DE426-40DC-4B9B-AD3F-5A9FA5DB69A0}"/>
          </ac:spMkLst>
        </pc:spChg>
        <pc:spChg chg="mod">
          <ac:chgData name="Rohit J Kate" userId="6acfeb0a-1742-4fee-9ad0-3462b52b7fdf" providerId="ADAL" clId="{6C386FB0-D7CF-448A-BA0A-146360E9A7DB}" dt="2021-12-02T06:31:14.808" v="1175"/>
          <ac:spMkLst>
            <pc:docMk/>
            <pc:sldMk cId="0" sldId="938"/>
            <ac:spMk id="20" creationId="{609D1EA0-4D5C-476A-B432-EB6DBA24C416}"/>
          </ac:spMkLst>
        </pc:spChg>
        <pc:spChg chg="mod">
          <ac:chgData name="Rohit J Kate" userId="6acfeb0a-1742-4fee-9ad0-3462b52b7fdf" providerId="ADAL" clId="{6C386FB0-D7CF-448A-BA0A-146360E9A7DB}" dt="2021-12-02T06:31:14.808" v="1175"/>
          <ac:spMkLst>
            <pc:docMk/>
            <pc:sldMk cId="0" sldId="938"/>
            <ac:spMk id="21" creationId="{CC768C44-D403-479E-8CD4-35EEDA04A9F7}"/>
          </ac:spMkLst>
        </pc:spChg>
        <pc:spChg chg="mod">
          <ac:chgData name="Rohit J Kate" userId="6acfeb0a-1742-4fee-9ad0-3462b52b7fdf" providerId="ADAL" clId="{6C386FB0-D7CF-448A-BA0A-146360E9A7DB}" dt="2021-12-02T06:31:14.808" v="1175"/>
          <ac:spMkLst>
            <pc:docMk/>
            <pc:sldMk cId="0" sldId="938"/>
            <ac:spMk id="22" creationId="{9C03464B-6623-49BC-BCDE-086DF6B7DE89}"/>
          </ac:spMkLst>
        </pc:spChg>
        <pc:spChg chg="mod">
          <ac:chgData name="Rohit J Kate" userId="6acfeb0a-1742-4fee-9ad0-3462b52b7fdf" providerId="ADAL" clId="{6C386FB0-D7CF-448A-BA0A-146360E9A7DB}" dt="2021-12-02T06:31:14.808" v="1175"/>
          <ac:spMkLst>
            <pc:docMk/>
            <pc:sldMk cId="0" sldId="938"/>
            <ac:spMk id="24" creationId="{398A01B7-A2D0-478B-9DAA-5130776E1EF3}"/>
          </ac:spMkLst>
        </pc:spChg>
        <pc:spChg chg="mod">
          <ac:chgData name="Rohit J Kate" userId="6acfeb0a-1742-4fee-9ad0-3462b52b7fdf" providerId="ADAL" clId="{6C386FB0-D7CF-448A-BA0A-146360E9A7DB}" dt="2021-12-02T06:31:14.808" v="1175"/>
          <ac:spMkLst>
            <pc:docMk/>
            <pc:sldMk cId="0" sldId="938"/>
            <ac:spMk id="25" creationId="{C9B2BCD9-ECBF-49E2-BF1C-E05FABEEEEEE}"/>
          </ac:spMkLst>
        </pc:spChg>
        <pc:spChg chg="mod">
          <ac:chgData name="Rohit J Kate" userId="6acfeb0a-1742-4fee-9ad0-3462b52b7fdf" providerId="ADAL" clId="{6C386FB0-D7CF-448A-BA0A-146360E9A7DB}" dt="2021-12-02T06:31:14.808" v="1175"/>
          <ac:spMkLst>
            <pc:docMk/>
            <pc:sldMk cId="0" sldId="938"/>
            <ac:spMk id="26" creationId="{F6A7B6FE-7C9A-46EA-873F-4D1D0E2E238D}"/>
          </ac:spMkLst>
        </pc:spChg>
        <pc:spChg chg="mod">
          <ac:chgData name="Rohit J Kate" userId="6acfeb0a-1742-4fee-9ad0-3462b52b7fdf" providerId="ADAL" clId="{6C386FB0-D7CF-448A-BA0A-146360E9A7DB}" dt="2021-12-02T06:31:14.808" v="1175"/>
          <ac:spMkLst>
            <pc:docMk/>
            <pc:sldMk cId="0" sldId="938"/>
            <ac:spMk id="27" creationId="{B99DC5EE-BD35-4517-A5F4-EB7043B108E4}"/>
          </ac:spMkLst>
        </pc:spChg>
        <pc:spChg chg="add del mod">
          <ac:chgData name="Rohit J Kate" userId="6acfeb0a-1742-4fee-9ad0-3462b52b7fdf" providerId="ADAL" clId="{6C386FB0-D7CF-448A-BA0A-146360E9A7DB}" dt="2021-12-02T06:31:17.123" v="1176"/>
          <ac:spMkLst>
            <pc:docMk/>
            <pc:sldMk cId="0" sldId="938"/>
            <ac:spMk id="28" creationId="{DADA6602-1285-422B-A653-1A32FC022B23}"/>
          </ac:spMkLst>
        </pc:spChg>
        <pc:spChg chg="add del mod">
          <ac:chgData name="Rohit J Kate" userId="6acfeb0a-1742-4fee-9ad0-3462b52b7fdf" providerId="ADAL" clId="{6C386FB0-D7CF-448A-BA0A-146360E9A7DB}" dt="2021-12-02T06:31:17.123" v="1176"/>
          <ac:spMkLst>
            <pc:docMk/>
            <pc:sldMk cId="0" sldId="938"/>
            <ac:spMk id="29" creationId="{F63DDB30-38B6-4885-B41C-9626401D148C}"/>
          </ac:spMkLst>
        </pc:spChg>
        <pc:spChg chg="add mod">
          <ac:chgData name="Rohit J Kate" userId="6acfeb0a-1742-4fee-9ad0-3462b52b7fdf" providerId="ADAL" clId="{6C386FB0-D7CF-448A-BA0A-146360E9A7DB}" dt="2021-12-02T06:31:17.131" v="1177"/>
          <ac:spMkLst>
            <pc:docMk/>
            <pc:sldMk cId="0" sldId="938"/>
            <ac:spMk id="30" creationId="{AF94A4CD-D448-4F5E-A14D-BA22E9C8D5A7}"/>
          </ac:spMkLst>
        </pc:spChg>
        <pc:spChg chg="mod">
          <ac:chgData name="Rohit J Kate" userId="6acfeb0a-1742-4fee-9ad0-3462b52b7fdf" providerId="ADAL" clId="{6C386FB0-D7CF-448A-BA0A-146360E9A7DB}" dt="2021-12-02T06:31:17.131" v="1177"/>
          <ac:spMkLst>
            <pc:docMk/>
            <pc:sldMk cId="0" sldId="938"/>
            <ac:spMk id="32" creationId="{0E946B16-7FCE-44D1-B2B4-D4BEAC7FAC93}"/>
          </ac:spMkLst>
        </pc:spChg>
        <pc:spChg chg="mod">
          <ac:chgData name="Rohit J Kate" userId="6acfeb0a-1742-4fee-9ad0-3462b52b7fdf" providerId="ADAL" clId="{6C386FB0-D7CF-448A-BA0A-146360E9A7DB}" dt="2021-12-02T06:31:17.131" v="1177"/>
          <ac:spMkLst>
            <pc:docMk/>
            <pc:sldMk cId="0" sldId="938"/>
            <ac:spMk id="33" creationId="{FED31CCF-7D24-4CA5-A467-A1514B551DC9}"/>
          </ac:spMkLst>
        </pc:spChg>
        <pc:spChg chg="mod">
          <ac:chgData name="Rohit J Kate" userId="6acfeb0a-1742-4fee-9ad0-3462b52b7fdf" providerId="ADAL" clId="{6C386FB0-D7CF-448A-BA0A-146360E9A7DB}" dt="2021-12-02T06:31:17.131" v="1177"/>
          <ac:spMkLst>
            <pc:docMk/>
            <pc:sldMk cId="0" sldId="938"/>
            <ac:spMk id="34" creationId="{69393C2F-3D75-48B3-9E9C-1E387D903FDE}"/>
          </ac:spMkLst>
        </pc:spChg>
        <pc:spChg chg="mod">
          <ac:chgData name="Rohit J Kate" userId="6acfeb0a-1742-4fee-9ad0-3462b52b7fdf" providerId="ADAL" clId="{6C386FB0-D7CF-448A-BA0A-146360E9A7DB}" dt="2021-12-02T06:31:17.131" v="1177"/>
          <ac:spMkLst>
            <pc:docMk/>
            <pc:sldMk cId="0" sldId="938"/>
            <ac:spMk id="35" creationId="{A199850E-CC1E-4BA6-AE4E-280B6B021D1B}"/>
          </ac:spMkLst>
        </pc:spChg>
        <pc:spChg chg="mod">
          <ac:chgData name="Rohit J Kate" userId="6acfeb0a-1742-4fee-9ad0-3462b52b7fdf" providerId="ADAL" clId="{6C386FB0-D7CF-448A-BA0A-146360E9A7DB}" dt="2021-12-02T06:31:17.131" v="1177"/>
          <ac:spMkLst>
            <pc:docMk/>
            <pc:sldMk cId="0" sldId="938"/>
            <ac:spMk id="37" creationId="{28C6914D-E310-49FB-A9D0-CD9FAFA89666}"/>
          </ac:spMkLst>
        </pc:spChg>
        <pc:spChg chg="mod">
          <ac:chgData name="Rohit J Kate" userId="6acfeb0a-1742-4fee-9ad0-3462b52b7fdf" providerId="ADAL" clId="{6C386FB0-D7CF-448A-BA0A-146360E9A7DB}" dt="2021-12-02T06:31:17.131" v="1177"/>
          <ac:spMkLst>
            <pc:docMk/>
            <pc:sldMk cId="0" sldId="938"/>
            <ac:spMk id="38" creationId="{98877613-7142-4B79-97C7-36931FE77AE0}"/>
          </ac:spMkLst>
        </pc:spChg>
        <pc:spChg chg="mod">
          <ac:chgData name="Rohit J Kate" userId="6acfeb0a-1742-4fee-9ad0-3462b52b7fdf" providerId="ADAL" clId="{6C386FB0-D7CF-448A-BA0A-146360E9A7DB}" dt="2021-12-02T06:31:17.131" v="1177"/>
          <ac:spMkLst>
            <pc:docMk/>
            <pc:sldMk cId="0" sldId="938"/>
            <ac:spMk id="39" creationId="{3987334F-0A04-4679-8420-CF18740A8C7A}"/>
          </ac:spMkLst>
        </pc:spChg>
        <pc:spChg chg="mod">
          <ac:chgData name="Rohit J Kate" userId="6acfeb0a-1742-4fee-9ad0-3462b52b7fdf" providerId="ADAL" clId="{6C386FB0-D7CF-448A-BA0A-146360E9A7DB}" dt="2021-12-02T06:31:17.131" v="1177"/>
          <ac:spMkLst>
            <pc:docMk/>
            <pc:sldMk cId="0" sldId="938"/>
            <ac:spMk id="40" creationId="{7679B0EE-D9FC-4FD4-960B-F2ED647FA1C5}"/>
          </ac:spMkLst>
        </pc:spChg>
        <pc:spChg chg="add mod">
          <ac:chgData name="Rohit J Kate" userId="6acfeb0a-1742-4fee-9ad0-3462b52b7fdf" providerId="ADAL" clId="{6C386FB0-D7CF-448A-BA0A-146360E9A7DB}" dt="2021-12-02T06:31:17.131" v="1177"/>
          <ac:spMkLst>
            <pc:docMk/>
            <pc:sldMk cId="0" sldId="938"/>
            <ac:spMk id="41" creationId="{8914C0DA-61DE-46EE-ADF4-DAB2B988ADBD}"/>
          </ac:spMkLst>
        </pc:spChg>
        <pc:spChg chg="add mod">
          <ac:chgData name="Rohit J Kate" userId="6acfeb0a-1742-4fee-9ad0-3462b52b7fdf" providerId="ADAL" clId="{6C386FB0-D7CF-448A-BA0A-146360E9A7DB}" dt="2021-12-02T06:31:17.131" v="1177"/>
          <ac:spMkLst>
            <pc:docMk/>
            <pc:sldMk cId="0" sldId="938"/>
            <ac:spMk id="42" creationId="{6A38D333-7C2F-49E4-827D-AE59C6A6D5FF}"/>
          </ac:spMkLst>
        </pc:spChg>
        <pc:spChg chg="del">
          <ac:chgData name="Rohit J Kate" userId="6acfeb0a-1742-4fee-9ad0-3462b52b7fdf" providerId="ADAL" clId="{6C386FB0-D7CF-448A-BA0A-146360E9A7DB}" dt="2021-12-02T06:31:05.806" v="1174" actId="478"/>
          <ac:spMkLst>
            <pc:docMk/>
            <pc:sldMk cId="0" sldId="938"/>
            <ac:spMk id="157700" creationId="{56A3DE81-E58C-4151-AED6-F80014953E16}"/>
          </ac:spMkLst>
        </pc:spChg>
        <pc:spChg chg="del">
          <ac:chgData name="Rohit J Kate" userId="6acfeb0a-1742-4fee-9ad0-3462b52b7fdf" providerId="ADAL" clId="{6C386FB0-D7CF-448A-BA0A-146360E9A7DB}" dt="2021-12-02T06:31:05.806" v="1174" actId="478"/>
          <ac:spMkLst>
            <pc:docMk/>
            <pc:sldMk cId="0" sldId="938"/>
            <ac:spMk id="2301967" creationId="{D94816F4-1F49-415B-84C0-53650CB96CE2}"/>
          </ac:spMkLst>
        </pc:spChg>
        <pc:spChg chg="del">
          <ac:chgData name="Rohit J Kate" userId="6acfeb0a-1742-4fee-9ad0-3462b52b7fdf" providerId="ADAL" clId="{6C386FB0-D7CF-448A-BA0A-146360E9A7DB}" dt="2021-12-02T06:31:05.806" v="1174" actId="478"/>
          <ac:spMkLst>
            <pc:docMk/>
            <pc:sldMk cId="0" sldId="938"/>
            <ac:spMk id="2301968" creationId="{A1EA38F2-CFBF-42F4-A3F6-CCFCF8656FAD}"/>
          </ac:spMkLst>
        </pc:spChg>
        <pc:grpChg chg="del">
          <ac:chgData name="Rohit J Kate" userId="6acfeb0a-1742-4fee-9ad0-3462b52b7fdf" providerId="ADAL" clId="{6C386FB0-D7CF-448A-BA0A-146360E9A7DB}" dt="2021-12-02T06:31:05.806" v="1174" actId="478"/>
          <ac:grpSpMkLst>
            <pc:docMk/>
            <pc:sldMk cId="0" sldId="938"/>
            <ac:grpSpMk id="2" creationId="{A3725F97-C6FE-4D3D-898F-F24BF5D4FF79}"/>
          </ac:grpSpMkLst>
        </pc:grpChg>
        <pc:grpChg chg="del">
          <ac:chgData name="Rohit J Kate" userId="6acfeb0a-1742-4fee-9ad0-3462b52b7fdf" providerId="ADAL" clId="{6C386FB0-D7CF-448A-BA0A-146360E9A7DB}" dt="2021-12-02T06:31:05.806" v="1174" actId="478"/>
          <ac:grpSpMkLst>
            <pc:docMk/>
            <pc:sldMk cId="0" sldId="938"/>
            <ac:grpSpMk id="3" creationId="{D1FB7DD4-3AC8-4115-B17F-2633F34D0FD4}"/>
          </ac:grpSpMkLst>
        </pc:grpChg>
        <pc:grpChg chg="add del mod">
          <ac:chgData name="Rohit J Kate" userId="6acfeb0a-1742-4fee-9ad0-3462b52b7fdf" providerId="ADAL" clId="{6C386FB0-D7CF-448A-BA0A-146360E9A7DB}" dt="2021-12-02T06:31:17.123" v="1176"/>
          <ac:grpSpMkLst>
            <pc:docMk/>
            <pc:sldMk cId="0" sldId="938"/>
            <ac:grpSpMk id="18" creationId="{E9DF9F98-3C48-41C6-BCF6-7B042958DF91}"/>
          </ac:grpSpMkLst>
        </pc:grpChg>
        <pc:grpChg chg="add del mod">
          <ac:chgData name="Rohit J Kate" userId="6acfeb0a-1742-4fee-9ad0-3462b52b7fdf" providerId="ADAL" clId="{6C386FB0-D7CF-448A-BA0A-146360E9A7DB}" dt="2021-12-02T06:31:17.123" v="1176"/>
          <ac:grpSpMkLst>
            <pc:docMk/>
            <pc:sldMk cId="0" sldId="938"/>
            <ac:grpSpMk id="23" creationId="{86F91108-051B-4041-BCB0-8C5181726144}"/>
          </ac:grpSpMkLst>
        </pc:grpChg>
        <pc:grpChg chg="add mod">
          <ac:chgData name="Rohit J Kate" userId="6acfeb0a-1742-4fee-9ad0-3462b52b7fdf" providerId="ADAL" clId="{6C386FB0-D7CF-448A-BA0A-146360E9A7DB}" dt="2021-12-02T06:31:17.131" v="1177"/>
          <ac:grpSpMkLst>
            <pc:docMk/>
            <pc:sldMk cId="0" sldId="938"/>
            <ac:grpSpMk id="31" creationId="{CA073EA2-F97D-464C-BB8C-A5AAEB06BF73}"/>
          </ac:grpSpMkLst>
        </pc:grpChg>
        <pc:grpChg chg="add mod">
          <ac:chgData name="Rohit J Kate" userId="6acfeb0a-1742-4fee-9ad0-3462b52b7fdf" providerId="ADAL" clId="{6C386FB0-D7CF-448A-BA0A-146360E9A7DB}" dt="2021-12-02T06:31:17.131" v="1177"/>
          <ac:grpSpMkLst>
            <pc:docMk/>
            <pc:sldMk cId="0" sldId="938"/>
            <ac:grpSpMk id="36" creationId="{0B7BD803-BA50-4A6A-AD02-AB98BF64832A}"/>
          </ac:grpSpMkLst>
        </pc:grpChg>
      </pc:sldChg>
      <pc:sldChg chg="addSp delSp modSp add del mod">
        <pc:chgData name="Rohit J Kate" userId="6acfeb0a-1742-4fee-9ad0-3462b52b7fdf" providerId="ADAL" clId="{6C386FB0-D7CF-448A-BA0A-146360E9A7DB}" dt="2021-12-02T06:33:34.810" v="1212" actId="20577"/>
        <pc:sldMkLst>
          <pc:docMk/>
          <pc:sldMk cId="0" sldId="939"/>
        </pc:sldMkLst>
        <pc:spChg chg="add del mod">
          <ac:chgData name="Rohit J Kate" userId="6acfeb0a-1742-4fee-9ad0-3462b52b7fdf" providerId="ADAL" clId="{6C386FB0-D7CF-448A-BA0A-146360E9A7DB}" dt="2021-12-02T06:32:45.099" v="1192" actId="478"/>
          <ac:spMkLst>
            <pc:docMk/>
            <pc:sldMk cId="0" sldId="939"/>
            <ac:spMk id="2" creationId="{8C0A1F17-0543-412B-9324-D86363BCFD16}"/>
          </ac:spMkLst>
        </pc:spChg>
        <pc:spChg chg="add del mod">
          <ac:chgData name="Rohit J Kate" userId="6acfeb0a-1742-4fee-9ad0-3462b52b7fdf" providerId="ADAL" clId="{6C386FB0-D7CF-448A-BA0A-146360E9A7DB}" dt="2021-12-02T06:33:00.622" v="1195"/>
          <ac:spMkLst>
            <pc:docMk/>
            <pc:sldMk cId="0" sldId="939"/>
            <ac:spMk id="37" creationId="{DE9F20B6-8767-4D9F-9F8F-6D2E42C7A47C}"/>
          </ac:spMkLst>
        </pc:spChg>
        <pc:spChg chg="add del mod">
          <ac:chgData name="Rohit J Kate" userId="6acfeb0a-1742-4fee-9ad0-3462b52b7fdf" providerId="ADAL" clId="{6C386FB0-D7CF-448A-BA0A-146360E9A7DB}" dt="2021-12-02T06:33:00.622" v="1195"/>
          <ac:spMkLst>
            <pc:docMk/>
            <pc:sldMk cId="0" sldId="939"/>
            <ac:spMk id="38" creationId="{1918F9AC-BF12-4E2D-B62B-17F9A12FD052}"/>
          </ac:spMkLst>
        </pc:spChg>
        <pc:spChg chg="add del mod">
          <ac:chgData name="Rohit J Kate" userId="6acfeb0a-1742-4fee-9ad0-3462b52b7fdf" providerId="ADAL" clId="{6C386FB0-D7CF-448A-BA0A-146360E9A7DB}" dt="2021-12-02T06:33:00.622" v="1195"/>
          <ac:spMkLst>
            <pc:docMk/>
            <pc:sldMk cId="0" sldId="939"/>
            <ac:spMk id="39" creationId="{3747775A-DCF1-455A-BDBE-4E0934CFC62F}"/>
          </ac:spMkLst>
        </pc:spChg>
        <pc:spChg chg="add del mod">
          <ac:chgData name="Rohit J Kate" userId="6acfeb0a-1742-4fee-9ad0-3462b52b7fdf" providerId="ADAL" clId="{6C386FB0-D7CF-448A-BA0A-146360E9A7DB}" dt="2021-12-02T06:33:00.622" v="1195"/>
          <ac:spMkLst>
            <pc:docMk/>
            <pc:sldMk cId="0" sldId="939"/>
            <ac:spMk id="40" creationId="{F70092E4-2A8F-4763-913C-000E0AB9E568}"/>
          </ac:spMkLst>
        </pc:spChg>
        <pc:spChg chg="add del mod">
          <ac:chgData name="Rohit J Kate" userId="6acfeb0a-1742-4fee-9ad0-3462b52b7fdf" providerId="ADAL" clId="{6C386FB0-D7CF-448A-BA0A-146360E9A7DB}" dt="2021-12-02T06:33:00.622" v="1195"/>
          <ac:spMkLst>
            <pc:docMk/>
            <pc:sldMk cId="0" sldId="939"/>
            <ac:spMk id="41" creationId="{A0D47E12-4F6B-4633-819D-77505BEC43A2}"/>
          </ac:spMkLst>
        </pc:spChg>
        <pc:spChg chg="add del mod">
          <ac:chgData name="Rohit J Kate" userId="6acfeb0a-1742-4fee-9ad0-3462b52b7fdf" providerId="ADAL" clId="{6C386FB0-D7CF-448A-BA0A-146360E9A7DB}" dt="2021-12-02T06:33:00.622" v="1195"/>
          <ac:spMkLst>
            <pc:docMk/>
            <pc:sldMk cId="0" sldId="939"/>
            <ac:spMk id="42" creationId="{C83FE5A8-0779-435A-A447-D0EE61367EE3}"/>
          </ac:spMkLst>
        </pc:spChg>
        <pc:spChg chg="add del mod">
          <ac:chgData name="Rohit J Kate" userId="6acfeb0a-1742-4fee-9ad0-3462b52b7fdf" providerId="ADAL" clId="{6C386FB0-D7CF-448A-BA0A-146360E9A7DB}" dt="2021-12-02T06:33:00.622" v="1195"/>
          <ac:spMkLst>
            <pc:docMk/>
            <pc:sldMk cId="0" sldId="939"/>
            <ac:spMk id="43" creationId="{E5A39F9B-37BD-4E7D-9E41-9D227AC52F8A}"/>
          </ac:spMkLst>
        </pc:spChg>
        <pc:spChg chg="add del mod">
          <ac:chgData name="Rohit J Kate" userId="6acfeb0a-1742-4fee-9ad0-3462b52b7fdf" providerId="ADAL" clId="{6C386FB0-D7CF-448A-BA0A-146360E9A7DB}" dt="2021-12-02T06:33:00.622" v="1195"/>
          <ac:spMkLst>
            <pc:docMk/>
            <pc:sldMk cId="0" sldId="939"/>
            <ac:spMk id="44" creationId="{E4CABC3B-F6F6-4D92-925E-C06F145CDAC3}"/>
          </ac:spMkLst>
        </pc:spChg>
        <pc:spChg chg="add del mod">
          <ac:chgData name="Rohit J Kate" userId="6acfeb0a-1742-4fee-9ad0-3462b52b7fdf" providerId="ADAL" clId="{6C386FB0-D7CF-448A-BA0A-146360E9A7DB}" dt="2021-12-02T06:33:00.622" v="1195"/>
          <ac:spMkLst>
            <pc:docMk/>
            <pc:sldMk cId="0" sldId="939"/>
            <ac:spMk id="45" creationId="{B1B4AFF6-7798-4D66-A769-A44F7AA82CE1}"/>
          </ac:spMkLst>
        </pc:spChg>
        <pc:spChg chg="add del mod">
          <ac:chgData name="Rohit J Kate" userId="6acfeb0a-1742-4fee-9ad0-3462b52b7fdf" providerId="ADAL" clId="{6C386FB0-D7CF-448A-BA0A-146360E9A7DB}" dt="2021-12-02T06:33:00.622" v="1195"/>
          <ac:spMkLst>
            <pc:docMk/>
            <pc:sldMk cId="0" sldId="939"/>
            <ac:spMk id="46" creationId="{5E9819E4-2488-488F-B958-D13C38DCA482}"/>
          </ac:spMkLst>
        </pc:spChg>
        <pc:spChg chg="add del mod">
          <ac:chgData name="Rohit J Kate" userId="6acfeb0a-1742-4fee-9ad0-3462b52b7fdf" providerId="ADAL" clId="{6C386FB0-D7CF-448A-BA0A-146360E9A7DB}" dt="2021-12-02T06:33:00.622" v="1195"/>
          <ac:spMkLst>
            <pc:docMk/>
            <pc:sldMk cId="0" sldId="939"/>
            <ac:spMk id="47" creationId="{B529366A-572B-47C6-B3D6-353E645A131D}"/>
          </ac:spMkLst>
        </pc:spChg>
        <pc:spChg chg="add del mod">
          <ac:chgData name="Rohit J Kate" userId="6acfeb0a-1742-4fee-9ad0-3462b52b7fdf" providerId="ADAL" clId="{6C386FB0-D7CF-448A-BA0A-146360E9A7DB}" dt="2021-12-02T06:33:00.622" v="1195"/>
          <ac:spMkLst>
            <pc:docMk/>
            <pc:sldMk cId="0" sldId="939"/>
            <ac:spMk id="48" creationId="{6511A5F9-6F11-43C1-A3E5-6F537B4CE856}"/>
          </ac:spMkLst>
        </pc:spChg>
        <pc:spChg chg="add del mod">
          <ac:chgData name="Rohit J Kate" userId="6acfeb0a-1742-4fee-9ad0-3462b52b7fdf" providerId="ADAL" clId="{6C386FB0-D7CF-448A-BA0A-146360E9A7DB}" dt="2021-12-02T06:33:00.622" v="1195"/>
          <ac:spMkLst>
            <pc:docMk/>
            <pc:sldMk cId="0" sldId="939"/>
            <ac:spMk id="49" creationId="{9CCBDD04-40D8-41FC-909B-AB980318942B}"/>
          </ac:spMkLst>
        </pc:spChg>
        <pc:spChg chg="add del mod">
          <ac:chgData name="Rohit J Kate" userId="6acfeb0a-1742-4fee-9ad0-3462b52b7fdf" providerId="ADAL" clId="{6C386FB0-D7CF-448A-BA0A-146360E9A7DB}" dt="2021-12-02T06:33:00.622" v="1195"/>
          <ac:spMkLst>
            <pc:docMk/>
            <pc:sldMk cId="0" sldId="939"/>
            <ac:spMk id="50" creationId="{A0D0326C-3E29-40FA-9FE9-C0465AB3ECF6}"/>
          </ac:spMkLst>
        </pc:spChg>
        <pc:spChg chg="add del mod">
          <ac:chgData name="Rohit J Kate" userId="6acfeb0a-1742-4fee-9ad0-3462b52b7fdf" providerId="ADAL" clId="{6C386FB0-D7CF-448A-BA0A-146360E9A7DB}" dt="2021-12-02T06:33:00.622" v="1195"/>
          <ac:spMkLst>
            <pc:docMk/>
            <pc:sldMk cId="0" sldId="939"/>
            <ac:spMk id="51" creationId="{C0CD5839-FEAF-4375-BF39-42171B682865}"/>
          </ac:spMkLst>
        </pc:spChg>
        <pc:spChg chg="add del mod">
          <ac:chgData name="Rohit J Kate" userId="6acfeb0a-1742-4fee-9ad0-3462b52b7fdf" providerId="ADAL" clId="{6C386FB0-D7CF-448A-BA0A-146360E9A7DB}" dt="2021-12-02T06:33:00.622" v="1195"/>
          <ac:spMkLst>
            <pc:docMk/>
            <pc:sldMk cId="0" sldId="939"/>
            <ac:spMk id="52" creationId="{8024B1F6-DB21-4655-966D-77695C90BA65}"/>
          </ac:spMkLst>
        </pc:spChg>
        <pc:spChg chg="add del mod">
          <ac:chgData name="Rohit J Kate" userId="6acfeb0a-1742-4fee-9ad0-3462b52b7fdf" providerId="ADAL" clId="{6C386FB0-D7CF-448A-BA0A-146360E9A7DB}" dt="2021-12-02T06:33:00.622" v="1195"/>
          <ac:spMkLst>
            <pc:docMk/>
            <pc:sldMk cId="0" sldId="939"/>
            <ac:spMk id="53" creationId="{AE1A46EF-C5D1-423F-92D5-3255500BEBC3}"/>
          </ac:spMkLst>
        </pc:spChg>
        <pc:spChg chg="add del mod">
          <ac:chgData name="Rohit J Kate" userId="6acfeb0a-1742-4fee-9ad0-3462b52b7fdf" providerId="ADAL" clId="{6C386FB0-D7CF-448A-BA0A-146360E9A7DB}" dt="2021-12-02T06:33:00.622" v="1195"/>
          <ac:spMkLst>
            <pc:docMk/>
            <pc:sldMk cId="0" sldId="939"/>
            <ac:spMk id="54" creationId="{DE069D6D-2737-476F-9201-7277C0AA7924}"/>
          </ac:spMkLst>
        </pc:spChg>
        <pc:spChg chg="add del mod">
          <ac:chgData name="Rohit J Kate" userId="6acfeb0a-1742-4fee-9ad0-3462b52b7fdf" providerId="ADAL" clId="{6C386FB0-D7CF-448A-BA0A-146360E9A7DB}" dt="2021-12-02T06:33:00.622" v="1195"/>
          <ac:spMkLst>
            <pc:docMk/>
            <pc:sldMk cId="0" sldId="939"/>
            <ac:spMk id="55" creationId="{06A6E444-9AB1-4782-874D-A41C31643553}"/>
          </ac:spMkLst>
        </pc:spChg>
        <pc:spChg chg="add del mod">
          <ac:chgData name="Rohit J Kate" userId="6acfeb0a-1742-4fee-9ad0-3462b52b7fdf" providerId="ADAL" clId="{6C386FB0-D7CF-448A-BA0A-146360E9A7DB}" dt="2021-12-02T06:33:00.622" v="1195"/>
          <ac:spMkLst>
            <pc:docMk/>
            <pc:sldMk cId="0" sldId="939"/>
            <ac:spMk id="56" creationId="{57F6D070-7D80-4961-A688-F0007C5892F4}"/>
          </ac:spMkLst>
        </pc:spChg>
        <pc:spChg chg="add del mod">
          <ac:chgData name="Rohit J Kate" userId="6acfeb0a-1742-4fee-9ad0-3462b52b7fdf" providerId="ADAL" clId="{6C386FB0-D7CF-448A-BA0A-146360E9A7DB}" dt="2021-12-02T06:33:00.622" v="1195"/>
          <ac:spMkLst>
            <pc:docMk/>
            <pc:sldMk cId="0" sldId="939"/>
            <ac:spMk id="57" creationId="{874BDB0F-7BD3-431D-9CE1-BF30174F269E}"/>
          </ac:spMkLst>
        </pc:spChg>
        <pc:spChg chg="add del mod">
          <ac:chgData name="Rohit J Kate" userId="6acfeb0a-1742-4fee-9ad0-3462b52b7fdf" providerId="ADAL" clId="{6C386FB0-D7CF-448A-BA0A-146360E9A7DB}" dt="2021-12-02T06:33:00.622" v="1195"/>
          <ac:spMkLst>
            <pc:docMk/>
            <pc:sldMk cId="0" sldId="939"/>
            <ac:spMk id="58" creationId="{7ACDBE25-2213-487E-B51F-302DBD9FA585}"/>
          </ac:spMkLst>
        </pc:spChg>
        <pc:spChg chg="add del mod">
          <ac:chgData name="Rohit J Kate" userId="6acfeb0a-1742-4fee-9ad0-3462b52b7fdf" providerId="ADAL" clId="{6C386FB0-D7CF-448A-BA0A-146360E9A7DB}" dt="2021-12-02T06:33:00.622" v="1195"/>
          <ac:spMkLst>
            <pc:docMk/>
            <pc:sldMk cId="0" sldId="939"/>
            <ac:spMk id="59" creationId="{AD72231D-E9F2-479A-AF96-D287F5C7C452}"/>
          </ac:spMkLst>
        </pc:spChg>
        <pc:spChg chg="add del mod">
          <ac:chgData name="Rohit J Kate" userId="6acfeb0a-1742-4fee-9ad0-3462b52b7fdf" providerId="ADAL" clId="{6C386FB0-D7CF-448A-BA0A-146360E9A7DB}" dt="2021-12-02T06:33:00.622" v="1195"/>
          <ac:spMkLst>
            <pc:docMk/>
            <pc:sldMk cId="0" sldId="939"/>
            <ac:spMk id="60" creationId="{1B28014C-963A-4BC2-9F18-695C8C3246B9}"/>
          </ac:spMkLst>
        </pc:spChg>
        <pc:spChg chg="add del mod">
          <ac:chgData name="Rohit J Kate" userId="6acfeb0a-1742-4fee-9ad0-3462b52b7fdf" providerId="ADAL" clId="{6C386FB0-D7CF-448A-BA0A-146360E9A7DB}" dt="2021-12-02T06:33:00.622" v="1195"/>
          <ac:spMkLst>
            <pc:docMk/>
            <pc:sldMk cId="0" sldId="939"/>
            <ac:spMk id="61" creationId="{B11D5E00-5C96-40DF-9E38-030494285D2F}"/>
          </ac:spMkLst>
        </pc:spChg>
        <pc:spChg chg="add del mod">
          <ac:chgData name="Rohit J Kate" userId="6acfeb0a-1742-4fee-9ad0-3462b52b7fdf" providerId="ADAL" clId="{6C386FB0-D7CF-448A-BA0A-146360E9A7DB}" dt="2021-12-02T06:33:00.622" v="1195"/>
          <ac:spMkLst>
            <pc:docMk/>
            <pc:sldMk cId="0" sldId="939"/>
            <ac:spMk id="62" creationId="{836FF02B-6D98-44ED-B76F-1EDF17F8F31B}"/>
          </ac:spMkLst>
        </pc:spChg>
        <pc:spChg chg="add del mod">
          <ac:chgData name="Rohit J Kate" userId="6acfeb0a-1742-4fee-9ad0-3462b52b7fdf" providerId="ADAL" clId="{6C386FB0-D7CF-448A-BA0A-146360E9A7DB}" dt="2021-12-02T06:33:00.622" v="1195"/>
          <ac:spMkLst>
            <pc:docMk/>
            <pc:sldMk cId="0" sldId="939"/>
            <ac:spMk id="63" creationId="{0BF0B99E-1A83-4F0D-8AD6-EF03F95E67FA}"/>
          </ac:spMkLst>
        </pc:spChg>
        <pc:spChg chg="add del mod">
          <ac:chgData name="Rohit J Kate" userId="6acfeb0a-1742-4fee-9ad0-3462b52b7fdf" providerId="ADAL" clId="{6C386FB0-D7CF-448A-BA0A-146360E9A7DB}" dt="2021-12-02T06:33:00.622" v="1195"/>
          <ac:spMkLst>
            <pc:docMk/>
            <pc:sldMk cId="0" sldId="939"/>
            <ac:spMk id="64" creationId="{E618BE23-5730-4756-B7D0-73FB14E9FDD7}"/>
          </ac:spMkLst>
        </pc:spChg>
        <pc:spChg chg="add del mod">
          <ac:chgData name="Rohit J Kate" userId="6acfeb0a-1742-4fee-9ad0-3462b52b7fdf" providerId="ADAL" clId="{6C386FB0-D7CF-448A-BA0A-146360E9A7DB}" dt="2021-12-02T06:33:00.622" v="1195"/>
          <ac:spMkLst>
            <pc:docMk/>
            <pc:sldMk cId="0" sldId="939"/>
            <ac:spMk id="65" creationId="{FB33E3CD-C058-4169-8FCD-AF4871BF838D}"/>
          </ac:spMkLst>
        </pc:spChg>
        <pc:spChg chg="add del mod">
          <ac:chgData name="Rohit J Kate" userId="6acfeb0a-1742-4fee-9ad0-3462b52b7fdf" providerId="ADAL" clId="{6C386FB0-D7CF-448A-BA0A-146360E9A7DB}" dt="2021-12-02T06:33:00.622" v="1195"/>
          <ac:spMkLst>
            <pc:docMk/>
            <pc:sldMk cId="0" sldId="939"/>
            <ac:spMk id="66" creationId="{A9C1B794-D7FD-482A-8612-1F74ED3C6BC5}"/>
          </ac:spMkLst>
        </pc:spChg>
        <pc:spChg chg="add del mod">
          <ac:chgData name="Rohit J Kate" userId="6acfeb0a-1742-4fee-9ad0-3462b52b7fdf" providerId="ADAL" clId="{6C386FB0-D7CF-448A-BA0A-146360E9A7DB}" dt="2021-12-02T06:33:00.622" v="1195"/>
          <ac:spMkLst>
            <pc:docMk/>
            <pc:sldMk cId="0" sldId="939"/>
            <ac:spMk id="67" creationId="{FD3979CA-2225-4295-BA01-2897C9E1A07F}"/>
          </ac:spMkLst>
        </pc:spChg>
        <pc:spChg chg="add mod">
          <ac:chgData name="Rohit J Kate" userId="6acfeb0a-1742-4fee-9ad0-3462b52b7fdf" providerId="ADAL" clId="{6C386FB0-D7CF-448A-BA0A-146360E9A7DB}" dt="2021-12-02T06:33:00.638" v="1196"/>
          <ac:spMkLst>
            <pc:docMk/>
            <pc:sldMk cId="0" sldId="939"/>
            <ac:spMk id="68" creationId="{52C55D3D-018B-479D-93ED-D39C37FB0D52}"/>
          </ac:spMkLst>
        </pc:spChg>
        <pc:spChg chg="add mod">
          <ac:chgData name="Rohit J Kate" userId="6acfeb0a-1742-4fee-9ad0-3462b52b7fdf" providerId="ADAL" clId="{6C386FB0-D7CF-448A-BA0A-146360E9A7DB}" dt="2021-12-02T06:33:00.638" v="1196"/>
          <ac:spMkLst>
            <pc:docMk/>
            <pc:sldMk cId="0" sldId="939"/>
            <ac:spMk id="69" creationId="{E56246E5-E232-4481-89BC-41DD6B060E12}"/>
          </ac:spMkLst>
        </pc:spChg>
        <pc:spChg chg="add mod">
          <ac:chgData name="Rohit J Kate" userId="6acfeb0a-1742-4fee-9ad0-3462b52b7fdf" providerId="ADAL" clId="{6C386FB0-D7CF-448A-BA0A-146360E9A7DB}" dt="2021-12-02T06:33:00.638" v="1196"/>
          <ac:spMkLst>
            <pc:docMk/>
            <pc:sldMk cId="0" sldId="939"/>
            <ac:spMk id="70" creationId="{5CBDAC2A-3930-40F1-AF31-196CD2FC0094}"/>
          </ac:spMkLst>
        </pc:spChg>
        <pc:spChg chg="add mod">
          <ac:chgData name="Rohit J Kate" userId="6acfeb0a-1742-4fee-9ad0-3462b52b7fdf" providerId="ADAL" clId="{6C386FB0-D7CF-448A-BA0A-146360E9A7DB}" dt="2021-12-02T06:33:00.638" v="1196"/>
          <ac:spMkLst>
            <pc:docMk/>
            <pc:sldMk cId="0" sldId="939"/>
            <ac:spMk id="71" creationId="{A23F79BC-F6D5-4A43-A57E-71229F677FD3}"/>
          </ac:spMkLst>
        </pc:spChg>
        <pc:spChg chg="add mod">
          <ac:chgData name="Rohit J Kate" userId="6acfeb0a-1742-4fee-9ad0-3462b52b7fdf" providerId="ADAL" clId="{6C386FB0-D7CF-448A-BA0A-146360E9A7DB}" dt="2021-12-02T06:33:00.638" v="1196"/>
          <ac:spMkLst>
            <pc:docMk/>
            <pc:sldMk cId="0" sldId="939"/>
            <ac:spMk id="72" creationId="{3AA384D2-AA6D-4C82-B5C1-E4398804D93C}"/>
          </ac:spMkLst>
        </pc:spChg>
        <pc:spChg chg="add mod">
          <ac:chgData name="Rohit J Kate" userId="6acfeb0a-1742-4fee-9ad0-3462b52b7fdf" providerId="ADAL" clId="{6C386FB0-D7CF-448A-BA0A-146360E9A7DB}" dt="2021-12-02T06:33:00.638" v="1196"/>
          <ac:spMkLst>
            <pc:docMk/>
            <pc:sldMk cId="0" sldId="939"/>
            <ac:spMk id="73" creationId="{30285B33-85E3-4A8A-8A29-6A08C4E551A5}"/>
          </ac:spMkLst>
        </pc:spChg>
        <pc:spChg chg="add mod">
          <ac:chgData name="Rohit J Kate" userId="6acfeb0a-1742-4fee-9ad0-3462b52b7fdf" providerId="ADAL" clId="{6C386FB0-D7CF-448A-BA0A-146360E9A7DB}" dt="2021-12-02T06:33:00.638" v="1196"/>
          <ac:spMkLst>
            <pc:docMk/>
            <pc:sldMk cId="0" sldId="939"/>
            <ac:spMk id="74" creationId="{C30AA793-6813-464E-9D9A-DAC1AE99DF16}"/>
          </ac:spMkLst>
        </pc:spChg>
        <pc:spChg chg="add mod">
          <ac:chgData name="Rohit J Kate" userId="6acfeb0a-1742-4fee-9ad0-3462b52b7fdf" providerId="ADAL" clId="{6C386FB0-D7CF-448A-BA0A-146360E9A7DB}" dt="2021-12-02T06:33:00.638" v="1196"/>
          <ac:spMkLst>
            <pc:docMk/>
            <pc:sldMk cId="0" sldId="939"/>
            <ac:spMk id="75" creationId="{8A4DBCE6-1067-4804-B00B-47097E869F66}"/>
          </ac:spMkLst>
        </pc:spChg>
        <pc:spChg chg="add mod">
          <ac:chgData name="Rohit J Kate" userId="6acfeb0a-1742-4fee-9ad0-3462b52b7fdf" providerId="ADAL" clId="{6C386FB0-D7CF-448A-BA0A-146360E9A7DB}" dt="2021-12-02T06:33:00.638" v="1196"/>
          <ac:spMkLst>
            <pc:docMk/>
            <pc:sldMk cId="0" sldId="939"/>
            <ac:spMk id="76" creationId="{68636CFE-B6B7-41B3-A17E-73AC60CC8CB8}"/>
          </ac:spMkLst>
        </pc:spChg>
        <pc:spChg chg="add mod">
          <ac:chgData name="Rohit J Kate" userId="6acfeb0a-1742-4fee-9ad0-3462b52b7fdf" providerId="ADAL" clId="{6C386FB0-D7CF-448A-BA0A-146360E9A7DB}" dt="2021-12-02T06:33:00.638" v="1196"/>
          <ac:spMkLst>
            <pc:docMk/>
            <pc:sldMk cId="0" sldId="939"/>
            <ac:spMk id="77" creationId="{508E3F89-F23D-45D3-AA21-1CE922ABD5A0}"/>
          </ac:spMkLst>
        </pc:spChg>
        <pc:spChg chg="add mod">
          <ac:chgData name="Rohit J Kate" userId="6acfeb0a-1742-4fee-9ad0-3462b52b7fdf" providerId="ADAL" clId="{6C386FB0-D7CF-448A-BA0A-146360E9A7DB}" dt="2021-12-02T06:33:00.638" v="1196"/>
          <ac:spMkLst>
            <pc:docMk/>
            <pc:sldMk cId="0" sldId="939"/>
            <ac:spMk id="78" creationId="{85A59824-6FD4-4FCB-812D-FBDF713F85E5}"/>
          </ac:spMkLst>
        </pc:spChg>
        <pc:spChg chg="add mod">
          <ac:chgData name="Rohit J Kate" userId="6acfeb0a-1742-4fee-9ad0-3462b52b7fdf" providerId="ADAL" clId="{6C386FB0-D7CF-448A-BA0A-146360E9A7DB}" dt="2021-12-02T06:33:00.638" v="1196"/>
          <ac:spMkLst>
            <pc:docMk/>
            <pc:sldMk cId="0" sldId="939"/>
            <ac:spMk id="79" creationId="{4F563CE8-5576-4A25-B4C9-138197E3288A}"/>
          </ac:spMkLst>
        </pc:spChg>
        <pc:spChg chg="add mod">
          <ac:chgData name="Rohit J Kate" userId="6acfeb0a-1742-4fee-9ad0-3462b52b7fdf" providerId="ADAL" clId="{6C386FB0-D7CF-448A-BA0A-146360E9A7DB}" dt="2021-12-02T06:33:00.638" v="1196"/>
          <ac:spMkLst>
            <pc:docMk/>
            <pc:sldMk cId="0" sldId="939"/>
            <ac:spMk id="80" creationId="{CC970682-48F4-4A3D-9CA8-E09D683E32C2}"/>
          </ac:spMkLst>
        </pc:spChg>
        <pc:spChg chg="add mod">
          <ac:chgData name="Rohit J Kate" userId="6acfeb0a-1742-4fee-9ad0-3462b52b7fdf" providerId="ADAL" clId="{6C386FB0-D7CF-448A-BA0A-146360E9A7DB}" dt="2021-12-02T06:33:00.638" v="1196"/>
          <ac:spMkLst>
            <pc:docMk/>
            <pc:sldMk cId="0" sldId="939"/>
            <ac:spMk id="81" creationId="{4351A5AC-C664-4792-B9E7-DBE0F7D0B68E}"/>
          </ac:spMkLst>
        </pc:spChg>
        <pc:spChg chg="add mod">
          <ac:chgData name="Rohit J Kate" userId="6acfeb0a-1742-4fee-9ad0-3462b52b7fdf" providerId="ADAL" clId="{6C386FB0-D7CF-448A-BA0A-146360E9A7DB}" dt="2021-12-02T06:33:00.638" v="1196"/>
          <ac:spMkLst>
            <pc:docMk/>
            <pc:sldMk cId="0" sldId="939"/>
            <ac:spMk id="82" creationId="{1C9C0703-9103-469F-BFFD-9E75B185CB4D}"/>
          </ac:spMkLst>
        </pc:spChg>
        <pc:spChg chg="add mod">
          <ac:chgData name="Rohit J Kate" userId="6acfeb0a-1742-4fee-9ad0-3462b52b7fdf" providerId="ADAL" clId="{6C386FB0-D7CF-448A-BA0A-146360E9A7DB}" dt="2021-12-02T06:33:00.638" v="1196"/>
          <ac:spMkLst>
            <pc:docMk/>
            <pc:sldMk cId="0" sldId="939"/>
            <ac:spMk id="83" creationId="{460CB157-1E9D-4778-A738-C7A04BDFD43E}"/>
          </ac:spMkLst>
        </pc:spChg>
        <pc:spChg chg="add mod">
          <ac:chgData name="Rohit J Kate" userId="6acfeb0a-1742-4fee-9ad0-3462b52b7fdf" providerId="ADAL" clId="{6C386FB0-D7CF-448A-BA0A-146360E9A7DB}" dt="2021-12-02T06:33:00.638" v="1196"/>
          <ac:spMkLst>
            <pc:docMk/>
            <pc:sldMk cId="0" sldId="939"/>
            <ac:spMk id="84" creationId="{9B642286-2FE7-4E1E-817D-9ED54C733A89}"/>
          </ac:spMkLst>
        </pc:spChg>
        <pc:spChg chg="add mod">
          <ac:chgData name="Rohit J Kate" userId="6acfeb0a-1742-4fee-9ad0-3462b52b7fdf" providerId="ADAL" clId="{6C386FB0-D7CF-448A-BA0A-146360E9A7DB}" dt="2021-12-02T06:33:00.638" v="1196"/>
          <ac:spMkLst>
            <pc:docMk/>
            <pc:sldMk cId="0" sldId="939"/>
            <ac:spMk id="85" creationId="{E51A5DAE-FDCB-4BDB-905C-A11936B7C2E0}"/>
          </ac:spMkLst>
        </pc:spChg>
        <pc:spChg chg="add mod">
          <ac:chgData name="Rohit J Kate" userId="6acfeb0a-1742-4fee-9ad0-3462b52b7fdf" providerId="ADAL" clId="{6C386FB0-D7CF-448A-BA0A-146360E9A7DB}" dt="2021-12-02T06:33:00.638" v="1196"/>
          <ac:spMkLst>
            <pc:docMk/>
            <pc:sldMk cId="0" sldId="939"/>
            <ac:spMk id="86" creationId="{6DA0AAD8-4733-4F44-A637-857517FA0207}"/>
          </ac:spMkLst>
        </pc:spChg>
        <pc:spChg chg="add mod">
          <ac:chgData name="Rohit J Kate" userId="6acfeb0a-1742-4fee-9ad0-3462b52b7fdf" providerId="ADAL" clId="{6C386FB0-D7CF-448A-BA0A-146360E9A7DB}" dt="2021-12-02T06:33:00.638" v="1196"/>
          <ac:spMkLst>
            <pc:docMk/>
            <pc:sldMk cId="0" sldId="939"/>
            <ac:spMk id="87" creationId="{5A97F054-F091-48E7-BB72-9891194CF14B}"/>
          </ac:spMkLst>
        </pc:spChg>
        <pc:spChg chg="add mod">
          <ac:chgData name="Rohit J Kate" userId="6acfeb0a-1742-4fee-9ad0-3462b52b7fdf" providerId="ADAL" clId="{6C386FB0-D7CF-448A-BA0A-146360E9A7DB}" dt="2021-12-02T06:33:00.638" v="1196"/>
          <ac:spMkLst>
            <pc:docMk/>
            <pc:sldMk cId="0" sldId="939"/>
            <ac:spMk id="88" creationId="{5F02251E-61DB-48BE-AC8D-C266159FFD57}"/>
          </ac:spMkLst>
        </pc:spChg>
        <pc:spChg chg="add mod">
          <ac:chgData name="Rohit J Kate" userId="6acfeb0a-1742-4fee-9ad0-3462b52b7fdf" providerId="ADAL" clId="{6C386FB0-D7CF-448A-BA0A-146360E9A7DB}" dt="2021-12-02T06:33:00.638" v="1196"/>
          <ac:spMkLst>
            <pc:docMk/>
            <pc:sldMk cId="0" sldId="939"/>
            <ac:spMk id="89" creationId="{07311D0A-BE09-48CD-BE49-AA272859BD2E}"/>
          </ac:spMkLst>
        </pc:spChg>
        <pc:spChg chg="add mod">
          <ac:chgData name="Rohit J Kate" userId="6acfeb0a-1742-4fee-9ad0-3462b52b7fdf" providerId="ADAL" clId="{6C386FB0-D7CF-448A-BA0A-146360E9A7DB}" dt="2021-12-02T06:33:00.638" v="1196"/>
          <ac:spMkLst>
            <pc:docMk/>
            <pc:sldMk cId="0" sldId="939"/>
            <ac:spMk id="90" creationId="{AC5E8741-651D-4388-B437-8DB20B43A716}"/>
          </ac:spMkLst>
        </pc:spChg>
        <pc:spChg chg="add mod">
          <ac:chgData name="Rohit J Kate" userId="6acfeb0a-1742-4fee-9ad0-3462b52b7fdf" providerId="ADAL" clId="{6C386FB0-D7CF-448A-BA0A-146360E9A7DB}" dt="2021-12-02T06:33:00.638" v="1196"/>
          <ac:spMkLst>
            <pc:docMk/>
            <pc:sldMk cId="0" sldId="939"/>
            <ac:spMk id="91" creationId="{89135C35-C0D4-4D0D-B34C-2697202D843C}"/>
          </ac:spMkLst>
        </pc:spChg>
        <pc:spChg chg="add mod">
          <ac:chgData name="Rohit J Kate" userId="6acfeb0a-1742-4fee-9ad0-3462b52b7fdf" providerId="ADAL" clId="{6C386FB0-D7CF-448A-BA0A-146360E9A7DB}" dt="2021-12-02T06:33:00.638" v="1196"/>
          <ac:spMkLst>
            <pc:docMk/>
            <pc:sldMk cId="0" sldId="939"/>
            <ac:spMk id="92" creationId="{6BD515F3-9B85-4BDE-8378-A94478F3201E}"/>
          </ac:spMkLst>
        </pc:spChg>
        <pc:spChg chg="add mod">
          <ac:chgData name="Rohit J Kate" userId="6acfeb0a-1742-4fee-9ad0-3462b52b7fdf" providerId="ADAL" clId="{6C386FB0-D7CF-448A-BA0A-146360E9A7DB}" dt="2021-12-02T06:33:00.638" v="1196"/>
          <ac:spMkLst>
            <pc:docMk/>
            <pc:sldMk cId="0" sldId="939"/>
            <ac:spMk id="93" creationId="{876D84BF-6EBD-4B2A-83F0-76224078833E}"/>
          </ac:spMkLst>
        </pc:spChg>
        <pc:spChg chg="add mod">
          <ac:chgData name="Rohit J Kate" userId="6acfeb0a-1742-4fee-9ad0-3462b52b7fdf" providerId="ADAL" clId="{6C386FB0-D7CF-448A-BA0A-146360E9A7DB}" dt="2021-12-02T06:33:00.638" v="1196"/>
          <ac:spMkLst>
            <pc:docMk/>
            <pc:sldMk cId="0" sldId="939"/>
            <ac:spMk id="94" creationId="{A90446D9-3478-41B0-8567-09EE94379E3C}"/>
          </ac:spMkLst>
        </pc:spChg>
        <pc:spChg chg="add mod">
          <ac:chgData name="Rohit J Kate" userId="6acfeb0a-1742-4fee-9ad0-3462b52b7fdf" providerId="ADAL" clId="{6C386FB0-D7CF-448A-BA0A-146360E9A7DB}" dt="2021-12-02T06:33:00.638" v="1196"/>
          <ac:spMkLst>
            <pc:docMk/>
            <pc:sldMk cId="0" sldId="939"/>
            <ac:spMk id="95" creationId="{C40F5A63-BE92-4F0B-81C1-ABF2F762BFAB}"/>
          </ac:spMkLst>
        </pc:spChg>
        <pc:spChg chg="add mod">
          <ac:chgData name="Rohit J Kate" userId="6acfeb0a-1742-4fee-9ad0-3462b52b7fdf" providerId="ADAL" clId="{6C386FB0-D7CF-448A-BA0A-146360E9A7DB}" dt="2021-12-02T06:33:00.638" v="1196"/>
          <ac:spMkLst>
            <pc:docMk/>
            <pc:sldMk cId="0" sldId="939"/>
            <ac:spMk id="96" creationId="{1136AC9F-582A-4781-9DD7-6DC9A9A1FFB2}"/>
          </ac:spMkLst>
        </pc:spChg>
        <pc:spChg chg="add mod">
          <ac:chgData name="Rohit J Kate" userId="6acfeb0a-1742-4fee-9ad0-3462b52b7fdf" providerId="ADAL" clId="{6C386FB0-D7CF-448A-BA0A-146360E9A7DB}" dt="2021-12-02T06:33:00.638" v="1196"/>
          <ac:spMkLst>
            <pc:docMk/>
            <pc:sldMk cId="0" sldId="939"/>
            <ac:spMk id="97" creationId="{CD8AAFA5-E78C-497A-8704-865269CE32F9}"/>
          </ac:spMkLst>
        </pc:spChg>
        <pc:spChg chg="add mod">
          <ac:chgData name="Rohit J Kate" userId="6acfeb0a-1742-4fee-9ad0-3462b52b7fdf" providerId="ADAL" clId="{6C386FB0-D7CF-448A-BA0A-146360E9A7DB}" dt="2021-12-02T06:33:00.638" v="1196"/>
          <ac:spMkLst>
            <pc:docMk/>
            <pc:sldMk cId="0" sldId="939"/>
            <ac:spMk id="98" creationId="{531DB165-10E5-42BA-9E39-DAA02CA325EC}"/>
          </ac:spMkLst>
        </pc:spChg>
        <pc:spChg chg="add del mod">
          <ac:chgData name="Rohit J Kate" userId="6acfeb0a-1742-4fee-9ad0-3462b52b7fdf" providerId="ADAL" clId="{6C386FB0-D7CF-448A-BA0A-146360E9A7DB}" dt="2021-12-02T06:33:34.810" v="1212" actId="20577"/>
          <ac:spMkLst>
            <pc:docMk/>
            <pc:sldMk cId="0" sldId="939"/>
            <ac:spMk id="161795" creationId="{DE556546-8A92-497F-8B63-9C02B42F4873}"/>
          </ac:spMkLst>
        </pc:spChg>
        <pc:spChg chg="add del">
          <ac:chgData name="Rohit J Kate" userId="6acfeb0a-1742-4fee-9ad0-3462b52b7fdf" providerId="ADAL" clId="{6C386FB0-D7CF-448A-BA0A-146360E9A7DB}" dt="2021-12-02T06:32:49.691" v="1193" actId="478"/>
          <ac:spMkLst>
            <pc:docMk/>
            <pc:sldMk cId="0" sldId="939"/>
            <ac:spMk id="161796" creationId="{A59AD2B9-2E85-484B-9537-2E61D2A1C517}"/>
          </ac:spMkLst>
        </pc:spChg>
        <pc:spChg chg="add del">
          <ac:chgData name="Rohit J Kate" userId="6acfeb0a-1742-4fee-9ad0-3462b52b7fdf" providerId="ADAL" clId="{6C386FB0-D7CF-448A-BA0A-146360E9A7DB}" dt="2021-12-02T06:32:49.691" v="1193" actId="478"/>
          <ac:spMkLst>
            <pc:docMk/>
            <pc:sldMk cId="0" sldId="939"/>
            <ac:spMk id="161797" creationId="{D3D00CD2-D2E1-4A7B-9CB9-6422261887CC}"/>
          </ac:spMkLst>
        </pc:spChg>
        <pc:spChg chg="add del">
          <ac:chgData name="Rohit J Kate" userId="6acfeb0a-1742-4fee-9ad0-3462b52b7fdf" providerId="ADAL" clId="{6C386FB0-D7CF-448A-BA0A-146360E9A7DB}" dt="2021-12-02T06:32:49.691" v="1193" actId="478"/>
          <ac:spMkLst>
            <pc:docMk/>
            <pc:sldMk cId="0" sldId="939"/>
            <ac:spMk id="161798" creationId="{57496E9E-65AD-49B3-B892-74C0DCA02EC6}"/>
          </ac:spMkLst>
        </pc:spChg>
        <pc:spChg chg="add del">
          <ac:chgData name="Rohit J Kate" userId="6acfeb0a-1742-4fee-9ad0-3462b52b7fdf" providerId="ADAL" clId="{6C386FB0-D7CF-448A-BA0A-146360E9A7DB}" dt="2021-12-02T06:32:49.691" v="1193" actId="478"/>
          <ac:spMkLst>
            <pc:docMk/>
            <pc:sldMk cId="0" sldId="939"/>
            <ac:spMk id="161799" creationId="{339438C2-8F14-4DD3-97F4-6E899D668279}"/>
          </ac:spMkLst>
        </pc:spChg>
        <pc:spChg chg="add del">
          <ac:chgData name="Rohit J Kate" userId="6acfeb0a-1742-4fee-9ad0-3462b52b7fdf" providerId="ADAL" clId="{6C386FB0-D7CF-448A-BA0A-146360E9A7DB}" dt="2021-12-02T06:32:49.691" v="1193" actId="478"/>
          <ac:spMkLst>
            <pc:docMk/>
            <pc:sldMk cId="0" sldId="939"/>
            <ac:spMk id="161800" creationId="{6B376D4B-D361-426B-B4A3-F8BB2F4B8072}"/>
          </ac:spMkLst>
        </pc:spChg>
        <pc:spChg chg="add del">
          <ac:chgData name="Rohit J Kate" userId="6acfeb0a-1742-4fee-9ad0-3462b52b7fdf" providerId="ADAL" clId="{6C386FB0-D7CF-448A-BA0A-146360E9A7DB}" dt="2021-12-02T06:32:49.691" v="1193" actId="478"/>
          <ac:spMkLst>
            <pc:docMk/>
            <pc:sldMk cId="0" sldId="939"/>
            <ac:spMk id="161801" creationId="{62909222-9FEF-4AC9-9F20-A0CD270D5BF0}"/>
          </ac:spMkLst>
        </pc:spChg>
        <pc:spChg chg="add del">
          <ac:chgData name="Rohit J Kate" userId="6acfeb0a-1742-4fee-9ad0-3462b52b7fdf" providerId="ADAL" clId="{6C386FB0-D7CF-448A-BA0A-146360E9A7DB}" dt="2021-12-02T06:32:49.691" v="1193" actId="478"/>
          <ac:spMkLst>
            <pc:docMk/>
            <pc:sldMk cId="0" sldId="939"/>
            <ac:spMk id="161802" creationId="{681827EA-E67D-46E9-AA42-342EF722025F}"/>
          </ac:spMkLst>
        </pc:spChg>
        <pc:spChg chg="add del">
          <ac:chgData name="Rohit J Kate" userId="6acfeb0a-1742-4fee-9ad0-3462b52b7fdf" providerId="ADAL" clId="{6C386FB0-D7CF-448A-BA0A-146360E9A7DB}" dt="2021-12-02T06:32:49.691" v="1193" actId="478"/>
          <ac:spMkLst>
            <pc:docMk/>
            <pc:sldMk cId="0" sldId="939"/>
            <ac:spMk id="161803" creationId="{D0150F37-231C-45BF-AB0D-8A29703DE174}"/>
          </ac:spMkLst>
        </pc:spChg>
        <pc:spChg chg="add del">
          <ac:chgData name="Rohit J Kate" userId="6acfeb0a-1742-4fee-9ad0-3462b52b7fdf" providerId="ADAL" clId="{6C386FB0-D7CF-448A-BA0A-146360E9A7DB}" dt="2021-12-02T06:32:49.691" v="1193" actId="478"/>
          <ac:spMkLst>
            <pc:docMk/>
            <pc:sldMk cId="0" sldId="939"/>
            <ac:spMk id="161804" creationId="{2159A236-4BFE-46EE-8FA8-52E7D0347838}"/>
          </ac:spMkLst>
        </pc:spChg>
        <pc:spChg chg="add del">
          <ac:chgData name="Rohit J Kate" userId="6acfeb0a-1742-4fee-9ad0-3462b52b7fdf" providerId="ADAL" clId="{6C386FB0-D7CF-448A-BA0A-146360E9A7DB}" dt="2021-12-02T06:32:49.691" v="1193" actId="478"/>
          <ac:spMkLst>
            <pc:docMk/>
            <pc:sldMk cId="0" sldId="939"/>
            <ac:spMk id="161805" creationId="{04557CBC-7570-49E8-B0D3-A5A71A2982A3}"/>
          </ac:spMkLst>
        </pc:spChg>
        <pc:spChg chg="add del">
          <ac:chgData name="Rohit J Kate" userId="6acfeb0a-1742-4fee-9ad0-3462b52b7fdf" providerId="ADAL" clId="{6C386FB0-D7CF-448A-BA0A-146360E9A7DB}" dt="2021-12-02T06:32:49.691" v="1193" actId="478"/>
          <ac:spMkLst>
            <pc:docMk/>
            <pc:sldMk cId="0" sldId="939"/>
            <ac:spMk id="161806" creationId="{34390846-75F9-4B15-BC53-EF7D165D8F0B}"/>
          </ac:spMkLst>
        </pc:spChg>
        <pc:spChg chg="add del">
          <ac:chgData name="Rohit J Kate" userId="6acfeb0a-1742-4fee-9ad0-3462b52b7fdf" providerId="ADAL" clId="{6C386FB0-D7CF-448A-BA0A-146360E9A7DB}" dt="2021-12-02T06:32:49.691" v="1193" actId="478"/>
          <ac:spMkLst>
            <pc:docMk/>
            <pc:sldMk cId="0" sldId="939"/>
            <ac:spMk id="161807" creationId="{59BEB559-BDC4-46BA-8297-FBF8DC49CD10}"/>
          </ac:spMkLst>
        </pc:spChg>
        <pc:spChg chg="add del">
          <ac:chgData name="Rohit J Kate" userId="6acfeb0a-1742-4fee-9ad0-3462b52b7fdf" providerId="ADAL" clId="{6C386FB0-D7CF-448A-BA0A-146360E9A7DB}" dt="2021-12-02T06:32:49.691" v="1193" actId="478"/>
          <ac:spMkLst>
            <pc:docMk/>
            <pc:sldMk cId="0" sldId="939"/>
            <ac:spMk id="161808" creationId="{35C995FC-8C3C-42E7-B3B3-6EBA3A9C7A2F}"/>
          </ac:spMkLst>
        </pc:spChg>
        <pc:spChg chg="add del">
          <ac:chgData name="Rohit J Kate" userId="6acfeb0a-1742-4fee-9ad0-3462b52b7fdf" providerId="ADAL" clId="{6C386FB0-D7CF-448A-BA0A-146360E9A7DB}" dt="2021-12-02T06:32:49.691" v="1193" actId="478"/>
          <ac:spMkLst>
            <pc:docMk/>
            <pc:sldMk cId="0" sldId="939"/>
            <ac:spMk id="161809" creationId="{471FA4BB-A302-41B6-9283-DC99E974B31D}"/>
          </ac:spMkLst>
        </pc:spChg>
        <pc:spChg chg="add del">
          <ac:chgData name="Rohit J Kate" userId="6acfeb0a-1742-4fee-9ad0-3462b52b7fdf" providerId="ADAL" clId="{6C386FB0-D7CF-448A-BA0A-146360E9A7DB}" dt="2021-12-02T06:32:49.691" v="1193" actId="478"/>
          <ac:spMkLst>
            <pc:docMk/>
            <pc:sldMk cId="0" sldId="939"/>
            <ac:spMk id="161810" creationId="{E0FEF916-7F2A-45A4-BEFC-E27A92AFA9BC}"/>
          </ac:spMkLst>
        </pc:spChg>
        <pc:spChg chg="add del">
          <ac:chgData name="Rohit J Kate" userId="6acfeb0a-1742-4fee-9ad0-3462b52b7fdf" providerId="ADAL" clId="{6C386FB0-D7CF-448A-BA0A-146360E9A7DB}" dt="2021-12-02T06:32:49.691" v="1193" actId="478"/>
          <ac:spMkLst>
            <pc:docMk/>
            <pc:sldMk cId="0" sldId="939"/>
            <ac:spMk id="161811" creationId="{44815FB0-DB31-41DD-B35A-6545DF4C1909}"/>
          </ac:spMkLst>
        </pc:spChg>
        <pc:spChg chg="add del">
          <ac:chgData name="Rohit J Kate" userId="6acfeb0a-1742-4fee-9ad0-3462b52b7fdf" providerId="ADAL" clId="{6C386FB0-D7CF-448A-BA0A-146360E9A7DB}" dt="2021-12-02T06:32:49.691" v="1193" actId="478"/>
          <ac:spMkLst>
            <pc:docMk/>
            <pc:sldMk cId="0" sldId="939"/>
            <ac:spMk id="161812" creationId="{C2AF9A78-1DCF-45B8-BF44-20F9882C3985}"/>
          </ac:spMkLst>
        </pc:spChg>
        <pc:spChg chg="add del">
          <ac:chgData name="Rohit J Kate" userId="6acfeb0a-1742-4fee-9ad0-3462b52b7fdf" providerId="ADAL" clId="{6C386FB0-D7CF-448A-BA0A-146360E9A7DB}" dt="2021-12-02T06:32:49.691" v="1193" actId="478"/>
          <ac:spMkLst>
            <pc:docMk/>
            <pc:sldMk cId="0" sldId="939"/>
            <ac:spMk id="161813" creationId="{F969752E-DD1A-4EF0-BE7F-7EA61A5C8B45}"/>
          </ac:spMkLst>
        </pc:spChg>
        <pc:spChg chg="add del">
          <ac:chgData name="Rohit J Kate" userId="6acfeb0a-1742-4fee-9ad0-3462b52b7fdf" providerId="ADAL" clId="{6C386FB0-D7CF-448A-BA0A-146360E9A7DB}" dt="2021-12-02T06:32:49.691" v="1193" actId="478"/>
          <ac:spMkLst>
            <pc:docMk/>
            <pc:sldMk cId="0" sldId="939"/>
            <ac:spMk id="161814" creationId="{F5F0A0BA-5D6D-490C-9DF5-1F9FAF47FDB0}"/>
          </ac:spMkLst>
        </pc:spChg>
        <pc:spChg chg="add del">
          <ac:chgData name="Rohit J Kate" userId="6acfeb0a-1742-4fee-9ad0-3462b52b7fdf" providerId="ADAL" clId="{6C386FB0-D7CF-448A-BA0A-146360E9A7DB}" dt="2021-12-02T06:32:49.691" v="1193" actId="478"/>
          <ac:spMkLst>
            <pc:docMk/>
            <pc:sldMk cId="0" sldId="939"/>
            <ac:spMk id="161815" creationId="{092F9FFD-7F06-47E5-9656-08902C179099}"/>
          </ac:spMkLst>
        </pc:spChg>
        <pc:spChg chg="add del">
          <ac:chgData name="Rohit J Kate" userId="6acfeb0a-1742-4fee-9ad0-3462b52b7fdf" providerId="ADAL" clId="{6C386FB0-D7CF-448A-BA0A-146360E9A7DB}" dt="2021-12-02T06:32:49.691" v="1193" actId="478"/>
          <ac:spMkLst>
            <pc:docMk/>
            <pc:sldMk cId="0" sldId="939"/>
            <ac:spMk id="161816" creationId="{07C92969-BE20-4ACB-895E-A29AECF4FDE3}"/>
          </ac:spMkLst>
        </pc:spChg>
        <pc:spChg chg="add del">
          <ac:chgData name="Rohit J Kate" userId="6acfeb0a-1742-4fee-9ad0-3462b52b7fdf" providerId="ADAL" clId="{6C386FB0-D7CF-448A-BA0A-146360E9A7DB}" dt="2021-12-02T06:32:49.691" v="1193" actId="478"/>
          <ac:spMkLst>
            <pc:docMk/>
            <pc:sldMk cId="0" sldId="939"/>
            <ac:spMk id="161817" creationId="{868CD608-2B9C-45F9-8792-FCBF8FCC189A}"/>
          </ac:spMkLst>
        </pc:spChg>
        <pc:spChg chg="add del">
          <ac:chgData name="Rohit J Kate" userId="6acfeb0a-1742-4fee-9ad0-3462b52b7fdf" providerId="ADAL" clId="{6C386FB0-D7CF-448A-BA0A-146360E9A7DB}" dt="2021-12-02T06:32:49.691" v="1193" actId="478"/>
          <ac:spMkLst>
            <pc:docMk/>
            <pc:sldMk cId="0" sldId="939"/>
            <ac:spMk id="161818" creationId="{434B5A59-29C5-4453-89B7-B045D4976076}"/>
          </ac:spMkLst>
        </pc:spChg>
        <pc:spChg chg="add del">
          <ac:chgData name="Rohit J Kate" userId="6acfeb0a-1742-4fee-9ad0-3462b52b7fdf" providerId="ADAL" clId="{6C386FB0-D7CF-448A-BA0A-146360E9A7DB}" dt="2021-12-02T06:32:49.691" v="1193" actId="478"/>
          <ac:spMkLst>
            <pc:docMk/>
            <pc:sldMk cId="0" sldId="939"/>
            <ac:spMk id="161819" creationId="{E45ACA9F-25AA-4090-A3BF-FD4303DACE1C}"/>
          </ac:spMkLst>
        </pc:spChg>
        <pc:spChg chg="add del">
          <ac:chgData name="Rohit J Kate" userId="6acfeb0a-1742-4fee-9ad0-3462b52b7fdf" providerId="ADAL" clId="{6C386FB0-D7CF-448A-BA0A-146360E9A7DB}" dt="2021-12-02T06:32:49.691" v="1193" actId="478"/>
          <ac:spMkLst>
            <pc:docMk/>
            <pc:sldMk cId="0" sldId="939"/>
            <ac:spMk id="161820" creationId="{3615342F-CEC1-4D1E-900A-8BABAD35A0BF}"/>
          </ac:spMkLst>
        </pc:spChg>
        <pc:spChg chg="add del">
          <ac:chgData name="Rohit J Kate" userId="6acfeb0a-1742-4fee-9ad0-3462b52b7fdf" providerId="ADAL" clId="{6C386FB0-D7CF-448A-BA0A-146360E9A7DB}" dt="2021-12-02T06:32:49.691" v="1193" actId="478"/>
          <ac:spMkLst>
            <pc:docMk/>
            <pc:sldMk cId="0" sldId="939"/>
            <ac:spMk id="161821" creationId="{8E740955-8429-42BE-97EB-E7D457B2219F}"/>
          </ac:spMkLst>
        </pc:spChg>
        <pc:spChg chg="add del">
          <ac:chgData name="Rohit J Kate" userId="6acfeb0a-1742-4fee-9ad0-3462b52b7fdf" providerId="ADAL" clId="{6C386FB0-D7CF-448A-BA0A-146360E9A7DB}" dt="2021-12-02T06:32:49.691" v="1193" actId="478"/>
          <ac:spMkLst>
            <pc:docMk/>
            <pc:sldMk cId="0" sldId="939"/>
            <ac:spMk id="161822" creationId="{00D83A0A-405D-4848-B948-4FF02D7526C2}"/>
          </ac:spMkLst>
        </pc:spChg>
        <pc:spChg chg="add del">
          <ac:chgData name="Rohit J Kate" userId="6acfeb0a-1742-4fee-9ad0-3462b52b7fdf" providerId="ADAL" clId="{6C386FB0-D7CF-448A-BA0A-146360E9A7DB}" dt="2021-12-02T06:32:49.691" v="1193" actId="478"/>
          <ac:spMkLst>
            <pc:docMk/>
            <pc:sldMk cId="0" sldId="939"/>
            <ac:spMk id="161823" creationId="{BB8CC9BB-CAD1-4F5D-B5F6-FDE85178B421}"/>
          </ac:spMkLst>
        </pc:spChg>
        <pc:spChg chg="add del">
          <ac:chgData name="Rohit J Kate" userId="6acfeb0a-1742-4fee-9ad0-3462b52b7fdf" providerId="ADAL" clId="{6C386FB0-D7CF-448A-BA0A-146360E9A7DB}" dt="2021-12-02T06:32:49.691" v="1193" actId="478"/>
          <ac:spMkLst>
            <pc:docMk/>
            <pc:sldMk cId="0" sldId="939"/>
            <ac:spMk id="161824" creationId="{9AA99F35-CD36-4F7B-89AC-EE1EACE1B065}"/>
          </ac:spMkLst>
        </pc:spChg>
        <pc:spChg chg="add del">
          <ac:chgData name="Rohit J Kate" userId="6acfeb0a-1742-4fee-9ad0-3462b52b7fdf" providerId="ADAL" clId="{6C386FB0-D7CF-448A-BA0A-146360E9A7DB}" dt="2021-12-02T06:32:49.691" v="1193" actId="478"/>
          <ac:spMkLst>
            <pc:docMk/>
            <pc:sldMk cId="0" sldId="939"/>
            <ac:spMk id="161825" creationId="{66703AB0-DDA4-4AB7-B772-AEE53A614D1A}"/>
          </ac:spMkLst>
        </pc:spChg>
        <pc:spChg chg="add del">
          <ac:chgData name="Rohit J Kate" userId="6acfeb0a-1742-4fee-9ad0-3462b52b7fdf" providerId="ADAL" clId="{6C386FB0-D7CF-448A-BA0A-146360E9A7DB}" dt="2021-12-02T06:32:49.691" v="1193" actId="478"/>
          <ac:spMkLst>
            <pc:docMk/>
            <pc:sldMk cId="0" sldId="939"/>
            <ac:spMk id="161827" creationId="{4385854C-6E71-406F-953F-E6AE5B815B66}"/>
          </ac:spMkLst>
        </pc:spChg>
      </pc:sldChg>
      <pc:sldChg chg="addSp delSp modSp add del">
        <pc:chgData name="Rohit J Kate" userId="6acfeb0a-1742-4fee-9ad0-3462b52b7fdf" providerId="ADAL" clId="{6C386FB0-D7CF-448A-BA0A-146360E9A7DB}" dt="2021-12-02T06:34:32.104" v="1214" actId="1076"/>
        <pc:sldMkLst>
          <pc:docMk/>
          <pc:sldMk cId="0" sldId="962"/>
        </pc:sldMkLst>
        <pc:spChg chg="add del mod">
          <ac:chgData name="Rohit J Kate" userId="6acfeb0a-1742-4fee-9ad0-3462b52b7fdf" providerId="ADAL" clId="{6C386FB0-D7CF-448A-BA0A-146360E9A7DB}" dt="2021-12-02T06:31:39.834" v="1182"/>
          <ac:spMkLst>
            <pc:docMk/>
            <pc:sldMk cId="0" sldId="962"/>
            <ac:spMk id="27" creationId="{80046C64-7DB1-44EB-8BEF-BD6D962B4359}"/>
          </ac:spMkLst>
        </pc:spChg>
        <pc:spChg chg="add del mod">
          <ac:chgData name="Rohit J Kate" userId="6acfeb0a-1742-4fee-9ad0-3462b52b7fdf" providerId="ADAL" clId="{6C386FB0-D7CF-448A-BA0A-146360E9A7DB}" dt="2021-12-02T06:31:39.834" v="1182"/>
          <ac:spMkLst>
            <pc:docMk/>
            <pc:sldMk cId="0" sldId="962"/>
            <ac:spMk id="28" creationId="{DC14EF39-B297-4AB6-987D-55313A053B0F}"/>
          </ac:spMkLst>
        </pc:spChg>
        <pc:spChg chg="add del mod">
          <ac:chgData name="Rohit J Kate" userId="6acfeb0a-1742-4fee-9ad0-3462b52b7fdf" providerId="ADAL" clId="{6C386FB0-D7CF-448A-BA0A-146360E9A7DB}" dt="2021-12-02T06:31:39.834" v="1182"/>
          <ac:spMkLst>
            <pc:docMk/>
            <pc:sldMk cId="0" sldId="962"/>
            <ac:spMk id="29" creationId="{BEC791CD-BF33-4D50-9CDF-BC04967964D9}"/>
          </ac:spMkLst>
        </pc:spChg>
        <pc:spChg chg="add del mod">
          <ac:chgData name="Rohit J Kate" userId="6acfeb0a-1742-4fee-9ad0-3462b52b7fdf" providerId="ADAL" clId="{6C386FB0-D7CF-448A-BA0A-146360E9A7DB}" dt="2021-12-02T06:31:39.834" v="1182"/>
          <ac:spMkLst>
            <pc:docMk/>
            <pc:sldMk cId="0" sldId="962"/>
            <ac:spMk id="30" creationId="{1AA1C198-A6DF-4C06-8ECC-F7C79EA04E3E}"/>
          </ac:spMkLst>
        </pc:spChg>
        <pc:spChg chg="add del mod">
          <ac:chgData name="Rohit J Kate" userId="6acfeb0a-1742-4fee-9ad0-3462b52b7fdf" providerId="ADAL" clId="{6C386FB0-D7CF-448A-BA0A-146360E9A7DB}" dt="2021-12-02T06:31:39.834" v="1182"/>
          <ac:spMkLst>
            <pc:docMk/>
            <pc:sldMk cId="0" sldId="962"/>
            <ac:spMk id="31" creationId="{B24E2B09-AE0E-4521-9880-D68A6FFDA496}"/>
          </ac:spMkLst>
        </pc:spChg>
        <pc:spChg chg="add del mod">
          <ac:chgData name="Rohit J Kate" userId="6acfeb0a-1742-4fee-9ad0-3462b52b7fdf" providerId="ADAL" clId="{6C386FB0-D7CF-448A-BA0A-146360E9A7DB}" dt="2021-12-02T06:31:39.834" v="1182"/>
          <ac:spMkLst>
            <pc:docMk/>
            <pc:sldMk cId="0" sldId="962"/>
            <ac:spMk id="32" creationId="{D651C653-45E4-4436-8BCD-DF53467672B7}"/>
          </ac:spMkLst>
        </pc:spChg>
        <pc:spChg chg="add del mod">
          <ac:chgData name="Rohit J Kate" userId="6acfeb0a-1742-4fee-9ad0-3462b52b7fdf" providerId="ADAL" clId="{6C386FB0-D7CF-448A-BA0A-146360E9A7DB}" dt="2021-12-02T06:31:39.834" v="1182"/>
          <ac:spMkLst>
            <pc:docMk/>
            <pc:sldMk cId="0" sldId="962"/>
            <ac:spMk id="33" creationId="{8F7AD1BE-541C-4DC0-9423-A626B5EDC87C}"/>
          </ac:spMkLst>
        </pc:spChg>
        <pc:spChg chg="add del mod">
          <ac:chgData name="Rohit J Kate" userId="6acfeb0a-1742-4fee-9ad0-3462b52b7fdf" providerId="ADAL" clId="{6C386FB0-D7CF-448A-BA0A-146360E9A7DB}" dt="2021-12-02T06:31:39.834" v="1182"/>
          <ac:spMkLst>
            <pc:docMk/>
            <pc:sldMk cId="0" sldId="962"/>
            <ac:spMk id="34" creationId="{9D6CD46D-31E1-43BE-A946-5F4021BBA434}"/>
          </ac:spMkLst>
        </pc:spChg>
        <pc:spChg chg="add del mod">
          <ac:chgData name="Rohit J Kate" userId="6acfeb0a-1742-4fee-9ad0-3462b52b7fdf" providerId="ADAL" clId="{6C386FB0-D7CF-448A-BA0A-146360E9A7DB}" dt="2021-12-02T06:31:39.834" v="1182"/>
          <ac:spMkLst>
            <pc:docMk/>
            <pc:sldMk cId="0" sldId="962"/>
            <ac:spMk id="35" creationId="{BB11420C-0A42-4833-A18B-DA84A7748914}"/>
          </ac:spMkLst>
        </pc:spChg>
        <pc:spChg chg="add del mod">
          <ac:chgData name="Rohit J Kate" userId="6acfeb0a-1742-4fee-9ad0-3462b52b7fdf" providerId="ADAL" clId="{6C386FB0-D7CF-448A-BA0A-146360E9A7DB}" dt="2021-12-02T06:31:39.834" v="1182"/>
          <ac:spMkLst>
            <pc:docMk/>
            <pc:sldMk cId="0" sldId="962"/>
            <ac:spMk id="36" creationId="{15AC6DB8-5819-4A88-B1E2-F77E8119088B}"/>
          </ac:spMkLst>
        </pc:spChg>
        <pc:spChg chg="add del mod">
          <ac:chgData name="Rohit J Kate" userId="6acfeb0a-1742-4fee-9ad0-3462b52b7fdf" providerId="ADAL" clId="{6C386FB0-D7CF-448A-BA0A-146360E9A7DB}" dt="2021-12-02T06:31:39.834" v="1182"/>
          <ac:spMkLst>
            <pc:docMk/>
            <pc:sldMk cId="0" sldId="962"/>
            <ac:spMk id="37" creationId="{0BC63D90-C71F-488B-BC6F-E88CF9295308}"/>
          </ac:spMkLst>
        </pc:spChg>
        <pc:spChg chg="add del mod">
          <ac:chgData name="Rohit J Kate" userId="6acfeb0a-1742-4fee-9ad0-3462b52b7fdf" providerId="ADAL" clId="{6C386FB0-D7CF-448A-BA0A-146360E9A7DB}" dt="2021-12-02T06:31:39.834" v="1182"/>
          <ac:spMkLst>
            <pc:docMk/>
            <pc:sldMk cId="0" sldId="962"/>
            <ac:spMk id="38" creationId="{87E1C992-5451-4AA2-83A6-0238FF06D53F}"/>
          </ac:spMkLst>
        </pc:spChg>
        <pc:spChg chg="add del mod">
          <ac:chgData name="Rohit J Kate" userId="6acfeb0a-1742-4fee-9ad0-3462b52b7fdf" providerId="ADAL" clId="{6C386FB0-D7CF-448A-BA0A-146360E9A7DB}" dt="2021-12-02T06:31:39.834" v="1182"/>
          <ac:spMkLst>
            <pc:docMk/>
            <pc:sldMk cId="0" sldId="962"/>
            <ac:spMk id="39" creationId="{E0321B25-660A-4B55-AEEA-80DCCAC5F2A4}"/>
          </ac:spMkLst>
        </pc:spChg>
        <pc:spChg chg="add del mod">
          <ac:chgData name="Rohit J Kate" userId="6acfeb0a-1742-4fee-9ad0-3462b52b7fdf" providerId="ADAL" clId="{6C386FB0-D7CF-448A-BA0A-146360E9A7DB}" dt="2021-12-02T06:31:39.834" v="1182"/>
          <ac:spMkLst>
            <pc:docMk/>
            <pc:sldMk cId="0" sldId="962"/>
            <ac:spMk id="40" creationId="{ED9A947D-B9C2-424D-A39C-B63ECB9605E6}"/>
          </ac:spMkLst>
        </pc:spChg>
        <pc:spChg chg="add del mod">
          <ac:chgData name="Rohit J Kate" userId="6acfeb0a-1742-4fee-9ad0-3462b52b7fdf" providerId="ADAL" clId="{6C386FB0-D7CF-448A-BA0A-146360E9A7DB}" dt="2021-12-02T06:31:39.834" v="1182"/>
          <ac:spMkLst>
            <pc:docMk/>
            <pc:sldMk cId="0" sldId="962"/>
            <ac:spMk id="41" creationId="{E564E143-1FC2-4BDB-B031-AA7E1204BF9C}"/>
          </ac:spMkLst>
        </pc:spChg>
        <pc:spChg chg="add del mod">
          <ac:chgData name="Rohit J Kate" userId="6acfeb0a-1742-4fee-9ad0-3462b52b7fdf" providerId="ADAL" clId="{6C386FB0-D7CF-448A-BA0A-146360E9A7DB}" dt="2021-12-02T06:31:39.834" v="1182"/>
          <ac:spMkLst>
            <pc:docMk/>
            <pc:sldMk cId="0" sldId="962"/>
            <ac:spMk id="42" creationId="{38C10E04-C7E7-4654-BBDC-F3EFA778DAB2}"/>
          </ac:spMkLst>
        </pc:spChg>
        <pc:spChg chg="add del mod">
          <ac:chgData name="Rohit J Kate" userId="6acfeb0a-1742-4fee-9ad0-3462b52b7fdf" providerId="ADAL" clId="{6C386FB0-D7CF-448A-BA0A-146360E9A7DB}" dt="2021-12-02T06:31:39.834" v="1182"/>
          <ac:spMkLst>
            <pc:docMk/>
            <pc:sldMk cId="0" sldId="962"/>
            <ac:spMk id="43" creationId="{C3E860FE-6259-4CD5-81C1-A66329586A03}"/>
          </ac:spMkLst>
        </pc:spChg>
        <pc:spChg chg="add del mod">
          <ac:chgData name="Rohit J Kate" userId="6acfeb0a-1742-4fee-9ad0-3462b52b7fdf" providerId="ADAL" clId="{6C386FB0-D7CF-448A-BA0A-146360E9A7DB}" dt="2021-12-02T06:31:39.834" v="1182"/>
          <ac:spMkLst>
            <pc:docMk/>
            <pc:sldMk cId="0" sldId="962"/>
            <ac:spMk id="44" creationId="{3399DD2E-0311-4D5A-B572-FAA364089F69}"/>
          </ac:spMkLst>
        </pc:spChg>
        <pc:spChg chg="add del mod">
          <ac:chgData name="Rohit J Kate" userId="6acfeb0a-1742-4fee-9ad0-3462b52b7fdf" providerId="ADAL" clId="{6C386FB0-D7CF-448A-BA0A-146360E9A7DB}" dt="2021-12-02T06:31:39.834" v="1182"/>
          <ac:spMkLst>
            <pc:docMk/>
            <pc:sldMk cId="0" sldId="962"/>
            <ac:spMk id="45" creationId="{A0FE97A1-9584-4D13-B9CA-0E893536E59C}"/>
          </ac:spMkLst>
        </pc:spChg>
        <pc:spChg chg="add del mod">
          <ac:chgData name="Rohit J Kate" userId="6acfeb0a-1742-4fee-9ad0-3462b52b7fdf" providerId="ADAL" clId="{6C386FB0-D7CF-448A-BA0A-146360E9A7DB}" dt="2021-12-02T06:31:39.834" v="1182"/>
          <ac:spMkLst>
            <pc:docMk/>
            <pc:sldMk cId="0" sldId="962"/>
            <ac:spMk id="46" creationId="{D219CACC-CDC8-4F8B-AC1C-ED41DDDCB10F}"/>
          </ac:spMkLst>
        </pc:spChg>
        <pc:spChg chg="add del mod">
          <ac:chgData name="Rohit J Kate" userId="6acfeb0a-1742-4fee-9ad0-3462b52b7fdf" providerId="ADAL" clId="{6C386FB0-D7CF-448A-BA0A-146360E9A7DB}" dt="2021-12-02T06:31:39.834" v="1182"/>
          <ac:spMkLst>
            <pc:docMk/>
            <pc:sldMk cId="0" sldId="962"/>
            <ac:spMk id="47" creationId="{4FEB69AF-28D8-4B85-9782-9E32C2C2F5B6}"/>
          </ac:spMkLst>
        </pc:spChg>
        <pc:spChg chg="add del mod">
          <ac:chgData name="Rohit J Kate" userId="6acfeb0a-1742-4fee-9ad0-3462b52b7fdf" providerId="ADAL" clId="{6C386FB0-D7CF-448A-BA0A-146360E9A7DB}" dt="2021-12-02T06:31:39.834" v="1182"/>
          <ac:spMkLst>
            <pc:docMk/>
            <pc:sldMk cId="0" sldId="962"/>
            <ac:spMk id="48" creationId="{CCE60592-5332-43E2-A19D-811EC4BF85BC}"/>
          </ac:spMkLst>
        </pc:spChg>
        <pc:spChg chg="add del mod">
          <ac:chgData name="Rohit J Kate" userId="6acfeb0a-1742-4fee-9ad0-3462b52b7fdf" providerId="ADAL" clId="{6C386FB0-D7CF-448A-BA0A-146360E9A7DB}" dt="2021-12-02T06:31:39.834" v="1182"/>
          <ac:spMkLst>
            <pc:docMk/>
            <pc:sldMk cId="0" sldId="962"/>
            <ac:spMk id="49" creationId="{8F2B64E0-ECC9-4813-8E12-20BD8BFD3969}"/>
          </ac:spMkLst>
        </pc:spChg>
        <pc:spChg chg="add mod">
          <ac:chgData name="Rohit J Kate" userId="6acfeb0a-1742-4fee-9ad0-3462b52b7fdf" providerId="ADAL" clId="{6C386FB0-D7CF-448A-BA0A-146360E9A7DB}" dt="2021-12-02T06:31:39.850" v="1183"/>
          <ac:spMkLst>
            <pc:docMk/>
            <pc:sldMk cId="0" sldId="962"/>
            <ac:spMk id="50" creationId="{485F2E6B-59C0-4719-A29D-D7575598C6BC}"/>
          </ac:spMkLst>
        </pc:spChg>
        <pc:spChg chg="add mod">
          <ac:chgData name="Rohit J Kate" userId="6acfeb0a-1742-4fee-9ad0-3462b52b7fdf" providerId="ADAL" clId="{6C386FB0-D7CF-448A-BA0A-146360E9A7DB}" dt="2021-12-02T06:31:39.850" v="1183"/>
          <ac:spMkLst>
            <pc:docMk/>
            <pc:sldMk cId="0" sldId="962"/>
            <ac:spMk id="51" creationId="{5FC9F7AA-38C7-40B8-89FB-DA53D81275FB}"/>
          </ac:spMkLst>
        </pc:spChg>
        <pc:spChg chg="add mod">
          <ac:chgData name="Rohit J Kate" userId="6acfeb0a-1742-4fee-9ad0-3462b52b7fdf" providerId="ADAL" clId="{6C386FB0-D7CF-448A-BA0A-146360E9A7DB}" dt="2021-12-02T06:31:39.850" v="1183"/>
          <ac:spMkLst>
            <pc:docMk/>
            <pc:sldMk cId="0" sldId="962"/>
            <ac:spMk id="52" creationId="{F5772A60-A278-47E5-B936-77822A68F47F}"/>
          </ac:spMkLst>
        </pc:spChg>
        <pc:spChg chg="add mod">
          <ac:chgData name="Rohit J Kate" userId="6acfeb0a-1742-4fee-9ad0-3462b52b7fdf" providerId="ADAL" clId="{6C386FB0-D7CF-448A-BA0A-146360E9A7DB}" dt="2021-12-02T06:31:39.850" v="1183"/>
          <ac:spMkLst>
            <pc:docMk/>
            <pc:sldMk cId="0" sldId="962"/>
            <ac:spMk id="53" creationId="{AA2D34DF-DA9E-4EB4-86A1-1A98FAE8C34C}"/>
          </ac:spMkLst>
        </pc:spChg>
        <pc:spChg chg="add mod">
          <ac:chgData name="Rohit J Kate" userId="6acfeb0a-1742-4fee-9ad0-3462b52b7fdf" providerId="ADAL" clId="{6C386FB0-D7CF-448A-BA0A-146360E9A7DB}" dt="2021-12-02T06:31:39.850" v="1183"/>
          <ac:spMkLst>
            <pc:docMk/>
            <pc:sldMk cId="0" sldId="962"/>
            <ac:spMk id="54" creationId="{F3A910AF-FF21-4492-AE0B-A5F1A62E53AD}"/>
          </ac:spMkLst>
        </pc:spChg>
        <pc:spChg chg="add mod">
          <ac:chgData name="Rohit J Kate" userId="6acfeb0a-1742-4fee-9ad0-3462b52b7fdf" providerId="ADAL" clId="{6C386FB0-D7CF-448A-BA0A-146360E9A7DB}" dt="2021-12-02T06:31:39.850" v="1183"/>
          <ac:spMkLst>
            <pc:docMk/>
            <pc:sldMk cId="0" sldId="962"/>
            <ac:spMk id="55" creationId="{032815D2-EB08-4A80-B8DE-AEED77EF2B7E}"/>
          </ac:spMkLst>
        </pc:spChg>
        <pc:spChg chg="add mod">
          <ac:chgData name="Rohit J Kate" userId="6acfeb0a-1742-4fee-9ad0-3462b52b7fdf" providerId="ADAL" clId="{6C386FB0-D7CF-448A-BA0A-146360E9A7DB}" dt="2021-12-02T06:31:39.850" v="1183"/>
          <ac:spMkLst>
            <pc:docMk/>
            <pc:sldMk cId="0" sldId="962"/>
            <ac:spMk id="56" creationId="{47A0C084-B1DC-42B3-9D83-26F7B1599E95}"/>
          </ac:spMkLst>
        </pc:spChg>
        <pc:spChg chg="add mod">
          <ac:chgData name="Rohit J Kate" userId="6acfeb0a-1742-4fee-9ad0-3462b52b7fdf" providerId="ADAL" clId="{6C386FB0-D7CF-448A-BA0A-146360E9A7DB}" dt="2021-12-02T06:31:39.850" v="1183"/>
          <ac:spMkLst>
            <pc:docMk/>
            <pc:sldMk cId="0" sldId="962"/>
            <ac:spMk id="57" creationId="{E7DE5266-934F-43DF-9AD0-6CC371F91B45}"/>
          </ac:spMkLst>
        </pc:spChg>
        <pc:spChg chg="add mod">
          <ac:chgData name="Rohit J Kate" userId="6acfeb0a-1742-4fee-9ad0-3462b52b7fdf" providerId="ADAL" clId="{6C386FB0-D7CF-448A-BA0A-146360E9A7DB}" dt="2021-12-02T06:31:39.850" v="1183"/>
          <ac:spMkLst>
            <pc:docMk/>
            <pc:sldMk cId="0" sldId="962"/>
            <ac:spMk id="58" creationId="{612C43D8-E4D6-49D6-A73D-EBEB5B1550A6}"/>
          </ac:spMkLst>
        </pc:spChg>
        <pc:spChg chg="add mod">
          <ac:chgData name="Rohit J Kate" userId="6acfeb0a-1742-4fee-9ad0-3462b52b7fdf" providerId="ADAL" clId="{6C386FB0-D7CF-448A-BA0A-146360E9A7DB}" dt="2021-12-02T06:31:39.850" v="1183"/>
          <ac:spMkLst>
            <pc:docMk/>
            <pc:sldMk cId="0" sldId="962"/>
            <ac:spMk id="59" creationId="{1DB549A3-254A-4D95-B928-2EA6ED32976E}"/>
          </ac:spMkLst>
        </pc:spChg>
        <pc:spChg chg="add mod">
          <ac:chgData name="Rohit J Kate" userId="6acfeb0a-1742-4fee-9ad0-3462b52b7fdf" providerId="ADAL" clId="{6C386FB0-D7CF-448A-BA0A-146360E9A7DB}" dt="2021-12-02T06:31:39.850" v="1183"/>
          <ac:spMkLst>
            <pc:docMk/>
            <pc:sldMk cId="0" sldId="962"/>
            <ac:spMk id="60" creationId="{8F7924E3-7F1C-4AD0-9E01-704DE724595B}"/>
          </ac:spMkLst>
        </pc:spChg>
        <pc:spChg chg="add mod">
          <ac:chgData name="Rohit J Kate" userId="6acfeb0a-1742-4fee-9ad0-3462b52b7fdf" providerId="ADAL" clId="{6C386FB0-D7CF-448A-BA0A-146360E9A7DB}" dt="2021-12-02T06:31:39.850" v="1183"/>
          <ac:spMkLst>
            <pc:docMk/>
            <pc:sldMk cId="0" sldId="962"/>
            <ac:spMk id="61" creationId="{49AE70C5-3AAF-415C-81BC-9256AF84DDC1}"/>
          </ac:spMkLst>
        </pc:spChg>
        <pc:spChg chg="add mod">
          <ac:chgData name="Rohit J Kate" userId="6acfeb0a-1742-4fee-9ad0-3462b52b7fdf" providerId="ADAL" clId="{6C386FB0-D7CF-448A-BA0A-146360E9A7DB}" dt="2021-12-02T06:31:39.850" v="1183"/>
          <ac:spMkLst>
            <pc:docMk/>
            <pc:sldMk cId="0" sldId="962"/>
            <ac:spMk id="62" creationId="{CC4FE376-23A4-46EB-A4AA-5C4ADBACF493}"/>
          </ac:spMkLst>
        </pc:spChg>
        <pc:spChg chg="add mod">
          <ac:chgData name="Rohit J Kate" userId="6acfeb0a-1742-4fee-9ad0-3462b52b7fdf" providerId="ADAL" clId="{6C386FB0-D7CF-448A-BA0A-146360E9A7DB}" dt="2021-12-02T06:31:39.850" v="1183"/>
          <ac:spMkLst>
            <pc:docMk/>
            <pc:sldMk cId="0" sldId="962"/>
            <ac:spMk id="63" creationId="{0384237B-12A9-46DC-B198-9C47F16CEE30}"/>
          </ac:spMkLst>
        </pc:spChg>
        <pc:spChg chg="add mod">
          <ac:chgData name="Rohit J Kate" userId="6acfeb0a-1742-4fee-9ad0-3462b52b7fdf" providerId="ADAL" clId="{6C386FB0-D7CF-448A-BA0A-146360E9A7DB}" dt="2021-12-02T06:31:39.850" v="1183"/>
          <ac:spMkLst>
            <pc:docMk/>
            <pc:sldMk cId="0" sldId="962"/>
            <ac:spMk id="64" creationId="{095E2A87-07E0-4010-9D0F-7C0BECDFA05B}"/>
          </ac:spMkLst>
        </pc:spChg>
        <pc:spChg chg="add mod">
          <ac:chgData name="Rohit J Kate" userId="6acfeb0a-1742-4fee-9ad0-3462b52b7fdf" providerId="ADAL" clId="{6C386FB0-D7CF-448A-BA0A-146360E9A7DB}" dt="2021-12-02T06:31:39.850" v="1183"/>
          <ac:spMkLst>
            <pc:docMk/>
            <pc:sldMk cId="0" sldId="962"/>
            <ac:spMk id="65" creationId="{E142C8D4-A331-40E9-83BE-EA99A892159A}"/>
          </ac:spMkLst>
        </pc:spChg>
        <pc:spChg chg="add mod">
          <ac:chgData name="Rohit J Kate" userId="6acfeb0a-1742-4fee-9ad0-3462b52b7fdf" providerId="ADAL" clId="{6C386FB0-D7CF-448A-BA0A-146360E9A7DB}" dt="2021-12-02T06:31:39.850" v="1183"/>
          <ac:spMkLst>
            <pc:docMk/>
            <pc:sldMk cId="0" sldId="962"/>
            <ac:spMk id="66" creationId="{A6F2AFEF-BEE5-4259-9243-5A11C22C1E5C}"/>
          </ac:spMkLst>
        </pc:spChg>
        <pc:spChg chg="add mod">
          <ac:chgData name="Rohit J Kate" userId="6acfeb0a-1742-4fee-9ad0-3462b52b7fdf" providerId="ADAL" clId="{6C386FB0-D7CF-448A-BA0A-146360E9A7DB}" dt="2021-12-02T06:31:39.850" v="1183"/>
          <ac:spMkLst>
            <pc:docMk/>
            <pc:sldMk cId="0" sldId="962"/>
            <ac:spMk id="67" creationId="{E571D4A1-0F6A-47B8-A0ED-183E58F1200C}"/>
          </ac:spMkLst>
        </pc:spChg>
        <pc:spChg chg="add mod">
          <ac:chgData name="Rohit J Kate" userId="6acfeb0a-1742-4fee-9ad0-3462b52b7fdf" providerId="ADAL" clId="{6C386FB0-D7CF-448A-BA0A-146360E9A7DB}" dt="2021-12-02T06:31:39.850" v="1183"/>
          <ac:spMkLst>
            <pc:docMk/>
            <pc:sldMk cId="0" sldId="962"/>
            <ac:spMk id="68" creationId="{C9786650-6F94-4E7D-B835-FD906713401F}"/>
          </ac:spMkLst>
        </pc:spChg>
        <pc:spChg chg="add mod">
          <ac:chgData name="Rohit J Kate" userId="6acfeb0a-1742-4fee-9ad0-3462b52b7fdf" providerId="ADAL" clId="{6C386FB0-D7CF-448A-BA0A-146360E9A7DB}" dt="2021-12-02T06:31:39.850" v="1183"/>
          <ac:spMkLst>
            <pc:docMk/>
            <pc:sldMk cId="0" sldId="962"/>
            <ac:spMk id="69" creationId="{1F9A2B79-D913-4B8C-B4AE-C83A6BF005D7}"/>
          </ac:spMkLst>
        </pc:spChg>
        <pc:spChg chg="add mod">
          <ac:chgData name="Rohit J Kate" userId="6acfeb0a-1742-4fee-9ad0-3462b52b7fdf" providerId="ADAL" clId="{6C386FB0-D7CF-448A-BA0A-146360E9A7DB}" dt="2021-12-02T06:31:39.850" v="1183"/>
          <ac:spMkLst>
            <pc:docMk/>
            <pc:sldMk cId="0" sldId="962"/>
            <ac:spMk id="70" creationId="{7B74F3C9-D702-4C38-AD8D-82525E5373B9}"/>
          </ac:spMkLst>
        </pc:spChg>
        <pc:spChg chg="add mod">
          <ac:chgData name="Rohit J Kate" userId="6acfeb0a-1742-4fee-9ad0-3462b52b7fdf" providerId="ADAL" clId="{6C386FB0-D7CF-448A-BA0A-146360E9A7DB}" dt="2021-12-02T06:31:39.850" v="1183"/>
          <ac:spMkLst>
            <pc:docMk/>
            <pc:sldMk cId="0" sldId="962"/>
            <ac:spMk id="71" creationId="{CDB8F9C8-06C2-4B0E-8D93-8194F8513DBC}"/>
          </ac:spMkLst>
        </pc:spChg>
        <pc:spChg chg="add mod">
          <ac:chgData name="Rohit J Kate" userId="6acfeb0a-1742-4fee-9ad0-3462b52b7fdf" providerId="ADAL" clId="{6C386FB0-D7CF-448A-BA0A-146360E9A7DB}" dt="2021-12-02T06:31:39.850" v="1183"/>
          <ac:spMkLst>
            <pc:docMk/>
            <pc:sldMk cId="0" sldId="962"/>
            <ac:spMk id="72" creationId="{C0A12842-0ED3-469D-9FF7-FD2B4BAD4253}"/>
          </ac:spMkLst>
        </pc:spChg>
        <pc:spChg chg="add mod">
          <ac:chgData name="Rohit J Kate" userId="6acfeb0a-1742-4fee-9ad0-3462b52b7fdf" providerId="ADAL" clId="{6C386FB0-D7CF-448A-BA0A-146360E9A7DB}" dt="2021-12-02T06:34:32.104" v="1214" actId="1076"/>
          <ac:spMkLst>
            <pc:docMk/>
            <pc:sldMk cId="0" sldId="962"/>
            <ac:spMk id="73" creationId="{5EA62626-5955-4881-9974-F788F8C4660B}"/>
          </ac:spMkLst>
        </pc:spChg>
        <pc:spChg chg="del">
          <ac:chgData name="Rohit J Kate" userId="6acfeb0a-1742-4fee-9ad0-3462b52b7fdf" providerId="ADAL" clId="{6C386FB0-D7CF-448A-BA0A-146360E9A7DB}" dt="2021-12-02T06:31:36.035" v="1178" actId="478"/>
          <ac:spMkLst>
            <pc:docMk/>
            <pc:sldMk cId="0" sldId="962"/>
            <ac:spMk id="158723" creationId="{BDFB74B0-22E8-4663-AB6F-60D57086B0F4}"/>
          </ac:spMkLst>
        </pc:spChg>
        <pc:spChg chg="del">
          <ac:chgData name="Rohit J Kate" userId="6acfeb0a-1742-4fee-9ad0-3462b52b7fdf" providerId="ADAL" clId="{6C386FB0-D7CF-448A-BA0A-146360E9A7DB}" dt="2021-12-02T06:31:36.035" v="1178" actId="478"/>
          <ac:spMkLst>
            <pc:docMk/>
            <pc:sldMk cId="0" sldId="962"/>
            <ac:spMk id="158724" creationId="{4609641C-147B-494F-92A8-2A56EA4B0677}"/>
          </ac:spMkLst>
        </pc:spChg>
        <pc:spChg chg="del">
          <ac:chgData name="Rohit J Kate" userId="6acfeb0a-1742-4fee-9ad0-3462b52b7fdf" providerId="ADAL" clId="{6C386FB0-D7CF-448A-BA0A-146360E9A7DB}" dt="2021-12-02T06:31:36.035" v="1178" actId="478"/>
          <ac:spMkLst>
            <pc:docMk/>
            <pc:sldMk cId="0" sldId="962"/>
            <ac:spMk id="158725" creationId="{EC7A1F33-231D-4B6E-9812-8F6817249006}"/>
          </ac:spMkLst>
        </pc:spChg>
        <pc:spChg chg="del">
          <ac:chgData name="Rohit J Kate" userId="6acfeb0a-1742-4fee-9ad0-3462b52b7fdf" providerId="ADAL" clId="{6C386FB0-D7CF-448A-BA0A-146360E9A7DB}" dt="2021-12-02T06:31:36.035" v="1178" actId="478"/>
          <ac:spMkLst>
            <pc:docMk/>
            <pc:sldMk cId="0" sldId="962"/>
            <ac:spMk id="158726" creationId="{B9EAB08C-89B0-4DC9-91E6-B1C93AAE194E}"/>
          </ac:spMkLst>
        </pc:spChg>
        <pc:spChg chg="del">
          <ac:chgData name="Rohit J Kate" userId="6acfeb0a-1742-4fee-9ad0-3462b52b7fdf" providerId="ADAL" clId="{6C386FB0-D7CF-448A-BA0A-146360E9A7DB}" dt="2021-12-02T06:31:36.035" v="1178" actId="478"/>
          <ac:spMkLst>
            <pc:docMk/>
            <pc:sldMk cId="0" sldId="962"/>
            <ac:spMk id="158727" creationId="{FABD594F-142B-45E9-9784-7C5068486192}"/>
          </ac:spMkLst>
        </pc:spChg>
        <pc:spChg chg="del">
          <ac:chgData name="Rohit J Kate" userId="6acfeb0a-1742-4fee-9ad0-3462b52b7fdf" providerId="ADAL" clId="{6C386FB0-D7CF-448A-BA0A-146360E9A7DB}" dt="2021-12-02T06:31:36.035" v="1178" actId="478"/>
          <ac:spMkLst>
            <pc:docMk/>
            <pc:sldMk cId="0" sldId="962"/>
            <ac:spMk id="158728" creationId="{CBF29972-6FA9-41B2-B9D5-63B8E7A84999}"/>
          </ac:spMkLst>
        </pc:spChg>
        <pc:spChg chg="del">
          <ac:chgData name="Rohit J Kate" userId="6acfeb0a-1742-4fee-9ad0-3462b52b7fdf" providerId="ADAL" clId="{6C386FB0-D7CF-448A-BA0A-146360E9A7DB}" dt="2021-12-02T06:31:36.035" v="1178" actId="478"/>
          <ac:spMkLst>
            <pc:docMk/>
            <pc:sldMk cId="0" sldId="962"/>
            <ac:spMk id="158729" creationId="{37F347DC-F5B2-491A-9698-2D62592B96A7}"/>
          </ac:spMkLst>
        </pc:spChg>
        <pc:spChg chg="del">
          <ac:chgData name="Rohit J Kate" userId="6acfeb0a-1742-4fee-9ad0-3462b52b7fdf" providerId="ADAL" clId="{6C386FB0-D7CF-448A-BA0A-146360E9A7DB}" dt="2021-12-02T06:31:36.035" v="1178" actId="478"/>
          <ac:spMkLst>
            <pc:docMk/>
            <pc:sldMk cId="0" sldId="962"/>
            <ac:spMk id="158730" creationId="{D25CE3E5-0959-4191-B208-08E9B41CECCA}"/>
          </ac:spMkLst>
        </pc:spChg>
        <pc:spChg chg="del">
          <ac:chgData name="Rohit J Kate" userId="6acfeb0a-1742-4fee-9ad0-3462b52b7fdf" providerId="ADAL" clId="{6C386FB0-D7CF-448A-BA0A-146360E9A7DB}" dt="2021-12-02T06:31:36.035" v="1178" actId="478"/>
          <ac:spMkLst>
            <pc:docMk/>
            <pc:sldMk cId="0" sldId="962"/>
            <ac:spMk id="158731" creationId="{FDF9F817-F161-4229-8750-B6F8C4534A98}"/>
          </ac:spMkLst>
        </pc:spChg>
        <pc:spChg chg="del">
          <ac:chgData name="Rohit J Kate" userId="6acfeb0a-1742-4fee-9ad0-3462b52b7fdf" providerId="ADAL" clId="{6C386FB0-D7CF-448A-BA0A-146360E9A7DB}" dt="2021-12-02T06:31:36.035" v="1178" actId="478"/>
          <ac:spMkLst>
            <pc:docMk/>
            <pc:sldMk cId="0" sldId="962"/>
            <ac:spMk id="158732" creationId="{1EE3F25B-A8DC-47BA-BD75-ED79482E7C02}"/>
          </ac:spMkLst>
        </pc:spChg>
        <pc:spChg chg="del">
          <ac:chgData name="Rohit J Kate" userId="6acfeb0a-1742-4fee-9ad0-3462b52b7fdf" providerId="ADAL" clId="{6C386FB0-D7CF-448A-BA0A-146360E9A7DB}" dt="2021-12-02T06:31:36.035" v="1178" actId="478"/>
          <ac:spMkLst>
            <pc:docMk/>
            <pc:sldMk cId="0" sldId="962"/>
            <ac:spMk id="158733" creationId="{30119829-19C8-4109-8A4A-9FD47F996CD1}"/>
          </ac:spMkLst>
        </pc:spChg>
        <pc:spChg chg="del">
          <ac:chgData name="Rohit J Kate" userId="6acfeb0a-1742-4fee-9ad0-3462b52b7fdf" providerId="ADAL" clId="{6C386FB0-D7CF-448A-BA0A-146360E9A7DB}" dt="2021-12-02T06:31:36.035" v="1178" actId="478"/>
          <ac:spMkLst>
            <pc:docMk/>
            <pc:sldMk cId="0" sldId="962"/>
            <ac:spMk id="158734" creationId="{E6DCE2C5-7DEB-41FE-B28C-06A67B322066}"/>
          </ac:spMkLst>
        </pc:spChg>
        <pc:spChg chg="del">
          <ac:chgData name="Rohit J Kate" userId="6acfeb0a-1742-4fee-9ad0-3462b52b7fdf" providerId="ADAL" clId="{6C386FB0-D7CF-448A-BA0A-146360E9A7DB}" dt="2021-12-02T06:31:36.035" v="1178" actId="478"/>
          <ac:spMkLst>
            <pc:docMk/>
            <pc:sldMk cId="0" sldId="962"/>
            <ac:spMk id="158735" creationId="{9743386A-4BE8-4F12-92FD-2EFF452331E7}"/>
          </ac:spMkLst>
        </pc:spChg>
        <pc:spChg chg="del">
          <ac:chgData name="Rohit J Kate" userId="6acfeb0a-1742-4fee-9ad0-3462b52b7fdf" providerId="ADAL" clId="{6C386FB0-D7CF-448A-BA0A-146360E9A7DB}" dt="2021-12-02T06:31:36.035" v="1178" actId="478"/>
          <ac:spMkLst>
            <pc:docMk/>
            <pc:sldMk cId="0" sldId="962"/>
            <ac:spMk id="158736" creationId="{3F1CCBA4-E9D3-4A3C-B96E-A2CCD605D3BA}"/>
          </ac:spMkLst>
        </pc:spChg>
        <pc:spChg chg="del">
          <ac:chgData name="Rohit J Kate" userId="6acfeb0a-1742-4fee-9ad0-3462b52b7fdf" providerId="ADAL" clId="{6C386FB0-D7CF-448A-BA0A-146360E9A7DB}" dt="2021-12-02T06:31:36.035" v="1178" actId="478"/>
          <ac:spMkLst>
            <pc:docMk/>
            <pc:sldMk cId="0" sldId="962"/>
            <ac:spMk id="158737" creationId="{78012579-9326-4D9C-BCD8-8629787095AA}"/>
          </ac:spMkLst>
        </pc:spChg>
        <pc:spChg chg="del">
          <ac:chgData name="Rohit J Kate" userId="6acfeb0a-1742-4fee-9ad0-3462b52b7fdf" providerId="ADAL" clId="{6C386FB0-D7CF-448A-BA0A-146360E9A7DB}" dt="2021-12-02T06:31:36.035" v="1178" actId="478"/>
          <ac:spMkLst>
            <pc:docMk/>
            <pc:sldMk cId="0" sldId="962"/>
            <ac:spMk id="158738" creationId="{C147484B-B998-45FD-AED3-22DB44110762}"/>
          </ac:spMkLst>
        </pc:spChg>
        <pc:spChg chg="del">
          <ac:chgData name="Rohit J Kate" userId="6acfeb0a-1742-4fee-9ad0-3462b52b7fdf" providerId="ADAL" clId="{6C386FB0-D7CF-448A-BA0A-146360E9A7DB}" dt="2021-12-02T06:31:36.035" v="1178" actId="478"/>
          <ac:spMkLst>
            <pc:docMk/>
            <pc:sldMk cId="0" sldId="962"/>
            <ac:spMk id="158739" creationId="{6B3B9637-2858-4025-B0B1-0ACC5B9DF9A0}"/>
          </ac:spMkLst>
        </pc:spChg>
        <pc:spChg chg="del">
          <ac:chgData name="Rohit J Kate" userId="6acfeb0a-1742-4fee-9ad0-3462b52b7fdf" providerId="ADAL" clId="{6C386FB0-D7CF-448A-BA0A-146360E9A7DB}" dt="2021-12-02T06:31:36.035" v="1178" actId="478"/>
          <ac:spMkLst>
            <pc:docMk/>
            <pc:sldMk cId="0" sldId="962"/>
            <ac:spMk id="158740" creationId="{74616A7B-E6A5-4A7A-B8C0-2A1072C4ADD4}"/>
          </ac:spMkLst>
        </pc:spChg>
        <pc:spChg chg="del">
          <ac:chgData name="Rohit J Kate" userId="6acfeb0a-1742-4fee-9ad0-3462b52b7fdf" providerId="ADAL" clId="{6C386FB0-D7CF-448A-BA0A-146360E9A7DB}" dt="2021-12-02T06:31:36.035" v="1178" actId="478"/>
          <ac:spMkLst>
            <pc:docMk/>
            <pc:sldMk cId="0" sldId="962"/>
            <ac:spMk id="158741" creationId="{AAA2A674-AB48-4AA2-AFEA-717088FE6570}"/>
          </ac:spMkLst>
        </pc:spChg>
        <pc:spChg chg="del">
          <ac:chgData name="Rohit J Kate" userId="6acfeb0a-1742-4fee-9ad0-3462b52b7fdf" providerId="ADAL" clId="{6C386FB0-D7CF-448A-BA0A-146360E9A7DB}" dt="2021-12-02T06:31:36.035" v="1178" actId="478"/>
          <ac:spMkLst>
            <pc:docMk/>
            <pc:sldMk cId="0" sldId="962"/>
            <ac:spMk id="158742" creationId="{C1707E1E-9D14-4BDF-B5E1-6059C079D8FC}"/>
          </ac:spMkLst>
        </pc:spChg>
        <pc:spChg chg="del">
          <ac:chgData name="Rohit J Kate" userId="6acfeb0a-1742-4fee-9ad0-3462b52b7fdf" providerId="ADAL" clId="{6C386FB0-D7CF-448A-BA0A-146360E9A7DB}" dt="2021-12-02T06:31:36.035" v="1178" actId="478"/>
          <ac:spMkLst>
            <pc:docMk/>
            <pc:sldMk cId="0" sldId="962"/>
            <ac:spMk id="158743" creationId="{E93EC49D-BB4F-497D-89C2-825AE7A4D157}"/>
          </ac:spMkLst>
        </pc:spChg>
        <pc:spChg chg="del">
          <ac:chgData name="Rohit J Kate" userId="6acfeb0a-1742-4fee-9ad0-3462b52b7fdf" providerId="ADAL" clId="{6C386FB0-D7CF-448A-BA0A-146360E9A7DB}" dt="2021-12-02T06:31:36.035" v="1178" actId="478"/>
          <ac:spMkLst>
            <pc:docMk/>
            <pc:sldMk cId="0" sldId="962"/>
            <ac:spMk id="158744" creationId="{C3172EC7-080D-42DE-A92E-3ABFDDB8E357}"/>
          </ac:spMkLst>
        </pc:spChg>
        <pc:spChg chg="del">
          <ac:chgData name="Rohit J Kate" userId="6acfeb0a-1742-4fee-9ad0-3462b52b7fdf" providerId="ADAL" clId="{6C386FB0-D7CF-448A-BA0A-146360E9A7DB}" dt="2021-12-02T06:31:36.035" v="1178" actId="478"/>
          <ac:spMkLst>
            <pc:docMk/>
            <pc:sldMk cId="0" sldId="962"/>
            <ac:spMk id="158745" creationId="{63280CE0-1281-4A14-9040-45F3969106B0}"/>
          </ac:spMkLst>
        </pc:spChg>
        <pc:spChg chg="del">
          <ac:chgData name="Rohit J Kate" userId="6acfeb0a-1742-4fee-9ad0-3462b52b7fdf" providerId="ADAL" clId="{6C386FB0-D7CF-448A-BA0A-146360E9A7DB}" dt="2021-12-02T06:31:36.035" v="1178" actId="478"/>
          <ac:spMkLst>
            <pc:docMk/>
            <pc:sldMk cId="0" sldId="962"/>
            <ac:spMk id="158746" creationId="{C8B15F01-D8F1-4D30-8036-18D3CCC03F4E}"/>
          </ac:spMkLst>
        </pc:spChg>
      </pc:sldChg>
      <pc:sldChg chg="modSp new mod">
        <pc:chgData name="Rohit J Kate" userId="6acfeb0a-1742-4fee-9ad0-3462b52b7fdf" providerId="ADAL" clId="{6C386FB0-D7CF-448A-BA0A-146360E9A7DB}" dt="2021-12-02T06:43:51.312" v="1844" actId="6549"/>
        <pc:sldMkLst>
          <pc:docMk/>
          <pc:sldMk cId="3598371311" sldId="963"/>
        </pc:sldMkLst>
        <pc:spChg chg="mod">
          <ac:chgData name="Rohit J Kate" userId="6acfeb0a-1742-4fee-9ad0-3462b52b7fdf" providerId="ADAL" clId="{6C386FB0-D7CF-448A-BA0A-146360E9A7DB}" dt="2021-12-02T06:35:25.703" v="1268" actId="20577"/>
          <ac:spMkLst>
            <pc:docMk/>
            <pc:sldMk cId="3598371311" sldId="963"/>
            <ac:spMk id="2" creationId="{AADADD0B-6F96-46B1-A1E0-50DCCE5A39A2}"/>
          </ac:spMkLst>
        </pc:spChg>
        <pc:spChg chg="mod">
          <ac:chgData name="Rohit J Kate" userId="6acfeb0a-1742-4fee-9ad0-3462b52b7fdf" providerId="ADAL" clId="{6C386FB0-D7CF-448A-BA0A-146360E9A7DB}" dt="2021-12-02T06:43:51.312" v="1844" actId="6549"/>
          <ac:spMkLst>
            <pc:docMk/>
            <pc:sldMk cId="3598371311" sldId="963"/>
            <ac:spMk id="3" creationId="{2F5D7338-E5E9-4459-9983-316FE090950B}"/>
          </ac:spMkLst>
        </pc:spChg>
      </pc:sldChg>
      <pc:sldChg chg="addSp delSp modSp add mod">
        <pc:chgData name="Rohit J Kate" userId="6acfeb0a-1742-4fee-9ad0-3462b52b7fdf" providerId="ADAL" clId="{6C386FB0-D7CF-448A-BA0A-146360E9A7DB}" dt="2021-12-02T15:43:52.031" v="2457" actId="20577"/>
        <pc:sldMkLst>
          <pc:docMk/>
          <pc:sldMk cId="0" sldId="994"/>
        </pc:sldMkLst>
        <pc:spChg chg="mod">
          <ac:chgData name="Rohit J Kate" userId="6acfeb0a-1742-4fee-9ad0-3462b52b7fdf" providerId="ADAL" clId="{6C386FB0-D7CF-448A-BA0A-146360E9A7DB}" dt="2021-12-02T15:43:35.735" v="2453" actId="20577"/>
          <ac:spMkLst>
            <pc:docMk/>
            <pc:sldMk cId="0" sldId="994"/>
            <ac:spMk id="215042" creationId="{11741DE4-4D7F-4D1B-8499-150434BF6B1F}"/>
          </ac:spMkLst>
        </pc:spChg>
        <pc:spChg chg="mod">
          <ac:chgData name="Rohit J Kate" userId="6acfeb0a-1742-4fee-9ad0-3462b52b7fdf" providerId="ADAL" clId="{6C386FB0-D7CF-448A-BA0A-146360E9A7DB}" dt="2021-12-02T15:43:52.031" v="2457" actId="20577"/>
          <ac:spMkLst>
            <pc:docMk/>
            <pc:sldMk cId="0" sldId="994"/>
            <ac:spMk id="215043" creationId="{D3560AE6-51B1-4A7A-9537-02185F781CF3}"/>
          </ac:spMkLst>
        </pc:spChg>
        <pc:spChg chg="mod">
          <ac:chgData name="Rohit J Kate" userId="6acfeb0a-1742-4fee-9ad0-3462b52b7fdf" providerId="ADAL" clId="{6C386FB0-D7CF-448A-BA0A-146360E9A7DB}" dt="2021-12-02T07:24:42.527" v="2396" actId="20577"/>
          <ac:spMkLst>
            <pc:docMk/>
            <pc:sldMk cId="0" sldId="994"/>
            <ac:spMk id="215044" creationId="{BBC12602-D9FD-4647-8D46-3CA761FA2D68}"/>
          </ac:spMkLst>
        </pc:spChg>
        <pc:picChg chg="add mod">
          <ac:chgData name="Rohit J Kate" userId="6acfeb0a-1742-4fee-9ad0-3462b52b7fdf" providerId="ADAL" clId="{6C386FB0-D7CF-448A-BA0A-146360E9A7DB}" dt="2021-12-02T15:43:49.571" v="2455" actId="1076"/>
          <ac:picMkLst>
            <pc:docMk/>
            <pc:sldMk cId="0" sldId="994"/>
            <ac:picMk id="5" creationId="{42B5D574-843E-443D-A861-49D8C710536E}"/>
          </ac:picMkLst>
        </pc:picChg>
        <pc:picChg chg="del">
          <ac:chgData name="Rohit J Kate" userId="6acfeb0a-1742-4fee-9ad0-3462b52b7fdf" providerId="ADAL" clId="{6C386FB0-D7CF-448A-BA0A-146360E9A7DB}" dt="2021-12-02T06:50:08.544" v="1866" actId="478"/>
          <ac:picMkLst>
            <pc:docMk/>
            <pc:sldMk cId="0" sldId="994"/>
            <ac:picMk id="215045" creationId="{93A5BB4D-00B1-4F35-B7C0-22DBDD5088B0}"/>
          </ac:picMkLst>
        </pc:picChg>
      </pc:sldChg>
      <pc:sldChg chg="add">
        <pc:chgData name="Rohit J Kate" userId="6acfeb0a-1742-4fee-9ad0-3462b52b7fdf" providerId="ADAL" clId="{6C386FB0-D7CF-448A-BA0A-146360E9A7DB}" dt="2021-12-02T06:48:33.103" v="1845"/>
        <pc:sldMkLst>
          <pc:docMk/>
          <pc:sldMk cId="0" sldId="995"/>
        </pc:sldMkLst>
      </pc:sldChg>
      <pc:sldChg chg="add">
        <pc:chgData name="Rohit J Kate" userId="6acfeb0a-1742-4fee-9ad0-3462b52b7fdf" providerId="ADAL" clId="{6C386FB0-D7CF-448A-BA0A-146360E9A7DB}" dt="2021-12-02T06:48:33.103" v="1845"/>
        <pc:sldMkLst>
          <pc:docMk/>
          <pc:sldMk cId="0" sldId="996"/>
        </pc:sldMkLst>
      </pc:sldChg>
      <pc:sldChg chg="add">
        <pc:chgData name="Rohit J Kate" userId="6acfeb0a-1742-4fee-9ad0-3462b52b7fdf" providerId="ADAL" clId="{6C386FB0-D7CF-448A-BA0A-146360E9A7DB}" dt="2021-12-02T06:48:33.103" v="1845"/>
        <pc:sldMkLst>
          <pc:docMk/>
          <pc:sldMk cId="0" sldId="997"/>
        </pc:sldMkLst>
      </pc:sldChg>
      <pc:sldChg chg="addSp modSp new mod">
        <pc:chgData name="Rohit J Kate" userId="6acfeb0a-1742-4fee-9ad0-3462b52b7fdf" providerId="ADAL" clId="{6C386FB0-D7CF-448A-BA0A-146360E9A7DB}" dt="2021-12-02T07:25:15.307" v="2414" actId="20577"/>
        <pc:sldMkLst>
          <pc:docMk/>
          <pc:sldMk cId="1798874816" sldId="998"/>
        </pc:sldMkLst>
        <pc:spChg chg="mod">
          <ac:chgData name="Rohit J Kate" userId="6acfeb0a-1742-4fee-9ad0-3462b52b7fdf" providerId="ADAL" clId="{6C386FB0-D7CF-448A-BA0A-146360E9A7DB}" dt="2021-12-02T07:02:03.218" v="2013" actId="20577"/>
          <ac:spMkLst>
            <pc:docMk/>
            <pc:sldMk cId="1798874816" sldId="998"/>
            <ac:spMk id="2" creationId="{EA755EC7-591E-4126-9BA6-6FA235EA5023}"/>
          </ac:spMkLst>
        </pc:spChg>
        <pc:spChg chg="mod">
          <ac:chgData name="Rohit J Kate" userId="6acfeb0a-1742-4fee-9ad0-3462b52b7fdf" providerId="ADAL" clId="{6C386FB0-D7CF-448A-BA0A-146360E9A7DB}" dt="2021-12-02T07:25:05.560" v="2407" actId="20577"/>
          <ac:spMkLst>
            <pc:docMk/>
            <pc:sldMk cId="1798874816" sldId="998"/>
            <ac:spMk id="3" creationId="{F5CA05B1-A63F-41D7-B167-357A6F6F4B79}"/>
          </ac:spMkLst>
        </pc:spChg>
        <pc:spChg chg="add mod">
          <ac:chgData name="Rohit J Kate" userId="6acfeb0a-1742-4fee-9ad0-3462b52b7fdf" providerId="ADAL" clId="{6C386FB0-D7CF-448A-BA0A-146360E9A7DB}" dt="2021-12-02T07:25:15.307" v="2414" actId="20577"/>
          <ac:spMkLst>
            <pc:docMk/>
            <pc:sldMk cId="1798874816" sldId="998"/>
            <ac:spMk id="7" creationId="{ADD2116D-A20A-4E63-98A7-356CA67D0D65}"/>
          </ac:spMkLst>
        </pc:spChg>
        <pc:picChg chg="add mod">
          <ac:chgData name="Rohit J Kate" userId="6acfeb0a-1742-4fee-9ad0-3462b52b7fdf" providerId="ADAL" clId="{6C386FB0-D7CF-448A-BA0A-146360E9A7DB}" dt="2021-12-02T07:15:10.635" v="2286" actId="1076"/>
          <ac:picMkLst>
            <pc:docMk/>
            <pc:sldMk cId="1798874816" sldId="998"/>
            <ac:picMk id="6" creationId="{5FE4E375-675D-4F69-975D-3A58680B5593}"/>
          </ac:picMkLst>
        </pc:picChg>
      </pc:sldChg>
      <pc:sldChg chg="modSp new mod">
        <pc:chgData name="Rohit J Kate" userId="6acfeb0a-1742-4fee-9ad0-3462b52b7fdf" providerId="ADAL" clId="{6C386FB0-D7CF-448A-BA0A-146360E9A7DB}" dt="2021-12-02T15:45:08.357" v="2470" actId="20577"/>
        <pc:sldMkLst>
          <pc:docMk/>
          <pc:sldMk cId="2165236554" sldId="999"/>
        </pc:sldMkLst>
        <pc:spChg chg="mod">
          <ac:chgData name="Rohit J Kate" userId="6acfeb0a-1742-4fee-9ad0-3462b52b7fdf" providerId="ADAL" clId="{6C386FB0-D7CF-448A-BA0A-146360E9A7DB}" dt="2021-12-02T07:17:37.465" v="2312" actId="20577"/>
          <ac:spMkLst>
            <pc:docMk/>
            <pc:sldMk cId="2165236554" sldId="999"/>
            <ac:spMk id="2" creationId="{AC66C95D-6B99-4203-A7B0-D734C6E6A937}"/>
          </ac:spMkLst>
        </pc:spChg>
        <pc:spChg chg="mod">
          <ac:chgData name="Rohit J Kate" userId="6acfeb0a-1742-4fee-9ad0-3462b52b7fdf" providerId="ADAL" clId="{6C386FB0-D7CF-448A-BA0A-146360E9A7DB}" dt="2021-12-02T15:45:08.357" v="2470" actId="20577"/>
          <ac:spMkLst>
            <pc:docMk/>
            <pc:sldMk cId="2165236554" sldId="999"/>
            <ac:spMk id="3" creationId="{7ECF3C39-7869-45E8-B95D-974C7485EB6E}"/>
          </ac:spMkLst>
        </pc:spChg>
      </pc:sldChg>
    </pc:docChg>
  </pc:docChgLst>
  <pc:docChgLst>
    <pc:chgData name="Rohit" userId="6acfeb0a-1742-4fee-9ad0-3462b52b7fdf" providerId="ADAL" clId="{33C597DD-B142-4312-A09E-ABC914E806A9}"/>
    <pc:docChg chg="modSld">
      <pc:chgData name="Rohit" userId="6acfeb0a-1742-4fee-9ad0-3462b52b7fdf" providerId="ADAL" clId="{33C597DD-B142-4312-A09E-ABC914E806A9}" dt="2021-11-11T23:02:03.790" v="20" actId="692"/>
      <pc:docMkLst>
        <pc:docMk/>
      </pc:docMkLst>
      <pc:sldChg chg="addSp modSp">
        <pc:chgData name="Rohit" userId="6acfeb0a-1742-4fee-9ad0-3462b52b7fdf" providerId="ADAL" clId="{33C597DD-B142-4312-A09E-ABC914E806A9}" dt="2021-11-11T18:50:25.646" v="0"/>
        <pc:sldMkLst>
          <pc:docMk/>
          <pc:sldMk cId="115035604" sldId="392"/>
        </pc:sldMkLst>
        <pc:cxnChg chg="add mod">
          <ac:chgData name="Rohit" userId="6acfeb0a-1742-4fee-9ad0-3462b52b7fdf" providerId="ADAL" clId="{33C597DD-B142-4312-A09E-ABC914E806A9}" dt="2021-11-11T18:50:25.646" v="0"/>
          <ac:cxnSpMkLst>
            <pc:docMk/>
            <pc:sldMk cId="115035604" sldId="392"/>
            <ac:cxnSpMk id="66" creationId="{5C93C91A-F94C-42AA-A514-004EFA43BC99}"/>
          </ac:cxnSpMkLst>
        </pc:cxnChg>
      </pc:sldChg>
      <pc:sldChg chg="addSp modSp mod">
        <pc:chgData name="Rohit" userId="6acfeb0a-1742-4fee-9ad0-3462b52b7fdf" providerId="ADAL" clId="{33C597DD-B142-4312-A09E-ABC914E806A9}" dt="2021-11-11T23:02:03.790" v="20" actId="692"/>
        <pc:sldMkLst>
          <pc:docMk/>
          <pc:sldMk cId="654658503" sldId="404"/>
        </pc:sldMkLst>
        <pc:cxnChg chg="add mod">
          <ac:chgData name="Rohit" userId="6acfeb0a-1742-4fee-9ad0-3462b52b7fdf" providerId="ADAL" clId="{33C597DD-B142-4312-A09E-ABC914E806A9}" dt="2021-11-11T23:02:03.790" v="20" actId="692"/>
          <ac:cxnSpMkLst>
            <pc:docMk/>
            <pc:sldMk cId="654658503" sldId="404"/>
            <ac:cxnSpMk id="8" creationId="{2E09251B-77F6-4347-A920-24CBD7FE9C2F}"/>
          </ac:cxnSpMkLst>
        </pc:cxnChg>
      </pc:sldChg>
      <pc:sldChg chg="modSp mod">
        <pc:chgData name="Rohit" userId="6acfeb0a-1742-4fee-9ad0-3462b52b7fdf" providerId="ADAL" clId="{33C597DD-B142-4312-A09E-ABC914E806A9}" dt="2021-11-11T22:56:40.281" v="6" actId="20577"/>
        <pc:sldMkLst>
          <pc:docMk/>
          <pc:sldMk cId="3841681520" sldId="406"/>
        </pc:sldMkLst>
        <pc:spChg chg="mod">
          <ac:chgData name="Rohit" userId="6acfeb0a-1742-4fee-9ad0-3462b52b7fdf" providerId="ADAL" clId="{33C597DD-B142-4312-A09E-ABC914E806A9}" dt="2021-11-11T22:56:40.281" v="6" actId="20577"/>
          <ac:spMkLst>
            <pc:docMk/>
            <pc:sldMk cId="3841681520" sldId="406"/>
            <ac:spMk id="3" creationId="{7D82EB64-4F09-4D87-9E9D-548E2DA5BF20}"/>
          </ac:spMkLst>
        </pc:spChg>
      </pc:sldChg>
    </pc:docChg>
  </pc:docChgLst>
  <pc:docChgLst>
    <pc:chgData name="Rohit J Kate" userId="6acfeb0a-1742-4fee-9ad0-3462b52b7fdf" providerId="ADAL" clId="{D1EFE05A-5843-4242-9CFD-605531820740}"/>
    <pc:docChg chg="modSld">
      <pc:chgData name="Rohit J Kate" userId="6acfeb0a-1742-4fee-9ad0-3462b52b7fdf" providerId="ADAL" clId="{D1EFE05A-5843-4242-9CFD-605531820740}" dt="2021-11-16T08:20:30.955" v="3"/>
      <pc:docMkLst>
        <pc:docMk/>
      </pc:docMkLst>
      <pc:sldChg chg="addSp modSp mod modAnim">
        <pc:chgData name="Rohit J Kate" userId="6acfeb0a-1742-4fee-9ad0-3462b52b7fdf" providerId="ADAL" clId="{D1EFE05A-5843-4242-9CFD-605531820740}" dt="2021-11-16T08:20:30.955" v="3"/>
        <pc:sldMkLst>
          <pc:docMk/>
          <pc:sldMk cId="753343090" sldId="443"/>
        </pc:sldMkLst>
        <pc:spChg chg="add mod">
          <ac:chgData name="Rohit J Kate" userId="6acfeb0a-1742-4fee-9ad0-3462b52b7fdf" providerId="ADAL" clId="{D1EFE05A-5843-4242-9CFD-605531820740}" dt="2021-11-16T08:20:27.652" v="2" actId="208"/>
          <ac:spMkLst>
            <pc:docMk/>
            <pc:sldMk cId="753343090" sldId="443"/>
            <ac:spMk id="3" creationId="{021B4A9C-BADC-4D45-856C-0E2F613228C5}"/>
          </ac:spMkLst>
        </pc:spChg>
      </pc:sldChg>
    </pc:docChg>
  </pc:docChgLst>
  <pc:docChgLst>
    <pc:chgData name="Rohit J Kate" userId="6acfeb0a-1742-4fee-9ad0-3462b52b7fdf" providerId="ADAL" clId="{0C9E248E-97EB-43B6-B553-4F9E074C5490}"/>
    <pc:docChg chg="custSel addSld delSld modSld sldOrd">
      <pc:chgData name="Rohit J Kate" userId="6acfeb0a-1742-4fee-9ad0-3462b52b7fdf" providerId="ADAL" clId="{0C9E248E-97EB-43B6-B553-4F9E074C5490}" dt="2021-12-07T04:05:56.712" v="740" actId="6549"/>
      <pc:docMkLst>
        <pc:docMk/>
      </pc:docMkLst>
      <pc:sldChg chg="modSp add mod">
        <pc:chgData name="Rohit J Kate" userId="6acfeb0a-1742-4fee-9ad0-3462b52b7fdf" providerId="ADAL" clId="{0C9E248E-97EB-43B6-B553-4F9E074C5490}" dt="2021-12-07T03:53:13.843" v="738" actId="20577"/>
        <pc:sldMkLst>
          <pc:docMk/>
          <pc:sldMk cId="0" sldId="258"/>
        </pc:sldMkLst>
        <pc:spChg chg="mod">
          <ac:chgData name="Rohit J Kate" userId="6acfeb0a-1742-4fee-9ad0-3462b52b7fdf" providerId="ADAL" clId="{0C9E248E-97EB-43B6-B553-4F9E074C5490}" dt="2021-12-07T03:22:28.457" v="97" actId="20577"/>
          <ac:spMkLst>
            <pc:docMk/>
            <pc:sldMk cId="0" sldId="258"/>
            <ac:spMk id="145411" creationId="{CDD1BA5F-6E2F-493F-8A87-A817D7432447}"/>
          </ac:spMkLst>
        </pc:spChg>
        <pc:spChg chg="mod">
          <ac:chgData name="Rohit J Kate" userId="6acfeb0a-1742-4fee-9ad0-3462b52b7fdf" providerId="ADAL" clId="{0C9E248E-97EB-43B6-B553-4F9E074C5490}" dt="2021-12-07T03:53:13.843" v="738" actId="20577"/>
          <ac:spMkLst>
            <pc:docMk/>
            <pc:sldMk cId="0" sldId="258"/>
            <ac:spMk id="145412" creationId="{B39F5DAF-5A37-4655-BE44-4FBDBEA3C3AC}"/>
          </ac:spMkLst>
        </pc:spChg>
      </pc:sldChg>
      <pc:sldChg chg="add del">
        <pc:chgData name="Rohit J Kate" userId="6acfeb0a-1742-4fee-9ad0-3462b52b7fdf" providerId="ADAL" clId="{0C9E248E-97EB-43B6-B553-4F9E074C5490}" dt="2021-12-07T03:45:31.042" v="552"/>
        <pc:sldMkLst>
          <pc:docMk/>
          <pc:sldMk cId="0" sldId="259"/>
        </pc:sldMkLst>
      </pc:sldChg>
      <pc:sldChg chg="add del">
        <pc:chgData name="Rohit J Kate" userId="6acfeb0a-1742-4fee-9ad0-3462b52b7fdf" providerId="ADAL" clId="{0C9E248E-97EB-43B6-B553-4F9E074C5490}" dt="2021-12-07T03:46:28.117" v="597"/>
        <pc:sldMkLst>
          <pc:docMk/>
          <pc:sldMk cId="0" sldId="260"/>
        </pc:sldMkLst>
      </pc:sldChg>
      <pc:sldChg chg="add del">
        <pc:chgData name="Rohit J Kate" userId="6acfeb0a-1742-4fee-9ad0-3462b52b7fdf" providerId="ADAL" clId="{0C9E248E-97EB-43B6-B553-4F9E074C5490}" dt="2021-12-07T03:45:31.042" v="552"/>
        <pc:sldMkLst>
          <pc:docMk/>
          <pc:sldMk cId="0" sldId="265"/>
        </pc:sldMkLst>
      </pc:sldChg>
      <pc:sldChg chg="modSp mod">
        <pc:chgData name="Rohit J Kate" userId="6acfeb0a-1742-4fee-9ad0-3462b52b7fdf" providerId="ADAL" clId="{0C9E248E-97EB-43B6-B553-4F9E074C5490}" dt="2021-12-07T03:20:49.663" v="83" actId="20577"/>
        <pc:sldMkLst>
          <pc:docMk/>
          <pc:sldMk cId="0" sldId="377"/>
        </pc:sldMkLst>
        <pc:spChg chg="mod">
          <ac:chgData name="Rohit J Kate" userId="6acfeb0a-1742-4fee-9ad0-3462b52b7fdf" providerId="ADAL" clId="{0C9E248E-97EB-43B6-B553-4F9E074C5490}" dt="2021-12-07T03:20:19.804" v="22" actId="20577"/>
          <ac:spMkLst>
            <pc:docMk/>
            <pc:sldMk cId="0" sldId="377"/>
            <ac:spMk id="5" creationId="{00000000-0000-0000-0000-000000000000}"/>
          </ac:spMkLst>
        </pc:spChg>
        <pc:spChg chg="mod">
          <ac:chgData name="Rohit J Kate" userId="6acfeb0a-1742-4fee-9ad0-3462b52b7fdf" providerId="ADAL" clId="{0C9E248E-97EB-43B6-B553-4F9E074C5490}" dt="2021-12-07T03:20:49.663" v="83" actId="20577"/>
          <ac:spMkLst>
            <pc:docMk/>
            <pc:sldMk cId="0" sldId="377"/>
            <ac:spMk id="8" creationId="{757FBD98-9C86-4C8E-931C-37F0AE1AE590}"/>
          </ac:spMkLst>
        </pc:spChg>
      </pc:sldChg>
      <pc:sldChg chg="modSp mod">
        <pc:chgData name="Rohit J Kate" userId="6acfeb0a-1742-4fee-9ad0-3462b52b7fdf" providerId="ADAL" clId="{0C9E248E-97EB-43B6-B553-4F9E074C5490}" dt="2021-12-07T03:21:41.674" v="91" actId="20577"/>
        <pc:sldMkLst>
          <pc:docMk/>
          <pc:sldMk cId="3841681520" sldId="406"/>
        </pc:sldMkLst>
        <pc:spChg chg="mod">
          <ac:chgData name="Rohit J Kate" userId="6acfeb0a-1742-4fee-9ad0-3462b52b7fdf" providerId="ADAL" clId="{0C9E248E-97EB-43B6-B553-4F9E074C5490}" dt="2021-12-07T03:21:41.674" v="91" actId="20577"/>
          <ac:spMkLst>
            <pc:docMk/>
            <pc:sldMk cId="3841681520" sldId="406"/>
            <ac:spMk id="3" creationId="{7D82EB64-4F09-4D87-9E9D-548E2DA5BF20}"/>
          </ac:spMkLst>
        </pc:spChg>
      </pc:sldChg>
      <pc:sldChg chg="del">
        <pc:chgData name="Rohit J Kate" userId="6acfeb0a-1742-4fee-9ad0-3462b52b7fdf" providerId="ADAL" clId="{0C9E248E-97EB-43B6-B553-4F9E074C5490}" dt="2021-12-07T03:21:47.596" v="92" actId="47"/>
        <pc:sldMkLst>
          <pc:docMk/>
          <pc:sldMk cId="623788066" sldId="407"/>
        </pc:sldMkLst>
      </pc:sldChg>
      <pc:sldChg chg="addSp delSp modSp add mod ord modAnim">
        <pc:chgData name="Rohit J Kate" userId="6acfeb0a-1742-4fee-9ad0-3462b52b7fdf" providerId="ADAL" clId="{0C9E248E-97EB-43B6-B553-4F9E074C5490}" dt="2021-12-07T03:41:24.093" v="542" actId="20577"/>
        <pc:sldMkLst>
          <pc:docMk/>
          <pc:sldMk cId="3121808116" sldId="407"/>
        </pc:sldMkLst>
        <pc:spChg chg="add mod">
          <ac:chgData name="Rohit J Kate" userId="6acfeb0a-1742-4fee-9ad0-3462b52b7fdf" providerId="ADAL" clId="{0C9E248E-97EB-43B6-B553-4F9E074C5490}" dt="2021-12-07T03:40:44.898" v="460" actId="1035"/>
          <ac:spMkLst>
            <pc:docMk/>
            <pc:sldMk cId="3121808116" sldId="407"/>
            <ac:spMk id="6" creationId="{DC62EFF9-F5D6-40C1-AB12-96002909C551}"/>
          </ac:spMkLst>
        </pc:spChg>
        <pc:spChg chg="add del mod">
          <ac:chgData name="Rohit J Kate" userId="6acfeb0a-1742-4fee-9ad0-3462b52b7fdf" providerId="ADAL" clId="{0C9E248E-97EB-43B6-B553-4F9E074C5490}" dt="2021-12-07T03:36:10.481" v="417"/>
          <ac:spMkLst>
            <pc:docMk/>
            <pc:sldMk cId="3121808116" sldId="407"/>
            <ac:spMk id="12" creationId="{E06DD1DB-BC86-4A87-9A08-64CBA2C713BA}"/>
          </ac:spMkLst>
        </pc:spChg>
        <pc:spChg chg="add mod">
          <ac:chgData name="Rohit J Kate" userId="6acfeb0a-1742-4fee-9ad0-3462b52b7fdf" providerId="ADAL" clId="{0C9E248E-97EB-43B6-B553-4F9E074C5490}" dt="2021-12-07T03:40:44.898" v="460" actId="1035"/>
          <ac:spMkLst>
            <pc:docMk/>
            <pc:sldMk cId="3121808116" sldId="407"/>
            <ac:spMk id="18" creationId="{0A8CD3C1-5636-4DD3-AD4B-D1742D8E040B}"/>
          </ac:spMkLst>
        </pc:spChg>
        <pc:spChg chg="add mod">
          <ac:chgData name="Rohit J Kate" userId="6acfeb0a-1742-4fee-9ad0-3462b52b7fdf" providerId="ADAL" clId="{0C9E248E-97EB-43B6-B553-4F9E074C5490}" dt="2021-12-07T03:40:44.898" v="460" actId="1035"/>
          <ac:spMkLst>
            <pc:docMk/>
            <pc:sldMk cId="3121808116" sldId="407"/>
            <ac:spMk id="19" creationId="{2227F4C9-9034-4F7E-882B-F197693FE766}"/>
          </ac:spMkLst>
        </pc:spChg>
        <pc:spChg chg="mod">
          <ac:chgData name="Rohit J Kate" userId="6acfeb0a-1742-4fee-9ad0-3462b52b7fdf" providerId="ADAL" clId="{0C9E248E-97EB-43B6-B553-4F9E074C5490}" dt="2021-12-07T03:40:48.042" v="461" actId="1076"/>
          <ac:spMkLst>
            <pc:docMk/>
            <pc:sldMk cId="3121808116" sldId="407"/>
            <ac:spMk id="20" creationId="{DB664276-12DC-416E-A53B-DF0AA97C5E1B}"/>
          </ac:spMkLst>
        </pc:spChg>
        <pc:spChg chg="add mod">
          <ac:chgData name="Rohit J Kate" userId="6acfeb0a-1742-4fee-9ad0-3462b52b7fdf" providerId="ADAL" clId="{0C9E248E-97EB-43B6-B553-4F9E074C5490}" dt="2021-12-07T03:41:13.725" v="477" actId="207"/>
          <ac:spMkLst>
            <pc:docMk/>
            <pc:sldMk cId="3121808116" sldId="407"/>
            <ac:spMk id="21" creationId="{54B08461-244B-4F0C-93F3-8BF186614182}"/>
          </ac:spMkLst>
        </pc:spChg>
        <pc:spChg chg="add mod">
          <ac:chgData name="Rohit J Kate" userId="6acfeb0a-1742-4fee-9ad0-3462b52b7fdf" providerId="ADAL" clId="{0C9E248E-97EB-43B6-B553-4F9E074C5490}" dt="2021-12-07T03:40:44.898" v="460" actId="1035"/>
          <ac:spMkLst>
            <pc:docMk/>
            <pc:sldMk cId="3121808116" sldId="407"/>
            <ac:spMk id="23" creationId="{465FC361-A06C-4CD1-BD66-326588A42F41}"/>
          </ac:spMkLst>
        </pc:spChg>
        <pc:spChg chg="add mod">
          <ac:chgData name="Rohit J Kate" userId="6acfeb0a-1742-4fee-9ad0-3462b52b7fdf" providerId="ADAL" clId="{0C9E248E-97EB-43B6-B553-4F9E074C5490}" dt="2021-12-07T03:41:24.093" v="542" actId="20577"/>
          <ac:spMkLst>
            <pc:docMk/>
            <pc:sldMk cId="3121808116" sldId="407"/>
            <ac:spMk id="26" creationId="{E35F2332-A245-4CCB-90FE-D858B7DA7296}"/>
          </ac:spMkLst>
        </pc:spChg>
        <pc:spChg chg="mod">
          <ac:chgData name="Rohit J Kate" userId="6acfeb0a-1742-4fee-9ad0-3462b52b7fdf" providerId="ADAL" clId="{0C9E248E-97EB-43B6-B553-4F9E074C5490}" dt="2021-12-07T03:40:52.896" v="462" actId="1076"/>
          <ac:spMkLst>
            <pc:docMk/>
            <pc:sldMk cId="3121808116" sldId="407"/>
            <ac:spMk id="145411" creationId="{CDD1BA5F-6E2F-493F-8A87-A817D7432447}"/>
          </ac:spMkLst>
        </pc:spChg>
        <pc:spChg chg="mod">
          <ac:chgData name="Rohit J Kate" userId="6acfeb0a-1742-4fee-9ad0-3462b52b7fdf" providerId="ADAL" clId="{0C9E248E-97EB-43B6-B553-4F9E074C5490}" dt="2021-12-07T03:40:35.816" v="455" actId="14100"/>
          <ac:spMkLst>
            <pc:docMk/>
            <pc:sldMk cId="3121808116" sldId="407"/>
            <ac:spMk id="145412" creationId="{B39F5DAF-5A37-4655-BE44-4FBDBEA3C3AC}"/>
          </ac:spMkLst>
        </pc:spChg>
        <pc:picChg chg="add mod">
          <ac:chgData name="Rohit J Kate" userId="6acfeb0a-1742-4fee-9ad0-3462b52b7fdf" providerId="ADAL" clId="{0C9E248E-97EB-43B6-B553-4F9E074C5490}" dt="2021-12-07T03:40:44.898" v="460" actId="1035"/>
          <ac:picMkLst>
            <pc:docMk/>
            <pc:sldMk cId="3121808116" sldId="407"/>
            <ac:picMk id="3" creationId="{231B27D9-2D93-490B-AE3D-C8CC54EBBEAD}"/>
          </ac:picMkLst>
        </pc:picChg>
        <pc:picChg chg="add del mod">
          <ac:chgData name="Rohit J Kate" userId="6acfeb0a-1742-4fee-9ad0-3462b52b7fdf" providerId="ADAL" clId="{0C9E248E-97EB-43B6-B553-4F9E074C5490}" dt="2021-12-07T03:32:36.541" v="276" actId="478"/>
          <ac:picMkLst>
            <pc:docMk/>
            <pc:sldMk cId="3121808116" sldId="407"/>
            <ac:picMk id="9" creationId="{E7E99942-CA60-4A85-9C9E-41B0C06F6DA8}"/>
          </ac:picMkLst>
        </pc:picChg>
        <pc:picChg chg="add mod">
          <ac:chgData name="Rohit J Kate" userId="6acfeb0a-1742-4fee-9ad0-3462b52b7fdf" providerId="ADAL" clId="{0C9E248E-97EB-43B6-B553-4F9E074C5490}" dt="2021-12-07T03:40:44.898" v="460" actId="1035"/>
          <ac:picMkLst>
            <pc:docMk/>
            <pc:sldMk cId="3121808116" sldId="407"/>
            <ac:picMk id="11" creationId="{D3716CAF-2145-4195-AD20-3A2B4BCE080D}"/>
          </ac:picMkLst>
        </pc:picChg>
        <pc:cxnChg chg="add mod">
          <ac:chgData name="Rohit J Kate" userId="6acfeb0a-1742-4fee-9ad0-3462b52b7fdf" providerId="ADAL" clId="{0C9E248E-97EB-43B6-B553-4F9E074C5490}" dt="2021-12-07T03:40:44.898" v="460" actId="1035"/>
          <ac:cxnSpMkLst>
            <pc:docMk/>
            <pc:sldMk cId="3121808116" sldId="407"/>
            <ac:cxnSpMk id="5" creationId="{15F85E2B-0514-495A-AC14-6014D05221DF}"/>
          </ac:cxnSpMkLst>
        </pc:cxnChg>
        <pc:cxnChg chg="add mod">
          <ac:chgData name="Rohit J Kate" userId="6acfeb0a-1742-4fee-9ad0-3462b52b7fdf" providerId="ADAL" clId="{0C9E248E-97EB-43B6-B553-4F9E074C5490}" dt="2021-12-07T03:40:44.898" v="460" actId="1035"/>
          <ac:cxnSpMkLst>
            <pc:docMk/>
            <pc:sldMk cId="3121808116" sldId="407"/>
            <ac:cxnSpMk id="16" creationId="{6774E795-DA01-42E1-984D-5402941E573F}"/>
          </ac:cxnSpMkLst>
        </pc:cxnChg>
      </pc:sldChg>
      <pc:sldChg chg="addSp delSp modSp new mod">
        <pc:chgData name="Rohit J Kate" userId="6acfeb0a-1742-4fee-9ad0-3462b52b7fdf" providerId="ADAL" clId="{0C9E248E-97EB-43B6-B553-4F9E074C5490}" dt="2021-12-07T04:05:50.335" v="739" actId="6549"/>
        <pc:sldMkLst>
          <pc:docMk/>
          <pc:sldMk cId="2004210293" sldId="408"/>
        </pc:sldMkLst>
        <pc:spChg chg="mod">
          <ac:chgData name="Rohit J Kate" userId="6acfeb0a-1742-4fee-9ad0-3462b52b7fdf" providerId="ADAL" clId="{0C9E248E-97EB-43B6-B553-4F9E074C5490}" dt="2021-12-07T03:45:49.155" v="571" actId="20577"/>
          <ac:spMkLst>
            <pc:docMk/>
            <pc:sldMk cId="2004210293" sldId="408"/>
            <ac:spMk id="2" creationId="{05001FE0-BFA0-49EF-BEFF-9886DA906676}"/>
          </ac:spMkLst>
        </pc:spChg>
        <pc:spChg chg="del">
          <ac:chgData name="Rohit J Kate" userId="6acfeb0a-1742-4fee-9ad0-3462b52b7fdf" providerId="ADAL" clId="{0C9E248E-97EB-43B6-B553-4F9E074C5490}" dt="2021-12-07T03:45:56.929" v="572" actId="478"/>
          <ac:spMkLst>
            <pc:docMk/>
            <pc:sldMk cId="2004210293" sldId="408"/>
            <ac:spMk id="3" creationId="{75FF4D39-9D28-4AD6-B2A2-2E608455C38F}"/>
          </ac:spMkLst>
        </pc:spChg>
        <pc:spChg chg="add mod">
          <ac:chgData name="Rohit J Kate" userId="6acfeb0a-1742-4fee-9ad0-3462b52b7fdf" providerId="ADAL" clId="{0C9E248E-97EB-43B6-B553-4F9E074C5490}" dt="2021-12-07T04:05:50.335" v="739" actId="6549"/>
          <ac:spMkLst>
            <pc:docMk/>
            <pc:sldMk cId="2004210293" sldId="408"/>
            <ac:spMk id="5" creationId="{414E5F88-E72C-4545-B8BD-328A740F97BC}"/>
          </ac:spMkLst>
        </pc:spChg>
      </pc:sldChg>
      <pc:sldChg chg="del">
        <pc:chgData name="Rohit J Kate" userId="6acfeb0a-1742-4fee-9ad0-3462b52b7fdf" providerId="ADAL" clId="{0C9E248E-97EB-43B6-B553-4F9E074C5490}" dt="2021-12-07T03:21:47.596" v="92" actId="47"/>
        <pc:sldMkLst>
          <pc:docMk/>
          <pc:sldMk cId="3500605309" sldId="408"/>
        </pc:sldMkLst>
      </pc:sldChg>
      <pc:sldChg chg="add del">
        <pc:chgData name="Rohit J Kate" userId="6acfeb0a-1742-4fee-9ad0-3462b52b7fdf" providerId="ADAL" clId="{0C9E248E-97EB-43B6-B553-4F9E074C5490}" dt="2021-12-07T03:45:08.862" v="545"/>
        <pc:sldMkLst>
          <pc:docMk/>
          <pc:sldMk cId="710171931" sldId="409"/>
        </pc:sldMkLst>
        <pc:spChg chg="mod">
          <ac:chgData name="Rohit J Kate" userId="6acfeb0a-1742-4fee-9ad0-3462b52b7fdf" providerId="ADAL" clId="{0C9E248E-97EB-43B6-B553-4F9E074C5490}" dt="2021-12-07T03:46:06.622" v="592" actId="20577"/>
          <ac:spMkLst>
            <pc:docMk/>
            <pc:sldMk cId="710171931" sldId="409"/>
            <ac:spMk id="2" creationId="{1BDC355E-76F7-410F-8953-B636B5F311D0}"/>
          </ac:spMkLst>
        </pc:spChg>
        <pc:spChg chg="del">
          <ac:chgData name="Rohit J Kate" userId="6acfeb0a-1742-4fee-9ad0-3462b52b7fdf" providerId="ADAL" clId="{0C9E248E-97EB-43B6-B553-4F9E074C5490}" dt="2021-12-07T03:46:22.824" v="593" actId="478"/>
          <ac:spMkLst>
            <pc:docMk/>
            <pc:sldMk cId="710171931" sldId="409"/>
            <ac:spMk id="3" creationId="{CC38DC55-6230-4DAB-B3D5-0C665BFAF51F}"/>
          </ac:spMkLst>
        </pc:spChg>
        <pc:spChg chg="add mod">
          <ac:chgData name="Rohit J Kate" userId="6acfeb0a-1742-4fee-9ad0-3462b52b7fdf" providerId="ADAL" clId="{0C9E248E-97EB-43B6-B553-4F9E074C5490}" dt="2021-12-07T04:05:56.712" v="740" actId="6549"/>
          <ac:spMkLst>
            <pc:docMk/>
            <pc:sldMk cId="710171931" sldId="409"/>
            <ac:spMk id="5" creationId="{AAFB6A60-0C8E-4ECF-9249-D8F0FF563E8C}"/>
          </ac:spMkLst>
        </pc:spChg>
      </pc:sldChg>
      <pc:sldChg chg="add del">
        <pc:chgData name="Rohit J Kate" userId="6acfeb0a-1742-4fee-9ad0-3462b52b7fdf" providerId="ADAL" clId="{0C9E248E-97EB-43B6-B553-4F9E074C5490}" dt="2021-12-07T03:46:26.863" v="596"/>
        <pc:sldMkLst>
          <pc:docMk/>
          <pc:sldMk cId="1678850988" sldId="410"/>
        </pc:sldMkLst>
        <pc:spChg chg="mod">
          <ac:chgData name="Rohit J Kate" userId="6acfeb0a-1742-4fee-9ad0-3462b52b7fdf" providerId="ADAL" clId="{0C9E248E-97EB-43B6-B553-4F9E074C5490}" dt="2021-12-07T03:48:02.925" v="638" actId="20577"/>
          <ac:spMkLst>
            <pc:docMk/>
            <pc:sldMk cId="1678850988" sldId="410"/>
            <ac:spMk id="2" creationId="{CDBC89C9-4F76-4A44-93BD-6E52F6644FA3}"/>
          </ac:spMkLst>
        </pc:spChg>
        <pc:spChg chg="del">
          <ac:chgData name="Rohit J Kate" userId="6acfeb0a-1742-4fee-9ad0-3462b52b7fdf" providerId="ADAL" clId="{0C9E248E-97EB-43B6-B553-4F9E074C5490}" dt="2021-12-07T03:48:39.077" v="639" actId="478"/>
          <ac:spMkLst>
            <pc:docMk/>
            <pc:sldMk cId="1678850988" sldId="410"/>
            <ac:spMk id="3" creationId="{785C6F55-F845-4B36-8B40-24864AAE8855}"/>
          </ac:spMkLst>
        </pc:spChg>
        <pc:spChg chg="add mod">
          <ac:chgData name="Rohit J Kate" userId="6acfeb0a-1742-4fee-9ad0-3462b52b7fdf" providerId="ADAL" clId="{0C9E248E-97EB-43B6-B553-4F9E074C5490}" dt="2021-12-07T03:49:07.083" v="644" actId="20577"/>
          <ac:spMkLst>
            <pc:docMk/>
            <pc:sldMk cId="1678850988" sldId="410"/>
            <ac:spMk id="6" creationId="{19501847-8346-4EFA-9EBC-DE2F615638DB}"/>
          </ac:spMkLst>
        </pc:spChg>
      </pc:sldChg>
      <pc:sldChg chg="del">
        <pc:chgData name="Rohit J Kate" userId="6acfeb0a-1742-4fee-9ad0-3462b52b7fdf" providerId="ADAL" clId="{0C9E248E-97EB-43B6-B553-4F9E074C5490}" dt="2021-12-07T03:21:47.596" v="92" actId="47"/>
        <pc:sldMkLst>
          <pc:docMk/>
          <pc:sldMk cId="0" sldId="522"/>
        </pc:sldMkLst>
      </pc:sldChg>
      <pc:sldChg chg="del">
        <pc:chgData name="Rohit J Kate" userId="6acfeb0a-1742-4fee-9ad0-3462b52b7fdf" providerId="ADAL" clId="{0C9E248E-97EB-43B6-B553-4F9E074C5490}" dt="2021-12-07T03:21:47.596" v="92" actId="47"/>
        <pc:sldMkLst>
          <pc:docMk/>
          <pc:sldMk cId="0" sldId="523"/>
        </pc:sldMkLst>
      </pc:sldChg>
      <pc:sldChg chg="del">
        <pc:chgData name="Rohit J Kate" userId="6acfeb0a-1742-4fee-9ad0-3462b52b7fdf" providerId="ADAL" clId="{0C9E248E-97EB-43B6-B553-4F9E074C5490}" dt="2021-12-07T03:21:47.596" v="92" actId="47"/>
        <pc:sldMkLst>
          <pc:docMk/>
          <pc:sldMk cId="0" sldId="524"/>
        </pc:sldMkLst>
      </pc:sldChg>
      <pc:sldChg chg="del">
        <pc:chgData name="Rohit J Kate" userId="6acfeb0a-1742-4fee-9ad0-3462b52b7fdf" providerId="ADAL" clId="{0C9E248E-97EB-43B6-B553-4F9E074C5490}" dt="2021-12-07T03:21:47.596" v="92" actId="47"/>
        <pc:sldMkLst>
          <pc:docMk/>
          <pc:sldMk cId="0" sldId="525"/>
        </pc:sldMkLst>
      </pc:sldChg>
      <pc:sldChg chg="del">
        <pc:chgData name="Rohit J Kate" userId="6acfeb0a-1742-4fee-9ad0-3462b52b7fdf" providerId="ADAL" clId="{0C9E248E-97EB-43B6-B553-4F9E074C5490}" dt="2021-12-07T03:21:47.596" v="92" actId="47"/>
        <pc:sldMkLst>
          <pc:docMk/>
          <pc:sldMk cId="0" sldId="526"/>
        </pc:sldMkLst>
      </pc:sldChg>
      <pc:sldChg chg="del">
        <pc:chgData name="Rohit J Kate" userId="6acfeb0a-1742-4fee-9ad0-3462b52b7fdf" providerId="ADAL" clId="{0C9E248E-97EB-43B6-B553-4F9E074C5490}" dt="2021-12-07T03:21:47.596" v="92" actId="47"/>
        <pc:sldMkLst>
          <pc:docMk/>
          <pc:sldMk cId="0" sldId="527"/>
        </pc:sldMkLst>
      </pc:sldChg>
      <pc:sldChg chg="del">
        <pc:chgData name="Rohit J Kate" userId="6acfeb0a-1742-4fee-9ad0-3462b52b7fdf" providerId="ADAL" clId="{0C9E248E-97EB-43B6-B553-4F9E074C5490}" dt="2021-12-07T03:21:47.596" v="92" actId="47"/>
        <pc:sldMkLst>
          <pc:docMk/>
          <pc:sldMk cId="0" sldId="528"/>
        </pc:sldMkLst>
      </pc:sldChg>
      <pc:sldChg chg="del">
        <pc:chgData name="Rohit J Kate" userId="6acfeb0a-1742-4fee-9ad0-3462b52b7fdf" providerId="ADAL" clId="{0C9E248E-97EB-43B6-B553-4F9E074C5490}" dt="2021-12-07T03:21:47.596" v="92" actId="47"/>
        <pc:sldMkLst>
          <pc:docMk/>
          <pc:sldMk cId="0" sldId="600"/>
        </pc:sldMkLst>
      </pc:sldChg>
      <pc:sldChg chg="del">
        <pc:chgData name="Rohit J Kate" userId="6acfeb0a-1742-4fee-9ad0-3462b52b7fdf" providerId="ADAL" clId="{0C9E248E-97EB-43B6-B553-4F9E074C5490}" dt="2021-12-07T03:21:47.596" v="92" actId="47"/>
        <pc:sldMkLst>
          <pc:docMk/>
          <pc:sldMk cId="0" sldId="601"/>
        </pc:sldMkLst>
      </pc:sldChg>
      <pc:sldChg chg="del">
        <pc:chgData name="Rohit J Kate" userId="6acfeb0a-1742-4fee-9ad0-3462b52b7fdf" providerId="ADAL" clId="{0C9E248E-97EB-43B6-B553-4F9E074C5490}" dt="2021-12-07T03:21:47.596" v="92" actId="47"/>
        <pc:sldMkLst>
          <pc:docMk/>
          <pc:sldMk cId="0" sldId="602"/>
        </pc:sldMkLst>
      </pc:sldChg>
      <pc:sldChg chg="del">
        <pc:chgData name="Rohit J Kate" userId="6acfeb0a-1742-4fee-9ad0-3462b52b7fdf" providerId="ADAL" clId="{0C9E248E-97EB-43B6-B553-4F9E074C5490}" dt="2021-12-07T03:21:47.596" v="92" actId="47"/>
        <pc:sldMkLst>
          <pc:docMk/>
          <pc:sldMk cId="0" sldId="603"/>
        </pc:sldMkLst>
      </pc:sldChg>
      <pc:sldChg chg="del">
        <pc:chgData name="Rohit J Kate" userId="6acfeb0a-1742-4fee-9ad0-3462b52b7fdf" providerId="ADAL" clId="{0C9E248E-97EB-43B6-B553-4F9E074C5490}" dt="2021-12-07T03:21:47.596" v="92" actId="47"/>
        <pc:sldMkLst>
          <pc:docMk/>
          <pc:sldMk cId="0" sldId="604"/>
        </pc:sldMkLst>
      </pc:sldChg>
      <pc:sldChg chg="del">
        <pc:chgData name="Rohit J Kate" userId="6acfeb0a-1742-4fee-9ad0-3462b52b7fdf" providerId="ADAL" clId="{0C9E248E-97EB-43B6-B553-4F9E074C5490}" dt="2021-12-07T03:21:47.596" v="92" actId="47"/>
        <pc:sldMkLst>
          <pc:docMk/>
          <pc:sldMk cId="0" sldId="606"/>
        </pc:sldMkLst>
      </pc:sldChg>
      <pc:sldChg chg="del">
        <pc:chgData name="Rohit J Kate" userId="6acfeb0a-1742-4fee-9ad0-3462b52b7fdf" providerId="ADAL" clId="{0C9E248E-97EB-43B6-B553-4F9E074C5490}" dt="2021-12-07T03:21:47.596" v="92" actId="47"/>
        <pc:sldMkLst>
          <pc:docMk/>
          <pc:sldMk cId="0" sldId="607"/>
        </pc:sldMkLst>
      </pc:sldChg>
      <pc:sldChg chg="del">
        <pc:chgData name="Rohit J Kate" userId="6acfeb0a-1742-4fee-9ad0-3462b52b7fdf" providerId="ADAL" clId="{0C9E248E-97EB-43B6-B553-4F9E074C5490}" dt="2021-12-07T03:21:47.596" v="92" actId="47"/>
        <pc:sldMkLst>
          <pc:docMk/>
          <pc:sldMk cId="0" sldId="608"/>
        </pc:sldMkLst>
      </pc:sldChg>
      <pc:sldChg chg="del">
        <pc:chgData name="Rohit J Kate" userId="6acfeb0a-1742-4fee-9ad0-3462b52b7fdf" providerId="ADAL" clId="{0C9E248E-97EB-43B6-B553-4F9E074C5490}" dt="2021-12-07T03:21:47.596" v="92" actId="47"/>
        <pc:sldMkLst>
          <pc:docMk/>
          <pc:sldMk cId="0" sldId="609"/>
        </pc:sldMkLst>
      </pc:sldChg>
      <pc:sldChg chg="del">
        <pc:chgData name="Rohit J Kate" userId="6acfeb0a-1742-4fee-9ad0-3462b52b7fdf" providerId="ADAL" clId="{0C9E248E-97EB-43B6-B553-4F9E074C5490}" dt="2021-12-07T03:21:47.596" v="92" actId="47"/>
        <pc:sldMkLst>
          <pc:docMk/>
          <pc:sldMk cId="0" sldId="610"/>
        </pc:sldMkLst>
      </pc:sldChg>
      <pc:sldChg chg="del">
        <pc:chgData name="Rohit J Kate" userId="6acfeb0a-1742-4fee-9ad0-3462b52b7fdf" providerId="ADAL" clId="{0C9E248E-97EB-43B6-B553-4F9E074C5490}" dt="2021-12-07T03:21:47.596" v="92" actId="47"/>
        <pc:sldMkLst>
          <pc:docMk/>
          <pc:sldMk cId="0" sldId="819"/>
        </pc:sldMkLst>
      </pc:sldChg>
      <pc:sldChg chg="del">
        <pc:chgData name="Rohit J Kate" userId="6acfeb0a-1742-4fee-9ad0-3462b52b7fdf" providerId="ADAL" clId="{0C9E248E-97EB-43B6-B553-4F9E074C5490}" dt="2021-12-07T03:21:47.596" v="92" actId="47"/>
        <pc:sldMkLst>
          <pc:docMk/>
          <pc:sldMk cId="0" sldId="854"/>
        </pc:sldMkLst>
      </pc:sldChg>
      <pc:sldChg chg="del">
        <pc:chgData name="Rohit J Kate" userId="6acfeb0a-1742-4fee-9ad0-3462b52b7fdf" providerId="ADAL" clId="{0C9E248E-97EB-43B6-B553-4F9E074C5490}" dt="2021-12-07T03:21:47.596" v="92" actId="47"/>
        <pc:sldMkLst>
          <pc:docMk/>
          <pc:sldMk cId="0" sldId="861"/>
        </pc:sldMkLst>
      </pc:sldChg>
      <pc:sldChg chg="del">
        <pc:chgData name="Rohit J Kate" userId="6acfeb0a-1742-4fee-9ad0-3462b52b7fdf" providerId="ADAL" clId="{0C9E248E-97EB-43B6-B553-4F9E074C5490}" dt="2021-12-07T03:21:47.596" v="92" actId="47"/>
        <pc:sldMkLst>
          <pc:docMk/>
          <pc:sldMk cId="0" sldId="934"/>
        </pc:sldMkLst>
      </pc:sldChg>
      <pc:sldChg chg="del">
        <pc:chgData name="Rohit J Kate" userId="6acfeb0a-1742-4fee-9ad0-3462b52b7fdf" providerId="ADAL" clId="{0C9E248E-97EB-43B6-B553-4F9E074C5490}" dt="2021-12-07T03:21:47.596" v="92" actId="47"/>
        <pc:sldMkLst>
          <pc:docMk/>
          <pc:sldMk cId="0" sldId="935"/>
        </pc:sldMkLst>
      </pc:sldChg>
      <pc:sldChg chg="del">
        <pc:chgData name="Rohit J Kate" userId="6acfeb0a-1742-4fee-9ad0-3462b52b7fdf" providerId="ADAL" clId="{0C9E248E-97EB-43B6-B553-4F9E074C5490}" dt="2021-12-07T03:21:47.596" v="92" actId="47"/>
        <pc:sldMkLst>
          <pc:docMk/>
          <pc:sldMk cId="0" sldId="937"/>
        </pc:sldMkLst>
      </pc:sldChg>
      <pc:sldChg chg="del">
        <pc:chgData name="Rohit J Kate" userId="6acfeb0a-1742-4fee-9ad0-3462b52b7fdf" providerId="ADAL" clId="{0C9E248E-97EB-43B6-B553-4F9E074C5490}" dt="2021-12-07T03:21:47.596" v="92" actId="47"/>
        <pc:sldMkLst>
          <pc:docMk/>
          <pc:sldMk cId="0" sldId="938"/>
        </pc:sldMkLst>
      </pc:sldChg>
      <pc:sldChg chg="del">
        <pc:chgData name="Rohit J Kate" userId="6acfeb0a-1742-4fee-9ad0-3462b52b7fdf" providerId="ADAL" clId="{0C9E248E-97EB-43B6-B553-4F9E074C5490}" dt="2021-12-07T03:21:47.596" v="92" actId="47"/>
        <pc:sldMkLst>
          <pc:docMk/>
          <pc:sldMk cId="0" sldId="939"/>
        </pc:sldMkLst>
      </pc:sldChg>
      <pc:sldChg chg="del">
        <pc:chgData name="Rohit J Kate" userId="6acfeb0a-1742-4fee-9ad0-3462b52b7fdf" providerId="ADAL" clId="{0C9E248E-97EB-43B6-B553-4F9E074C5490}" dt="2021-12-07T03:21:47.596" v="92" actId="47"/>
        <pc:sldMkLst>
          <pc:docMk/>
          <pc:sldMk cId="0" sldId="962"/>
        </pc:sldMkLst>
      </pc:sldChg>
      <pc:sldChg chg="del">
        <pc:chgData name="Rohit J Kate" userId="6acfeb0a-1742-4fee-9ad0-3462b52b7fdf" providerId="ADAL" clId="{0C9E248E-97EB-43B6-B553-4F9E074C5490}" dt="2021-12-07T03:21:47.596" v="92" actId="47"/>
        <pc:sldMkLst>
          <pc:docMk/>
          <pc:sldMk cId="3598371311" sldId="963"/>
        </pc:sldMkLst>
      </pc:sldChg>
      <pc:sldChg chg="del">
        <pc:chgData name="Rohit J Kate" userId="6acfeb0a-1742-4fee-9ad0-3462b52b7fdf" providerId="ADAL" clId="{0C9E248E-97EB-43B6-B553-4F9E074C5490}" dt="2021-12-07T03:21:47.596" v="92" actId="47"/>
        <pc:sldMkLst>
          <pc:docMk/>
          <pc:sldMk cId="0" sldId="994"/>
        </pc:sldMkLst>
      </pc:sldChg>
      <pc:sldChg chg="del">
        <pc:chgData name="Rohit J Kate" userId="6acfeb0a-1742-4fee-9ad0-3462b52b7fdf" providerId="ADAL" clId="{0C9E248E-97EB-43B6-B553-4F9E074C5490}" dt="2021-12-07T03:21:47.596" v="92" actId="47"/>
        <pc:sldMkLst>
          <pc:docMk/>
          <pc:sldMk cId="0" sldId="995"/>
        </pc:sldMkLst>
      </pc:sldChg>
      <pc:sldChg chg="del">
        <pc:chgData name="Rohit J Kate" userId="6acfeb0a-1742-4fee-9ad0-3462b52b7fdf" providerId="ADAL" clId="{0C9E248E-97EB-43B6-B553-4F9E074C5490}" dt="2021-12-07T03:21:47.596" v="92" actId="47"/>
        <pc:sldMkLst>
          <pc:docMk/>
          <pc:sldMk cId="0" sldId="996"/>
        </pc:sldMkLst>
      </pc:sldChg>
      <pc:sldChg chg="del">
        <pc:chgData name="Rohit J Kate" userId="6acfeb0a-1742-4fee-9ad0-3462b52b7fdf" providerId="ADAL" clId="{0C9E248E-97EB-43B6-B553-4F9E074C5490}" dt="2021-12-07T03:21:47.596" v="92" actId="47"/>
        <pc:sldMkLst>
          <pc:docMk/>
          <pc:sldMk cId="0" sldId="997"/>
        </pc:sldMkLst>
      </pc:sldChg>
      <pc:sldChg chg="del">
        <pc:chgData name="Rohit J Kate" userId="6acfeb0a-1742-4fee-9ad0-3462b52b7fdf" providerId="ADAL" clId="{0C9E248E-97EB-43B6-B553-4F9E074C5490}" dt="2021-12-07T03:21:47.596" v="92" actId="47"/>
        <pc:sldMkLst>
          <pc:docMk/>
          <pc:sldMk cId="1798874816" sldId="998"/>
        </pc:sldMkLst>
      </pc:sldChg>
      <pc:sldChg chg="del">
        <pc:chgData name="Rohit J Kate" userId="6acfeb0a-1742-4fee-9ad0-3462b52b7fdf" providerId="ADAL" clId="{0C9E248E-97EB-43B6-B553-4F9E074C5490}" dt="2021-12-07T03:21:47.596" v="92" actId="47"/>
        <pc:sldMkLst>
          <pc:docMk/>
          <pc:sldMk cId="2165236554" sldId="999"/>
        </pc:sldMkLst>
      </pc:sldChg>
    </pc:docChg>
  </pc:docChgLst>
  <pc:docChgLst>
    <pc:chgData name="Rohit J Kate" userId="6acfeb0a-1742-4fee-9ad0-3462b52b7fdf" providerId="ADAL" clId="{E6D6C9E7-A23E-42B2-A98E-B53CA9B81768}"/>
    <pc:docChg chg="custSel delSld modSld">
      <pc:chgData name="Rohit J Kate" userId="6acfeb0a-1742-4fee-9ad0-3462b52b7fdf" providerId="ADAL" clId="{E6D6C9E7-A23E-42B2-A98E-B53CA9B81768}" dt="2021-12-02T05:48:49.197" v="132" actId="47"/>
      <pc:docMkLst>
        <pc:docMk/>
      </pc:docMkLst>
      <pc:sldChg chg="del">
        <pc:chgData name="Rohit J Kate" userId="6acfeb0a-1742-4fee-9ad0-3462b52b7fdf" providerId="ADAL" clId="{E6D6C9E7-A23E-42B2-A98E-B53CA9B81768}" dt="2021-12-02T05:48:49.197" v="132" actId="47"/>
        <pc:sldMkLst>
          <pc:docMk/>
          <pc:sldMk cId="0" sldId="261"/>
        </pc:sldMkLst>
      </pc:sldChg>
      <pc:sldChg chg="del">
        <pc:chgData name="Rohit J Kate" userId="6acfeb0a-1742-4fee-9ad0-3462b52b7fdf" providerId="ADAL" clId="{E6D6C9E7-A23E-42B2-A98E-B53CA9B81768}" dt="2021-12-02T05:48:49.197" v="132" actId="47"/>
        <pc:sldMkLst>
          <pc:docMk/>
          <pc:sldMk cId="0" sldId="262"/>
        </pc:sldMkLst>
      </pc:sldChg>
      <pc:sldChg chg="del">
        <pc:chgData name="Rohit J Kate" userId="6acfeb0a-1742-4fee-9ad0-3462b52b7fdf" providerId="ADAL" clId="{E6D6C9E7-A23E-42B2-A98E-B53CA9B81768}" dt="2021-12-02T05:48:49.197" v="132" actId="47"/>
        <pc:sldMkLst>
          <pc:docMk/>
          <pc:sldMk cId="0" sldId="263"/>
        </pc:sldMkLst>
      </pc:sldChg>
      <pc:sldChg chg="del">
        <pc:chgData name="Rohit J Kate" userId="6acfeb0a-1742-4fee-9ad0-3462b52b7fdf" providerId="ADAL" clId="{E6D6C9E7-A23E-42B2-A98E-B53CA9B81768}" dt="2021-12-02T05:48:49.197" v="132" actId="47"/>
        <pc:sldMkLst>
          <pc:docMk/>
          <pc:sldMk cId="0" sldId="264"/>
        </pc:sldMkLst>
      </pc:sldChg>
      <pc:sldChg chg="del">
        <pc:chgData name="Rohit J Kate" userId="6acfeb0a-1742-4fee-9ad0-3462b52b7fdf" providerId="ADAL" clId="{E6D6C9E7-A23E-42B2-A98E-B53CA9B81768}" dt="2021-12-02T05:48:49.197" v="132" actId="47"/>
        <pc:sldMkLst>
          <pc:docMk/>
          <pc:sldMk cId="0" sldId="267"/>
        </pc:sldMkLst>
      </pc:sldChg>
      <pc:sldChg chg="del">
        <pc:chgData name="Rohit J Kate" userId="6acfeb0a-1742-4fee-9ad0-3462b52b7fdf" providerId="ADAL" clId="{E6D6C9E7-A23E-42B2-A98E-B53CA9B81768}" dt="2021-12-02T05:48:49.197" v="132" actId="47"/>
        <pc:sldMkLst>
          <pc:docMk/>
          <pc:sldMk cId="0" sldId="269"/>
        </pc:sldMkLst>
      </pc:sldChg>
      <pc:sldChg chg="del">
        <pc:chgData name="Rohit J Kate" userId="6acfeb0a-1742-4fee-9ad0-3462b52b7fdf" providerId="ADAL" clId="{E6D6C9E7-A23E-42B2-A98E-B53CA9B81768}" dt="2021-12-02T05:48:49.197" v="132" actId="47"/>
        <pc:sldMkLst>
          <pc:docMk/>
          <pc:sldMk cId="0" sldId="270"/>
        </pc:sldMkLst>
      </pc:sldChg>
      <pc:sldChg chg="del">
        <pc:chgData name="Rohit J Kate" userId="6acfeb0a-1742-4fee-9ad0-3462b52b7fdf" providerId="ADAL" clId="{E6D6C9E7-A23E-42B2-A98E-B53CA9B81768}" dt="2021-12-02T05:48:49.197" v="132" actId="47"/>
        <pc:sldMkLst>
          <pc:docMk/>
          <pc:sldMk cId="0" sldId="271"/>
        </pc:sldMkLst>
      </pc:sldChg>
      <pc:sldChg chg="del">
        <pc:chgData name="Rohit J Kate" userId="6acfeb0a-1742-4fee-9ad0-3462b52b7fdf" providerId="ADAL" clId="{E6D6C9E7-A23E-42B2-A98E-B53CA9B81768}" dt="2021-12-02T05:48:49.197" v="132" actId="47"/>
        <pc:sldMkLst>
          <pc:docMk/>
          <pc:sldMk cId="0" sldId="272"/>
        </pc:sldMkLst>
      </pc:sldChg>
      <pc:sldChg chg="del">
        <pc:chgData name="Rohit J Kate" userId="6acfeb0a-1742-4fee-9ad0-3462b52b7fdf" providerId="ADAL" clId="{E6D6C9E7-A23E-42B2-A98E-B53CA9B81768}" dt="2021-12-02T05:48:49.197" v="132" actId="47"/>
        <pc:sldMkLst>
          <pc:docMk/>
          <pc:sldMk cId="0" sldId="273"/>
        </pc:sldMkLst>
      </pc:sldChg>
      <pc:sldChg chg="del">
        <pc:chgData name="Rohit J Kate" userId="6acfeb0a-1742-4fee-9ad0-3462b52b7fdf" providerId="ADAL" clId="{E6D6C9E7-A23E-42B2-A98E-B53CA9B81768}" dt="2021-12-02T05:48:49.197" v="132" actId="47"/>
        <pc:sldMkLst>
          <pc:docMk/>
          <pc:sldMk cId="0" sldId="275"/>
        </pc:sldMkLst>
      </pc:sldChg>
      <pc:sldChg chg="del">
        <pc:chgData name="Rohit J Kate" userId="6acfeb0a-1742-4fee-9ad0-3462b52b7fdf" providerId="ADAL" clId="{E6D6C9E7-A23E-42B2-A98E-B53CA9B81768}" dt="2021-12-02T05:48:49.197" v="132" actId="47"/>
        <pc:sldMkLst>
          <pc:docMk/>
          <pc:sldMk cId="0" sldId="276"/>
        </pc:sldMkLst>
      </pc:sldChg>
      <pc:sldChg chg="del">
        <pc:chgData name="Rohit J Kate" userId="6acfeb0a-1742-4fee-9ad0-3462b52b7fdf" providerId="ADAL" clId="{E6D6C9E7-A23E-42B2-A98E-B53CA9B81768}" dt="2021-12-02T05:48:49.197" v="132" actId="47"/>
        <pc:sldMkLst>
          <pc:docMk/>
          <pc:sldMk cId="0" sldId="277"/>
        </pc:sldMkLst>
      </pc:sldChg>
      <pc:sldChg chg="del">
        <pc:chgData name="Rohit J Kate" userId="6acfeb0a-1742-4fee-9ad0-3462b52b7fdf" providerId="ADAL" clId="{E6D6C9E7-A23E-42B2-A98E-B53CA9B81768}" dt="2021-12-02T05:48:49.197" v="132" actId="47"/>
        <pc:sldMkLst>
          <pc:docMk/>
          <pc:sldMk cId="0" sldId="278"/>
        </pc:sldMkLst>
      </pc:sldChg>
      <pc:sldChg chg="del">
        <pc:chgData name="Rohit J Kate" userId="6acfeb0a-1742-4fee-9ad0-3462b52b7fdf" providerId="ADAL" clId="{E6D6C9E7-A23E-42B2-A98E-B53CA9B81768}" dt="2021-12-02T05:48:49.197" v="132" actId="47"/>
        <pc:sldMkLst>
          <pc:docMk/>
          <pc:sldMk cId="0" sldId="279"/>
        </pc:sldMkLst>
      </pc:sldChg>
      <pc:sldChg chg="del">
        <pc:chgData name="Rohit J Kate" userId="6acfeb0a-1742-4fee-9ad0-3462b52b7fdf" providerId="ADAL" clId="{E6D6C9E7-A23E-42B2-A98E-B53CA9B81768}" dt="2021-12-02T05:48:49.197" v="132" actId="47"/>
        <pc:sldMkLst>
          <pc:docMk/>
          <pc:sldMk cId="0" sldId="280"/>
        </pc:sldMkLst>
      </pc:sldChg>
      <pc:sldChg chg="del">
        <pc:chgData name="Rohit J Kate" userId="6acfeb0a-1742-4fee-9ad0-3462b52b7fdf" providerId="ADAL" clId="{E6D6C9E7-A23E-42B2-A98E-B53CA9B81768}" dt="2021-12-02T05:48:49.197" v="132" actId="47"/>
        <pc:sldMkLst>
          <pc:docMk/>
          <pc:sldMk cId="0" sldId="281"/>
        </pc:sldMkLst>
      </pc:sldChg>
      <pc:sldChg chg="del">
        <pc:chgData name="Rohit J Kate" userId="6acfeb0a-1742-4fee-9ad0-3462b52b7fdf" providerId="ADAL" clId="{E6D6C9E7-A23E-42B2-A98E-B53CA9B81768}" dt="2021-12-02T05:48:49.197" v="132" actId="47"/>
        <pc:sldMkLst>
          <pc:docMk/>
          <pc:sldMk cId="0" sldId="282"/>
        </pc:sldMkLst>
      </pc:sldChg>
      <pc:sldChg chg="del">
        <pc:chgData name="Rohit J Kate" userId="6acfeb0a-1742-4fee-9ad0-3462b52b7fdf" providerId="ADAL" clId="{E6D6C9E7-A23E-42B2-A98E-B53CA9B81768}" dt="2021-12-02T05:48:49.197" v="132" actId="47"/>
        <pc:sldMkLst>
          <pc:docMk/>
          <pc:sldMk cId="0" sldId="285"/>
        </pc:sldMkLst>
      </pc:sldChg>
      <pc:sldChg chg="del">
        <pc:chgData name="Rohit J Kate" userId="6acfeb0a-1742-4fee-9ad0-3462b52b7fdf" providerId="ADAL" clId="{E6D6C9E7-A23E-42B2-A98E-B53CA9B81768}" dt="2021-12-02T05:48:49.197" v="132" actId="47"/>
        <pc:sldMkLst>
          <pc:docMk/>
          <pc:sldMk cId="0" sldId="286"/>
        </pc:sldMkLst>
      </pc:sldChg>
      <pc:sldChg chg="del">
        <pc:chgData name="Rohit J Kate" userId="6acfeb0a-1742-4fee-9ad0-3462b52b7fdf" providerId="ADAL" clId="{E6D6C9E7-A23E-42B2-A98E-B53CA9B81768}" dt="2021-12-02T05:48:49.197" v="132" actId="47"/>
        <pc:sldMkLst>
          <pc:docMk/>
          <pc:sldMk cId="0" sldId="288"/>
        </pc:sldMkLst>
      </pc:sldChg>
      <pc:sldChg chg="delSp modSp mod">
        <pc:chgData name="Rohit J Kate" userId="6acfeb0a-1742-4fee-9ad0-3462b52b7fdf" providerId="ADAL" clId="{E6D6C9E7-A23E-42B2-A98E-B53CA9B81768}" dt="2021-12-02T05:46:16.384" v="11" actId="20577"/>
        <pc:sldMkLst>
          <pc:docMk/>
          <pc:sldMk cId="0" sldId="377"/>
        </pc:sldMkLst>
        <pc:spChg chg="mod">
          <ac:chgData name="Rohit J Kate" userId="6acfeb0a-1742-4fee-9ad0-3462b52b7fdf" providerId="ADAL" clId="{E6D6C9E7-A23E-42B2-A98E-B53CA9B81768}" dt="2021-12-02T05:46:16.384" v="11" actId="20577"/>
          <ac:spMkLst>
            <pc:docMk/>
            <pc:sldMk cId="0" sldId="377"/>
            <ac:spMk id="5" creationId="{00000000-0000-0000-0000-000000000000}"/>
          </ac:spMkLst>
        </pc:spChg>
        <pc:spChg chg="del">
          <ac:chgData name="Rohit J Kate" userId="6acfeb0a-1742-4fee-9ad0-3462b52b7fdf" providerId="ADAL" clId="{E6D6C9E7-A23E-42B2-A98E-B53CA9B81768}" dt="2021-12-02T05:46:07.026" v="0" actId="478"/>
          <ac:spMkLst>
            <pc:docMk/>
            <pc:sldMk cId="0" sldId="377"/>
            <ac:spMk id="8" creationId="{938BD187-73FB-4AE7-AB5C-CAED2608B7CB}"/>
          </ac:spMkLst>
        </pc:spChg>
      </pc:sldChg>
      <pc:sldChg chg="modSp mod">
        <pc:chgData name="Rohit J Kate" userId="6acfeb0a-1742-4fee-9ad0-3462b52b7fdf" providerId="ADAL" clId="{E6D6C9E7-A23E-42B2-A98E-B53CA9B81768}" dt="2021-12-02T05:48:39.642" v="131" actId="20577"/>
        <pc:sldMkLst>
          <pc:docMk/>
          <pc:sldMk cId="3841681520" sldId="406"/>
        </pc:sldMkLst>
        <pc:spChg chg="mod">
          <ac:chgData name="Rohit J Kate" userId="6acfeb0a-1742-4fee-9ad0-3462b52b7fdf" providerId="ADAL" clId="{E6D6C9E7-A23E-42B2-A98E-B53CA9B81768}" dt="2021-12-02T05:48:39.642" v="131" actId="20577"/>
          <ac:spMkLst>
            <pc:docMk/>
            <pc:sldMk cId="3841681520" sldId="406"/>
            <ac:spMk id="3" creationId="{7D82EB64-4F09-4D87-9E9D-548E2DA5BF20}"/>
          </ac:spMkLst>
        </pc:spChg>
      </pc:sldChg>
      <pc:sldChg chg="del">
        <pc:chgData name="Rohit J Kate" userId="6acfeb0a-1742-4fee-9ad0-3462b52b7fdf" providerId="ADAL" clId="{E6D6C9E7-A23E-42B2-A98E-B53CA9B81768}" dt="2021-12-02T05:48:49.197" v="132" actId="47"/>
        <pc:sldMkLst>
          <pc:docMk/>
          <pc:sldMk cId="2371552780" sldId="407"/>
        </pc:sldMkLst>
      </pc:sldChg>
      <pc:sldChg chg="del">
        <pc:chgData name="Rohit J Kate" userId="6acfeb0a-1742-4fee-9ad0-3462b52b7fdf" providerId="ADAL" clId="{E6D6C9E7-A23E-42B2-A98E-B53CA9B81768}" dt="2021-12-02T05:48:49.197" v="132" actId="47"/>
        <pc:sldMkLst>
          <pc:docMk/>
          <pc:sldMk cId="32581062" sldId="408"/>
        </pc:sldMkLst>
      </pc:sldChg>
      <pc:sldChg chg="del">
        <pc:chgData name="Rohit J Kate" userId="6acfeb0a-1742-4fee-9ad0-3462b52b7fdf" providerId="ADAL" clId="{E6D6C9E7-A23E-42B2-A98E-B53CA9B81768}" dt="2021-12-02T05:48:49.197" v="132" actId="47"/>
        <pc:sldMkLst>
          <pc:docMk/>
          <pc:sldMk cId="4069155514" sldId="409"/>
        </pc:sldMkLst>
      </pc:sldChg>
      <pc:sldChg chg="del">
        <pc:chgData name="Rohit J Kate" userId="6acfeb0a-1742-4fee-9ad0-3462b52b7fdf" providerId="ADAL" clId="{E6D6C9E7-A23E-42B2-A98E-B53CA9B81768}" dt="2021-12-02T05:48:49.197" v="132" actId="47"/>
        <pc:sldMkLst>
          <pc:docMk/>
          <pc:sldMk cId="1551583917" sldId="410"/>
        </pc:sldMkLst>
      </pc:sldChg>
      <pc:sldChg chg="del">
        <pc:chgData name="Rohit J Kate" userId="6acfeb0a-1742-4fee-9ad0-3462b52b7fdf" providerId="ADAL" clId="{E6D6C9E7-A23E-42B2-A98E-B53CA9B81768}" dt="2021-12-02T05:48:49.197" v="132" actId="47"/>
        <pc:sldMkLst>
          <pc:docMk/>
          <pc:sldMk cId="498476017" sldId="411"/>
        </pc:sldMkLst>
      </pc:sldChg>
      <pc:sldChg chg="del">
        <pc:chgData name="Rohit J Kate" userId="6acfeb0a-1742-4fee-9ad0-3462b52b7fdf" providerId="ADAL" clId="{E6D6C9E7-A23E-42B2-A98E-B53CA9B81768}" dt="2021-12-02T05:48:49.197" v="132" actId="47"/>
        <pc:sldMkLst>
          <pc:docMk/>
          <pc:sldMk cId="406701129" sldId="412"/>
        </pc:sldMkLst>
      </pc:sldChg>
      <pc:sldChg chg="del">
        <pc:chgData name="Rohit J Kate" userId="6acfeb0a-1742-4fee-9ad0-3462b52b7fdf" providerId="ADAL" clId="{E6D6C9E7-A23E-42B2-A98E-B53CA9B81768}" dt="2021-12-02T05:48:49.197" v="132" actId="47"/>
        <pc:sldMkLst>
          <pc:docMk/>
          <pc:sldMk cId="2951000923" sldId="414"/>
        </pc:sldMkLst>
      </pc:sldChg>
      <pc:sldChg chg="del">
        <pc:chgData name="Rohit J Kate" userId="6acfeb0a-1742-4fee-9ad0-3462b52b7fdf" providerId="ADAL" clId="{E6D6C9E7-A23E-42B2-A98E-B53CA9B81768}" dt="2021-12-02T05:48:49.197" v="132" actId="47"/>
        <pc:sldMkLst>
          <pc:docMk/>
          <pc:sldMk cId="127288420" sldId="415"/>
        </pc:sldMkLst>
      </pc:sldChg>
      <pc:sldMasterChg chg="delSldLayout">
        <pc:chgData name="Rohit J Kate" userId="6acfeb0a-1742-4fee-9ad0-3462b52b7fdf" providerId="ADAL" clId="{E6D6C9E7-A23E-42B2-A98E-B53CA9B81768}" dt="2021-12-02T05:48:49.197" v="132" actId="47"/>
        <pc:sldMasterMkLst>
          <pc:docMk/>
          <pc:sldMasterMk cId="0" sldId="2147483648"/>
        </pc:sldMasterMkLst>
        <pc:sldLayoutChg chg="del">
          <pc:chgData name="Rohit J Kate" userId="6acfeb0a-1742-4fee-9ad0-3462b52b7fdf" providerId="ADAL" clId="{E6D6C9E7-A23E-42B2-A98E-B53CA9B81768}" dt="2021-12-02T05:48:49.197" v="132" actId="47"/>
          <pc:sldLayoutMkLst>
            <pc:docMk/>
            <pc:sldMasterMk cId="0" sldId="2147483648"/>
            <pc:sldLayoutMk cId="1218825932" sldId="2147483751"/>
          </pc:sldLayoutMkLst>
        </pc:sldLayoutChg>
      </pc:sldMasterChg>
    </pc:docChg>
  </pc:docChgLst>
  <pc:docChgLst>
    <pc:chgData name="Rohit J Kate" userId="6acfeb0a-1742-4fee-9ad0-3462b52b7fdf" providerId="ADAL" clId="{366CB2EF-9B55-440E-B2A2-7732DE1B8CA3}"/>
    <pc:docChg chg="undo custSel addSld delSld modSld sldOrd">
      <pc:chgData name="Rohit J Kate" userId="6acfeb0a-1742-4fee-9ad0-3462b52b7fdf" providerId="ADAL" clId="{366CB2EF-9B55-440E-B2A2-7732DE1B8CA3}" dt="2021-11-09T16:03:39.188" v="4343" actId="20577"/>
      <pc:docMkLst>
        <pc:docMk/>
      </pc:docMkLst>
      <pc:sldChg chg="delSp modSp add del mod">
        <pc:chgData name="Rohit J Kate" userId="6acfeb0a-1742-4fee-9ad0-3462b52b7fdf" providerId="ADAL" clId="{366CB2EF-9B55-440E-B2A2-7732DE1B8CA3}" dt="2021-11-09T05:31:38.122" v="1583" actId="47"/>
        <pc:sldMkLst>
          <pc:docMk/>
          <pc:sldMk cId="766326056" sldId="273"/>
        </pc:sldMkLst>
        <pc:spChg chg="mod">
          <ac:chgData name="Rohit J Kate" userId="6acfeb0a-1742-4fee-9ad0-3462b52b7fdf" providerId="ADAL" clId="{366CB2EF-9B55-440E-B2A2-7732DE1B8CA3}" dt="2021-11-09T05:26:46.748" v="1482" actId="20577"/>
          <ac:spMkLst>
            <pc:docMk/>
            <pc:sldMk cId="766326056" sldId="273"/>
            <ac:spMk id="3" creationId="{00000000-0000-0000-0000-000000000000}"/>
          </ac:spMkLst>
        </pc:spChg>
        <pc:spChg chg="mod">
          <ac:chgData name="Rohit J Kate" userId="6acfeb0a-1742-4fee-9ad0-3462b52b7fdf" providerId="ADAL" clId="{366CB2EF-9B55-440E-B2A2-7732DE1B8CA3}" dt="2021-11-09T05:29:00.831" v="1504" actId="1076"/>
          <ac:spMkLst>
            <pc:docMk/>
            <pc:sldMk cId="766326056" sldId="273"/>
            <ac:spMk id="9" creationId="{00000000-0000-0000-0000-000000000000}"/>
          </ac:spMkLst>
        </pc:spChg>
        <pc:spChg chg="mod">
          <ac:chgData name="Rohit J Kate" userId="6acfeb0a-1742-4fee-9ad0-3462b52b7fdf" providerId="ADAL" clId="{366CB2EF-9B55-440E-B2A2-7732DE1B8CA3}" dt="2021-11-09T05:28:57.465" v="1503" actId="1076"/>
          <ac:spMkLst>
            <pc:docMk/>
            <pc:sldMk cId="766326056" sldId="273"/>
            <ac:spMk id="14" creationId="{00000000-0000-0000-0000-000000000000}"/>
          </ac:spMkLst>
        </pc:spChg>
        <pc:spChg chg="mod">
          <ac:chgData name="Rohit J Kate" userId="6acfeb0a-1742-4fee-9ad0-3462b52b7fdf" providerId="ADAL" clId="{366CB2EF-9B55-440E-B2A2-7732DE1B8CA3}" dt="2021-11-09T05:28:51.024" v="1502" actId="1076"/>
          <ac:spMkLst>
            <pc:docMk/>
            <pc:sldMk cId="766326056" sldId="273"/>
            <ac:spMk id="18" creationId="{00000000-0000-0000-0000-000000000000}"/>
          </ac:spMkLst>
        </pc:spChg>
        <pc:spChg chg="mod">
          <ac:chgData name="Rohit J Kate" userId="6acfeb0a-1742-4fee-9ad0-3462b52b7fdf" providerId="ADAL" clId="{366CB2EF-9B55-440E-B2A2-7732DE1B8CA3}" dt="2021-11-09T05:29:32.463" v="1539" actId="1038"/>
          <ac:spMkLst>
            <pc:docMk/>
            <pc:sldMk cId="766326056" sldId="273"/>
            <ac:spMk id="20" creationId="{00000000-0000-0000-0000-000000000000}"/>
          </ac:spMkLst>
        </pc:spChg>
        <pc:spChg chg="mod">
          <ac:chgData name="Rohit J Kate" userId="6acfeb0a-1742-4fee-9ad0-3462b52b7fdf" providerId="ADAL" clId="{366CB2EF-9B55-440E-B2A2-7732DE1B8CA3}" dt="2021-11-09T05:29:28.966" v="1537" actId="1038"/>
          <ac:spMkLst>
            <pc:docMk/>
            <pc:sldMk cId="766326056" sldId="273"/>
            <ac:spMk id="23" creationId="{00000000-0000-0000-0000-000000000000}"/>
          </ac:spMkLst>
        </pc:spChg>
        <pc:spChg chg="mod">
          <ac:chgData name="Rohit J Kate" userId="6acfeb0a-1742-4fee-9ad0-3462b52b7fdf" providerId="ADAL" clId="{366CB2EF-9B55-440E-B2A2-7732DE1B8CA3}" dt="2021-11-09T05:29:35.965" v="1541" actId="1038"/>
          <ac:spMkLst>
            <pc:docMk/>
            <pc:sldMk cId="766326056" sldId="273"/>
            <ac:spMk id="24" creationId="{00000000-0000-0000-0000-000000000000}"/>
          </ac:spMkLst>
        </pc:spChg>
        <pc:picChg chg="del">
          <ac:chgData name="Rohit J Kate" userId="6acfeb0a-1742-4fee-9ad0-3462b52b7fdf" providerId="ADAL" clId="{366CB2EF-9B55-440E-B2A2-7732DE1B8CA3}" dt="2021-11-09T05:27:37.516" v="1490" actId="478"/>
          <ac:picMkLst>
            <pc:docMk/>
            <pc:sldMk cId="766326056" sldId="273"/>
            <ac:picMk id="6" creationId="{00000000-0000-0000-0000-000000000000}"/>
          </ac:picMkLst>
        </pc:picChg>
      </pc:sldChg>
      <pc:sldChg chg="modSp add mod ord">
        <pc:chgData name="Rohit J Kate" userId="6acfeb0a-1742-4fee-9ad0-3462b52b7fdf" providerId="ADAL" clId="{366CB2EF-9B55-440E-B2A2-7732DE1B8CA3}" dt="2021-11-09T05:57:26.603" v="2296"/>
        <pc:sldMkLst>
          <pc:docMk/>
          <pc:sldMk cId="0" sldId="274"/>
        </pc:sldMkLst>
        <pc:spChg chg="mod">
          <ac:chgData name="Rohit J Kate" userId="6acfeb0a-1742-4fee-9ad0-3462b52b7fdf" providerId="ADAL" clId="{366CB2EF-9B55-440E-B2A2-7732DE1B8CA3}" dt="2021-11-09T05:55:17.365" v="2289" actId="20577"/>
          <ac:spMkLst>
            <pc:docMk/>
            <pc:sldMk cId="0" sldId="274"/>
            <ac:spMk id="3" creationId="{00000000-0000-0000-0000-000000000000}"/>
          </ac:spMkLst>
        </pc:spChg>
      </pc:sldChg>
      <pc:sldChg chg="modSp add mod">
        <pc:chgData name="Rohit J Kate" userId="6acfeb0a-1742-4fee-9ad0-3462b52b7fdf" providerId="ADAL" clId="{366CB2EF-9B55-440E-B2A2-7732DE1B8CA3}" dt="2021-11-09T05:58:15.544" v="2311" actId="20577"/>
        <pc:sldMkLst>
          <pc:docMk/>
          <pc:sldMk cId="0" sldId="275"/>
        </pc:sldMkLst>
        <pc:spChg chg="mod">
          <ac:chgData name="Rohit J Kate" userId="6acfeb0a-1742-4fee-9ad0-3462b52b7fdf" providerId="ADAL" clId="{366CB2EF-9B55-440E-B2A2-7732DE1B8CA3}" dt="2021-11-09T05:58:15.544" v="2311" actId="20577"/>
          <ac:spMkLst>
            <pc:docMk/>
            <pc:sldMk cId="0" sldId="275"/>
            <ac:spMk id="3" creationId="{00000000-0000-0000-0000-000000000000}"/>
          </ac:spMkLst>
        </pc:spChg>
      </pc:sldChg>
      <pc:sldChg chg="modSp mod">
        <pc:chgData name="Rohit J Kate" userId="6acfeb0a-1742-4fee-9ad0-3462b52b7fdf" providerId="ADAL" clId="{366CB2EF-9B55-440E-B2A2-7732DE1B8CA3}" dt="2021-11-09T15:51:15.744" v="3948" actId="403"/>
        <pc:sldMkLst>
          <pc:docMk/>
          <pc:sldMk cId="0" sldId="377"/>
        </pc:sldMkLst>
        <pc:spChg chg="mod">
          <ac:chgData name="Rohit J Kate" userId="6acfeb0a-1742-4fee-9ad0-3462b52b7fdf" providerId="ADAL" clId="{366CB2EF-9B55-440E-B2A2-7732DE1B8CA3}" dt="2021-11-09T15:51:15.744" v="3948" actId="403"/>
          <ac:spMkLst>
            <pc:docMk/>
            <pc:sldMk cId="0" sldId="377"/>
            <ac:spMk id="2" creationId="{00000000-0000-0000-0000-000000000000}"/>
          </ac:spMkLst>
        </pc:spChg>
        <pc:spChg chg="mod">
          <ac:chgData name="Rohit J Kate" userId="6acfeb0a-1742-4fee-9ad0-3462b52b7fdf" providerId="ADAL" clId="{366CB2EF-9B55-440E-B2A2-7732DE1B8CA3}" dt="2021-11-09T15:51:12.162" v="3947" actId="404"/>
          <ac:spMkLst>
            <pc:docMk/>
            <pc:sldMk cId="0" sldId="377"/>
            <ac:spMk id="5" creationId="{00000000-0000-0000-0000-000000000000}"/>
          </ac:spMkLst>
        </pc:spChg>
      </pc:sldChg>
      <pc:sldChg chg="del">
        <pc:chgData name="Rohit J Kate" userId="6acfeb0a-1742-4fee-9ad0-3462b52b7fdf" providerId="ADAL" clId="{366CB2EF-9B55-440E-B2A2-7732DE1B8CA3}" dt="2021-11-09T02:41:33.285" v="31" actId="47"/>
        <pc:sldMkLst>
          <pc:docMk/>
          <pc:sldMk cId="4251889418" sldId="418"/>
        </pc:sldMkLst>
      </pc:sldChg>
      <pc:sldChg chg="del">
        <pc:chgData name="Rohit J Kate" userId="6acfeb0a-1742-4fee-9ad0-3462b52b7fdf" providerId="ADAL" clId="{366CB2EF-9B55-440E-B2A2-7732DE1B8CA3}" dt="2021-11-09T02:41:33.803" v="32" actId="47"/>
        <pc:sldMkLst>
          <pc:docMk/>
          <pc:sldMk cId="2811215403" sldId="419"/>
        </pc:sldMkLst>
      </pc:sldChg>
      <pc:sldChg chg="del">
        <pc:chgData name="Rohit J Kate" userId="6acfeb0a-1742-4fee-9ad0-3462b52b7fdf" providerId="ADAL" clId="{366CB2EF-9B55-440E-B2A2-7732DE1B8CA3}" dt="2021-11-09T02:41:36.910" v="39" actId="47"/>
        <pc:sldMkLst>
          <pc:docMk/>
          <pc:sldMk cId="3454695218" sldId="420"/>
        </pc:sldMkLst>
      </pc:sldChg>
      <pc:sldChg chg="del">
        <pc:chgData name="Rohit J Kate" userId="6acfeb0a-1742-4fee-9ad0-3462b52b7fdf" providerId="ADAL" clId="{366CB2EF-9B55-440E-B2A2-7732DE1B8CA3}" dt="2021-11-09T02:41:37.236" v="40" actId="47"/>
        <pc:sldMkLst>
          <pc:docMk/>
          <pc:sldMk cId="2031568924" sldId="421"/>
        </pc:sldMkLst>
      </pc:sldChg>
      <pc:sldChg chg="modSp mod">
        <pc:chgData name="Rohit J Kate" userId="6acfeb0a-1742-4fee-9ad0-3462b52b7fdf" providerId="ADAL" clId="{366CB2EF-9B55-440E-B2A2-7732DE1B8CA3}" dt="2021-11-09T15:51:38.808" v="3956" actId="20577"/>
        <pc:sldMkLst>
          <pc:docMk/>
          <pc:sldMk cId="3470831518" sldId="425"/>
        </pc:sldMkLst>
        <pc:spChg chg="mod">
          <ac:chgData name="Rohit J Kate" userId="6acfeb0a-1742-4fee-9ad0-3462b52b7fdf" providerId="ADAL" clId="{366CB2EF-9B55-440E-B2A2-7732DE1B8CA3}" dt="2021-11-09T15:51:38.808" v="3956" actId="20577"/>
          <ac:spMkLst>
            <pc:docMk/>
            <pc:sldMk cId="3470831518" sldId="425"/>
            <ac:spMk id="3" creationId="{00000000-0000-0000-0000-000000000000}"/>
          </ac:spMkLst>
        </pc:spChg>
      </pc:sldChg>
      <pc:sldChg chg="add">
        <pc:chgData name="Rohit J Kate" userId="6acfeb0a-1742-4fee-9ad0-3462b52b7fdf" providerId="ADAL" clId="{366CB2EF-9B55-440E-B2A2-7732DE1B8CA3}" dt="2021-11-09T06:28:50.872" v="3001"/>
        <pc:sldMkLst>
          <pc:docMk/>
          <pc:sldMk cId="913160572" sldId="426"/>
        </pc:sldMkLst>
      </pc:sldChg>
      <pc:sldChg chg="modSp del mod ord">
        <pc:chgData name="Rohit J Kate" userId="6acfeb0a-1742-4fee-9ad0-3462b52b7fdf" providerId="ADAL" clId="{366CB2EF-9B55-440E-B2A2-7732DE1B8CA3}" dt="2021-11-09T06:28:44.933" v="3000" actId="2696"/>
        <pc:sldMkLst>
          <pc:docMk/>
          <pc:sldMk cId="1877352876" sldId="426"/>
        </pc:sldMkLst>
        <pc:spChg chg="mod">
          <ac:chgData name="Rohit J Kate" userId="6acfeb0a-1742-4fee-9ad0-3462b52b7fdf" providerId="ADAL" clId="{366CB2EF-9B55-440E-B2A2-7732DE1B8CA3}" dt="2021-11-09T05:42:51.027" v="2005" actId="20577"/>
          <ac:spMkLst>
            <pc:docMk/>
            <pc:sldMk cId="1877352876" sldId="426"/>
            <ac:spMk id="2" creationId="{00000000-0000-0000-0000-000000000000}"/>
          </ac:spMkLst>
        </pc:spChg>
      </pc:sldChg>
      <pc:sldChg chg="modSp mod">
        <pc:chgData name="Rohit J Kate" userId="6acfeb0a-1742-4fee-9ad0-3462b52b7fdf" providerId="ADAL" clId="{366CB2EF-9B55-440E-B2A2-7732DE1B8CA3}" dt="2021-11-09T15:58:51.914" v="4295" actId="20577"/>
        <pc:sldMkLst>
          <pc:docMk/>
          <pc:sldMk cId="3021408166" sldId="429"/>
        </pc:sldMkLst>
        <pc:spChg chg="mod">
          <ac:chgData name="Rohit J Kate" userId="6acfeb0a-1742-4fee-9ad0-3462b52b7fdf" providerId="ADAL" clId="{366CB2EF-9B55-440E-B2A2-7732DE1B8CA3}" dt="2021-11-09T15:58:51.914" v="4295" actId="20577"/>
          <ac:spMkLst>
            <pc:docMk/>
            <pc:sldMk cId="3021408166" sldId="429"/>
            <ac:spMk id="3" creationId="{00000000-0000-0000-0000-000000000000}"/>
          </ac:spMkLst>
        </pc:spChg>
      </pc:sldChg>
      <pc:sldChg chg="modSp mod">
        <pc:chgData name="Rohit J Kate" userId="6acfeb0a-1742-4fee-9ad0-3462b52b7fdf" providerId="ADAL" clId="{366CB2EF-9B55-440E-B2A2-7732DE1B8CA3}" dt="2021-11-09T16:00:40.025" v="4296" actId="20577"/>
        <pc:sldMkLst>
          <pc:docMk/>
          <pc:sldMk cId="3475939862" sldId="430"/>
        </pc:sldMkLst>
        <pc:spChg chg="mod">
          <ac:chgData name="Rohit J Kate" userId="6acfeb0a-1742-4fee-9ad0-3462b52b7fdf" providerId="ADAL" clId="{366CB2EF-9B55-440E-B2A2-7732DE1B8CA3}" dt="2021-11-09T16:00:40.025" v="4296" actId="20577"/>
          <ac:spMkLst>
            <pc:docMk/>
            <pc:sldMk cId="3475939862" sldId="430"/>
            <ac:spMk id="3" creationId="{00000000-0000-0000-0000-000000000000}"/>
          </ac:spMkLst>
        </pc:spChg>
      </pc:sldChg>
      <pc:sldChg chg="modSp mod">
        <pc:chgData name="Rohit J Kate" userId="6acfeb0a-1742-4fee-9ad0-3462b52b7fdf" providerId="ADAL" clId="{366CB2EF-9B55-440E-B2A2-7732DE1B8CA3}" dt="2021-11-09T16:02:44.942" v="4322" actId="20577"/>
        <pc:sldMkLst>
          <pc:docMk/>
          <pc:sldMk cId="2873934178" sldId="434"/>
        </pc:sldMkLst>
        <pc:spChg chg="mod">
          <ac:chgData name="Rohit J Kate" userId="6acfeb0a-1742-4fee-9ad0-3462b52b7fdf" providerId="ADAL" clId="{366CB2EF-9B55-440E-B2A2-7732DE1B8CA3}" dt="2021-11-09T16:02:44.942" v="4322" actId="20577"/>
          <ac:spMkLst>
            <pc:docMk/>
            <pc:sldMk cId="2873934178" sldId="434"/>
            <ac:spMk id="3" creationId="{00000000-0000-0000-0000-000000000000}"/>
          </ac:spMkLst>
        </pc:spChg>
      </pc:sldChg>
      <pc:sldChg chg="addSp delSp modSp mod delAnim">
        <pc:chgData name="Rohit J Kate" userId="6acfeb0a-1742-4fee-9ad0-3462b52b7fdf" providerId="ADAL" clId="{366CB2EF-9B55-440E-B2A2-7732DE1B8CA3}" dt="2021-11-09T05:45:43.399" v="2117" actId="1076"/>
        <pc:sldMkLst>
          <pc:docMk/>
          <pc:sldMk cId="56245492" sldId="435"/>
        </pc:sldMkLst>
        <pc:spChg chg="mod">
          <ac:chgData name="Rohit J Kate" userId="6acfeb0a-1742-4fee-9ad0-3462b52b7fdf" providerId="ADAL" clId="{366CB2EF-9B55-440E-B2A2-7732DE1B8CA3}" dt="2021-11-09T05:05:10.631" v="1366" actId="27636"/>
          <ac:spMkLst>
            <pc:docMk/>
            <pc:sldMk cId="56245492" sldId="435"/>
            <ac:spMk id="3" creationId="{00000000-0000-0000-0000-000000000000}"/>
          </ac:spMkLst>
        </pc:spChg>
        <pc:spChg chg="mod">
          <ac:chgData name="Rohit J Kate" userId="6acfeb0a-1742-4fee-9ad0-3462b52b7fdf" providerId="ADAL" clId="{366CB2EF-9B55-440E-B2A2-7732DE1B8CA3}" dt="2021-11-09T05:43:56.341" v="2082" actId="1037"/>
          <ac:spMkLst>
            <pc:docMk/>
            <pc:sldMk cId="56245492" sldId="435"/>
            <ac:spMk id="4" creationId="{00000000-0000-0000-0000-000000000000}"/>
          </ac:spMkLst>
        </pc:spChg>
        <pc:spChg chg="del mod">
          <ac:chgData name="Rohit J Kate" userId="6acfeb0a-1742-4fee-9ad0-3462b52b7fdf" providerId="ADAL" clId="{366CB2EF-9B55-440E-B2A2-7732DE1B8CA3}" dt="2021-11-09T05:45:36.105" v="2116" actId="478"/>
          <ac:spMkLst>
            <pc:docMk/>
            <pc:sldMk cId="56245492" sldId="435"/>
            <ac:spMk id="6" creationId="{FDC74413-91BF-449C-B0BA-DD66B3F6581E}"/>
          </ac:spMkLst>
        </pc:spChg>
        <pc:spChg chg="del mod">
          <ac:chgData name="Rohit J Kate" userId="6acfeb0a-1742-4fee-9ad0-3462b52b7fdf" providerId="ADAL" clId="{366CB2EF-9B55-440E-B2A2-7732DE1B8CA3}" dt="2021-11-09T05:45:36.105" v="2116" actId="478"/>
          <ac:spMkLst>
            <pc:docMk/>
            <pc:sldMk cId="56245492" sldId="435"/>
            <ac:spMk id="8" creationId="{2A55FF98-E3EB-4A6F-8FCC-6CED5D306B72}"/>
          </ac:spMkLst>
        </pc:spChg>
        <pc:spChg chg="del mod">
          <ac:chgData name="Rohit J Kate" userId="6acfeb0a-1742-4fee-9ad0-3462b52b7fdf" providerId="ADAL" clId="{366CB2EF-9B55-440E-B2A2-7732DE1B8CA3}" dt="2021-11-09T05:45:36.105" v="2116" actId="478"/>
          <ac:spMkLst>
            <pc:docMk/>
            <pc:sldMk cId="56245492" sldId="435"/>
            <ac:spMk id="9" creationId="{8DA2ABED-2DCB-43F8-A8E0-41E0AD53E5A2}"/>
          </ac:spMkLst>
        </pc:spChg>
        <pc:spChg chg="del mod">
          <ac:chgData name="Rohit J Kate" userId="6acfeb0a-1742-4fee-9ad0-3462b52b7fdf" providerId="ADAL" clId="{366CB2EF-9B55-440E-B2A2-7732DE1B8CA3}" dt="2021-11-09T05:45:36.105" v="2116" actId="478"/>
          <ac:spMkLst>
            <pc:docMk/>
            <pc:sldMk cId="56245492" sldId="435"/>
            <ac:spMk id="12" creationId="{00000000-0000-0000-0000-000000000000}"/>
          </ac:spMkLst>
        </pc:spChg>
        <pc:spChg chg="del mod">
          <ac:chgData name="Rohit J Kate" userId="6acfeb0a-1742-4fee-9ad0-3462b52b7fdf" providerId="ADAL" clId="{366CB2EF-9B55-440E-B2A2-7732DE1B8CA3}" dt="2021-11-09T05:45:36.105" v="2116" actId="478"/>
          <ac:spMkLst>
            <pc:docMk/>
            <pc:sldMk cId="56245492" sldId="435"/>
            <ac:spMk id="18" creationId="{00000000-0000-0000-0000-000000000000}"/>
          </ac:spMkLst>
        </pc:spChg>
        <pc:spChg chg="del mod">
          <ac:chgData name="Rohit J Kate" userId="6acfeb0a-1742-4fee-9ad0-3462b52b7fdf" providerId="ADAL" clId="{366CB2EF-9B55-440E-B2A2-7732DE1B8CA3}" dt="2021-11-09T05:45:36.105" v="2116" actId="478"/>
          <ac:spMkLst>
            <pc:docMk/>
            <pc:sldMk cId="56245492" sldId="435"/>
            <ac:spMk id="29" creationId="{00000000-0000-0000-0000-000000000000}"/>
          </ac:spMkLst>
        </pc:spChg>
        <pc:spChg chg="del mod">
          <ac:chgData name="Rohit J Kate" userId="6acfeb0a-1742-4fee-9ad0-3462b52b7fdf" providerId="ADAL" clId="{366CB2EF-9B55-440E-B2A2-7732DE1B8CA3}" dt="2021-11-09T05:45:36.105" v="2116" actId="478"/>
          <ac:spMkLst>
            <pc:docMk/>
            <pc:sldMk cId="56245492" sldId="435"/>
            <ac:spMk id="30" creationId="{8B314AF8-5BAD-4226-A2AF-A7B10A23405F}"/>
          </ac:spMkLst>
        </pc:spChg>
        <pc:spChg chg="del mod">
          <ac:chgData name="Rohit J Kate" userId="6acfeb0a-1742-4fee-9ad0-3462b52b7fdf" providerId="ADAL" clId="{366CB2EF-9B55-440E-B2A2-7732DE1B8CA3}" dt="2021-11-09T05:45:36.105" v="2116" actId="478"/>
          <ac:spMkLst>
            <pc:docMk/>
            <pc:sldMk cId="56245492" sldId="435"/>
            <ac:spMk id="32" creationId="{1DB69BEE-A01D-4AAF-AFB2-AC78E6BEEAD0}"/>
          </ac:spMkLst>
        </pc:spChg>
        <pc:spChg chg="del mod">
          <ac:chgData name="Rohit J Kate" userId="6acfeb0a-1742-4fee-9ad0-3462b52b7fdf" providerId="ADAL" clId="{366CB2EF-9B55-440E-B2A2-7732DE1B8CA3}" dt="2021-11-09T05:45:36.105" v="2116" actId="478"/>
          <ac:spMkLst>
            <pc:docMk/>
            <pc:sldMk cId="56245492" sldId="435"/>
            <ac:spMk id="33" creationId="{D6CCFF59-32D2-4CEB-AF76-78177F1420EA}"/>
          </ac:spMkLst>
        </pc:spChg>
        <pc:spChg chg="del mod">
          <ac:chgData name="Rohit J Kate" userId="6acfeb0a-1742-4fee-9ad0-3462b52b7fdf" providerId="ADAL" clId="{366CB2EF-9B55-440E-B2A2-7732DE1B8CA3}" dt="2021-11-09T05:45:36.105" v="2116" actId="478"/>
          <ac:spMkLst>
            <pc:docMk/>
            <pc:sldMk cId="56245492" sldId="435"/>
            <ac:spMk id="36" creationId="{86E9A408-67F0-406B-B37C-A6C916E77265}"/>
          </ac:spMkLst>
        </pc:spChg>
        <pc:spChg chg="del mod">
          <ac:chgData name="Rohit J Kate" userId="6acfeb0a-1742-4fee-9ad0-3462b52b7fdf" providerId="ADAL" clId="{366CB2EF-9B55-440E-B2A2-7732DE1B8CA3}" dt="2021-11-09T05:45:36.105" v="2116" actId="478"/>
          <ac:spMkLst>
            <pc:docMk/>
            <pc:sldMk cId="56245492" sldId="435"/>
            <ac:spMk id="37" creationId="{90834ECA-F130-46F8-8A91-C2F40C7BF78A}"/>
          </ac:spMkLst>
        </pc:spChg>
        <pc:spChg chg="del mod">
          <ac:chgData name="Rohit J Kate" userId="6acfeb0a-1742-4fee-9ad0-3462b52b7fdf" providerId="ADAL" clId="{366CB2EF-9B55-440E-B2A2-7732DE1B8CA3}" dt="2021-11-09T05:45:36.105" v="2116" actId="478"/>
          <ac:spMkLst>
            <pc:docMk/>
            <pc:sldMk cId="56245492" sldId="435"/>
            <ac:spMk id="40" creationId="{16CB5A55-0197-4EF1-8105-A77F142952D6}"/>
          </ac:spMkLst>
        </pc:spChg>
        <pc:spChg chg="del mod">
          <ac:chgData name="Rohit J Kate" userId="6acfeb0a-1742-4fee-9ad0-3462b52b7fdf" providerId="ADAL" clId="{366CB2EF-9B55-440E-B2A2-7732DE1B8CA3}" dt="2021-11-09T05:45:36.105" v="2116" actId="478"/>
          <ac:spMkLst>
            <pc:docMk/>
            <pc:sldMk cId="56245492" sldId="435"/>
            <ac:spMk id="41" creationId="{25A9126E-5227-458C-B04F-266ECDE69A69}"/>
          </ac:spMkLst>
        </pc:spChg>
        <pc:spChg chg="mod">
          <ac:chgData name="Rohit J Kate" userId="6acfeb0a-1742-4fee-9ad0-3462b52b7fdf" providerId="ADAL" clId="{366CB2EF-9B55-440E-B2A2-7732DE1B8CA3}" dt="2021-11-09T05:43:33.305" v="2012"/>
          <ac:spMkLst>
            <pc:docMk/>
            <pc:sldMk cId="56245492" sldId="435"/>
            <ac:spMk id="43" creationId="{76113208-42E7-4761-A8EC-08E0802FD2E0}"/>
          </ac:spMkLst>
        </pc:spChg>
        <pc:spChg chg="mod">
          <ac:chgData name="Rohit J Kate" userId="6acfeb0a-1742-4fee-9ad0-3462b52b7fdf" providerId="ADAL" clId="{366CB2EF-9B55-440E-B2A2-7732DE1B8CA3}" dt="2021-11-09T05:43:33.305" v="2012"/>
          <ac:spMkLst>
            <pc:docMk/>
            <pc:sldMk cId="56245492" sldId="435"/>
            <ac:spMk id="44" creationId="{8D7CE5C2-7A14-4F39-BC21-D960F14C3777}"/>
          </ac:spMkLst>
        </pc:spChg>
        <pc:spChg chg="mod">
          <ac:chgData name="Rohit J Kate" userId="6acfeb0a-1742-4fee-9ad0-3462b52b7fdf" providerId="ADAL" clId="{366CB2EF-9B55-440E-B2A2-7732DE1B8CA3}" dt="2021-11-09T05:44:33.687" v="2089" actId="947"/>
          <ac:spMkLst>
            <pc:docMk/>
            <pc:sldMk cId="56245492" sldId="435"/>
            <ac:spMk id="48" creationId="{6D6AD60E-23E5-4F3E-A97E-87B53AC6516C}"/>
          </ac:spMkLst>
        </pc:spChg>
        <pc:spChg chg="mod">
          <ac:chgData name="Rohit J Kate" userId="6acfeb0a-1742-4fee-9ad0-3462b52b7fdf" providerId="ADAL" clId="{366CB2EF-9B55-440E-B2A2-7732DE1B8CA3}" dt="2021-11-09T05:44:22.665" v="2086" actId="947"/>
          <ac:spMkLst>
            <pc:docMk/>
            <pc:sldMk cId="56245492" sldId="435"/>
            <ac:spMk id="49" creationId="{3F65D1FE-3F20-48D7-B35B-53FDCD09C655}"/>
          </ac:spMkLst>
        </pc:spChg>
        <pc:spChg chg="mod">
          <ac:chgData name="Rohit J Kate" userId="6acfeb0a-1742-4fee-9ad0-3462b52b7fdf" providerId="ADAL" clId="{366CB2EF-9B55-440E-B2A2-7732DE1B8CA3}" dt="2021-11-09T05:44:41.205" v="2092" actId="947"/>
          <ac:spMkLst>
            <pc:docMk/>
            <pc:sldMk cId="56245492" sldId="435"/>
            <ac:spMk id="50" creationId="{8E4CFA5B-DC8D-4912-897B-43EBE539D442}"/>
          </ac:spMkLst>
        </pc:spChg>
        <pc:spChg chg="mod">
          <ac:chgData name="Rohit J Kate" userId="6acfeb0a-1742-4fee-9ad0-3462b52b7fdf" providerId="ADAL" clId="{366CB2EF-9B55-440E-B2A2-7732DE1B8CA3}" dt="2021-11-09T05:44:56.533" v="2113" actId="947"/>
          <ac:spMkLst>
            <pc:docMk/>
            <pc:sldMk cId="56245492" sldId="435"/>
            <ac:spMk id="57" creationId="{6C3CBAC2-6C31-44A0-94FA-51004D5B3C6E}"/>
          </ac:spMkLst>
        </pc:spChg>
        <pc:grpChg chg="add mod">
          <ac:chgData name="Rohit J Kate" userId="6acfeb0a-1742-4fee-9ad0-3462b52b7fdf" providerId="ADAL" clId="{366CB2EF-9B55-440E-B2A2-7732DE1B8CA3}" dt="2021-11-09T05:45:43.399" v="2117" actId="1076"/>
          <ac:grpSpMkLst>
            <pc:docMk/>
            <pc:sldMk cId="56245492" sldId="435"/>
            <ac:grpSpMk id="42" creationId="{3D4BE37E-1A3C-4EA5-9F70-18E2E5E4D799}"/>
          </ac:grpSpMkLst>
        </pc:grpChg>
        <pc:picChg chg="del mod">
          <ac:chgData name="Rohit J Kate" userId="6acfeb0a-1742-4fee-9ad0-3462b52b7fdf" providerId="ADAL" clId="{366CB2EF-9B55-440E-B2A2-7732DE1B8CA3}" dt="2021-11-09T05:45:36.105" v="2116" actId="478"/>
          <ac:picMkLst>
            <pc:docMk/>
            <pc:sldMk cId="56245492" sldId="435"/>
            <ac:picMk id="5" creationId="{00000000-0000-0000-0000-000000000000}"/>
          </ac:picMkLst>
        </pc:picChg>
        <pc:cxnChg chg="del mod">
          <ac:chgData name="Rohit J Kate" userId="6acfeb0a-1742-4fee-9ad0-3462b52b7fdf" providerId="ADAL" clId="{366CB2EF-9B55-440E-B2A2-7732DE1B8CA3}" dt="2021-11-09T05:45:36.105" v="2116" actId="478"/>
          <ac:cxnSpMkLst>
            <pc:docMk/>
            <pc:sldMk cId="56245492" sldId="435"/>
            <ac:cxnSpMk id="10" creationId="{F747D5DE-8BCA-454A-BDA2-E4E933A86798}"/>
          </ac:cxnSpMkLst>
        </pc:cxnChg>
        <pc:cxnChg chg="del mod">
          <ac:chgData name="Rohit J Kate" userId="6acfeb0a-1742-4fee-9ad0-3462b52b7fdf" providerId="ADAL" clId="{366CB2EF-9B55-440E-B2A2-7732DE1B8CA3}" dt="2021-11-09T05:45:36.105" v="2116" actId="478"/>
          <ac:cxnSpMkLst>
            <pc:docMk/>
            <pc:sldMk cId="56245492" sldId="435"/>
            <ac:cxnSpMk id="14" creationId="{04BA3360-7BD3-4DBC-94EB-3859ED69BF22}"/>
          </ac:cxnSpMkLst>
        </pc:cxnChg>
        <pc:cxnChg chg="del mod">
          <ac:chgData name="Rohit J Kate" userId="6acfeb0a-1742-4fee-9ad0-3462b52b7fdf" providerId="ADAL" clId="{366CB2EF-9B55-440E-B2A2-7732DE1B8CA3}" dt="2021-11-09T05:45:36.105" v="2116" actId="478"/>
          <ac:cxnSpMkLst>
            <pc:docMk/>
            <pc:sldMk cId="56245492" sldId="435"/>
            <ac:cxnSpMk id="16" creationId="{52D6B6B0-FD98-41C7-A013-7531ECDF20F0}"/>
          </ac:cxnSpMkLst>
        </pc:cxnChg>
        <pc:cxnChg chg="del mod">
          <ac:chgData name="Rohit J Kate" userId="6acfeb0a-1742-4fee-9ad0-3462b52b7fdf" providerId="ADAL" clId="{366CB2EF-9B55-440E-B2A2-7732DE1B8CA3}" dt="2021-11-09T05:45:36.105" v="2116" actId="478"/>
          <ac:cxnSpMkLst>
            <pc:docMk/>
            <pc:sldMk cId="56245492" sldId="435"/>
            <ac:cxnSpMk id="22" creationId="{00000000-0000-0000-0000-000000000000}"/>
          </ac:cxnSpMkLst>
        </pc:cxnChg>
        <pc:cxnChg chg="del mod">
          <ac:chgData name="Rohit J Kate" userId="6acfeb0a-1742-4fee-9ad0-3462b52b7fdf" providerId="ADAL" clId="{366CB2EF-9B55-440E-B2A2-7732DE1B8CA3}" dt="2021-11-09T05:45:36.105" v="2116" actId="478"/>
          <ac:cxnSpMkLst>
            <pc:docMk/>
            <pc:sldMk cId="56245492" sldId="435"/>
            <ac:cxnSpMk id="24" creationId="{00000000-0000-0000-0000-000000000000}"/>
          </ac:cxnSpMkLst>
        </pc:cxnChg>
        <pc:cxnChg chg="del mod">
          <ac:chgData name="Rohit J Kate" userId="6acfeb0a-1742-4fee-9ad0-3462b52b7fdf" providerId="ADAL" clId="{366CB2EF-9B55-440E-B2A2-7732DE1B8CA3}" dt="2021-11-09T05:45:36.105" v="2116" actId="478"/>
          <ac:cxnSpMkLst>
            <pc:docMk/>
            <pc:sldMk cId="56245492" sldId="435"/>
            <ac:cxnSpMk id="25" creationId="{48B7F1E3-FC7E-4B49-9369-EC2E0EE9099A}"/>
          </ac:cxnSpMkLst>
        </pc:cxnChg>
        <pc:cxnChg chg="del mod">
          <ac:chgData name="Rohit J Kate" userId="6acfeb0a-1742-4fee-9ad0-3462b52b7fdf" providerId="ADAL" clId="{366CB2EF-9B55-440E-B2A2-7732DE1B8CA3}" dt="2021-11-09T05:45:36.105" v="2116" actId="478"/>
          <ac:cxnSpMkLst>
            <pc:docMk/>
            <pc:sldMk cId="56245492" sldId="435"/>
            <ac:cxnSpMk id="26" creationId="{00000000-0000-0000-0000-000000000000}"/>
          </ac:cxnSpMkLst>
        </pc:cxnChg>
        <pc:cxnChg chg="del mod">
          <ac:chgData name="Rohit J Kate" userId="6acfeb0a-1742-4fee-9ad0-3462b52b7fdf" providerId="ADAL" clId="{366CB2EF-9B55-440E-B2A2-7732DE1B8CA3}" dt="2021-11-09T05:45:36.105" v="2116" actId="478"/>
          <ac:cxnSpMkLst>
            <pc:docMk/>
            <pc:sldMk cId="56245492" sldId="435"/>
            <ac:cxnSpMk id="31" creationId="{88BD0BF9-3CE3-4240-8D10-64E787B71B43}"/>
          </ac:cxnSpMkLst>
        </pc:cxnChg>
        <pc:cxnChg chg="del mod">
          <ac:chgData name="Rohit J Kate" userId="6acfeb0a-1742-4fee-9ad0-3462b52b7fdf" providerId="ADAL" clId="{366CB2EF-9B55-440E-B2A2-7732DE1B8CA3}" dt="2021-11-09T05:45:36.105" v="2116" actId="478"/>
          <ac:cxnSpMkLst>
            <pc:docMk/>
            <pc:sldMk cId="56245492" sldId="435"/>
            <ac:cxnSpMk id="34" creationId="{F09E69A2-31D0-4670-9859-73A5D076944C}"/>
          </ac:cxnSpMkLst>
        </pc:cxnChg>
        <pc:cxnChg chg="del mod">
          <ac:chgData name="Rohit J Kate" userId="6acfeb0a-1742-4fee-9ad0-3462b52b7fdf" providerId="ADAL" clId="{366CB2EF-9B55-440E-B2A2-7732DE1B8CA3}" dt="2021-11-09T05:45:36.105" v="2116" actId="478"/>
          <ac:cxnSpMkLst>
            <pc:docMk/>
            <pc:sldMk cId="56245492" sldId="435"/>
            <ac:cxnSpMk id="35" creationId="{8EA3C1C0-50AC-48A7-8582-47191036284A}"/>
          </ac:cxnSpMkLst>
        </pc:cxnChg>
        <pc:cxnChg chg="del mod">
          <ac:chgData name="Rohit J Kate" userId="6acfeb0a-1742-4fee-9ad0-3462b52b7fdf" providerId="ADAL" clId="{366CB2EF-9B55-440E-B2A2-7732DE1B8CA3}" dt="2021-11-09T05:45:36.105" v="2116" actId="478"/>
          <ac:cxnSpMkLst>
            <pc:docMk/>
            <pc:sldMk cId="56245492" sldId="435"/>
            <ac:cxnSpMk id="38" creationId="{4253F350-85FD-40ED-8C51-41E7EC56DE32}"/>
          </ac:cxnSpMkLst>
        </pc:cxnChg>
        <pc:cxnChg chg="del mod">
          <ac:chgData name="Rohit J Kate" userId="6acfeb0a-1742-4fee-9ad0-3462b52b7fdf" providerId="ADAL" clId="{366CB2EF-9B55-440E-B2A2-7732DE1B8CA3}" dt="2021-11-09T05:45:36.105" v="2116" actId="478"/>
          <ac:cxnSpMkLst>
            <pc:docMk/>
            <pc:sldMk cId="56245492" sldId="435"/>
            <ac:cxnSpMk id="39" creationId="{1CE8FF77-CD76-49AF-8EC1-04A24C23AAB9}"/>
          </ac:cxnSpMkLst>
        </pc:cxnChg>
        <pc:cxnChg chg="mod">
          <ac:chgData name="Rohit J Kate" userId="6acfeb0a-1742-4fee-9ad0-3462b52b7fdf" providerId="ADAL" clId="{366CB2EF-9B55-440E-B2A2-7732DE1B8CA3}" dt="2021-11-09T05:43:33.305" v="2012"/>
          <ac:cxnSpMkLst>
            <pc:docMk/>
            <pc:sldMk cId="56245492" sldId="435"/>
            <ac:cxnSpMk id="45" creationId="{5723B4DC-523E-4C19-8121-051DDCED7AD8}"/>
          </ac:cxnSpMkLst>
        </pc:cxnChg>
        <pc:cxnChg chg="mod">
          <ac:chgData name="Rohit J Kate" userId="6acfeb0a-1742-4fee-9ad0-3462b52b7fdf" providerId="ADAL" clId="{366CB2EF-9B55-440E-B2A2-7732DE1B8CA3}" dt="2021-11-09T05:43:33.305" v="2012"/>
          <ac:cxnSpMkLst>
            <pc:docMk/>
            <pc:sldMk cId="56245492" sldId="435"/>
            <ac:cxnSpMk id="46" creationId="{F4CC9F92-6828-49CE-9581-7561059B02BD}"/>
          </ac:cxnSpMkLst>
        </pc:cxnChg>
        <pc:cxnChg chg="mod">
          <ac:chgData name="Rohit J Kate" userId="6acfeb0a-1742-4fee-9ad0-3462b52b7fdf" providerId="ADAL" clId="{366CB2EF-9B55-440E-B2A2-7732DE1B8CA3}" dt="2021-11-09T05:43:33.305" v="2012"/>
          <ac:cxnSpMkLst>
            <pc:docMk/>
            <pc:sldMk cId="56245492" sldId="435"/>
            <ac:cxnSpMk id="47" creationId="{0A022EB0-3DDC-4D17-93A5-705C58F29DC5}"/>
          </ac:cxnSpMkLst>
        </pc:cxnChg>
        <pc:cxnChg chg="mod">
          <ac:chgData name="Rohit J Kate" userId="6acfeb0a-1742-4fee-9ad0-3462b52b7fdf" providerId="ADAL" clId="{366CB2EF-9B55-440E-B2A2-7732DE1B8CA3}" dt="2021-11-09T05:43:33.305" v="2012"/>
          <ac:cxnSpMkLst>
            <pc:docMk/>
            <pc:sldMk cId="56245492" sldId="435"/>
            <ac:cxnSpMk id="51" creationId="{ACA6DD45-F859-451B-B4D0-EDFB72FE4AF9}"/>
          </ac:cxnSpMkLst>
        </pc:cxnChg>
        <pc:cxnChg chg="mod">
          <ac:chgData name="Rohit J Kate" userId="6acfeb0a-1742-4fee-9ad0-3462b52b7fdf" providerId="ADAL" clId="{366CB2EF-9B55-440E-B2A2-7732DE1B8CA3}" dt="2021-11-09T05:43:33.305" v="2012"/>
          <ac:cxnSpMkLst>
            <pc:docMk/>
            <pc:sldMk cId="56245492" sldId="435"/>
            <ac:cxnSpMk id="52" creationId="{C7573945-6C39-4AFD-B307-4619590D4836}"/>
          </ac:cxnSpMkLst>
        </pc:cxnChg>
        <pc:cxnChg chg="mod">
          <ac:chgData name="Rohit J Kate" userId="6acfeb0a-1742-4fee-9ad0-3462b52b7fdf" providerId="ADAL" clId="{366CB2EF-9B55-440E-B2A2-7732DE1B8CA3}" dt="2021-11-09T05:43:33.305" v="2012"/>
          <ac:cxnSpMkLst>
            <pc:docMk/>
            <pc:sldMk cId="56245492" sldId="435"/>
            <ac:cxnSpMk id="53" creationId="{E1626E00-14BF-4CAC-B76D-4DAE238665DA}"/>
          </ac:cxnSpMkLst>
        </pc:cxnChg>
        <pc:cxnChg chg="mod">
          <ac:chgData name="Rohit J Kate" userId="6acfeb0a-1742-4fee-9ad0-3462b52b7fdf" providerId="ADAL" clId="{366CB2EF-9B55-440E-B2A2-7732DE1B8CA3}" dt="2021-11-09T05:43:33.305" v="2012"/>
          <ac:cxnSpMkLst>
            <pc:docMk/>
            <pc:sldMk cId="56245492" sldId="435"/>
            <ac:cxnSpMk id="54" creationId="{784CC375-1E4F-458E-ACDE-EBC981E00B8B}"/>
          </ac:cxnSpMkLst>
        </pc:cxnChg>
        <pc:cxnChg chg="mod">
          <ac:chgData name="Rohit J Kate" userId="6acfeb0a-1742-4fee-9ad0-3462b52b7fdf" providerId="ADAL" clId="{366CB2EF-9B55-440E-B2A2-7732DE1B8CA3}" dt="2021-11-09T05:43:33.305" v="2012"/>
          <ac:cxnSpMkLst>
            <pc:docMk/>
            <pc:sldMk cId="56245492" sldId="435"/>
            <ac:cxnSpMk id="55" creationId="{901F88E2-847C-4DD1-9BD2-7BCC23B8404E}"/>
          </ac:cxnSpMkLst>
        </pc:cxnChg>
        <pc:cxnChg chg="mod">
          <ac:chgData name="Rohit J Kate" userId="6acfeb0a-1742-4fee-9ad0-3462b52b7fdf" providerId="ADAL" clId="{366CB2EF-9B55-440E-B2A2-7732DE1B8CA3}" dt="2021-11-09T05:43:33.305" v="2012"/>
          <ac:cxnSpMkLst>
            <pc:docMk/>
            <pc:sldMk cId="56245492" sldId="435"/>
            <ac:cxnSpMk id="56" creationId="{EB7D67B4-743C-48DD-B3F0-3FB8ED668D7E}"/>
          </ac:cxnSpMkLst>
        </pc:cxnChg>
      </pc:sldChg>
      <pc:sldChg chg="del">
        <pc:chgData name="Rohit J Kate" userId="6acfeb0a-1742-4fee-9ad0-3462b52b7fdf" providerId="ADAL" clId="{366CB2EF-9B55-440E-B2A2-7732DE1B8CA3}" dt="2021-11-09T02:42:01.723" v="44" actId="47"/>
        <pc:sldMkLst>
          <pc:docMk/>
          <pc:sldMk cId="540571675" sldId="465"/>
        </pc:sldMkLst>
      </pc:sldChg>
      <pc:sldChg chg="del">
        <pc:chgData name="Rohit J Kate" userId="6acfeb0a-1742-4fee-9ad0-3462b52b7fdf" providerId="ADAL" clId="{366CB2EF-9B55-440E-B2A2-7732DE1B8CA3}" dt="2021-11-09T02:41:29.784" v="30" actId="47"/>
        <pc:sldMkLst>
          <pc:docMk/>
          <pc:sldMk cId="1402427222" sldId="466"/>
        </pc:sldMkLst>
      </pc:sldChg>
      <pc:sldChg chg="del">
        <pc:chgData name="Rohit J Kate" userId="6acfeb0a-1742-4fee-9ad0-3462b52b7fdf" providerId="ADAL" clId="{366CB2EF-9B55-440E-B2A2-7732DE1B8CA3}" dt="2021-11-09T05:56:53.430" v="2294" actId="47"/>
        <pc:sldMkLst>
          <pc:docMk/>
          <pc:sldMk cId="1372967087" sldId="484"/>
        </pc:sldMkLst>
      </pc:sldChg>
      <pc:sldChg chg="del">
        <pc:chgData name="Rohit J Kate" userId="6acfeb0a-1742-4fee-9ad0-3462b52b7fdf" providerId="ADAL" clId="{366CB2EF-9B55-440E-B2A2-7732DE1B8CA3}" dt="2021-11-09T05:56:52.658" v="2293" actId="47"/>
        <pc:sldMkLst>
          <pc:docMk/>
          <pc:sldMk cId="2133617883" sldId="487"/>
        </pc:sldMkLst>
      </pc:sldChg>
      <pc:sldChg chg="del">
        <pc:chgData name="Rohit J Kate" userId="6acfeb0a-1742-4fee-9ad0-3462b52b7fdf" providerId="ADAL" clId="{366CB2EF-9B55-440E-B2A2-7732DE1B8CA3}" dt="2021-11-09T05:56:51.738" v="2292" actId="47"/>
        <pc:sldMkLst>
          <pc:docMk/>
          <pc:sldMk cId="3172269143" sldId="489"/>
        </pc:sldMkLst>
      </pc:sldChg>
      <pc:sldChg chg="del">
        <pc:chgData name="Rohit J Kate" userId="6acfeb0a-1742-4fee-9ad0-3462b52b7fdf" providerId="ADAL" clId="{366CB2EF-9B55-440E-B2A2-7732DE1B8CA3}" dt="2021-11-09T02:41:34.294" v="33" actId="47"/>
        <pc:sldMkLst>
          <pc:docMk/>
          <pc:sldMk cId="1028295120" sldId="515"/>
        </pc:sldMkLst>
      </pc:sldChg>
      <pc:sldChg chg="del">
        <pc:chgData name="Rohit J Kate" userId="6acfeb0a-1742-4fee-9ad0-3462b52b7fdf" providerId="ADAL" clId="{366CB2EF-9B55-440E-B2A2-7732DE1B8CA3}" dt="2021-11-09T02:41:34.650" v="34" actId="47"/>
        <pc:sldMkLst>
          <pc:docMk/>
          <pc:sldMk cId="2608066437" sldId="516"/>
        </pc:sldMkLst>
      </pc:sldChg>
      <pc:sldChg chg="del">
        <pc:chgData name="Rohit J Kate" userId="6acfeb0a-1742-4fee-9ad0-3462b52b7fdf" providerId="ADAL" clId="{366CB2EF-9B55-440E-B2A2-7732DE1B8CA3}" dt="2021-11-09T02:41:34.963" v="35" actId="47"/>
        <pc:sldMkLst>
          <pc:docMk/>
          <pc:sldMk cId="2843655351" sldId="517"/>
        </pc:sldMkLst>
      </pc:sldChg>
      <pc:sldChg chg="del">
        <pc:chgData name="Rohit J Kate" userId="6acfeb0a-1742-4fee-9ad0-3462b52b7fdf" providerId="ADAL" clId="{366CB2EF-9B55-440E-B2A2-7732DE1B8CA3}" dt="2021-11-09T02:41:35.229" v="36" actId="47"/>
        <pc:sldMkLst>
          <pc:docMk/>
          <pc:sldMk cId="2625545564" sldId="518"/>
        </pc:sldMkLst>
      </pc:sldChg>
      <pc:sldChg chg="del">
        <pc:chgData name="Rohit J Kate" userId="6acfeb0a-1742-4fee-9ad0-3462b52b7fdf" providerId="ADAL" clId="{366CB2EF-9B55-440E-B2A2-7732DE1B8CA3}" dt="2021-11-09T02:41:35.481" v="37" actId="47"/>
        <pc:sldMkLst>
          <pc:docMk/>
          <pc:sldMk cId="2122263678" sldId="519"/>
        </pc:sldMkLst>
      </pc:sldChg>
      <pc:sldChg chg="del">
        <pc:chgData name="Rohit J Kate" userId="6acfeb0a-1742-4fee-9ad0-3462b52b7fdf" providerId="ADAL" clId="{366CB2EF-9B55-440E-B2A2-7732DE1B8CA3}" dt="2021-11-09T02:41:35.777" v="38" actId="47"/>
        <pc:sldMkLst>
          <pc:docMk/>
          <pc:sldMk cId="4107375434" sldId="520"/>
        </pc:sldMkLst>
      </pc:sldChg>
      <pc:sldChg chg="modSp mod">
        <pc:chgData name="Rohit J Kate" userId="6acfeb0a-1742-4fee-9ad0-3462b52b7fdf" providerId="ADAL" clId="{366CB2EF-9B55-440E-B2A2-7732DE1B8CA3}" dt="2021-11-09T06:36:55.906" v="3497" actId="20577"/>
        <pc:sldMkLst>
          <pc:docMk/>
          <pc:sldMk cId="1064082003" sldId="521"/>
        </pc:sldMkLst>
        <pc:spChg chg="mod">
          <ac:chgData name="Rohit J Kate" userId="6acfeb0a-1742-4fee-9ad0-3462b52b7fdf" providerId="ADAL" clId="{366CB2EF-9B55-440E-B2A2-7732DE1B8CA3}" dt="2021-11-09T06:36:55.906" v="3497" actId="20577"/>
          <ac:spMkLst>
            <pc:docMk/>
            <pc:sldMk cId="1064082003" sldId="521"/>
            <ac:spMk id="3" creationId="{EB31977A-7C77-4534-9014-92B386E0424C}"/>
          </ac:spMkLst>
        </pc:spChg>
      </pc:sldChg>
      <pc:sldChg chg="del">
        <pc:chgData name="Rohit J Kate" userId="6acfeb0a-1742-4fee-9ad0-3462b52b7fdf" providerId="ADAL" clId="{366CB2EF-9B55-440E-B2A2-7732DE1B8CA3}" dt="2021-11-09T05:56:48.896" v="2290" actId="47"/>
        <pc:sldMkLst>
          <pc:docMk/>
          <pc:sldMk cId="35459497" sldId="522"/>
        </pc:sldMkLst>
      </pc:sldChg>
      <pc:sldChg chg="modSp mod">
        <pc:chgData name="Rohit J Kate" userId="6acfeb0a-1742-4fee-9ad0-3462b52b7fdf" providerId="ADAL" clId="{366CB2EF-9B55-440E-B2A2-7732DE1B8CA3}" dt="2021-11-09T05:32:33.075" v="1631" actId="20577"/>
        <pc:sldMkLst>
          <pc:docMk/>
          <pc:sldMk cId="3119320048" sldId="523"/>
        </pc:sldMkLst>
        <pc:spChg chg="mod">
          <ac:chgData name="Rohit J Kate" userId="6acfeb0a-1742-4fee-9ad0-3462b52b7fdf" providerId="ADAL" clId="{366CB2EF-9B55-440E-B2A2-7732DE1B8CA3}" dt="2021-11-09T05:32:33.075" v="1631" actId="20577"/>
          <ac:spMkLst>
            <pc:docMk/>
            <pc:sldMk cId="3119320048" sldId="523"/>
            <ac:spMk id="3" creationId="{A254FEF7-8411-4A25-B0CE-F1E5025885CB}"/>
          </ac:spMkLst>
        </pc:spChg>
      </pc:sldChg>
      <pc:sldChg chg="del">
        <pc:chgData name="Rohit J Kate" userId="6acfeb0a-1742-4fee-9ad0-3462b52b7fdf" providerId="ADAL" clId="{366CB2EF-9B55-440E-B2A2-7732DE1B8CA3}" dt="2021-11-09T05:56:51.051" v="2291" actId="47"/>
        <pc:sldMkLst>
          <pc:docMk/>
          <pc:sldMk cId="419322445" sldId="526"/>
        </pc:sldMkLst>
      </pc:sldChg>
      <pc:sldChg chg="modSp new del mod modAnim">
        <pc:chgData name="Rohit J Kate" userId="6acfeb0a-1742-4fee-9ad0-3462b52b7fdf" providerId="ADAL" clId="{366CB2EF-9B55-440E-B2A2-7732DE1B8CA3}" dt="2021-11-09T06:26:39.801" v="2958" actId="47"/>
        <pc:sldMkLst>
          <pc:docMk/>
          <pc:sldMk cId="994462697" sldId="527"/>
        </pc:sldMkLst>
        <pc:spChg chg="mod">
          <ac:chgData name="Rohit J Kate" userId="6acfeb0a-1742-4fee-9ad0-3462b52b7fdf" providerId="ADAL" clId="{366CB2EF-9B55-440E-B2A2-7732DE1B8CA3}" dt="2021-11-09T03:53:25.541" v="107" actId="20577"/>
          <ac:spMkLst>
            <pc:docMk/>
            <pc:sldMk cId="994462697" sldId="527"/>
            <ac:spMk id="2" creationId="{A2BF4B23-7537-40D9-A0DF-DF1C775DBE55}"/>
          </ac:spMkLst>
        </pc:spChg>
        <pc:spChg chg="mod">
          <ac:chgData name="Rohit J Kate" userId="6acfeb0a-1742-4fee-9ad0-3462b52b7fdf" providerId="ADAL" clId="{366CB2EF-9B55-440E-B2A2-7732DE1B8CA3}" dt="2021-11-09T03:57:19.178" v="379" actId="404"/>
          <ac:spMkLst>
            <pc:docMk/>
            <pc:sldMk cId="994462697" sldId="527"/>
            <ac:spMk id="3" creationId="{60CC81EE-C834-424D-B447-89B61E981EE1}"/>
          </ac:spMkLst>
        </pc:spChg>
      </pc:sldChg>
      <pc:sldChg chg="del">
        <pc:chgData name="Rohit J Kate" userId="6acfeb0a-1742-4fee-9ad0-3462b52b7fdf" providerId="ADAL" clId="{366CB2EF-9B55-440E-B2A2-7732DE1B8CA3}" dt="2021-11-09T02:41:58.942" v="43" actId="47"/>
        <pc:sldMkLst>
          <pc:docMk/>
          <pc:sldMk cId="2007985570" sldId="527"/>
        </pc:sldMkLst>
      </pc:sldChg>
      <pc:sldChg chg="modSp add mod">
        <pc:chgData name="Rohit J Kate" userId="6acfeb0a-1742-4fee-9ad0-3462b52b7fdf" providerId="ADAL" clId="{366CB2EF-9B55-440E-B2A2-7732DE1B8CA3}" dt="2021-11-09T15:53:20.506" v="4197" actId="20577"/>
        <pc:sldMkLst>
          <pc:docMk/>
          <pc:sldMk cId="1974981874" sldId="528"/>
        </pc:sldMkLst>
        <pc:spChg chg="mod">
          <ac:chgData name="Rohit J Kate" userId="6acfeb0a-1742-4fee-9ad0-3462b52b7fdf" providerId="ADAL" clId="{366CB2EF-9B55-440E-B2A2-7732DE1B8CA3}" dt="2021-11-09T15:53:20.506" v="4197" actId="20577"/>
          <ac:spMkLst>
            <pc:docMk/>
            <pc:sldMk cId="1974981874" sldId="528"/>
            <ac:spMk id="3" creationId="{60CC81EE-C834-424D-B447-89B61E981EE1}"/>
          </ac:spMkLst>
        </pc:spChg>
      </pc:sldChg>
      <pc:sldChg chg="del">
        <pc:chgData name="Rohit J Kate" userId="6acfeb0a-1742-4fee-9ad0-3462b52b7fdf" providerId="ADAL" clId="{366CB2EF-9B55-440E-B2A2-7732DE1B8CA3}" dt="2021-11-09T02:41:38.085" v="41" actId="47"/>
        <pc:sldMkLst>
          <pc:docMk/>
          <pc:sldMk cId="2628148411" sldId="528"/>
        </pc:sldMkLst>
      </pc:sldChg>
      <pc:sldChg chg="addSp delSp modSp add mod">
        <pc:chgData name="Rohit J Kate" userId="6acfeb0a-1742-4fee-9ad0-3462b52b7fdf" providerId="ADAL" clId="{366CB2EF-9B55-440E-B2A2-7732DE1B8CA3}" dt="2021-11-09T06:19:11.330" v="2628" actId="20577"/>
        <pc:sldMkLst>
          <pc:docMk/>
          <pc:sldMk cId="1950422961" sldId="529"/>
        </pc:sldMkLst>
        <pc:spChg chg="mod">
          <ac:chgData name="Rohit J Kate" userId="6acfeb0a-1742-4fee-9ad0-3462b52b7fdf" providerId="ADAL" clId="{366CB2EF-9B55-440E-B2A2-7732DE1B8CA3}" dt="2021-11-09T06:19:11.330" v="2628" actId="20577"/>
          <ac:spMkLst>
            <pc:docMk/>
            <pc:sldMk cId="1950422961" sldId="529"/>
            <ac:spMk id="3" creationId="{60CC81EE-C834-424D-B447-89B61E981EE1}"/>
          </ac:spMkLst>
        </pc:spChg>
        <pc:spChg chg="add del mod">
          <ac:chgData name="Rohit J Kate" userId="6acfeb0a-1742-4fee-9ad0-3462b52b7fdf" providerId="ADAL" clId="{366CB2EF-9B55-440E-B2A2-7732DE1B8CA3}" dt="2021-11-09T04:08:05.608" v="865"/>
          <ac:spMkLst>
            <pc:docMk/>
            <pc:sldMk cId="1950422961" sldId="529"/>
            <ac:spMk id="5" creationId="{B37B894E-8FC5-44F4-AB4A-D4A68511F0FE}"/>
          </ac:spMkLst>
        </pc:spChg>
      </pc:sldChg>
      <pc:sldChg chg="del">
        <pc:chgData name="Rohit J Kate" userId="6acfeb0a-1742-4fee-9ad0-3462b52b7fdf" providerId="ADAL" clId="{366CB2EF-9B55-440E-B2A2-7732DE1B8CA3}" dt="2021-11-09T02:41:38.756" v="42" actId="47"/>
        <pc:sldMkLst>
          <pc:docMk/>
          <pc:sldMk cId="4132001359" sldId="529"/>
        </pc:sldMkLst>
      </pc:sldChg>
      <pc:sldChg chg="add del">
        <pc:chgData name="Rohit J Kate" userId="6acfeb0a-1742-4fee-9ad0-3462b52b7fdf" providerId="ADAL" clId="{366CB2EF-9B55-440E-B2A2-7732DE1B8CA3}" dt="2021-11-09T06:26:32.445" v="2957" actId="47"/>
        <pc:sldMkLst>
          <pc:docMk/>
          <pc:sldMk cId="547719421" sldId="530"/>
        </pc:sldMkLst>
      </pc:sldChg>
      <pc:sldChg chg="modSp add mod">
        <pc:chgData name="Rohit J Kate" userId="6acfeb0a-1742-4fee-9ad0-3462b52b7fdf" providerId="ADAL" clId="{366CB2EF-9B55-440E-B2A2-7732DE1B8CA3}" dt="2021-11-09T06:19:28.836" v="2666" actId="20577"/>
        <pc:sldMkLst>
          <pc:docMk/>
          <pc:sldMk cId="2451259859" sldId="531"/>
        </pc:sldMkLst>
        <pc:spChg chg="mod">
          <ac:chgData name="Rohit J Kate" userId="6acfeb0a-1742-4fee-9ad0-3462b52b7fdf" providerId="ADAL" clId="{366CB2EF-9B55-440E-B2A2-7732DE1B8CA3}" dt="2021-11-09T06:19:28.836" v="2666" actId="20577"/>
          <ac:spMkLst>
            <pc:docMk/>
            <pc:sldMk cId="2451259859" sldId="531"/>
            <ac:spMk id="3" creationId="{60CC81EE-C834-424D-B447-89B61E981EE1}"/>
          </ac:spMkLst>
        </pc:spChg>
      </pc:sldChg>
      <pc:sldChg chg="modSp add del mod">
        <pc:chgData name="Rohit J Kate" userId="6acfeb0a-1742-4fee-9ad0-3462b52b7fdf" providerId="ADAL" clId="{366CB2EF-9B55-440E-B2A2-7732DE1B8CA3}" dt="2021-11-09T06:26:32.445" v="2957" actId="47"/>
        <pc:sldMkLst>
          <pc:docMk/>
          <pc:sldMk cId="3986339707" sldId="532"/>
        </pc:sldMkLst>
        <pc:spChg chg="mod">
          <ac:chgData name="Rohit J Kate" userId="6acfeb0a-1742-4fee-9ad0-3462b52b7fdf" providerId="ADAL" clId="{366CB2EF-9B55-440E-B2A2-7732DE1B8CA3}" dt="2021-11-09T06:20:25.248" v="2700" actId="20577"/>
          <ac:spMkLst>
            <pc:docMk/>
            <pc:sldMk cId="3986339707" sldId="532"/>
            <ac:spMk id="3" creationId="{60CC81EE-C834-424D-B447-89B61E981EE1}"/>
          </ac:spMkLst>
        </pc:spChg>
      </pc:sldChg>
      <pc:sldChg chg="modSp add del mod">
        <pc:chgData name="Rohit J Kate" userId="6acfeb0a-1742-4fee-9ad0-3462b52b7fdf" providerId="ADAL" clId="{366CB2EF-9B55-440E-B2A2-7732DE1B8CA3}" dt="2021-11-09T06:26:32.445" v="2957" actId="47"/>
        <pc:sldMkLst>
          <pc:docMk/>
          <pc:sldMk cId="3500452117" sldId="533"/>
        </pc:sldMkLst>
        <pc:spChg chg="mod">
          <ac:chgData name="Rohit J Kate" userId="6acfeb0a-1742-4fee-9ad0-3462b52b7fdf" providerId="ADAL" clId="{366CB2EF-9B55-440E-B2A2-7732DE1B8CA3}" dt="2021-11-09T06:20:08.884" v="2698" actId="20577"/>
          <ac:spMkLst>
            <pc:docMk/>
            <pc:sldMk cId="3500452117" sldId="533"/>
            <ac:spMk id="3" creationId="{60CC81EE-C834-424D-B447-89B61E981EE1}"/>
          </ac:spMkLst>
        </pc:spChg>
      </pc:sldChg>
      <pc:sldChg chg="modSp add del mod">
        <pc:chgData name="Rohit J Kate" userId="6acfeb0a-1742-4fee-9ad0-3462b52b7fdf" providerId="ADAL" clId="{366CB2EF-9B55-440E-B2A2-7732DE1B8CA3}" dt="2021-11-09T06:26:32.445" v="2957" actId="47"/>
        <pc:sldMkLst>
          <pc:docMk/>
          <pc:sldMk cId="3936622282" sldId="534"/>
        </pc:sldMkLst>
        <pc:spChg chg="mod">
          <ac:chgData name="Rohit J Kate" userId="6acfeb0a-1742-4fee-9ad0-3462b52b7fdf" providerId="ADAL" clId="{366CB2EF-9B55-440E-B2A2-7732DE1B8CA3}" dt="2021-11-09T06:21:02.284" v="2702" actId="20577"/>
          <ac:spMkLst>
            <pc:docMk/>
            <pc:sldMk cId="3936622282" sldId="534"/>
            <ac:spMk id="3" creationId="{60CC81EE-C834-424D-B447-89B61E981EE1}"/>
          </ac:spMkLst>
        </pc:spChg>
      </pc:sldChg>
      <pc:sldChg chg="modSp add del mod">
        <pc:chgData name="Rohit J Kate" userId="6acfeb0a-1742-4fee-9ad0-3462b52b7fdf" providerId="ADAL" clId="{366CB2EF-9B55-440E-B2A2-7732DE1B8CA3}" dt="2021-11-09T06:26:32.445" v="2957" actId="47"/>
        <pc:sldMkLst>
          <pc:docMk/>
          <pc:sldMk cId="409228178" sldId="535"/>
        </pc:sldMkLst>
        <pc:spChg chg="mod">
          <ac:chgData name="Rohit J Kate" userId="6acfeb0a-1742-4fee-9ad0-3462b52b7fdf" providerId="ADAL" clId="{366CB2EF-9B55-440E-B2A2-7732DE1B8CA3}" dt="2021-11-09T04:15:24.398" v="1161" actId="20577"/>
          <ac:spMkLst>
            <pc:docMk/>
            <pc:sldMk cId="409228178" sldId="535"/>
            <ac:spMk id="3" creationId="{60CC81EE-C834-424D-B447-89B61E981EE1}"/>
          </ac:spMkLst>
        </pc:spChg>
      </pc:sldChg>
      <pc:sldChg chg="addSp delSp modSp add del mod">
        <pc:chgData name="Rohit J Kate" userId="6acfeb0a-1742-4fee-9ad0-3462b52b7fdf" providerId="ADAL" clId="{366CB2EF-9B55-440E-B2A2-7732DE1B8CA3}" dt="2021-11-09T06:26:32.445" v="2957" actId="47"/>
        <pc:sldMkLst>
          <pc:docMk/>
          <pc:sldMk cId="3645597203" sldId="536"/>
        </pc:sldMkLst>
        <pc:spChg chg="mod">
          <ac:chgData name="Rohit J Kate" userId="6acfeb0a-1742-4fee-9ad0-3462b52b7fdf" providerId="ADAL" clId="{366CB2EF-9B55-440E-B2A2-7732DE1B8CA3}" dt="2021-11-09T04:15:29.064" v="1164" actId="20577"/>
          <ac:spMkLst>
            <pc:docMk/>
            <pc:sldMk cId="3645597203" sldId="536"/>
            <ac:spMk id="3" creationId="{60CC81EE-C834-424D-B447-89B61E981EE1}"/>
          </ac:spMkLst>
        </pc:spChg>
        <pc:spChg chg="add del mod">
          <ac:chgData name="Rohit J Kate" userId="6acfeb0a-1742-4fee-9ad0-3462b52b7fdf" providerId="ADAL" clId="{366CB2EF-9B55-440E-B2A2-7732DE1B8CA3}" dt="2021-11-09T04:15:48.613" v="1170" actId="1076"/>
          <ac:spMkLst>
            <pc:docMk/>
            <pc:sldMk cId="3645597203" sldId="536"/>
            <ac:spMk id="7" creationId="{BA514D42-3C49-4DBF-825C-A90D0E9F29EB}"/>
          </ac:spMkLst>
        </pc:spChg>
        <pc:cxnChg chg="add mod">
          <ac:chgData name="Rohit J Kate" userId="6acfeb0a-1742-4fee-9ad0-3462b52b7fdf" providerId="ADAL" clId="{366CB2EF-9B55-440E-B2A2-7732DE1B8CA3}" dt="2021-11-09T04:15:45.919" v="1169" actId="1076"/>
          <ac:cxnSpMkLst>
            <pc:docMk/>
            <pc:sldMk cId="3645597203" sldId="536"/>
            <ac:cxnSpMk id="6" creationId="{1F488329-DB70-4ECF-A741-E857BF8E3018}"/>
          </ac:cxnSpMkLst>
        </pc:cxnChg>
      </pc:sldChg>
      <pc:sldChg chg="delSp modSp add del mod">
        <pc:chgData name="Rohit J Kate" userId="6acfeb0a-1742-4fee-9ad0-3462b52b7fdf" providerId="ADAL" clId="{366CB2EF-9B55-440E-B2A2-7732DE1B8CA3}" dt="2021-11-09T06:26:32.445" v="2957" actId="47"/>
        <pc:sldMkLst>
          <pc:docMk/>
          <pc:sldMk cId="630259313" sldId="537"/>
        </pc:sldMkLst>
        <pc:spChg chg="mod">
          <ac:chgData name="Rohit J Kate" userId="6acfeb0a-1742-4fee-9ad0-3462b52b7fdf" providerId="ADAL" clId="{366CB2EF-9B55-440E-B2A2-7732DE1B8CA3}" dt="2021-11-09T04:16:09.194" v="1178" actId="20577"/>
          <ac:spMkLst>
            <pc:docMk/>
            <pc:sldMk cId="630259313" sldId="537"/>
            <ac:spMk id="3" creationId="{60CC81EE-C834-424D-B447-89B61E981EE1}"/>
          </ac:spMkLst>
        </pc:spChg>
        <pc:spChg chg="del">
          <ac:chgData name="Rohit J Kate" userId="6acfeb0a-1742-4fee-9ad0-3462b52b7fdf" providerId="ADAL" clId="{366CB2EF-9B55-440E-B2A2-7732DE1B8CA3}" dt="2021-11-09T04:16:05.481" v="1174" actId="478"/>
          <ac:spMkLst>
            <pc:docMk/>
            <pc:sldMk cId="630259313" sldId="537"/>
            <ac:spMk id="7" creationId="{BA514D42-3C49-4DBF-825C-A90D0E9F29EB}"/>
          </ac:spMkLst>
        </pc:spChg>
        <pc:cxnChg chg="del">
          <ac:chgData name="Rohit J Kate" userId="6acfeb0a-1742-4fee-9ad0-3462b52b7fdf" providerId="ADAL" clId="{366CB2EF-9B55-440E-B2A2-7732DE1B8CA3}" dt="2021-11-09T04:16:03.251" v="1173" actId="478"/>
          <ac:cxnSpMkLst>
            <pc:docMk/>
            <pc:sldMk cId="630259313" sldId="537"/>
            <ac:cxnSpMk id="6" creationId="{1F488329-DB70-4ECF-A741-E857BF8E3018}"/>
          </ac:cxnSpMkLst>
        </pc:cxnChg>
      </pc:sldChg>
      <pc:sldChg chg="add del">
        <pc:chgData name="Rohit J Kate" userId="6acfeb0a-1742-4fee-9ad0-3462b52b7fdf" providerId="ADAL" clId="{366CB2EF-9B55-440E-B2A2-7732DE1B8CA3}" dt="2021-11-09T04:15:55.482" v="1171" actId="47"/>
        <pc:sldMkLst>
          <pc:docMk/>
          <pc:sldMk cId="3193283547" sldId="537"/>
        </pc:sldMkLst>
      </pc:sldChg>
      <pc:sldChg chg="modSp add del mod">
        <pc:chgData name="Rohit J Kate" userId="6acfeb0a-1742-4fee-9ad0-3462b52b7fdf" providerId="ADAL" clId="{366CB2EF-9B55-440E-B2A2-7732DE1B8CA3}" dt="2021-11-09T06:26:32.445" v="2957" actId="47"/>
        <pc:sldMkLst>
          <pc:docMk/>
          <pc:sldMk cId="1856778345" sldId="538"/>
        </pc:sldMkLst>
        <pc:spChg chg="mod">
          <ac:chgData name="Rohit J Kate" userId="6acfeb0a-1742-4fee-9ad0-3462b52b7fdf" providerId="ADAL" clId="{366CB2EF-9B55-440E-B2A2-7732DE1B8CA3}" dt="2021-11-09T04:19:17.215" v="1315" actId="20577"/>
          <ac:spMkLst>
            <pc:docMk/>
            <pc:sldMk cId="1856778345" sldId="538"/>
            <ac:spMk id="3" creationId="{60CC81EE-C834-424D-B447-89B61E981EE1}"/>
          </ac:spMkLst>
        </pc:spChg>
      </pc:sldChg>
      <pc:sldChg chg="modSp add del mod">
        <pc:chgData name="Rohit J Kate" userId="6acfeb0a-1742-4fee-9ad0-3462b52b7fdf" providerId="ADAL" clId="{366CB2EF-9B55-440E-B2A2-7732DE1B8CA3}" dt="2021-11-09T06:26:32.445" v="2957" actId="47"/>
        <pc:sldMkLst>
          <pc:docMk/>
          <pc:sldMk cId="189505618" sldId="539"/>
        </pc:sldMkLst>
        <pc:spChg chg="mod">
          <ac:chgData name="Rohit J Kate" userId="6acfeb0a-1742-4fee-9ad0-3462b52b7fdf" providerId="ADAL" clId="{366CB2EF-9B55-440E-B2A2-7732DE1B8CA3}" dt="2021-11-09T04:19:21.661" v="1316" actId="20577"/>
          <ac:spMkLst>
            <pc:docMk/>
            <pc:sldMk cId="189505618" sldId="539"/>
            <ac:spMk id="3" creationId="{60CC81EE-C834-424D-B447-89B61E981EE1}"/>
          </ac:spMkLst>
        </pc:spChg>
      </pc:sldChg>
      <pc:sldChg chg="addSp modSp add del mod">
        <pc:chgData name="Rohit J Kate" userId="6acfeb0a-1742-4fee-9ad0-3462b52b7fdf" providerId="ADAL" clId="{366CB2EF-9B55-440E-B2A2-7732DE1B8CA3}" dt="2021-11-09T06:26:32.445" v="2957" actId="47"/>
        <pc:sldMkLst>
          <pc:docMk/>
          <pc:sldMk cId="1210623466" sldId="540"/>
        </pc:sldMkLst>
        <pc:spChg chg="mod">
          <ac:chgData name="Rohit J Kate" userId="6acfeb0a-1742-4fee-9ad0-3462b52b7fdf" providerId="ADAL" clId="{366CB2EF-9B55-440E-B2A2-7732DE1B8CA3}" dt="2021-11-09T04:19:25.131" v="1317" actId="20577"/>
          <ac:spMkLst>
            <pc:docMk/>
            <pc:sldMk cId="1210623466" sldId="540"/>
            <ac:spMk id="3" creationId="{60CC81EE-C834-424D-B447-89B61E981EE1}"/>
          </ac:spMkLst>
        </pc:spChg>
        <pc:spChg chg="add mod">
          <ac:chgData name="Rohit J Kate" userId="6acfeb0a-1742-4fee-9ad0-3462b52b7fdf" providerId="ADAL" clId="{366CB2EF-9B55-440E-B2A2-7732DE1B8CA3}" dt="2021-11-09T04:19:29.941" v="1323" actId="1036"/>
          <ac:spMkLst>
            <pc:docMk/>
            <pc:sldMk cId="1210623466" sldId="540"/>
            <ac:spMk id="6" creationId="{7F7B222F-72EA-4DE5-B060-8230FB53C1EE}"/>
          </ac:spMkLst>
        </pc:spChg>
        <pc:cxnChg chg="add mod">
          <ac:chgData name="Rohit J Kate" userId="6acfeb0a-1742-4fee-9ad0-3462b52b7fdf" providerId="ADAL" clId="{366CB2EF-9B55-440E-B2A2-7732DE1B8CA3}" dt="2021-11-09T04:19:29.941" v="1323" actId="1036"/>
          <ac:cxnSpMkLst>
            <pc:docMk/>
            <pc:sldMk cId="1210623466" sldId="540"/>
            <ac:cxnSpMk id="5" creationId="{F36D88BE-D892-4C74-A293-E6C172A045B1}"/>
          </ac:cxnSpMkLst>
        </pc:cxnChg>
      </pc:sldChg>
      <pc:sldChg chg="delSp modSp add del mod">
        <pc:chgData name="Rohit J Kate" userId="6acfeb0a-1742-4fee-9ad0-3462b52b7fdf" providerId="ADAL" clId="{366CB2EF-9B55-440E-B2A2-7732DE1B8CA3}" dt="2021-11-09T06:26:32.445" v="2957" actId="47"/>
        <pc:sldMkLst>
          <pc:docMk/>
          <pc:sldMk cId="2265223068" sldId="541"/>
        </pc:sldMkLst>
        <pc:spChg chg="mod">
          <ac:chgData name="Rohit J Kate" userId="6acfeb0a-1742-4fee-9ad0-3462b52b7fdf" providerId="ADAL" clId="{366CB2EF-9B55-440E-B2A2-7732DE1B8CA3}" dt="2021-11-09T04:19:53.745" v="1329" actId="20577"/>
          <ac:spMkLst>
            <pc:docMk/>
            <pc:sldMk cId="2265223068" sldId="541"/>
            <ac:spMk id="3" creationId="{60CC81EE-C834-424D-B447-89B61E981EE1}"/>
          </ac:spMkLst>
        </pc:spChg>
        <pc:spChg chg="del">
          <ac:chgData name="Rohit J Kate" userId="6acfeb0a-1742-4fee-9ad0-3462b52b7fdf" providerId="ADAL" clId="{366CB2EF-9B55-440E-B2A2-7732DE1B8CA3}" dt="2021-11-09T04:19:50.396" v="1325" actId="478"/>
          <ac:spMkLst>
            <pc:docMk/>
            <pc:sldMk cId="2265223068" sldId="541"/>
            <ac:spMk id="6" creationId="{7F7B222F-72EA-4DE5-B060-8230FB53C1EE}"/>
          </ac:spMkLst>
        </pc:spChg>
        <pc:cxnChg chg="del">
          <ac:chgData name="Rohit J Kate" userId="6acfeb0a-1742-4fee-9ad0-3462b52b7fdf" providerId="ADAL" clId="{366CB2EF-9B55-440E-B2A2-7732DE1B8CA3}" dt="2021-11-09T04:19:50.396" v="1325" actId="478"/>
          <ac:cxnSpMkLst>
            <pc:docMk/>
            <pc:sldMk cId="2265223068" sldId="541"/>
            <ac:cxnSpMk id="5" creationId="{F36D88BE-D892-4C74-A293-E6C172A045B1}"/>
          </ac:cxnSpMkLst>
        </pc:cxnChg>
      </pc:sldChg>
      <pc:sldChg chg="modSp add del mod">
        <pc:chgData name="Rohit J Kate" userId="6acfeb0a-1742-4fee-9ad0-3462b52b7fdf" providerId="ADAL" clId="{366CB2EF-9B55-440E-B2A2-7732DE1B8CA3}" dt="2021-11-09T06:26:32.445" v="2957" actId="47"/>
        <pc:sldMkLst>
          <pc:docMk/>
          <pc:sldMk cId="1759964815" sldId="542"/>
        </pc:sldMkLst>
        <pc:spChg chg="mod">
          <ac:chgData name="Rohit J Kate" userId="6acfeb0a-1742-4fee-9ad0-3462b52b7fdf" providerId="ADAL" clId="{366CB2EF-9B55-440E-B2A2-7732DE1B8CA3}" dt="2021-11-09T04:20:00.037" v="1334" actId="20577"/>
          <ac:spMkLst>
            <pc:docMk/>
            <pc:sldMk cId="1759964815" sldId="542"/>
            <ac:spMk id="3" creationId="{60CC81EE-C834-424D-B447-89B61E981EE1}"/>
          </ac:spMkLst>
        </pc:spChg>
      </pc:sldChg>
      <pc:sldChg chg="addSp delSp modSp new mod delAnim modAnim">
        <pc:chgData name="Rohit J Kate" userId="6acfeb0a-1742-4fee-9ad0-3462b52b7fdf" providerId="ADAL" clId="{366CB2EF-9B55-440E-B2A2-7732DE1B8CA3}" dt="2021-11-09T05:11:45.698" v="1422" actId="1076"/>
        <pc:sldMkLst>
          <pc:docMk/>
          <pc:sldMk cId="2931469640" sldId="543"/>
        </pc:sldMkLst>
        <pc:spChg chg="mod">
          <ac:chgData name="Rohit J Kate" userId="6acfeb0a-1742-4fee-9ad0-3462b52b7fdf" providerId="ADAL" clId="{366CB2EF-9B55-440E-B2A2-7732DE1B8CA3}" dt="2021-11-09T05:10:51.178" v="1408" actId="20577"/>
          <ac:spMkLst>
            <pc:docMk/>
            <pc:sldMk cId="2931469640" sldId="543"/>
            <ac:spMk id="2" creationId="{4805D6B2-3E6E-43B7-9803-CBD3C631F789}"/>
          </ac:spMkLst>
        </pc:spChg>
        <pc:spChg chg="del">
          <ac:chgData name="Rohit J Kate" userId="6acfeb0a-1742-4fee-9ad0-3462b52b7fdf" providerId="ADAL" clId="{366CB2EF-9B55-440E-B2A2-7732DE1B8CA3}" dt="2021-11-09T05:09:33.964" v="1393"/>
          <ac:spMkLst>
            <pc:docMk/>
            <pc:sldMk cId="2931469640" sldId="543"/>
            <ac:spMk id="3" creationId="{7FF4CA6C-1765-4283-B3F4-0758CFAF74E5}"/>
          </ac:spMkLst>
        </pc:spChg>
        <pc:spChg chg="add del mod">
          <ac:chgData name="Rohit J Kate" userId="6acfeb0a-1742-4fee-9ad0-3462b52b7fdf" providerId="ADAL" clId="{366CB2EF-9B55-440E-B2A2-7732DE1B8CA3}" dt="2021-11-09T05:09:19.865" v="1391" actId="478"/>
          <ac:spMkLst>
            <pc:docMk/>
            <pc:sldMk cId="2931469640" sldId="543"/>
            <ac:spMk id="5" creationId="{76489023-167E-4A68-BCE4-794E92AFDAFC}"/>
          </ac:spMkLst>
        </pc:spChg>
        <pc:spChg chg="add mod">
          <ac:chgData name="Rohit J Kate" userId="6acfeb0a-1742-4fee-9ad0-3462b52b7fdf" providerId="ADAL" clId="{366CB2EF-9B55-440E-B2A2-7732DE1B8CA3}" dt="2021-11-09T05:09:15.379" v="1390"/>
          <ac:spMkLst>
            <pc:docMk/>
            <pc:sldMk cId="2931469640" sldId="543"/>
            <ac:spMk id="7" creationId="{264A5FDE-915C-4C1C-935D-308D084B62BC}"/>
          </ac:spMkLst>
        </pc:spChg>
        <pc:spChg chg="add mod">
          <ac:chgData name="Rohit J Kate" userId="6acfeb0a-1742-4fee-9ad0-3462b52b7fdf" providerId="ADAL" clId="{366CB2EF-9B55-440E-B2A2-7732DE1B8CA3}" dt="2021-11-09T05:09:15.379" v="1390"/>
          <ac:spMkLst>
            <pc:docMk/>
            <pc:sldMk cId="2931469640" sldId="543"/>
            <ac:spMk id="8" creationId="{CE727D66-B681-4089-895B-0C36F1E814CF}"/>
          </ac:spMkLst>
        </pc:spChg>
        <pc:spChg chg="add mod">
          <ac:chgData name="Rohit J Kate" userId="6acfeb0a-1742-4fee-9ad0-3462b52b7fdf" providerId="ADAL" clId="{366CB2EF-9B55-440E-B2A2-7732DE1B8CA3}" dt="2021-11-09T05:09:15.379" v="1390"/>
          <ac:spMkLst>
            <pc:docMk/>
            <pc:sldMk cId="2931469640" sldId="543"/>
            <ac:spMk id="12" creationId="{5FD828C1-9B91-4A12-9206-B77FC3B0AFB3}"/>
          </ac:spMkLst>
        </pc:spChg>
        <pc:spChg chg="add mod">
          <ac:chgData name="Rohit J Kate" userId="6acfeb0a-1742-4fee-9ad0-3462b52b7fdf" providerId="ADAL" clId="{366CB2EF-9B55-440E-B2A2-7732DE1B8CA3}" dt="2021-11-09T05:09:15.379" v="1390"/>
          <ac:spMkLst>
            <pc:docMk/>
            <pc:sldMk cId="2931469640" sldId="543"/>
            <ac:spMk id="13" creationId="{6369C5FA-B59D-4D35-985E-010C6DEFE158}"/>
          </ac:spMkLst>
        </pc:spChg>
        <pc:spChg chg="add mod">
          <ac:chgData name="Rohit J Kate" userId="6acfeb0a-1742-4fee-9ad0-3462b52b7fdf" providerId="ADAL" clId="{366CB2EF-9B55-440E-B2A2-7732DE1B8CA3}" dt="2021-11-09T05:09:15.379" v="1390"/>
          <ac:spMkLst>
            <pc:docMk/>
            <pc:sldMk cId="2931469640" sldId="543"/>
            <ac:spMk id="15" creationId="{CFC966C6-D042-435B-ADA6-D8017B6597B0}"/>
          </ac:spMkLst>
        </pc:spChg>
        <pc:spChg chg="add mod">
          <ac:chgData name="Rohit J Kate" userId="6acfeb0a-1742-4fee-9ad0-3462b52b7fdf" providerId="ADAL" clId="{366CB2EF-9B55-440E-B2A2-7732DE1B8CA3}" dt="2021-11-09T05:09:15.379" v="1390"/>
          <ac:spMkLst>
            <pc:docMk/>
            <pc:sldMk cId="2931469640" sldId="543"/>
            <ac:spMk id="17" creationId="{4F5E5731-5D0E-4757-BD6A-5B57C32D27FA}"/>
          </ac:spMkLst>
        </pc:spChg>
        <pc:spChg chg="add mod">
          <ac:chgData name="Rohit J Kate" userId="6acfeb0a-1742-4fee-9ad0-3462b52b7fdf" providerId="ADAL" clId="{366CB2EF-9B55-440E-B2A2-7732DE1B8CA3}" dt="2021-11-09T05:09:15.379" v="1390"/>
          <ac:spMkLst>
            <pc:docMk/>
            <pc:sldMk cId="2931469640" sldId="543"/>
            <ac:spMk id="18" creationId="{32F1E397-821C-4822-9FB1-FF9D3DCA9FE9}"/>
          </ac:spMkLst>
        </pc:spChg>
        <pc:spChg chg="add mod">
          <ac:chgData name="Rohit J Kate" userId="6acfeb0a-1742-4fee-9ad0-3462b52b7fdf" providerId="ADAL" clId="{366CB2EF-9B55-440E-B2A2-7732DE1B8CA3}" dt="2021-11-09T05:09:15.379" v="1390"/>
          <ac:spMkLst>
            <pc:docMk/>
            <pc:sldMk cId="2931469640" sldId="543"/>
            <ac:spMk id="21" creationId="{3EB2B796-8E30-471F-A017-3CECD64740A2}"/>
          </ac:spMkLst>
        </pc:spChg>
        <pc:spChg chg="add mod">
          <ac:chgData name="Rohit J Kate" userId="6acfeb0a-1742-4fee-9ad0-3462b52b7fdf" providerId="ADAL" clId="{366CB2EF-9B55-440E-B2A2-7732DE1B8CA3}" dt="2021-11-09T05:09:15.379" v="1390"/>
          <ac:spMkLst>
            <pc:docMk/>
            <pc:sldMk cId="2931469640" sldId="543"/>
            <ac:spMk id="22" creationId="{972B97AD-B711-4191-8193-B511BCD7476E}"/>
          </ac:spMkLst>
        </pc:spChg>
        <pc:spChg chg="add mod">
          <ac:chgData name="Rohit J Kate" userId="6acfeb0a-1742-4fee-9ad0-3462b52b7fdf" providerId="ADAL" clId="{366CB2EF-9B55-440E-B2A2-7732DE1B8CA3}" dt="2021-11-09T05:09:15.379" v="1390"/>
          <ac:spMkLst>
            <pc:docMk/>
            <pc:sldMk cId="2931469640" sldId="543"/>
            <ac:spMk id="25" creationId="{452FE088-0413-49C0-8EBD-81B0E0397023}"/>
          </ac:spMkLst>
        </pc:spChg>
        <pc:spChg chg="add mod">
          <ac:chgData name="Rohit J Kate" userId="6acfeb0a-1742-4fee-9ad0-3462b52b7fdf" providerId="ADAL" clId="{366CB2EF-9B55-440E-B2A2-7732DE1B8CA3}" dt="2021-11-09T05:09:15.379" v="1390"/>
          <ac:spMkLst>
            <pc:docMk/>
            <pc:sldMk cId="2931469640" sldId="543"/>
            <ac:spMk id="26" creationId="{5E0EEE7D-801A-438F-A3C2-C392018C1F3F}"/>
          </ac:spMkLst>
        </pc:spChg>
        <pc:spChg chg="add mod">
          <ac:chgData name="Rohit J Kate" userId="6acfeb0a-1742-4fee-9ad0-3462b52b7fdf" providerId="ADAL" clId="{366CB2EF-9B55-440E-B2A2-7732DE1B8CA3}" dt="2021-11-09T05:09:15.379" v="1390"/>
          <ac:spMkLst>
            <pc:docMk/>
            <pc:sldMk cId="2931469640" sldId="543"/>
            <ac:spMk id="27" creationId="{43F04169-5C26-49F1-8AB8-D4CA8EB2490F}"/>
          </ac:spMkLst>
        </pc:spChg>
        <pc:spChg chg="add del mod">
          <ac:chgData name="Rohit J Kate" userId="6acfeb0a-1742-4fee-9ad0-3462b52b7fdf" providerId="ADAL" clId="{366CB2EF-9B55-440E-B2A2-7732DE1B8CA3}" dt="2021-11-09T05:10:15.432" v="1404" actId="478"/>
          <ac:spMkLst>
            <pc:docMk/>
            <pc:sldMk cId="2931469640" sldId="543"/>
            <ac:spMk id="28" creationId="{1399B6C0-8642-4A7B-BE0A-CCF477C4AC45}"/>
          </ac:spMkLst>
        </pc:spChg>
        <pc:spChg chg="add mod">
          <ac:chgData name="Rohit J Kate" userId="6acfeb0a-1742-4fee-9ad0-3462b52b7fdf" providerId="ADAL" clId="{366CB2EF-9B55-440E-B2A2-7732DE1B8CA3}" dt="2021-11-09T05:11:45.698" v="1422" actId="1076"/>
          <ac:spMkLst>
            <pc:docMk/>
            <pc:sldMk cId="2931469640" sldId="543"/>
            <ac:spMk id="36" creationId="{34B8F69A-607B-4407-B628-F61CAE8A31E9}"/>
          </ac:spMkLst>
        </pc:spChg>
        <pc:picChg chg="add del mod">
          <ac:chgData name="Rohit J Kate" userId="6acfeb0a-1742-4fee-9ad0-3462b52b7fdf" providerId="ADAL" clId="{366CB2EF-9B55-440E-B2A2-7732DE1B8CA3}" dt="2021-11-09T05:09:22.490" v="1392" actId="478"/>
          <ac:picMkLst>
            <pc:docMk/>
            <pc:sldMk cId="2931469640" sldId="543"/>
            <ac:picMk id="6" creationId="{7689A8E6-B8BA-4000-A8B9-3D7B6A59A5DA}"/>
          </ac:picMkLst>
        </pc:picChg>
        <pc:picChg chg="add mod">
          <ac:chgData name="Rohit J Kate" userId="6acfeb0a-1742-4fee-9ad0-3462b52b7fdf" providerId="ADAL" clId="{366CB2EF-9B55-440E-B2A2-7732DE1B8CA3}" dt="2021-11-09T05:10:09.421" v="1403" actId="14100"/>
          <ac:picMkLst>
            <pc:docMk/>
            <pc:sldMk cId="2931469640" sldId="543"/>
            <ac:picMk id="33" creationId="{69116D0C-7E20-4C92-B5FA-1E281A6DBFF4}"/>
          </ac:picMkLst>
        </pc:picChg>
        <pc:cxnChg chg="add mod">
          <ac:chgData name="Rohit J Kate" userId="6acfeb0a-1742-4fee-9ad0-3462b52b7fdf" providerId="ADAL" clId="{366CB2EF-9B55-440E-B2A2-7732DE1B8CA3}" dt="2021-11-09T05:09:15.379" v="1390"/>
          <ac:cxnSpMkLst>
            <pc:docMk/>
            <pc:sldMk cId="2931469640" sldId="543"/>
            <ac:cxnSpMk id="9" creationId="{A6F3E7E4-A522-466B-8C5C-56727C6E20DB}"/>
          </ac:cxnSpMkLst>
        </pc:cxnChg>
        <pc:cxnChg chg="add mod">
          <ac:chgData name="Rohit J Kate" userId="6acfeb0a-1742-4fee-9ad0-3462b52b7fdf" providerId="ADAL" clId="{366CB2EF-9B55-440E-B2A2-7732DE1B8CA3}" dt="2021-11-09T05:09:15.379" v="1390"/>
          <ac:cxnSpMkLst>
            <pc:docMk/>
            <pc:sldMk cId="2931469640" sldId="543"/>
            <ac:cxnSpMk id="10" creationId="{85023492-6133-4303-82D2-F81DD77A7B5A}"/>
          </ac:cxnSpMkLst>
        </pc:cxnChg>
        <pc:cxnChg chg="add mod">
          <ac:chgData name="Rohit J Kate" userId="6acfeb0a-1742-4fee-9ad0-3462b52b7fdf" providerId="ADAL" clId="{366CB2EF-9B55-440E-B2A2-7732DE1B8CA3}" dt="2021-11-09T05:09:15.379" v="1390"/>
          <ac:cxnSpMkLst>
            <pc:docMk/>
            <pc:sldMk cId="2931469640" sldId="543"/>
            <ac:cxnSpMk id="11" creationId="{90C1BEFC-8D1D-4133-993A-1802E2B07146}"/>
          </ac:cxnSpMkLst>
        </pc:cxnChg>
        <pc:cxnChg chg="add mod">
          <ac:chgData name="Rohit J Kate" userId="6acfeb0a-1742-4fee-9ad0-3462b52b7fdf" providerId="ADAL" clId="{366CB2EF-9B55-440E-B2A2-7732DE1B8CA3}" dt="2021-11-09T05:09:15.379" v="1390"/>
          <ac:cxnSpMkLst>
            <pc:docMk/>
            <pc:sldMk cId="2931469640" sldId="543"/>
            <ac:cxnSpMk id="14" creationId="{FD682A74-4276-4D3E-B250-A987852A1917}"/>
          </ac:cxnSpMkLst>
        </pc:cxnChg>
        <pc:cxnChg chg="add mod">
          <ac:chgData name="Rohit J Kate" userId="6acfeb0a-1742-4fee-9ad0-3462b52b7fdf" providerId="ADAL" clId="{366CB2EF-9B55-440E-B2A2-7732DE1B8CA3}" dt="2021-11-09T05:09:15.379" v="1390"/>
          <ac:cxnSpMkLst>
            <pc:docMk/>
            <pc:sldMk cId="2931469640" sldId="543"/>
            <ac:cxnSpMk id="16" creationId="{484F3168-2323-421B-8D6E-D561F4544FB5}"/>
          </ac:cxnSpMkLst>
        </pc:cxnChg>
        <pc:cxnChg chg="add mod">
          <ac:chgData name="Rohit J Kate" userId="6acfeb0a-1742-4fee-9ad0-3462b52b7fdf" providerId="ADAL" clId="{366CB2EF-9B55-440E-B2A2-7732DE1B8CA3}" dt="2021-11-09T05:09:15.379" v="1390"/>
          <ac:cxnSpMkLst>
            <pc:docMk/>
            <pc:sldMk cId="2931469640" sldId="543"/>
            <ac:cxnSpMk id="19" creationId="{F0A8A79C-AF83-41A3-B08E-D9026AC1AEBB}"/>
          </ac:cxnSpMkLst>
        </pc:cxnChg>
        <pc:cxnChg chg="add mod">
          <ac:chgData name="Rohit J Kate" userId="6acfeb0a-1742-4fee-9ad0-3462b52b7fdf" providerId="ADAL" clId="{366CB2EF-9B55-440E-B2A2-7732DE1B8CA3}" dt="2021-11-09T05:09:15.379" v="1390"/>
          <ac:cxnSpMkLst>
            <pc:docMk/>
            <pc:sldMk cId="2931469640" sldId="543"/>
            <ac:cxnSpMk id="20" creationId="{2FCF36B6-A789-4501-B696-F3EC2B16FF94}"/>
          </ac:cxnSpMkLst>
        </pc:cxnChg>
        <pc:cxnChg chg="add mod">
          <ac:chgData name="Rohit J Kate" userId="6acfeb0a-1742-4fee-9ad0-3462b52b7fdf" providerId="ADAL" clId="{366CB2EF-9B55-440E-B2A2-7732DE1B8CA3}" dt="2021-11-09T05:09:15.379" v="1390"/>
          <ac:cxnSpMkLst>
            <pc:docMk/>
            <pc:sldMk cId="2931469640" sldId="543"/>
            <ac:cxnSpMk id="23" creationId="{BE4A8C97-FEF5-4B4F-ADF9-99EAD378CBB9}"/>
          </ac:cxnSpMkLst>
        </pc:cxnChg>
        <pc:cxnChg chg="add mod">
          <ac:chgData name="Rohit J Kate" userId="6acfeb0a-1742-4fee-9ad0-3462b52b7fdf" providerId="ADAL" clId="{366CB2EF-9B55-440E-B2A2-7732DE1B8CA3}" dt="2021-11-09T05:09:15.379" v="1390"/>
          <ac:cxnSpMkLst>
            <pc:docMk/>
            <pc:sldMk cId="2931469640" sldId="543"/>
            <ac:cxnSpMk id="24" creationId="{3515969B-69EF-41F3-B977-0CFC24104218}"/>
          </ac:cxnSpMkLst>
        </pc:cxnChg>
        <pc:cxnChg chg="add del mod">
          <ac:chgData name="Rohit J Kate" userId="6acfeb0a-1742-4fee-9ad0-3462b52b7fdf" providerId="ADAL" clId="{366CB2EF-9B55-440E-B2A2-7732DE1B8CA3}" dt="2021-11-09T05:11:15.206" v="1413" actId="478"/>
          <ac:cxnSpMkLst>
            <pc:docMk/>
            <pc:sldMk cId="2931469640" sldId="543"/>
            <ac:cxnSpMk id="29" creationId="{D7A14B5A-2AAF-4618-88F9-A6DC4C41C7B8}"/>
          </ac:cxnSpMkLst>
        </pc:cxnChg>
        <pc:cxnChg chg="add del mod">
          <ac:chgData name="Rohit J Kate" userId="6acfeb0a-1742-4fee-9ad0-3462b52b7fdf" providerId="ADAL" clId="{366CB2EF-9B55-440E-B2A2-7732DE1B8CA3}" dt="2021-11-09T05:11:13.352" v="1412" actId="478"/>
          <ac:cxnSpMkLst>
            <pc:docMk/>
            <pc:sldMk cId="2931469640" sldId="543"/>
            <ac:cxnSpMk id="30" creationId="{D40C0370-3CA5-4F05-92E0-4A70216A2B6B}"/>
          </ac:cxnSpMkLst>
        </pc:cxnChg>
        <pc:cxnChg chg="add del mod">
          <ac:chgData name="Rohit J Kate" userId="6acfeb0a-1742-4fee-9ad0-3462b52b7fdf" providerId="ADAL" clId="{366CB2EF-9B55-440E-B2A2-7732DE1B8CA3}" dt="2021-11-09T05:11:11.636" v="1411" actId="478"/>
          <ac:cxnSpMkLst>
            <pc:docMk/>
            <pc:sldMk cId="2931469640" sldId="543"/>
            <ac:cxnSpMk id="31" creationId="{EEF04FBA-8A0C-4243-9CA1-034409BAD7C3}"/>
          </ac:cxnSpMkLst>
        </pc:cxnChg>
        <pc:cxnChg chg="add del mod">
          <ac:chgData name="Rohit J Kate" userId="6acfeb0a-1742-4fee-9ad0-3462b52b7fdf" providerId="ADAL" clId="{366CB2EF-9B55-440E-B2A2-7732DE1B8CA3}" dt="2021-11-09T05:11:08.738" v="1410" actId="478"/>
          <ac:cxnSpMkLst>
            <pc:docMk/>
            <pc:sldMk cId="2931469640" sldId="543"/>
            <ac:cxnSpMk id="34" creationId="{BE9569C1-FDC0-45C6-9869-E7892874F126}"/>
          </ac:cxnSpMkLst>
        </pc:cxnChg>
        <pc:cxnChg chg="add del mod">
          <ac:chgData name="Rohit J Kate" userId="6acfeb0a-1742-4fee-9ad0-3462b52b7fdf" providerId="ADAL" clId="{366CB2EF-9B55-440E-B2A2-7732DE1B8CA3}" dt="2021-11-09T05:11:08.738" v="1410" actId="478"/>
          <ac:cxnSpMkLst>
            <pc:docMk/>
            <pc:sldMk cId="2931469640" sldId="543"/>
            <ac:cxnSpMk id="35" creationId="{206C03C2-1514-418A-9C7B-5388AB48B662}"/>
          </ac:cxnSpMkLst>
        </pc:cxnChg>
        <pc:cxnChg chg="add mod">
          <ac:chgData name="Rohit J Kate" userId="6acfeb0a-1742-4fee-9ad0-3462b52b7fdf" providerId="ADAL" clId="{366CB2EF-9B55-440E-B2A2-7732DE1B8CA3}" dt="2021-11-09T05:11:33.344" v="1414"/>
          <ac:cxnSpMkLst>
            <pc:docMk/>
            <pc:sldMk cId="2931469640" sldId="543"/>
            <ac:cxnSpMk id="37" creationId="{15D1FE82-B2CB-42C0-A490-F9A0291F5D83}"/>
          </ac:cxnSpMkLst>
        </pc:cxnChg>
        <pc:cxnChg chg="add mod">
          <ac:chgData name="Rohit J Kate" userId="6acfeb0a-1742-4fee-9ad0-3462b52b7fdf" providerId="ADAL" clId="{366CB2EF-9B55-440E-B2A2-7732DE1B8CA3}" dt="2021-11-09T05:11:33.344" v="1414"/>
          <ac:cxnSpMkLst>
            <pc:docMk/>
            <pc:sldMk cId="2931469640" sldId="543"/>
            <ac:cxnSpMk id="38" creationId="{A180CFD3-7C59-4C17-907B-6ECD9B494495}"/>
          </ac:cxnSpMkLst>
        </pc:cxnChg>
        <pc:cxnChg chg="add mod">
          <ac:chgData name="Rohit J Kate" userId="6acfeb0a-1742-4fee-9ad0-3462b52b7fdf" providerId="ADAL" clId="{366CB2EF-9B55-440E-B2A2-7732DE1B8CA3}" dt="2021-11-09T05:11:33.344" v="1414"/>
          <ac:cxnSpMkLst>
            <pc:docMk/>
            <pc:sldMk cId="2931469640" sldId="543"/>
            <ac:cxnSpMk id="39" creationId="{FECE4426-283A-4848-AF1B-760A20FFFA6A}"/>
          </ac:cxnSpMkLst>
        </pc:cxnChg>
      </pc:sldChg>
      <pc:sldChg chg="add del">
        <pc:chgData name="Rohit J Kate" userId="6acfeb0a-1742-4fee-9ad0-3462b52b7fdf" providerId="ADAL" clId="{366CB2EF-9B55-440E-B2A2-7732DE1B8CA3}" dt="2021-11-09T05:53:23.887" v="2284" actId="47"/>
        <pc:sldMkLst>
          <pc:docMk/>
          <pc:sldMk cId="1528484490" sldId="544"/>
        </pc:sldMkLst>
      </pc:sldChg>
      <pc:sldChg chg="addSp delSp modSp add mod">
        <pc:chgData name="Rohit J Kate" userId="6acfeb0a-1742-4fee-9ad0-3462b52b7fdf" providerId="ADAL" clId="{366CB2EF-9B55-440E-B2A2-7732DE1B8CA3}" dt="2021-11-09T16:03:39.188" v="4343" actId="20577"/>
        <pc:sldMkLst>
          <pc:docMk/>
          <pc:sldMk cId="2328325090" sldId="545"/>
        </pc:sldMkLst>
        <pc:spChg chg="mod">
          <ac:chgData name="Rohit J Kate" userId="6acfeb0a-1742-4fee-9ad0-3462b52b7fdf" providerId="ADAL" clId="{366CB2EF-9B55-440E-B2A2-7732DE1B8CA3}" dt="2021-11-09T16:03:39.188" v="4343" actId="20577"/>
          <ac:spMkLst>
            <pc:docMk/>
            <pc:sldMk cId="2328325090" sldId="545"/>
            <ac:spMk id="3" creationId="{00000000-0000-0000-0000-000000000000}"/>
          </ac:spMkLst>
        </pc:spChg>
        <pc:spChg chg="del">
          <ac:chgData name="Rohit J Kate" userId="6acfeb0a-1742-4fee-9ad0-3462b52b7fdf" providerId="ADAL" clId="{366CB2EF-9B55-440E-B2A2-7732DE1B8CA3}" dt="2021-11-09T05:28:07.208" v="1494" actId="478"/>
          <ac:spMkLst>
            <pc:docMk/>
            <pc:sldMk cId="2328325090" sldId="545"/>
            <ac:spMk id="8" creationId="{00000000-0000-0000-0000-000000000000}"/>
          </ac:spMkLst>
        </pc:spChg>
        <pc:spChg chg="del">
          <ac:chgData name="Rohit J Kate" userId="6acfeb0a-1742-4fee-9ad0-3462b52b7fdf" providerId="ADAL" clId="{366CB2EF-9B55-440E-B2A2-7732DE1B8CA3}" dt="2021-11-09T05:28:07.208" v="1494" actId="478"/>
          <ac:spMkLst>
            <pc:docMk/>
            <pc:sldMk cId="2328325090" sldId="545"/>
            <ac:spMk id="9" creationId="{00000000-0000-0000-0000-000000000000}"/>
          </ac:spMkLst>
        </pc:spChg>
        <pc:spChg chg="del">
          <ac:chgData name="Rohit J Kate" userId="6acfeb0a-1742-4fee-9ad0-3462b52b7fdf" providerId="ADAL" clId="{366CB2EF-9B55-440E-B2A2-7732DE1B8CA3}" dt="2021-11-09T05:28:07.208" v="1494" actId="478"/>
          <ac:spMkLst>
            <pc:docMk/>
            <pc:sldMk cId="2328325090" sldId="545"/>
            <ac:spMk id="16" creationId="{00000000-0000-0000-0000-000000000000}"/>
          </ac:spMkLst>
        </pc:spChg>
        <pc:spChg chg="del">
          <ac:chgData name="Rohit J Kate" userId="6acfeb0a-1742-4fee-9ad0-3462b52b7fdf" providerId="ADAL" clId="{366CB2EF-9B55-440E-B2A2-7732DE1B8CA3}" dt="2021-11-09T05:28:07.208" v="1494" actId="478"/>
          <ac:spMkLst>
            <pc:docMk/>
            <pc:sldMk cId="2328325090" sldId="545"/>
            <ac:spMk id="18" creationId="{00000000-0000-0000-0000-000000000000}"/>
          </ac:spMkLst>
        </pc:spChg>
        <pc:spChg chg="del">
          <ac:chgData name="Rohit J Kate" userId="6acfeb0a-1742-4fee-9ad0-3462b52b7fdf" providerId="ADAL" clId="{366CB2EF-9B55-440E-B2A2-7732DE1B8CA3}" dt="2021-11-09T05:28:10.952" v="1495" actId="478"/>
          <ac:spMkLst>
            <pc:docMk/>
            <pc:sldMk cId="2328325090" sldId="545"/>
            <ac:spMk id="19" creationId="{00000000-0000-0000-0000-000000000000}"/>
          </ac:spMkLst>
        </pc:spChg>
        <pc:spChg chg="del">
          <ac:chgData name="Rohit J Kate" userId="6acfeb0a-1742-4fee-9ad0-3462b52b7fdf" providerId="ADAL" clId="{366CB2EF-9B55-440E-B2A2-7732DE1B8CA3}" dt="2021-11-09T05:28:10.952" v="1495" actId="478"/>
          <ac:spMkLst>
            <pc:docMk/>
            <pc:sldMk cId="2328325090" sldId="545"/>
            <ac:spMk id="20" creationId="{00000000-0000-0000-0000-000000000000}"/>
          </ac:spMkLst>
        </pc:spChg>
        <pc:spChg chg="del">
          <ac:chgData name="Rohit J Kate" userId="6acfeb0a-1742-4fee-9ad0-3462b52b7fdf" providerId="ADAL" clId="{366CB2EF-9B55-440E-B2A2-7732DE1B8CA3}" dt="2021-11-09T05:28:10.952" v="1495" actId="478"/>
          <ac:spMkLst>
            <pc:docMk/>
            <pc:sldMk cId="2328325090" sldId="545"/>
            <ac:spMk id="21" creationId="{00000000-0000-0000-0000-000000000000}"/>
          </ac:spMkLst>
        </pc:spChg>
        <pc:spChg chg="del">
          <ac:chgData name="Rohit J Kate" userId="6acfeb0a-1742-4fee-9ad0-3462b52b7fdf" providerId="ADAL" clId="{366CB2EF-9B55-440E-B2A2-7732DE1B8CA3}" dt="2021-11-09T05:28:10.952" v="1495" actId="478"/>
          <ac:spMkLst>
            <pc:docMk/>
            <pc:sldMk cId="2328325090" sldId="545"/>
            <ac:spMk id="22" creationId="{00000000-0000-0000-0000-000000000000}"/>
          </ac:spMkLst>
        </pc:spChg>
        <pc:spChg chg="del">
          <ac:chgData name="Rohit J Kate" userId="6acfeb0a-1742-4fee-9ad0-3462b52b7fdf" providerId="ADAL" clId="{366CB2EF-9B55-440E-B2A2-7732DE1B8CA3}" dt="2021-11-09T05:28:10.952" v="1495" actId="478"/>
          <ac:spMkLst>
            <pc:docMk/>
            <pc:sldMk cId="2328325090" sldId="545"/>
            <ac:spMk id="23" creationId="{00000000-0000-0000-0000-000000000000}"/>
          </ac:spMkLst>
        </pc:spChg>
        <pc:spChg chg="del">
          <ac:chgData name="Rohit J Kate" userId="6acfeb0a-1742-4fee-9ad0-3462b52b7fdf" providerId="ADAL" clId="{366CB2EF-9B55-440E-B2A2-7732DE1B8CA3}" dt="2021-11-09T05:28:10.952" v="1495" actId="478"/>
          <ac:spMkLst>
            <pc:docMk/>
            <pc:sldMk cId="2328325090" sldId="545"/>
            <ac:spMk id="24" creationId="{00000000-0000-0000-0000-000000000000}"/>
          </ac:spMkLst>
        </pc:spChg>
        <pc:spChg chg="add mod">
          <ac:chgData name="Rohit J Kate" userId="6acfeb0a-1742-4fee-9ad0-3462b52b7fdf" providerId="ADAL" clId="{366CB2EF-9B55-440E-B2A2-7732DE1B8CA3}" dt="2021-11-09T05:30:22.225" v="1567" actId="1037"/>
          <ac:spMkLst>
            <pc:docMk/>
            <pc:sldMk cId="2328325090" sldId="545"/>
            <ac:spMk id="33" creationId="{AF87DECF-AA0C-4FB2-AB8D-9CCE22E902DF}"/>
          </ac:spMkLst>
        </pc:spChg>
        <pc:spChg chg="add mod">
          <ac:chgData name="Rohit J Kate" userId="6acfeb0a-1742-4fee-9ad0-3462b52b7fdf" providerId="ADAL" clId="{366CB2EF-9B55-440E-B2A2-7732DE1B8CA3}" dt="2021-11-09T05:30:22.225" v="1567" actId="1037"/>
          <ac:spMkLst>
            <pc:docMk/>
            <pc:sldMk cId="2328325090" sldId="545"/>
            <ac:spMk id="44" creationId="{519489A9-8391-43C5-BB0A-D09A6B40A818}"/>
          </ac:spMkLst>
        </pc:spChg>
        <pc:spChg chg="mod">
          <ac:chgData name="Rohit J Kate" userId="6acfeb0a-1742-4fee-9ad0-3462b52b7fdf" providerId="ADAL" clId="{366CB2EF-9B55-440E-B2A2-7732DE1B8CA3}" dt="2021-11-09T05:29:04.641" v="1505"/>
          <ac:spMkLst>
            <pc:docMk/>
            <pc:sldMk cId="2328325090" sldId="545"/>
            <ac:spMk id="46" creationId="{00053120-DA79-47EB-95AE-C2BB00AB6A2E}"/>
          </ac:spMkLst>
        </pc:spChg>
        <pc:spChg chg="mod">
          <ac:chgData name="Rohit J Kate" userId="6acfeb0a-1742-4fee-9ad0-3462b52b7fdf" providerId="ADAL" clId="{366CB2EF-9B55-440E-B2A2-7732DE1B8CA3}" dt="2021-11-09T05:29:04.641" v="1505"/>
          <ac:spMkLst>
            <pc:docMk/>
            <pc:sldMk cId="2328325090" sldId="545"/>
            <ac:spMk id="47" creationId="{32ED2BD3-14D1-4E15-AF87-3D0C329DC3E9}"/>
          </ac:spMkLst>
        </pc:spChg>
        <pc:spChg chg="add mod">
          <ac:chgData name="Rohit J Kate" userId="6acfeb0a-1742-4fee-9ad0-3462b52b7fdf" providerId="ADAL" clId="{366CB2EF-9B55-440E-B2A2-7732DE1B8CA3}" dt="2021-11-09T05:29:12.443" v="1526" actId="1037"/>
          <ac:spMkLst>
            <pc:docMk/>
            <pc:sldMk cId="2328325090" sldId="545"/>
            <ac:spMk id="48" creationId="{3DC2EAAE-8C04-40CF-8D16-A401F80D0823}"/>
          </ac:spMkLst>
        </pc:spChg>
        <pc:spChg chg="add mod">
          <ac:chgData name="Rohit J Kate" userId="6acfeb0a-1742-4fee-9ad0-3462b52b7fdf" providerId="ADAL" clId="{366CB2EF-9B55-440E-B2A2-7732DE1B8CA3}" dt="2021-11-09T05:29:12.443" v="1526" actId="1037"/>
          <ac:spMkLst>
            <pc:docMk/>
            <pc:sldMk cId="2328325090" sldId="545"/>
            <ac:spMk id="49" creationId="{F9F91DC5-0A51-4122-8413-CD2B8CD2E853}"/>
          </ac:spMkLst>
        </pc:spChg>
        <pc:spChg chg="add mod">
          <ac:chgData name="Rohit J Kate" userId="6acfeb0a-1742-4fee-9ad0-3462b52b7fdf" providerId="ADAL" clId="{366CB2EF-9B55-440E-B2A2-7732DE1B8CA3}" dt="2021-11-09T05:30:15.537" v="1565" actId="1035"/>
          <ac:spMkLst>
            <pc:docMk/>
            <pc:sldMk cId="2328325090" sldId="545"/>
            <ac:spMk id="58" creationId="{394E2AD6-B958-424F-912C-A34B30DCDB7B}"/>
          </ac:spMkLst>
        </pc:spChg>
        <pc:spChg chg="add mod">
          <ac:chgData name="Rohit J Kate" userId="6acfeb0a-1742-4fee-9ad0-3462b52b7fdf" providerId="ADAL" clId="{366CB2EF-9B55-440E-B2A2-7732DE1B8CA3}" dt="2021-11-09T05:31:13.883" v="1582" actId="1036"/>
          <ac:spMkLst>
            <pc:docMk/>
            <pc:sldMk cId="2328325090" sldId="545"/>
            <ac:spMk id="59" creationId="{4835F3F0-B9AE-49BE-AAE5-9365A172170F}"/>
          </ac:spMkLst>
        </pc:spChg>
        <pc:spChg chg="add mod">
          <ac:chgData name="Rohit J Kate" userId="6acfeb0a-1742-4fee-9ad0-3462b52b7fdf" providerId="ADAL" clId="{366CB2EF-9B55-440E-B2A2-7732DE1B8CA3}" dt="2021-11-09T05:29:54.450" v="1549" actId="1035"/>
          <ac:spMkLst>
            <pc:docMk/>
            <pc:sldMk cId="2328325090" sldId="545"/>
            <ac:spMk id="60" creationId="{852C71F1-50E7-4C74-8B3D-37AE60941D3A}"/>
          </ac:spMkLst>
        </pc:spChg>
        <pc:spChg chg="add mod">
          <ac:chgData name="Rohit J Kate" userId="6acfeb0a-1742-4fee-9ad0-3462b52b7fdf" providerId="ADAL" clId="{366CB2EF-9B55-440E-B2A2-7732DE1B8CA3}" dt="2021-11-09T05:30:15.537" v="1565" actId="1035"/>
          <ac:spMkLst>
            <pc:docMk/>
            <pc:sldMk cId="2328325090" sldId="545"/>
            <ac:spMk id="61" creationId="{95A3357D-C1FA-4CC1-9E94-79DCEC031FBB}"/>
          </ac:spMkLst>
        </pc:spChg>
        <pc:spChg chg="add mod">
          <ac:chgData name="Rohit J Kate" userId="6acfeb0a-1742-4fee-9ad0-3462b52b7fdf" providerId="ADAL" clId="{366CB2EF-9B55-440E-B2A2-7732DE1B8CA3}" dt="2021-11-09T05:29:54.450" v="1549" actId="1035"/>
          <ac:spMkLst>
            <pc:docMk/>
            <pc:sldMk cId="2328325090" sldId="545"/>
            <ac:spMk id="62" creationId="{A0C38471-C215-4A0F-9042-F03900FC49E4}"/>
          </ac:spMkLst>
        </pc:spChg>
        <pc:spChg chg="add mod">
          <ac:chgData name="Rohit J Kate" userId="6acfeb0a-1742-4fee-9ad0-3462b52b7fdf" providerId="ADAL" clId="{366CB2EF-9B55-440E-B2A2-7732DE1B8CA3}" dt="2021-11-09T05:31:13.883" v="1582" actId="1036"/>
          <ac:spMkLst>
            <pc:docMk/>
            <pc:sldMk cId="2328325090" sldId="545"/>
            <ac:spMk id="63" creationId="{ABF82ACE-FEA7-4B31-B861-9F3FE7749C78}"/>
          </ac:spMkLst>
        </pc:spChg>
        <pc:grpChg chg="del">
          <ac:chgData name="Rohit J Kate" userId="6acfeb0a-1742-4fee-9ad0-3462b52b7fdf" providerId="ADAL" clId="{366CB2EF-9B55-440E-B2A2-7732DE1B8CA3}" dt="2021-11-09T05:28:07.208" v="1494" actId="478"/>
          <ac:grpSpMkLst>
            <pc:docMk/>
            <pc:sldMk cId="2328325090" sldId="545"/>
            <ac:grpSpMk id="12" creationId="{00000000-0000-0000-0000-000000000000}"/>
          </ac:grpSpMkLst>
        </pc:grpChg>
        <pc:grpChg chg="del">
          <ac:chgData name="Rohit J Kate" userId="6acfeb0a-1742-4fee-9ad0-3462b52b7fdf" providerId="ADAL" clId="{366CB2EF-9B55-440E-B2A2-7732DE1B8CA3}" dt="2021-11-09T05:28:10.952" v="1495" actId="478"/>
          <ac:grpSpMkLst>
            <pc:docMk/>
            <pc:sldMk cId="2328325090" sldId="545"/>
            <ac:grpSpMk id="35" creationId="{00000000-0000-0000-0000-000000000000}"/>
          </ac:grpSpMkLst>
        </pc:grpChg>
        <pc:grpChg chg="del">
          <ac:chgData name="Rohit J Kate" userId="6acfeb0a-1742-4fee-9ad0-3462b52b7fdf" providerId="ADAL" clId="{366CB2EF-9B55-440E-B2A2-7732DE1B8CA3}" dt="2021-11-09T05:28:10.952" v="1495" actId="478"/>
          <ac:grpSpMkLst>
            <pc:docMk/>
            <pc:sldMk cId="2328325090" sldId="545"/>
            <ac:grpSpMk id="36" creationId="{00000000-0000-0000-0000-000000000000}"/>
          </ac:grpSpMkLst>
        </pc:grpChg>
        <pc:grpChg chg="del">
          <ac:chgData name="Rohit J Kate" userId="6acfeb0a-1742-4fee-9ad0-3462b52b7fdf" providerId="ADAL" clId="{366CB2EF-9B55-440E-B2A2-7732DE1B8CA3}" dt="2021-11-09T05:28:10.952" v="1495" actId="478"/>
          <ac:grpSpMkLst>
            <pc:docMk/>
            <pc:sldMk cId="2328325090" sldId="545"/>
            <ac:grpSpMk id="40" creationId="{00000000-0000-0000-0000-000000000000}"/>
          </ac:grpSpMkLst>
        </pc:grpChg>
        <pc:grpChg chg="add mod">
          <ac:chgData name="Rohit J Kate" userId="6acfeb0a-1742-4fee-9ad0-3462b52b7fdf" providerId="ADAL" clId="{366CB2EF-9B55-440E-B2A2-7732DE1B8CA3}" dt="2021-11-09T05:29:12.443" v="1526" actId="1037"/>
          <ac:grpSpMkLst>
            <pc:docMk/>
            <pc:sldMk cId="2328325090" sldId="545"/>
            <ac:grpSpMk id="45" creationId="{596FE6DB-F094-40D4-9C54-95CA26447958}"/>
          </ac:grpSpMkLst>
        </pc:grpChg>
        <pc:grpChg chg="add mod">
          <ac:chgData name="Rohit J Kate" userId="6acfeb0a-1742-4fee-9ad0-3462b52b7fdf" providerId="ADAL" clId="{366CB2EF-9B55-440E-B2A2-7732DE1B8CA3}" dt="2021-11-09T05:29:43.355" v="1545" actId="1038"/>
          <ac:grpSpMkLst>
            <pc:docMk/>
            <pc:sldMk cId="2328325090" sldId="545"/>
            <ac:grpSpMk id="50" creationId="{E57D0C68-4967-4F05-BEDD-5809782FE97A}"/>
          </ac:grpSpMkLst>
        </pc:grpChg>
        <pc:grpChg chg="add mod">
          <ac:chgData name="Rohit J Kate" userId="6acfeb0a-1742-4fee-9ad0-3462b52b7fdf" providerId="ADAL" clId="{366CB2EF-9B55-440E-B2A2-7732DE1B8CA3}" dt="2021-11-09T05:29:43.355" v="1545" actId="1038"/>
          <ac:grpSpMkLst>
            <pc:docMk/>
            <pc:sldMk cId="2328325090" sldId="545"/>
            <ac:grpSpMk id="54" creationId="{2E537EB6-0111-4A75-B196-968A550FCC0F}"/>
          </ac:grpSpMkLst>
        </pc:grpChg>
        <pc:grpChg chg="add mod">
          <ac:chgData name="Rohit J Kate" userId="6acfeb0a-1742-4fee-9ad0-3462b52b7fdf" providerId="ADAL" clId="{366CB2EF-9B55-440E-B2A2-7732DE1B8CA3}" dt="2021-11-09T05:29:43.355" v="1545" actId="1038"/>
          <ac:grpSpMkLst>
            <pc:docMk/>
            <pc:sldMk cId="2328325090" sldId="545"/>
            <ac:grpSpMk id="64" creationId="{A79A8507-D5C6-44EC-8942-A32DF987B0AE}"/>
          </ac:grpSpMkLst>
        </pc:grpChg>
        <pc:picChg chg="add mod">
          <ac:chgData name="Rohit J Kate" userId="6acfeb0a-1742-4fee-9ad0-3462b52b7fdf" providerId="ADAL" clId="{366CB2EF-9B55-440E-B2A2-7732DE1B8CA3}" dt="2021-11-09T05:28:39.557" v="1501" actId="1076"/>
          <ac:picMkLst>
            <pc:docMk/>
            <pc:sldMk cId="2328325090" sldId="545"/>
            <ac:picMk id="31" creationId="{088E1366-B740-44A5-B537-6A1CE349209A}"/>
          </ac:picMkLst>
        </pc:picChg>
        <pc:cxnChg chg="mod">
          <ac:chgData name="Rohit J Kate" userId="6acfeb0a-1742-4fee-9ad0-3462b52b7fdf" providerId="ADAL" clId="{366CB2EF-9B55-440E-B2A2-7732DE1B8CA3}" dt="2021-11-09T05:29:41.367" v="1542"/>
          <ac:cxnSpMkLst>
            <pc:docMk/>
            <pc:sldMk cId="2328325090" sldId="545"/>
            <ac:cxnSpMk id="51" creationId="{6ACCDE81-A598-4FE0-B1E3-1DA6D8C3EA10}"/>
          </ac:cxnSpMkLst>
        </pc:cxnChg>
        <pc:cxnChg chg="mod">
          <ac:chgData name="Rohit J Kate" userId="6acfeb0a-1742-4fee-9ad0-3462b52b7fdf" providerId="ADAL" clId="{366CB2EF-9B55-440E-B2A2-7732DE1B8CA3}" dt="2021-11-09T05:29:41.367" v="1542"/>
          <ac:cxnSpMkLst>
            <pc:docMk/>
            <pc:sldMk cId="2328325090" sldId="545"/>
            <ac:cxnSpMk id="52" creationId="{9C26283D-940F-4133-8FC4-34AA16F9E9DA}"/>
          </ac:cxnSpMkLst>
        </pc:cxnChg>
        <pc:cxnChg chg="mod">
          <ac:chgData name="Rohit J Kate" userId="6acfeb0a-1742-4fee-9ad0-3462b52b7fdf" providerId="ADAL" clId="{366CB2EF-9B55-440E-B2A2-7732DE1B8CA3}" dt="2021-11-09T05:29:41.367" v="1542"/>
          <ac:cxnSpMkLst>
            <pc:docMk/>
            <pc:sldMk cId="2328325090" sldId="545"/>
            <ac:cxnSpMk id="53" creationId="{1DF71D08-7CFD-4343-A42E-BF704A1469AE}"/>
          </ac:cxnSpMkLst>
        </pc:cxnChg>
        <pc:cxnChg chg="mod">
          <ac:chgData name="Rohit J Kate" userId="6acfeb0a-1742-4fee-9ad0-3462b52b7fdf" providerId="ADAL" clId="{366CB2EF-9B55-440E-B2A2-7732DE1B8CA3}" dt="2021-11-09T05:29:41.367" v="1542"/>
          <ac:cxnSpMkLst>
            <pc:docMk/>
            <pc:sldMk cId="2328325090" sldId="545"/>
            <ac:cxnSpMk id="55" creationId="{3E7DAB2B-2A99-4998-8DFA-87B9CA2DEADB}"/>
          </ac:cxnSpMkLst>
        </pc:cxnChg>
        <pc:cxnChg chg="mod">
          <ac:chgData name="Rohit J Kate" userId="6acfeb0a-1742-4fee-9ad0-3462b52b7fdf" providerId="ADAL" clId="{366CB2EF-9B55-440E-B2A2-7732DE1B8CA3}" dt="2021-11-09T05:29:41.367" v="1542"/>
          <ac:cxnSpMkLst>
            <pc:docMk/>
            <pc:sldMk cId="2328325090" sldId="545"/>
            <ac:cxnSpMk id="56" creationId="{F67BB5A6-554A-44A5-8CC9-D12358E3ADB9}"/>
          </ac:cxnSpMkLst>
        </pc:cxnChg>
        <pc:cxnChg chg="mod">
          <ac:chgData name="Rohit J Kate" userId="6acfeb0a-1742-4fee-9ad0-3462b52b7fdf" providerId="ADAL" clId="{366CB2EF-9B55-440E-B2A2-7732DE1B8CA3}" dt="2021-11-09T05:29:41.367" v="1542"/>
          <ac:cxnSpMkLst>
            <pc:docMk/>
            <pc:sldMk cId="2328325090" sldId="545"/>
            <ac:cxnSpMk id="57" creationId="{C1C3D201-F3AF-4CBF-B50F-41911E1D2671}"/>
          </ac:cxnSpMkLst>
        </pc:cxnChg>
        <pc:cxnChg chg="mod">
          <ac:chgData name="Rohit J Kate" userId="6acfeb0a-1742-4fee-9ad0-3462b52b7fdf" providerId="ADAL" clId="{366CB2EF-9B55-440E-B2A2-7732DE1B8CA3}" dt="2021-11-09T05:29:41.367" v="1542"/>
          <ac:cxnSpMkLst>
            <pc:docMk/>
            <pc:sldMk cId="2328325090" sldId="545"/>
            <ac:cxnSpMk id="65" creationId="{B2E26D34-423E-452C-878B-DD66FF2491A5}"/>
          </ac:cxnSpMkLst>
        </pc:cxnChg>
        <pc:cxnChg chg="mod">
          <ac:chgData name="Rohit J Kate" userId="6acfeb0a-1742-4fee-9ad0-3462b52b7fdf" providerId="ADAL" clId="{366CB2EF-9B55-440E-B2A2-7732DE1B8CA3}" dt="2021-11-09T05:29:41.367" v="1542"/>
          <ac:cxnSpMkLst>
            <pc:docMk/>
            <pc:sldMk cId="2328325090" sldId="545"/>
            <ac:cxnSpMk id="66" creationId="{9292C210-A801-4537-8A53-BE0D2D016CE6}"/>
          </ac:cxnSpMkLst>
        </pc:cxnChg>
        <pc:cxnChg chg="mod">
          <ac:chgData name="Rohit J Kate" userId="6acfeb0a-1742-4fee-9ad0-3462b52b7fdf" providerId="ADAL" clId="{366CB2EF-9B55-440E-B2A2-7732DE1B8CA3}" dt="2021-11-09T05:29:41.367" v="1542"/>
          <ac:cxnSpMkLst>
            <pc:docMk/>
            <pc:sldMk cId="2328325090" sldId="545"/>
            <ac:cxnSpMk id="67" creationId="{E12DA7F7-1F60-46B2-ABDC-105ECC815BAB}"/>
          </ac:cxnSpMkLst>
        </pc:cxnChg>
      </pc:sldChg>
      <pc:sldChg chg="add del">
        <pc:chgData name="Rohit J Kate" userId="6acfeb0a-1742-4fee-9ad0-3462b52b7fdf" providerId="ADAL" clId="{366CB2EF-9B55-440E-B2A2-7732DE1B8CA3}" dt="2021-11-09T05:28:13.513" v="1497"/>
        <pc:sldMkLst>
          <pc:docMk/>
          <pc:sldMk cId="1783712961" sldId="546"/>
        </pc:sldMkLst>
      </pc:sldChg>
      <pc:sldChg chg="addSp delSp modSp new mod">
        <pc:chgData name="Rohit J Kate" userId="6acfeb0a-1742-4fee-9ad0-3462b52b7fdf" providerId="ADAL" clId="{366CB2EF-9B55-440E-B2A2-7732DE1B8CA3}" dt="2021-11-09T05:50:57.865" v="2283" actId="947"/>
        <pc:sldMkLst>
          <pc:docMk/>
          <pc:sldMk cId="1889813543" sldId="546"/>
        </pc:sldMkLst>
        <pc:spChg chg="mod">
          <ac:chgData name="Rohit J Kate" userId="6acfeb0a-1742-4fee-9ad0-3462b52b7fdf" providerId="ADAL" clId="{366CB2EF-9B55-440E-B2A2-7732DE1B8CA3}" dt="2021-11-09T05:38:23.342" v="1771" actId="20577"/>
          <ac:spMkLst>
            <pc:docMk/>
            <pc:sldMk cId="1889813543" sldId="546"/>
            <ac:spMk id="2" creationId="{A0711C2A-86FF-46EA-9209-2779DB69F1E9}"/>
          </ac:spMkLst>
        </pc:spChg>
        <pc:spChg chg="mod">
          <ac:chgData name="Rohit J Kate" userId="6acfeb0a-1742-4fee-9ad0-3462b52b7fdf" providerId="ADAL" clId="{366CB2EF-9B55-440E-B2A2-7732DE1B8CA3}" dt="2021-11-09T05:39:24.990" v="1857" actId="1076"/>
          <ac:spMkLst>
            <pc:docMk/>
            <pc:sldMk cId="1889813543" sldId="546"/>
            <ac:spMk id="3" creationId="{9CA5A5A3-F97C-48AF-A4AB-77114E881B04}"/>
          </ac:spMkLst>
        </pc:spChg>
        <pc:spChg chg="add mod">
          <ac:chgData name="Rohit J Kate" userId="6acfeb0a-1742-4fee-9ad0-3462b52b7fdf" providerId="ADAL" clId="{366CB2EF-9B55-440E-B2A2-7732DE1B8CA3}" dt="2021-11-09T05:39:04.645" v="1854" actId="20577"/>
          <ac:spMkLst>
            <pc:docMk/>
            <pc:sldMk cId="1889813543" sldId="546"/>
            <ac:spMk id="5" creationId="{12815874-F034-4193-9CE2-57F1BF4D5C22}"/>
          </ac:spMkLst>
        </pc:spChg>
        <pc:spChg chg="add del mod">
          <ac:chgData name="Rohit J Kate" userId="6acfeb0a-1742-4fee-9ad0-3462b52b7fdf" providerId="ADAL" clId="{366CB2EF-9B55-440E-B2A2-7732DE1B8CA3}" dt="2021-11-09T05:39:14.384" v="1855" actId="478"/>
          <ac:spMkLst>
            <pc:docMk/>
            <pc:sldMk cId="1889813543" sldId="546"/>
            <ac:spMk id="6" creationId="{FD58C68F-B8F5-4F39-97C7-4AC510C64093}"/>
          </ac:spMkLst>
        </pc:spChg>
        <pc:spChg chg="add mod">
          <ac:chgData name="Rohit J Kate" userId="6acfeb0a-1742-4fee-9ad0-3462b52b7fdf" providerId="ADAL" clId="{366CB2EF-9B55-440E-B2A2-7732DE1B8CA3}" dt="2021-11-09T05:38:55.022" v="1849" actId="1037"/>
          <ac:spMkLst>
            <pc:docMk/>
            <pc:sldMk cId="1889813543" sldId="546"/>
            <ac:spMk id="7" creationId="{C5C6CC33-A104-4F77-AFCD-B3142AA5D36F}"/>
          </ac:spMkLst>
        </pc:spChg>
        <pc:spChg chg="add mod">
          <ac:chgData name="Rohit J Kate" userId="6acfeb0a-1742-4fee-9ad0-3462b52b7fdf" providerId="ADAL" clId="{366CB2EF-9B55-440E-B2A2-7732DE1B8CA3}" dt="2021-11-09T05:49:34.322" v="2256" actId="947"/>
          <ac:spMkLst>
            <pc:docMk/>
            <pc:sldMk cId="1889813543" sldId="546"/>
            <ac:spMk id="11" creationId="{1FC58351-5DBE-4366-ADCA-F15097810DB3}"/>
          </ac:spMkLst>
        </pc:spChg>
        <pc:spChg chg="add mod">
          <ac:chgData name="Rohit J Kate" userId="6acfeb0a-1742-4fee-9ad0-3462b52b7fdf" providerId="ADAL" clId="{366CB2EF-9B55-440E-B2A2-7732DE1B8CA3}" dt="2021-11-09T05:49:41.917" v="2259" actId="947"/>
          <ac:spMkLst>
            <pc:docMk/>
            <pc:sldMk cId="1889813543" sldId="546"/>
            <ac:spMk id="12" creationId="{4EF14FC0-1B2C-4C59-9DB5-FA1DBCA38FAF}"/>
          </ac:spMkLst>
        </pc:spChg>
        <pc:spChg chg="add mod">
          <ac:chgData name="Rohit J Kate" userId="6acfeb0a-1742-4fee-9ad0-3462b52b7fdf" providerId="ADAL" clId="{366CB2EF-9B55-440E-B2A2-7732DE1B8CA3}" dt="2021-11-09T05:49:22.104" v="2253" actId="947"/>
          <ac:spMkLst>
            <pc:docMk/>
            <pc:sldMk cId="1889813543" sldId="546"/>
            <ac:spMk id="13" creationId="{766B90F2-800D-4924-B9E1-2605DBF5F404}"/>
          </ac:spMkLst>
        </pc:spChg>
        <pc:spChg chg="add mod">
          <ac:chgData name="Rohit J Kate" userId="6acfeb0a-1742-4fee-9ad0-3462b52b7fdf" providerId="ADAL" clId="{366CB2EF-9B55-440E-B2A2-7732DE1B8CA3}" dt="2021-11-09T05:49:14.644" v="2250" actId="947"/>
          <ac:spMkLst>
            <pc:docMk/>
            <pc:sldMk cId="1889813543" sldId="546"/>
            <ac:spMk id="20" creationId="{280D9724-D1DA-4639-B4DC-7C527375D0E4}"/>
          </ac:spMkLst>
        </pc:spChg>
        <pc:spChg chg="add mod">
          <ac:chgData name="Rohit J Kate" userId="6acfeb0a-1742-4fee-9ad0-3462b52b7fdf" providerId="ADAL" clId="{366CB2EF-9B55-440E-B2A2-7732DE1B8CA3}" dt="2021-11-09T05:41:59.683" v="1993" actId="20577"/>
          <ac:spMkLst>
            <pc:docMk/>
            <pc:sldMk cId="1889813543" sldId="546"/>
            <ac:spMk id="21" creationId="{79F8B60A-B4B6-40A4-BCE6-1A97BEA39D62}"/>
          </ac:spMkLst>
        </pc:spChg>
        <pc:spChg chg="add mod">
          <ac:chgData name="Rohit J Kate" userId="6acfeb0a-1742-4fee-9ad0-3462b52b7fdf" providerId="ADAL" clId="{366CB2EF-9B55-440E-B2A2-7732DE1B8CA3}" dt="2021-11-09T05:39:41.580" v="1921" actId="1035"/>
          <ac:spMkLst>
            <pc:docMk/>
            <pc:sldMk cId="1889813543" sldId="546"/>
            <ac:spMk id="22" creationId="{CAEA88E9-5DD0-4BB8-B525-135028D6897B}"/>
          </ac:spMkLst>
        </pc:spChg>
        <pc:spChg chg="add mod">
          <ac:chgData name="Rohit J Kate" userId="6acfeb0a-1742-4fee-9ad0-3462b52b7fdf" providerId="ADAL" clId="{366CB2EF-9B55-440E-B2A2-7732DE1B8CA3}" dt="2021-11-09T05:50:20.194" v="2268" actId="947"/>
          <ac:spMkLst>
            <pc:docMk/>
            <pc:sldMk cId="1889813543" sldId="546"/>
            <ac:spMk id="26" creationId="{C0898DF7-63B7-447C-8211-0A636FFC2967}"/>
          </ac:spMkLst>
        </pc:spChg>
        <pc:spChg chg="add mod">
          <ac:chgData name="Rohit J Kate" userId="6acfeb0a-1742-4fee-9ad0-3462b52b7fdf" providerId="ADAL" clId="{366CB2EF-9B55-440E-B2A2-7732DE1B8CA3}" dt="2021-11-09T05:50:57.865" v="2283" actId="947"/>
          <ac:spMkLst>
            <pc:docMk/>
            <pc:sldMk cId="1889813543" sldId="546"/>
            <ac:spMk id="27" creationId="{AA123B73-5A63-43FC-92CA-E8285EDC6A1A}"/>
          </ac:spMkLst>
        </pc:spChg>
        <pc:spChg chg="add mod">
          <ac:chgData name="Rohit J Kate" userId="6acfeb0a-1742-4fee-9ad0-3462b52b7fdf" providerId="ADAL" clId="{366CB2EF-9B55-440E-B2A2-7732DE1B8CA3}" dt="2021-11-09T05:49:54.473" v="2262" actId="947"/>
          <ac:spMkLst>
            <pc:docMk/>
            <pc:sldMk cId="1889813543" sldId="546"/>
            <ac:spMk id="28" creationId="{C3AD7AEC-854F-44AA-8255-49B1E617B932}"/>
          </ac:spMkLst>
        </pc:spChg>
        <pc:spChg chg="add mod">
          <ac:chgData name="Rohit J Kate" userId="6acfeb0a-1742-4fee-9ad0-3462b52b7fdf" providerId="ADAL" clId="{366CB2EF-9B55-440E-B2A2-7732DE1B8CA3}" dt="2021-11-09T05:50:22.952" v="2270" actId="20577"/>
          <ac:spMkLst>
            <pc:docMk/>
            <pc:sldMk cId="1889813543" sldId="546"/>
            <ac:spMk id="35" creationId="{1FD370A3-776F-48DD-ACF9-78B75FF68ED9}"/>
          </ac:spMkLst>
        </pc:spChg>
        <pc:spChg chg="add mod">
          <ac:chgData name="Rohit J Kate" userId="6acfeb0a-1742-4fee-9ad0-3462b52b7fdf" providerId="ADAL" clId="{366CB2EF-9B55-440E-B2A2-7732DE1B8CA3}" dt="2021-11-09T05:42:11.324" v="1998" actId="20577"/>
          <ac:spMkLst>
            <pc:docMk/>
            <pc:sldMk cId="1889813543" sldId="546"/>
            <ac:spMk id="37" creationId="{68BAEEAE-0D14-47C5-8123-D95EC3F84499}"/>
          </ac:spMkLst>
        </pc:spChg>
        <pc:spChg chg="add mod">
          <ac:chgData name="Rohit J Kate" userId="6acfeb0a-1742-4fee-9ad0-3462b52b7fdf" providerId="ADAL" clId="{366CB2EF-9B55-440E-B2A2-7732DE1B8CA3}" dt="2021-11-09T05:50:38.626" v="2276" actId="947"/>
          <ac:spMkLst>
            <pc:docMk/>
            <pc:sldMk cId="1889813543" sldId="546"/>
            <ac:spMk id="40" creationId="{61DD10A0-F8FF-47C1-87E4-03901E517D59}"/>
          </ac:spMkLst>
        </pc:spChg>
        <pc:spChg chg="add del mod">
          <ac:chgData name="Rohit J Kate" userId="6acfeb0a-1742-4fee-9ad0-3462b52b7fdf" providerId="ADAL" clId="{366CB2EF-9B55-440E-B2A2-7732DE1B8CA3}" dt="2021-11-09T05:40:54.556" v="1982" actId="478"/>
          <ac:spMkLst>
            <pc:docMk/>
            <pc:sldMk cId="1889813543" sldId="546"/>
            <ac:spMk id="41" creationId="{ED902FC8-8EFC-4B94-8D29-6D4465E15746}"/>
          </ac:spMkLst>
        </pc:spChg>
        <pc:spChg chg="add mod">
          <ac:chgData name="Rohit J Kate" userId="6acfeb0a-1742-4fee-9ad0-3462b52b7fdf" providerId="ADAL" clId="{366CB2EF-9B55-440E-B2A2-7732DE1B8CA3}" dt="2021-11-09T05:50:50.387" v="2280" actId="20577"/>
          <ac:spMkLst>
            <pc:docMk/>
            <pc:sldMk cId="1889813543" sldId="546"/>
            <ac:spMk id="48" creationId="{5E248A61-0C4D-44ED-95AB-390A5CD027ED}"/>
          </ac:spMkLst>
        </pc:spChg>
        <pc:spChg chg="add mod">
          <ac:chgData name="Rohit J Kate" userId="6acfeb0a-1742-4fee-9ad0-3462b52b7fdf" providerId="ADAL" clId="{366CB2EF-9B55-440E-B2A2-7732DE1B8CA3}" dt="2021-11-09T05:47:29.962" v="2162" actId="1076"/>
          <ac:spMkLst>
            <pc:docMk/>
            <pc:sldMk cId="1889813543" sldId="546"/>
            <ac:spMk id="51" creationId="{B6918224-9A87-4D68-A0A6-A79298206A5F}"/>
          </ac:spMkLst>
        </pc:spChg>
        <pc:spChg chg="add mod">
          <ac:chgData name="Rohit J Kate" userId="6acfeb0a-1742-4fee-9ad0-3462b52b7fdf" providerId="ADAL" clId="{366CB2EF-9B55-440E-B2A2-7732DE1B8CA3}" dt="2021-11-09T05:47:56.846" v="2232" actId="20577"/>
          <ac:spMkLst>
            <pc:docMk/>
            <pc:sldMk cId="1889813543" sldId="546"/>
            <ac:spMk id="54" creationId="{013E0730-9FEA-4C52-8D1E-2A3A6A507C4C}"/>
          </ac:spMkLst>
        </pc:spChg>
        <pc:cxnChg chg="add mod">
          <ac:chgData name="Rohit J Kate" userId="6acfeb0a-1742-4fee-9ad0-3462b52b7fdf" providerId="ADAL" clId="{366CB2EF-9B55-440E-B2A2-7732DE1B8CA3}" dt="2021-11-09T05:38:55.022" v="1849" actId="1037"/>
          <ac:cxnSpMkLst>
            <pc:docMk/>
            <pc:sldMk cId="1889813543" sldId="546"/>
            <ac:cxnSpMk id="8" creationId="{D51BA9E5-A62B-4BBF-9579-70A77186FE69}"/>
          </ac:cxnSpMkLst>
        </pc:cxnChg>
        <pc:cxnChg chg="add mod">
          <ac:chgData name="Rohit J Kate" userId="6acfeb0a-1742-4fee-9ad0-3462b52b7fdf" providerId="ADAL" clId="{366CB2EF-9B55-440E-B2A2-7732DE1B8CA3}" dt="2021-11-09T05:38:55.022" v="1849" actId="1037"/>
          <ac:cxnSpMkLst>
            <pc:docMk/>
            <pc:sldMk cId="1889813543" sldId="546"/>
            <ac:cxnSpMk id="9" creationId="{0D5DEE32-4D05-48C1-90EF-313A2FF646C0}"/>
          </ac:cxnSpMkLst>
        </pc:cxnChg>
        <pc:cxnChg chg="add mod">
          <ac:chgData name="Rohit J Kate" userId="6acfeb0a-1742-4fee-9ad0-3462b52b7fdf" providerId="ADAL" clId="{366CB2EF-9B55-440E-B2A2-7732DE1B8CA3}" dt="2021-11-09T05:38:55.022" v="1849" actId="1037"/>
          <ac:cxnSpMkLst>
            <pc:docMk/>
            <pc:sldMk cId="1889813543" sldId="546"/>
            <ac:cxnSpMk id="10" creationId="{37B1D866-A370-4863-A2AA-9A5452B9E055}"/>
          </ac:cxnSpMkLst>
        </pc:cxnChg>
        <pc:cxnChg chg="add mod">
          <ac:chgData name="Rohit J Kate" userId="6acfeb0a-1742-4fee-9ad0-3462b52b7fdf" providerId="ADAL" clId="{366CB2EF-9B55-440E-B2A2-7732DE1B8CA3}" dt="2021-11-09T05:38:55.022" v="1849" actId="1037"/>
          <ac:cxnSpMkLst>
            <pc:docMk/>
            <pc:sldMk cId="1889813543" sldId="546"/>
            <ac:cxnSpMk id="14" creationId="{4672F36D-A67D-476A-92F1-CA02CE149AA6}"/>
          </ac:cxnSpMkLst>
        </pc:cxnChg>
        <pc:cxnChg chg="add mod">
          <ac:chgData name="Rohit J Kate" userId="6acfeb0a-1742-4fee-9ad0-3462b52b7fdf" providerId="ADAL" clId="{366CB2EF-9B55-440E-B2A2-7732DE1B8CA3}" dt="2021-11-09T05:40:32.384" v="1976" actId="1076"/>
          <ac:cxnSpMkLst>
            <pc:docMk/>
            <pc:sldMk cId="1889813543" sldId="546"/>
            <ac:cxnSpMk id="15" creationId="{796CD08F-D459-4A00-A1CA-5A4F05137F27}"/>
          </ac:cxnSpMkLst>
        </pc:cxnChg>
        <pc:cxnChg chg="add mod">
          <ac:chgData name="Rohit J Kate" userId="6acfeb0a-1742-4fee-9ad0-3462b52b7fdf" providerId="ADAL" clId="{366CB2EF-9B55-440E-B2A2-7732DE1B8CA3}" dt="2021-11-09T05:38:55.022" v="1849" actId="1037"/>
          <ac:cxnSpMkLst>
            <pc:docMk/>
            <pc:sldMk cId="1889813543" sldId="546"/>
            <ac:cxnSpMk id="16" creationId="{54F48532-847F-4E07-BE05-C503E1662AF6}"/>
          </ac:cxnSpMkLst>
        </pc:cxnChg>
        <pc:cxnChg chg="add mod">
          <ac:chgData name="Rohit J Kate" userId="6acfeb0a-1742-4fee-9ad0-3462b52b7fdf" providerId="ADAL" clId="{366CB2EF-9B55-440E-B2A2-7732DE1B8CA3}" dt="2021-11-09T05:38:55.022" v="1849" actId="1037"/>
          <ac:cxnSpMkLst>
            <pc:docMk/>
            <pc:sldMk cId="1889813543" sldId="546"/>
            <ac:cxnSpMk id="17" creationId="{68368CAC-8BBE-4BBD-B20C-D9167FEB905B}"/>
          </ac:cxnSpMkLst>
        </pc:cxnChg>
        <pc:cxnChg chg="add mod">
          <ac:chgData name="Rohit J Kate" userId="6acfeb0a-1742-4fee-9ad0-3462b52b7fdf" providerId="ADAL" clId="{366CB2EF-9B55-440E-B2A2-7732DE1B8CA3}" dt="2021-11-09T05:38:55.022" v="1849" actId="1037"/>
          <ac:cxnSpMkLst>
            <pc:docMk/>
            <pc:sldMk cId="1889813543" sldId="546"/>
            <ac:cxnSpMk id="18" creationId="{435CBB7A-13EB-4263-ACAF-0F041BA7C454}"/>
          </ac:cxnSpMkLst>
        </pc:cxnChg>
        <pc:cxnChg chg="add mod">
          <ac:chgData name="Rohit J Kate" userId="6acfeb0a-1742-4fee-9ad0-3462b52b7fdf" providerId="ADAL" clId="{366CB2EF-9B55-440E-B2A2-7732DE1B8CA3}" dt="2021-11-09T05:38:55.022" v="1849" actId="1037"/>
          <ac:cxnSpMkLst>
            <pc:docMk/>
            <pc:sldMk cId="1889813543" sldId="546"/>
            <ac:cxnSpMk id="19" creationId="{900DC49C-FC43-4865-B7E1-5AEE8BE84F93}"/>
          </ac:cxnSpMkLst>
        </pc:cxnChg>
        <pc:cxnChg chg="add mod">
          <ac:chgData name="Rohit J Kate" userId="6acfeb0a-1742-4fee-9ad0-3462b52b7fdf" providerId="ADAL" clId="{366CB2EF-9B55-440E-B2A2-7732DE1B8CA3}" dt="2021-11-09T05:39:41.580" v="1921" actId="1035"/>
          <ac:cxnSpMkLst>
            <pc:docMk/>
            <pc:sldMk cId="1889813543" sldId="546"/>
            <ac:cxnSpMk id="23" creationId="{D51DF779-D669-41C2-AD48-162C28C0CD17}"/>
          </ac:cxnSpMkLst>
        </pc:cxnChg>
        <pc:cxnChg chg="add mod">
          <ac:chgData name="Rohit J Kate" userId="6acfeb0a-1742-4fee-9ad0-3462b52b7fdf" providerId="ADAL" clId="{366CB2EF-9B55-440E-B2A2-7732DE1B8CA3}" dt="2021-11-09T05:47:41.583" v="2164" actId="14100"/>
          <ac:cxnSpMkLst>
            <pc:docMk/>
            <pc:sldMk cId="1889813543" sldId="546"/>
            <ac:cxnSpMk id="24" creationId="{70AFE0F3-8878-4A9B-A9F6-F08C6A570BFC}"/>
          </ac:cxnSpMkLst>
        </pc:cxnChg>
        <pc:cxnChg chg="add mod">
          <ac:chgData name="Rohit J Kate" userId="6acfeb0a-1742-4fee-9ad0-3462b52b7fdf" providerId="ADAL" clId="{366CB2EF-9B55-440E-B2A2-7732DE1B8CA3}" dt="2021-11-09T05:40:22.310" v="1974" actId="14100"/>
          <ac:cxnSpMkLst>
            <pc:docMk/>
            <pc:sldMk cId="1889813543" sldId="546"/>
            <ac:cxnSpMk id="25" creationId="{7BDDA02B-C60A-49F1-8ED8-3722D7B2A9F9}"/>
          </ac:cxnSpMkLst>
        </pc:cxnChg>
        <pc:cxnChg chg="add mod">
          <ac:chgData name="Rohit J Kate" userId="6acfeb0a-1742-4fee-9ad0-3462b52b7fdf" providerId="ADAL" clId="{366CB2EF-9B55-440E-B2A2-7732DE1B8CA3}" dt="2021-11-09T05:39:59.479" v="1953" actId="1036"/>
          <ac:cxnSpMkLst>
            <pc:docMk/>
            <pc:sldMk cId="1889813543" sldId="546"/>
            <ac:cxnSpMk id="29" creationId="{47A37ADF-CD8B-412A-942E-F40C6F30E201}"/>
          </ac:cxnSpMkLst>
        </pc:cxnChg>
        <pc:cxnChg chg="add mod">
          <ac:chgData name="Rohit J Kate" userId="6acfeb0a-1742-4fee-9ad0-3462b52b7fdf" providerId="ADAL" clId="{366CB2EF-9B55-440E-B2A2-7732DE1B8CA3}" dt="2021-11-09T05:39:59.479" v="1953" actId="1036"/>
          <ac:cxnSpMkLst>
            <pc:docMk/>
            <pc:sldMk cId="1889813543" sldId="546"/>
            <ac:cxnSpMk id="30" creationId="{2C2BCF55-BFB3-4DAD-B5E7-A2C94ECFAD91}"/>
          </ac:cxnSpMkLst>
        </pc:cxnChg>
        <pc:cxnChg chg="add mod">
          <ac:chgData name="Rohit J Kate" userId="6acfeb0a-1742-4fee-9ad0-3462b52b7fdf" providerId="ADAL" clId="{366CB2EF-9B55-440E-B2A2-7732DE1B8CA3}" dt="2021-11-09T05:39:59.479" v="1953" actId="1036"/>
          <ac:cxnSpMkLst>
            <pc:docMk/>
            <pc:sldMk cId="1889813543" sldId="546"/>
            <ac:cxnSpMk id="31" creationId="{16B4E836-5841-4417-8466-63F600B10FB7}"/>
          </ac:cxnSpMkLst>
        </pc:cxnChg>
        <pc:cxnChg chg="add mod">
          <ac:chgData name="Rohit J Kate" userId="6acfeb0a-1742-4fee-9ad0-3462b52b7fdf" providerId="ADAL" clId="{366CB2EF-9B55-440E-B2A2-7732DE1B8CA3}" dt="2021-11-09T05:39:59.479" v="1953" actId="1036"/>
          <ac:cxnSpMkLst>
            <pc:docMk/>
            <pc:sldMk cId="1889813543" sldId="546"/>
            <ac:cxnSpMk id="32" creationId="{6D1BC8BC-4572-4691-99B6-9D9FEAAC82E3}"/>
          </ac:cxnSpMkLst>
        </pc:cxnChg>
        <pc:cxnChg chg="add mod">
          <ac:chgData name="Rohit J Kate" userId="6acfeb0a-1742-4fee-9ad0-3462b52b7fdf" providerId="ADAL" clId="{366CB2EF-9B55-440E-B2A2-7732DE1B8CA3}" dt="2021-11-09T05:39:59.479" v="1953" actId="1036"/>
          <ac:cxnSpMkLst>
            <pc:docMk/>
            <pc:sldMk cId="1889813543" sldId="546"/>
            <ac:cxnSpMk id="33" creationId="{812649E5-6E36-47BF-A5BB-8943CBA65F88}"/>
          </ac:cxnSpMkLst>
        </pc:cxnChg>
        <pc:cxnChg chg="add mod">
          <ac:chgData name="Rohit J Kate" userId="6acfeb0a-1742-4fee-9ad0-3462b52b7fdf" providerId="ADAL" clId="{366CB2EF-9B55-440E-B2A2-7732DE1B8CA3}" dt="2021-11-09T05:39:59.479" v="1953" actId="1036"/>
          <ac:cxnSpMkLst>
            <pc:docMk/>
            <pc:sldMk cId="1889813543" sldId="546"/>
            <ac:cxnSpMk id="34" creationId="{B89002AA-938C-4474-9B3B-EE81080259EF}"/>
          </ac:cxnSpMkLst>
        </pc:cxnChg>
        <pc:cxnChg chg="add del mod">
          <ac:chgData name="Rohit J Kate" userId="6acfeb0a-1742-4fee-9ad0-3462b52b7fdf" providerId="ADAL" clId="{366CB2EF-9B55-440E-B2A2-7732DE1B8CA3}" dt="2021-11-09T05:40:09.185" v="1955" actId="478"/>
          <ac:cxnSpMkLst>
            <pc:docMk/>
            <pc:sldMk cId="1889813543" sldId="546"/>
            <ac:cxnSpMk id="38" creationId="{F6C4C184-61EA-40DA-9BBE-F2A9D069E68A}"/>
          </ac:cxnSpMkLst>
        </pc:cxnChg>
        <pc:cxnChg chg="add mod">
          <ac:chgData name="Rohit J Kate" userId="6acfeb0a-1742-4fee-9ad0-3462b52b7fdf" providerId="ADAL" clId="{366CB2EF-9B55-440E-B2A2-7732DE1B8CA3}" dt="2021-11-09T05:40:28.036" v="1975" actId="14100"/>
          <ac:cxnSpMkLst>
            <pc:docMk/>
            <pc:sldMk cId="1889813543" sldId="546"/>
            <ac:cxnSpMk id="39" creationId="{660283B2-44F7-4101-AE92-69F26BB14624}"/>
          </ac:cxnSpMkLst>
        </pc:cxnChg>
        <pc:cxnChg chg="add mod">
          <ac:chgData name="Rohit J Kate" userId="6acfeb0a-1742-4fee-9ad0-3462b52b7fdf" providerId="ADAL" clId="{366CB2EF-9B55-440E-B2A2-7732DE1B8CA3}" dt="2021-11-09T05:40:16.076" v="1973" actId="1035"/>
          <ac:cxnSpMkLst>
            <pc:docMk/>
            <pc:sldMk cId="1889813543" sldId="546"/>
            <ac:cxnSpMk id="42" creationId="{1FCEA672-2989-4D00-8E52-C9284761BB5C}"/>
          </ac:cxnSpMkLst>
        </pc:cxnChg>
        <pc:cxnChg chg="add mod">
          <ac:chgData name="Rohit J Kate" userId="6acfeb0a-1742-4fee-9ad0-3462b52b7fdf" providerId="ADAL" clId="{366CB2EF-9B55-440E-B2A2-7732DE1B8CA3}" dt="2021-11-09T05:40:16.076" v="1973" actId="1035"/>
          <ac:cxnSpMkLst>
            <pc:docMk/>
            <pc:sldMk cId="1889813543" sldId="546"/>
            <ac:cxnSpMk id="43" creationId="{8C3CD540-1B59-40A3-90C9-72EA1577A3AB}"/>
          </ac:cxnSpMkLst>
        </pc:cxnChg>
        <pc:cxnChg chg="add mod">
          <ac:chgData name="Rohit J Kate" userId="6acfeb0a-1742-4fee-9ad0-3462b52b7fdf" providerId="ADAL" clId="{366CB2EF-9B55-440E-B2A2-7732DE1B8CA3}" dt="2021-11-09T05:40:16.076" v="1973" actId="1035"/>
          <ac:cxnSpMkLst>
            <pc:docMk/>
            <pc:sldMk cId="1889813543" sldId="546"/>
            <ac:cxnSpMk id="44" creationId="{AC75C5BE-950B-4344-ACA7-D6660D5378E5}"/>
          </ac:cxnSpMkLst>
        </pc:cxnChg>
        <pc:cxnChg chg="add mod">
          <ac:chgData name="Rohit J Kate" userId="6acfeb0a-1742-4fee-9ad0-3462b52b7fdf" providerId="ADAL" clId="{366CB2EF-9B55-440E-B2A2-7732DE1B8CA3}" dt="2021-11-09T05:40:16.076" v="1973" actId="1035"/>
          <ac:cxnSpMkLst>
            <pc:docMk/>
            <pc:sldMk cId="1889813543" sldId="546"/>
            <ac:cxnSpMk id="45" creationId="{64A3DD4C-B434-42E9-B371-66C27175F04A}"/>
          </ac:cxnSpMkLst>
        </pc:cxnChg>
        <pc:cxnChg chg="add mod">
          <ac:chgData name="Rohit J Kate" userId="6acfeb0a-1742-4fee-9ad0-3462b52b7fdf" providerId="ADAL" clId="{366CB2EF-9B55-440E-B2A2-7732DE1B8CA3}" dt="2021-11-09T05:40:16.076" v="1973" actId="1035"/>
          <ac:cxnSpMkLst>
            <pc:docMk/>
            <pc:sldMk cId="1889813543" sldId="546"/>
            <ac:cxnSpMk id="46" creationId="{D3EE68CC-57C0-4AF0-829E-72B9790A21A6}"/>
          </ac:cxnSpMkLst>
        </pc:cxnChg>
        <pc:cxnChg chg="add mod">
          <ac:chgData name="Rohit J Kate" userId="6acfeb0a-1742-4fee-9ad0-3462b52b7fdf" providerId="ADAL" clId="{366CB2EF-9B55-440E-B2A2-7732DE1B8CA3}" dt="2021-11-09T05:40:16.076" v="1973" actId="1035"/>
          <ac:cxnSpMkLst>
            <pc:docMk/>
            <pc:sldMk cId="1889813543" sldId="546"/>
            <ac:cxnSpMk id="47" creationId="{AB5FAA33-B4E1-4D49-A114-6B57AD76C5F5}"/>
          </ac:cxnSpMkLst>
        </pc:cxnChg>
      </pc:sldChg>
      <pc:sldChg chg="addSp delSp modSp new del mod">
        <pc:chgData name="Rohit J Kate" userId="6acfeb0a-1742-4fee-9ad0-3462b52b7fdf" providerId="ADAL" clId="{366CB2EF-9B55-440E-B2A2-7732DE1B8CA3}" dt="2021-11-09T05:45:25.410" v="2114" actId="47"/>
        <pc:sldMkLst>
          <pc:docMk/>
          <pc:sldMk cId="2245840763" sldId="547"/>
        </pc:sldMkLst>
        <pc:spChg chg="mod">
          <ac:chgData name="Rohit J Kate" userId="6acfeb0a-1742-4fee-9ad0-3462b52b7fdf" providerId="ADAL" clId="{366CB2EF-9B55-440E-B2A2-7732DE1B8CA3}" dt="2021-11-09T05:43:13.400" v="2011"/>
          <ac:spMkLst>
            <pc:docMk/>
            <pc:sldMk cId="2245840763" sldId="547"/>
            <ac:spMk id="2" creationId="{99D2B899-4889-471B-8BEE-5A60839C8A27}"/>
          </ac:spMkLst>
        </pc:spChg>
        <pc:spChg chg="del">
          <ac:chgData name="Rohit J Kate" userId="6acfeb0a-1742-4fee-9ad0-3462b52b7fdf" providerId="ADAL" clId="{366CB2EF-9B55-440E-B2A2-7732DE1B8CA3}" dt="2021-11-09T05:42:58.077" v="2007" actId="478"/>
          <ac:spMkLst>
            <pc:docMk/>
            <pc:sldMk cId="2245840763" sldId="547"/>
            <ac:spMk id="3" creationId="{9602D781-4586-4C2E-A607-8EFDD3183F0E}"/>
          </ac:spMkLst>
        </pc:spChg>
        <pc:spChg chg="add mod">
          <ac:chgData name="Rohit J Kate" userId="6acfeb0a-1742-4fee-9ad0-3462b52b7fdf" providerId="ADAL" clId="{366CB2EF-9B55-440E-B2A2-7732DE1B8CA3}" dt="2021-11-09T05:43:05.181" v="2009" actId="164"/>
          <ac:spMkLst>
            <pc:docMk/>
            <pc:sldMk cId="2245840763" sldId="547"/>
            <ac:spMk id="5" creationId="{359F498D-3416-4BD8-993B-B96823FA425A}"/>
          </ac:spMkLst>
        </pc:spChg>
        <pc:spChg chg="add mod">
          <ac:chgData name="Rohit J Kate" userId="6acfeb0a-1742-4fee-9ad0-3462b52b7fdf" providerId="ADAL" clId="{366CB2EF-9B55-440E-B2A2-7732DE1B8CA3}" dt="2021-11-09T05:43:05.181" v="2009" actId="164"/>
          <ac:spMkLst>
            <pc:docMk/>
            <pc:sldMk cId="2245840763" sldId="547"/>
            <ac:spMk id="6" creationId="{996C14B8-1FC3-4C71-A61E-EED41313F4AA}"/>
          </ac:spMkLst>
        </pc:spChg>
        <pc:spChg chg="add mod">
          <ac:chgData name="Rohit J Kate" userId="6acfeb0a-1742-4fee-9ad0-3462b52b7fdf" providerId="ADAL" clId="{366CB2EF-9B55-440E-B2A2-7732DE1B8CA3}" dt="2021-11-09T05:43:05.181" v="2009" actId="164"/>
          <ac:spMkLst>
            <pc:docMk/>
            <pc:sldMk cId="2245840763" sldId="547"/>
            <ac:spMk id="10" creationId="{F3F0E855-CE0A-485D-9E2C-A00452F5B6EB}"/>
          </ac:spMkLst>
        </pc:spChg>
        <pc:spChg chg="add mod">
          <ac:chgData name="Rohit J Kate" userId="6acfeb0a-1742-4fee-9ad0-3462b52b7fdf" providerId="ADAL" clId="{366CB2EF-9B55-440E-B2A2-7732DE1B8CA3}" dt="2021-11-09T05:43:05.181" v="2009" actId="164"/>
          <ac:spMkLst>
            <pc:docMk/>
            <pc:sldMk cId="2245840763" sldId="547"/>
            <ac:spMk id="11" creationId="{153FAB02-95EB-4540-81BD-1F4406A172F4}"/>
          </ac:spMkLst>
        </pc:spChg>
        <pc:spChg chg="add mod">
          <ac:chgData name="Rohit J Kate" userId="6acfeb0a-1742-4fee-9ad0-3462b52b7fdf" providerId="ADAL" clId="{366CB2EF-9B55-440E-B2A2-7732DE1B8CA3}" dt="2021-11-09T05:43:05.181" v="2009" actId="164"/>
          <ac:spMkLst>
            <pc:docMk/>
            <pc:sldMk cId="2245840763" sldId="547"/>
            <ac:spMk id="12" creationId="{BDB8C5C8-ED99-4A4C-8F9F-EC66796DD8FB}"/>
          </ac:spMkLst>
        </pc:spChg>
        <pc:spChg chg="add mod">
          <ac:chgData name="Rohit J Kate" userId="6acfeb0a-1742-4fee-9ad0-3462b52b7fdf" providerId="ADAL" clId="{366CB2EF-9B55-440E-B2A2-7732DE1B8CA3}" dt="2021-11-09T05:43:05.181" v="2009" actId="164"/>
          <ac:spMkLst>
            <pc:docMk/>
            <pc:sldMk cId="2245840763" sldId="547"/>
            <ac:spMk id="19" creationId="{681D4345-2DF2-4B9D-98A8-362E18C6556B}"/>
          </ac:spMkLst>
        </pc:spChg>
        <pc:grpChg chg="add mod">
          <ac:chgData name="Rohit J Kate" userId="6acfeb0a-1742-4fee-9ad0-3462b52b7fdf" providerId="ADAL" clId="{366CB2EF-9B55-440E-B2A2-7732DE1B8CA3}" dt="2021-11-09T05:43:07.557" v="2010" actId="1076"/>
          <ac:grpSpMkLst>
            <pc:docMk/>
            <pc:sldMk cId="2245840763" sldId="547"/>
            <ac:grpSpMk id="20" creationId="{E0C7176B-1061-4547-B153-7BA6338AE02F}"/>
          </ac:grpSpMkLst>
        </pc:grpChg>
        <pc:cxnChg chg="add mod">
          <ac:chgData name="Rohit J Kate" userId="6acfeb0a-1742-4fee-9ad0-3462b52b7fdf" providerId="ADAL" clId="{366CB2EF-9B55-440E-B2A2-7732DE1B8CA3}" dt="2021-11-09T05:43:05.181" v="2009" actId="164"/>
          <ac:cxnSpMkLst>
            <pc:docMk/>
            <pc:sldMk cId="2245840763" sldId="547"/>
            <ac:cxnSpMk id="7" creationId="{63330594-485B-45E0-A857-A2FD9957B82F}"/>
          </ac:cxnSpMkLst>
        </pc:cxnChg>
        <pc:cxnChg chg="add mod">
          <ac:chgData name="Rohit J Kate" userId="6acfeb0a-1742-4fee-9ad0-3462b52b7fdf" providerId="ADAL" clId="{366CB2EF-9B55-440E-B2A2-7732DE1B8CA3}" dt="2021-11-09T05:43:05.181" v="2009" actId="164"/>
          <ac:cxnSpMkLst>
            <pc:docMk/>
            <pc:sldMk cId="2245840763" sldId="547"/>
            <ac:cxnSpMk id="8" creationId="{D159F97B-DA18-481A-8E8E-D18DE2F02FAA}"/>
          </ac:cxnSpMkLst>
        </pc:cxnChg>
        <pc:cxnChg chg="add mod">
          <ac:chgData name="Rohit J Kate" userId="6acfeb0a-1742-4fee-9ad0-3462b52b7fdf" providerId="ADAL" clId="{366CB2EF-9B55-440E-B2A2-7732DE1B8CA3}" dt="2021-11-09T05:43:05.181" v="2009" actId="164"/>
          <ac:cxnSpMkLst>
            <pc:docMk/>
            <pc:sldMk cId="2245840763" sldId="547"/>
            <ac:cxnSpMk id="9" creationId="{DEB0C4E0-4ACE-4AD9-8B87-557D0EB96069}"/>
          </ac:cxnSpMkLst>
        </pc:cxnChg>
        <pc:cxnChg chg="add mod">
          <ac:chgData name="Rohit J Kate" userId="6acfeb0a-1742-4fee-9ad0-3462b52b7fdf" providerId="ADAL" clId="{366CB2EF-9B55-440E-B2A2-7732DE1B8CA3}" dt="2021-11-09T05:43:05.181" v="2009" actId="164"/>
          <ac:cxnSpMkLst>
            <pc:docMk/>
            <pc:sldMk cId="2245840763" sldId="547"/>
            <ac:cxnSpMk id="13" creationId="{5493C7F4-01E3-4A01-A591-AA8C3C4893F6}"/>
          </ac:cxnSpMkLst>
        </pc:cxnChg>
        <pc:cxnChg chg="add mod">
          <ac:chgData name="Rohit J Kate" userId="6acfeb0a-1742-4fee-9ad0-3462b52b7fdf" providerId="ADAL" clId="{366CB2EF-9B55-440E-B2A2-7732DE1B8CA3}" dt="2021-11-09T05:43:05.181" v="2009" actId="164"/>
          <ac:cxnSpMkLst>
            <pc:docMk/>
            <pc:sldMk cId="2245840763" sldId="547"/>
            <ac:cxnSpMk id="14" creationId="{F66CC9A1-8D54-46FD-97A3-C72E01D3D0EC}"/>
          </ac:cxnSpMkLst>
        </pc:cxnChg>
        <pc:cxnChg chg="add mod">
          <ac:chgData name="Rohit J Kate" userId="6acfeb0a-1742-4fee-9ad0-3462b52b7fdf" providerId="ADAL" clId="{366CB2EF-9B55-440E-B2A2-7732DE1B8CA3}" dt="2021-11-09T05:43:05.181" v="2009" actId="164"/>
          <ac:cxnSpMkLst>
            <pc:docMk/>
            <pc:sldMk cId="2245840763" sldId="547"/>
            <ac:cxnSpMk id="15" creationId="{2AF3BDD3-0D08-47D4-97EA-3B4EC2A5CC6C}"/>
          </ac:cxnSpMkLst>
        </pc:cxnChg>
        <pc:cxnChg chg="add mod">
          <ac:chgData name="Rohit J Kate" userId="6acfeb0a-1742-4fee-9ad0-3462b52b7fdf" providerId="ADAL" clId="{366CB2EF-9B55-440E-B2A2-7732DE1B8CA3}" dt="2021-11-09T05:43:05.181" v="2009" actId="164"/>
          <ac:cxnSpMkLst>
            <pc:docMk/>
            <pc:sldMk cId="2245840763" sldId="547"/>
            <ac:cxnSpMk id="16" creationId="{CE7E4CEF-B940-4C24-A431-B3BDD3F64924}"/>
          </ac:cxnSpMkLst>
        </pc:cxnChg>
        <pc:cxnChg chg="add mod">
          <ac:chgData name="Rohit J Kate" userId="6acfeb0a-1742-4fee-9ad0-3462b52b7fdf" providerId="ADAL" clId="{366CB2EF-9B55-440E-B2A2-7732DE1B8CA3}" dt="2021-11-09T05:43:05.181" v="2009" actId="164"/>
          <ac:cxnSpMkLst>
            <pc:docMk/>
            <pc:sldMk cId="2245840763" sldId="547"/>
            <ac:cxnSpMk id="17" creationId="{E171B91C-039D-4CC7-8856-4E106F791E81}"/>
          </ac:cxnSpMkLst>
        </pc:cxnChg>
        <pc:cxnChg chg="add mod">
          <ac:chgData name="Rohit J Kate" userId="6acfeb0a-1742-4fee-9ad0-3462b52b7fdf" providerId="ADAL" clId="{366CB2EF-9B55-440E-B2A2-7732DE1B8CA3}" dt="2021-11-09T05:43:05.181" v="2009" actId="164"/>
          <ac:cxnSpMkLst>
            <pc:docMk/>
            <pc:sldMk cId="2245840763" sldId="547"/>
            <ac:cxnSpMk id="18" creationId="{679CA0B2-3741-4D18-BEEB-C19089639A20}"/>
          </ac:cxnSpMkLst>
        </pc:cxnChg>
      </pc:sldChg>
      <pc:sldChg chg="delSp modSp add mod">
        <pc:chgData name="Rohit J Kate" userId="6acfeb0a-1742-4fee-9ad0-3462b52b7fdf" providerId="ADAL" clId="{366CB2EF-9B55-440E-B2A2-7732DE1B8CA3}" dt="2021-11-09T05:46:10.070" v="2142" actId="1038"/>
        <pc:sldMkLst>
          <pc:docMk/>
          <pc:sldMk cId="3716220148" sldId="547"/>
        </pc:sldMkLst>
        <pc:spChg chg="mod">
          <ac:chgData name="Rohit J Kate" userId="6acfeb0a-1742-4fee-9ad0-3462b52b7fdf" providerId="ADAL" clId="{366CB2EF-9B55-440E-B2A2-7732DE1B8CA3}" dt="2021-11-09T05:46:10.070" v="2142" actId="1038"/>
          <ac:spMkLst>
            <pc:docMk/>
            <pc:sldMk cId="3716220148" sldId="547"/>
            <ac:spMk id="6" creationId="{FDC74413-91BF-449C-B0BA-DD66B3F6581E}"/>
          </ac:spMkLst>
        </pc:spChg>
        <pc:spChg chg="mod">
          <ac:chgData name="Rohit J Kate" userId="6acfeb0a-1742-4fee-9ad0-3462b52b7fdf" providerId="ADAL" clId="{366CB2EF-9B55-440E-B2A2-7732DE1B8CA3}" dt="2021-11-09T05:46:10.070" v="2142" actId="1038"/>
          <ac:spMkLst>
            <pc:docMk/>
            <pc:sldMk cId="3716220148" sldId="547"/>
            <ac:spMk id="8" creationId="{2A55FF98-E3EB-4A6F-8FCC-6CED5D306B72}"/>
          </ac:spMkLst>
        </pc:spChg>
        <pc:spChg chg="mod">
          <ac:chgData name="Rohit J Kate" userId="6acfeb0a-1742-4fee-9ad0-3462b52b7fdf" providerId="ADAL" clId="{366CB2EF-9B55-440E-B2A2-7732DE1B8CA3}" dt="2021-11-09T05:46:10.070" v="2142" actId="1038"/>
          <ac:spMkLst>
            <pc:docMk/>
            <pc:sldMk cId="3716220148" sldId="547"/>
            <ac:spMk id="9" creationId="{8DA2ABED-2DCB-43F8-A8E0-41E0AD53E5A2}"/>
          </ac:spMkLst>
        </pc:spChg>
        <pc:spChg chg="mod">
          <ac:chgData name="Rohit J Kate" userId="6acfeb0a-1742-4fee-9ad0-3462b52b7fdf" providerId="ADAL" clId="{366CB2EF-9B55-440E-B2A2-7732DE1B8CA3}" dt="2021-11-09T05:46:10.070" v="2142" actId="1038"/>
          <ac:spMkLst>
            <pc:docMk/>
            <pc:sldMk cId="3716220148" sldId="547"/>
            <ac:spMk id="12" creationId="{00000000-0000-0000-0000-000000000000}"/>
          </ac:spMkLst>
        </pc:spChg>
        <pc:spChg chg="mod">
          <ac:chgData name="Rohit J Kate" userId="6acfeb0a-1742-4fee-9ad0-3462b52b7fdf" providerId="ADAL" clId="{366CB2EF-9B55-440E-B2A2-7732DE1B8CA3}" dt="2021-11-09T05:46:10.070" v="2142" actId="1038"/>
          <ac:spMkLst>
            <pc:docMk/>
            <pc:sldMk cId="3716220148" sldId="547"/>
            <ac:spMk id="18" creationId="{00000000-0000-0000-0000-000000000000}"/>
          </ac:spMkLst>
        </pc:spChg>
        <pc:spChg chg="mod">
          <ac:chgData name="Rohit J Kate" userId="6acfeb0a-1742-4fee-9ad0-3462b52b7fdf" providerId="ADAL" clId="{366CB2EF-9B55-440E-B2A2-7732DE1B8CA3}" dt="2021-11-09T05:46:10.070" v="2142" actId="1038"/>
          <ac:spMkLst>
            <pc:docMk/>
            <pc:sldMk cId="3716220148" sldId="547"/>
            <ac:spMk id="29" creationId="{00000000-0000-0000-0000-000000000000}"/>
          </ac:spMkLst>
        </pc:spChg>
        <pc:spChg chg="mod">
          <ac:chgData name="Rohit J Kate" userId="6acfeb0a-1742-4fee-9ad0-3462b52b7fdf" providerId="ADAL" clId="{366CB2EF-9B55-440E-B2A2-7732DE1B8CA3}" dt="2021-11-09T05:46:10.070" v="2142" actId="1038"/>
          <ac:spMkLst>
            <pc:docMk/>
            <pc:sldMk cId="3716220148" sldId="547"/>
            <ac:spMk id="30" creationId="{8B314AF8-5BAD-4226-A2AF-A7B10A23405F}"/>
          </ac:spMkLst>
        </pc:spChg>
        <pc:spChg chg="mod">
          <ac:chgData name="Rohit J Kate" userId="6acfeb0a-1742-4fee-9ad0-3462b52b7fdf" providerId="ADAL" clId="{366CB2EF-9B55-440E-B2A2-7732DE1B8CA3}" dt="2021-11-09T05:46:10.070" v="2142" actId="1038"/>
          <ac:spMkLst>
            <pc:docMk/>
            <pc:sldMk cId="3716220148" sldId="547"/>
            <ac:spMk id="32" creationId="{1DB69BEE-A01D-4AAF-AFB2-AC78E6BEEAD0}"/>
          </ac:spMkLst>
        </pc:spChg>
        <pc:spChg chg="mod">
          <ac:chgData name="Rohit J Kate" userId="6acfeb0a-1742-4fee-9ad0-3462b52b7fdf" providerId="ADAL" clId="{366CB2EF-9B55-440E-B2A2-7732DE1B8CA3}" dt="2021-11-09T05:46:10.070" v="2142" actId="1038"/>
          <ac:spMkLst>
            <pc:docMk/>
            <pc:sldMk cId="3716220148" sldId="547"/>
            <ac:spMk id="33" creationId="{D6CCFF59-32D2-4CEB-AF76-78177F1420EA}"/>
          </ac:spMkLst>
        </pc:spChg>
        <pc:spChg chg="mod">
          <ac:chgData name="Rohit J Kate" userId="6acfeb0a-1742-4fee-9ad0-3462b52b7fdf" providerId="ADAL" clId="{366CB2EF-9B55-440E-B2A2-7732DE1B8CA3}" dt="2021-11-09T05:46:10.070" v="2142" actId="1038"/>
          <ac:spMkLst>
            <pc:docMk/>
            <pc:sldMk cId="3716220148" sldId="547"/>
            <ac:spMk id="36" creationId="{86E9A408-67F0-406B-B37C-A6C916E77265}"/>
          </ac:spMkLst>
        </pc:spChg>
        <pc:spChg chg="mod">
          <ac:chgData name="Rohit J Kate" userId="6acfeb0a-1742-4fee-9ad0-3462b52b7fdf" providerId="ADAL" clId="{366CB2EF-9B55-440E-B2A2-7732DE1B8CA3}" dt="2021-11-09T05:46:10.070" v="2142" actId="1038"/>
          <ac:spMkLst>
            <pc:docMk/>
            <pc:sldMk cId="3716220148" sldId="547"/>
            <ac:spMk id="37" creationId="{90834ECA-F130-46F8-8A91-C2F40C7BF78A}"/>
          </ac:spMkLst>
        </pc:spChg>
        <pc:spChg chg="mod">
          <ac:chgData name="Rohit J Kate" userId="6acfeb0a-1742-4fee-9ad0-3462b52b7fdf" providerId="ADAL" clId="{366CB2EF-9B55-440E-B2A2-7732DE1B8CA3}" dt="2021-11-09T05:46:10.070" v="2142" actId="1038"/>
          <ac:spMkLst>
            <pc:docMk/>
            <pc:sldMk cId="3716220148" sldId="547"/>
            <ac:spMk id="40" creationId="{16CB5A55-0197-4EF1-8105-A77F142952D6}"/>
          </ac:spMkLst>
        </pc:spChg>
        <pc:spChg chg="mod">
          <ac:chgData name="Rohit J Kate" userId="6acfeb0a-1742-4fee-9ad0-3462b52b7fdf" providerId="ADAL" clId="{366CB2EF-9B55-440E-B2A2-7732DE1B8CA3}" dt="2021-11-09T05:46:10.070" v="2142" actId="1038"/>
          <ac:spMkLst>
            <pc:docMk/>
            <pc:sldMk cId="3716220148" sldId="547"/>
            <ac:spMk id="41" creationId="{25A9126E-5227-458C-B04F-266ECDE69A69}"/>
          </ac:spMkLst>
        </pc:spChg>
        <pc:grpChg chg="del">
          <ac:chgData name="Rohit J Kate" userId="6acfeb0a-1742-4fee-9ad0-3462b52b7fdf" providerId="ADAL" clId="{366CB2EF-9B55-440E-B2A2-7732DE1B8CA3}" dt="2021-11-09T05:46:00.508" v="2118" actId="478"/>
          <ac:grpSpMkLst>
            <pc:docMk/>
            <pc:sldMk cId="3716220148" sldId="547"/>
            <ac:grpSpMk id="42" creationId="{3D4BE37E-1A3C-4EA5-9F70-18E2E5E4D799}"/>
          </ac:grpSpMkLst>
        </pc:grpChg>
        <pc:picChg chg="mod">
          <ac:chgData name="Rohit J Kate" userId="6acfeb0a-1742-4fee-9ad0-3462b52b7fdf" providerId="ADAL" clId="{366CB2EF-9B55-440E-B2A2-7732DE1B8CA3}" dt="2021-11-09T05:46:10.070" v="2142" actId="1038"/>
          <ac:picMkLst>
            <pc:docMk/>
            <pc:sldMk cId="3716220148" sldId="547"/>
            <ac:picMk id="5" creationId="{00000000-0000-0000-0000-000000000000}"/>
          </ac:picMkLst>
        </pc:picChg>
        <pc:cxnChg chg="mod">
          <ac:chgData name="Rohit J Kate" userId="6acfeb0a-1742-4fee-9ad0-3462b52b7fdf" providerId="ADAL" clId="{366CB2EF-9B55-440E-B2A2-7732DE1B8CA3}" dt="2021-11-09T05:46:10.070" v="2142" actId="1038"/>
          <ac:cxnSpMkLst>
            <pc:docMk/>
            <pc:sldMk cId="3716220148" sldId="547"/>
            <ac:cxnSpMk id="10" creationId="{F747D5DE-8BCA-454A-BDA2-E4E933A86798}"/>
          </ac:cxnSpMkLst>
        </pc:cxnChg>
        <pc:cxnChg chg="mod">
          <ac:chgData name="Rohit J Kate" userId="6acfeb0a-1742-4fee-9ad0-3462b52b7fdf" providerId="ADAL" clId="{366CB2EF-9B55-440E-B2A2-7732DE1B8CA3}" dt="2021-11-09T05:46:10.070" v="2142" actId="1038"/>
          <ac:cxnSpMkLst>
            <pc:docMk/>
            <pc:sldMk cId="3716220148" sldId="547"/>
            <ac:cxnSpMk id="14" creationId="{04BA3360-7BD3-4DBC-94EB-3859ED69BF22}"/>
          </ac:cxnSpMkLst>
        </pc:cxnChg>
        <pc:cxnChg chg="mod">
          <ac:chgData name="Rohit J Kate" userId="6acfeb0a-1742-4fee-9ad0-3462b52b7fdf" providerId="ADAL" clId="{366CB2EF-9B55-440E-B2A2-7732DE1B8CA3}" dt="2021-11-09T05:46:10.070" v="2142" actId="1038"/>
          <ac:cxnSpMkLst>
            <pc:docMk/>
            <pc:sldMk cId="3716220148" sldId="547"/>
            <ac:cxnSpMk id="16" creationId="{52D6B6B0-FD98-41C7-A013-7531ECDF20F0}"/>
          </ac:cxnSpMkLst>
        </pc:cxnChg>
        <pc:cxnChg chg="mod">
          <ac:chgData name="Rohit J Kate" userId="6acfeb0a-1742-4fee-9ad0-3462b52b7fdf" providerId="ADAL" clId="{366CB2EF-9B55-440E-B2A2-7732DE1B8CA3}" dt="2021-11-09T05:46:10.070" v="2142" actId="1038"/>
          <ac:cxnSpMkLst>
            <pc:docMk/>
            <pc:sldMk cId="3716220148" sldId="547"/>
            <ac:cxnSpMk id="22" creationId="{00000000-0000-0000-0000-000000000000}"/>
          </ac:cxnSpMkLst>
        </pc:cxnChg>
        <pc:cxnChg chg="mod">
          <ac:chgData name="Rohit J Kate" userId="6acfeb0a-1742-4fee-9ad0-3462b52b7fdf" providerId="ADAL" clId="{366CB2EF-9B55-440E-B2A2-7732DE1B8CA3}" dt="2021-11-09T05:46:10.070" v="2142" actId="1038"/>
          <ac:cxnSpMkLst>
            <pc:docMk/>
            <pc:sldMk cId="3716220148" sldId="547"/>
            <ac:cxnSpMk id="24" creationId="{00000000-0000-0000-0000-000000000000}"/>
          </ac:cxnSpMkLst>
        </pc:cxnChg>
        <pc:cxnChg chg="mod">
          <ac:chgData name="Rohit J Kate" userId="6acfeb0a-1742-4fee-9ad0-3462b52b7fdf" providerId="ADAL" clId="{366CB2EF-9B55-440E-B2A2-7732DE1B8CA3}" dt="2021-11-09T05:46:10.070" v="2142" actId="1038"/>
          <ac:cxnSpMkLst>
            <pc:docMk/>
            <pc:sldMk cId="3716220148" sldId="547"/>
            <ac:cxnSpMk id="25" creationId="{48B7F1E3-FC7E-4B49-9369-EC2E0EE9099A}"/>
          </ac:cxnSpMkLst>
        </pc:cxnChg>
        <pc:cxnChg chg="mod">
          <ac:chgData name="Rohit J Kate" userId="6acfeb0a-1742-4fee-9ad0-3462b52b7fdf" providerId="ADAL" clId="{366CB2EF-9B55-440E-B2A2-7732DE1B8CA3}" dt="2021-11-09T05:46:10.070" v="2142" actId="1038"/>
          <ac:cxnSpMkLst>
            <pc:docMk/>
            <pc:sldMk cId="3716220148" sldId="547"/>
            <ac:cxnSpMk id="26" creationId="{00000000-0000-0000-0000-000000000000}"/>
          </ac:cxnSpMkLst>
        </pc:cxnChg>
        <pc:cxnChg chg="mod">
          <ac:chgData name="Rohit J Kate" userId="6acfeb0a-1742-4fee-9ad0-3462b52b7fdf" providerId="ADAL" clId="{366CB2EF-9B55-440E-B2A2-7732DE1B8CA3}" dt="2021-11-09T05:46:10.070" v="2142" actId="1038"/>
          <ac:cxnSpMkLst>
            <pc:docMk/>
            <pc:sldMk cId="3716220148" sldId="547"/>
            <ac:cxnSpMk id="31" creationId="{88BD0BF9-3CE3-4240-8D10-64E787B71B43}"/>
          </ac:cxnSpMkLst>
        </pc:cxnChg>
        <pc:cxnChg chg="mod">
          <ac:chgData name="Rohit J Kate" userId="6acfeb0a-1742-4fee-9ad0-3462b52b7fdf" providerId="ADAL" clId="{366CB2EF-9B55-440E-B2A2-7732DE1B8CA3}" dt="2021-11-09T05:46:10.070" v="2142" actId="1038"/>
          <ac:cxnSpMkLst>
            <pc:docMk/>
            <pc:sldMk cId="3716220148" sldId="547"/>
            <ac:cxnSpMk id="34" creationId="{F09E69A2-31D0-4670-9859-73A5D076944C}"/>
          </ac:cxnSpMkLst>
        </pc:cxnChg>
        <pc:cxnChg chg="mod">
          <ac:chgData name="Rohit J Kate" userId="6acfeb0a-1742-4fee-9ad0-3462b52b7fdf" providerId="ADAL" clId="{366CB2EF-9B55-440E-B2A2-7732DE1B8CA3}" dt="2021-11-09T05:46:10.070" v="2142" actId="1038"/>
          <ac:cxnSpMkLst>
            <pc:docMk/>
            <pc:sldMk cId="3716220148" sldId="547"/>
            <ac:cxnSpMk id="35" creationId="{8EA3C1C0-50AC-48A7-8582-47191036284A}"/>
          </ac:cxnSpMkLst>
        </pc:cxnChg>
        <pc:cxnChg chg="mod">
          <ac:chgData name="Rohit J Kate" userId="6acfeb0a-1742-4fee-9ad0-3462b52b7fdf" providerId="ADAL" clId="{366CB2EF-9B55-440E-B2A2-7732DE1B8CA3}" dt="2021-11-09T05:46:10.070" v="2142" actId="1038"/>
          <ac:cxnSpMkLst>
            <pc:docMk/>
            <pc:sldMk cId="3716220148" sldId="547"/>
            <ac:cxnSpMk id="38" creationId="{4253F350-85FD-40ED-8C51-41E7EC56DE32}"/>
          </ac:cxnSpMkLst>
        </pc:cxnChg>
        <pc:cxnChg chg="mod">
          <ac:chgData name="Rohit J Kate" userId="6acfeb0a-1742-4fee-9ad0-3462b52b7fdf" providerId="ADAL" clId="{366CB2EF-9B55-440E-B2A2-7732DE1B8CA3}" dt="2021-11-09T05:46:10.070" v="2142" actId="1038"/>
          <ac:cxnSpMkLst>
            <pc:docMk/>
            <pc:sldMk cId="3716220148" sldId="547"/>
            <ac:cxnSpMk id="39" creationId="{1CE8FF77-CD76-49AF-8EC1-04A24C23AAB9}"/>
          </ac:cxnSpMkLst>
        </pc:cxnChg>
        <pc:cxnChg chg="mod">
          <ac:chgData name="Rohit J Kate" userId="6acfeb0a-1742-4fee-9ad0-3462b52b7fdf" providerId="ADAL" clId="{366CB2EF-9B55-440E-B2A2-7732DE1B8CA3}" dt="2021-11-09T05:46:00.508" v="2118" actId="478"/>
          <ac:cxnSpMkLst>
            <pc:docMk/>
            <pc:sldMk cId="3716220148" sldId="547"/>
            <ac:cxnSpMk id="46" creationId="{F4CC9F92-6828-49CE-9581-7561059B02BD}"/>
          </ac:cxnSpMkLst>
        </pc:cxnChg>
        <pc:cxnChg chg="mod">
          <ac:chgData name="Rohit J Kate" userId="6acfeb0a-1742-4fee-9ad0-3462b52b7fdf" providerId="ADAL" clId="{366CB2EF-9B55-440E-B2A2-7732DE1B8CA3}" dt="2021-11-09T05:46:00.508" v="2118" actId="478"/>
          <ac:cxnSpMkLst>
            <pc:docMk/>
            <pc:sldMk cId="3716220148" sldId="547"/>
            <ac:cxnSpMk id="47" creationId="{0A022EB0-3DDC-4D17-93A5-705C58F29DC5}"/>
          </ac:cxnSpMkLst>
        </pc:cxnChg>
        <pc:cxnChg chg="mod">
          <ac:chgData name="Rohit J Kate" userId="6acfeb0a-1742-4fee-9ad0-3462b52b7fdf" providerId="ADAL" clId="{366CB2EF-9B55-440E-B2A2-7732DE1B8CA3}" dt="2021-11-09T05:46:00.508" v="2118" actId="478"/>
          <ac:cxnSpMkLst>
            <pc:docMk/>
            <pc:sldMk cId="3716220148" sldId="547"/>
            <ac:cxnSpMk id="51" creationId="{ACA6DD45-F859-451B-B4D0-EDFB72FE4AF9}"/>
          </ac:cxnSpMkLst>
        </pc:cxnChg>
      </pc:sldChg>
      <pc:sldChg chg="add del">
        <pc:chgData name="Rohit J Kate" userId="6acfeb0a-1742-4fee-9ad0-3462b52b7fdf" providerId="ADAL" clId="{366CB2EF-9B55-440E-B2A2-7732DE1B8CA3}" dt="2021-11-09T05:57:30.246" v="2298"/>
        <pc:sldMkLst>
          <pc:docMk/>
          <pc:sldMk cId="104877091" sldId="548"/>
        </pc:sldMkLst>
        <pc:spChg chg="mod">
          <ac:chgData name="Rohit J Kate" userId="6acfeb0a-1742-4fee-9ad0-3462b52b7fdf" providerId="ADAL" clId="{366CB2EF-9B55-440E-B2A2-7732DE1B8CA3}" dt="2021-11-09T06:05:06.073" v="2421" actId="20577"/>
          <ac:spMkLst>
            <pc:docMk/>
            <pc:sldMk cId="104877091" sldId="548"/>
            <ac:spMk id="2" creationId="{D645FEA7-0CAE-4128-BFFB-C8B93C77B706}"/>
          </ac:spMkLst>
        </pc:spChg>
        <pc:spChg chg="mod">
          <ac:chgData name="Rohit J Kate" userId="6acfeb0a-1742-4fee-9ad0-3462b52b7fdf" providerId="ADAL" clId="{366CB2EF-9B55-440E-B2A2-7732DE1B8CA3}" dt="2021-11-09T06:29:55.704" v="3011" actId="20577"/>
          <ac:spMkLst>
            <pc:docMk/>
            <pc:sldMk cId="104877091" sldId="548"/>
            <ac:spMk id="3" creationId="{9FF9C178-ACCE-4B1C-86DC-15089397396E}"/>
          </ac:spMkLst>
        </pc:spChg>
      </pc:sldChg>
      <pc:sldChg chg="add del">
        <pc:chgData name="Rohit J Kate" userId="6acfeb0a-1742-4fee-9ad0-3462b52b7fdf" providerId="ADAL" clId="{366CB2EF-9B55-440E-B2A2-7732DE1B8CA3}" dt="2021-11-09T06:26:32.445" v="2957" actId="47"/>
        <pc:sldMkLst>
          <pc:docMk/>
          <pc:sldMk cId="1323090589" sldId="549"/>
        </pc:sldMkLst>
      </pc:sldChg>
      <pc:sldChg chg="modSp add mod">
        <pc:chgData name="Rohit J Kate" userId="6acfeb0a-1742-4fee-9ad0-3462b52b7fdf" providerId="ADAL" clId="{366CB2EF-9B55-440E-B2A2-7732DE1B8CA3}" dt="2021-11-09T06:22:27.589" v="2757" actId="20577"/>
        <pc:sldMkLst>
          <pc:docMk/>
          <pc:sldMk cId="3293334449" sldId="550"/>
        </pc:sldMkLst>
        <pc:spChg chg="mod">
          <ac:chgData name="Rohit J Kate" userId="6acfeb0a-1742-4fee-9ad0-3462b52b7fdf" providerId="ADAL" clId="{366CB2EF-9B55-440E-B2A2-7732DE1B8CA3}" dt="2021-11-09T06:22:27.589" v="2757" actId="20577"/>
          <ac:spMkLst>
            <pc:docMk/>
            <pc:sldMk cId="3293334449" sldId="550"/>
            <ac:spMk id="3" creationId="{60CC81EE-C834-424D-B447-89B61E981EE1}"/>
          </ac:spMkLst>
        </pc:spChg>
      </pc:sldChg>
      <pc:sldChg chg="modSp add mod">
        <pc:chgData name="Rohit J Kate" userId="6acfeb0a-1742-4fee-9ad0-3462b52b7fdf" providerId="ADAL" clId="{366CB2EF-9B55-440E-B2A2-7732DE1B8CA3}" dt="2021-11-09T06:21:50.480" v="2732" actId="20577"/>
        <pc:sldMkLst>
          <pc:docMk/>
          <pc:sldMk cId="768580540" sldId="551"/>
        </pc:sldMkLst>
        <pc:spChg chg="mod">
          <ac:chgData name="Rohit J Kate" userId="6acfeb0a-1742-4fee-9ad0-3462b52b7fdf" providerId="ADAL" clId="{366CB2EF-9B55-440E-B2A2-7732DE1B8CA3}" dt="2021-11-09T06:21:50.480" v="2732" actId="20577"/>
          <ac:spMkLst>
            <pc:docMk/>
            <pc:sldMk cId="768580540" sldId="551"/>
            <ac:spMk id="3" creationId="{60CC81EE-C834-424D-B447-89B61E981EE1}"/>
          </ac:spMkLst>
        </pc:spChg>
      </pc:sldChg>
      <pc:sldChg chg="modSp add mod">
        <pc:chgData name="Rohit J Kate" userId="6acfeb0a-1742-4fee-9ad0-3462b52b7fdf" providerId="ADAL" clId="{366CB2EF-9B55-440E-B2A2-7732DE1B8CA3}" dt="2021-11-09T06:22:01.045" v="2746" actId="20577"/>
        <pc:sldMkLst>
          <pc:docMk/>
          <pc:sldMk cId="409444195" sldId="552"/>
        </pc:sldMkLst>
        <pc:spChg chg="mod">
          <ac:chgData name="Rohit J Kate" userId="6acfeb0a-1742-4fee-9ad0-3462b52b7fdf" providerId="ADAL" clId="{366CB2EF-9B55-440E-B2A2-7732DE1B8CA3}" dt="2021-11-09T06:22:01.045" v="2746" actId="20577"/>
          <ac:spMkLst>
            <pc:docMk/>
            <pc:sldMk cId="409444195" sldId="552"/>
            <ac:spMk id="3" creationId="{60CC81EE-C834-424D-B447-89B61E981EE1}"/>
          </ac:spMkLst>
        </pc:spChg>
      </pc:sldChg>
      <pc:sldChg chg="addSp delSp modSp add mod">
        <pc:chgData name="Rohit J Kate" userId="6acfeb0a-1742-4fee-9ad0-3462b52b7fdf" providerId="ADAL" clId="{366CB2EF-9B55-440E-B2A2-7732DE1B8CA3}" dt="2021-11-09T06:23:00.973" v="2768" actId="1076"/>
        <pc:sldMkLst>
          <pc:docMk/>
          <pc:sldMk cId="3462306468" sldId="553"/>
        </pc:sldMkLst>
        <pc:spChg chg="mod">
          <ac:chgData name="Rohit J Kate" userId="6acfeb0a-1742-4fee-9ad0-3462b52b7fdf" providerId="ADAL" clId="{366CB2EF-9B55-440E-B2A2-7732DE1B8CA3}" dt="2021-11-09T06:22:39.527" v="2763" actId="20577"/>
          <ac:spMkLst>
            <pc:docMk/>
            <pc:sldMk cId="3462306468" sldId="553"/>
            <ac:spMk id="3" creationId="{60CC81EE-C834-424D-B447-89B61E981EE1}"/>
          </ac:spMkLst>
        </pc:spChg>
        <pc:spChg chg="add mod">
          <ac:chgData name="Rohit J Kate" userId="6acfeb0a-1742-4fee-9ad0-3462b52b7fdf" providerId="ADAL" clId="{366CB2EF-9B55-440E-B2A2-7732DE1B8CA3}" dt="2021-11-09T06:22:56.366" v="2765"/>
          <ac:spMkLst>
            <pc:docMk/>
            <pc:sldMk cId="3462306468" sldId="553"/>
            <ac:spMk id="6" creationId="{516B57BF-C1FD-4430-953A-06E96974CDA1}"/>
          </ac:spMkLst>
        </pc:spChg>
        <pc:spChg chg="add del mod">
          <ac:chgData name="Rohit J Kate" userId="6acfeb0a-1742-4fee-9ad0-3462b52b7fdf" providerId="ADAL" clId="{366CB2EF-9B55-440E-B2A2-7732DE1B8CA3}" dt="2021-11-09T06:22:57.386" v="2767"/>
          <ac:spMkLst>
            <pc:docMk/>
            <pc:sldMk cId="3462306468" sldId="553"/>
            <ac:spMk id="8" creationId="{F3B39586-8B2B-4EAA-A79E-A0EF5D10F3CE}"/>
          </ac:spMkLst>
        </pc:spChg>
        <pc:cxnChg chg="add mod">
          <ac:chgData name="Rohit J Kate" userId="6acfeb0a-1742-4fee-9ad0-3462b52b7fdf" providerId="ADAL" clId="{366CB2EF-9B55-440E-B2A2-7732DE1B8CA3}" dt="2021-11-09T06:23:00.973" v="2768" actId="1076"/>
          <ac:cxnSpMkLst>
            <pc:docMk/>
            <pc:sldMk cId="3462306468" sldId="553"/>
            <ac:cxnSpMk id="5" creationId="{0946EA32-ED44-41EA-B6F6-0C899AB2EE8D}"/>
          </ac:cxnSpMkLst>
        </pc:cxnChg>
        <pc:cxnChg chg="add del mod">
          <ac:chgData name="Rohit J Kate" userId="6acfeb0a-1742-4fee-9ad0-3462b52b7fdf" providerId="ADAL" clId="{366CB2EF-9B55-440E-B2A2-7732DE1B8CA3}" dt="2021-11-09T06:22:57.386" v="2767"/>
          <ac:cxnSpMkLst>
            <pc:docMk/>
            <pc:sldMk cId="3462306468" sldId="553"/>
            <ac:cxnSpMk id="7" creationId="{9D8FA5E8-711A-4350-9BC6-9477556F8633}"/>
          </ac:cxnSpMkLst>
        </pc:cxnChg>
      </pc:sldChg>
      <pc:sldChg chg="add del">
        <pc:chgData name="Rohit J Kate" userId="6acfeb0a-1742-4fee-9ad0-3462b52b7fdf" providerId="ADAL" clId="{366CB2EF-9B55-440E-B2A2-7732DE1B8CA3}" dt="2021-11-09T06:26:32.445" v="2957" actId="47"/>
        <pc:sldMkLst>
          <pc:docMk/>
          <pc:sldMk cId="3671865413" sldId="554"/>
        </pc:sldMkLst>
      </pc:sldChg>
      <pc:sldChg chg="delSp modSp add mod">
        <pc:chgData name="Rohit J Kate" userId="6acfeb0a-1742-4fee-9ad0-3462b52b7fdf" providerId="ADAL" clId="{366CB2EF-9B55-440E-B2A2-7732DE1B8CA3}" dt="2021-11-09T06:23:12.895" v="2775" actId="20577"/>
        <pc:sldMkLst>
          <pc:docMk/>
          <pc:sldMk cId="1280583098" sldId="555"/>
        </pc:sldMkLst>
        <pc:spChg chg="mod">
          <ac:chgData name="Rohit J Kate" userId="6acfeb0a-1742-4fee-9ad0-3462b52b7fdf" providerId="ADAL" clId="{366CB2EF-9B55-440E-B2A2-7732DE1B8CA3}" dt="2021-11-09T06:23:12.895" v="2775" actId="20577"/>
          <ac:spMkLst>
            <pc:docMk/>
            <pc:sldMk cId="1280583098" sldId="555"/>
            <ac:spMk id="3" creationId="{60CC81EE-C834-424D-B447-89B61E981EE1}"/>
          </ac:spMkLst>
        </pc:spChg>
        <pc:spChg chg="del">
          <ac:chgData name="Rohit J Kate" userId="6acfeb0a-1742-4fee-9ad0-3462b52b7fdf" providerId="ADAL" clId="{366CB2EF-9B55-440E-B2A2-7732DE1B8CA3}" dt="2021-11-09T06:23:08.960" v="2771" actId="478"/>
          <ac:spMkLst>
            <pc:docMk/>
            <pc:sldMk cId="1280583098" sldId="555"/>
            <ac:spMk id="6" creationId="{516B57BF-C1FD-4430-953A-06E96974CDA1}"/>
          </ac:spMkLst>
        </pc:spChg>
        <pc:cxnChg chg="del">
          <ac:chgData name="Rohit J Kate" userId="6acfeb0a-1742-4fee-9ad0-3462b52b7fdf" providerId="ADAL" clId="{366CB2EF-9B55-440E-B2A2-7732DE1B8CA3}" dt="2021-11-09T06:23:06.556" v="2770" actId="478"/>
          <ac:cxnSpMkLst>
            <pc:docMk/>
            <pc:sldMk cId="1280583098" sldId="555"/>
            <ac:cxnSpMk id="5" creationId="{0946EA32-ED44-41EA-B6F6-0C899AB2EE8D}"/>
          </ac:cxnSpMkLst>
        </pc:cxnChg>
      </pc:sldChg>
      <pc:sldChg chg="modSp add mod">
        <pc:chgData name="Rohit J Kate" userId="6acfeb0a-1742-4fee-9ad0-3462b52b7fdf" providerId="ADAL" clId="{366CB2EF-9B55-440E-B2A2-7732DE1B8CA3}" dt="2021-11-09T06:23:25.282" v="2786" actId="20577"/>
        <pc:sldMkLst>
          <pc:docMk/>
          <pc:sldMk cId="3536483457" sldId="556"/>
        </pc:sldMkLst>
        <pc:spChg chg="mod">
          <ac:chgData name="Rohit J Kate" userId="6acfeb0a-1742-4fee-9ad0-3462b52b7fdf" providerId="ADAL" clId="{366CB2EF-9B55-440E-B2A2-7732DE1B8CA3}" dt="2021-11-09T06:23:25.282" v="2786" actId="20577"/>
          <ac:spMkLst>
            <pc:docMk/>
            <pc:sldMk cId="3536483457" sldId="556"/>
            <ac:spMk id="3" creationId="{60CC81EE-C834-424D-B447-89B61E981EE1}"/>
          </ac:spMkLst>
        </pc:spChg>
      </pc:sldChg>
      <pc:sldChg chg="addSp modSp add mod">
        <pc:chgData name="Rohit J Kate" userId="6acfeb0a-1742-4fee-9ad0-3462b52b7fdf" providerId="ADAL" clId="{366CB2EF-9B55-440E-B2A2-7732DE1B8CA3}" dt="2021-11-09T06:23:45.787" v="2820" actId="1038"/>
        <pc:sldMkLst>
          <pc:docMk/>
          <pc:sldMk cId="17489352" sldId="557"/>
        </pc:sldMkLst>
        <pc:spChg chg="mod">
          <ac:chgData name="Rohit J Kate" userId="6acfeb0a-1742-4fee-9ad0-3462b52b7fdf" providerId="ADAL" clId="{366CB2EF-9B55-440E-B2A2-7732DE1B8CA3}" dt="2021-11-09T06:23:36.394" v="2794" actId="20577"/>
          <ac:spMkLst>
            <pc:docMk/>
            <pc:sldMk cId="17489352" sldId="557"/>
            <ac:spMk id="3" creationId="{60CC81EE-C834-424D-B447-89B61E981EE1}"/>
          </ac:spMkLst>
        </pc:spChg>
        <pc:spChg chg="add mod">
          <ac:chgData name="Rohit J Kate" userId="6acfeb0a-1742-4fee-9ad0-3462b52b7fdf" providerId="ADAL" clId="{366CB2EF-9B55-440E-B2A2-7732DE1B8CA3}" dt="2021-11-09T06:23:45.787" v="2820" actId="1038"/>
          <ac:spMkLst>
            <pc:docMk/>
            <pc:sldMk cId="17489352" sldId="557"/>
            <ac:spMk id="6" creationId="{E65B3CDE-F3F0-4E83-BA54-B298743F02F5}"/>
          </ac:spMkLst>
        </pc:spChg>
        <pc:cxnChg chg="add mod">
          <ac:chgData name="Rohit J Kate" userId="6acfeb0a-1742-4fee-9ad0-3462b52b7fdf" providerId="ADAL" clId="{366CB2EF-9B55-440E-B2A2-7732DE1B8CA3}" dt="2021-11-09T06:23:45.787" v="2820" actId="1038"/>
          <ac:cxnSpMkLst>
            <pc:docMk/>
            <pc:sldMk cId="17489352" sldId="557"/>
            <ac:cxnSpMk id="5" creationId="{B3A5A8E6-D573-427A-968E-BFBDB115B6E2}"/>
          </ac:cxnSpMkLst>
        </pc:cxnChg>
      </pc:sldChg>
      <pc:sldChg chg="delSp add mod">
        <pc:chgData name="Rohit J Kate" userId="6acfeb0a-1742-4fee-9ad0-3462b52b7fdf" providerId="ADAL" clId="{366CB2EF-9B55-440E-B2A2-7732DE1B8CA3}" dt="2021-11-09T06:24:08.485" v="2822" actId="478"/>
        <pc:sldMkLst>
          <pc:docMk/>
          <pc:sldMk cId="668424812" sldId="558"/>
        </pc:sldMkLst>
        <pc:spChg chg="del">
          <ac:chgData name="Rohit J Kate" userId="6acfeb0a-1742-4fee-9ad0-3462b52b7fdf" providerId="ADAL" clId="{366CB2EF-9B55-440E-B2A2-7732DE1B8CA3}" dt="2021-11-09T06:24:08.485" v="2822" actId="478"/>
          <ac:spMkLst>
            <pc:docMk/>
            <pc:sldMk cId="668424812" sldId="558"/>
            <ac:spMk id="6" creationId="{E65B3CDE-F3F0-4E83-BA54-B298743F02F5}"/>
          </ac:spMkLst>
        </pc:spChg>
        <pc:cxnChg chg="del">
          <ac:chgData name="Rohit J Kate" userId="6acfeb0a-1742-4fee-9ad0-3462b52b7fdf" providerId="ADAL" clId="{366CB2EF-9B55-440E-B2A2-7732DE1B8CA3}" dt="2021-11-09T06:24:08.485" v="2822" actId="478"/>
          <ac:cxnSpMkLst>
            <pc:docMk/>
            <pc:sldMk cId="668424812" sldId="558"/>
            <ac:cxnSpMk id="5" creationId="{B3A5A8E6-D573-427A-968E-BFBDB115B6E2}"/>
          </ac:cxnSpMkLst>
        </pc:cxnChg>
      </pc:sldChg>
      <pc:sldChg chg="modSp add mod">
        <pc:chgData name="Rohit J Kate" userId="6acfeb0a-1742-4fee-9ad0-3462b52b7fdf" providerId="ADAL" clId="{366CB2EF-9B55-440E-B2A2-7732DE1B8CA3}" dt="2021-11-09T06:24:16.398" v="2827" actId="20577"/>
        <pc:sldMkLst>
          <pc:docMk/>
          <pc:sldMk cId="2982232599" sldId="559"/>
        </pc:sldMkLst>
        <pc:spChg chg="mod">
          <ac:chgData name="Rohit J Kate" userId="6acfeb0a-1742-4fee-9ad0-3462b52b7fdf" providerId="ADAL" clId="{366CB2EF-9B55-440E-B2A2-7732DE1B8CA3}" dt="2021-11-09T06:24:16.398" v="2827" actId="20577"/>
          <ac:spMkLst>
            <pc:docMk/>
            <pc:sldMk cId="2982232599" sldId="559"/>
            <ac:spMk id="3" creationId="{60CC81EE-C834-424D-B447-89B61E981EE1}"/>
          </ac:spMkLst>
        </pc:spChg>
      </pc:sldChg>
      <pc:sldChg chg="modSp add mod">
        <pc:chgData name="Rohit J Kate" userId="6acfeb0a-1742-4fee-9ad0-3462b52b7fdf" providerId="ADAL" clId="{366CB2EF-9B55-440E-B2A2-7732DE1B8CA3}" dt="2021-11-09T06:24:26.182" v="2838" actId="20577"/>
        <pc:sldMkLst>
          <pc:docMk/>
          <pc:sldMk cId="3050125613" sldId="560"/>
        </pc:sldMkLst>
        <pc:spChg chg="mod">
          <ac:chgData name="Rohit J Kate" userId="6acfeb0a-1742-4fee-9ad0-3462b52b7fdf" providerId="ADAL" clId="{366CB2EF-9B55-440E-B2A2-7732DE1B8CA3}" dt="2021-11-09T06:24:26.182" v="2838" actId="20577"/>
          <ac:spMkLst>
            <pc:docMk/>
            <pc:sldMk cId="3050125613" sldId="560"/>
            <ac:spMk id="3" creationId="{60CC81EE-C834-424D-B447-89B61E981EE1}"/>
          </ac:spMkLst>
        </pc:spChg>
      </pc:sldChg>
      <pc:sldChg chg="modSp add mod">
        <pc:chgData name="Rohit J Kate" userId="6acfeb0a-1742-4fee-9ad0-3462b52b7fdf" providerId="ADAL" clId="{366CB2EF-9B55-440E-B2A2-7732DE1B8CA3}" dt="2021-11-09T06:25:01.731" v="2860" actId="20577"/>
        <pc:sldMkLst>
          <pc:docMk/>
          <pc:sldMk cId="789957971" sldId="561"/>
        </pc:sldMkLst>
        <pc:spChg chg="mod">
          <ac:chgData name="Rohit J Kate" userId="6acfeb0a-1742-4fee-9ad0-3462b52b7fdf" providerId="ADAL" clId="{366CB2EF-9B55-440E-B2A2-7732DE1B8CA3}" dt="2021-11-09T06:25:01.731" v="2860" actId="20577"/>
          <ac:spMkLst>
            <pc:docMk/>
            <pc:sldMk cId="789957971" sldId="561"/>
            <ac:spMk id="3" creationId="{60CC81EE-C834-424D-B447-89B61E981EE1}"/>
          </ac:spMkLst>
        </pc:spChg>
      </pc:sldChg>
      <pc:sldChg chg="modSp add mod">
        <pc:chgData name="Rohit J Kate" userId="6acfeb0a-1742-4fee-9ad0-3462b52b7fdf" providerId="ADAL" clId="{366CB2EF-9B55-440E-B2A2-7732DE1B8CA3}" dt="2021-11-09T06:25:09.078" v="2874" actId="20577"/>
        <pc:sldMkLst>
          <pc:docMk/>
          <pc:sldMk cId="1192050839" sldId="562"/>
        </pc:sldMkLst>
        <pc:spChg chg="mod">
          <ac:chgData name="Rohit J Kate" userId="6acfeb0a-1742-4fee-9ad0-3462b52b7fdf" providerId="ADAL" clId="{366CB2EF-9B55-440E-B2A2-7732DE1B8CA3}" dt="2021-11-09T06:25:09.078" v="2874" actId="20577"/>
          <ac:spMkLst>
            <pc:docMk/>
            <pc:sldMk cId="1192050839" sldId="562"/>
            <ac:spMk id="3" creationId="{60CC81EE-C834-424D-B447-89B61E981EE1}"/>
          </ac:spMkLst>
        </pc:spChg>
      </pc:sldChg>
      <pc:sldChg chg="modSp add mod">
        <pc:chgData name="Rohit J Kate" userId="6acfeb0a-1742-4fee-9ad0-3462b52b7fdf" providerId="ADAL" clId="{366CB2EF-9B55-440E-B2A2-7732DE1B8CA3}" dt="2021-11-09T06:25:15.233" v="2887" actId="20577"/>
        <pc:sldMkLst>
          <pc:docMk/>
          <pc:sldMk cId="308004323" sldId="563"/>
        </pc:sldMkLst>
        <pc:spChg chg="mod">
          <ac:chgData name="Rohit J Kate" userId="6acfeb0a-1742-4fee-9ad0-3462b52b7fdf" providerId="ADAL" clId="{366CB2EF-9B55-440E-B2A2-7732DE1B8CA3}" dt="2021-11-09T06:25:15.233" v="2887" actId="20577"/>
          <ac:spMkLst>
            <pc:docMk/>
            <pc:sldMk cId="308004323" sldId="563"/>
            <ac:spMk id="3" creationId="{60CC81EE-C834-424D-B447-89B61E981EE1}"/>
          </ac:spMkLst>
        </pc:spChg>
      </pc:sldChg>
      <pc:sldChg chg="addSp modSp add mod">
        <pc:chgData name="Rohit J Kate" userId="6acfeb0a-1742-4fee-9ad0-3462b52b7fdf" providerId="ADAL" clId="{366CB2EF-9B55-440E-B2A2-7732DE1B8CA3}" dt="2021-11-09T06:25:52.791" v="2939" actId="20577"/>
        <pc:sldMkLst>
          <pc:docMk/>
          <pc:sldMk cId="1583726782" sldId="564"/>
        </pc:sldMkLst>
        <pc:spChg chg="mod">
          <ac:chgData name="Rohit J Kate" userId="6acfeb0a-1742-4fee-9ad0-3462b52b7fdf" providerId="ADAL" clId="{366CB2EF-9B55-440E-B2A2-7732DE1B8CA3}" dt="2021-11-09T06:25:27.614" v="2901" actId="20577"/>
          <ac:spMkLst>
            <pc:docMk/>
            <pc:sldMk cId="1583726782" sldId="564"/>
            <ac:spMk id="3" creationId="{60CC81EE-C834-424D-B447-89B61E981EE1}"/>
          </ac:spMkLst>
        </pc:spChg>
        <pc:spChg chg="add mod">
          <ac:chgData name="Rohit J Kate" userId="6acfeb0a-1742-4fee-9ad0-3462b52b7fdf" providerId="ADAL" clId="{366CB2EF-9B55-440E-B2A2-7732DE1B8CA3}" dt="2021-11-09T06:25:52.791" v="2939" actId="20577"/>
          <ac:spMkLst>
            <pc:docMk/>
            <pc:sldMk cId="1583726782" sldId="564"/>
            <ac:spMk id="6" creationId="{64AF500E-CA24-4D2D-A461-AC0E7BD5B965}"/>
          </ac:spMkLst>
        </pc:spChg>
        <pc:cxnChg chg="add mod">
          <ac:chgData name="Rohit J Kate" userId="6acfeb0a-1742-4fee-9ad0-3462b52b7fdf" providerId="ADAL" clId="{366CB2EF-9B55-440E-B2A2-7732DE1B8CA3}" dt="2021-11-09T06:25:47.957" v="2933" actId="1037"/>
          <ac:cxnSpMkLst>
            <pc:docMk/>
            <pc:sldMk cId="1583726782" sldId="564"/>
            <ac:cxnSpMk id="5" creationId="{A250A82D-2729-4B4A-8A4C-8D4AE96ECF2F}"/>
          </ac:cxnSpMkLst>
        </pc:cxnChg>
      </pc:sldChg>
      <pc:sldChg chg="delSp modSp add mod">
        <pc:chgData name="Rohit J Kate" userId="6acfeb0a-1742-4fee-9ad0-3462b52b7fdf" providerId="ADAL" clId="{366CB2EF-9B55-440E-B2A2-7732DE1B8CA3}" dt="2021-11-09T06:26:05.815" v="2945" actId="20577"/>
        <pc:sldMkLst>
          <pc:docMk/>
          <pc:sldMk cId="1833772913" sldId="565"/>
        </pc:sldMkLst>
        <pc:spChg chg="mod">
          <ac:chgData name="Rohit J Kate" userId="6acfeb0a-1742-4fee-9ad0-3462b52b7fdf" providerId="ADAL" clId="{366CB2EF-9B55-440E-B2A2-7732DE1B8CA3}" dt="2021-11-09T06:26:05.815" v="2945" actId="20577"/>
          <ac:spMkLst>
            <pc:docMk/>
            <pc:sldMk cId="1833772913" sldId="565"/>
            <ac:spMk id="3" creationId="{60CC81EE-C834-424D-B447-89B61E981EE1}"/>
          </ac:spMkLst>
        </pc:spChg>
        <pc:spChg chg="del">
          <ac:chgData name="Rohit J Kate" userId="6acfeb0a-1742-4fee-9ad0-3462b52b7fdf" providerId="ADAL" clId="{366CB2EF-9B55-440E-B2A2-7732DE1B8CA3}" dt="2021-11-09T06:26:01.742" v="2941" actId="478"/>
          <ac:spMkLst>
            <pc:docMk/>
            <pc:sldMk cId="1833772913" sldId="565"/>
            <ac:spMk id="6" creationId="{64AF500E-CA24-4D2D-A461-AC0E7BD5B965}"/>
          </ac:spMkLst>
        </pc:spChg>
        <pc:cxnChg chg="del">
          <ac:chgData name="Rohit J Kate" userId="6acfeb0a-1742-4fee-9ad0-3462b52b7fdf" providerId="ADAL" clId="{366CB2EF-9B55-440E-B2A2-7732DE1B8CA3}" dt="2021-11-09T06:26:01.742" v="2941" actId="478"/>
          <ac:cxnSpMkLst>
            <pc:docMk/>
            <pc:sldMk cId="1833772913" sldId="565"/>
            <ac:cxnSpMk id="5" creationId="{A250A82D-2729-4B4A-8A4C-8D4AE96ECF2F}"/>
          </ac:cxnSpMkLst>
        </pc:cxnChg>
      </pc:sldChg>
      <pc:sldChg chg="modSp add mod">
        <pc:chgData name="Rohit J Kate" userId="6acfeb0a-1742-4fee-9ad0-3462b52b7fdf" providerId="ADAL" clId="{366CB2EF-9B55-440E-B2A2-7732DE1B8CA3}" dt="2021-11-09T06:27:22.926" v="2963" actId="5793"/>
        <pc:sldMkLst>
          <pc:docMk/>
          <pc:sldMk cId="1251868117" sldId="566"/>
        </pc:sldMkLst>
        <pc:spChg chg="mod">
          <ac:chgData name="Rohit J Kate" userId="6acfeb0a-1742-4fee-9ad0-3462b52b7fdf" providerId="ADAL" clId="{366CB2EF-9B55-440E-B2A2-7732DE1B8CA3}" dt="2021-11-09T06:27:22.926" v="2963" actId="5793"/>
          <ac:spMkLst>
            <pc:docMk/>
            <pc:sldMk cId="1251868117" sldId="566"/>
            <ac:spMk id="3" creationId="{60CC81EE-C834-424D-B447-89B61E981EE1}"/>
          </ac:spMkLst>
        </pc:spChg>
      </pc:sldChg>
      <pc:sldChg chg="modSp new mod">
        <pc:chgData name="Rohit J Kate" userId="6acfeb0a-1742-4fee-9ad0-3462b52b7fdf" providerId="ADAL" clId="{366CB2EF-9B55-440E-B2A2-7732DE1B8CA3}" dt="2021-11-09T06:43:06.846" v="3945" actId="20577"/>
        <pc:sldMkLst>
          <pc:docMk/>
          <pc:sldMk cId="1217553650" sldId="567"/>
        </pc:sldMkLst>
        <pc:spChg chg="mod">
          <ac:chgData name="Rohit J Kate" userId="6acfeb0a-1742-4fee-9ad0-3462b52b7fdf" providerId="ADAL" clId="{366CB2EF-9B55-440E-B2A2-7732DE1B8CA3}" dt="2021-11-09T06:42:50.940" v="3909" actId="20577"/>
          <ac:spMkLst>
            <pc:docMk/>
            <pc:sldMk cId="1217553650" sldId="567"/>
            <ac:spMk id="2" creationId="{B122AD4F-02E4-4B4F-8116-838B36FACDBC}"/>
          </ac:spMkLst>
        </pc:spChg>
        <pc:spChg chg="mod">
          <ac:chgData name="Rohit J Kate" userId="6acfeb0a-1742-4fee-9ad0-3462b52b7fdf" providerId="ADAL" clId="{366CB2EF-9B55-440E-B2A2-7732DE1B8CA3}" dt="2021-11-09T06:43:06.846" v="3945" actId="20577"/>
          <ac:spMkLst>
            <pc:docMk/>
            <pc:sldMk cId="1217553650" sldId="567"/>
            <ac:spMk id="3" creationId="{6CE47206-D3EE-43BC-A842-7A8E1E4DDC4D}"/>
          </ac:spMkLst>
        </pc:spChg>
      </pc:sldChg>
    </pc:docChg>
  </pc:docChgLst>
  <pc:docChgLst>
    <pc:chgData name="Rohit J Kate" userId="6acfeb0a-1742-4fee-9ad0-3462b52b7fdf" providerId="ADAL" clId="{A962BAEA-86D3-45A1-9EEA-7849D695E784}"/>
    <pc:docChg chg="undo redo custSel addSld delSld modSld sldOrd">
      <pc:chgData name="Rohit J Kate" userId="6acfeb0a-1742-4fee-9ad0-3462b52b7fdf" providerId="ADAL" clId="{A962BAEA-86D3-45A1-9EEA-7849D695E784}" dt="2021-11-11T16:00:06.710" v="10650" actId="20577"/>
      <pc:docMkLst>
        <pc:docMk/>
      </pc:docMkLst>
      <pc:sldChg chg="del">
        <pc:chgData name="Rohit J Kate" userId="6acfeb0a-1742-4fee-9ad0-3462b52b7fdf" providerId="ADAL" clId="{A962BAEA-86D3-45A1-9EEA-7849D695E784}" dt="2021-11-11T01:40:52.966" v="25" actId="47"/>
        <pc:sldMkLst>
          <pc:docMk/>
          <pc:sldMk cId="0" sldId="274"/>
        </pc:sldMkLst>
      </pc:sldChg>
      <pc:sldChg chg="del">
        <pc:chgData name="Rohit J Kate" userId="6acfeb0a-1742-4fee-9ad0-3462b52b7fdf" providerId="ADAL" clId="{A962BAEA-86D3-45A1-9EEA-7849D695E784}" dt="2021-11-11T01:40:52.966" v="25" actId="47"/>
        <pc:sldMkLst>
          <pc:docMk/>
          <pc:sldMk cId="0" sldId="275"/>
        </pc:sldMkLst>
      </pc:sldChg>
      <pc:sldChg chg="modSp mod">
        <pc:chgData name="Rohit J Kate" userId="6acfeb0a-1742-4fee-9ad0-3462b52b7fdf" providerId="ADAL" clId="{A962BAEA-86D3-45A1-9EEA-7849D695E784}" dt="2021-11-11T01:38:45.120" v="24" actId="20577"/>
        <pc:sldMkLst>
          <pc:docMk/>
          <pc:sldMk cId="0" sldId="377"/>
        </pc:sldMkLst>
        <pc:spChg chg="mod">
          <ac:chgData name="Rohit J Kate" userId="6acfeb0a-1742-4fee-9ad0-3462b52b7fdf" providerId="ADAL" clId="{A962BAEA-86D3-45A1-9EEA-7849D695E784}" dt="2021-11-11T01:38:45.120" v="24" actId="20577"/>
          <ac:spMkLst>
            <pc:docMk/>
            <pc:sldMk cId="0" sldId="377"/>
            <ac:spMk id="5" creationId="{00000000-0000-0000-0000-000000000000}"/>
          </ac:spMkLst>
        </pc:spChg>
      </pc:sldChg>
      <pc:sldChg chg="addSp delSp modSp new mod">
        <pc:chgData name="Rohit J Kate" userId="6acfeb0a-1742-4fee-9ad0-3462b52b7fdf" providerId="ADAL" clId="{A962BAEA-86D3-45A1-9EEA-7849D695E784}" dt="2021-11-11T15:48:23.074" v="10522" actId="20577"/>
        <pc:sldMkLst>
          <pc:docMk/>
          <pc:sldMk cId="2136372552" sldId="378"/>
        </pc:sldMkLst>
        <pc:spChg chg="mod">
          <ac:chgData name="Rohit J Kate" userId="6acfeb0a-1742-4fee-9ad0-3462b52b7fdf" providerId="ADAL" clId="{A962BAEA-86D3-45A1-9EEA-7849D695E784}" dt="2021-11-11T01:43:45.415" v="159" actId="6549"/>
          <ac:spMkLst>
            <pc:docMk/>
            <pc:sldMk cId="2136372552" sldId="378"/>
            <ac:spMk id="2" creationId="{94F2E12F-4B16-4410-B893-FA1FEAEA9BBF}"/>
          </ac:spMkLst>
        </pc:spChg>
        <pc:spChg chg="mod">
          <ac:chgData name="Rohit J Kate" userId="6acfeb0a-1742-4fee-9ad0-3462b52b7fdf" providerId="ADAL" clId="{A962BAEA-86D3-45A1-9EEA-7849D695E784}" dt="2021-11-11T15:48:23.074" v="10522" actId="20577"/>
          <ac:spMkLst>
            <pc:docMk/>
            <pc:sldMk cId="2136372552" sldId="378"/>
            <ac:spMk id="3" creationId="{12B93250-262F-4601-9445-C4F3760E99A0}"/>
          </ac:spMkLst>
        </pc:spChg>
        <pc:spChg chg="add del mod">
          <ac:chgData name="Rohit J Kate" userId="6acfeb0a-1742-4fee-9ad0-3462b52b7fdf" providerId="ADAL" clId="{A962BAEA-86D3-45A1-9EEA-7849D695E784}" dt="2021-11-11T01:49:22.117" v="340"/>
          <ac:spMkLst>
            <pc:docMk/>
            <pc:sldMk cId="2136372552" sldId="378"/>
            <ac:spMk id="5" creationId="{C0F33554-839D-49F8-AE26-EBA993704AE1}"/>
          </ac:spMkLst>
        </pc:spChg>
        <pc:spChg chg="add del mod">
          <ac:chgData name="Rohit J Kate" userId="6acfeb0a-1742-4fee-9ad0-3462b52b7fdf" providerId="ADAL" clId="{A962BAEA-86D3-45A1-9EEA-7849D695E784}" dt="2021-11-11T01:49:22.117" v="340"/>
          <ac:spMkLst>
            <pc:docMk/>
            <pc:sldMk cId="2136372552" sldId="378"/>
            <ac:spMk id="6" creationId="{9980098C-F003-4DFE-BD93-63B23CDAADCA}"/>
          </ac:spMkLst>
        </pc:spChg>
        <pc:spChg chg="add del mod">
          <ac:chgData name="Rohit J Kate" userId="6acfeb0a-1742-4fee-9ad0-3462b52b7fdf" providerId="ADAL" clId="{A962BAEA-86D3-45A1-9EEA-7849D695E784}" dt="2021-11-11T01:49:22.117" v="340"/>
          <ac:spMkLst>
            <pc:docMk/>
            <pc:sldMk cId="2136372552" sldId="378"/>
            <ac:spMk id="7" creationId="{97120217-BA5D-442E-9CF2-00F180F73B22}"/>
          </ac:spMkLst>
        </pc:spChg>
        <pc:spChg chg="add del mod">
          <ac:chgData name="Rohit J Kate" userId="6acfeb0a-1742-4fee-9ad0-3462b52b7fdf" providerId="ADAL" clId="{A962BAEA-86D3-45A1-9EEA-7849D695E784}" dt="2021-11-11T01:49:22.117" v="340"/>
          <ac:spMkLst>
            <pc:docMk/>
            <pc:sldMk cId="2136372552" sldId="378"/>
            <ac:spMk id="8" creationId="{D5296AFF-A1E1-4887-8DED-36092AB6CA37}"/>
          </ac:spMkLst>
        </pc:spChg>
        <pc:spChg chg="add del mod">
          <ac:chgData name="Rohit J Kate" userId="6acfeb0a-1742-4fee-9ad0-3462b52b7fdf" providerId="ADAL" clId="{A962BAEA-86D3-45A1-9EEA-7849D695E784}" dt="2021-11-11T01:49:22.117" v="340"/>
          <ac:spMkLst>
            <pc:docMk/>
            <pc:sldMk cId="2136372552" sldId="378"/>
            <ac:spMk id="9" creationId="{CCA08D07-AE76-45E0-8BE2-CFE95460F79F}"/>
          </ac:spMkLst>
        </pc:spChg>
        <pc:spChg chg="add del mod">
          <ac:chgData name="Rohit J Kate" userId="6acfeb0a-1742-4fee-9ad0-3462b52b7fdf" providerId="ADAL" clId="{A962BAEA-86D3-45A1-9EEA-7849D695E784}" dt="2021-11-11T01:49:22.117" v="340"/>
          <ac:spMkLst>
            <pc:docMk/>
            <pc:sldMk cId="2136372552" sldId="378"/>
            <ac:spMk id="10" creationId="{FE9B8C8F-24A1-4492-BC89-F502B7C245E2}"/>
          </ac:spMkLst>
        </pc:spChg>
        <pc:spChg chg="add del mod">
          <ac:chgData name="Rohit J Kate" userId="6acfeb0a-1742-4fee-9ad0-3462b52b7fdf" providerId="ADAL" clId="{A962BAEA-86D3-45A1-9EEA-7849D695E784}" dt="2021-11-11T01:49:22.117" v="340"/>
          <ac:spMkLst>
            <pc:docMk/>
            <pc:sldMk cId="2136372552" sldId="378"/>
            <ac:spMk id="11" creationId="{E8A9BE93-142E-4D6C-97EB-45A5F4CC1186}"/>
          </ac:spMkLst>
        </pc:spChg>
        <pc:spChg chg="add mod">
          <ac:chgData name="Rohit J Kate" userId="6acfeb0a-1742-4fee-9ad0-3462b52b7fdf" providerId="ADAL" clId="{A962BAEA-86D3-45A1-9EEA-7849D695E784}" dt="2021-11-11T02:14:13.845" v="1318" actId="1038"/>
          <ac:spMkLst>
            <pc:docMk/>
            <pc:sldMk cId="2136372552" sldId="378"/>
            <ac:spMk id="12" creationId="{7F1B8DD4-F0E8-45C5-BCF2-0FE24752BFEE}"/>
          </ac:spMkLst>
        </pc:spChg>
        <pc:spChg chg="add mod">
          <ac:chgData name="Rohit J Kate" userId="6acfeb0a-1742-4fee-9ad0-3462b52b7fdf" providerId="ADAL" clId="{A962BAEA-86D3-45A1-9EEA-7849D695E784}" dt="2021-11-11T02:14:13.845" v="1318" actId="1038"/>
          <ac:spMkLst>
            <pc:docMk/>
            <pc:sldMk cId="2136372552" sldId="378"/>
            <ac:spMk id="13" creationId="{34480191-5542-4B52-B70E-B8C24415275C}"/>
          </ac:spMkLst>
        </pc:spChg>
        <pc:spChg chg="add mod">
          <ac:chgData name="Rohit J Kate" userId="6acfeb0a-1742-4fee-9ad0-3462b52b7fdf" providerId="ADAL" clId="{A962BAEA-86D3-45A1-9EEA-7849D695E784}" dt="2021-11-11T02:14:13.845" v="1318" actId="1038"/>
          <ac:spMkLst>
            <pc:docMk/>
            <pc:sldMk cId="2136372552" sldId="378"/>
            <ac:spMk id="14" creationId="{E6530927-6AA6-4908-A838-4DBC0C71E67E}"/>
          </ac:spMkLst>
        </pc:spChg>
        <pc:spChg chg="add mod">
          <ac:chgData name="Rohit J Kate" userId="6acfeb0a-1742-4fee-9ad0-3462b52b7fdf" providerId="ADAL" clId="{A962BAEA-86D3-45A1-9EEA-7849D695E784}" dt="2021-11-11T02:14:13.845" v="1318" actId="1038"/>
          <ac:spMkLst>
            <pc:docMk/>
            <pc:sldMk cId="2136372552" sldId="378"/>
            <ac:spMk id="15" creationId="{EE986336-9129-4F20-B2D8-B4773B7FAAF1}"/>
          </ac:spMkLst>
        </pc:spChg>
        <pc:spChg chg="add mod">
          <ac:chgData name="Rohit J Kate" userId="6acfeb0a-1742-4fee-9ad0-3462b52b7fdf" providerId="ADAL" clId="{A962BAEA-86D3-45A1-9EEA-7849D695E784}" dt="2021-11-11T02:14:13.845" v="1318" actId="1038"/>
          <ac:spMkLst>
            <pc:docMk/>
            <pc:sldMk cId="2136372552" sldId="378"/>
            <ac:spMk id="16" creationId="{2345CBDF-BB2F-4CE6-A690-185D50554E6C}"/>
          </ac:spMkLst>
        </pc:spChg>
        <pc:spChg chg="add mod">
          <ac:chgData name="Rohit J Kate" userId="6acfeb0a-1742-4fee-9ad0-3462b52b7fdf" providerId="ADAL" clId="{A962BAEA-86D3-45A1-9EEA-7849D695E784}" dt="2021-11-11T02:14:13.845" v="1318" actId="1038"/>
          <ac:spMkLst>
            <pc:docMk/>
            <pc:sldMk cId="2136372552" sldId="378"/>
            <ac:spMk id="17" creationId="{B50B2D5C-BA82-4DBE-9BF5-A0C98948CDA6}"/>
          </ac:spMkLst>
        </pc:spChg>
        <pc:spChg chg="add mod">
          <ac:chgData name="Rohit J Kate" userId="6acfeb0a-1742-4fee-9ad0-3462b52b7fdf" providerId="ADAL" clId="{A962BAEA-86D3-45A1-9EEA-7849D695E784}" dt="2021-11-11T02:14:13.845" v="1318" actId="1038"/>
          <ac:spMkLst>
            <pc:docMk/>
            <pc:sldMk cId="2136372552" sldId="378"/>
            <ac:spMk id="18" creationId="{D04E7859-4359-4485-BC1B-581394576C6C}"/>
          </ac:spMkLst>
        </pc:spChg>
        <pc:spChg chg="add mod">
          <ac:chgData name="Rohit J Kate" userId="6acfeb0a-1742-4fee-9ad0-3462b52b7fdf" providerId="ADAL" clId="{A962BAEA-86D3-45A1-9EEA-7849D695E784}" dt="2021-11-11T02:14:13.845" v="1318" actId="1038"/>
          <ac:spMkLst>
            <pc:docMk/>
            <pc:sldMk cId="2136372552" sldId="378"/>
            <ac:spMk id="19" creationId="{B52B9379-FBD5-4F0E-A582-9EEA5851FF00}"/>
          </ac:spMkLst>
        </pc:spChg>
        <pc:spChg chg="add mod">
          <ac:chgData name="Rohit J Kate" userId="6acfeb0a-1742-4fee-9ad0-3462b52b7fdf" providerId="ADAL" clId="{A962BAEA-86D3-45A1-9EEA-7849D695E784}" dt="2021-11-11T02:14:13.845" v="1318" actId="1038"/>
          <ac:spMkLst>
            <pc:docMk/>
            <pc:sldMk cId="2136372552" sldId="378"/>
            <ac:spMk id="20" creationId="{6F30990A-C6FE-4CE9-B843-C3A67A3273A8}"/>
          </ac:spMkLst>
        </pc:spChg>
      </pc:sldChg>
      <pc:sldChg chg="addSp delSp modSp new mod">
        <pc:chgData name="Rohit J Kate" userId="6acfeb0a-1742-4fee-9ad0-3462b52b7fdf" providerId="ADAL" clId="{A962BAEA-86D3-45A1-9EEA-7849D695E784}" dt="2021-11-11T03:04:41.190" v="3415" actId="1035"/>
        <pc:sldMkLst>
          <pc:docMk/>
          <pc:sldMk cId="3235221275" sldId="379"/>
        </pc:sldMkLst>
        <pc:spChg chg="mod">
          <ac:chgData name="Rohit J Kate" userId="6acfeb0a-1742-4fee-9ad0-3462b52b7fdf" providerId="ADAL" clId="{A962BAEA-86D3-45A1-9EEA-7849D695E784}" dt="2021-11-11T01:50:41.657" v="421"/>
          <ac:spMkLst>
            <pc:docMk/>
            <pc:sldMk cId="3235221275" sldId="379"/>
            <ac:spMk id="2" creationId="{FDB0A91F-7A23-453E-A6D2-0AC9F10CFC87}"/>
          </ac:spMkLst>
        </pc:spChg>
        <pc:spChg chg="mod">
          <ac:chgData name="Rohit J Kate" userId="6acfeb0a-1742-4fee-9ad0-3462b52b7fdf" providerId="ADAL" clId="{A962BAEA-86D3-45A1-9EEA-7849D695E784}" dt="2021-11-11T02:54:37.201" v="3147" actId="1076"/>
          <ac:spMkLst>
            <pc:docMk/>
            <pc:sldMk cId="3235221275" sldId="379"/>
            <ac:spMk id="3" creationId="{6D06A40C-5A7D-4842-A0E1-5200372DB583}"/>
          </ac:spMkLst>
        </pc:spChg>
        <pc:spChg chg="add mod">
          <ac:chgData name="Rohit J Kate" userId="6acfeb0a-1742-4fee-9ad0-3462b52b7fdf" providerId="ADAL" clId="{A962BAEA-86D3-45A1-9EEA-7849D695E784}" dt="2021-11-11T02:54:41.639" v="3152" actId="1038"/>
          <ac:spMkLst>
            <pc:docMk/>
            <pc:sldMk cId="3235221275" sldId="379"/>
            <ac:spMk id="7" creationId="{4895DBC1-43E8-440B-A36D-FA1609EFE534}"/>
          </ac:spMkLst>
        </pc:spChg>
        <pc:spChg chg="add mod">
          <ac:chgData name="Rohit J Kate" userId="6acfeb0a-1742-4fee-9ad0-3462b52b7fdf" providerId="ADAL" clId="{A962BAEA-86D3-45A1-9EEA-7849D695E784}" dt="2021-11-11T02:54:41.639" v="3152" actId="1038"/>
          <ac:spMkLst>
            <pc:docMk/>
            <pc:sldMk cId="3235221275" sldId="379"/>
            <ac:spMk id="10" creationId="{9467464B-9E67-48A6-A45E-341FCC68E2E5}"/>
          </ac:spMkLst>
        </pc:spChg>
        <pc:spChg chg="add mod">
          <ac:chgData name="Rohit J Kate" userId="6acfeb0a-1742-4fee-9ad0-3462b52b7fdf" providerId="ADAL" clId="{A962BAEA-86D3-45A1-9EEA-7849D695E784}" dt="2021-11-11T02:54:41.639" v="3152" actId="1038"/>
          <ac:spMkLst>
            <pc:docMk/>
            <pc:sldMk cId="3235221275" sldId="379"/>
            <ac:spMk id="12" creationId="{D799BD78-7164-4684-B419-A3C52A39890B}"/>
          </ac:spMkLst>
        </pc:spChg>
        <pc:spChg chg="add mod">
          <ac:chgData name="Rohit J Kate" userId="6acfeb0a-1742-4fee-9ad0-3462b52b7fdf" providerId="ADAL" clId="{A962BAEA-86D3-45A1-9EEA-7849D695E784}" dt="2021-11-11T02:54:41.639" v="3152" actId="1038"/>
          <ac:spMkLst>
            <pc:docMk/>
            <pc:sldMk cId="3235221275" sldId="379"/>
            <ac:spMk id="14" creationId="{001060EE-543D-46A2-90A4-E6B06F621256}"/>
          </ac:spMkLst>
        </pc:spChg>
        <pc:spChg chg="add mod">
          <ac:chgData name="Rohit J Kate" userId="6acfeb0a-1742-4fee-9ad0-3462b52b7fdf" providerId="ADAL" clId="{A962BAEA-86D3-45A1-9EEA-7849D695E784}" dt="2021-11-11T02:54:41.639" v="3152" actId="1038"/>
          <ac:spMkLst>
            <pc:docMk/>
            <pc:sldMk cId="3235221275" sldId="379"/>
            <ac:spMk id="16" creationId="{CD59954B-915E-4E8F-917C-22A7A6654646}"/>
          </ac:spMkLst>
        </pc:spChg>
        <pc:spChg chg="add mod">
          <ac:chgData name="Rohit J Kate" userId="6acfeb0a-1742-4fee-9ad0-3462b52b7fdf" providerId="ADAL" clId="{A962BAEA-86D3-45A1-9EEA-7849D695E784}" dt="2021-11-11T03:04:41.190" v="3415" actId="1035"/>
          <ac:spMkLst>
            <pc:docMk/>
            <pc:sldMk cId="3235221275" sldId="379"/>
            <ac:spMk id="18" creationId="{5D5CBAE0-687E-47FB-9E66-022BD6EF1A1E}"/>
          </ac:spMkLst>
        </pc:spChg>
        <pc:spChg chg="add mod">
          <ac:chgData name="Rohit J Kate" userId="6acfeb0a-1742-4fee-9ad0-3462b52b7fdf" providerId="ADAL" clId="{A962BAEA-86D3-45A1-9EEA-7849D695E784}" dt="2021-11-11T02:54:41.639" v="3152" actId="1038"/>
          <ac:spMkLst>
            <pc:docMk/>
            <pc:sldMk cId="3235221275" sldId="379"/>
            <ac:spMk id="22" creationId="{5FF270D8-C837-4942-A5A5-AF9FADA6ECE2}"/>
          </ac:spMkLst>
        </pc:spChg>
        <pc:spChg chg="add del mod">
          <ac:chgData name="Rohit J Kate" userId="6acfeb0a-1742-4fee-9ad0-3462b52b7fdf" providerId="ADAL" clId="{A962BAEA-86D3-45A1-9EEA-7849D695E784}" dt="2021-11-11T01:59:30.096" v="727" actId="478"/>
          <ac:spMkLst>
            <pc:docMk/>
            <pc:sldMk cId="3235221275" sldId="379"/>
            <ac:spMk id="24" creationId="{59CAEFCB-0519-4D95-9CDC-7A153C11EA74}"/>
          </ac:spMkLst>
        </pc:spChg>
        <pc:spChg chg="add mod">
          <ac:chgData name="Rohit J Kate" userId="6acfeb0a-1742-4fee-9ad0-3462b52b7fdf" providerId="ADAL" clId="{A962BAEA-86D3-45A1-9EEA-7849D695E784}" dt="2021-11-11T02:54:41.639" v="3152" actId="1038"/>
          <ac:spMkLst>
            <pc:docMk/>
            <pc:sldMk cId="3235221275" sldId="379"/>
            <ac:spMk id="26" creationId="{CE0A8A6A-3B3B-4E87-8404-CBC96E4F1E9C}"/>
          </ac:spMkLst>
        </pc:spChg>
        <pc:spChg chg="add del mod">
          <ac:chgData name="Rohit J Kate" userId="6acfeb0a-1742-4fee-9ad0-3462b52b7fdf" providerId="ADAL" clId="{A962BAEA-86D3-45A1-9EEA-7849D695E784}" dt="2021-11-11T01:59:36.861" v="728" actId="478"/>
          <ac:spMkLst>
            <pc:docMk/>
            <pc:sldMk cId="3235221275" sldId="379"/>
            <ac:spMk id="28" creationId="{15A9D800-7946-45D9-B870-FBE1742C33E1}"/>
          </ac:spMkLst>
        </pc:spChg>
        <pc:spChg chg="add del mod">
          <ac:chgData name="Rohit J Kate" userId="6acfeb0a-1742-4fee-9ad0-3462b52b7fdf" providerId="ADAL" clId="{A962BAEA-86D3-45A1-9EEA-7849D695E784}" dt="2021-11-11T01:57:16.716" v="648"/>
          <ac:spMkLst>
            <pc:docMk/>
            <pc:sldMk cId="3235221275" sldId="379"/>
            <ac:spMk id="30" creationId="{9EC4850F-9F03-43A3-9FD1-04C8042AF3DA}"/>
          </ac:spMkLst>
        </pc:spChg>
        <pc:spChg chg="add mod">
          <ac:chgData name="Rohit J Kate" userId="6acfeb0a-1742-4fee-9ad0-3462b52b7fdf" providerId="ADAL" clId="{A962BAEA-86D3-45A1-9EEA-7849D695E784}" dt="2021-11-11T02:54:41.639" v="3152" actId="1038"/>
          <ac:spMkLst>
            <pc:docMk/>
            <pc:sldMk cId="3235221275" sldId="379"/>
            <ac:spMk id="31" creationId="{FBFB6F9A-9FD2-4B55-99C3-C948A56760DE}"/>
          </ac:spMkLst>
        </pc:spChg>
        <pc:spChg chg="add mod">
          <ac:chgData name="Rohit J Kate" userId="6acfeb0a-1742-4fee-9ad0-3462b52b7fdf" providerId="ADAL" clId="{A962BAEA-86D3-45A1-9EEA-7849D695E784}" dt="2021-11-11T02:54:41.639" v="3152" actId="1038"/>
          <ac:spMkLst>
            <pc:docMk/>
            <pc:sldMk cId="3235221275" sldId="379"/>
            <ac:spMk id="32" creationId="{CCC04D59-0EC0-4A31-B951-1E255804E758}"/>
          </ac:spMkLst>
        </pc:spChg>
        <pc:spChg chg="add mod">
          <ac:chgData name="Rohit J Kate" userId="6acfeb0a-1742-4fee-9ad0-3462b52b7fdf" providerId="ADAL" clId="{A962BAEA-86D3-45A1-9EEA-7849D695E784}" dt="2021-11-11T02:54:41.639" v="3152" actId="1038"/>
          <ac:spMkLst>
            <pc:docMk/>
            <pc:sldMk cId="3235221275" sldId="379"/>
            <ac:spMk id="33" creationId="{264109F2-2F58-48CA-8848-BB228F81A56B}"/>
          </ac:spMkLst>
        </pc:spChg>
        <pc:spChg chg="add del">
          <ac:chgData name="Rohit J Kate" userId="6acfeb0a-1742-4fee-9ad0-3462b52b7fdf" providerId="ADAL" clId="{A962BAEA-86D3-45A1-9EEA-7849D695E784}" dt="2021-11-11T02:00:50.393" v="734"/>
          <ac:spMkLst>
            <pc:docMk/>
            <pc:sldMk cId="3235221275" sldId="379"/>
            <ac:spMk id="40" creationId="{15ADCE9C-4D0E-40EC-A1F8-C0DEA8681838}"/>
          </ac:spMkLst>
        </pc:spChg>
        <pc:spChg chg="add mod">
          <ac:chgData name="Rohit J Kate" userId="6acfeb0a-1742-4fee-9ad0-3462b52b7fdf" providerId="ADAL" clId="{A962BAEA-86D3-45A1-9EEA-7849D695E784}" dt="2021-11-11T02:54:41.639" v="3152" actId="1038"/>
          <ac:spMkLst>
            <pc:docMk/>
            <pc:sldMk cId="3235221275" sldId="379"/>
            <ac:spMk id="41" creationId="{D152BD37-7CAA-4293-83E0-FBED76E5AB6F}"/>
          </ac:spMkLst>
        </pc:spChg>
        <pc:spChg chg="add del">
          <ac:chgData name="Rohit J Kate" userId="6acfeb0a-1742-4fee-9ad0-3462b52b7fdf" providerId="ADAL" clId="{A962BAEA-86D3-45A1-9EEA-7849D695E784}" dt="2021-11-11T02:00:57.949" v="737"/>
          <ac:spMkLst>
            <pc:docMk/>
            <pc:sldMk cId="3235221275" sldId="379"/>
            <ac:spMk id="42" creationId="{5716F788-0E22-4CF5-B04B-CC8C68512625}"/>
          </ac:spMkLst>
        </pc:spChg>
        <pc:spChg chg="add del">
          <ac:chgData name="Rohit J Kate" userId="6acfeb0a-1742-4fee-9ad0-3462b52b7fdf" providerId="ADAL" clId="{A962BAEA-86D3-45A1-9EEA-7849D695E784}" dt="2021-11-11T02:01:00.906" v="739"/>
          <ac:spMkLst>
            <pc:docMk/>
            <pc:sldMk cId="3235221275" sldId="379"/>
            <ac:spMk id="43" creationId="{226AFB44-37D9-4ADD-AE95-0D3FEA1D06F6}"/>
          </ac:spMkLst>
        </pc:spChg>
        <pc:spChg chg="add mod">
          <ac:chgData name="Rohit J Kate" userId="6acfeb0a-1742-4fee-9ad0-3462b52b7fdf" providerId="ADAL" clId="{A962BAEA-86D3-45A1-9EEA-7849D695E784}" dt="2021-11-11T02:54:41.639" v="3152" actId="1038"/>
          <ac:spMkLst>
            <pc:docMk/>
            <pc:sldMk cId="3235221275" sldId="379"/>
            <ac:spMk id="44" creationId="{59EA7F40-F5EA-4626-8BCB-4B30C77D32C3}"/>
          </ac:spMkLst>
        </pc:spChg>
        <pc:spChg chg="add del">
          <ac:chgData name="Rohit J Kate" userId="6acfeb0a-1742-4fee-9ad0-3462b52b7fdf" providerId="ADAL" clId="{A962BAEA-86D3-45A1-9EEA-7849D695E784}" dt="2021-11-11T02:02:01.295" v="759" actId="478"/>
          <ac:spMkLst>
            <pc:docMk/>
            <pc:sldMk cId="3235221275" sldId="379"/>
            <ac:spMk id="45" creationId="{28740E4E-6B48-4C88-AA4C-F8C318490F25}"/>
          </ac:spMkLst>
        </pc:spChg>
        <pc:spChg chg="add del mod">
          <ac:chgData name="Rohit J Kate" userId="6acfeb0a-1742-4fee-9ad0-3462b52b7fdf" providerId="ADAL" clId="{A962BAEA-86D3-45A1-9EEA-7849D695E784}" dt="2021-11-11T02:02:30.465" v="762" actId="478"/>
          <ac:spMkLst>
            <pc:docMk/>
            <pc:sldMk cId="3235221275" sldId="379"/>
            <ac:spMk id="46" creationId="{1B998CAA-F5DB-4FC4-A659-0F611AE2FC67}"/>
          </ac:spMkLst>
        </pc:spChg>
        <pc:spChg chg="add mod">
          <ac:chgData name="Rohit J Kate" userId="6acfeb0a-1742-4fee-9ad0-3462b52b7fdf" providerId="ADAL" clId="{A962BAEA-86D3-45A1-9EEA-7849D695E784}" dt="2021-11-11T02:54:41.639" v="3152" actId="1038"/>
          <ac:spMkLst>
            <pc:docMk/>
            <pc:sldMk cId="3235221275" sldId="379"/>
            <ac:spMk id="51" creationId="{522A883A-2F39-4753-8758-1ABB683051CC}"/>
          </ac:spMkLst>
        </pc:spChg>
        <pc:spChg chg="add mod">
          <ac:chgData name="Rohit J Kate" userId="6acfeb0a-1742-4fee-9ad0-3462b52b7fdf" providerId="ADAL" clId="{A962BAEA-86D3-45A1-9EEA-7849D695E784}" dt="2021-11-11T02:03:41.196" v="806" actId="1076"/>
          <ac:spMkLst>
            <pc:docMk/>
            <pc:sldMk cId="3235221275" sldId="379"/>
            <ac:spMk id="52" creationId="{6A796EFF-9018-4E70-A4CA-414EA5D01300}"/>
          </ac:spMkLst>
        </pc:spChg>
        <pc:spChg chg="add mod">
          <ac:chgData name="Rohit J Kate" userId="6acfeb0a-1742-4fee-9ad0-3462b52b7fdf" providerId="ADAL" clId="{A962BAEA-86D3-45A1-9EEA-7849D695E784}" dt="2021-11-11T02:12:25.974" v="1054" actId="20577"/>
          <ac:spMkLst>
            <pc:docMk/>
            <pc:sldMk cId="3235221275" sldId="379"/>
            <ac:spMk id="53" creationId="{A2970890-3F52-40D5-A4F5-DA90B0F88D87}"/>
          </ac:spMkLst>
        </pc:spChg>
        <pc:spChg chg="add mod">
          <ac:chgData name="Rohit J Kate" userId="6acfeb0a-1742-4fee-9ad0-3462b52b7fdf" providerId="ADAL" clId="{A962BAEA-86D3-45A1-9EEA-7849D695E784}" dt="2021-11-11T02:04:25.687" v="909" actId="14100"/>
          <ac:spMkLst>
            <pc:docMk/>
            <pc:sldMk cId="3235221275" sldId="379"/>
            <ac:spMk id="54" creationId="{A6BBF8EE-3DF7-4403-8A91-D2E4C1AA3AD0}"/>
          </ac:spMkLst>
        </pc:spChg>
        <pc:spChg chg="add mod">
          <ac:chgData name="Rohit J Kate" userId="6acfeb0a-1742-4fee-9ad0-3462b52b7fdf" providerId="ADAL" clId="{A962BAEA-86D3-45A1-9EEA-7849D695E784}" dt="2021-11-11T02:12:29.405" v="1056" actId="20577"/>
          <ac:spMkLst>
            <pc:docMk/>
            <pc:sldMk cId="3235221275" sldId="379"/>
            <ac:spMk id="55" creationId="{EE586C28-B925-4840-A0A5-56D06841E0F0}"/>
          </ac:spMkLst>
        </pc:spChg>
        <pc:spChg chg="add mod">
          <ac:chgData name="Rohit J Kate" userId="6acfeb0a-1742-4fee-9ad0-3462b52b7fdf" providerId="ADAL" clId="{A962BAEA-86D3-45A1-9EEA-7849D695E784}" dt="2021-11-11T02:54:41.639" v="3152" actId="1038"/>
          <ac:spMkLst>
            <pc:docMk/>
            <pc:sldMk cId="3235221275" sldId="379"/>
            <ac:spMk id="72" creationId="{6ACD3BA8-4C37-4C22-A0B4-656B38871AA9}"/>
          </ac:spMkLst>
        </pc:spChg>
        <pc:cxnChg chg="add mod">
          <ac:chgData name="Rohit J Kate" userId="6acfeb0a-1742-4fee-9ad0-3462b52b7fdf" providerId="ADAL" clId="{A962BAEA-86D3-45A1-9EEA-7849D695E784}" dt="2021-11-11T02:54:41.639" v="3152" actId="1038"/>
          <ac:cxnSpMkLst>
            <pc:docMk/>
            <pc:sldMk cId="3235221275" sldId="379"/>
            <ac:cxnSpMk id="6" creationId="{DD2055DD-1690-4C13-B142-E67DCA8E0E0F}"/>
          </ac:cxnSpMkLst>
        </pc:cxnChg>
        <pc:cxnChg chg="add mod">
          <ac:chgData name="Rohit J Kate" userId="6acfeb0a-1742-4fee-9ad0-3462b52b7fdf" providerId="ADAL" clId="{A962BAEA-86D3-45A1-9EEA-7849D695E784}" dt="2021-11-11T02:54:41.639" v="3152" actId="1038"/>
          <ac:cxnSpMkLst>
            <pc:docMk/>
            <pc:sldMk cId="3235221275" sldId="379"/>
            <ac:cxnSpMk id="9" creationId="{D8B4CF7A-DBC4-4E79-BB71-972A81DA5479}"/>
          </ac:cxnSpMkLst>
        </pc:cxnChg>
        <pc:cxnChg chg="add mod">
          <ac:chgData name="Rohit J Kate" userId="6acfeb0a-1742-4fee-9ad0-3462b52b7fdf" providerId="ADAL" clId="{A962BAEA-86D3-45A1-9EEA-7849D695E784}" dt="2021-11-11T02:54:41.639" v="3152" actId="1038"/>
          <ac:cxnSpMkLst>
            <pc:docMk/>
            <pc:sldMk cId="3235221275" sldId="379"/>
            <ac:cxnSpMk id="11" creationId="{F9B41037-58E3-40A0-88A8-FA44E6166248}"/>
          </ac:cxnSpMkLst>
        </pc:cxnChg>
        <pc:cxnChg chg="add mod">
          <ac:chgData name="Rohit J Kate" userId="6acfeb0a-1742-4fee-9ad0-3462b52b7fdf" providerId="ADAL" clId="{A962BAEA-86D3-45A1-9EEA-7849D695E784}" dt="2021-11-11T02:54:41.639" v="3152" actId="1038"/>
          <ac:cxnSpMkLst>
            <pc:docMk/>
            <pc:sldMk cId="3235221275" sldId="379"/>
            <ac:cxnSpMk id="13" creationId="{C1C9DC36-A4EB-4847-85AE-5250E9063A38}"/>
          </ac:cxnSpMkLst>
        </pc:cxnChg>
        <pc:cxnChg chg="add mod">
          <ac:chgData name="Rohit J Kate" userId="6acfeb0a-1742-4fee-9ad0-3462b52b7fdf" providerId="ADAL" clId="{A962BAEA-86D3-45A1-9EEA-7849D695E784}" dt="2021-11-11T02:54:41.639" v="3152" actId="1038"/>
          <ac:cxnSpMkLst>
            <pc:docMk/>
            <pc:sldMk cId="3235221275" sldId="379"/>
            <ac:cxnSpMk id="15" creationId="{6D23E232-5A6B-4D7C-B139-BC769A919693}"/>
          </ac:cxnSpMkLst>
        </pc:cxnChg>
        <pc:cxnChg chg="add mod">
          <ac:chgData name="Rohit J Kate" userId="6acfeb0a-1742-4fee-9ad0-3462b52b7fdf" providerId="ADAL" clId="{A962BAEA-86D3-45A1-9EEA-7849D695E784}" dt="2021-11-11T02:54:41.639" v="3152" actId="1038"/>
          <ac:cxnSpMkLst>
            <pc:docMk/>
            <pc:sldMk cId="3235221275" sldId="379"/>
            <ac:cxnSpMk id="17" creationId="{EEE5F333-85DF-4A25-A14A-33F04F21E2BA}"/>
          </ac:cxnSpMkLst>
        </pc:cxnChg>
        <pc:cxnChg chg="add mod">
          <ac:chgData name="Rohit J Kate" userId="6acfeb0a-1742-4fee-9ad0-3462b52b7fdf" providerId="ADAL" clId="{A962BAEA-86D3-45A1-9EEA-7849D695E784}" dt="2021-11-11T02:54:41.639" v="3152" actId="1038"/>
          <ac:cxnSpMkLst>
            <pc:docMk/>
            <pc:sldMk cId="3235221275" sldId="379"/>
            <ac:cxnSpMk id="20" creationId="{F691A6F8-941A-45A2-8A58-1E16E0096644}"/>
          </ac:cxnSpMkLst>
        </pc:cxnChg>
        <pc:cxnChg chg="add del mod">
          <ac:chgData name="Rohit J Kate" userId="6acfeb0a-1742-4fee-9ad0-3462b52b7fdf" providerId="ADAL" clId="{A962BAEA-86D3-45A1-9EEA-7849D695E784}" dt="2021-11-11T01:56:57.287" v="640" actId="478"/>
          <ac:cxnSpMkLst>
            <pc:docMk/>
            <pc:sldMk cId="3235221275" sldId="379"/>
            <ac:cxnSpMk id="21" creationId="{49A82A47-8755-49CA-8576-E0296B904F6E}"/>
          </ac:cxnSpMkLst>
        </pc:cxnChg>
        <pc:cxnChg chg="add del mod">
          <ac:chgData name="Rohit J Kate" userId="6acfeb0a-1742-4fee-9ad0-3462b52b7fdf" providerId="ADAL" clId="{A962BAEA-86D3-45A1-9EEA-7849D695E784}" dt="2021-11-11T01:59:30.096" v="727" actId="478"/>
          <ac:cxnSpMkLst>
            <pc:docMk/>
            <pc:sldMk cId="3235221275" sldId="379"/>
            <ac:cxnSpMk id="23" creationId="{63D0960F-B52A-4D3D-A51D-990F574A9B93}"/>
          </ac:cxnSpMkLst>
        </pc:cxnChg>
        <pc:cxnChg chg="add mod">
          <ac:chgData name="Rohit J Kate" userId="6acfeb0a-1742-4fee-9ad0-3462b52b7fdf" providerId="ADAL" clId="{A962BAEA-86D3-45A1-9EEA-7849D695E784}" dt="2021-11-11T02:54:41.639" v="3152" actId="1038"/>
          <ac:cxnSpMkLst>
            <pc:docMk/>
            <pc:sldMk cId="3235221275" sldId="379"/>
            <ac:cxnSpMk id="25" creationId="{8868B202-D341-4619-AD48-FA4DD561E58E}"/>
          </ac:cxnSpMkLst>
        </pc:cxnChg>
        <pc:cxnChg chg="add del mod">
          <ac:chgData name="Rohit J Kate" userId="6acfeb0a-1742-4fee-9ad0-3462b52b7fdf" providerId="ADAL" clId="{A962BAEA-86D3-45A1-9EEA-7849D695E784}" dt="2021-11-11T01:59:36.861" v="728" actId="478"/>
          <ac:cxnSpMkLst>
            <pc:docMk/>
            <pc:sldMk cId="3235221275" sldId="379"/>
            <ac:cxnSpMk id="27" creationId="{B5485981-83CE-434E-965C-582E367F6884}"/>
          </ac:cxnSpMkLst>
        </pc:cxnChg>
        <pc:cxnChg chg="add mod">
          <ac:chgData name="Rohit J Kate" userId="6acfeb0a-1742-4fee-9ad0-3462b52b7fdf" providerId="ADAL" clId="{A962BAEA-86D3-45A1-9EEA-7849D695E784}" dt="2021-11-11T02:54:41.639" v="3152" actId="1038"/>
          <ac:cxnSpMkLst>
            <pc:docMk/>
            <pc:sldMk cId="3235221275" sldId="379"/>
            <ac:cxnSpMk id="35" creationId="{8956CFAA-C587-4EB8-BF7A-E7AD6D5612D3}"/>
          </ac:cxnSpMkLst>
        </pc:cxnChg>
        <pc:cxnChg chg="add mod">
          <ac:chgData name="Rohit J Kate" userId="6acfeb0a-1742-4fee-9ad0-3462b52b7fdf" providerId="ADAL" clId="{A962BAEA-86D3-45A1-9EEA-7849D695E784}" dt="2021-11-11T02:54:41.639" v="3152" actId="1038"/>
          <ac:cxnSpMkLst>
            <pc:docMk/>
            <pc:sldMk cId="3235221275" sldId="379"/>
            <ac:cxnSpMk id="37" creationId="{3BC80562-D95B-471E-B211-358C13C36C60}"/>
          </ac:cxnSpMkLst>
        </pc:cxnChg>
        <pc:cxnChg chg="add del mod">
          <ac:chgData name="Rohit J Kate" userId="6acfeb0a-1742-4fee-9ad0-3462b52b7fdf" providerId="ADAL" clId="{A962BAEA-86D3-45A1-9EEA-7849D695E784}" dt="2021-11-11T02:00:31.723" v="732" actId="478"/>
          <ac:cxnSpMkLst>
            <pc:docMk/>
            <pc:sldMk cId="3235221275" sldId="379"/>
            <ac:cxnSpMk id="39" creationId="{D3B4EF4D-D4C4-4E8C-9D2F-FB3885974929}"/>
          </ac:cxnSpMkLst>
        </pc:cxnChg>
        <pc:cxnChg chg="add del mod">
          <ac:chgData name="Rohit J Kate" userId="6acfeb0a-1742-4fee-9ad0-3462b52b7fdf" providerId="ADAL" clId="{A962BAEA-86D3-45A1-9EEA-7849D695E784}" dt="2021-11-11T02:02:40.378" v="764" actId="478"/>
          <ac:cxnSpMkLst>
            <pc:docMk/>
            <pc:sldMk cId="3235221275" sldId="379"/>
            <ac:cxnSpMk id="48" creationId="{8378288D-2C2D-46BB-B4FA-9A514E2B332E}"/>
          </ac:cxnSpMkLst>
        </pc:cxnChg>
        <pc:cxnChg chg="add del mod">
          <ac:chgData name="Rohit J Kate" userId="6acfeb0a-1742-4fee-9ad0-3462b52b7fdf" providerId="ADAL" clId="{A962BAEA-86D3-45A1-9EEA-7849D695E784}" dt="2021-11-11T02:09:12.770" v="984" actId="478"/>
          <ac:cxnSpMkLst>
            <pc:docMk/>
            <pc:sldMk cId="3235221275" sldId="379"/>
            <ac:cxnSpMk id="50" creationId="{7A022C2A-4B56-4DD6-9907-15071472E335}"/>
          </ac:cxnSpMkLst>
        </pc:cxnChg>
        <pc:cxnChg chg="add del mod">
          <ac:chgData name="Rohit J Kate" userId="6acfeb0a-1742-4fee-9ad0-3462b52b7fdf" providerId="ADAL" clId="{A962BAEA-86D3-45A1-9EEA-7849D695E784}" dt="2021-11-11T02:09:20.975" v="986" actId="478"/>
          <ac:cxnSpMkLst>
            <pc:docMk/>
            <pc:sldMk cId="3235221275" sldId="379"/>
            <ac:cxnSpMk id="59" creationId="{2F68B440-455B-4024-9439-29A501338CD0}"/>
          </ac:cxnSpMkLst>
        </pc:cxnChg>
        <pc:cxnChg chg="add mod">
          <ac:chgData name="Rohit J Kate" userId="6acfeb0a-1742-4fee-9ad0-3462b52b7fdf" providerId="ADAL" clId="{A962BAEA-86D3-45A1-9EEA-7849D695E784}" dt="2021-11-11T02:54:41.639" v="3152" actId="1038"/>
          <ac:cxnSpMkLst>
            <pc:docMk/>
            <pc:sldMk cId="3235221275" sldId="379"/>
            <ac:cxnSpMk id="61" creationId="{B47A9DEA-BB8D-46D3-A9B7-0462A76750E1}"/>
          </ac:cxnSpMkLst>
        </pc:cxnChg>
        <pc:cxnChg chg="add mod">
          <ac:chgData name="Rohit J Kate" userId="6acfeb0a-1742-4fee-9ad0-3462b52b7fdf" providerId="ADAL" clId="{A962BAEA-86D3-45A1-9EEA-7849D695E784}" dt="2021-11-11T02:54:41.639" v="3152" actId="1038"/>
          <ac:cxnSpMkLst>
            <pc:docMk/>
            <pc:sldMk cId="3235221275" sldId="379"/>
            <ac:cxnSpMk id="63" creationId="{816EC78D-802C-4B5D-AD50-216806D27664}"/>
          </ac:cxnSpMkLst>
        </pc:cxnChg>
        <pc:cxnChg chg="add mod">
          <ac:chgData name="Rohit J Kate" userId="6acfeb0a-1742-4fee-9ad0-3462b52b7fdf" providerId="ADAL" clId="{A962BAEA-86D3-45A1-9EEA-7849D695E784}" dt="2021-11-11T02:54:41.639" v="3152" actId="1038"/>
          <ac:cxnSpMkLst>
            <pc:docMk/>
            <pc:sldMk cId="3235221275" sldId="379"/>
            <ac:cxnSpMk id="65" creationId="{2DB4A0A2-CBA0-4ED4-A427-9892B854527F}"/>
          </ac:cxnSpMkLst>
        </pc:cxnChg>
        <pc:cxnChg chg="add del mod">
          <ac:chgData name="Rohit J Kate" userId="6acfeb0a-1742-4fee-9ad0-3462b52b7fdf" providerId="ADAL" clId="{A962BAEA-86D3-45A1-9EEA-7849D695E784}" dt="2021-11-11T02:10:11.295" v="997" actId="478"/>
          <ac:cxnSpMkLst>
            <pc:docMk/>
            <pc:sldMk cId="3235221275" sldId="379"/>
            <ac:cxnSpMk id="67" creationId="{F383E470-DF4C-489D-AF1F-7E4EE8F3F97F}"/>
          </ac:cxnSpMkLst>
        </pc:cxnChg>
        <pc:cxnChg chg="add mod">
          <ac:chgData name="Rohit J Kate" userId="6acfeb0a-1742-4fee-9ad0-3462b52b7fdf" providerId="ADAL" clId="{A962BAEA-86D3-45A1-9EEA-7849D695E784}" dt="2021-11-11T02:54:41.639" v="3152" actId="1038"/>
          <ac:cxnSpMkLst>
            <pc:docMk/>
            <pc:sldMk cId="3235221275" sldId="379"/>
            <ac:cxnSpMk id="69" creationId="{84C69DA7-68E0-41D2-963A-DCA1ACAA48AF}"/>
          </ac:cxnSpMkLst>
        </pc:cxnChg>
        <pc:cxnChg chg="add mod">
          <ac:chgData name="Rohit J Kate" userId="6acfeb0a-1742-4fee-9ad0-3462b52b7fdf" providerId="ADAL" clId="{A962BAEA-86D3-45A1-9EEA-7849D695E784}" dt="2021-11-11T02:54:41.639" v="3152" actId="1038"/>
          <ac:cxnSpMkLst>
            <pc:docMk/>
            <pc:sldMk cId="3235221275" sldId="379"/>
            <ac:cxnSpMk id="71" creationId="{B829DDAB-6373-44ED-A4A3-F8A7BBA52A10}"/>
          </ac:cxnSpMkLst>
        </pc:cxnChg>
      </pc:sldChg>
      <pc:sldChg chg="modSp new mod">
        <pc:chgData name="Rohit J Kate" userId="6acfeb0a-1742-4fee-9ad0-3462b52b7fdf" providerId="ADAL" clId="{A962BAEA-86D3-45A1-9EEA-7849D695E784}" dt="2021-11-11T02:55:31.638" v="3241" actId="20577"/>
        <pc:sldMkLst>
          <pc:docMk/>
          <pc:sldMk cId="3326236892" sldId="380"/>
        </pc:sldMkLst>
        <pc:spChg chg="mod">
          <ac:chgData name="Rohit J Kate" userId="6acfeb0a-1742-4fee-9ad0-3462b52b7fdf" providerId="ADAL" clId="{A962BAEA-86D3-45A1-9EEA-7849D695E784}" dt="2021-11-11T02:12:41.145" v="1058"/>
          <ac:spMkLst>
            <pc:docMk/>
            <pc:sldMk cId="3326236892" sldId="380"/>
            <ac:spMk id="2" creationId="{FE2FEBEB-CEBB-4DA7-A041-E5A474FB812E}"/>
          </ac:spMkLst>
        </pc:spChg>
        <pc:spChg chg="mod">
          <ac:chgData name="Rohit J Kate" userId="6acfeb0a-1742-4fee-9ad0-3462b52b7fdf" providerId="ADAL" clId="{A962BAEA-86D3-45A1-9EEA-7849D695E784}" dt="2021-11-11T02:55:31.638" v="3241" actId="20577"/>
          <ac:spMkLst>
            <pc:docMk/>
            <pc:sldMk cId="3326236892" sldId="380"/>
            <ac:spMk id="3" creationId="{531459A3-D3B5-4FC1-BE0D-BE28C9E5D718}"/>
          </ac:spMkLst>
        </pc:spChg>
      </pc:sldChg>
      <pc:sldChg chg="addSp delSp modSp new mod modAnim">
        <pc:chgData name="Rohit J Kate" userId="6acfeb0a-1742-4fee-9ad0-3462b52b7fdf" providerId="ADAL" clId="{A962BAEA-86D3-45A1-9EEA-7849D695E784}" dt="2021-11-11T04:54:54.255" v="5242" actId="1076"/>
        <pc:sldMkLst>
          <pc:docMk/>
          <pc:sldMk cId="1713080237" sldId="381"/>
        </pc:sldMkLst>
        <pc:spChg chg="mod">
          <ac:chgData name="Rohit J Kate" userId="6acfeb0a-1742-4fee-9ad0-3462b52b7fdf" providerId="ADAL" clId="{A962BAEA-86D3-45A1-9EEA-7849D695E784}" dt="2021-11-11T02:24:59.920" v="1838" actId="20577"/>
          <ac:spMkLst>
            <pc:docMk/>
            <pc:sldMk cId="1713080237" sldId="381"/>
            <ac:spMk id="2" creationId="{BD6819A7-083D-4891-8EF2-87C31DF25259}"/>
          </ac:spMkLst>
        </pc:spChg>
        <pc:spChg chg="del">
          <ac:chgData name="Rohit J Kate" userId="6acfeb0a-1742-4fee-9ad0-3462b52b7fdf" providerId="ADAL" clId="{A962BAEA-86D3-45A1-9EEA-7849D695E784}" dt="2021-11-11T02:34:03.083" v="2161" actId="478"/>
          <ac:spMkLst>
            <pc:docMk/>
            <pc:sldMk cId="1713080237" sldId="381"/>
            <ac:spMk id="3" creationId="{480BBE1D-941E-44F0-8C5A-A2E916368FC9}"/>
          </ac:spMkLst>
        </pc:spChg>
        <pc:spChg chg="mod">
          <ac:chgData name="Rohit J Kate" userId="6acfeb0a-1742-4fee-9ad0-3462b52b7fdf" providerId="ADAL" clId="{A962BAEA-86D3-45A1-9EEA-7849D695E784}" dt="2021-11-11T04:54:54.255" v="5242" actId="1076"/>
          <ac:spMkLst>
            <pc:docMk/>
            <pc:sldMk cId="1713080237" sldId="381"/>
            <ac:spMk id="4" creationId="{6EC3197F-C75A-41CF-83A6-65A1340039B6}"/>
          </ac:spMkLst>
        </pc:spChg>
        <pc:spChg chg="add mod">
          <ac:chgData name="Rohit J Kate" userId="6acfeb0a-1742-4fee-9ad0-3462b52b7fdf" providerId="ADAL" clId="{A962BAEA-86D3-45A1-9EEA-7849D695E784}" dt="2021-11-11T02:37:54.146" v="2244" actId="1036"/>
          <ac:spMkLst>
            <pc:docMk/>
            <pc:sldMk cId="1713080237" sldId="381"/>
            <ac:spMk id="6" creationId="{8EE88261-9C17-4413-AF47-0CB0F699EEF5}"/>
          </ac:spMkLst>
        </pc:spChg>
        <pc:spChg chg="add mod">
          <ac:chgData name="Rohit J Kate" userId="6acfeb0a-1742-4fee-9ad0-3462b52b7fdf" providerId="ADAL" clId="{A962BAEA-86D3-45A1-9EEA-7849D695E784}" dt="2021-11-11T02:37:54.146" v="2244" actId="1036"/>
          <ac:spMkLst>
            <pc:docMk/>
            <pc:sldMk cId="1713080237" sldId="381"/>
            <ac:spMk id="8" creationId="{0C9CE032-A938-4467-B897-9C15EDFCC91E}"/>
          </ac:spMkLst>
        </pc:spChg>
        <pc:spChg chg="add mod">
          <ac:chgData name="Rohit J Kate" userId="6acfeb0a-1742-4fee-9ad0-3462b52b7fdf" providerId="ADAL" clId="{A962BAEA-86D3-45A1-9EEA-7849D695E784}" dt="2021-11-11T02:37:54.146" v="2244" actId="1036"/>
          <ac:spMkLst>
            <pc:docMk/>
            <pc:sldMk cId="1713080237" sldId="381"/>
            <ac:spMk id="10" creationId="{ED68363E-4CA2-43D5-87C7-1F9F3FB65247}"/>
          </ac:spMkLst>
        </pc:spChg>
        <pc:spChg chg="add mod">
          <ac:chgData name="Rohit J Kate" userId="6acfeb0a-1742-4fee-9ad0-3462b52b7fdf" providerId="ADAL" clId="{A962BAEA-86D3-45A1-9EEA-7849D695E784}" dt="2021-11-11T02:37:54.146" v="2244" actId="1036"/>
          <ac:spMkLst>
            <pc:docMk/>
            <pc:sldMk cId="1713080237" sldId="381"/>
            <ac:spMk id="12" creationId="{D2F7B4C8-DD6B-42B8-BA56-AF848C77122A}"/>
          </ac:spMkLst>
        </pc:spChg>
        <pc:spChg chg="add mod">
          <ac:chgData name="Rohit J Kate" userId="6acfeb0a-1742-4fee-9ad0-3462b52b7fdf" providerId="ADAL" clId="{A962BAEA-86D3-45A1-9EEA-7849D695E784}" dt="2021-11-11T02:37:54.146" v="2244" actId="1036"/>
          <ac:spMkLst>
            <pc:docMk/>
            <pc:sldMk cId="1713080237" sldId="381"/>
            <ac:spMk id="14" creationId="{A8E58A73-D359-4913-AECA-7B2CAE1462A7}"/>
          </ac:spMkLst>
        </pc:spChg>
        <pc:spChg chg="add mod">
          <ac:chgData name="Rohit J Kate" userId="6acfeb0a-1742-4fee-9ad0-3462b52b7fdf" providerId="ADAL" clId="{A962BAEA-86D3-45A1-9EEA-7849D695E784}" dt="2021-11-11T02:37:54.146" v="2244" actId="1036"/>
          <ac:spMkLst>
            <pc:docMk/>
            <pc:sldMk cId="1713080237" sldId="381"/>
            <ac:spMk id="16" creationId="{3BCCAA87-FB87-4B1A-8274-4AE3E9BFDD98}"/>
          </ac:spMkLst>
        </pc:spChg>
        <pc:spChg chg="add mod">
          <ac:chgData name="Rohit J Kate" userId="6acfeb0a-1742-4fee-9ad0-3462b52b7fdf" providerId="ADAL" clId="{A962BAEA-86D3-45A1-9EEA-7849D695E784}" dt="2021-11-11T02:37:54.146" v="2244" actId="1036"/>
          <ac:spMkLst>
            <pc:docMk/>
            <pc:sldMk cId="1713080237" sldId="381"/>
            <ac:spMk id="18" creationId="{BF620151-64F1-49AA-9361-10F3FF3E864A}"/>
          </ac:spMkLst>
        </pc:spChg>
        <pc:spChg chg="add mod">
          <ac:chgData name="Rohit J Kate" userId="6acfeb0a-1742-4fee-9ad0-3462b52b7fdf" providerId="ADAL" clId="{A962BAEA-86D3-45A1-9EEA-7849D695E784}" dt="2021-11-11T02:37:54.146" v="2244" actId="1036"/>
          <ac:spMkLst>
            <pc:docMk/>
            <pc:sldMk cId="1713080237" sldId="381"/>
            <ac:spMk id="20" creationId="{240BEAA5-D108-405C-8C8E-C726D97C4968}"/>
          </ac:spMkLst>
        </pc:spChg>
        <pc:spChg chg="add mod">
          <ac:chgData name="Rohit J Kate" userId="6acfeb0a-1742-4fee-9ad0-3462b52b7fdf" providerId="ADAL" clId="{A962BAEA-86D3-45A1-9EEA-7849D695E784}" dt="2021-11-11T02:37:54.146" v="2244" actId="1036"/>
          <ac:spMkLst>
            <pc:docMk/>
            <pc:sldMk cId="1713080237" sldId="381"/>
            <ac:spMk id="21" creationId="{710C8B25-D209-446F-BD98-620CA4A22571}"/>
          </ac:spMkLst>
        </pc:spChg>
        <pc:spChg chg="add mod">
          <ac:chgData name="Rohit J Kate" userId="6acfeb0a-1742-4fee-9ad0-3462b52b7fdf" providerId="ADAL" clId="{A962BAEA-86D3-45A1-9EEA-7849D695E784}" dt="2021-11-11T02:37:54.146" v="2244" actId="1036"/>
          <ac:spMkLst>
            <pc:docMk/>
            <pc:sldMk cId="1713080237" sldId="381"/>
            <ac:spMk id="22" creationId="{17F5CD0E-0F52-4D6D-8714-8AFB9560A666}"/>
          </ac:spMkLst>
        </pc:spChg>
        <pc:spChg chg="add mod">
          <ac:chgData name="Rohit J Kate" userId="6acfeb0a-1742-4fee-9ad0-3462b52b7fdf" providerId="ADAL" clId="{A962BAEA-86D3-45A1-9EEA-7849D695E784}" dt="2021-11-11T02:37:54.146" v="2244" actId="1036"/>
          <ac:spMkLst>
            <pc:docMk/>
            <pc:sldMk cId="1713080237" sldId="381"/>
            <ac:spMk id="23" creationId="{3F28A93A-988C-412B-B6E7-6AA685941851}"/>
          </ac:spMkLst>
        </pc:spChg>
        <pc:spChg chg="add mod">
          <ac:chgData name="Rohit J Kate" userId="6acfeb0a-1742-4fee-9ad0-3462b52b7fdf" providerId="ADAL" clId="{A962BAEA-86D3-45A1-9EEA-7849D695E784}" dt="2021-11-11T02:37:54.146" v="2244" actId="1036"/>
          <ac:spMkLst>
            <pc:docMk/>
            <pc:sldMk cId="1713080237" sldId="381"/>
            <ac:spMk id="26" creationId="{ED5E200C-B6C4-4208-B69D-6B6BD14D5125}"/>
          </ac:spMkLst>
        </pc:spChg>
        <pc:spChg chg="add mod">
          <ac:chgData name="Rohit J Kate" userId="6acfeb0a-1742-4fee-9ad0-3462b52b7fdf" providerId="ADAL" clId="{A962BAEA-86D3-45A1-9EEA-7849D695E784}" dt="2021-11-11T02:37:54.146" v="2244" actId="1036"/>
          <ac:spMkLst>
            <pc:docMk/>
            <pc:sldMk cId="1713080237" sldId="381"/>
            <ac:spMk id="27" creationId="{8D237652-E7CF-4144-AD4A-F8DB03F5DE9F}"/>
          </ac:spMkLst>
        </pc:spChg>
        <pc:spChg chg="add mod">
          <ac:chgData name="Rohit J Kate" userId="6acfeb0a-1742-4fee-9ad0-3462b52b7fdf" providerId="ADAL" clId="{A962BAEA-86D3-45A1-9EEA-7849D695E784}" dt="2021-11-11T02:37:54.146" v="2244" actId="1036"/>
          <ac:spMkLst>
            <pc:docMk/>
            <pc:sldMk cId="1713080237" sldId="381"/>
            <ac:spMk id="28" creationId="{83C3CD34-D2E1-44FF-9F88-A6AEB583A2BF}"/>
          </ac:spMkLst>
        </pc:spChg>
        <pc:spChg chg="add del mod">
          <ac:chgData name="Rohit J Kate" userId="6acfeb0a-1742-4fee-9ad0-3462b52b7fdf" providerId="ADAL" clId="{A962BAEA-86D3-45A1-9EEA-7849D695E784}" dt="2021-11-11T02:34:31.767" v="2164" actId="478"/>
          <ac:spMkLst>
            <pc:docMk/>
            <pc:sldMk cId="1713080237" sldId="381"/>
            <ac:spMk id="34" creationId="{C63282F8-46B5-4137-90F6-19C6C1C57711}"/>
          </ac:spMkLst>
        </pc:spChg>
        <pc:spChg chg="add mod">
          <ac:chgData name="Rohit J Kate" userId="6acfeb0a-1742-4fee-9ad0-3462b52b7fdf" providerId="ADAL" clId="{A962BAEA-86D3-45A1-9EEA-7849D695E784}" dt="2021-11-11T02:37:54.146" v="2244" actId="1036"/>
          <ac:spMkLst>
            <pc:docMk/>
            <pc:sldMk cId="1713080237" sldId="381"/>
            <ac:spMk id="37" creationId="{022F4341-8E21-48C0-B1DB-DF6141EEA0B3}"/>
          </ac:spMkLst>
        </pc:spChg>
        <pc:spChg chg="add mod">
          <ac:chgData name="Rohit J Kate" userId="6acfeb0a-1742-4fee-9ad0-3462b52b7fdf" providerId="ADAL" clId="{A962BAEA-86D3-45A1-9EEA-7849D695E784}" dt="2021-11-11T02:37:54.146" v="2244" actId="1036"/>
          <ac:spMkLst>
            <pc:docMk/>
            <pc:sldMk cId="1713080237" sldId="381"/>
            <ac:spMk id="52" creationId="{3D4BDEC0-F98E-4821-883C-30941DDD45DD}"/>
          </ac:spMkLst>
        </pc:spChg>
        <pc:spChg chg="add mod">
          <ac:chgData name="Rohit J Kate" userId="6acfeb0a-1742-4fee-9ad0-3462b52b7fdf" providerId="ADAL" clId="{A962BAEA-86D3-45A1-9EEA-7849D695E784}" dt="2021-11-11T02:38:12.938" v="2280" actId="1076"/>
          <ac:spMkLst>
            <pc:docMk/>
            <pc:sldMk cId="1713080237" sldId="381"/>
            <ac:spMk id="56" creationId="{AB36A068-814C-46CF-BFBC-E8ECDB7317F2}"/>
          </ac:spMkLst>
        </pc:spChg>
        <pc:cxnChg chg="add mod">
          <ac:chgData name="Rohit J Kate" userId="6acfeb0a-1742-4fee-9ad0-3462b52b7fdf" providerId="ADAL" clId="{A962BAEA-86D3-45A1-9EEA-7849D695E784}" dt="2021-11-11T02:37:54.146" v="2244" actId="1036"/>
          <ac:cxnSpMkLst>
            <pc:docMk/>
            <pc:sldMk cId="1713080237" sldId="381"/>
            <ac:cxnSpMk id="5" creationId="{297814A2-107B-4295-8F4E-A9BABDF079B3}"/>
          </ac:cxnSpMkLst>
        </pc:cxnChg>
        <pc:cxnChg chg="add mod">
          <ac:chgData name="Rohit J Kate" userId="6acfeb0a-1742-4fee-9ad0-3462b52b7fdf" providerId="ADAL" clId="{A962BAEA-86D3-45A1-9EEA-7849D695E784}" dt="2021-11-11T02:37:54.146" v="2244" actId="1036"/>
          <ac:cxnSpMkLst>
            <pc:docMk/>
            <pc:sldMk cId="1713080237" sldId="381"/>
            <ac:cxnSpMk id="7" creationId="{65353C05-9514-4499-A4C4-89649DAF357E}"/>
          </ac:cxnSpMkLst>
        </pc:cxnChg>
        <pc:cxnChg chg="add mod">
          <ac:chgData name="Rohit J Kate" userId="6acfeb0a-1742-4fee-9ad0-3462b52b7fdf" providerId="ADAL" clId="{A962BAEA-86D3-45A1-9EEA-7849D695E784}" dt="2021-11-11T02:37:54.146" v="2244" actId="1036"/>
          <ac:cxnSpMkLst>
            <pc:docMk/>
            <pc:sldMk cId="1713080237" sldId="381"/>
            <ac:cxnSpMk id="9" creationId="{A855C313-B397-4725-AA9E-4053D5FCF3F0}"/>
          </ac:cxnSpMkLst>
        </pc:cxnChg>
        <pc:cxnChg chg="add mod">
          <ac:chgData name="Rohit J Kate" userId="6acfeb0a-1742-4fee-9ad0-3462b52b7fdf" providerId="ADAL" clId="{A962BAEA-86D3-45A1-9EEA-7849D695E784}" dt="2021-11-11T02:37:54.146" v="2244" actId="1036"/>
          <ac:cxnSpMkLst>
            <pc:docMk/>
            <pc:sldMk cId="1713080237" sldId="381"/>
            <ac:cxnSpMk id="11" creationId="{9C35F60C-E9F8-42B5-8345-C6031D626B98}"/>
          </ac:cxnSpMkLst>
        </pc:cxnChg>
        <pc:cxnChg chg="add mod">
          <ac:chgData name="Rohit J Kate" userId="6acfeb0a-1742-4fee-9ad0-3462b52b7fdf" providerId="ADAL" clId="{A962BAEA-86D3-45A1-9EEA-7849D695E784}" dt="2021-11-11T02:37:54.146" v="2244" actId="1036"/>
          <ac:cxnSpMkLst>
            <pc:docMk/>
            <pc:sldMk cId="1713080237" sldId="381"/>
            <ac:cxnSpMk id="13" creationId="{561D236B-EA44-4472-B9F4-D143820457B7}"/>
          </ac:cxnSpMkLst>
        </pc:cxnChg>
        <pc:cxnChg chg="add mod">
          <ac:chgData name="Rohit J Kate" userId="6acfeb0a-1742-4fee-9ad0-3462b52b7fdf" providerId="ADAL" clId="{A962BAEA-86D3-45A1-9EEA-7849D695E784}" dt="2021-11-11T02:37:54.146" v="2244" actId="1036"/>
          <ac:cxnSpMkLst>
            <pc:docMk/>
            <pc:sldMk cId="1713080237" sldId="381"/>
            <ac:cxnSpMk id="15" creationId="{A18AAF18-7790-4814-8B7C-169BE885A32C}"/>
          </ac:cxnSpMkLst>
        </pc:cxnChg>
        <pc:cxnChg chg="add del mod">
          <ac:chgData name="Rohit J Kate" userId="6acfeb0a-1742-4fee-9ad0-3462b52b7fdf" providerId="ADAL" clId="{A962BAEA-86D3-45A1-9EEA-7849D695E784}" dt="2021-11-11T02:34:35.955" v="2165" actId="478"/>
          <ac:cxnSpMkLst>
            <pc:docMk/>
            <pc:sldMk cId="1713080237" sldId="381"/>
            <ac:cxnSpMk id="17" creationId="{5C2DC3B3-3018-40FF-BC44-EA86D2725EAC}"/>
          </ac:cxnSpMkLst>
        </pc:cxnChg>
        <pc:cxnChg chg="add mod">
          <ac:chgData name="Rohit J Kate" userId="6acfeb0a-1742-4fee-9ad0-3462b52b7fdf" providerId="ADAL" clId="{A962BAEA-86D3-45A1-9EEA-7849D695E784}" dt="2021-11-11T02:37:54.146" v="2244" actId="1036"/>
          <ac:cxnSpMkLst>
            <pc:docMk/>
            <pc:sldMk cId="1713080237" sldId="381"/>
            <ac:cxnSpMk id="19" creationId="{892C57B1-FF4C-4504-B33A-D50C9E99906C}"/>
          </ac:cxnSpMkLst>
        </pc:cxnChg>
        <pc:cxnChg chg="add mod">
          <ac:chgData name="Rohit J Kate" userId="6acfeb0a-1742-4fee-9ad0-3462b52b7fdf" providerId="ADAL" clId="{A962BAEA-86D3-45A1-9EEA-7849D695E784}" dt="2021-11-11T02:37:54.146" v="2244" actId="1036"/>
          <ac:cxnSpMkLst>
            <pc:docMk/>
            <pc:sldMk cId="1713080237" sldId="381"/>
            <ac:cxnSpMk id="24" creationId="{E1CF3D9D-8F26-4552-864F-981241B54664}"/>
          </ac:cxnSpMkLst>
        </pc:cxnChg>
        <pc:cxnChg chg="add mod">
          <ac:chgData name="Rohit J Kate" userId="6acfeb0a-1742-4fee-9ad0-3462b52b7fdf" providerId="ADAL" clId="{A962BAEA-86D3-45A1-9EEA-7849D695E784}" dt="2021-11-11T02:37:54.146" v="2244" actId="1036"/>
          <ac:cxnSpMkLst>
            <pc:docMk/>
            <pc:sldMk cId="1713080237" sldId="381"/>
            <ac:cxnSpMk id="25" creationId="{5E36B053-CBF3-4575-9CF0-66EB128065E7}"/>
          </ac:cxnSpMkLst>
        </pc:cxnChg>
        <pc:cxnChg chg="add mod">
          <ac:chgData name="Rohit J Kate" userId="6acfeb0a-1742-4fee-9ad0-3462b52b7fdf" providerId="ADAL" clId="{A962BAEA-86D3-45A1-9EEA-7849D695E784}" dt="2021-11-11T02:37:54.146" v="2244" actId="1036"/>
          <ac:cxnSpMkLst>
            <pc:docMk/>
            <pc:sldMk cId="1713080237" sldId="381"/>
            <ac:cxnSpMk id="29" creationId="{25EB4F36-AD96-44AE-8BCF-B48CA9E8A07D}"/>
          </ac:cxnSpMkLst>
        </pc:cxnChg>
        <pc:cxnChg chg="add mod">
          <ac:chgData name="Rohit J Kate" userId="6acfeb0a-1742-4fee-9ad0-3462b52b7fdf" providerId="ADAL" clId="{A962BAEA-86D3-45A1-9EEA-7849D695E784}" dt="2021-11-11T02:37:54.146" v="2244" actId="1036"/>
          <ac:cxnSpMkLst>
            <pc:docMk/>
            <pc:sldMk cId="1713080237" sldId="381"/>
            <ac:cxnSpMk id="30" creationId="{BB8C3DBC-5268-4280-9A0C-83341BD35595}"/>
          </ac:cxnSpMkLst>
        </pc:cxnChg>
        <pc:cxnChg chg="add mod">
          <ac:chgData name="Rohit J Kate" userId="6acfeb0a-1742-4fee-9ad0-3462b52b7fdf" providerId="ADAL" clId="{A962BAEA-86D3-45A1-9EEA-7849D695E784}" dt="2021-11-11T02:37:54.146" v="2244" actId="1036"/>
          <ac:cxnSpMkLst>
            <pc:docMk/>
            <pc:sldMk cId="1713080237" sldId="381"/>
            <ac:cxnSpMk id="31" creationId="{0B01BA5C-F312-425F-8E39-2392FD8AD67E}"/>
          </ac:cxnSpMkLst>
        </pc:cxnChg>
        <pc:cxnChg chg="add mod">
          <ac:chgData name="Rohit J Kate" userId="6acfeb0a-1742-4fee-9ad0-3462b52b7fdf" providerId="ADAL" clId="{A962BAEA-86D3-45A1-9EEA-7849D695E784}" dt="2021-11-11T02:37:54.146" v="2244" actId="1036"/>
          <ac:cxnSpMkLst>
            <pc:docMk/>
            <pc:sldMk cId="1713080237" sldId="381"/>
            <ac:cxnSpMk id="32" creationId="{3019A390-62AB-4015-80C9-9B501529EDB0}"/>
          </ac:cxnSpMkLst>
        </pc:cxnChg>
        <pc:cxnChg chg="add del mod">
          <ac:chgData name="Rohit J Kate" userId="6acfeb0a-1742-4fee-9ad0-3462b52b7fdf" providerId="ADAL" clId="{A962BAEA-86D3-45A1-9EEA-7849D695E784}" dt="2021-11-11T02:34:31.767" v="2164" actId="478"/>
          <ac:cxnSpMkLst>
            <pc:docMk/>
            <pc:sldMk cId="1713080237" sldId="381"/>
            <ac:cxnSpMk id="33" creationId="{141E9EF0-6904-45FC-8F3D-399B2458D68C}"/>
          </ac:cxnSpMkLst>
        </pc:cxnChg>
        <pc:cxnChg chg="add mod">
          <ac:chgData name="Rohit J Kate" userId="6acfeb0a-1742-4fee-9ad0-3462b52b7fdf" providerId="ADAL" clId="{A962BAEA-86D3-45A1-9EEA-7849D695E784}" dt="2021-11-11T02:37:54.146" v="2244" actId="1036"/>
          <ac:cxnSpMkLst>
            <pc:docMk/>
            <pc:sldMk cId="1713080237" sldId="381"/>
            <ac:cxnSpMk id="36" creationId="{E45FCC98-87B5-46AD-B25D-F6225B7AC636}"/>
          </ac:cxnSpMkLst>
        </pc:cxnChg>
        <pc:cxnChg chg="add mod">
          <ac:chgData name="Rohit J Kate" userId="6acfeb0a-1742-4fee-9ad0-3462b52b7fdf" providerId="ADAL" clId="{A962BAEA-86D3-45A1-9EEA-7849D695E784}" dt="2021-11-11T02:37:54.146" v="2244" actId="1036"/>
          <ac:cxnSpMkLst>
            <pc:docMk/>
            <pc:sldMk cId="1713080237" sldId="381"/>
            <ac:cxnSpMk id="39" creationId="{6BFC963B-BAD6-4938-9DBA-CF6EFECA8832}"/>
          </ac:cxnSpMkLst>
        </pc:cxnChg>
        <pc:cxnChg chg="add mod">
          <ac:chgData name="Rohit J Kate" userId="6acfeb0a-1742-4fee-9ad0-3462b52b7fdf" providerId="ADAL" clId="{A962BAEA-86D3-45A1-9EEA-7849D695E784}" dt="2021-11-11T02:37:54.146" v="2244" actId="1036"/>
          <ac:cxnSpMkLst>
            <pc:docMk/>
            <pc:sldMk cId="1713080237" sldId="381"/>
            <ac:cxnSpMk id="41" creationId="{B59AB7FA-9800-4383-9047-F5262B516650}"/>
          </ac:cxnSpMkLst>
        </pc:cxnChg>
        <pc:cxnChg chg="add mod">
          <ac:chgData name="Rohit J Kate" userId="6acfeb0a-1742-4fee-9ad0-3462b52b7fdf" providerId="ADAL" clId="{A962BAEA-86D3-45A1-9EEA-7849D695E784}" dt="2021-11-11T02:37:54.146" v="2244" actId="1036"/>
          <ac:cxnSpMkLst>
            <pc:docMk/>
            <pc:sldMk cId="1713080237" sldId="381"/>
            <ac:cxnSpMk id="43" creationId="{0154C8CF-F5D7-44C1-BA81-310203CDAAC7}"/>
          </ac:cxnSpMkLst>
        </pc:cxnChg>
        <pc:cxnChg chg="add del mod">
          <ac:chgData name="Rohit J Kate" userId="6acfeb0a-1742-4fee-9ad0-3462b52b7fdf" providerId="ADAL" clId="{A962BAEA-86D3-45A1-9EEA-7849D695E784}" dt="2021-11-11T02:36:53.089" v="2226" actId="478"/>
          <ac:cxnSpMkLst>
            <pc:docMk/>
            <pc:sldMk cId="1713080237" sldId="381"/>
            <ac:cxnSpMk id="45" creationId="{E087B54B-A7F7-458E-8780-28858FC226B0}"/>
          </ac:cxnSpMkLst>
        </pc:cxnChg>
        <pc:cxnChg chg="add del mod">
          <ac:chgData name="Rohit J Kate" userId="6acfeb0a-1742-4fee-9ad0-3462b52b7fdf" providerId="ADAL" clId="{A962BAEA-86D3-45A1-9EEA-7849D695E784}" dt="2021-11-11T02:39:15.779" v="2283" actId="478"/>
          <ac:cxnSpMkLst>
            <pc:docMk/>
            <pc:sldMk cId="1713080237" sldId="381"/>
            <ac:cxnSpMk id="47" creationId="{908C09A5-1407-496A-90A2-F5EC0CFD9856}"/>
          </ac:cxnSpMkLst>
        </pc:cxnChg>
        <pc:cxnChg chg="add mod">
          <ac:chgData name="Rohit J Kate" userId="6acfeb0a-1742-4fee-9ad0-3462b52b7fdf" providerId="ADAL" clId="{A962BAEA-86D3-45A1-9EEA-7849D695E784}" dt="2021-11-11T02:37:54.146" v="2244" actId="1036"/>
          <ac:cxnSpMkLst>
            <pc:docMk/>
            <pc:sldMk cId="1713080237" sldId="381"/>
            <ac:cxnSpMk id="49" creationId="{35CB8BF0-FBE0-4BE5-9B46-58540FA547F4}"/>
          </ac:cxnSpMkLst>
        </pc:cxnChg>
        <pc:cxnChg chg="add del mod">
          <ac:chgData name="Rohit J Kate" userId="6acfeb0a-1742-4fee-9ad0-3462b52b7fdf" providerId="ADAL" clId="{A962BAEA-86D3-45A1-9EEA-7849D695E784}" dt="2021-11-11T02:37:34.743" v="2234" actId="478"/>
          <ac:cxnSpMkLst>
            <pc:docMk/>
            <pc:sldMk cId="1713080237" sldId="381"/>
            <ac:cxnSpMk id="51" creationId="{091ABB5C-5276-49B4-82A0-9161A1DAB30C}"/>
          </ac:cxnSpMkLst>
        </pc:cxnChg>
        <pc:cxnChg chg="add del">
          <ac:chgData name="Rohit J Kate" userId="6acfeb0a-1742-4fee-9ad0-3462b52b7fdf" providerId="ADAL" clId="{A962BAEA-86D3-45A1-9EEA-7849D695E784}" dt="2021-11-11T02:37:59.305" v="2246" actId="11529"/>
          <ac:cxnSpMkLst>
            <pc:docMk/>
            <pc:sldMk cId="1713080237" sldId="381"/>
            <ac:cxnSpMk id="55" creationId="{EC40FF8F-431B-4051-A208-6C2EC46B56B9}"/>
          </ac:cxnSpMkLst>
        </pc:cxnChg>
      </pc:sldChg>
      <pc:sldChg chg="modSp new mod ord">
        <pc:chgData name="Rohit J Kate" userId="6acfeb0a-1742-4fee-9ad0-3462b52b7fdf" providerId="ADAL" clId="{A962BAEA-86D3-45A1-9EEA-7849D695E784}" dt="2021-11-11T15:49:57.040" v="10536" actId="20577"/>
        <pc:sldMkLst>
          <pc:docMk/>
          <pc:sldMk cId="3301290671" sldId="382"/>
        </pc:sldMkLst>
        <pc:spChg chg="mod">
          <ac:chgData name="Rohit J Kate" userId="6acfeb0a-1742-4fee-9ad0-3462b52b7fdf" providerId="ADAL" clId="{A962BAEA-86D3-45A1-9EEA-7849D695E784}" dt="2021-11-11T02:39:46.291" v="2286"/>
          <ac:spMkLst>
            <pc:docMk/>
            <pc:sldMk cId="3301290671" sldId="382"/>
            <ac:spMk id="2" creationId="{F56B0AC1-ADF0-40A9-A3A0-3DFF789F5BE3}"/>
          </ac:spMkLst>
        </pc:spChg>
        <pc:spChg chg="mod">
          <ac:chgData name="Rohit J Kate" userId="6acfeb0a-1742-4fee-9ad0-3462b52b7fdf" providerId="ADAL" clId="{A962BAEA-86D3-45A1-9EEA-7849D695E784}" dt="2021-11-11T15:49:57.040" v="10536" actId="20577"/>
          <ac:spMkLst>
            <pc:docMk/>
            <pc:sldMk cId="3301290671" sldId="382"/>
            <ac:spMk id="3" creationId="{C4EB3921-FDA9-469C-BADF-CAF4D188ADD3}"/>
          </ac:spMkLst>
        </pc:spChg>
      </pc:sldChg>
      <pc:sldChg chg="addSp delSp modSp add mod ord modAnim">
        <pc:chgData name="Rohit J Kate" userId="6acfeb0a-1742-4fee-9ad0-3462b52b7fdf" providerId="ADAL" clId="{A962BAEA-86D3-45A1-9EEA-7849D695E784}" dt="2021-11-11T04:52:41.994" v="5176" actId="1076"/>
        <pc:sldMkLst>
          <pc:docMk/>
          <pc:sldMk cId="269043336" sldId="383"/>
        </pc:sldMkLst>
        <pc:spChg chg="del">
          <ac:chgData name="Rohit J Kate" userId="6acfeb0a-1742-4fee-9ad0-3462b52b7fdf" providerId="ADAL" clId="{A962BAEA-86D3-45A1-9EEA-7849D695E784}" dt="2021-11-11T02:41:08.143" v="2338" actId="478"/>
          <ac:spMkLst>
            <pc:docMk/>
            <pc:sldMk cId="269043336" sldId="383"/>
            <ac:spMk id="20" creationId="{240BEAA5-D108-405C-8C8E-C726D97C4968}"/>
          </ac:spMkLst>
        </pc:spChg>
        <pc:spChg chg="del">
          <ac:chgData name="Rohit J Kate" userId="6acfeb0a-1742-4fee-9ad0-3462b52b7fdf" providerId="ADAL" clId="{A962BAEA-86D3-45A1-9EEA-7849D695E784}" dt="2021-11-11T02:41:08.143" v="2338" actId="478"/>
          <ac:spMkLst>
            <pc:docMk/>
            <pc:sldMk cId="269043336" sldId="383"/>
            <ac:spMk id="27" creationId="{8D237652-E7CF-4144-AD4A-F8DB03F5DE9F}"/>
          </ac:spMkLst>
        </pc:spChg>
        <pc:spChg chg="add mod">
          <ac:chgData name="Rohit J Kate" userId="6acfeb0a-1742-4fee-9ad0-3462b52b7fdf" providerId="ADAL" clId="{A962BAEA-86D3-45A1-9EEA-7849D695E784}" dt="2021-11-11T02:41:23.590" v="2343" actId="1076"/>
          <ac:spMkLst>
            <pc:docMk/>
            <pc:sldMk cId="269043336" sldId="383"/>
            <ac:spMk id="40" creationId="{BFB1A4FF-0154-4886-85C4-45FD579DD419}"/>
          </ac:spMkLst>
        </pc:spChg>
        <pc:spChg chg="del mod">
          <ac:chgData name="Rohit J Kate" userId="6acfeb0a-1742-4fee-9ad0-3462b52b7fdf" providerId="ADAL" clId="{A962BAEA-86D3-45A1-9EEA-7849D695E784}" dt="2021-11-11T02:40:52.588" v="2337" actId="478"/>
          <ac:spMkLst>
            <pc:docMk/>
            <pc:sldMk cId="269043336" sldId="383"/>
            <ac:spMk id="52" creationId="{3D4BDEC0-F98E-4821-883C-30941DDD45DD}"/>
          </ac:spMkLst>
        </pc:spChg>
        <pc:spChg chg="mod">
          <ac:chgData name="Rohit J Kate" userId="6acfeb0a-1742-4fee-9ad0-3462b52b7fdf" providerId="ADAL" clId="{A962BAEA-86D3-45A1-9EEA-7849D695E784}" dt="2021-11-11T04:52:41.994" v="5176" actId="1076"/>
          <ac:spMkLst>
            <pc:docMk/>
            <pc:sldMk cId="269043336" sldId="383"/>
            <ac:spMk id="56" creationId="{AB36A068-814C-46CF-BFBC-E8ECDB7317F2}"/>
          </ac:spMkLst>
        </pc:spChg>
        <pc:cxnChg chg="del mod">
          <ac:chgData name="Rohit J Kate" userId="6acfeb0a-1742-4fee-9ad0-3462b52b7fdf" providerId="ADAL" clId="{A962BAEA-86D3-45A1-9EEA-7849D695E784}" dt="2021-11-11T02:41:08.143" v="2338" actId="478"/>
          <ac:cxnSpMkLst>
            <pc:docMk/>
            <pc:sldMk cId="269043336" sldId="383"/>
            <ac:cxnSpMk id="25" creationId="{5E36B053-CBF3-4575-9CF0-66EB128065E7}"/>
          </ac:cxnSpMkLst>
        </pc:cxnChg>
        <pc:cxnChg chg="del">
          <ac:chgData name="Rohit J Kate" userId="6acfeb0a-1742-4fee-9ad0-3462b52b7fdf" providerId="ADAL" clId="{A962BAEA-86D3-45A1-9EEA-7849D695E784}" dt="2021-11-11T02:41:08.143" v="2338" actId="478"/>
          <ac:cxnSpMkLst>
            <pc:docMk/>
            <pc:sldMk cId="269043336" sldId="383"/>
            <ac:cxnSpMk id="29" creationId="{25EB4F36-AD96-44AE-8BCF-B48CA9E8A07D}"/>
          </ac:cxnSpMkLst>
        </pc:cxnChg>
        <pc:cxnChg chg="del">
          <ac:chgData name="Rohit J Kate" userId="6acfeb0a-1742-4fee-9ad0-3462b52b7fdf" providerId="ADAL" clId="{A962BAEA-86D3-45A1-9EEA-7849D695E784}" dt="2021-11-11T02:41:08.143" v="2338" actId="478"/>
          <ac:cxnSpMkLst>
            <pc:docMk/>
            <pc:sldMk cId="269043336" sldId="383"/>
            <ac:cxnSpMk id="30" creationId="{BB8C3DBC-5268-4280-9A0C-83341BD35595}"/>
          </ac:cxnSpMkLst>
        </pc:cxnChg>
        <pc:cxnChg chg="del">
          <ac:chgData name="Rohit J Kate" userId="6acfeb0a-1742-4fee-9ad0-3462b52b7fdf" providerId="ADAL" clId="{A962BAEA-86D3-45A1-9EEA-7849D695E784}" dt="2021-11-11T02:41:08.143" v="2338" actId="478"/>
          <ac:cxnSpMkLst>
            <pc:docMk/>
            <pc:sldMk cId="269043336" sldId="383"/>
            <ac:cxnSpMk id="31" creationId="{0B01BA5C-F312-425F-8E39-2392FD8AD67E}"/>
          </ac:cxnSpMkLst>
        </pc:cxnChg>
        <pc:cxnChg chg="del">
          <ac:chgData name="Rohit J Kate" userId="6acfeb0a-1742-4fee-9ad0-3462b52b7fdf" providerId="ADAL" clId="{A962BAEA-86D3-45A1-9EEA-7849D695E784}" dt="2021-11-11T02:41:10.653" v="2339" actId="478"/>
          <ac:cxnSpMkLst>
            <pc:docMk/>
            <pc:sldMk cId="269043336" sldId="383"/>
            <ac:cxnSpMk id="32" creationId="{3019A390-62AB-4015-80C9-9B501529EDB0}"/>
          </ac:cxnSpMkLst>
        </pc:cxnChg>
        <pc:cxnChg chg="mod">
          <ac:chgData name="Rohit J Kate" userId="6acfeb0a-1742-4fee-9ad0-3462b52b7fdf" providerId="ADAL" clId="{A962BAEA-86D3-45A1-9EEA-7849D695E784}" dt="2021-11-11T02:40:50.637" v="2336" actId="1076"/>
          <ac:cxnSpMkLst>
            <pc:docMk/>
            <pc:sldMk cId="269043336" sldId="383"/>
            <ac:cxnSpMk id="49" creationId="{35CB8BF0-FBE0-4BE5-9B46-58540FA547F4}"/>
          </ac:cxnSpMkLst>
        </pc:cxnChg>
      </pc:sldChg>
      <pc:sldChg chg="addSp delSp modSp add mod modAnim">
        <pc:chgData name="Rohit J Kate" userId="6acfeb0a-1742-4fee-9ad0-3462b52b7fdf" providerId="ADAL" clId="{A962BAEA-86D3-45A1-9EEA-7849D695E784}" dt="2021-11-11T15:51:07.297" v="10571"/>
        <pc:sldMkLst>
          <pc:docMk/>
          <pc:sldMk cId="882587733" sldId="384"/>
        </pc:sldMkLst>
        <pc:spChg chg="add mod">
          <ac:chgData name="Rohit J Kate" userId="6acfeb0a-1742-4fee-9ad0-3462b52b7fdf" providerId="ADAL" clId="{A962BAEA-86D3-45A1-9EEA-7849D695E784}" dt="2021-11-11T15:50:27.143" v="10567" actId="20577"/>
          <ac:spMkLst>
            <pc:docMk/>
            <pc:sldMk cId="882587733" sldId="384"/>
            <ac:spMk id="40" creationId="{DBA434DC-7791-4592-BC36-434F13BA1DD2}"/>
          </ac:spMkLst>
        </pc:spChg>
        <pc:cxnChg chg="add del mod">
          <ac:chgData name="Rohit J Kate" userId="6acfeb0a-1742-4fee-9ad0-3462b52b7fdf" providerId="ADAL" clId="{A962BAEA-86D3-45A1-9EEA-7849D695E784}" dt="2021-11-11T02:45:21.911" v="2614" actId="478"/>
          <ac:cxnSpMkLst>
            <pc:docMk/>
            <pc:sldMk cId="882587733" sldId="384"/>
            <ac:cxnSpMk id="17" creationId="{241B85C4-F531-483B-82C9-4C2A33CDC2BC}"/>
          </ac:cxnSpMkLst>
        </pc:cxnChg>
        <pc:cxnChg chg="add">
          <ac:chgData name="Rohit J Kate" userId="6acfeb0a-1742-4fee-9ad0-3462b52b7fdf" providerId="ADAL" clId="{A962BAEA-86D3-45A1-9EEA-7849D695E784}" dt="2021-11-11T02:45:27.359" v="2615" actId="11529"/>
          <ac:cxnSpMkLst>
            <pc:docMk/>
            <pc:sldMk cId="882587733" sldId="384"/>
            <ac:cxnSpMk id="34" creationId="{9AD54927-DBBA-4264-936B-1EC7AC03AEC0}"/>
          </ac:cxnSpMkLst>
        </pc:cxnChg>
      </pc:sldChg>
      <pc:sldChg chg="modSp new mod">
        <pc:chgData name="Rohit J Kate" userId="6acfeb0a-1742-4fee-9ad0-3462b52b7fdf" providerId="ADAL" clId="{A962BAEA-86D3-45A1-9EEA-7849D695E784}" dt="2021-11-11T06:12:23.588" v="7770" actId="20577"/>
        <pc:sldMkLst>
          <pc:docMk/>
          <pc:sldMk cId="1170507970" sldId="385"/>
        </pc:sldMkLst>
        <pc:spChg chg="mod">
          <ac:chgData name="Rohit J Kate" userId="6acfeb0a-1742-4fee-9ad0-3462b52b7fdf" providerId="ADAL" clId="{A962BAEA-86D3-45A1-9EEA-7849D695E784}" dt="2021-11-11T02:47:26.643" v="2654" actId="20577"/>
          <ac:spMkLst>
            <pc:docMk/>
            <pc:sldMk cId="1170507970" sldId="385"/>
            <ac:spMk id="2" creationId="{17DBC621-90F9-4899-8FA6-C2A8BC50417A}"/>
          </ac:spMkLst>
        </pc:spChg>
        <pc:spChg chg="mod">
          <ac:chgData name="Rohit J Kate" userId="6acfeb0a-1742-4fee-9ad0-3462b52b7fdf" providerId="ADAL" clId="{A962BAEA-86D3-45A1-9EEA-7849D695E784}" dt="2021-11-11T06:12:23.588" v="7770" actId="20577"/>
          <ac:spMkLst>
            <pc:docMk/>
            <pc:sldMk cId="1170507970" sldId="385"/>
            <ac:spMk id="3" creationId="{8D6FA8FC-4C40-44BB-A73A-B4371B51B5DE}"/>
          </ac:spMkLst>
        </pc:spChg>
      </pc:sldChg>
      <pc:sldChg chg="addSp delSp modSp new mod">
        <pc:chgData name="Rohit J Kate" userId="6acfeb0a-1742-4fee-9ad0-3462b52b7fdf" providerId="ADAL" clId="{A962BAEA-86D3-45A1-9EEA-7849D695E784}" dt="2021-11-11T15:51:51.587" v="10594" actId="1076"/>
        <pc:sldMkLst>
          <pc:docMk/>
          <pc:sldMk cId="145168029" sldId="386"/>
        </pc:sldMkLst>
        <pc:spChg chg="mod">
          <ac:chgData name="Rohit J Kate" userId="6acfeb0a-1742-4fee-9ad0-3462b52b7fdf" providerId="ADAL" clId="{A962BAEA-86D3-45A1-9EEA-7849D695E784}" dt="2021-11-11T03:22:39.421" v="3495" actId="20577"/>
          <ac:spMkLst>
            <pc:docMk/>
            <pc:sldMk cId="145168029" sldId="386"/>
            <ac:spMk id="2" creationId="{6A99CF5F-C046-4AFA-8A2D-11E7DDA12C8D}"/>
          </ac:spMkLst>
        </pc:spChg>
        <pc:spChg chg="del">
          <ac:chgData name="Rohit J Kate" userId="6acfeb0a-1742-4fee-9ad0-3462b52b7fdf" providerId="ADAL" clId="{A962BAEA-86D3-45A1-9EEA-7849D695E784}" dt="2021-11-11T03:20:05.106" v="3426" actId="478"/>
          <ac:spMkLst>
            <pc:docMk/>
            <pc:sldMk cId="145168029" sldId="386"/>
            <ac:spMk id="3" creationId="{5AB0C729-BE2B-4317-AD3E-DDD8AF70D742}"/>
          </ac:spMkLst>
        </pc:spChg>
        <pc:spChg chg="add mod">
          <ac:chgData name="Rohit J Kate" userId="6acfeb0a-1742-4fee-9ad0-3462b52b7fdf" providerId="ADAL" clId="{A962BAEA-86D3-45A1-9EEA-7849D695E784}" dt="2021-11-11T05:05:44.258" v="5643" actId="114"/>
          <ac:spMkLst>
            <pc:docMk/>
            <pc:sldMk cId="145168029" sldId="386"/>
            <ac:spMk id="7" creationId="{EC090003-A1AB-43D2-ADA3-17AF477C26EA}"/>
          </ac:spMkLst>
        </pc:spChg>
        <pc:spChg chg="add mod">
          <ac:chgData name="Rohit J Kate" userId="6acfeb0a-1742-4fee-9ad0-3462b52b7fdf" providerId="ADAL" clId="{A962BAEA-86D3-45A1-9EEA-7849D695E784}" dt="2021-11-11T15:51:51.587" v="10594" actId="1076"/>
          <ac:spMkLst>
            <pc:docMk/>
            <pc:sldMk cId="145168029" sldId="386"/>
            <ac:spMk id="8" creationId="{892ABBBD-F833-46C7-9F45-D882736A21A2}"/>
          </ac:spMkLst>
        </pc:spChg>
        <pc:picChg chg="add mod">
          <ac:chgData name="Rohit J Kate" userId="6acfeb0a-1742-4fee-9ad0-3462b52b7fdf" providerId="ADAL" clId="{A962BAEA-86D3-45A1-9EEA-7849D695E784}" dt="2021-11-11T03:20:54.087" v="3464" actId="1076"/>
          <ac:picMkLst>
            <pc:docMk/>
            <pc:sldMk cId="145168029" sldId="386"/>
            <ac:picMk id="6" creationId="{5ECCDD53-619A-4887-9DD6-BA8636763BB7}"/>
          </ac:picMkLst>
        </pc:picChg>
      </pc:sldChg>
      <pc:sldChg chg="modSp add mod ord modAnim">
        <pc:chgData name="Rohit J Kate" userId="6acfeb0a-1742-4fee-9ad0-3462b52b7fdf" providerId="ADAL" clId="{A962BAEA-86D3-45A1-9EEA-7849D695E784}" dt="2021-11-11T03:19:19.946" v="3425" actId="404"/>
        <pc:sldMkLst>
          <pc:docMk/>
          <pc:sldMk cId="867850933" sldId="387"/>
        </pc:sldMkLst>
        <pc:spChg chg="mod">
          <ac:chgData name="Rohit J Kate" userId="6acfeb0a-1742-4fee-9ad0-3462b52b7fdf" providerId="ADAL" clId="{A962BAEA-86D3-45A1-9EEA-7849D695E784}" dt="2021-11-11T03:19:19.946" v="3425" actId="404"/>
          <ac:spMkLst>
            <pc:docMk/>
            <pc:sldMk cId="867850933" sldId="387"/>
            <ac:spMk id="37" creationId="{022F4341-8E21-48C0-B1DB-DF6141EEA0B3}"/>
          </ac:spMkLst>
        </pc:spChg>
      </pc:sldChg>
      <pc:sldChg chg="modSp new mod">
        <pc:chgData name="Rohit J Kate" userId="6acfeb0a-1742-4fee-9ad0-3462b52b7fdf" providerId="ADAL" clId="{A962BAEA-86D3-45A1-9EEA-7849D695E784}" dt="2021-11-11T05:32:22.395" v="6266" actId="20577"/>
        <pc:sldMkLst>
          <pc:docMk/>
          <pc:sldMk cId="2048713148" sldId="388"/>
        </pc:sldMkLst>
        <pc:spChg chg="mod">
          <ac:chgData name="Rohit J Kate" userId="6acfeb0a-1742-4fee-9ad0-3462b52b7fdf" providerId="ADAL" clId="{A962BAEA-86D3-45A1-9EEA-7849D695E784}" dt="2021-11-11T03:22:32.424" v="3485" actId="20577"/>
          <ac:spMkLst>
            <pc:docMk/>
            <pc:sldMk cId="2048713148" sldId="388"/>
            <ac:spMk id="2" creationId="{2822024C-12A8-41FB-A2EE-A4C3B768A813}"/>
          </ac:spMkLst>
        </pc:spChg>
        <pc:spChg chg="mod">
          <ac:chgData name="Rohit J Kate" userId="6acfeb0a-1742-4fee-9ad0-3462b52b7fdf" providerId="ADAL" clId="{A962BAEA-86D3-45A1-9EEA-7849D695E784}" dt="2021-11-11T05:32:22.395" v="6266" actId="20577"/>
          <ac:spMkLst>
            <pc:docMk/>
            <pc:sldMk cId="2048713148" sldId="388"/>
            <ac:spMk id="3" creationId="{D04A1395-FC9B-4CF8-A950-8F4A19438D91}"/>
          </ac:spMkLst>
        </pc:spChg>
      </pc:sldChg>
      <pc:sldChg chg="modSp new mod">
        <pc:chgData name="Rohit J Kate" userId="6acfeb0a-1742-4fee-9ad0-3462b52b7fdf" providerId="ADAL" clId="{A962BAEA-86D3-45A1-9EEA-7849D695E784}" dt="2021-11-11T04:49:35.924" v="5099" actId="27636"/>
        <pc:sldMkLst>
          <pc:docMk/>
          <pc:sldMk cId="1801836455" sldId="389"/>
        </pc:sldMkLst>
        <pc:spChg chg="mod">
          <ac:chgData name="Rohit J Kate" userId="6acfeb0a-1742-4fee-9ad0-3462b52b7fdf" providerId="ADAL" clId="{A962BAEA-86D3-45A1-9EEA-7849D695E784}" dt="2021-11-11T03:40:13.012" v="4151" actId="20577"/>
          <ac:spMkLst>
            <pc:docMk/>
            <pc:sldMk cId="1801836455" sldId="389"/>
            <ac:spMk id="2" creationId="{E032ECC1-2F57-4CC6-A933-1F6F54E8157C}"/>
          </ac:spMkLst>
        </pc:spChg>
        <pc:spChg chg="mod">
          <ac:chgData name="Rohit J Kate" userId="6acfeb0a-1742-4fee-9ad0-3462b52b7fdf" providerId="ADAL" clId="{A962BAEA-86D3-45A1-9EEA-7849D695E784}" dt="2021-11-11T04:49:35.924" v="5099" actId="27636"/>
          <ac:spMkLst>
            <pc:docMk/>
            <pc:sldMk cId="1801836455" sldId="389"/>
            <ac:spMk id="3" creationId="{5FE4C07C-1788-4284-8146-5B895F2ACBA1}"/>
          </ac:spMkLst>
        </pc:spChg>
      </pc:sldChg>
      <pc:sldChg chg="addSp delSp modSp new mod ord">
        <pc:chgData name="Rohit J Kate" userId="6acfeb0a-1742-4fee-9ad0-3462b52b7fdf" providerId="ADAL" clId="{A962BAEA-86D3-45A1-9EEA-7849D695E784}" dt="2021-11-11T16:00:06.710" v="10650" actId="20577"/>
        <pc:sldMkLst>
          <pc:docMk/>
          <pc:sldMk cId="343916229" sldId="390"/>
        </pc:sldMkLst>
        <pc:spChg chg="mod">
          <ac:chgData name="Rohit J Kate" userId="6acfeb0a-1742-4fee-9ad0-3462b52b7fdf" providerId="ADAL" clId="{A962BAEA-86D3-45A1-9EEA-7849D695E784}" dt="2021-11-11T03:47:28.548" v="4675" actId="20577"/>
          <ac:spMkLst>
            <pc:docMk/>
            <pc:sldMk cId="343916229" sldId="390"/>
            <ac:spMk id="2" creationId="{A12C0F96-3A68-4CE2-B8AC-0F13091A877E}"/>
          </ac:spMkLst>
        </pc:spChg>
        <pc:spChg chg="del">
          <ac:chgData name="Rohit J Kate" userId="6acfeb0a-1742-4fee-9ad0-3462b52b7fdf" providerId="ADAL" clId="{A962BAEA-86D3-45A1-9EEA-7849D695E784}" dt="2021-11-11T03:51:06.601" v="4676" actId="931"/>
          <ac:spMkLst>
            <pc:docMk/>
            <pc:sldMk cId="343916229" sldId="390"/>
            <ac:spMk id="3" creationId="{8546169A-C88E-4235-8CAF-0CA7364D65C3}"/>
          </ac:spMkLst>
        </pc:spChg>
        <pc:spChg chg="add mod">
          <ac:chgData name="Rohit J Kate" userId="6acfeb0a-1742-4fee-9ad0-3462b52b7fdf" providerId="ADAL" clId="{A962BAEA-86D3-45A1-9EEA-7849D695E784}" dt="2021-11-11T16:00:06.710" v="10650" actId="20577"/>
          <ac:spMkLst>
            <pc:docMk/>
            <pc:sldMk cId="343916229" sldId="390"/>
            <ac:spMk id="3" creationId="{A9FC5686-D6E3-4375-AA12-45F15C24FE49}"/>
          </ac:spMkLst>
        </pc:spChg>
        <pc:spChg chg="add mod">
          <ac:chgData name="Rohit J Kate" userId="6acfeb0a-1742-4fee-9ad0-3462b52b7fdf" providerId="ADAL" clId="{A962BAEA-86D3-45A1-9EEA-7849D695E784}" dt="2021-11-11T15:59:44.428" v="10644" actId="1076"/>
          <ac:spMkLst>
            <pc:docMk/>
            <pc:sldMk cId="343916229" sldId="390"/>
            <ac:spMk id="7" creationId="{8E1C0220-ECAF-4BC1-8C7E-D6E5260A7FBF}"/>
          </ac:spMkLst>
        </pc:spChg>
        <pc:spChg chg="add del mod">
          <ac:chgData name="Rohit J Kate" userId="6acfeb0a-1742-4fee-9ad0-3462b52b7fdf" providerId="ADAL" clId="{A962BAEA-86D3-45A1-9EEA-7849D695E784}" dt="2021-11-11T03:52:09.726" v="4687"/>
          <ac:spMkLst>
            <pc:docMk/>
            <pc:sldMk cId="343916229" sldId="390"/>
            <ac:spMk id="8" creationId="{A31917C9-40DD-4419-9301-92E31A0E1743}"/>
          </ac:spMkLst>
        </pc:spChg>
        <pc:spChg chg="add mod">
          <ac:chgData name="Rohit J Kate" userId="6acfeb0a-1742-4fee-9ad0-3462b52b7fdf" providerId="ADAL" clId="{A962BAEA-86D3-45A1-9EEA-7849D695E784}" dt="2021-11-11T05:05:34.815" v="5641" actId="1076"/>
          <ac:spMkLst>
            <pc:docMk/>
            <pc:sldMk cId="343916229" sldId="390"/>
            <ac:spMk id="9" creationId="{C9563319-E0EC-4DD0-8594-131D6970F096}"/>
          </ac:spMkLst>
        </pc:spChg>
        <pc:picChg chg="add mod">
          <ac:chgData name="Rohit J Kate" userId="6acfeb0a-1742-4fee-9ad0-3462b52b7fdf" providerId="ADAL" clId="{A962BAEA-86D3-45A1-9EEA-7849D695E784}" dt="2021-11-11T03:51:54.862" v="4683" actId="1076"/>
          <ac:picMkLst>
            <pc:docMk/>
            <pc:sldMk cId="343916229" sldId="390"/>
            <ac:picMk id="6" creationId="{FF8EF89F-EAE5-46EA-9B78-D35DBCBB4240}"/>
          </ac:picMkLst>
        </pc:picChg>
      </pc:sldChg>
      <pc:sldChg chg="addSp delSp modSp new mod ord modAnim">
        <pc:chgData name="Rohit J Kate" userId="6acfeb0a-1742-4fee-9ad0-3462b52b7fdf" providerId="ADAL" clId="{A962BAEA-86D3-45A1-9EEA-7849D695E784}" dt="2021-11-11T05:03:10.245" v="5636" actId="14100"/>
        <pc:sldMkLst>
          <pc:docMk/>
          <pc:sldMk cId="3343305829" sldId="391"/>
        </pc:sldMkLst>
        <pc:spChg chg="mod">
          <ac:chgData name="Rohit J Kate" userId="6acfeb0a-1742-4fee-9ad0-3462b52b7fdf" providerId="ADAL" clId="{A962BAEA-86D3-45A1-9EEA-7849D695E784}" dt="2021-11-11T04:56:56.680" v="5285" actId="20577"/>
          <ac:spMkLst>
            <pc:docMk/>
            <pc:sldMk cId="3343305829" sldId="391"/>
            <ac:spMk id="2" creationId="{71AB4009-D4D2-4A4C-A186-3B86BE28D58E}"/>
          </ac:spMkLst>
        </pc:spChg>
        <pc:spChg chg="mod">
          <ac:chgData name="Rohit J Kate" userId="6acfeb0a-1742-4fee-9ad0-3462b52b7fdf" providerId="ADAL" clId="{A962BAEA-86D3-45A1-9EEA-7849D695E784}" dt="2021-11-11T04:54:00.032" v="5229" actId="1076"/>
          <ac:spMkLst>
            <pc:docMk/>
            <pc:sldMk cId="3343305829" sldId="391"/>
            <ac:spMk id="3" creationId="{2CB54BEF-14B7-47AE-9002-F147A53251A1}"/>
          </ac:spMkLst>
        </pc:spChg>
        <pc:spChg chg="add mod">
          <ac:chgData name="Rohit J Kate" userId="6acfeb0a-1742-4fee-9ad0-3462b52b7fdf" providerId="ADAL" clId="{A962BAEA-86D3-45A1-9EEA-7849D695E784}" dt="2021-11-11T04:55:59.302" v="5262" actId="1036"/>
          <ac:spMkLst>
            <pc:docMk/>
            <pc:sldMk cId="3343305829" sldId="391"/>
            <ac:spMk id="6" creationId="{E5FD4D6C-994C-44CD-909A-3C98D5EE88CF}"/>
          </ac:spMkLst>
        </pc:spChg>
        <pc:spChg chg="add mod">
          <ac:chgData name="Rohit J Kate" userId="6acfeb0a-1742-4fee-9ad0-3462b52b7fdf" providerId="ADAL" clId="{A962BAEA-86D3-45A1-9EEA-7849D695E784}" dt="2021-11-11T04:55:59.302" v="5262" actId="1036"/>
          <ac:spMkLst>
            <pc:docMk/>
            <pc:sldMk cId="3343305829" sldId="391"/>
            <ac:spMk id="8" creationId="{538AC2D1-1E3A-4616-A4E9-C338EA7635F2}"/>
          </ac:spMkLst>
        </pc:spChg>
        <pc:spChg chg="add mod">
          <ac:chgData name="Rohit J Kate" userId="6acfeb0a-1742-4fee-9ad0-3462b52b7fdf" providerId="ADAL" clId="{A962BAEA-86D3-45A1-9EEA-7849D695E784}" dt="2021-11-11T04:55:59.302" v="5262" actId="1036"/>
          <ac:spMkLst>
            <pc:docMk/>
            <pc:sldMk cId="3343305829" sldId="391"/>
            <ac:spMk id="10" creationId="{A33B858B-20D2-454F-9CB3-E17580482EC3}"/>
          </ac:spMkLst>
        </pc:spChg>
        <pc:spChg chg="add mod">
          <ac:chgData name="Rohit J Kate" userId="6acfeb0a-1742-4fee-9ad0-3462b52b7fdf" providerId="ADAL" clId="{A962BAEA-86D3-45A1-9EEA-7849D695E784}" dt="2021-11-11T04:55:59.302" v="5262" actId="1036"/>
          <ac:spMkLst>
            <pc:docMk/>
            <pc:sldMk cId="3343305829" sldId="391"/>
            <ac:spMk id="12" creationId="{A078E0A1-F22A-487D-84AC-27CA4C896A19}"/>
          </ac:spMkLst>
        </pc:spChg>
        <pc:spChg chg="add mod">
          <ac:chgData name="Rohit J Kate" userId="6acfeb0a-1742-4fee-9ad0-3462b52b7fdf" providerId="ADAL" clId="{A962BAEA-86D3-45A1-9EEA-7849D695E784}" dt="2021-11-11T04:55:59.302" v="5262" actId="1036"/>
          <ac:spMkLst>
            <pc:docMk/>
            <pc:sldMk cId="3343305829" sldId="391"/>
            <ac:spMk id="14" creationId="{577EF370-915F-4CB3-8C4A-B0C09C8F99C6}"/>
          </ac:spMkLst>
        </pc:spChg>
        <pc:spChg chg="add mod">
          <ac:chgData name="Rohit J Kate" userId="6acfeb0a-1742-4fee-9ad0-3462b52b7fdf" providerId="ADAL" clId="{A962BAEA-86D3-45A1-9EEA-7849D695E784}" dt="2021-11-11T04:55:59.302" v="5262" actId="1036"/>
          <ac:spMkLst>
            <pc:docMk/>
            <pc:sldMk cId="3343305829" sldId="391"/>
            <ac:spMk id="16" creationId="{8CFB206E-927D-4200-82F8-4F5CF79D3955}"/>
          </ac:spMkLst>
        </pc:spChg>
        <pc:spChg chg="add mod">
          <ac:chgData name="Rohit J Kate" userId="6acfeb0a-1742-4fee-9ad0-3462b52b7fdf" providerId="ADAL" clId="{A962BAEA-86D3-45A1-9EEA-7849D695E784}" dt="2021-11-11T04:55:59.302" v="5262" actId="1036"/>
          <ac:spMkLst>
            <pc:docMk/>
            <pc:sldMk cId="3343305829" sldId="391"/>
            <ac:spMk id="17" creationId="{3F6B42FB-5CB0-4548-ABAF-44C9F3DCD7F1}"/>
          </ac:spMkLst>
        </pc:spChg>
        <pc:spChg chg="add mod">
          <ac:chgData name="Rohit J Kate" userId="6acfeb0a-1742-4fee-9ad0-3462b52b7fdf" providerId="ADAL" clId="{A962BAEA-86D3-45A1-9EEA-7849D695E784}" dt="2021-11-11T04:55:59.302" v="5262" actId="1036"/>
          <ac:spMkLst>
            <pc:docMk/>
            <pc:sldMk cId="3343305829" sldId="391"/>
            <ac:spMk id="19" creationId="{F20B4C0F-486C-4663-A26F-8DF76B953FAF}"/>
          </ac:spMkLst>
        </pc:spChg>
        <pc:spChg chg="add mod">
          <ac:chgData name="Rohit J Kate" userId="6acfeb0a-1742-4fee-9ad0-3462b52b7fdf" providerId="ADAL" clId="{A962BAEA-86D3-45A1-9EEA-7849D695E784}" dt="2021-11-11T04:55:59.302" v="5262" actId="1036"/>
          <ac:spMkLst>
            <pc:docMk/>
            <pc:sldMk cId="3343305829" sldId="391"/>
            <ac:spMk id="20" creationId="{EC686E4E-7CFC-4F18-9479-C375E1D19F48}"/>
          </ac:spMkLst>
        </pc:spChg>
        <pc:spChg chg="add mod">
          <ac:chgData name="Rohit J Kate" userId="6acfeb0a-1742-4fee-9ad0-3462b52b7fdf" providerId="ADAL" clId="{A962BAEA-86D3-45A1-9EEA-7849D695E784}" dt="2021-11-11T04:55:59.302" v="5262" actId="1036"/>
          <ac:spMkLst>
            <pc:docMk/>
            <pc:sldMk cId="3343305829" sldId="391"/>
            <ac:spMk id="21" creationId="{9983B4EA-2583-4F54-B59B-831CF50290C8}"/>
          </ac:spMkLst>
        </pc:spChg>
        <pc:spChg chg="add mod">
          <ac:chgData name="Rohit J Kate" userId="6acfeb0a-1742-4fee-9ad0-3462b52b7fdf" providerId="ADAL" clId="{A962BAEA-86D3-45A1-9EEA-7849D695E784}" dt="2021-11-11T04:55:59.302" v="5262" actId="1036"/>
          <ac:spMkLst>
            <pc:docMk/>
            <pc:sldMk cId="3343305829" sldId="391"/>
            <ac:spMk id="23" creationId="{0B4A877E-06CA-42C6-BE20-FCCEA7DFD375}"/>
          </ac:spMkLst>
        </pc:spChg>
        <pc:spChg chg="add mod">
          <ac:chgData name="Rohit J Kate" userId="6acfeb0a-1742-4fee-9ad0-3462b52b7fdf" providerId="ADAL" clId="{A962BAEA-86D3-45A1-9EEA-7849D695E784}" dt="2021-11-11T04:55:59.302" v="5262" actId="1036"/>
          <ac:spMkLst>
            <pc:docMk/>
            <pc:sldMk cId="3343305829" sldId="391"/>
            <ac:spMk id="24" creationId="{D05920E3-34A9-4CB8-A69F-0677C3295B7B}"/>
          </ac:spMkLst>
        </pc:spChg>
        <pc:spChg chg="add mod">
          <ac:chgData name="Rohit J Kate" userId="6acfeb0a-1742-4fee-9ad0-3462b52b7fdf" providerId="ADAL" clId="{A962BAEA-86D3-45A1-9EEA-7849D695E784}" dt="2021-11-11T04:55:59.302" v="5262" actId="1036"/>
          <ac:spMkLst>
            <pc:docMk/>
            <pc:sldMk cId="3343305829" sldId="391"/>
            <ac:spMk id="26" creationId="{169B46B9-773D-4AE8-B72B-6CCA0829E8B0}"/>
          </ac:spMkLst>
        </pc:spChg>
        <pc:spChg chg="add del mod">
          <ac:chgData name="Rohit J Kate" userId="6acfeb0a-1742-4fee-9ad0-3462b52b7fdf" providerId="ADAL" clId="{A962BAEA-86D3-45A1-9EEA-7849D695E784}" dt="2021-11-11T04:53:22.377" v="5200" actId="478"/>
          <ac:spMkLst>
            <pc:docMk/>
            <pc:sldMk cId="3343305829" sldId="391"/>
            <ac:spMk id="31" creationId="{50D0F3D7-3C07-4970-8045-D0F02183ADA0}"/>
          </ac:spMkLst>
        </pc:spChg>
        <pc:spChg chg="add mod">
          <ac:chgData name="Rohit J Kate" userId="6acfeb0a-1742-4fee-9ad0-3462b52b7fdf" providerId="ADAL" clId="{A962BAEA-86D3-45A1-9EEA-7849D695E784}" dt="2021-11-11T05:03:10.245" v="5636" actId="14100"/>
          <ac:spMkLst>
            <pc:docMk/>
            <pc:sldMk cId="3343305829" sldId="391"/>
            <ac:spMk id="32" creationId="{AC237E26-B87E-466A-84DD-646FCDD8E9DC}"/>
          </ac:spMkLst>
        </pc:spChg>
        <pc:cxnChg chg="add mod">
          <ac:chgData name="Rohit J Kate" userId="6acfeb0a-1742-4fee-9ad0-3462b52b7fdf" providerId="ADAL" clId="{A962BAEA-86D3-45A1-9EEA-7849D695E784}" dt="2021-11-11T04:55:59.302" v="5262" actId="1036"/>
          <ac:cxnSpMkLst>
            <pc:docMk/>
            <pc:sldMk cId="3343305829" sldId="391"/>
            <ac:cxnSpMk id="5" creationId="{2A0DD6EE-EDEB-4E01-B2F5-F8C7B7A23F19}"/>
          </ac:cxnSpMkLst>
        </pc:cxnChg>
        <pc:cxnChg chg="add mod">
          <ac:chgData name="Rohit J Kate" userId="6acfeb0a-1742-4fee-9ad0-3462b52b7fdf" providerId="ADAL" clId="{A962BAEA-86D3-45A1-9EEA-7849D695E784}" dt="2021-11-11T04:55:59.302" v="5262" actId="1036"/>
          <ac:cxnSpMkLst>
            <pc:docMk/>
            <pc:sldMk cId="3343305829" sldId="391"/>
            <ac:cxnSpMk id="7" creationId="{167580B5-9994-4E76-B954-0E2CC16E212E}"/>
          </ac:cxnSpMkLst>
        </pc:cxnChg>
        <pc:cxnChg chg="add mod">
          <ac:chgData name="Rohit J Kate" userId="6acfeb0a-1742-4fee-9ad0-3462b52b7fdf" providerId="ADAL" clId="{A962BAEA-86D3-45A1-9EEA-7849D695E784}" dt="2021-11-11T04:55:59.302" v="5262" actId="1036"/>
          <ac:cxnSpMkLst>
            <pc:docMk/>
            <pc:sldMk cId="3343305829" sldId="391"/>
            <ac:cxnSpMk id="9" creationId="{34B99A0E-FB07-4BE1-8EC9-46162F8082F6}"/>
          </ac:cxnSpMkLst>
        </pc:cxnChg>
        <pc:cxnChg chg="add mod">
          <ac:chgData name="Rohit J Kate" userId="6acfeb0a-1742-4fee-9ad0-3462b52b7fdf" providerId="ADAL" clId="{A962BAEA-86D3-45A1-9EEA-7849D695E784}" dt="2021-11-11T04:55:59.302" v="5262" actId="1036"/>
          <ac:cxnSpMkLst>
            <pc:docMk/>
            <pc:sldMk cId="3343305829" sldId="391"/>
            <ac:cxnSpMk id="11" creationId="{C632B567-F769-432A-9464-B1B7BEB3CBD3}"/>
          </ac:cxnSpMkLst>
        </pc:cxnChg>
        <pc:cxnChg chg="add mod">
          <ac:chgData name="Rohit J Kate" userId="6acfeb0a-1742-4fee-9ad0-3462b52b7fdf" providerId="ADAL" clId="{A962BAEA-86D3-45A1-9EEA-7849D695E784}" dt="2021-11-11T04:55:59.302" v="5262" actId="1036"/>
          <ac:cxnSpMkLst>
            <pc:docMk/>
            <pc:sldMk cId="3343305829" sldId="391"/>
            <ac:cxnSpMk id="13" creationId="{34989A55-84F3-4B6A-9BD9-0F9E1A7B5221}"/>
          </ac:cxnSpMkLst>
        </pc:cxnChg>
        <pc:cxnChg chg="add mod">
          <ac:chgData name="Rohit J Kate" userId="6acfeb0a-1742-4fee-9ad0-3462b52b7fdf" providerId="ADAL" clId="{A962BAEA-86D3-45A1-9EEA-7849D695E784}" dt="2021-11-11T04:55:59.302" v="5262" actId="1036"/>
          <ac:cxnSpMkLst>
            <pc:docMk/>
            <pc:sldMk cId="3343305829" sldId="391"/>
            <ac:cxnSpMk id="15" creationId="{0FEDD31B-59CB-4E9F-BF33-DDD1EE69AD29}"/>
          </ac:cxnSpMkLst>
        </pc:cxnChg>
        <pc:cxnChg chg="add mod">
          <ac:chgData name="Rohit J Kate" userId="6acfeb0a-1742-4fee-9ad0-3462b52b7fdf" providerId="ADAL" clId="{A962BAEA-86D3-45A1-9EEA-7849D695E784}" dt="2021-11-11T04:55:59.302" v="5262" actId="1036"/>
          <ac:cxnSpMkLst>
            <pc:docMk/>
            <pc:sldMk cId="3343305829" sldId="391"/>
            <ac:cxnSpMk id="18" creationId="{2601EE0C-B816-4FA2-B262-56F70169D016}"/>
          </ac:cxnSpMkLst>
        </pc:cxnChg>
        <pc:cxnChg chg="add mod">
          <ac:chgData name="Rohit J Kate" userId="6acfeb0a-1742-4fee-9ad0-3462b52b7fdf" providerId="ADAL" clId="{A962BAEA-86D3-45A1-9EEA-7849D695E784}" dt="2021-11-11T04:55:59.302" v="5262" actId="1036"/>
          <ac:cxnSpMkLst>
            <pc:docMk/>
            <pc:sldMk cId="3343305829" sldId="391"/>
            <ac:cxnSpMk id="22" creationId="{F77E8BE9-01D2-455E-9807-ECE97CD67A2E}"/>
          </ac:cxnSpMkLst>
        </pc:cxnChg>
        <pc:cxnChg chg="add mod">
          <ac:chgData name="Rohit J Kate" userId="6acfeb0a-1742-4fee-9ad0-3462b52b7fdf" providerId="ADAL" clId="{A962BAEA-86D3-45A1-9EEA-7849D695E784}" dt="2021-11-11T04:55:59.302" v="5262" actId="1036"/>
          <ac:cxnSpMkLst>
            <pc:docMk/>
            <pc:sldMk cId="3343305829" sldId="391"/>
            <ac:cxnSpMk id="25" creationId="{0A9C5710-2344-401C-8C17-83056E80C943}"/>
          </ac:cxnSpMkLst>
        </pc:cxnChg>
        <pc:cxnChg chg="add mod">
          <ac:chgData name="Rohit J Kate" userId="6acfeb0a-1742-4fee-9ad0-3462b52b7fdf" providerId="ADAL" clId="{A962BAEA-86D3-45A1-9EEA-7849D695E784}" dt="2021-11-11T04:55:59.302" v="5262" actId="1036"/>
          <ac:cxnSpMkLst>
            <pc:docMk/>
            <pc:sldMk cId="3343305829" sldId="391"/>
            <ac:cxnSpMk id="27" creationId="{E4F1C8ED-FFBE-4C43-BA5C-E56F406C0144}"/>
          </ac:cxnSpMkLst>
        </pc:cxnChg>
        <pc:cxnChg chg="add mod">
          <ac:chgData name="Rohit J Kate" userId="6acfeb0a-1742-4fee-9ad0-3462b52b7fdf" providerId="ADAL" clId="{A962BAEA-86D3-45A1-9EEA-7849D695E784}" dt="2021-11-11T04:55:59.302" v="5262" actId="1036"/>
          <ac:cxnSpMkLst>
            <pc:docMk/>
            <pc:sldMk cId="3343305829" sldId="391"/>
            <ac:cxnSpMk id="28" creationId="{F68B1B4D-8188-48C5-B025-3F45C2FFBC61}"/>
          </ac:cxnSpMkLst>
        </pc:cxnChg>
        <pc:cxnChg chg="add mod">
          <ac:chgData name="Rohit J Kate" userId="6acfeb0a-1742-4fee-9ad0-3462b52b7fdf" providerId="ADAL" clId="{A962BAEA-86D3-45A1-9EEA-7849D695E784}" dt="2021-11-11T04:55:59.302" v="5262" actId="1036"/>
          <ac:cxnSpMkLst>
            <pc:docMk/>
            <pc:sldMk cId="3343305829" sldId="391"/>
            <ac:cxnSpMk id="29" creationId="{314B42BE-DD6E-4F06-838D-CD1BB81D4CC0}"/>
          </ac:cxnSpMkLst>
        </pc:cxnChg>
        <pc:cxnChg chg="add mod">
          <ac:chgData name="Rohit J Kate" userId="6acfeb0a-1742-4fee-9ad0-3462b52b7fdf" providerId="ADAL" clId="{A962BAEA-86D3-45A1-9EEA-7849D695E784}" dt="2021-11-11T04:55:59.302" v="5262" actId="1036"/>
          <ac:cxnSpMkLst>
            <pc:docMk/>
            <pc:sldMk cId="3343305829" sldId="391"/>
            <ac:cxnSpMk id="30" creationId="{E4BB247C-3997-447E-B992-74B626396E41}"/>
          </ac:cxnSpMkLst>
        </pc:cxnChg>
      </pc:sldChg>
      <pc:sldChg chg="addSp delSp modSp add mod modAnim">
        <pc:chgData name="Rohit J Kate" userId="6acfeb0a-1742-4fee-9ad0-3462b52b7fdf" providerId="ADAL" clId="{A962BAEA-86D3-45A1-9EEA-7849D695E784}" dt="2021-11-11T05:02:58.473" v="5633" actId="1076"/>
        <pc:sldMkLst>
          <pc:docMk/>
          <pc:sldMk cId="115035604" sldId="392"/>
        </pc:sldMkLst>
        <pc:spChg chg="mod">
          <ac:chgData name="Rohit J Kate" userId="6acfeb0a-1742-4fee-9ad0-3462b52b7fdf" providerId="ADAL" clId="{A962BAEA-86D3-45A1-9EEA-7849D695E784}" dt="2021-11-11T04:57:02.296" v="5294" actId="20577"/>
          <ac:spMkLst>
            <pc:docMk/>
            <pc:sldMk cId="115035604" sldId="392"/>
            <ac:spMk id="2" creationId="{71AB4009-D4D2-4A4C-A186-3B86BE28D58E}"/>
          </ac:spMkLst>
        </pc:spChg>
        <pc:spChg chg="del mod">
          <ac:chgData name="Rohit J Kate" userId="6acfeb0a-1742-4fee-9ad0-3462b52b7fdf" providerId="ADAL" clId="{A962BAEA-86D3-45A1-9EEA-7849D695E784}" dt="2021-11-11T04:56:13.745" v="5265" actId="478"/>
          <ac:spMkLst>
            <pc:docMk/>
            <pc:sldMk cId="115035604" sldId="392"/>
            <ac:spMk id="3" creationId="{2CB54BEF-14B7-47AE-9002-F147A53251A1}"/>
          </ac:spMkLst>
        </pc:spChg>
        <pc:spChg chg="del">
          <ac:chgData name="Rohit J Kate" userId="6acfeb0a-1742-4fee-9ad0-3462b52b7fdf" providerId="ADAL" clId="{A962BAEA-86D3-45A1-9EEA-7849D695E784}" dt="2021-11-11T04:54:45.086" v="5240" actId="478"/>
          <ac:spMkLst>
            <pc:docMk/>
            <pc:sldMk cId="115035604" sldId="392"/>
            <ac:spMk id="6" creationId="{E5FD4D6C-994C-44CD-909A-3C98D5EE88CF}"/>
          </ac:spMkLst>
        </pc:spChg>
        <pc:spChg chg="del">
          <ac:chgData name="Rohit J Kate" userId="6acfeb0a-1742-4fee-9ad0-3462b52b7fdf" providerId="ADAL" clId="{A962BAEA-86D3-45A1-9EEA-7849D695E784}" dt="2021-11-11T04:54:45.086" v="5240" actId="478"/>
          <ac:spMkLst>
            <pc:docMk/>
            <pc:sldMk cId="115035604" sldId="392"/>
            <ac:spMk id="8" creationId="{538AC2D1-1E3A-4616-A4E9-C338EA7635F2}"/>
          </ac:spMkLst>
        </pc:spChg>
        <pc:spChg chg="del">
          <ac:chgData name="Rohit J Kate" userId="6acfeb0a-1742-4fee-9ad0-3462b52b7fdf" providerId="ADAL" clId="{A962BAEA-86D3-45A1-9EEA-7849D695E784}" dt="2021-11-11T04:54:45.086" v="5240" actId="478"/>
          <ac:spMkLst>
            <pc:docMk/>
            <pc:sldMk cId="115035604" sldId="392"/>
            <ac:spMk id="10" creationId="{A33B858B-20D2-454F-9CB3-E17580482EC3}"/>
          </ac:spMkLst>
        </pc:spChg>
        <pc:spChg chg="del">
          <ac:chgData name="Rohit J Kate" userId="6acfeb0a-1742-4fee-9ad0-3462b52b7fdf" providerId="ADAL" clId="{A962BAEA-86D3-45A1-9EEA-7849D695E784}" dt="2021-11-11T04:54:45.086" v="5240" actId="478"/>
          <ac:spMkLst>
            <pc:docMk/>
            <pc:sldMk cId="115035604" sldId="392"/>
            <ac:spMk id="12" creationId="{A078E0A1-F22A-487D-84AC-27CA4C896A19}"/>
          </ac:spMkLst>
        </pc:spChg>
        <pc:spChg chg="del">
          <ac:chgData name="Rohit J Kate" userId="6acfeb0a-1742-4fee-9ad0-3462b52b7fdf" providerId="ADAL" clId="{A962BAEA-86D3-45A1-9EEA-7849D695E784}" dt="2021-11-11T04:54:45.086" v="5240" actId="478"/>
          <ac:spMkLst>
            <pc:docMk/>
            <pc:sldMk cId="115035604" sldId="392"/>
            <ac:spMk id="14" creationId="{577EF370-915F-4CB3-8C4A-B0C09C8F99C6}"/>
          </ac:spMkLst>
        </pc:spChg>
        <pc:spChg chg="del">
          <ac:chgData name="Rohit J Kate" userId="6acfeb0a-1742-4fee-9ad0-3462b52b7fdf" providerId="ADAL" clId="{A962BAEA-86D3-45A1-9EEA-7849D695E784}" dt="2021-11-11T04:54:45.086" v="5240" actId="478"/>
          <ac:spMkLst>
            <pc:docMk/>
            <pc:sldMk cId="115035604" sldId="392"/>
            <ac:spMk id="16" creationId="{8CFB206E-927D-4200-82F8-4F5CF79D3955}"/>
          </ac:spMkLst>
        </pc:spChg>
        <pc:spChg chg="del">
          <ac:chgData name="Rohit J Kate" userId="6acfeb0a-1742-4fee-9ad0-3462b52b7fdf" providerId="ADAL" clId="{A962BAEA-86D3-45A1-9EEA-7849D695E784}" dt="2021-11-11T04:54:45.086" v="5240" actId="478"/>
          <ac:spMkLst>
            <pc:docMk/>
            <pc:sldMk cId="115035604" sldId="392"/>
            <ac:spMk id="17" creationId="{3F6B42FB-5CB0-4548-ABAF-44C9F3DCD7F1}"/>
          </ac:spMkLst>
        </pc:spChg>
        <pc:spChg chg="del">
          <ac:chgData name="Rohit J Kate" userId="6acfeb0a-1742-4fee-9ad0-3462b52b7fdf" providerId="ADAL" clId="{A962BAEA-86D3-45A1-9EEA-7849D695E784}" dt="2021-11-11T04:54:45.086" v="5240" actId="478"/>
          <ac:spMkLst>
            <pc:docMk/>
            <pc:sldMk cId="115035604" sldId="392"/>
            <ac:spMk id="19" creationId="{F20B4C0F-486C-4663-A26F-8DF76B953FAF}"/>
          </ac:spMkLst>
        </pc:spChg>
        <pc:spChg chg="del">
          <ac:chgData name="Rohit J Kate" userId="6acfeb0a-1742-4fee-9ad0-3462b52b7fdf" providerId="ADAL" clId="{A962BAEA-86D3-45A1-9EEA-7849D695E784}" dt="2021-11-11T04:54:45.086" v="5240" actId="478"/>
          <ac:spMkLst>
            <pc:docMk/>
            <pc:sldMk cId="115035604" sldId="392"/>
            <ac:spMk id="20" creationId="{EC686E4E-7CFC-4F18-9479-C375E1D19F48}"/>
          </ac:spMkLst>
        </pc:spChg>
        <pc:spChg chg="del">
          <ac:chgData name="Rohit J Kate" userId="6acfeb0a-1742-4fee-9ad0-3462b52b7fdf" providerId="ADAL" clId="{A962BAEA-86D3-45A1-9EEA-7849D695E784}" dt="2021-11-11T04:54:45.086" v="5240" actId="478"/>
          <ac:spMkLst>
            <pc:docMk/>
            <pc:sldMk cId="115035604" sldId="392"/>
            <ac:spMk id="21" creationId="{9983B4EA-2583-4F54-B59B-831CF50290C8}"/>
          </ac:spMkLst>
        </pc:spChg>
        <pc:spChg chg="del">
          <ac:chgData name="Rohit J Kate" userId="6acfeb0a-1742-4fee-9ad0-3462b52b7fdf" providerId="ADAL" clId="{A962BAEA-86D3-45A1-9EEA-7849D695E784}" dt="2021-11-11T04:54:45.086" v="5240" actId="478"/>
          <ac:spMkLst>
            <pc:docMk/>
            <pc:sldMk cId="115035604" sldId="392"/>
            <ac:spMk id="23" creationId="{0B4A877E-06CA-42C6-BE20-FCCEA7DFD375}"/>
          </ac:spMkLst>
        </pc:spChg>
        <pc:spChg chg="del">
          <ac:chgData name="Rohit J Kate" userId="6acfeb0a-1742-4fee-9ad0-3462b52b7fdf" providerId="ADAL" clId="{A962BAEA-86D3-45A1-9EEA-7849D695E784}" dt="2021-11-11T04:54:45.086" v="5240" actId="478"/>
          <ac:spMkLst>
            <pc:docMk/>
            <pc:sldMk cId="115035604" sldId="392"/>
            <ac:spMk id="24" creationId="{D05920E3-34A9-4CB8-A69F-0677C3295B7B}"/>
          </ac:spMkLst>
        </pc:spChg>
        <pc:spChg chg="del">
          <ac:chgData name="Rohit J Kate" userId="6acfeb0a-1742-4fee-9ad0-3462b52b7fdf" providerId="ADAL" clId="{A962BAEA-86D3-45A1-9EEA-7849D695E784}" dt="2021-11-11T04:54:45.086" v="5240" actId="478"/>
          <ac:spMkLst>
            <pc:docMk/>
            <pc:sldMk cId="115035604" sldId="392"/>
            <ac:spMk id="26" creationId="{169B46B9-773D-4AE8-B72B-6CCA0829E8B0}"/>
          </ac:spMkLst>
        </pc:spChg>
        <pc:spChg chg="add del mod">
          <ac:chgData name="Rohit J Kate" userId="6acfeb0a-1742-4fee-9ad0-3462b52b7fdf" providerId="ADAL" clId="{A962BAEA-86D3-45A1-9EEA-7849D695E784}" dt="2021-11-11T04:56:16.735" v="5266" actId="478"/>
          <ac:spMkLst>
            <pc:docMk/>
            <pc:sldMk cId="115035604" sldId="392"/>
            <ac:spMk id="31" creationId="{F8ECA1C0-7964-4980-B9B0-F5A6FFF2FA70}"/>
          </ac:spMkLst>
        </pc:spChg>
        <pc:spChg chg="del">
          <ac:chgData name="Rohit J Kate" userId="6acfeb0a-1742-4fee-9ad0-3462b52b7fdf" providerId="ADAL" clId="{A962BAEA-86D3-45A1-9EEA-7849D695E784}" dt="2021-11-11T04:54:45.086" v="5240" actId="478"/>
          <ac:spMkLst>
            <pc:docMk/>
            <pc:sldMk cId="115035604" sldId="392"/>
            <ac:spMk id="32" creationId="{AC237E26-B87E-466A-84DD-646FCDD8E9DC}"/>
          </ac:spMkLst>
        </pc:spChg>
        <pc:spChg chg="add mod">
          <ac:chgData name="Rohit J Kate" userId="6acfeb0a-1742-4fee-9ad0-3462b52b7fdf" providerId="ADAL" clId="{A962BAEA-86D3-45A1-9EEA-7849D695E784}" dt="2021-11-11T04:56:07.555" v="5264" actId="1036"/>
          <ac:spMkLst>
            <pc:docMk/>
            <pc:sldMk cId="115035604" sldId="392"/>
            <ac:spMk id="34" creationId="{4CFCA319-7CD3-4AD1-A7A3-E33B0F1A58A9}"/>
          </ac:spMkLst>
        </pc:spChg>
        <pc:spChg chg="add mod">
          <ac:chgData name="Rohit J Kate" userId="6acfeb0a-1742-4fee-9ad0-3462b52b7fdf" providerId="ADAL" clId="{A962BAEA-86D3-45A1-9EEA-7849D695E784}" dt="2021-11-11T04:56:07.555" v="5264" actId="1036"/>
          <ac:spMkLst>
            <pc:docMk/>
            <pc:sldMk cId="115035604" sldId="392"/>
            <ac:spMk id="36" creationId="{A33932FD-6511-4033-9D70-81EA1DCECA84}"/>
          </ac:spMkLst>
        </pc:spChg>
        <pc:spChg chg="add mod">
          <ac:chgData name="Rohit J Kate" userId="6acfeb0a-1742-4fee-9ad0-3462b52b7fdf" providerId="ADAL" clId="{A962BAEA-86D3-45A1-9EEA-7849D695E784}" dt="2021-11-11T04:56:07.555" v="5264" actId="1036"/>
          <ac:spMkLst>
            <pc:docMk/>
            <pc:sldMk cId="115035604" sldId="392"/>
            <ac:spMk id="38" creationId="{C3112F4A-A921-4E0E-928E-8C52FFC164B7}"/>
          </ac:spMkLst>
        </pc:spChg>
        <pc:spChg chg="add mod">
          <ac:chgData name="Rohit J Kate" userId="6acfeb0a-1742-4fee-9ad0-3462b52b7fdf" providerId="ADAL" clId="{A962BAEA-86D3-45A1-9EEA-7849D695E784}" dt="2021-11-11T04:56:07.555" v="5264" actId="1036"/>
          <ac:spMkLst>
            <pc:docMk/>
            <pc:sldMk cId="115035604" sldId="392"/>
            <ac:spMk id="40" creationId="{11ACD6C2-5BC4-4379-9D8D-ED65CF454920}"/>
          </ac:spMkLst>
        </pc:spChg>
        <pc:spChg chg="add mod">
          <ac:chgData name="Rohit J Kate" userId="6acfeb0a-1742-4fee-9ad0-3462b52b7fdf" providerId="ADAL" clId="{A962BAEA-86D3-45A1-9EEA-7849D695E784}" dt="2021-11-11T04:56:07.555" v="5264" actId="1036"/>
          <ac:spMkLst>
            <pc:docMk/>
            <pc:sldMk cId="115035604" sldId="392"/>
            <ac:spMk id="42" creationId="{20977BF7-7988-4BDC-8AB9-5000FEE2F9AD}"/>
          </ac:spMkLst>
        </pc:spChg>
        <pc:spChg chg="add mod">
          <ac:chgData name="Rohit J Kate" userId="6acfeb0a-1742-4fee-9ad0-3462b52b7fdf" providerId="ADAL" clId="{A962BAEA-86D3-45A1-9EEA-7849D695E784}" dt="2021-11-11T04:56:07.555" v="5264" actId="1036"/>
          <ac:spMkLst>
            <pc:docMk/>
            <pc:sldMk cId="115035604" sldId="392"/>
            <ac:spMk id="44" creationId="{42E292E4-2F99-482B-B48E-6DA2732FE0D4}"/>
          </ac:spMkLst>
        </pc:spChg>
        <pc:spChg chg="add mod">
          <ac:chgData name="Rohit J Kate" userId="6acfeb0a-1742-4fee-9ad0-3462b52b7fdf" providerId="ADAL" clId="{A962BAEA-86D3-45A1-9EEA-7849D695E784}" dt="2021-11-11T04:56:07.555" v="5264" actId="1036"/>
          <ac:spMkLst>
            <pc:docMk/>
            <pc:sldMk cId="115035604" sldId="392"/>
            <ac:spMk id="45" creationId="{CBD04907-1D5B-4259-A566-E7ACF51F003B}"/>
          </ac:spMkLst>
        </pc:spChg>
        <pc:spChg chg="add mod">
          <ac:chgData name="Rohit J Kate" userId="6acfeb0a-1742-4fee-9ad0-3462b52b7fdf" providerId="ADAL" clId="{A962BAEA-86D3-45A1-9EEA-7849D695E784}" dt="2021-11-11T04:56:07.555" v="5264" actId="1036"/>
          <ac:spMkLst>
            <pc:docMk/>
            <pc:sldMk cId="115035604" sldId="392"/>
            <ac:spMk id="47" creationId="{F016C218-5EE7-4DFE-B6F3-189B490CACE9}"/>
          </ac:spMkLst>
        </pc:spChg>
        <pc:spChg chg="add mod">
          <ac:chgData name="Rohit J Kate" userId="6acfeb0a-1742-4fee-9ad0-3462b52b7fdf" providerId="ADAL" clId="{A962BAEA-86D3-45A1-9EEA-7849D695E784}" dt="2021-11-11T04:56:07.555" v="5264" actId="1036"/>
          <ac:spMkLst>
            <pc:docMk/>
            <pc:sldMk cId="115035604" sldId="392"/>
            <ac:spMk id="48" creationId="{F785C6DB-ED36-4505-B52E-8C48AEF2125B}"/>
          </ac:spMkLst>
        </pc:spChg>
        <pc:spChg chg="add mod">
          <ac:chgData name="Rohit J Kate" userId="6acfeb0a-1742-4fee-9ad0-3462b52b7fdf" providerId="ADAL" clId="{A962BAEA-86D3-45A1-9EEA-7849D695E784}" dt="2021-11-11T04:56:07.555" v="5264" actId="1036"/>
          <ac:spMkLst>
            <pc:docMk/>
            <pc:sldMk cId="115035604" sldId="392"/>
            <ac:spMk id="49" creationId="{AD6733BD-D886-49CA-8CE7-15F5076B5AFD}"/>
          </ac:spMkLst>
        </pc:spChg>
        <pc:spChg chg="add mod">
          <ac:chgData name="Rohit J Kate" userId="6acfeb0a-1742-4fee-9ad0-3462b52b7fdf" providerId="ADAL" clId="{A962BAEA-86D3-45A1-9EEA-7849D695E784}" dt="2021-11-11T04:56:07.555" v="5264" actId="1036"/>
          <ac:spMkLst>
            <pc:docMk/>
            <pc:sldMk cId="115035604" sldId="392"/>
            <ac:spMk id="50" creationId="{BF6B3519-53B6-40B0-B4CF-20EA42AD3447}"/>
          </ac:spMkLst>
        </pc:spChg>
        <pc:spChg chg="add mod">
          <ac:chgData name="Rohit J Kate" userId="6acfeb0a-1742-4fee-9ad0-3462b52b7fdf" providerId="ADAL" clId="{A962BAEA-86D3-45A1-9EEA-7849D695E784}" dt="2021-11-11T04:56:07.555" v="5264" actId="1036"/>
          <ac:spMkLst>
            <pc:docMk/>
            <pc:sldMk cId="115035604" sldId="392"/>
            <ac:spMk id="53" creationId="{CAC3FC15-D8B0-4BDC-813D-81EA84FD2551}"/>
          </ac:spMkLst>
        </pc:spChg>
        <pc:spChg chg="add mod">
          <ac:chgData name="Rohit J Kate" userId="6acfeb0a-1742-4fee-9ad0-3462b52b7fdf" providerId="ADAL" clId="{A962BAEA-86D3-45A1-9EEA-7849D695E784}" dt="2021-11-11T04:56:07.555" v="5264" actId="1036"/>
          <ac:spMkLst>
            <pc:docMk/>
            <pc:sldMk cId="115035604" sldId="392"/>
            <ac:spMk id="54" creationId="{66920120-E9EE-47CC-B603-BF2EA6239D8E}"/>
          </ac:spMkLst>
        </pc:spChg>
        <pc:spChg chg="add mod">
          <ac:chgData name="Rohit J Kate" userId="6acfeb0a-1742-4fee-9ad0-3462b52b7fdf" providerId="ADAL" clId="{A962BAEA-86D3-45A1-9EEA-7849D695E784}" dt="2021-11-11T04:56:07.555" v="5264" actId="1036"/>
          <ac:spMkLst>
            <pc:docMk/>
            <pc:sldMk cId="115035604" sldId="392"/>
            <ac:spMk id="55" creationId="{6C8F70ED-C7D8-4D30-A15E-653E9A89E30F}"/>
          </ac:spMkLst>
        </pc:spChg>
        <pc:spChg chg="add mod">
          <ac:chgData name="Rohit J Kate" userId="6acfeb0a-1742-4fee-9ad0-3462b52b7fdf" providerId="ADAL" clId="{A962BAEA-86D3-45A1-9EEA-7849D695E784}" dt="2021-11-11T04:56:07.555" v="5264" actId="1036"/>
          <ac:spMkLst>
            <pc:docMk/>
            <pc:sldMk cId="115035604" sldId="392"/>
            <ac:spMk id="61" creationId="{984FF2D7-C385-42B3-BFFF-8FA766E722E6}"/>
          </ac:spMkLst>
        </pc:spChg>
        <pc:spChg chg="add del mod">
          <ac:chgData name="Rohit J Kate" userId="6acfeb0a-1742-4fee-9ad0-3462b52b7fdf" providerId="ADAL" clId="{A962BAEA-86D3-45A1-9EEA-7849D695E784}" dt="2021-11-11T04:55:07.256" v="5245" actId="478"/>
          <ac:spMkLst>
            <pc:docMk/>
            <pc:sldMk cId="115035604" sldId="392"/>
            <ac:spMk id="66" creationId="{DBEB2B71-A452-4EB5-8143-01F5DD044600}"/>
          </ac:spMkLst>
        </pc:spChg>
        <pc:spChg chg="add mod">
          <ac:chgData name="Rohit J Kate" userId="6acfeb0a-1742-4fee-9ad0-3462b52b7fdf" providerId="ADAL" clId="{A962BAEA-86D3-45A1-9EEA-7849D695E784}" dt="2021-11-11T05:02:58.473" v="5633" actId="1076"/>
          <ac:spMkLst>
            <pc:docMk/>
            <pc:sldMk cId="115035604" sldId="392"/>
            <ac:spMk id="67" creationId="{FA07B870-6C6C-44F6-8685-A826E7D71EAA}"/>
          </ac:spMkLst>
        </pc:spChg>
        <pc:spChg chg="add mod">
          <ac:chgData name="Rohit J Kate" userId="6acfeb0a-1742-4fee-9ad0-3462b52b7fdf" providerId="ADAL" clId="{A962BAEA-86D3-45A1-9EEA-7849D695E784}" dt="2021-11-11T04:56:21.783" v="5267"/>
          <ac:spMkLst>
            <pc:docMk/>
            <pc:sldMk cId="115035604" sldId="392"/>
            <ac:spMk id="68" creationId="{468B70B1-089B-4AEC-98CD-E80648DFE42C}"/>
          </ac:spMkLst>
        </pc:spChg>
        <pc:cxnChg chg="del">
          <ac:chgData name="Rohit J Kate" userId="6acfeb0a-1742-4fee-9ad0-3462b52b7fdf" providerId="ADAL" clId="{A962BAEA-86D3-45A1-9EEA-7849D695E784}" dt="2021-11-11T04:54:45.086" v="5240" actId="478"/>
          <ac:cxnSpMkLst>
            <pc:docMk/>
            <pc:sldMk cId="115035604" sldId="392"/>
            <ac:cxnSpMk id="5" creationId="{2A0DD6EE-EDEB-4E01-B2F5-F8C7B7A23F19}"/>
          </ac:cxnSpMkLst>
        </pc:cxnChg>
        <pc:cxnChg chg="del mod">
          <ac:chgData name="Rohit J Kate" userId="6acfeb0a-1742-4fee-9ad0-3462b52b7fdf" providerId="ADAL" clId="{A962BAEA-86D3-45A1-9EEA-7849D695E784}" dt="2021-11-11T04:54:45.086" v="5240" actId="478"/>
          <ac:cxnSpMkLst>
            <pc:docMk/>
            <pc:sldMk cId="115035604" sldId="392"/>
            <ac:cxnSpMk id="7" creationId="{167580B5-9994-4E76-B954-0E2CC16E212E}"/>
          </ac:cxnSpMkLst>
        </pc:cxnChg>
        <pc:cxnChg chg="del">
          <ac:chgData name="Rohit J Kate" userId="6acfeb0a-1742-4fee-9ad0-3462b52b7fdf" providerId="ADAL" clId="{A962BAEA-86D3-45A1-9EEA-7849D695E784}" dt="2021-11-11T04:54:45.086" v="5240" actId="478"/>
          <ac:cxnSpMkLst>
            <pc:docMk/>
            <pc:sldMk cId="115035604" sldId="392"/>
            <ac:cxnSpMk id="9" creationId="{34B99A0E-FB07-4BE1-8EC9-46162F8082F6}"/>
          </ac:cxnSpMkLst>
        </pc:cxnChg>
        <pc:cxnChg chg="del mod">
          <ac:chgData name="Rohit J Kate" userId="6acfeb0a-1742-4fee-9ad0-3462b52b7fdf" providerId="ADAL" clId="{A962BAEA-86D3-45A1-9EEA-7849D695E784}" dt="2021-11-11T04:54:45.086" v="5240" actId="478"/>
          <ac:cxnSpMkLst>
            <pc:docMk/>
            <pc:sldMk cId="115035604" sldId="392"/>
            <ac:cxnSpMk id="11" creationId="{C632B567-F769-432A-9464-B1B7BEB3CBD3}"/>
          </ac:cxnSpMkLst>
        </pc:cxnChg>
        <pc:cxnChg chg="del">
          <ac:chgData name="Rohit J Kate" userId="6acfeb0a-1742-4fee-9ad0-3462b52b7fdf" providerId="ADAL" clId="{A962BAEA-86D3-45A1-9EEA-7849D695E784}" dt="2021-11-11T04:54:45.086" v="5240" actId="478"/>
          <ac:cxnSpMkLst>
            <pc:docMk/>
            <pc:sldMk cId="115035604" sldId="392"/>
            <ac:cxnSpMk id="13" creationId="{34989A55-84F3-4B6A-9BD9-0F9E1A7B5221}"/>
          </ac:cxnSpMkLst>
        </pc:cxnChg>
        <pc:cxnChg chg="del mod">
          <ac:chgData name="Rohit J Kate" userId="6acfeb0a-1742-4fee-9ad0-3462b52b7fdf" providerId="ADAL" clId="{A962BAEA-86D3-45A1-9EEA-7849D695E784}" dt="2021-11-11T04:54:45.086" v="5240" actId="478"/>
          <ac:cxnSpMkLst>
            <pc:docMk/>
            <pc:sldMk cId="115035604" sldId="392"/>
            <ac:cxnSpMk id="15" creationId="{0FEDD31B-59CB-4E9F-BF33-DDD1EE69AD29}"/>
          </ac:cxnSpMkLst>
        </pc:cxnChg>
        <pc:cxnChg chg="del">
          <ac:chgData name="Rohit J Kate" userId="6acfeb0a-1742-4fee-9ad0-3462b52b7fdf" providerId="ADAL" clId="{A962BAEA-86D3-45A1-9EEA-7849D695E784}" dt="2021-11-11T04:54:45.086" v="5240" actId="478"/>
          <ac:cxnSpMkLst>
            <pc:docMk/>
            <pc:sldMk cId="115035604" sldId="392"/>
            <ac:cxnSpMk id="18" creationId="{2601EE0C-B816-4FA2-B262-56F70169D016}"/>
          </ac:cxnSpMkLst>
        </pc:cxnChg>
        <pc:cxnChg chg="del mod">
          <ac:chgData name="Rohit J Kate" userId="6acfeb0a-1742-4fee-9ad0-3462b52b7fdf" providerId="ADAL" clId="{A962BAEA-86D3-45A1-9EEA-7849D695E784}" dt="2021-11-11T04:54:45.086" v="5240" actId="478"/>
          <ac:cxnSpMkLst>
            <pc:docMk/>
            <pc:sldMk cId="115035604" sldId="392"/>
            <ac:cxnSpMk id="22" creationId="{F77E8BE9-01D2-455E-9807-ECE97CD67A2E}"/>
          </ac:cxnSpMkLst>
        </pc:cxnChg>
        <pc:cxnChg chg="del">
          <ac:chgData name="Rohit J Kate" userId="6acfeb0a-1742-4fee-9ad0-3462b52b7fdf" providerId="ADAL" clId="{A962BAEA-86D3-45A1-9EEA-7849D695E784}" dt="2021-11-11T04:54:45.086" v="5240" actId="478"/>
          <ac:cxnSpMkLst>
            <pc:docMk/>
            <pc:sldMk cId="115035604" sldId="392"/>
            <ac:cxnSpMk id="25" creationId="{0A9C5710-2344-401C-8C17-83056E80C943}"/>
          </ac:cxnSpMkLst>
        </pc:cxnChg>
        <pc:cxnChg chg="del mod">
          <ac:chgData name="Rohit J Kate" userId="6acfeb0a-1742-4fee-9ad0-3462b52b7fdf" providerId="ADAL" clId="{A962BAEA-86D3-45A1-9EEA-7849D695E784}" dt="2021-11-11T04:54:45.086" v="5240" actId="478"/>
          <ac:cxnSpMkLst>
            <pc:docMk/>
            <pc:sldMk cId="115035604" sldId="392"/>
            <ac:cxnSpMk id="27" creationId="{E4F1C8ED-FFBE-4C43-BA5C-E56F406C0144}"/>
          </ac:cxnSpMkLst>
        </pc:cxnChg>
        <pc:cxnChg chg="del mod">
          <ac:chgData name="Rohit J Kate" userId="6acfeb0a-1742-4fee-9ad0-3462b52b7fdf" providerId="ADAL" clId="{A962BAEA-86D3-45A1-9EEA-7849D695E784}" dt="2021-11-11T04:54:45.086" v="5240" actId="478"/>
          <ac:cxnSpMkLst>
            <pc:docMk/>
            <pc:sldMk cId="115035604" sldId="392"/>
            <ac:cxnSpMk id="28" creationId="{F68B1B4D-8188-48C5-B025-3F45C2FFBC61}"/>
          </ac:cxnSpMkLst>
        </pc:cxnChg>
        <pc:cxnChg chg="del mod">
          <ac:chgData name="Rohit J Kate" userId="6acfeb0a-1742-4fee-9ad0-3462b52b7fdf" providerId="ADAL" clId="{A962BAEA-86D3-45A1-9EEA-7849D695E784}" dt="2021-11-11T04:54:45.086" v="5240" actId="478"/>
          <ac:cxnSpMkLst>
            <pc:docMk/>
            <pc:sldMk cId="115035604" sldId="392"/>
            <ac:cxnSpMk id="29" creationId="{314B42BE-DD6E-4F06-838D-CD1BB81D4CC0}"/>
          </ac:cxnSpMkLst>
        </pc:cxnChg>
        <pc:cxnChg chg="del">
          <ac:chgData name="Rohit J Kate" userId="6acfeb0a-1742-4fee-9ad0-3462b52b7fdf" providerId="ADAL" clId="{A962BAEA-86D3-45A1-9EEA-7849D695E784}" dt="2021-11-11T04:54:45.086" v="5240" actId="478"/>
          <ac:cxnSpMkLst>
            <pc:docMk/>
            <pc:sldMk cId="115035604" sldId="392"/>
            <ac:cxnSpMk id="30" creationId="{E4BB247C-3997-447E-B992-74B626396E41}"/>
          </ac:cxnSpMkLst>
        </pc:cxnChg>
        <pc:cxnChg chg="add mod">
          <ac:chgData name="Rohit J Kate" userId="6acfeb0a-1742-4fee-9ad0-3462b52b7fdf" providerId="ADAL" clId="{A962BAEA-86D3-45A1-9EEA-7849D695E784}" dt="2021-11-11T04:56:07.555" v="5264" actId="1036"/>
          <ac:cxnSpMkLst>
            <pc:docMk/>
            <pc:sldMk cId="115035604" sldId="392"/>
            <ac:cxnSpMk id="33" creationId="{82108F3C-62B0-44AA-9566-D7FFBD758B2D}"/>
          </ac:cxnSpMkLst>
        </pc:cxnChg>
        <pc:cxnChg chg="add mod">
          <ac:chgData name="Rohit J Kate" userId="6acfeb0a-1742-4fee-9ad0-3462b52b7fdf" providerId="ADAL" clId="{A962BAEA-86D3-45A1-9EEA-7849D695E784}" dt="2021-11-11T04:56:07.555" v="5264" actId="1036"/>
          <ac:cxnSpMkLst>
            <pc:docMk/>
            <pc:sldMk cId="115035604" sldId="392"/>
            <ac:cxnSpMk id="35" creationId="{9AF940C8-B022-434E-A919-481BD3BB1224}"/>
          </ac:cxnSpMkLst>
        </pc:cxnChg>
        <pc:cxnChg chg="add mod">
          <ac:chgData name="Rohit J Kate" userId="6acfeb0a-1742-4fee-9ad0-3462b52b7fdf" providerId="ADAL" clId="{A962BAEA-86D3-45A1-9EEA-7849D695E784}" dt="2021-11-11T04:56:07.555" v="5264" actId="1036"/>
          <ac:cxnSpMkLst>
            <pc:docMk/>
            <pc:sldMk cId="115035604" sldId="392"/>
            <ac:cxnSpMk id="37" creationId="{9C530CE1-9DD8-4796-9640-2CA0FF80AD72}"/>
          </ac:cxnSpMkLst>
        </pc:cxnChg>
        <pc:cxnChg chg="add mod">
          <ac:chgData name="Rohit J Kate" userId="6acfeb0a-1742-4fee-9ad0-3462b52b7fdf" providerId="ADAL" clId="{A962BAEA-86D3-45A1-9EEA-7849D695E784}" dt="2021-11-11T04:56:07.555" v="5264" actId="1036"/>
          <ac:cxnSpMkLst>
            <pc:docMk/>
            <pc:sldMk cId="115035604" sldId="392"/>
            <ac:cxnSpMk id="39" creationId="{0CF39FB6-F95D-44F8-A7A7-9011047A90F7}"/>
          </ac:cxnSpMkLst>
        </pc:cxnChg>
        <pc:cxnChg chg="add mod">
          <ac:chgData name="Rohit J Kate" userId="6acfeb0a-1742-4fee-9ad0-3462b52b7fdf" providerId="ADAL" clId="{A962BAEA-86D3-45A1-9EEA-7849D695E784}" dt="2021-11-11T04:56:07.555" v="5264" actId="1036"/>
          <ac:cxnSpMkLst>
            <pc:docMk/>
            <pc:sldMk cId="115035604" sldId="392"/>
            <ac:cxnSpMk id="41" creationId="{C22F62EC-DC51-4149-B3D3-4BBB660D90AF}"/>
          </ac:cxnSpMkLst>
        </pc:cxnChg>
        <pc:cxnChg chg="add mod">
          <ac:chgData name="Rohit J Kate" userId="6acfeb0a-1742-4fee-9ad0-3462b52b7fdf" providerId="ADAL" clId="{A962BAEA-86D3-45A1-9EEA-7849D695E784}" dt="2021-11-11T04:56:07.555" v="5264" actId="1036"/>
          <ac:cxnSpMkLst>
            <pc:docMk/>
            <pc:sldMk cId="115035604" sldId="392"/>
            <ac:cxnSpMk id="43" creationId="{C4619F81-CDE2-4A4C-AF20-A1CF230609BC}"/>
          </ac:cxnSpMkLst>
        </pc:cxnChg>
        <pc:cxnChg chg="add mod">
          <ac:chgData name="Rohit J Kate" userId="6acfeb0a-1742-4fee-9ad0-3462b52b7fdf" providerId="ADAL" clId="{A962BAEA-86D3-45A1-9EEA-7849D695E784}" dt="2021-11-11T04:56:07.555" v="5264" actId="1036"/>
          <ac:cxnSpMkLst>
            <pc:docMk/>
            <pc:sldMk cId="115035604" sldId="392"/>
            <ac:cxnSpMk id="46" creationId="{ED75AAC2-83F2-4487-A846-EAC7260004A8}"/>
          </ac:cxnSpMkLst>
        </pc:cxnChg>
        <pc:cxnChg chg="add mod">
          <ac:chgData name="Rohit J Kate" userId="6acfeb0a-1742-4fee-9ad0-3462b52b7fdf" providerId="ADAL" clId="{A962BAEA-86D3-45A1-9EEA-7849D695E784}" dt="2021-11-11T04:56:07.555" v="5264" actId="1036"/>
          <ac:cxnSpMkLst>
            <pc:docMk/>
            <pc:sldMk cId="115035604" sldId="392"/>
            <ac:cxnSpMk id="51" creationId="{ABF955FC-1268-48F0-954A-36DA9DE6CA0E}"/>
          </ac:cxnSpMkLst>
        </pc:cxnChg>
        <pc:cxnChg chg="add mod">
          <ac:chgData name="Rohit J Kate" userId="6acfeb0a-1742-4fee-9ad0-3462b52b7fdf" providerId="ADAL" clId="{A962BAEA-86D3-45A1-9EEA-7849D695E784}" dt="2021-11-11T04:56:07.555" v="5264" actId="1036"/>
          <ac:cxnSpMkLst>
            <pc:docMk/>
            <pc:sldMk cId="115035604" sldId="392"/>
            <ac:cxnSpMk id="52" creationId="{28816230-DBAF-4BC6-9E05-46A1EFEB0BC8}"/>
          </ac:cxnSpMkLst>
        </pc:cxnChg>
        <pc:cxnChg chg="add mod">
          <ac:chgData name="Rohit J Kate" userId="6acfeb0a-1742-4fee-9ad0-3462b52b7fdf" providerId="ADAL" clId="{A962BAEA-86D3-45A1-9EEA-7849D695E784}" dt="2021-11-11T04:56:07.555" v="5264" actId="1036"/>
          <ac:cxnSpMkLst>
            <pc:docMk/>
            <pc:sldMk cId="115035604" sldId="392"/>
            <ac:cxnSpMk id="56" creationId="{0C11A695-1592-44F0-86D5-138D47E8800D}"/>
          </ac:cxnSpMkLst>
        </pc:cxnChg>
        <pc:cxnChg chg="add mod">
          <ac:chgData name="Rohit J Kate" userId="6acfeb0a-1742-4fee-9ad0-3462b52b7fdf" providerId="ADAL" clId="{A962BAEA-86D3-45A1-9EEA-7849D695E784}" dt="2021-11-11T04:56:07.555" v="5264" actId="1036"/>
          <ac:cxnSpMkLst>
            <pc:docMk/>
            <pc:sldMk cId="115035604" sldId="392"/>
            <ac:cxnSpMk id="57" creationId="{808FF9E2-23F3-4BCB-B163-86B2949699FB}"/>
          </ac:cxnSpMkLst>
        </pc:cxnChg>
        <pc:cxnChg chg="add mod">
          <ac:chgData name="Rohit J Kate" userId="6acfeb0a-1742-4fee-9ad0-3462b52b7fdf" providerId="ADAL" clId="{A962BAEA-86D3-45A1-9EEA-7849D695E784}" dt="2021-11-11T04:56:07.555" v="5264" actId="1036"/>
          <ac:cxnSpMkLst>
            <pc:docMk/>
            <pc:sldMk cId="115035604" sldId="392"/>
            <ac:cxnSpMk id="58" creationId="{6354522E-5ABC-4E87-AF1A-8946DA46E0D5}"/>
          </ac:cxnSpMkLst>
        </pc:cxnChg>
        <pc:cxnChg chg="add mod">
          <ac:chgData name="Rohit J Kate" userId="6acfeb0a-1742-4fee-9ad0-3462b52b7fdf" providerId="ADAL" clId="{A962BAEA-86D3-45A1-9EEA-7849D695E784}" dt="2021-11-11T04:56:07.555" v="5264" actId="1036"/>
          <ac:cxnSpMkLst>
            <pc:docMk/>
            <pc:sldMk cId="115035604" sldId="392"/>
            <ac:cxnSpMk id="59" creationId="{FDDE0224-22DB-4188-A53C-69F47C8F1600}"/>
          </ac:cxnSpMkLst>
        </pc:cxnChg>
        <pc:cxnChg chg="add mod">
          <ac:chgData name="Rohit J Kate" userId="6acfeb0a-1742-4fee-9ad0-3462b52b7fdf" providerId="ADAL" clId="{A962BAEA-86D3-45A1-9EEA-7849D695E784}" dt="2021-11-11T04:56:07.555" v="5264" actId="1036"/>
          <ac:cxnSpMkLst>
            <pc:docMk/>
            <pc:sldMk cId="115035604" sldId="392"/>
            <ac:cxnSpMk id="60" creationId="{A756E8E2-74CB-4B35-83CF-0CC56AFE1D03}"/>
          </ac:cxnSpMkLst>
        </pc:cxnChg>
        <pc:cxnChg chg="add mod">
          <ac:chgData name="Rohit J Kate" userId="6acfeb0a-1742-4fee-9ad0-3462b52b7fdf" providerId="ADAL" clId="{A962BAEA-86D3-45A1-9EEA-7849D695E784}" dt="2021-11-11T04:56:07.555" v="5264" actId="1036"/>
          <ac:cxnSpMkLst>
            <pc:docMk/>
            <pc:sldMk cId="115035604" sldId="392"/>
            <ac:cxnSpMk id="62" creationId="{93BDE594-662D-47C8-BB9F-F9F9DED85FA9}"/>
          </ac:cxnSpMkLst>
        </pc:cxnChg>
        <pc:cxnChg chg="add mod">
          <ac:chgData name="Rohit J Kate" userId="6acfeb0a-1742-4fee-9ad0-3462b52b7fdf" providerId="ADAL" clId="{A962BAEA-86D3-45A1-9EEA-7849D695E784}" dt="2021-11-11T04:56:07.555" v="5264" actId="1036"/>
          <ac:cxnSpMkLst>
            <pc:docMk/>
            <pc:sldMk cId="115035604" sldId="392"/>
            <ac:cxnSpMk id="63" creationId="{38E9AAC6-7974-4D3E-AF6B-42750DD190C9}"/>
          </ac:cxnSpMkLst>
        </pc:cxnChg>
        <pc:cxnChg chg="add mod">
          <ac:chgData name="Rohit J Kate" userId="6acfeb0a-1742-4fee-9ad0-3462b52b7fdf" providerId="ADAL" clId="{A962BAEA-86D3-45A1-9EEA-7849D695E784}" dt="2021-11-11T04:56:07.555" v="5264" actId="1036"/>
          <ac:cxnSpMkLst>
            <pc:docMk/>
            <pc:sldMk cId="115035604" sldId="392"/>
            <ac:cxnSpMk id="64" creationId="{68677360-A105-4F99-B81E-B78B2525001C}"/>
          </ac:cxnSpMkLst>
        </pc:cxnChg>
        <pc:cxnChg chg="add mod">
          <ac:chgData name="Rohit J Kate" userId="6acfeb0a-1742-4fee-9ad0-3462b52b7fdf" providerId="ADAL" clId="{A962BAEA-86D3-45A1-9EEA-7849D695E784}" dt="2021-11-11T04:56:07.555" v="5264" actId="1036"/>
          <ac:cxnSpMkLst>
            <pc:docMk/>
            <pc:sldMk cId="115035604" sldId="392"/>
            <ac:cxnSpMk id="65" creationId="{FCE3A91B-3270-4E05-B75A-A29B71ED1B93}"/>
          </ac:cxnSpMkLst>
        </pc:cxnChg>
      </pc:sldChg>
      <pc:sldChg chg="add del">
        <pc:chgData name="Rohit J Kate" userId="6acfeb0a-1742-4fee-9ad0-3462b52b7fdf" providerId="ADAL" clId="{A962BAEA-86D3-45A1-9EEA-7849D695E784}" dt="2021-11-11T04:52:32.261" v="5172"/>
        <pc:sldMkLst>
          <pc:docMk/>
          <pc:sldMk cId="1544343915" sldId="392"/>
        </pc:sldMkLst>
      </pc:sldChg>
      <pc:sldChg chg="addSp modSp new mod">
        <pc:chgData name="Rohit J Kate" userId="6acfeb0a-1742-4fee-9ad0-3462b52b7fdf" providerId="ADAL" clId="{A962BAEA-86D3-45A1-9EEA-7849D695E784}" dt="2021-11-11T05:03:41.531" v="5639" actId="20577"/>
        <pc:sldMkLst>
          <pc:docMk/>
          <pc:sldMk cId="193923577" sldId="393"/>
        </pc:sldMkLst>
        <pc:spChg chg="mod">
          <ac:chgData name="Rohit J Kate" userId="6acfeb0a-1742-4fee-9ad0-3462b52b7fdf" providerId="ADAL" clId="{A962BAEA-86D3-45A1-9EEA-7849D695E784}" dt="2021-11-11T04:57:08.103" v="5311" actId="20577"/>
          <ac:spMkLst>
            <pc:docMk/>
            <pc:sldMk cId="193923577" sldId="393"/>
            <ac:spMk id="2" creationId="{FF5C4335-010B-4BFB-9663-D686F96D1C42}"/>
          </ac:spMkLst>
        </pc:spChg>
        <pc:spChg chg="mod">
          <ac:chgData name="Rohit J Kate" userId="6acfeb0a-1742-4fee-9ad0-3462b52b7fdf" providerId="ADAL" clId="{A962BAEA-86D3-45A1-9EEA-7849D695E784}" dt="2021-11-11T05:03:41.531" v="5639" actId="20577"/>
          <ac:spMkLst>
            <pc:docMk/>
            <pc:sldMk cId="193923577" sldId="393"/>
            <ac:spMk id="3" creationId="{750B9A54-A894-4357-B370-A58BF9A1E9FE}"/>
          </ac:spMkLst>
        </pc:spChg>
        <pc:spChg chg="add mod">
          <ac:chgData name="Rohit J Kate" userId="6acfeb0a-1742-4fee-9ad0-3462b52b7fdf" providerId="ADAL" clId="{A962BAEA-86D3-45A1-9EEA-7849D695E784}" dt="2021-11-11T05:00:10.056" v="5596" actId="1035"/>
          <ac:spMkLst>
            <pc:docMk/>
            <pc:sldMk cId="193923577" sldId="393"/>
            <ac:spMk id="5" creationId="{3827D168-9758-4415-B933-9757EA09A725}"/>
          </ac:spMkLst>
        </pc:spChg>
        <pc:spChg chg="add mod">
          <ac:chgData name="Rohit J Kate" userId="6acfeb0a-1742-4fee-9ad0-3462b52b7fdf" providerId="ADAL" clId="{A962BAEA-86D3-45A1-9EEA-7849D695E784}" dt="2021-11-11T05:00:10.056" v="5596" actId="1035"/>
          <ac:spMkLst>
            <pc:docMk/>
            <pc:sldMk cId="193923577" sldId="393"/>
            <ac:spMk id="6" creationId="{D7DCE099-059F-4D23-86C5-3CFF50EE67C3}"/>
          </ac:spMkLst>
        </pc:spChg>
        <pc:spChg chg="add mod">
          <ac:chgData name="Rohit J Kate" userId="6acfeb0a-1742-4fee-9ad0-3462b52b7fdf" providerId="ADAL" clId="{A962BAEA-86D3-45A1-9EEA-7849D695E784}" dt="2021-11-11T05:00:10.056" v="5596" actId="1035"/>
          <ac:spMkLst>
            <pc:docMk/>
            <pc:sldMk cId="193923577" sldId="393"/>
            <ac:spMk id="7" creationId="{1ADAB0A0-4CD0-494D-9FD7-DD32ECE1D24A}"/>
          </ac:spMkLst>
        </pc:spChg>
        <pc:spChg chg="add mod">
          <ac:chgData name="Rohit J Kate" userId="6acfeb0a-1742-4fee-9ad0-3462b52b7fdf" providerId="ADAL" clId="{A962BAEA-86D3-45A1-9EEA-7849D695E784}" dt="2021-11-11T05:00:10.056" v="5596" actId="1035"/>
          <ac:spMkLst>
            <pc:docMk/>
            <pc:sldMk cId="193923577" sldId="393"/>
            <ac:spMk id="8" creationId="{FE4A65B2-FBB5-4AE0-81AC-CB5E6EAC1469}"/>
          </ac:spMkLst>
        </pc:spChg>
        <pc:spChg chg="add mod">
          <ac:chgData name="Rohit J Kate" userId="6acfeb0a-1742-4fee-9ad0-3462b52b7fdf" providerId="ADAL" clId="{A962BAEA-86D3-45A1-9EEA-7849D695E784}" dt="2021-11-11T05:00:10.056" v="5596" actId="1035"/>
          <ac:spMkLst>
            <pc:docMk/>
            <pc:sldMk cId="193923577" sldId="393"/>
            <ac:spMk id="15" creationId="{04BA19BF-B560-49FF-A826-0CEBE094C384}"/>
          </ac:spMkLst>
        </pc:spChg>
        <pc:spChg chg="add mod">
          <ac:chgData name="Rohit J Kate" userId="6acfeb0a-1742-4fee-9ad0-3462b52b7fdf" providerId="ADAL" clId="{A962BAEA-86D3-45A1-9EEA-7849D695E784}" dt="2021-11-11T05:00:10.056" v="5596" actId="1035"/>
          <ac:spMkLst>
            <pc:docMk/>
            <pc:sldMk cId="193923577" sldId="393"/>
            <ac:spMk id="16" creationId="{04F7D343-5009-4B37-8C60-5916978C03CB}"/>
          </ac:spMkLst>
        </pc:spChg>
        <pc:spChg chg="add mod">
          <ac:chgData name="Rohit J Kate" userId="6acfeb0a-1742-4fee-9ad0-3462b52b7fdf" providerId="ADAL" clId="{A962BAEA-86D3-45A1-9EEA-7849D695E784}" dt="2021-11-11T05:00:10.056" v="5596" actId="1035"/>
          <ac:spMkLst>
            <pc:docMk/>
            <pc:sldMk cId="193923577" sldId="393"/>
            <ac:spMk id="17" creationId="{4CDEFDF2-653F-4988-988F-1C8CC9216103}"/>
          </ac:spMkLst>
        </pc:spChg>
        <pc:spChg chg="add mod">
          <ac:chgData name="Rohit J Kate" userId="6acfeb0a-1742-4fee-9ad0-3462b52b7fdf" providerId="ADAL" clId="{A962BAEA-86D3-45A1-9EEA-7849D695E784}" dt="2021-11-11T05:00:10.056" v="5596" actId="1035"/>
          <ac:spMkLst>
            <pc:docMk/>
            <pc:sldMk cId="193923577" sldId="393"/>
            <ac:spMk id="18" creationId="{0C0F2847-6E43-4C68-BE80-2A4BF2128D9C}"/>
          </ac:spMkLst>
        </pc:spChg>
        <pc:cxnChg chg="add mod">
          <ac:chgData name="Rohit J Kate" userId="6acfeb0a-1742-4fee-9ad0-3462b52b7fdf" providerId="ADAL" clId="{A962BAEA-86D3-45A1-9EEA-7849D695E784}" dt="2021-11-11T05:00:10.056" v="5596" actId="1035"/>
          <ac:cxnSpMkLst>
            <pc:docMk/>
            <pc:sldMk cId="193923577" sldId="393"/>
            <ac:cxnSpMk id="10" creationId="{2C3A048E-5358-4E09-96ED-C28207C395F0}"/>
          </ac:cxnSpMkLst>
        </pc:cxnChg>
        <pc:cxnChg chg="add mod">
          <ac:chgData name="Rohit J Kate" userId="6acfeb0a-1742-4fee-9ad0-3462b52b7fdf" providerId="ADAL" clId="{A962BAEA-86D3-45A1-9EEA-7849D695E784}" dt="2021-11-11T05:00:10.056" v="5596" actId="1035"/>
          <ac:cxnSpMkLst>
            <pc:docMk/>
            <pc:sldMk cId="193923577" sldId="393"/>
            <ac:cxnSpMk id="12" creationId="{C60B9CAF-D317-4646-A891-C04A18FFAEFD}"/>
          </ac:cxnSpMkLst>
        </pc:cxnChg>
        <pc:cxnChg chg="add mod">
          <ac:chgData name="Rohit J Kate" userId="6acfeb0a-1742-4fee-9ad0-3462b52b7fdf" providerId="ADAL" clId="{A962BAEA-86D3-45A1-9EEA-7849D695E784}" dt="2021-11-11T05:00:10.056" v="5596" actId="1035"/>
          <ac:cxnSpMkLst>
            <pc:docMk/>
            <pc:sldMk cId="193923577" sldId="393"/>
            <ac:cxnSpMk id="14" creationId="{0D7D625D-51C3-4289-AA94-0771C71021C0}"/>
          </ac:cxnSpMkLst>
        </pc:cxnChg>
        <pc:cxnChg chg="add mod">
          <ac:chgData name="Rohit J Kate" userId="6acfeb0a-1742-4fee-9ad0-3462b52b7fdf" providerId="ADAL" clId="{A962BAEA-86D3-45A1-9EEA-7849D695E784}" dt="2021-11-11T05:00:10.056" v="5596" actId="1035"/>
          <ac:cxnSpMkLst>
            <pc:docMk/>
            <pc:sldMk cId="193923577" sldId="393"/>
            <ac:cxnSpMk id="19" creationId="{22D50F70-6256-4ECE-9352-B59EA4D576B5}"/>
          </ac:cxnSpMkLst>
        </pc:cxnChg>
        <pc:cxnChg chg="add mod">
          <ac:chgData name="Rohit J Kate" userId="6acfeb0a-1742-4fee-9ad0-3462b52b7fdf" providerId="ADAL" clId="{A962BAEA-86D3-45A1-9EEA-7849D695E784}" dt="2021-11-11T05:00:10.056" v="5596" actId="1035"/>
          <ac:cxnSpMkLst>
            <pc:docMk/>
            <pc:sldMk cId="193923577" sldId="393"/>
            <ac:cxnSpMk id="20" creationId="{79D02602-19EA-4FF6-B2AF-2CA5907443F6}"/>
          </ac:cxnSpMkLst>
        </pc:cxnChg>
        <pc:cxnChg chg="add mod">
          <ac:chgData name="Rohit J Kate" userId="6acfeb0a-1742-4fee-9ad0-3462b52b7fdf" providerId="ADAL" clId="{A962BAEA-86D3-45A1-9EEA-7849D695E784}" dt="2021-11-11T05:00:10.056" v="5596" actId="1035"/>
          <ac:cxnSpMkLst>
            <pc:docMk/>
            <pc:sldMk cId="193923577" sldId="393"/>
            <ac:cxnSpMk id="21" creationId="{5A024018-E287-4E1E-9FBE-3DB94EF7B304}"/>
          </ac:cxnSpMkLst>
        </pc:cxnChg>
      </pc:sldChg>
      <pc:sldChg chg="addSp delSp modSp new mod modAnim">
        <pc:chgData name="Rohit J Kate" userId="6acfeb0a-1742-4fee-9ad0-3462b52b7fdf" providerId="ADAL" clId="{A962BAEA-86D3-45A1-9EEA-7849D695E784}" dt="2021-11-11T05:54:20.855" v="6949" actId="20577"/>
        <pc:sldMkLst>
          <pc:docMk/>
          <pc:sldMk cId="1996619496" sldId="394"/>
        </pc:sldMkLst>
        <pc:spChg chg="mod">
          <ac:chgData name="Rohit J Kate" userId="6acfeb0a-1742-4fee-9ad0-3462b52b7fdf" providerId="ADAL" clId="{A962BAEA-86D3-45A1-9EEA-7849D695E784}" dt="2021-11-11T05:08:50.871" v="5692" actId="20577"/>
          <ac:spMkLst>
            <pc:docMk/>
            <pc:sldMk cId="1996619496" sldId="394"/>
            <ac:spMk id="2" creationId="{962C7C65-12A3-400D-BBE6-3CF74FF7EC65}"/>
          </ac:spMkLst>
        </pc:spChg>
        <pc:spChg chg="del">
          <ac:chgData name="Rohit J Kate" userId="6acfeb0a-1742-4fee-9ad0-3462b52b7fdf" providerId="ADAL" clId="{A962BAEA-86D3-45A1-9EEA-7849D695E784}" dt="2021-11-11T05:14:52.858" v="5693" actId="931"/>
          <ac:spMkLst>
            <pc:docMk/>
            <pc:sldMk cId="1996619496" sldId="394"/>
            <ac:spMk id="3" creationId="{A77EDE5E-F9CB-4CBD-9ED3-EDC56AF2B231}"/>
          </ac:spMkLst>
        </pc:spChg>
        <pc:spChg chg="add mod">
          <ac:chgData name="Rohit J Kate" userId="6acfeb0a-1742-4fee-9ad0-3462b52b7fdf" providerId="ADAL" clId="{A962BAEA-86D3-45A1-9EEA-7849D695E784}" dt="2021-11-11T05:28:13.298" v="6176" actId="1038"/>
          <ac:spMkLst>
            <pc:docMk/>
            <pc:sldMk cId="1996619496" sldId="394"/>
            <ac:spMk id="9" creationId="{AF0EBAF1-C8A9-435E-88A8-2477B26B3F2F}"/>
          </ac:spMkLst>
        </pc:spChg>
        <pc:spChg chg="add mod">
          <ac:chgData name="Rohit J Kate" userId="6acfeb0a-1742-4fee-9ad0-3462b52b7fdf" providerId="ADAL" clId="{A962BAEA-86D3-45A1-9EEA-7849D695E784}" dt="2021-11-11T05:28:13.298" v="6176" actId="1038"/>
          <ac:spMkLst>
            <pc:docMk/>
            <pc:sldMk cId="1996619496" sldId="394"/>
            <ac:spMk id="12" creationId="{1975AD71-C861-437C-9364-1B412D041FCE}"/>
          </ac:spMkLst>
        </pc:spChg>
        <pc:spChg chg="add mod">
          <ac:chgData name="Rohit J Kate" userId="6acfeb0a-1742-4fee-9ad0-3462b52b7fdf" providerId="ADAL" clId="{A962BAEA-86D3-45A1-9EEA-7849D695E784}" dt="2021-11-11T05:28:13.298" v="6176" actId="1038"/>
          <ac:spMkLst>
            <pc:docMk/>
            <pc:sldMk cId="1996619496" sldId="394"/>
            <ac:spMk id="17" creationId="{3E3FFF4D-70CE-456D-8F86-39292C21492A}"/>
          </ac:spMkLst>
        </pc:spChg>
        <pc:spChg chg="add mod">
          <ac:chgData name="Rohit J Kate" userId="6acfeb0a-1742-4fee-9ad0-3462b52b7fdf" providerId="ADAL" clId="{A962BAEA-86D3-45A1-9EEA-7849D695E784}" dt="2021-11-11T05:28:13.298" v="6176" actId="1038"/>
          <ac:spMkLst>
            <pc:docMk/>
            <pc:sldMk cId="1996619496" sldId="394"/>
            <ac:spMk id="18" creationId="{FBEAE169-FD35-4CD3-8F92-FE7D31B1B653}"/>
          </ac:spMkLst>
        </pc:spChg>
        <pc:spChg chg="add mod">
          <ac:chgData name="Rohit J Kate" userId="6acfeb0a-1742-4fee-9ad0-3462b52b7fdf" providerId="ADAL" clId="{A962BAEA-86D3-45A1-9EEA-7849D695E784}" dt="2021-11-11T05:54:20.855" v="6949" actId="20577"/>
          <ac:spMkLst>
            <pc:docMk/>
            <pc:sldMk cId="1996619496" sldId="394"/>
            <ac:spMk id="19" creationId="{573759BC-6642-4D5D-A15C-80D5061539D4}"/>
          </ac:spMkLst>
        </pc:spChg>
        <pc:spChg chg="add mod">
          <ac:chgData name="Rohit J Kate" userId="6acfeb0a-1742-4fee-9ad0-3462b52b7fdf" providerId="ADAL" clId="{A962BAEA-86D3-45A1-9EEA-7849D695E784}" dt="2021-11-11T05:54:10.089" v="6947" actId="20577"/>
          <ac:spMkLst>
            <pc:docMk/>
            <pc:sldMk cId="1996619496" sldId="394"/>
            <ac:spMk id="21" creationId="{5CF1E926-72DD-40C3-BE91-0F8EBB1C01CF}"/>
          </ac:spMkLst>
        </pc:spChg>
        <pc:spChg chg="add mod">
          <ac:chgData name="Rohit J Kate" userId="6acfeb0a-1742-4fee-9ad0-3462b52b7fdf" providerId="ADAL" clId="{A962BAEA-86D3-45A1-9EEA-7849D695E784}" dt="2021-11-11T05:28:13.298" v="6176" actId="1038"/>
          <ac:spMkLst>
            <pc:docMk/>
            <pc:sldMk cId="1996619496" sldId="394"/>
            <ac:spMk id="24" creationId="{57E56555-5BE3-4983-B09C-A796A1F29B54}"/>
          </ac:spMkLst>
        </pc:spChg>
        <pc:spChg chg="add mod">
          <ac:chgData name="Rohit J Kate" userId="6acfeb0a-1742-4fee-9ad0-3462b52b7fdf" providerId="ADAL" clId="{A962BAEA-86D3-45A1-9EEA-7849D695E784}" dt="2021-11-11T05:31:28.729" v="6240" actId="20577"/>
          <ac:spMkLst>
            <pc:docMk/>
            <pc:sldMk cId="1996619496" sldId="394"/>
            <ac:spMk id="27" creationId="{11B628BD-8AAC-4872-9F3A-18D9EB94E880}"/>
          </ac:spMkLst>
        </pc:spChg>
        <pc:spChg chg="add mod">
          <ac:chgData name="Rohit J Kate" userId="6acfeb0a-1742-4fee-9ad0-3462b52b7fdf" providerId="ADAL" clId="{A962BAEA-86D3-45A1-9EEA-7849D695E784}" dt="2021-11-11T05:30:21.068" v="6236" actId="20577"/>
          <ac:spMkLst>
            <pc:docMk/>
            <pc:sldMk cId="1996619496" sldId="394"/>
            <ac:spMk id="29" creationId="{6B96DAE6-23FB-45F2-B3B2-7697C9A6B704}"/>
          </ac:spMkLst>
        </pc:spChg>
        <pc:picChg chg="add mod">
          <ac:chgData name="Rohit J Kate" userId="6acfeb0a-1742-4fee-9ad0-3462b52b7fdf" providerId="ADAL" clId="{A962BAEA-86D3-45A1-9EEA-7849D695E784}" dt="2021-11-11T05:28:13.298" v="6176" actId="1038"/>
          <ac:picMkLst>
            <pc:docMk/>
            <pc:sldMk cId="1996619496" sldId="394"/>
            <ac:picMk id="6" creationId="{DABC49B4-6421-44D8-B93A-2515D7969512}"/>
          </ac:picMkLst>
        </pc:picChg>
        <pc:cxnChg chg="add mod">
          <ac:chgData name="Rohit J Kate" userId="6acfeb0a-1742-4fee-9ad0-3462b52b7fdf" providerId="ADAL" clId="{A962BAEA-86D3-45A1-9EEA-7849D695E784}" dt="2021-11-11T05:28:13.298" v="6176" actId="1038"/>
          <ac:cxnSpMkLst>
            <pc:docMk/>
            <pc:sldMk cId="1996619496" sldId="394"/>
            <ac:cxnSpMk id="8" creationId="{A79E0A1B-DEBA-4C69-B791-D8C749689336}"/>
          </ac:cxnSpMkLst>
        </pc:cxnChg>
        <pc:cxnChg chg="add mod">
          <ac:chgData name="Rohit J Kate" userId="6acfeb0a-1742-4fee-9ad0-3462b52b7fdf" providerId="ADAL" clId="{A962BAEA-86D3-45A1-9EEA-7849D695E784}" dt="2021-11-11T05:28:13.298" v="6176" actId="1038"/>
          <ac:cxnSpMkLst>
            <pc:docMk/>
            <pc:sldMk cId="1996619496" sldId="394"/>
            <ac:cxnSpMk id="11" creationId="{91E07222-493D-4B8A-AF3C-9487CF68B80B}"/>
          </ac:cxnSpMkLst>
        </pc:cxnChg>
        <pc:cxnChg chg="add del mod">
          <ac:chgData name="Rohit J Kate" userId="6acfeb0a-1742-4fee-9ad0-3462b52b7fdf" providerId="ADAL" clId="{A962BAEA-86D3-45A1-9EEA-7849D695E784}" dt="2021-11-11T05:18:36.227" v="5759"/>
          <ac:cxnSpMkLst>
            <pc:docMk/>
            <pc:sldMk cId="1996619496" sldId="394"/>
            <ac:cxnSpMk id="14" creationId="{E6AD54BF-E89A-45BF-B14A-2FFF131FC9CF}"/>
          </ac:cxnSpMkLst>
        </pc:cxnChg>
        <pc:cxnChg chg="add mod">
          <ac:chgData name="Rohit J Kate" userId="6acfeb0a-1742-4fee-9ad0-3462b52b7fdf" providerId="ADAL" clId="{A962BAEA-86D3-45A1-9EEA-7849D695E784}" dt="2021-11-11T05:28:13.298" v="6176" actId="1038"/>
          <ac:cxnSpMkLst>
            <pc:docMk/>
            <pc:sldMk cId="1996619496" sldId="394"/>
            <ac:cxnSpMk id="16" creationId="{7D2BFA16-303C-407F-9AEF-BE1DC43E7C26}"/>
          </ac:cxnSpMkLst>
        </pc:cxnChg>
        <pc:cxnChg chg="add mod">
          <ac:chgData name="Rohit J Kate" userId="6acfeb0a-1742-4fee-9ad0-3462b52b7fdf" providerId="ADAL" clId="{A962BAEA-86D3-45A1-9EEA-7849D695E784}" dt="2021-11-11T05:28:13.298" v="6176" actId="1038"/>
          <ac:cxnSpMkLst>
            <pc:docMk/>
            <pc:sldMk cId="1996619496" sldId="394"/>
            <ac:cxnSpMk id="20" creationId="{F293ED92-BDD9-41D9-A59C-88F0B3F907B6}"/>
          </ac:cxnSpMkLst>
        </pc:cxnChg>
        <pc:cxnChg chg="add mod">
          <ac:chgData name="Rohit J Kate" userId="6acfeb0a-1742-4fee-9ad0-3462b52b7fdf" providerId="ADAL" clId="{A962BAEA-86D3-45A1-9EEA-7849D695E784}" dt="2021-11-11T05:28:13.298" v="6176" actId="1038"/>
          <ac:cxnSpMkLst>
            <pc:docMk/>
            <pc:sldMk cId="1996619496" sldId="394"/>
            <ac:cxnSpMk id="23" creationId="{4EE8DD89-AE2D-4AE9-BD7E-42C4302E6F90}"/>
          </ac:cxnSpMkLst>
        </pc:cxnChg>
        <pc:cxnChg chg="add mod">
          <ac:chgData name="Rohit J Kate" userId="6acfeb0a-1742-4fee-9ad0-3462b52b7fdf" providerId="ADAL" clId="{A962BAEA-86D3-45A1-9EEA-7849D695E784}" dt="2021-11-11T05:28:13.298" v="6176" actId="1038"/>
          <ac:cxnSpMkLst>
            <pc:docMk/>
            <pc:sldMk cId="1996619496" sldId="394"/>
            <ac:cxnSpMk id="26" creationId="{5BEE38C9-84AB-4900-8844-FC2014299072}"/>
          </ac:cxnSpMkLst>
        </pc:cxnChg>
        <pc:cxnChg chg="add mod">
          <ac:chgData name="Rohit J Kate" userId="6acfeb0a-1742-4fee-9ad0-3462b52b7fdf" providerId="ADAL" clId="{A962BAEA-86D3-45A1-9EEA-7849D695E784}" dt="2021-11-11T05:30:27.734" v="6237" actId="14100"/>
          <ac:cxnSpMkLst>
            <pc:docMk/>
            <pc:sldMk cId="1996619496" sldId="394"/>
            <ac:cxnSpMk id="28" creationId="{7ACD3BCC-093F-4612-8D87-AFC17D68B6ED}"/>
          </ac:cxnSpMkLst>
        </pc:cxnChg>
      </pc:sldChg>
      <pc:sldChg chg="modSp new mod">
        <pc:chgData name="Rohit J Kate" userId="6acfeb0a-1742-4fee-9ad0-3462b52b7fdf" providerId="ADAL" clId="{A962BAEA-86D3-45A1-9EEA-7849D695E784}" dt="2021-11-11T06:16:25.734" v="7827" actId="20577"/>
        <pc:sldMkLst>
          <pc:docMk/>
          <pc:sldMk cId="3661984619" sldId="395"/>
        </pc:sldMkLst>
        <pc:spChg chg="mod">
          <ac:chgData name="Rohit J Kate" userId="6acfeb0a-1742-4fee-9ad0-3462b52b7fdf" providerId="ADAL" clId="{A962BAEA-86D3-45A1-9EEA-7849D695E784}" dt="2021-11-11T05:33:13.635" v="6289" actId="20577"/>
          <ac:spMkLst>
            <pc:docMk/>
            <pc:sldMk cId="3661984619" sldId="395"/>
            <ac:spMk id="2" creationId="{16E0B4C7-D83A-4188-8D45-DE309952F918}"/>
          </ac:spMkLst>
        </pc:spChg>
        <pc:spChg chg="mod">
          <ac:chgData name="Rohit J Kate" userId="6acfeb0a-1742-4fee-9ad0-3462b52b7fdf" providerId="ADAL" clId="{A962BAEA-86D3-45A1-9EEA-7849D695E784}" dt="2021-11-11T06:16:25.734" v="7827" actId="20577"/>
          <ac:spMkLst>
            <pc:docMk/>
            <pc:sldMk cId="3661984619" sldId="395"/>
            <ac:spMk id="3" creationId="{21078377-814C-4923-9625-7631C9CB08A6}"/>
          </ac:spMkLst>
        </pc:spChg>
      </pc:sldChg>
      <pc:sldChg chg="modSp new mod">
        <pc:chgData name="Rohit J Kate" userId="6acfeb0a-1742-4fee-9ad0-3462b52b7fdf" providerId="ADAL" clId="{A962BAEA-86D3-45A1-9EEA-7849D695E784}" dt="2021-11-11T06:07:56.693" v="7718" actId="27636"/>
        <pc:sldMkLst>
          <pc:docMk/>
          <pc:sldMk cId="856745306" sldId="396"/>
        </pc:sldMkLst>
        <pc:spChg chg="mod">
          <ac:chgData name="Rohit J Kate" userId="6acfeb0a-1742-4fee-9ad0-3462b52b7fdf" providerId="ADAL" clId="{A962BAEA-86D3-45A1-9EEA-7849D695E784}" dt="2021-11-11T05:55:25.558" v="6981" actId="20577"/>
          <ac:spMkLst>
            <pc:docMk/>
            <pc:sldMk cId="856745306" sldId="396"/>
            <ac:spMk id="2" creationId="{61BFCD49-3347-4B35-8679-CF7D1E1EA31C}"/>
          </ac:spMkLst>
        </pc:spChg>
        <pc:spChg chg="mod">
          <ac:chgData name="Rohit J Kate" userId="6acfeb0a-1742-4fee-9ad0-3462b52b7fdf" providerId="ADAL" clId="{A962BAEA-86D3-45A1-9EEA-7849D695E784}" dt="2021-11-11T06:07:56.693" v="7718" actId="27636"/>
          <ac:spMkLst>
            <pc:docMk/>
            <pc:sldMk cId="856745306" sldId="396"/>
            <ac:spMk id="3" creationId="{19B24340-575C-4018-B636-475B2DEB1902}"/>
          </ac:spMkLst>
        </pc:spChg>
      </pc:sldChg>
      <pc:sldChg chg="addSp delSp modSp new mod">
        <pc:chgData name="Rohit J Kate" userId="6acfeb0a-1742-4fee-9ad0-3462b52b7fdf" providerId="ADAL" clId="{A962BAEA-86D3-45A1-9EEA-7849D695E784}" dt="2021-11-11T06:10:10.294" v="7727" actId="1076"/>
        <pc:sldMkLst>
          <pc:docMk/>
          <pc:sldMk cId="2587316366" sldId="397"/>
        </pc:sldMkLst>
        <pc:spChg chg="mod">
          <ac:chgData name="Rohit J Kate" userId="6acfeb0a-1742-4fee-9ad0-3462b52b7fdf" providerId="ADAL" clId="{A962BAEA-86D3-45A1-9EEA-7849D695E784}" dt="2021-11-11T06:02:09.440" v="7621"/>
          <ac:spMkLst>
            <pc:docMk/>
            <pc:sldMk cId="2587316366" sldId="397"/>
            <ac:spMk id="2" creationId="{F166A179-770F-4D0F-BDB9-80BD14B1E2AD}"/>
          </ac:spMkLst>
        </pc:spChg>
        <pc:spChg chg="del">
          <ac:chgData name="Rohit J Kate" userId="6acfeb0a-1742-4fee-9ad0-3462b52b7fdf" providerId="ADAL" clId="{A962BAEA-86D3-45A1-9EEA-7849D695E784}" dt="2021-11-11T06:08:02.471" v="7719" actId="478"/>
          <ac:spMkLst>
            <pc:docMk/>
            <pc:sldMk cId="2587316366" sldId="397"/>
            <ac:spMk id="3" creationId="{F2EBB3B9-B209-4F4F-8FF5-BCF1DBF35D21}"/>
          </ac:spMkLst>
        </pc:spChg>
        <pc:spChg chg="add mod">
          <ac:chgData name="Rohit J Kate" userId="6acfeb0a-1742-4fee-9ad0-3462b52b7fdf" providerId="ADAL" clId="{A962BAEA-86D3-45A1-9EEA-7849D695E784}" dt="2021-11-11T06:10:10.294" v="7727" actId="1076"/>
          <ac:spMkLst>
            <pc:docMk/>
            <pc:sldMk cId="2587316366" sldId="397"/>
            <ac:spMk id="7" creationId="{60816FDC-EF31-46E2-92D3-5F6F173FED95}"/>
          </ac:spMkLst>
        </pc:spChg>
        <pc:picChg chg="add mod">
          <ac:chgData name="Rohit J Kate" userId="6acfeb0a-1742-4fee-9ad0-3462b52b7fdf" providerId="ADAL" clId="{A962BAEA-86D3-45A1-9EEA-7849D695E784}" dt="2021-11-11T06:09:19.017" v="7722" actId="962"/>
          <ac:picMkLst>
            <pc:docMk/>
            <pc:sldMk cId="2587316366" sldId="397"/>
            <ac:picMk id="6" creationId="{8BAFFF53-396F-4498-858B-B1AE8984257A}"/>
          </ac:picMkLst>
        </pc:picChg>
      </pc:sldChg>
      <pc:sldChg chg="modSp new mod">
        <pc:chgData name="Rohit J Kate" userId="6acfeb0a-1742-4fee-9ad0-3462b52b7fdf" providerId="ADAL" clId="{A962BAEA-86D3-45A1-9EEA-7849D695E784}" dt="2021-11-11T06:24:39.284" v="8261"/>
        <pc:sldMkLst>
          <pc:docMk/>
          <pc:sldMk cId="3270896062" sldId="398"/>
        </pc:sldMkLst>
        <pc:spChg chg="mod">
          <ac:chgData name="Rohit J Kate" userId="6acfeb0a-1742-4fee-9ad0-3462b52b7fdf" providerId="ADAL" clId="{A962BAEA-86D3-45A1-9EEA-7849D695E784}" dt="2021-11-11T06:16:37.063" v="7842" actId="20577"/>
          <ac:spMkLst>
            <pc:docMk/>
            <pc:sldMk cId="3270896062" sldId="398"/>
            <ac:spMk id="2" creationId="{81E83703-11E2-4189-80ED-6D264D991D1D}"/>
          </ac:spMkLst>
        </pc:spChg>
        <pc:spChg chg="mod">
          <ac:chgData name="Rohit J Kate" userId="6acfeb0a-1742-4fee-9ad0-3462b52b7fdf" providerId="ADAL" clId="{A962BAEA-86D3-45A1-9EEA-7849D695E784}" dt="2021-11-11T06:24:39.284" v="8261"/>
          <ac:spMkLst>
            <pc:docMk/>
            <pc:sldMk cId="3270896062" sldId="398"/>
            <ac:spMk id="3" creationId="{FE97B904-049F-418B-9AAC-6E2DC6AC157D}"/>
          </ac:spMkLst>
        </pc:spChg>
      </pc:sldChg>
      <pc:sldChg chg="addSp delSp modSp new mod">
        <pc:chgData name="Rohit J Kate" userId="6acfeb0a-1742-4fee-9ad0-3462b52b7fdf" providerId="ADAL" clId="{A962BAEA-86D3-45A1-9EEA-7849D695E784}" dt="2021-11-11T06:41:21.731" v="8444" actId="1076"/>
        <pc:sldMkLst>
          <pc:docMk/>
          <pc:sldMk cId="938513398" sldId="399"/>
        </pc:sldMkLst>
        <pc:spChg chg="mod">
          <ac:chgData name="Rohit J Kate" userId="6acfeb0a-1742-4fee-9ad0-3462b52b7fdf" providerId="ADAL" clId="{A962BAEA-86D3-45A1-9EEA-7849D695E784}" dt="2021-11-11T06:33:57.666" v="8308" actId="20577"/>
          <ac:spMkLst>
            <pc:docMk/>
            <pc:sldMk cId="938513398" sldId="399"/>
            <ac:spMk id="2" creationId="{989D1B44-87F8-4168-ADA8-0D13E97F98A8}"/>
          </ac:spMkLst>
        </pc:spChg>
        <pc:spChg chg="del">
          <ac:chgData name="Rohit J Kate" userId="6acfeb0a-1742-4fee-9ad0-3462b52b7fdf" providerId="ADAL" clId="{A962BAEA-86D3-45A1-9EEA-7849D695E784}" dt="2021-11-11T06:33:04.745" v="8277" actId="478"/>
          <ac:spMkLst>
            <pc:docMk/>
            <pc:sldMk cId="938513398" sldId="399"/>
            <ac:spMk id="3" creationId="{33F5A939-8CBC-4033-9B66-FBE1D41D6023}"/>
          </ac:spMkLst>
        </pc:spChg>
        <pc:spChg chg="add mod">
          <ac:chgData name="Rohit J Kate" userId="6acfeb0a-1742-4fee-9ad0-3462b52b7fdf" providerId="ADAL" clId="{A962BAEA-86D3-45A1-9EEA-7849D695E784}" dt="2021-11-11T06:35:08.941" v="8418" actId="114"/>
          <ac:spMkLst>
            <pc:docMk/>
            <pc:sldMk cId="938513398" sldId="399"/>
            <ac:spMk id="7" creationId="{A0019E36-7266-46DB-98CC-91673DFC58B5}"/>
          </ac:spMkLst>
        </pc:spChg>
        <pc:spChg chg="add del mod">
          <ac:chgData name="Rohit J Kate" userId="6acfeb0a-1742-4fee-9ad0-3462b52b7fdf" providerId="ADAL" clId="{A962BAEA-86D3-45A1-9EEA-7849D695E784}" dt="2021-11-11T06:35:09.210" v="8420"/>
          <ac:spMkLst>
            <pc:docMk/>
            <pc:sldMk cId="938513398" sldId="399"/>
            <ac:spMk id="8" creationId="{15E1E3ED-B4E3-48F7-B3CE-CEAA709E22A0}"/>
          </ac:spMkLst>
        </pc:spChg>
        <pc:spChg chg="add mod">
          <ac:chgData name="Rohit J Kate" userId="6acfeb0a-1742-4fee-9ad0-3462b52b7fdf" providerId="ADAL" clId="{A962BAEA-86D3-45A1-9EEA-7849D695E784}" dt="2021-11-11T06:41:21.731" v="8444" actId="1076"/>
          <ac:spMkLst>
            <pc:docMk/>
            <pc:sldMk cId="938513398" sldId="399"/>
            <ac:spMk id="9" creationId="{6FAB1466-D19D-4B72-90F7-9E840710501D}"/>
          </ac:spMkLst>
        </pc:spChg>
        <pc:picChg chg="add mod">
          <ac:chgData name="Rohit J Kate" userId="6acfeb0a-1742-4fee-9ad0-3462b52b7fdf" providerId="ADAL" clId="{A962BAEA-86D3-45A1-9EEA-7849D695E784}" dt="2021-11-11T06:41:17.182" v="8443" actId="1076"/>
          <ac:picMkLst>
            <pc:docMk/>
            <pc:sldMk cId="938513398" sldId="399"/>
            <ac:picMk id="6" creationId="{3EEC904C-B6E8-415E-BCE2-EA0917E698D9}"/>
          </ac:picMkLst>
        </pc:picChg>
      </pc:sldChg>
      <pc:sldChg chg="modSp new del mod">
        <pc:chgData name="Rohit J Kate" userId="6acfeb0a-1742-4fee-9ad0-3462b52b7fdf" providerId="ADAL" clId="{A962BAEA-86D3-45A1-9EEA-7849D695E784}" dt="2021-11-11T06:43:20.418" v="8607" actId="47"/>
        <pc:sldMkLst>
          <pc:docMk/>
          <pc:sldMk cId="625460846" sldId="400"/>
        </pc:sldMkLst>
        <pc:spChg chg="mod">
          <ac:chgData name="Rohit J Kate" userId="6acfeb0a-1742-4fee-9ad0-3462b52b7fdf" providerId="ADAL" clId="{A962BAEA-86D3-45A1-9EEA-7849D695E784}" dt="2021-11-11T06:36:25.943" v="8435" actId="20577"/>
          <ac:spMkLst>
            <pc:docMk/>
            <pc:sldMk cId="625460846" sldId="400"/>
            <ac:spMk id="2" creationId="{4168918B-0B96-4F4F-8DD7-962B5FF51493}"/>
          </ac:spMkLst>
        </pc:spChg>
        <pc:spChg chg="mod">
          <ac:chgData name="Rohit J Kate" userId="6acfeb0a-1742-4fee-9ad0-3462b52b7fdf" providerId="ADAL" clId="{A962BAEA-86D3-45A1-9EEA-7849D695E784}" dt="2021-11-11T06:43:15.607" v="8606" actId="20577"/>
          <ac:spMkLst>
            <pc:docMk/>
            <pc:sldMk cId="625460846" sldId="400"/>
            <ac:spMk id="3" creationId="{54F207CB-E6D5-483E-9F5F-F33C3D187067}"/>
          </ac:spMkLst>
        </pc:spChg>
      </pc:sldChg>
      <pc:sldChg chg="modSp new mod">
        <pc:chgData name="Rohit J Kate" userId="6acfeb0a-1742-4fee-9ad0-3462b52b7fdf" providerId="ADAL" clId="{A962BAEA-86D3-45A1-9EEA-7849D695E784}" dt="2021-11-11T06:55:28.770" v="9417" actId="20577"/>
        <pc:sldMkLst>
          <pc:docMk/>
          <pc:sldMk cId="2983782891" sldId="400"/>
        </pc:sldMkLst>
        <pc:spChg chg="mod">
          <ac:chgData name="Rohit J Kate" userId="6acfeb0a-1742-4fee-9ad0-3462b52b7fdf" providerId="ADAL" clId="{A962BAEA-86D3-45A1-9EEA-7849D695E784}" dt="2021-11-11T06:49:25.533" v="8658" actId="20577"/>
          <ac:spMkLst>
            <pc:docMk/>
            <pc:sldMk cId="2983782891" sldId="400"/>
            <ac:spMk id="2" creationId="{7D4798F4-1D06-4899-AD8E-6A6AB337F78A}"/>
          </ac:spMkLst>
        </pc:spChg>
        <pc:spChg chg="mod">
          <ac:chgData name="Rohit J Kate" userId="6acfeb0a-1742-4fee-9ad0-3462b52b7fdf" providerId="ADAL" clId="{A962BAEA-86D3-45A1-9EEA-7849D695E784}" dt="2021-11-11T06:55:28.770" v="9417" actId="20577"/>
          <ac:spMkLst>
            <pc:docMk/>
            <pc:sldMk cId="2983782891" sldId="400"/>
            <ac:spMk id="3" creationId="{48468A81-934A-4707-ABEA-946FE0642CF2}"/>
          </ac:spMkLst>
        </pc:spChg>
      </pc:sldChg>
      <pc:sldChg chg="addSp modSp new mod">
        <pc:chgData name="Rohit J Kate" userId="6acfeb0a-1742-4fee-9ad0-3462b52b7fdf" providerId="ADAL" clId="{A962BAEA-86D3-45A1-9EEA-7849D695E784}" dt="2021-11-11T07:04:44.188" v="9806" actId="114"/>
        <pc:sldMkLst>
          <pc:docMk/>
          <pc:sldMk cId="2793360505" sldId="401"/>
        </pc:sldMkLst>
        <pc:spChg chg="mod">
          <ac:chgData name="Rohit J Kate" userId="6acfeb0a-1742-4fee-9ad0-3462b52b7fdf" providerId="ADAL" clId="{A962BAEA-86D3-45A1-9EEA-7849D695E784}" dt="2021-11-11T06:56:09.038" v="9419"/>
          <ac:spMkLst>
            <pc:docMk/>
            <pc:sldMk cId="2793360505" sldId="401"/>
            <ac:spMk id="2" creationId="{7E891126-60FB-4586-A855-E28272D44B31}"/>
          </ac:spMkLst>
        </pc:spChg>
        <pc:spChg chg="mod">
          <ac:chgData name="Rohit J Kate" userId="6acfeb0a-1742-4fee-9ad0-3462b52b7fdf" providerId="ADAL" clId="{A962BAEA-86D3-45A1-9EEA-7849D695E784}" dt="2021-11-11T07:04:15.655" v="9750" actId="1076"/>
          <ac:spMkLst>
            <pc:docMk/>
            <pc:sldMk cId="2793360505" sldId="401"/>
            <ac:spMk id="3" creationId="{5A8CBF98-1200-4C98-B2A5-4DC77CA93E8D}"/>
          </ac:spMkLst>
        </pc:spChg>
        <pc:spChg chg="add mod">
          <ac:chgData name="Rohit J Kate" userId="6acfeb0a-1742-4fee-9ad0-3462b52b7fdf" providerId="ADAL" clId="{A962BAEA-86D3-45A1-9EEA-7849D695E784}" dt="2021-11-11T07:04:44.188" v="9806" actId="114"/>
          <ac:spMkLst>
            <pc:docMk/>
            <pc:sldMk cId="2793360505" sldId="401"/>
            <ac:spMk id="6" creationId="{70A92448-EE9A-49AB-A9F5-43BDB45F26A3}"/>
          </ac:spMkLst>
        </pc:spChg>
        <pc:picChg chg="add mod">
          <ac:chgData name="Rohit J Kate" userId="6acfeb0a-1742-4fee-9ad0-3462b52b7fdf" providerId="ADAL" clId="{A962BAEA-86D3-45A1-9EEA-7849D695E784}" dt="2021-11-11T07:04:18.525" v="9751" actId="1076"/>
          <ac:picMkLst>
            <pc:docMk/>
            <pc:sldMk cId="2793360505" sldId="401"/>
            <ac:picMk id="5" creationId="{CC60422F-87FB-45A9-B50A-5F450DCB265D}"/>
          </ac:picMkLst>
        </pc:picChg>
      </pc:sldChg>
      <pc:sldChg chg="addSp modSp new mod">
        <pc:chgData name="Rohit J Kate" userId="6acfeb0a-1742-4fee-9ad0-3462b52b7fdf" providerId="ADAL" clId="{A962BAEA-86D3-45A1-9EEA-7849D695E784}" dt="2021-11-11T15:46:09.373" v="10492" actId="20577"/>
        <pc:sldMkLst>
          <pc:docMk/>
          <pc:sldMk cId="1439148379" sldId="402"/>
        </pc:sldMkLst>
        <pc:spChg chg="mod">
          <ac:chgData name="Rohit J Kate" userId="6acfeb0a-1742-4fee-9ad0-3462b52b7fdf" providerId="ADAL" clId="{A962BAEA-86D3-45A1-9EEA-7849D695E784}" dt="2021-11-11T07:04:58.342" v="9808"/>
          <ac:spMkLst>
            <pc:docMk/>
            <pc:sldMk cId="1439148379" sldId="402"/>
            <ac:spMk id="2" creationId="{783BCE28-9488-4241-8EEF-0C94B70E1435}"/>
          </ac:spMkLst>
        </pc:spChg>
        <pc:spChg chg="mod">
          <ac:chgData name="Rohit J Kate" userId="6acfeb0a-1742-4fee-9ad0-3462b52b7fdf" providerId="ADAL" clId="{A962BAEA-86D3-45A1-9EEA-7849D695E784}" dt="2021-11-11T15:46:09.373" v="10492" actId="20577"/>
          <ac:spMkLst>
            <pc:docMk/>
            <pc:sldMk cId="1439148379" sldId="402"/>
            <ac:spMk id="3" creationId="{0C86602D-52F1-4C60-8315-B0536FCF4B53}"/>
          </ac:spMkLst>
        </pc:spChg>
        <pc:spChg chg="add mod">
          <ac:chgData name="Rohit J Kate" userId="6acfeb0a-1742-4fee-9ad0-3462b52b7fdf" providerId="ADAL" clId="{A962BAEA-86D3-45A1-9EEA-7849D695E784}" dt="2021-11-11T07:17:35.643" v="10085" actId="20577"/>
          <ac:spMkLst>
            <pc:docMk/>
            <pc:sldMk cId="1439148379" sldId="402"/>
            <ac:spMk id="9" creationId="{3137EFC0-2979-47FE-9399-618BA4C85C86}"/>
          </ac:spMkLst>
        </pc:spChg>
        <pc:spChg chg="add mod">
          <ac:chgData name="Rohit J Kate" userId="6acfeb0a-1742-4fee-9ad0-3462b52b7fdf" providerId="ADAL" clId="{A962BAEA-86D3-45A1-9EEA-7849D695E784}" dt="2021-11-11T07:20:04.829" v="10192" actId="1076"/>
          <ac:spMkLst>
            <pc:docMk/>
            <pc:sldMk cId="1439148379" sldId="402"/>
            <ac:spMk id="11" creationId="{CF4B85A2-B7E6-4AC2-9CAB-8766A9668E80}"/>
          </ac:spMkLst>
        </pc:spChg>
        <pc:picChg chg="add mod">
          <ac:chgData name="Rohit J Kate" userId="6acfeb0a-1742-4fee-9ad0-3462b52b7fdf" providerId="ADAL" clId="{A962BAEA-86D3-45A1-9EEA-7849D695E784}" dt="2021-11-11T07:17:04.659" v="9961" actId="1076"/>
          <ac:picMkLst>
            <pc:docMk/>
            <pc:sldMk cId="1439148379" sldId="402"/>
            <ac:picMk id="6" creationId="{BC372A39-8D2E-45EE-9DCC-BC3079BC8703}"/>
          </ac:picMkLst>
        </pc:picChg>
        <pc:picChg chg="add mod">
          <ac:chgData name="Rohit J Kate" userId="6acfeb0a-1742-4fee-9ad0-3462b52b7fdf" providerId="ADAL" clId="{A962BAEA-86D3-45A1-9EEA-7849D695E784}" dt="2021-11-11T07:17:06.796" v="9962" actId="1076"/>
          <ac:picMkLst>
            <pc:docMk/>
            <pc:sldMk cId="1439148379" sldId="402"/>
            <ac:picMk id="8" creationId="{8E6DE0D7-9081-416A-B2F8-A28EF130A228}"/>
          </ac:picMkLst>
        </pc:picChg>
      </pc:sldChg>
      <pc:sldChg chg="addSp delSp modSp new mod">
        <pc:chgData name="Rohit J Kate" userId="6acfeb0a-1742-4fee-9ad0-3462b52b7fdf" providerId="ADAL" clId="{A962BAEA-86D3-45A1-9EEA-7849D695E784}" dt="2021-11-11T07:20:10.268" v="10194" actId="1076"/>
        <pc:sldMkLst>
          <pc:docMk/>
          <pc:sldMk cId="1162407843" sldId="403"/>
        </pc:sldMkLst>
        <pc:spChg chg="mod">
          <ac:chgData name="Rohit J Kate" userId="6acfeb0a-1742-4fee-9ad0-3462b52b7fdf" providerId="ADAL" clId="{A962BAEA-86D3-45A1-9EEA-7849D695E784}" dt="2021-11-11T07:17:45.739" v="10087"/>
          <ac:spMkLst>
            <pc:docMk/>
            <pc:sldMk cId="1162407843" sldId="403"/>
            <ac:spMk id="2" creationId="{4F101CC7-C950-4F4E-9FD3-FC7D67F3E38D}"/>
          </ac:spMkLst>
        </pc:spChg>
        <pc:spChg chg="del">
          <ac:chgData name="Rohit J Kate" userId="6acfeb0a-1742-4fee-9ad0-3462b52b7fdf" providerId="ADAL" clId="{A962BAEA-86D3-45A1-9EEA-7849D695E784}" dt="2021-11-11T07:17:49.167" v="10088" actId="478"/>
          <ac:spMkLst>
            <pc:docMk/>
            <pc:sldMk cId="1162407843" sldId="403"/>
            <ac:spMk id="3" creationId="{AAC66F59-77F4-4804-B56A-0A4C82C0C3A1}"/>
          </ac:spMkLst>
        </pc:spChg>
        <pc:spChg chg="add mod">
          <ac:chgData name="Rohit J Kate" userId="6acfeb0a-1742-4fee-9ad0-3462b52b7fdf" providerId="ADAL" clId="{A962BAEA-86D3-45A1-9EEA-7849D695E784}" dt="2021-11-11T07:20:10.268" v="10194" actId="1076"/>
          <ac:spMkLst>
            <pc:docMk/>
            <pc:sldMk cId="1162407843" sldId="403"/>
            <ac:spMk id="8" creationId="{75DDB58F-2AEB-4D82-A721-4ACA2E1FA74B}"/>
          </ac:spMkLst>
        </pc:spChg>
        <pc:picChg chg="add mod">
          <ac:chgData name="Rohit J Kate" userId="6acfeb0a-1742-4fee-9ad0-3462b52b7fdf" providerId="ADAL" clId="{A962BAEA-86D3-45A1-9EEA-7849D695E784}" dt="2021-11-11T07:18:02.425" v="10092" actId="962"/>
          <ac:picMkLst>
            <pc:docMk/>
            <pc:sldMk cId="1162407843" sldId="403"/>
            <ac:picMk id="6" creationId="{69D45054-574B-4037-B043-412F95F4F46E}"/>
          </ac:picMkLst>
        </pc:picChg>
      </pc:sldChg>
      <pc:sldChg chg="addSp modSp new mod">
        <pc:chgData name="Rohit J Kate" userId="6acfeb0a-1742-4fee-9ad0-3462b52b7fdf" providerId="ADAL" clId="{A962BAEA-86D3-45A1-9EEA-7849D695E784}" dt="2021-11-11T15:46:33.285" v="10520" actId="1076"/>
        <pc:sldMkLst>
          <pc:docMk/>
          <pc:sldMk cId="654658503" sldId="404"/>
        </pc:sldMkLst>
        <pc:spChg chg="mod">
          <ac:chgData name="Rohit J Kate" userId="6acfeb0a-1742-4fee-9ad0-3462b52b7fdf" providerId="ADAL" clId="{A962BAEA-86D3-45A1-9EEA-7849D695E784}" dt="2021-11-11T07:18:23.851" v="10093"/>
          <ac:spMkLst>
            <pc:docMk/>
            <pc:sldMk cId="654658503" sldId="404"/>
            <ac:spMk id="2" creationId="{2BA4D505-2998-4C3B-83CC-C24CD8DC01E6}"/>
          </ac:spMkLst>
        </pc:spChg>
        <pc:spChg chg="mod">
          <ac:chgData name="Rohit J Kate" userId="6acfeb0a-1742-4fee-9ad0-3462b52b7fdf" providerId="ADAL" clId="{A962BAEA-86D3-45A1-9EEA-7849D695E784}" dt="2021-11-11T15:46:33.285" v="10520" actId="1076"/>
          <ac:spMkLst>
            <pc:docMk/>
            <pc:sldMk cId="654658503" sldId="404"/>
            <ac:spMk id="3" creationId="{2B9B18E0-F67F-481B-9ADC-E3E1E2F1728E}"/>
          </ac:spMkLst>
        </pc:spChg>
        <pc:spChg chg="add mod">
          <ac:chgData name="Rohit J Kate" userId="6acfeb0a-1742-4fee-9ad0-3462b52b7fdf" providerId="ADAL" clId="{A962BAEA-86D3-45A1-9EEA-7849D695E784}" dt="2021-11-11T07:20:18.409" v="10198" actId="1076"/>
          <ac:spMkLst>
            <pc:docMk/>
            <pc:sldMk cId="654658503" sldId="404"/>
            <ac:spMk id="7" creationId="{ED5311AC-3893-4712-9662-B941C70A9424}"/>
          </ac:spMkLst>
        </pc:spChg>
        <pc:picChg chg="add mod">
          <ac:chgData name="Rohit J Kate" userId="6acfeb0a-1742-4fee-9ad0-3462b52b7fdf" providerId="ADAL" clId="{A962BAEA-86D3-45A1-9EEA-7849D695E784}" dt="2021-11-11T07:20:15.330" v="10197" actId="1076"/>
          <ac:picMkLst>
            <pc:docMk/>
            <pc:sldMk cId="654658503" sldId="404"/>
            <ac:picMk id="5" creationId="{4B6A7435-8C8F-4172-AC00-48B521950606}"/>
          </ac:picMkLst>
        </pc:picChg>
      </pc:sldChg>
      <pc:sldChg chg="addSp delSp modSp new mod">
        <pc:chgData name="Rohit J Kate" userId="6acfeb0a-1742-4fee-9ad0-3462b52b7fdf" providerId="ADAL" clId="{A962BAEA-86D3-45A1-9EEA-7849D695E784}" dt="2021-11-11T07:22:39.863" v="10300" actId="114"/>
        <pc:sldMkLst>
          <pc:docMk/>
          <pc:sldMk cId="2281531888" sldId="405"/>
        </pc:sldMkLst>
        <pc:spChg chg="mod">
          <ac:chgData name="Rohit J Kate" userId="6acfeb0a-1742-4fee-9ad0-3462b52b7fdf" providerId="ADAL" clId="{A962BAEA-86D3-45A1-9EEA-7849D695E784}" dt="2021-11-11T07:21:24.221" v="10204"/>
          <ac:spMkLst>
            <pc:docMk/>
            <pc:sldMk cId="2281531888" sldId="405"/>
            <ac:spMk id="2" creationId="{E9CD5CDF-0258-4CA8-9302-B0907D4F4EC4}"/>
          </ac:spMkLst>
        </pc:spChg>
        <pc:spChg chg="del mod">
          <ac:chgData name="Rohit J Kate" userId="6acfeb0a-1742-4fee-9ad0-3462b52b7fdf" providerId="ADAL" clId="{A962BAEA-86D3-45A1-9EEA-7849D695E784}" dt="2021-11-11T07:21:18.277" v="10201"/>
          <ac:spMkLst>
            <pc:docMk/>
            <pc:sldMk cId="2281531888" sldId="405"/>
            <ac:spMk id="3" creationId="{7AC99BDB-AF77-4F80-84E4-8100559279AF}"/>
          </ac:spMkLst>
        </pc:spChg>
        <pc:spChg chg="add mod">
          <ac:chgData name="Rohit J Kate" userId="6acfeb0a-1742-4fee-9ad0-3462b52b7fdf" providerId="ADAL" clId="{A962BAEA-86D3-45A1-9EEA-7849D695E784}" dt="2021-11-11T07:21:57.921" v="10286" actId="1076"/>
          <ac:spMkLst>
            <pc:docMk/>
            <pc:sldMk cId="2281531888" sldId="405"/>
            <ac:spMk id="7" creationId="{32B0E3FC-6D1B-413A-A8C8-F4BFCA92D321}"/>
          </ac:spMkLst>
        </pc:spChg>
        <pc:spChg chg="add mod">
          <ac:chgData name="Rohit J Kate" userId="6acfeb0a-1742-4fee-9ad0-3462b52b7fdf" providerId="ADAL" clId="{A962BAEA-86D3-45A1-9EEA-7849D695E784}" dt="2021-11-11T07:22:39.863" v="10300" actId="114"/>
          <ac:spMkLst>
            <pc:docMk/>
            <pc:sldMk cId="2281531888" sldId="405"/>
            <ac:spMk id="8" creationId="{C227B15A-A99D-41AE-8B5D-C5A13E35AC43}"/>
          </ac:spMkLst>
        </pc:spChg>
        <pc:picChg chg="add mod">
          <ac:chgData name="Rohit J Kate" userId="6acfeb0a-1742-4fee-9ad0-3462b52b7fdf" providerId="ADAL" clId="{A962BAEA-86D3-45A1-9EEA-7849D695E784}" dt="2021-11-11T07:21:28.988" v="10205" actId="14100"/>
          <ac:picMkLst>
            <pc:docMk/>
            <pc:sldMk cId="2281531888" sldId="405"/>
            <ac:picMk id="6" creationId="{5BAC3864-44D7-40A0-B4A0-A3662703D159}"/>
          </ac:picMkLst>
        </pc:picChg>
      </pc:sldChg>
      <pc:sldChg chg="addSp delSp modSp new del mod">
        <pc:chgData name="Rohit J Kate" userId="6acfeb0a-1742-4fee-9ad0-3462b52b7fdf" providerId="ADAL" clId="{A962BAEA-86D3-45A1-9EEA-7849D695E784}" dt="2021-11-11T07:19:49.696" v="10190" actId="47"/>
        <pc:sldMkLst>
          <pc:docMk/>
          <pc:sldMk cId="3465165724" sldId="405"/>
        </pc:sldMkLst>
        <pc:spChg chg="del">
          <ac:chgData name="Rohit J Kate" userId="6acfeb0a-1742-4fee-9ad0-3462b52b7fdf" providerId="ADAL" clId="{A962BAEA-86D3-45A1-9EEA-7849D695E784}" dt="2021-11-11T07:19:10.224" v="10186" actId="931"/>
          <ac:spMkLst>
            <pc:docMk/>
            <pc:sldMk cId="3465165724" sldId="405"/>
            <ac:spMk id="3" creationId="{AEEC98DD-D3C0-4CC6-95F2-17761B768280}"/>
          </ac:spMkLst>
        </pc:spChg>
        <pc:spChg chg="add mod">
          <ac:chgData name="Rohit J Kate" userId="6acfeb0a-1742-4fee-9ad0-3462b52b7fdf" providerId="ADAL" clId="{A962BAEA-86D3-45A1-9EEA-7849D695E784}" dt="2021-11-11T07:19:17.173" v="10188" actId="21"/>
          <ac:spMkLst>
            <pc:docMk/>
            <pc:sldMk cId="3465165724" sldId="405"/>
            <ac:spMk id="7" creationId="{27E4560B-EE62-46D6-8E9C-B332FB25B9AF}"/>
          </ac:spMkLst>
        </pc:spChg>
        <pc:picChg chg="add del mod">
          <ac:chgData name="Rohit J Kate" userId="6acfeb0a-1742-4fee-9ad0-3462b52b7fdf" providerId="ADAL" clId="{A962BAEA-86D3-45A1-9EEA-7849D695E784}" dt="2021-11-11T07:19:17.173" v="10188" actId="21"/>
          <ac:picMkLst>
            <pc:docMk/>
            <pc:sldMk cId="3465165724" sldId="405"/>
            <ac:picMk id="6" creationId="{52ABE868-AC5F-4187-B023-13E1DD1B68AA}"/>
          </ac:picMkLst>
        </pc:picChg>
      </pc:sldChg>
      <pc:sldChg chg="modSp new mod">
        <pc:chgData name="Rohit J Kate" userId="6acfeb0a-1742-4fee-9ad0-3462b52b7fdf" providerId="ADAL" clId="{A962BAEA-86D3-45A1-9EEA-7849D695E784}" dt="2021-11-11T15:47:56.930" v="10521" actId="20577"/>
        <pc:sldMkLst>
          <pc:docMk/>
          <pc:sldMk cId="3841681520" sldId="406"/>
        </pc:sldMkLst>
        <pc:spChg chg="mod">
          <ac:chgData name="Rohit J Kate" userId="6acfeb0a-1742-4fee-9ad0-3462b52b7fdf" providerId="ADAL" clId="{A962BAEA-86D3-45A1-9EEA-7849D695E784}" dt="2021-11-11T07:23:06.608" v="10318" actId="20577"/>
          <ac:spMkLst>
            <pc:docMk/>
            <pc:sldMk cId="3841681520" sldId="406"/>
            <ac:spMk id="2" creationId="{C4AE9C7C-E6C0-4525-8925-BD2CA4927CE6}"/>
          </ac:spMkLst>
        </pc:spChg>
        <pc:spChg chg="mod">
          <ac:chgData name="Rohit J Kate" userId="6acfeb0a-1742-4fee-9ad0-3462b52b7fdf" providerId="ADAL" clId="{A962BAEA-86D3-45A1-9EEA-7849D695E784}" dt="2021-11-11T15:47:56.930" v="10521" actId="20577"/>
          <ac:spMkLst>
            <pc:docMk/>
            <pc:sldMk cId="3841681520" sldId="406"/>
            <ac:spMk id="3" creationId="{7D82EB64-4F09-4D87-9E9D-548E2DA5BF20}"/>
          </ac:spMkLst>
        </pc:spChg>
      </pc:sldChg>
      <pc:sldChg chg="del">
        <pc:chgData name="Rohit J Kate" userId="6acfeb0a-1742-4fee-9ad0-3462b52b7fdf" providerId="ADAL" clId="{A962BAEA-86D3-45A1-9EEA-7849D695E784}" dt="2021-11-11T01:40:52.966" v="25" actId="47"/>
        <pc:sldMkLst>
          <pc:docMk/>
          <pc:sldMk cId="3470831518" sldId="425"/>
        </pc:sldMkLst>
      </pc:sldChg>
      <pc:sldChg chg="del">
        <pc:chgData name="Rohit J Kate" userId="6acfeb0a-1742-4fee-9ad0-3462b52b7fdf" providerId="ADAL" clId="{A962BAEA-86D3-45A1-9EEA-7849D695E784}" dt="2021-11-11T01:40:52.966" v="25" actId="47"/>
        <pc:sldMkLst>
          <pc:docMk/>
          <pc:sldMk cId="913160572" sldId="426"/>
        </pc:sldMkLst>
      </pc:sldChg>
      <pc:sldChg chg="del">
        <pc:chgData name="Rohit J Kate" userId="6acfeb0a-1742-4fee-9ad0-3462b52b7fdf" providerId="ADAL" clId="{A962BAEA-86D3-45A1-9EEA-7849D695E784}" dt="2021-11-11T01:40:52.966" v="25" actId="47"/>
        <pc:sldMkLst>
          <pc:docMk/>
          <pc:sldMk cId="3756758229" sldId="427"/>
        </pc:sldMkLst>
      </pc:sldChg>
      <pc:sldChg chg="del">
        <pc:chgData name="Rohit J Kate" userId="6acfeb0a-1742-4fee-9ad0-3462b52b7fdf" providerId="ADAL" clId="{A962BAEA-86D3-45A1-9EEA-7849D695E784}" dt="2021-11-11T01:40:52.966" v="25" actId="47"/>
        <pc:sldMkLst>
          <pc:docMk/>
          <pc:sldMk cId="2552719059" sldId="428"/>
        </pc:sldMkLst>
      </pc:sldChg>
      <pc:sldChg chg="del">
        <pc:chgData name="Rohit J Kate" userId="6acfeb0a-1742-4fee-9ad0-3462b52b7fdf" providerId="ADAL" clId="{A962BAEA-86D3-45A1-9EEA-7849D695E784}" dt="2021-11-11T01:40:52.966" v="25" actId="47"/>
        <pc:sldMkLst>
          <pc:docMk/>
          <pc:sldMk cId="3021408166" sldId="429"/>
        </pc:sldMkLst>
      </pc:sldChg>
      <pc:sldChg chg="del">
        <pc:chgData name="Rohit J Kate" userId="6acfeb0a-1742-4fee-9ad0-3462b52b7fdf" providerId="ADAL" clId="{A962BAEA-86D3-45A1-9EEA-7849D695E784}" dt="2021-11-11T01:40:52.966" v="25" actId="47"/>
        <pc:sldMkLst>
          <pc:docMk/>
          <pc:sldMk cId="3475939862" sldId="430"/>
        </pc:sldMkLst>
      </pc:sldChg>
      <pc:sldChg chg="del">
        <pc:chgData name="Rohit J Kate" userId="6acfeb0a-1742-4fee-9ad0-3462b52b7fdf" providerId="ADAL" clId="{A962BAEA-86D3-45A1-9EEA-7849D695E784}" dt="2021-11-11T01:40:52.966" v="25" actId="47"/>
        <pc:sldMkLst>
          <pc:docMk/>
          <pc:sldMk cId="1123444814" sldId="431"/>
        </pc:sldMkLst>
      </pc:sldChg>
      <pc:sldChg chg="del">
        <pc:chgData name="Rohit J Kate" userId="6acfeb0a-1742-4fee-9ad0-3462b52b7fdf" providerId="ADAL" clId="{A962BAEA-86D3-45A1-9EEA-7849D695E784}" dt="2021-11-11T01:40:52.966" v="25" actId="47"/>
        <pc:sldMkLst>
          <pc:docMk/>
          <pc:sldMk cId="3764754355" sldId="432"/>
        </pc:sldMkLst>
      </pc:sldChg>
      <pc:sldChg chg="del">
        <pc:chgData name="Rohit J Kate" userId="6acfeb0a-1742-4fee-9ad0-3462b52b7fdf" providerId="ADAL" clId="{A962BAEA-86D3-45A1-9EEA-7849D695E784}" dt="2021-11-11T01:40:52.966" v="25" actId="47"/>
        <pc:sldMkLst>
          <pc:docMk/>
          <pc:sldMk cId="440472281" sldId="433"/>
        </pc:sldMkLst>
      </pc:sldChg>
      <pc:sldChg chg="del">
        <pc:chgData name="Rohit J Kate" userId="6acfeb0a-1742-4fee-9ad0-3462b52b7fdf" providerId="ADAL" clId="{A962BAEA-86D3-45A1-9EEA-7849D695E784}" dt="2021-11-11T01:40:52.966" v="25" actId="47"/>
        <pc:sldMkLst>
          <pc:docMk/>
          <pc:sldMk cId="2873934178" sldId="434"/>
        </pc:sldMkLst>
      </pc:sldChg>
      <pc:sldChg chg="del">
        <pc:chgData name="Rohit J Kate" userId="6acfeb0a-1742-4fee-9ad0-3462b52b7fdf" providerId="ADAL" clId="{A962BAEA-86D3-45A1-9EEA-7849D695E784}" dt="2021-11-11T01:40:52.966" v="25" actId="47"/>
        <pc:sldMkLst>
          <pc:docMk/>
          <pc:sldMk cId="56245492" sldId="435"/>
        </pc:sldMkLst>
      </pc:sldChg>
      <pc:sldChg chg="del">
        <pc:chgData name="Rohit J Kate" userId="6acfeb0a-1742-4fee-9ad0-3462b52b7fdf" providerId="ADAL" clId="{A962BAEA-86D3-45A1-9EEA-7849D695E784}" dt="2021-11-11T01:40:52.966" v="25" actId="47"/>
        <pc:sldMkLst>
          <pc:docMk/>
          <pc:sldMk cId="1064082003" sldId="521"/>
        </pc:sldMkLst>
      </pc:sldChg>
      <pc:sldChg chg="del">
        <pc:chgData name="Rohit J Kate" userId="6acfeb0a-1742-4fee-9ad0-3462b52b7fdf" providerId="ADAL" clId="{A962BAEA-86D3-45A1-9EEA-7849D695E784}" dt="2021-11-11T01:40:52.966" v="25" actId="47"/>
        <pc:sldMkLst>
          <pc:docMk/>
          <pc:sldMk cId="3119320048" sldId="523"/>
        </pc:sldMkLst>
      </pc:sldChg>
      <pc:sldChg chg="del">
        <pc:chgData name="Rohit J Kate" userId="6acfeb0a-1742-4fee-9ad0-3462b52b7fdf" providerId="ADAL" clId="{A962BAEA-86D3-45A1-9EEA-7849D695E784}" dt="2021-11-11T01:40:52.966" v="25" actId="47"/>
        <pc:sldMkLst>
          <pc:docMk/>
          <pc:sldMk cId="3537726932" sldId="524"/>
        </pc:sldMkLst>
      </pc:sldChg>
      <pc:sldChg chg="del">
        <pc:chgData name="Rohit J Kate" userId="6acfeb0a-1742-4fee-9ad0-3462b52b7fdf" providerId="ADAL" clId="{A962BAEA-86D3-45A1-9EEA-7849D695E784}" dt="2021-11-11T01:40:52.966" v="25" actId="47"/>
        <pc:sldMkLst>
          <pc:docMk/>
          <pc:sldMk cId="2873578108" sldId="525"/>
        </pc:sldMkLst>
      </pc:sldChg>
      <pc:sldChg chg="del">
        <pc:chgData name="Rohit J Kate" userId="6acfeb0a-1742-4fee-9ad0-3462b52b7fdf" providerId="ADAL" clId="{A962BAEA-86D3-45A1-9EEA-7849D695E784}" dt="2021-11-11T01:40:52.966" v="25" actId="47"/>
        <pc:sldMkLst>
          <pc:docMk/>
          <pc:sldMk cId="1974981874" sldId="528"/>
        </pc:sldMkLst>
      </pc:sldChg>
      <pc:sldChg chg="del">
        <pc:chgData name="Rohit J Kate" userId="6acfeb0a-1742-4fee-9ad0-3462b52b7fdf" providerId="ADAL" clId="{A962BAEA-86D3-45A1-9EEA-7849D695E784}" dt="2021-11-11T01:40:52.966" v="25" actId="47"/>
        <pc:sldMkLst>
          <pc:docMk/>
          <pc:sldMk cId="1950422961" sldId="529"/>
        </pc:sldMkLst>
      </pc:sldChg>
      <pc:sldChg chg="del">
        <pc:chgData name="Rohit J Kate" userId="6acfeb0a-1742-4fee-9ad0-3462b52b7fdf" providerId="ADAL" clId="{A962BAEA-86D3-45A1-9EEA-7849D695E784}" dt="2021-11-11T01:40:52.966" v="25" actId="47"/>
        <pc:sldMkLst>
          <pc:docMk/>
          <pc:sldMk cId="2451259859" sldId="531"/>
        </pc:sldMkLst>
      </pc:sldChg>
      <pc:sldChg chg="del">
        <pc:chgData name="Rohit J Kate" userId="6acfeb0a-1742-4fee-9ad0-3462b52b7fdf" providerId="ADAL" clId="{A962BAEA-86D3-45A1-9EEA-7849D695E784}" dt="2021-11-11T01:40:52.966" v="25" actId="47"/>
        <pc:sldMkLst>
          <pc:docMk/>
          <pc:sldMk cId="2931469640" sldId="543"/>
        </pc:sldMkLst>
      </pc:sldChg>
      <pc:sldChg chg="del">
        <pc:chgData name="Rohit J Kate" userId="6acfeb0a-1742-4fee-9ad0-3462b52b7fdf" providerId="ADAL" clId="{A962BAEA-86D3-45A1-9EEA-7849D695E784}" dt="2021-11-11T01:40:52.966" v="25" actId="47"/>
        <pc:sldMkLst>
          <pc:docMk/>
          <pc:sldMk cId="2328325090" sldId="545"/>
        </pc:sldMkLst>
      </pc:sldChg>
      <pc:sldChg chg="del">
        <pc:chgData name="Rohit J Kate" userId="6acfeb0a-1742-4fee-9ad0-3462b52b7fdf" providerId="ADAL" clId="{A962BAEA-86D3-45A1-9EEA-7849D695E784}" dt="2021-11-11T01:40:52.966" v="25" actId="47"/>
        <pc:sldMkLst>
          <pc:docMk/>
          <pc:sldMk cId="1889813543" sldId="546"/>
        </pc:sldMkLst>
      </pc:sldChg>
      <pc:sldChg chg="del">
        <pc:chgData name="Rohit J Kate" userId="6acfeb0a-1742-4fee-9ad0-3462b52b7fdf" providerId="ADAL" clId="{A962BAEA-86D3-45A1-9EEA-7849D695E784}" dt="2021-11-11T01:40:52.966" v="25" actId="47"/>
        <pc:sldMkLst>
          <pc:docMk/>
          <pc:sldMk cId="3716220148" sldId="547"/>
        </pc:sldMkLst>
      </pc:sldChg>
      <pc:sldChg chg="del">
        <pc:chgData name="Rohit J Kate" userId="6acfeb0a-1742-4fee-9ad0-3462b52b7fdf" providerId="ADAL" clId="{A962BAEA-86D3-45A1-9EEA-7849D695E784}" dt="2021-11-11T01:40:52.966" v="25" actId="47"/>
        <pc:sldMkLst>
          <pc:docMk/>
          <pc:sldMk cId="104877091" sldId="548"/>
        </pc:sldMkLst>
      </pc:sldChg>
      <pc:sldChg chg="del">
        <pc:chgData name="Rohit J Kate" userId="6acfeb0a-1742-4fee-9ad0-3462b52b7fdf" providerId="ADAL" clId="{A962BAEA-86D3-45A1-9EEA-7849D695E784}" dt="2021-11-11T01:40:52.966" v="25" actId="47"/>
        <pc:sldMkLst>
          <pc:docMk/>
          <pc:sldMk cId="3293334449" sldId="550"/>
        </pc:sldMkLst>
      </pc:sldChg>
      <pc:sldChg chg="del">
        <pc:chgData name="Rohit J Kate" userId="6acfeb0a-1742-4fee-9ad0-3462b52b7fdf" providerId="ADAL" clId="{A962BAEA-86D3-45A1-9EEA-7849D695E784}" dt="2021-11-11T01:40:52.966" v="25" actId="47"/>
        <pc:sldMkLst>
          <pc:docMk/>
          <pc:sldMk cId="768580540" sldId="551"/>
        </pc:sldMkLst>
      </pc:sldChg>
      <pc:sldChg chg="del">
        <pc:chgData name="Rohit J Kate" userId="6acfeb0a-1742-4fee-9ad0-3462b52b7fdf" providerId="ADAL" clId="{A962BAEA-86D3-45A1-9EEA-7849D695E784}" dt="2021-11-11T01:40:52.966" v="25" actId="47"/>
        <pc:sldMkLst>
          <pc:docMk/>
          <pc:sldMk cId="409444195" sldId="552"/>
        </pc:sldMkLst>
      </pc:sldChg>
      <pc:sldChg chg="del">
        <pc:chgData name="Rohit J Kate" userId="6acfeb0a-1742-4fee-9ad0-3462b52b7fdf" providerId="ADAL" clId="{A962BAEA-86D3-45A1-9EEA-7849D695E784}" dt="2021-11-11T01:40:52.966" v="25" actId="47"/>
        <pc:sldMkLst>
          <pc:docMk/>
          <pc:sldMk cId="3462306468" sldId="553"/>
        </pc:sldMkLst>
      </pc:sldChg>
      <pc:sldChg chg="del">
        <pc:chgData name="Rohit J Kate" userId="6acfeb0a-1742-4fee-9ad0-3462b52b7fdf" providerId="ADAL" clId="{A962BAEA-86D3-45A1-9EEA-7849D695E784}" dt="2021-11-11T01:40:52.966" v="25" actId="47"/>
        <pc:sldMkLst>
          <pc:docMk/>
          <pc:sldMk cId="1280583098" sldId="555"/>
        </pc:sldMkLst>
      </pc:sldChg>
      <pc:sldChg chg="del">
        <pc:chgData name="Rohit J Kate" userId="6acfeb0a-1742-4fee-9ad0-3462b52b7fdf" providerId="ADAL" clId="{A962BAEA-86D3-45A1-9EEA-7849D695E784}" dt="2021-11-11T01:40:52.966" v="25" actId="47"/>
        <pc:sldMkLst>
          <pc:docMk/>
          <pc:sldMk cId="3536483457" sldId="556"/>
        </pc:sldMkLst>
      </pc:sldChg>
      <pc:sldChg chg="del">
        <pc:chgData name="Rohit J Kate" userId="6acfeb0a-1742-4fee-9ad0-3462b52b7fdf" providerId="ADAL" clId="{A962BAEA-86D3-45A1-9EEA-7849D695E784}" dt="2021-11-11T01:40:52.966" v="25" actId="47"/>
        <pc:sldMkLst>
          <pc:docMk/>
          <pc:sldMk cId="17489352" sldId="557"/>
        </pc:sldMkLst>
      </pc:sldChg>
      <pc:sldChg chg="del">
        <pc:chgData name="Rohit J Kate" userId="6acfeb0a-1742-4fee-9ad0-3462b52b7fdf" providerId="ADAL" clId="{A962BAEA-86D3-45A1-9EEA-7849D695E784}" dt="2021-11-11T01:40:52.966" v="25" actId="47"/>
        <pc:sldMkLst>
          <pc:docMk/>
          <pc:sldMk cId="668424812" sldId="558"/>
        </pc:sldMkLst>
      </pc:sldChg>
      <pc:sldChg chg="del">
        <pc:chgData name="Rohit J Kate" userId="6acfeb0a-1742-4fee-9ad0-3462b52b7fdf" providerId="ADAL" clId="{A962BAEA-86D3-45A1-9EEA-7849D695E784}" dt="2021-11-11T01:40:52.966" v="25" actId="47"/>
        <pc:sldMkLst>
          <pc:docMk/>
          <pc:sldMk cId="2982232599" sldId="559"/>
        </pc:sldMkLst>
      </pc:sldChg>
      <pc:sldChg chg="del">
        <pc:chgData name="Rohit J Kate" userId="6acfeb0a-1742-4fee-9ad0-3462b52b7fdf" providerId="ADAL" clId="{A962BAEA-86D3-45A1-9EEA-7849D695E784}" dt="2021-11-11T01:40:52.966" v="25" actId="47"/>
        <pc:sldMkLst>
          <pc:docMk/>
          <pc:sldMk cId="3050125613" sldId="560"/>
        </pc:sldMkLst>
      </pc:sldChg>
      <pc:sldChg chg="del">
        <pc:chgData name="Rohit J Kate" userId="6acfeb0a-1742-4fee-9ad0-3462b52b7fdf" providerId="ADAL" clId="{A962BAEA-86D3-45A1-9EEA-7849D695E784}" dt="2021-11-11T01:40:52.966" v="25" actId="47"/>
        <pc:sldMkLst>
          <pc:docMk/>
          <pc:sldMk cId="789957971" sldId="561"/>
        </pc:sldMkLst>
      </pc:sldChg>
      <pc:sldChg chg="del">
        <pc:chgData name="Rohit J Kate" userId="6acfeb0a-1742-4fee-9ad0-3462b52b7fdf" providerId="ADAL" clId="{A962BAEA-86D3-45A1-9EEA-7849D695E784}" dt="2021-11-11T01:40:52.966" v="25" actId="47"/>
        <pc:sldMkLst>
          <pc:docMk/>
          <pc:sldMk cId="1192050839" sldId="562"/>
        </pc:sldMkLst>
      </pc:sldChg>
      <pc:sldChg chg="del">
        <pc:chgData name="Rohit J Kate" userId="6acfeb0a-1742-4fee-9ad0-3462b52b7fdf" providerId="ADAL" clId="{A962BAEA-86D3-45A1-9EEA-7849D695E784}" dt="2021-11-11T01:40:52.966" v="25" actId="47"/>
        <pc:sldMkLst>
          <pc:docMk/>
          <pc:sldMk cId="308004323" sldId="563"/>
        </pc:sldMkLst>
      </pc:sldChg>
      <pc:sldChg chg="del">
        <pc:chgData name="Rohit J Kate" userId="6acfeb0a-1742-4fee-9ad0-3462b52b7fdf" providerId="ADAL" clId="{A962BAEA-86D3-45A1-9EEA-7849D695E784}" dt="2021-11-11T01:40:52.966" v="25" actId="47"/>
        <pc:sldMkLst>
          <pc:docMk/>
          <pc:sldMk cId="1583726782" sldId="564"/>
        </pc:sldMkLst>
      </pc:sldChg>
      <pc:sldChg chg="del">
        <pc:chgData name="Rohit J Kate" userId="6acfeb0a-1742-4fee-9ad0-3462b52b7fdf" providerId="ADAL" clId="{A962BAEA-86D3-45A1-9EEA-7849D695E784}" dt="2021-11-11T01:40:52.966" v="25" actId="47"/>
        <pc:sldMkLst>
          <pc:docMk/>
          <pc:sldMk cId="1833772913" sldId="565"/>
        </pc:sldMkLst>
      </pc:sldChg>
      <pc:sldChg chg="del">
        <pc:chgData name="Rohit J Kate" userId="6acfeb0a-1742-4fee-9ad0-3462b52b7fdf" providerId="ADAL" clId="{A962BAEA-86D3-45A1-9EEA-7849D695E784}" dt="2021-11-11T01:40:52.966" v="25" actId="47"/>
        <pc:sldMkLst>
          <pc:docMk/>
          <pc:sldMk cId="1251868117" sldId="566"/>
        </pc:sldMkLst>
      </pc:sldChg>
      <pc:sldChg chg="del">
        <pc:chgData name="Rohit J Kate" userId="6acfeb0a-1742-4fee-9ad0-3462b52b7fdf" providerId="ADAL" clId="{A962BAEA-86D3-45A1-9EEA-7849D695E784}" dt="2021-11-11T01:40:52.966" v="25" actId="47"/>
        <pc:sldMkLst>
          <pc:docMk/>
          <pc:sldMk cId="1217553650" sldId="567"/>
        </pc:sldMkLst>
      </pc:sldChg>
    </pc:docChg>
  </pc:docChgLst>
  <pc:docChgLst>
    <pc:chgData name="Rohit" userId="6acfeb0a-1742-4fee-9ad0-3462b52b7fdf" providerId="ADAL" clId="{D3E7AB9A-1806-48DD-A79A-AE321643DD54}"/>
    <pc:docChg chg="modSld">
      <pc:chgData name="Rohit" userId="6acfeb0a-1742-4fee-9ad0-3462b52b7fdf" providerId="ADAL" clId="{D3E7AB9A-1806-48DD-A79A-AE321643DD54}" dt="2021-11-16T19:01:00.726" v="2" actId="20577"/>
      <pc:docMkLst>
        <pc:docMk/>
      </pc:docMkLst>
      <pc:sldChg chg="modSp mod">
        <pc:chgData name="Rohit" userId="6acfeb0a-1742-4fee-9ad0-3462b52b7fdf" providerId="ADAL" clId="{D3E7AB9A-1806-48DD-A79A-AE321643DD54}" dt="2021-11-16T19:01:00.726" v="2" actId="20577"/>
        <pc:sldMkLst>
          <pc:docMk/>
          <pc:sldMk cId="753343090" sldId="443"/>
        </pc:sldMkLst>
        <pc:spChg chg="mod">
          <ac:chgData name="Rohit" userId="6acfeb0a-1742-4fee-9ad0-3462b52b7fdf" providerId="ADAL" clId="{D3E7AB9A-1806-48DD-A79A-AE321643DD54}" dt="2021-11-16T19:01:00.726" v="2" actId="20577"/>
          <ac:spMkLst>
            <pc:docMk/>
            <pc:sldMk cId="753343090" sldId="443"/>
            <ac:spMk id="32" creationId="{11CFF826-0265-4EAB-9A75-AFB2702FA924}"/>
          </ac:spMkLst>
        </pc:spChg>
      </pc:sldChg>
    </pc:docChg>
  </pc:docChgLst>
  <pc:docChgLst>
    <pc:chgData name="Rohit J Kate" userId="6acfeb0a-1742-4fee-9ad0-3462b52b7fdf" providerId="ADAL" clId="{B6BD5EF9-A929-4CFD-A359-0E50217093AB}"/>
    <pc:docChg chg="undo custSel addSld delSld modSld sldOrd">
      <pc:chgData name="Rohit J Kate" userId="6acfeb0a-1742-4fee-9ad0-3462b52b7fdf" providerId="ADAL" clId="{B6BD5EF9-A929-4CFD-A359-0E50217093AB}" dt="2023-10-18T18:45:35.640" v="3582" actId="1076"/>
      <pc:docMkLst>
        <pc:docMk/>
      </pc:docMkLst>
      <pc:sldChg chg="modSp mod">
        <pc:chgData name="Rohit J Kate" userId="6acfeb0a-1742-4fee-9ad0-3462b52b7fdf" providerId="ADAL" clId="{B6BD5EF9-A929-4CFD-A359-0E50217093AB}" dt="2023-10-18T17:52:30.711" v="577" actId="27636"/>
        <pc:sldMkLst>
          <pc:docMk/>
          <pc:sldMk cId="0" sldId="258"/>
        </pc:sldMkLst>
        <pc:spChg chg="mod">
          <ac:chgData name="Rohit J Kate" userId="6acfeb0a-1742-4fee-9ad0-3462b52b7fdf" providerId="ADAL" clId="{B6BD5EF9-A929-4CFD-A359-0E50217093AB}" dt="2023-10-18T17:52:30.711" v="577" actId="27636"/>
          <ac:spMkLst>
            <pc:docMk/>
            <pc:sldMk cId="0" sldId="258"/>
            <ac:spMk id="145412" creationId="{B39F5DAF-5A37-4655-BE44-4FBDBEA3C3AC}"/>
          </ac:spMkLst>
        </pc:spChg>
      </pc:sldChg>
      <pc:sldChg chg="modSp mod">
        <pc:chgData name="Rohit J Kate" userId="6acfeb0a-1742-4fee-9ad0-3462b52b7fdf" providerId="ADAL" clId="{B6BD5EF9-A929-4CFD-A359-0E50217093AB}" dt="2023-10-18T17:33:21.281" v="192" actId="27636"/>
        <pc:sldMkLst>
          <pc:docMk/>
          <pc:sldMk cId="0" sldId="261"/>
        </pc:sldMkLst>
        <pc:spChg chg="mod">
          <ac:chgData name="Rohit J Kate" userId="6acfeb0a-1742-4fee-9ad0-3462b52b7fdf" providerId="ADAL" clId="{B6BD5EF9-A929-4CFD-A359-0E50217093AB}" dt="2023-10-18T17:33:21.281" v="192" actId="27636"/>
          <ac:spMkLst>
            <pc:docMk/>
            <pc:sldMk cId="0" sldId="261"/>
            <ac:spMk id="153604" creationId="{C3779742-C4CC-4D72-8C0E-4A883FEB874A}"/>
          </ac:spMkLst>
        </pc:spChg>
      </pc:sldChg>
      <pc:sldChg chg="modSp mod">
        <pc:chgData name="Rohit J Kate" userId="6acfeb0a-1742-4fee-9ad0-3462b52b7fdf" providerId="ADAL" clId="{B6BD5EF9-A929-4CFD-A359-0E50217093AB}" dt="2023-10-18T18:20:35.914" v="2406" actId="1036"/>
        <pc:sldMkLst>
          <pc:docMk/>
          <pc:sldMk cId="0" sldId="274"/>
        </pc:sldMkLst>
        <pc:spChg chg="mod">
          <ac:chgData name="Rohit J Kate" userId="6acfeb0a-1742-4fee-9ad0-3462b52b7fdf" providerId="ADAL" clId="{B6BD5EF9-A929-4CFD-A359-0E50217093AB}" dt="2023-10-18T18:20:30.276" v="2397" actId="20577"/>
          <ac:spMkLst>
            <pc:docMk/>
            <pc:sldMk cId="0" sldId="274"/>
            <ac:spMk id="164867" creationId="{84FEF157-3A3E-4FD9-A17E-D23BC1481477}"/>
          </ac:spMkLst>
        </pc:spChg>
        <pc:spChg chg="mod">
          <ac:chgData name="Rohit J Kate" userId="6acfeb0a-1742-4fee-9ad0-3462b52b7fdf" providerId="ADAL" clId="{B6BD5EF9-A929-4CFD-A359-0E50217093AB}" dt="2023-10-18T18:20:35.914" v="2406" actId="1036"/>
          <ac:spMkLst>
            <pc:docMk/>
            <pc:sldMk cId="0" sldId="274"/>
            <ac:spMk id="164868" creationId="{0D8E1B18-3469-4CEB-BC4A-6A40FD4C3352}"/>
          </ac:spMkLst>
        </pc:spChg>
        <pc:spChg chg="mod">
          <ac:chgData name="Rohit J Kate" userId="6acfeb0a-1742-4fee-9ad0-3462b52b7fdf" providerId="ADAL" clId="{B6BD5EF9-A929-4CFD-A359-0E50217093AB}" dt="2023-10-18T18:20:35.914" v="2406" actId="1036"/>
          <ac:spMkLst>
            <pc:docMk/>
            <pc:sldMk cId="0" sldId="274"/>
            <ac:spMk id="164869" creationId="{9896F2B2-D93D-4E7D-B1E2-11BC550967D7}"/>
          </ac:spMkLst>
        </pc:spChg>
        <pc:spChg chg="mod">
          <ac:chgData name="Rohit J Kate" userId="6acfeb0a-1742-4fee-9ad0-3462b52b7fdf" providerId="ADAL" clId="{B6BD5EF9-A929-4CFD-A359-0E50217093AB}" dt="2023-10-18T18:20:35.914" v="2406" actId="1036"/>
          <ac:spMkLst>
            <pc:docMk/>
            <pc:sldMk cId="0" sldId="274"/>
            <ac:spMk id="164870" creationId="{D3B922E1-42BE-4D70-A309-ACE609B60D2A}"/>
          </ac:spMkLst>
        </pc:spChg>
        <pc:spChg chg="mod">
          <ac:chgData name="Rohit J Kate" userId="6acfeb0a-1742-4fee-9ad0-3462b52b7fdf" providerId="ADAL" clId="{B6BD5EF9-A929-4CFD-A359-0E50217093AB}" dt="2023-10-18T18:20:35.914" v="2406" actId="1036"/>
          <ac:spMkLst>
            <pc:docMk/>
            <pc:sldMk cId="0" sldId="274"/>
            <ac:spMk id="164871" creationId="{8AC4B6E2-F505-4568-A5D7-002E605359E3}"/>
          </ac:spMkLst>
        </pc:spChg>
        <pc:spChg chg="mod">
          <ac:chgData name="Rohit J Kate" userId="6acfeb0a-1742-4fee-9ad0-3462b52b7fdf" providerId="ADAL" clId="{B6BD5EF9-A929-4CFD-A359-0E50217093AB}" dt="2023-10-18T18:20:35.914" v="2406" actId="1036"/>
          <ac:spMkLst>
            <pc:docMk/>
            <pc:sldMk cId="0" sldId="274"/>
            <ac:spMk id="164872" creationId="{7C12EE2C-F3B1-4605-92BF-6E9BD6C05D4A}"/>
          </ac:spMkLst>
        </pc:spChg>
        <pc:spChg chg="mod">
          <ac:chgData name="Rohit J Kate" userId="6acfeb0a-1742-4fee-9ad0-3462b52b7fdf" providerId="ADAL" clId="{B6BD5EF9-A929-4CFD-A359-0E50217093AB}" dt="2023-10-18T18:20:35.914" v="2406" actId="1036"/>
          <ac:spMkLst>
            <pc:docMk/>
            <pc:sldMk cId="0" sldId="274"/>
            <ac:spMk id="164873" creationId="{36674758-FDAE-40BA-B8EF-9622096BD604}"/>
          </ac:spMkLst>
        </pc:spChg>
        <pc:spChg chg="mod">
          <ac:chgData name="Rohit J Kate" userId="6acfeb0a-1742-4fee-9ad0-3462b52b7fdf" providerId="ADAL" clId="{B6BD5EF9-A929-4CFD-A359-0E50217093AB}" dt="2023-10-18T18:20:35.914" v="2406" actId="1036"/>
          <ac:spMkLst>
            <pc:docMk/>
            <pc:sldMk cId="0" sldId="274"/>
            <ac:spMk id="164874" creationId="{9D8A24B6-9C69-410E-AFC8-B92EDE81AEAD}"/>
          </ac:spMkLst>
        </pc:spChg>
        <pc:spChg chg="mod">
          <ac:chgData name="Rohit J Kate" userId="6acfeb0a-1742-4fee-9ad0-3462b52b7fdf" providerId="ADAL" clId="{B6BD5EF9-A929-4CFD-A359-0E50217093AB}" dt="2023-10-18T18:20:35.914" v="2406" actId="1036"/>
          <ac:spMkLst>
            <pc:docMk/>
            <pc:sldMk cId="0" sldId="274"/>
            <ac:spMk id="164875" creationId="{674D9819-7819-4AFC-901F-E3013ACE54A4}"/>
          </ac:spMkLst>
        </pc:spChg>
        <pc:spChg chg="mod">
          <ac:chgData name="Rohit J Kate" userId="6acfeb0a-1742-4fee-9ad0-3462b52b7fdf" providerId="ADAL" clId="{B6BD5EF9-A929-4CFD-A359-0E50217093AB}" dt="2023-10-18T18:20:35.914" v="2406" actId="1036"/>
          <ac:spMkLst>
            <pc:docMk/>
            <pc:sldMk cId="0" sldId="274"/>
            <ac:spMk id="164876" creationId="{D749DEDC-C68B-46AD-9AF3-17A0818893BC}"/>
          </ac:spMkLst>
        </pc:spChg>
        <pc:spChg chg="mod">
          <ac:chgData name="Rohit J Kate" userId="6acfeb0a-1742-4fee-9ad0-3462b52b7fdf" providerId="ADAL" clId="{B6BD5EF9-A929-4CFD-A359-0E50217093AB}" dt="2023-10-18T18:20:35.914" v="2406" actId="1036"/>
          <ac:spMkLst>
            <pc:docMk/>
            <pc:sldMk cId="0" sldId="274"/>
            <ac:spMk id="164877" creationId="{518ED4CE-0BA3-4C4E-BE53-429FEE181AA0}"/>
          </ac:spMkLst>
        </pc:spChg>
        <pc:spChg chg="mod">
          <ac:chgData name="Rohit J Kate" userId="6acfeb0a-1742-4fee-9ad0-3462b52b7fdf" providerId="ADAL" clId="{B6BD5EF9-A929-4CFD-A359-0E50217093AB}" dt="2023-10-18T18:20:35.914" v="2406" actId="1036"/>
          <ac:spMkLst>
            <pc:docMk/>
            <pc:sldMk cId="0" sldId="274"/>
            <ac:spMk id="164878" creationId="{E5CD38F9-DE23-4A08-8871-822645675325}"/>
          </ac:spMkLst>
        </pc:spChg>
        <pc:spChg chg="mod">
          <ac:chgData name="Rohit J Kate" userId="6acfeb0a-1742-4fee-9ad0-3462b52b7fdf" providerId="ADAL" clId="{B6BD5EF9-A929-4CFD-A359-0E50217093AB}" dt="2023-10-18T18:20:35.914" v="2406" actId="1036"/>
          <ac:spMkLst>
            <pc:docMk/>
            <pc:sldMk cId="0" sldId="274"/>
            <ac:spMk id="164879" creationId="{6F3CE4EE-5ED6-4CD6-AC5D-CF9963B5895F}"/>
          </ac:spMkLst>
        </pc:spChg>
        <pc:spChg chg="mod">
          <ac:chgData name="Rohit J Kate" userId="6acfeb0a-1742-4fee-9ad0-3462b52b7fdf" providerId="ADAL" clId="{B6BD5EF9-A929-4CFD-A359-0E50217093AB}" dt="2023-10-18T18:20:35.914" v="2406" actId="1036"/>
          <ac:spMkLst>
            <pc:docMk/>
            <pc:sldMk cId="0" sldId="274"/>
            <ac:spMk id="164880" creationId="{943D12DC-167C-4C50-9F10-3E74B068A916}"/>
          </ac:spMkLst>
        </pc:spChg>
        <pc:spChg chg="mod">
          <ac:chgData name="Rohit J Kate" userId="6acfeb0a-1742-4fee-9ad0-3462b52b7fdf" providerId="ADAL" clId="{B6BD5EF9-A929-4CFD-A359-0E50217093AB}" dt="2023-10-18T18:20:35.914" v="2406" actId="1036"/>
          <ac:spMkLst>
            <pc:docMk/>
            <pc:sldMk cId="0" sldId="274"/>
            <ac:spMk id="164881" creationId="{C308E370-3136-48AD-9D9A-F8F48CC47339}"/>
          </ac:spMkLst>
        </pc:spChg>
        <pc:spChg chg="mod">
          <ac:chgData name="Rohit J Kate" userId="6acfeb0a-1742-4fee-9ad0-3462b52b7fdf" providerId="ADAL" clId="{B6BD5EF9-A929-4CFD-A359-0E50217093AB}" dt="2023-10-18T18:20:35.914" v="2406" actId="1036"/>
          <ac:spMkLst>
            <pc:docMk/>
            <pc:sldMk cId="0" sldId="274"/>
            <ac:spMk id="164882" creationId="{4A79B111-AF08-46E7-AAA8-52BA3EB3DEF4}"/>
          </ac:spMkLst>
        </pc:spChg>
        <pc:spChg chg="mod">
          <ac:chgData name="Rohit J Kate" userId="6acfeb0a-1742-4fee-9ad0-3462b52b7fdf" providerId="ADAL" clId="{B6BD5EF9-A929-4CFD-A359-0E50217093AB}" dt="2023-10-18T18:20:35.914" v="2406" actId="1036"/>
          <ac:spMkLst>
            <pc:docMk/>
            <pc:sldMk cId="0" sldId="274"/>
            <ac:spMk id="164883" creationId="{719E8B38-82E7-4882-A575-70AD18359040}"/>
          </ac:spMkLst>
        </pc:spChg>
        <pc:spChg chg="mod">
          <ac:chgData name="Rohit J Kate" userId="6acfeb0a-1742-4fee-9ad0-3462b52b7fdf" providerId="ADAL" clId="{B6BD5EF9-A929-4CFD-A359-0E50217093AB}" dt="2023-10-18T18:20:35.914" v="2406" actId="1036"/>
          <ac:spMkLst>
            <pc:docMk/>
            <pc:sldMk cId="0" sldId="274"/>
            <ac:spMk id="164884" creationId="{62ACEB37-B505-4601-A747-3254593EAC11}"/>
          </ac:spMkLst>
        </pc:spChg>
      </pc:sldChg>
      <pc:sldChg chg="addSp modSp mod modAnim">
        <pc:chgData name="Rohit J Kate" userId="6acfeb0a-1742-4fee-9ad0-3462b52b7fdf" providerId="ADAL" clId="{B6BD5EF9-A929-4CFD-A359-0E50217093AB}" dt="2023-10-18T17:57:09.609" v="670" actId="20577"/>
        <pc:sldMkLst>
          <pc:docMk/>
          <pc:sldMk cId="0" sldId="282"/>
        </pc:sldMkLst>
        <pc:spChg chg="add mod ord">
          <ac:chgData name="Rohit J Kate" userId="6acfeb0a-1742-4fee-9ad0-3462b52b7fdf" providerId="ADAL" clId="{B6BD5EF9-A929-4CFD-A359-0E50217093AB}" dt="2023-10-18T17:57:01.807" v="657" actId="167"/>
          <ac:spMkLst>
            <pc:docMk/>
            <pc:sldMk cId="0" sldId="282"/>
            <ac:spMk id="2" creationId="{2A0219D5-3F02-16D9-8C0C-E637FD1445DB}"/>
          </ac:spMkLst>
        </pc:spChg>
        <pc:spChg chg="add mod">
          <ac:chgData name="Rohit J Kate" userId="6acfeb0a-1742-4fee-9ad0-3462b52b7fdf" providerId="ADAL" clId="{B6BD5EF9-A929-4CFD-A359-0E50217093AB}" dt="2023-10-18T17:55:38.607" v="652" actId="14100"/>
          <ac:spMkLst>
            <pc:docMk/>
            <pc:sldMk cId="0" sldId="282"/>
            <ac:spMk id="3" creationId="{8E1D81B7-AB4C-0737-CFE6-8F9CA002FA48}"/>
          </ac:spMkLst>
        </pc:spChg>
        <pc:spChg chg="add mod">
          <ac:chgData name="Rohit J Kate" userId="6acfeb0a-1742-4fee-9ad0-3462b52b7fdf" providerId="ADAL" clId="{B6BD5EF9-A929-4CFD-A359-0E50217093AB}" dt="2023-10-18T17:55:41.990" v="653" actId="1076"/>
          <ac:spMkLst>
            <pc:docMk/>
            <pc:sldMk cId="0" sldId="282"/>
            <ac:spMk id="4" creationId="{00702A57-5303-44BA-428D-4E60008C0AED}"/>
          </ac:spMkLst>
        </pc:spChg>
        <pc:spChg chg="add mod">
          <ac:chgData name="Rohit J Kate" userId="6acfeb0a-1742-4fee-9ad0-3462b52b7fdf" providerId="ADAL" clId="{B6BD5EF9-A929-4CFD-A359-0E50217093AB}" dt="2023-10-18T17:57:09.609" v="670" actId="20577"/>
          <ac:spMkLst>
            <pc:docMk/>
            <pc:sldMk cId="0" sldId="282"/>
            <ac:spMk id="6" creationId="{9AFAB52D-3D4F-42ED-95E7-48B1C1E46F1C}"/>
          </ac:spMkLst>
        </pc:spChg>
        <pc:spChg chg="mod">
          <ac:chgData name="Rohit J Kate" userId="6acfeb0a-1742-4fee-9ad0-3462b52b7fdf" providerId="ADAL" clId="{B6BD5EF9-A929-4CFD-A359-0E50217093AB}" dt="2023-10-18T17:55:13.676" v="644" actId="6549"/>
          <ac:spMkLst>
            <pc:docMk/>
            <pc:sldMk cId="0" sldId="282"/>
            <ac:spMk id="173059" creationId="{FF8F3BC7-70CA-4D49-A8BA-4002E88CE82E}"/>
          </ac:spMkLst>
        </pc:spChg>
        <pc:cxnChg chg="add mod">
          <ac:chgData name="Rohit J Kate" userId="6acfeb0a-1742-4fee-9ad0-3462b52b7fdf" providerId="ADAL" clId="{B6BD5EF9-A929-4CFD-A359-0E50217093AB}" dt="2023-10-18T17:56:53.315" v="655" actId="14100"/>
          <ac:cxnSpMkLst>
            <pc:docMk/>
            <pc:sldMk cId="0" sldId="282"/>
            <ac:cxnSpMk id="5" creationId="{1B09370C-C626-48CB-685C-F741B4AAB0C1}"/>
          </ac:cxnSpMkLst>
        </pc:cxnChg>
      </pc:sldChg>
      <pc:sldChg chg="modSp mod">
        <pc:chgData name="Rohit J Kate" userId="6acfeb0a-1742-4fee-9ad0-3462b52b7fdf" providerId="ADAL" clId="{B6BD5EF9-A929-4CFD-A359-0E50217093AB}" dt="2023-10-18T18:35:52.170" v="3452" actId="27636"/>
        <pc:sldMkLst>
          <pc:docMk/>
          <pc:sldMk cId="0" sldId="285"/>
        </pc:sldMkLst>
        <pc:spChg chg="mod">
          <ac:chgData name="Rohit J Kate" userId="6acfeb0a-1742-4fee-9ad0-3462b52b7fdf" providerId="ADAL" clId="{B6BD5EF9-A929-4CFD-A359-0E50217093AB}" dt="2023-10-18T18:35:52.170" v="3452" actId="27636"/>
          <ac:spMkLst>
            <pc:docMk/>
            <pc:sldMk cId="0" sldId="285"/>
            <ac:spMk id="183299" creationId="{B112B205-077A-4DB7-A08F-817F4CB3FC31}"/>
          </ac:spMkLst>
        </pc:spChg>
      </pc:sldChg>
      <pc:sldChg chg="modSp mod">
        <pc:chgData name="Rohit J Kate" userId="6acfeb0a-1742-4fee-9ad0-3462b52b7fdf" providerId="ADAL" clId="{B6BD5EF9-A929-4CFD-A359-0E50217093AB}" dt="2023-10-18T18:40:17.797" v="3471"/>
        <pc:sldMkLst>
          <pc:docMk/>
          <pc:sldMk cId="0" sldId="299"/>
        </pc:sldMkLst>
        <pc:spChg chg="mod">
          <ac:chgData name="Rohit J Kate" userId="6acfeb0a-1742-4fee-9ad0-3462b52b7fdf" providerId="ADAL" clId="{B6BD5EF9-A929-4CFD-A359-0E50217093AB}" dt="2023-10-18T18:40:17.797" v="3471"/>
          <ac:spMkLst>
            <pc:docMk/>
            <pc:sldMk cId="0" sldId="299"/>
            <ac:spMk id="188419" creationId="{3DB47ED4-BE12-4A40-AEDE-A83B9C1AFC98}"/>
          </ac:spMkLst>
        </pc:spChg>
      </pc:sldChg>
      <pc:sldChg chg="del">
        <pc:chgData name="Rohit J Kate" userId="6acfeb0a-1742-4fee-9ad0-3462b52b7fdf" providerId="ADAL" clId="{B6BD5EF9-A929-4CFD-A359-0E50217093AB}" dt="2023-10-18T18:39:44.810" v="3468" actId="47"/>
        <pc:sldMkLst>
          <pc:docMk/>
          <pc:sldMk cId="0" sldId="301"/>
        </pc:sldMkLst>
      </pc:sldChg>
      <pc:sldChg chg="modSp mod">
        <pc:chgData name="Rohit J Kate" userId="6acfeb0a-1742-4fee-9ad0-3462b52b7fdf" providerId="ADAL" clId="{B6BD5EF9-A929-4CFD-A359-0E50217093AB}" dt="2023-10-18T17:16:17.536" v="50" actId="20577"/>
        <pc:sldMkLst>
          <pc:docMk/>
          <pc:sldMk cId="3841681520" sldId="406"/>
        </pc:sldMkLst>
        <pc:spChg chg="mod">
          <ac:chgData name="Rohit J Kate" userId="6acfeb0a-1742-4fee-9ad0-3462b52b7fdf" providerId="ADAL" clId="{B6BD5EF9-A929-4CFD-A359-0E50217093AB}" dt="2023-10-18T17:16:17.536" v="50" actId="20577"/>
          <ac:spMkLst>
            <pc:docMk/>
            <pc:sldMk cId="3841681520" sldId="406"/>
            <ac:spMk id="3" creationId="{7D82EB64-4F09-4D87-9E9D-548E2DA5BF20}"/>
          </ac:spMkLst>
        </pc:spChg>
      </pc:sldChg>
      <pc:sldChg chg="modSp mod">
        <pc:chgData name="Rohit J Kate" userId="6acfeb0a-1742-4fee-9ad0-3462b52b7fdf" providerId="ADAL" clId="{B6BD5EF9-A929-4CFD-A359-0E50217093AB}" dt="2023-10-18T17:53:08.487" v="585" actId="20577"/>
        <pc:sldMkLst>
          <pc:docMk/>
          <pc:sldMk cId="1678850988" sldId="410"/>
        </pc:sldMkLst>
        <pc:spChg chg="mod">
          <ac:chgData name="Rohit J Kate" userId="6acfeb0a-1742-4fee-9ad0-3462b52b7fdf" providerId="ADAL" clId="{B6BD5EF9-A929-4CFD-A359-0E50217093AB}" dt="2023-10-18T17:53:08.487" v="585" actId="20577"/>
          <ac:spMkLst>
            <pc:docMk/>
            <pc:sldMk cId="1678850988" sldId="410"/>
            <ac:spMk id="2" creationId="{CDBC89C9-4F76-4A44-93BD-6E52F6644FA3}"/>
          </ac:spMkLst>
        </pc:spChg>
      </pc:sldChg>
      <pc:sldChg chg="addSp delSp modSp mod modAnim">
        <pc:chgData name="Rohit J Kate" userId="6acfeb0a-1742-4fee-9ad0-3462b52b7fdf" providerId="ADAL" clId="{B6BD5EF9-A929-4CFD-A359-0E50217093AB}" dt="2023-10-18T17:51:34.944" v="546"/>
        <pc:sldMkLst>
          <pc:docMk/>
          <pc:sldMk cId="4179869294" sldId="414"/>
        </pc:sldMkLst>
        <pc:spChg chg="mod">
          <ac:chgData name="Rohit J Kate" userId="6acfeb0a-1742-4fee-9ad0-3462b52b7fdf" providerId="ADAL" clId="{B6BD5EF9-A929-4CFD-A359-0E50217093AB}" dt="2023-10-18T17:45:30.773" v="492" actId="207"/>
          <ac:spMkLst>
            <pc:docMk/>
            <pc:sldMk cId="4179869294" sldId="414"/>
            <ac:spMk id="3" creationId="{701C024D-A33A-4BC8-AE4A-FCA6A936F5A9}"/>
          </ac:spMkLst>
        </pc:spChg>
        <pc:spChg chg="add mod">
          <ac:chgData name="Rohit J Kate" userId="6acfeb0a-1742-4fee-9ad0-3462b52b7fdf" providerId="ADAL" clId="{B6BD5EF9-A929-4CFD-A359-0E50217093AB}" dt="2023-10-18T17:46:14.617" v="498" actId="1076"/>
          <ac:spMkLst>
            <pc:docMk/>
            <pc:sldMk cId="4179869294" sldId="414"/>
            <ac:spMk id="5" creationId="{5364FB39-7BB0-6869-0D05-19AF104F4526}"/>
          </ac:spMkLst>
        </pc:spChg>
        <pc:spChg chg="add mod">
          <ac:chgData name="Rohit J Kate" userId="6acfeb0a-1742-4fee-9ad0-3462b52b7fdf" providerId="ADAL" clId="{B6BD5EF9-A929-4CFD-A359-0E50217093AB}" dt="2023-10-18T17:46:25.888" v="501" actId="14100"/>
          <ac:spMkLst>
            <pc:docMk/>
            <pc:sldMk cId="4179869294" sldId="414"/>
            <ac:spMk id="6" creationId="{A1C7C765-DC24-58F0-DA1C-D57E446E2745}"/>
          </ac:spMkLst>
        </pc:spChg>
        <pc:spChg chg="add mod">
          <ac:chgData name="Rohit J Kate" userId="6acfeb0a-1742-4fee-9ad0-3462b52b7fdf" providerId="ADAL" clId="{B6BD5EF9-A929-4CFD-A359-0E50217093AB}" dt="2023-10-18T17:48:18.845" v="542" actId="207"/>
          <ac:spMkLst>
            <pc:docMk/>
            <pc:sldMk cId="4179869294" sldId="414"/>
            <ac:spMk id="7" creationId="{150DC7EC-26C0-2E00-802D-DCA4D29BC184}"/>
          </ac:spMkLst>
        </pc:spChg>
        <pc:spChg chg="add del mod">
          <ac:chgData name="Rohit J Kate" userId="6acfeb0a-1742-4fee-9ad0-3462b52b7fdf" providerId="ADAL" clId="{B6BD5EF9-A929-4CFD-A359-0E50217093AB}" dt="2023-10-18T17:46:42.418" v="516"/>
          <ac:spMkLst>
            <pc:docMk/>
            <pc:sldMk cId="4179869294" sldId="414"/>
            <ac:spMk id="8" creationId="{CF0B7A26-7A71-52C7-3204-FDE494ED33ED}"/>
          </ac:spMkLst>
        </pc:spChg>
        <pc:spChg chg="add mod">
          <ac:chgData name="Rohit J Kate" userId="6acfeb0a-1742-4fee-9ad0-3462b52b7fdf" providerId="ADAL" clId="{B6BD5EF9-A929-4CFD-A359-0E50217093AB}" dt="2023-10-18T17:48:18.845" v="542" actId="207"/>
          <ac:spMkLst>
            <pc:docMk/>
            <pc:sldMk cId="4179869294" sldId="414"/>
            <ac:spMk id="9" creationId="{10DD534F-E833-4846-7F01-CAC3BC0E50D1}"/>
          </ac:spMkLst>
        </pc:spChg>
        <pc:spChg chg="add mod ord">
          <ac:chgData name="Rohit J Kate" userId="6acfeb0a-1742-4fee-9ad0-3462b52b7fdf" providerId="ADAL" clId="{B6BD5EF9-A929-4CFD-A359-0E50217093AB}" dt="2023-10-18T17:47:37.905" v="530" actId="692"/>
          <ac:spMkLst>
            <pc:docMk/>
            <pc:sldMk cId="4179869294" sldId="414"/>
            <ac:spMk id="10" creationId="{77E7CF72-5A69-91A8-2C97-4A191B2889EB}"/>
          </ac:spMkLst>
        </pc:spChg>
        <pc:spChg chg="add mod">
          <ac:chgData name="Rohit J Kate" userId="6acfeb0a-1742-4fee-9ad0-3462b52b7fdf" providerId="ADAL" clId="{B6BD5EF9-A929-4CFD-A359-0E50217093AB}" dt="2023-10-18T17:48:18.845" v="542" actId="207"/>
          <ac:spMkLst>
            <pc:docMk/>
            <pc:sldMk cId="4179869294" sldId="414"/>
            <ac:spMk id="14" creationId="{C02EE3BB-D353-9476-C2FF-D03E7824E0AF}"/>
          </ac:spMkLst>
        </pc:spChg>
        <pc:cxnChg chg="add mod">
          <ac:chgData name="Rohit J Kate" userId="6acfeb0a-1742-4fee-9ad0-3462b52b7fdf" providerId="ADAL" clId="{B6BD5EF9-A929-4CFD-A359-0E50217093AB}" dt="2023-10-18T17:47:59.175" v="532" actId="14100"/>
          <ac:cxnSpMkLst>
            <pc:docMk/>
            <pc:sldMk cId="4179869294" sldId="414"/>
            <ac:cxnSpMk id="12" creationId="{47A05A50-D1D5-79EF-8AAB-26F0ABCF391F}"/>
          </ac:cxnSpMkLst>
        </pc:cxnChg>
      </pc:sldChg>
      <pc:sldChg chg="modSp mod">
        <pc:chgData name="Rohit J Kate" userId="6acfeb0a-1742-4fee-9ad0-3462b52b7fdf" providerId="ADAL" clId="{B6BD5EF9-A929-4CFD-A359-0E50217093AB}" dt="2023-10-18T17:59:10.804" v="790" actId="20577"/>
        <pc:sldMkLst>
          <pc:docMk/>
          <pc:sldMk cId="40114391" sldId="415"/>
        </pc:sldMkLst>
        <pc:spChg chg="mod">
          <ac:chgData name="Rohit J Kate" userId="6acfeb0a-1742-4fee-9ad0-3462b52b7fdf" providerId="ADAL" clId="{B6BD5EF9-A929-4CFD-A359-0E50217093AB}" dt="2023-10-18T17:59:10.804" v="790" actId="20577"/>
          <ac:spMkLst>
            <pc:docMk/>
            <pc:sldMk cId="40114391" sldId="415"/>
            <ac:spMk id="3" creationId="{7459891C-6F4D-4B9A-B7D8-FAB82415B96D}"/>
          </ac:spMkLst>
        </pc:spChg>
      </pc:sldChg>
      <pc:sldChg chg="add">
        <pc:chgData name="Rohit J Kate" userId="6acfeb0a-1742-4fee-9ad0-3462b52b7fdf" providerId="ADAL" clId="{B6BD5EF9-A929-4CFD-A359-0E50217093AB}" dt="2023-10-18T18:44:33.837" v="3503"/>
        <pc:sldMkLst>
          <pc:docMk/>
          <pc:sldMk cId="2823218068" sldId="440"/>
        </pc:sldMkLst>
      </pc:sldChg>
      <pc:sldChg chg="del">
        <pc:chgData name="Rohit J Kate" userId="6acfeb0a-1742-4fee-9ad0-3462b52b7fdf" providerId="ADAL" clId="{B6BD5EF9-A929-4CFD-A359-0E50217093AB}" dt="2023-10-18T18:02:28.672" v="1018" actId="47"/>
        <pc:sldMkLst>
          <pc:docMk/>
          <pc:sldMk cId="4131647029" sldId="862"/>
        </pc:sldMkLst>
      </pc:sldChg>
      <pc:sldChg chg="addSp delSp modSp mod">
        <pc:chgData name="Rohit J Kate" userId="6acfeb0a-1742-4fee-9ad0-3462b52b7fdf" providerId="ADAL" clId="{B6BD5EF9-A929-4CFD-A359-0E50217093AB}" dt="2023-10-18T18:32:40.542" v="3303" actId="20577"/>
        <pc:sldMkLst>
          <pc:docMk/>
          <pc:sldMk cId="1625683441" sldId="863"/>
        </pc:sldMkLst>
        <pc:spChg chg="mod">
          <ac:chgData name="Rohit J Kate" userId="6acfeb0a-1742-4fee-9ad0-3462b52b7fdf" providerId="ADAL" clId="{B6BD5EF9-A929-4CFD-A359-0E50217093AB}" dt="2023-10-18T18:31:50.448" v="3247"/>
          <ac:spMkLst>
            <pc:docMk/>
            <pc:sldMk cId="1625683441" sldId="863"/>
            <ac:spMk id="6" creationId="{F97664C5-D124-0713-A8A1-DB662B8A3F13}"/>
          </ac:spMkLst>
        </pc:spChg>
        <pc:spChg chg="mod">
          <ac:chgData name="Rohit J Kate" userId="6acfeb0a-1742-4fee-9ad0-3462b52b7fdf" providerId="ADAL" clId="{B6BD5EF9-A929-4CFD-A359-0E50217093AB}" dt="2023-10-18T18:31:50.448" v="3247"/>
          <ac:spMkLst>
            <pc:docMk/>
            <pc:sldMk cId="1625683441" sldId="863"/>
            <ac:spMk id="7" creationId="{1C1E0DBE-34E5-3926-7D7A-018E5090A150}"/>
          </ac:spMkLst>
        </pc:spChg>
        <pc:spChg chg="del">
          <ac:chgData name="Rohit J Kate" userId="6acfeb0a-1742-4fee-9ad0-3462b52b7fdf" providerId="ADAL" clId="{B6BD5EF9-A929-4CFD-A359-0E50217093AB}" dt="2023-10-18T18:31:59.038" v="3249" actId="478"/>
          <ac:spMkLst>
            <pc:docMk/>
            <pc:sldMk cId="1625683441" sldId="863"/>
            <ac:spMk id="9" creationId="{3C94AD57-E68C-4261-9294-AC9D3BFE8B89}"/>
          </ac:spMkLst>
        </pc:spChg>
        <pc:spChg chg="mod">
          <ac:chgData name="Rohit J Kate" userId="6acfeb0a-1742-4fee-9ad0-3462b52b7fdf" providerId="ADAL" clId="{B6BD5EF9-A929-4CFD-A359-0E50217093AB}" dt="2023-10-18T18:32:36.338" v="3296" actId="20577"/>
          <ac:spMkLst>
            <pc:docMk/>
            <pc:sldMk cId="1625683441" sldId="863"/>
            <ac:spMk id="14" creationId="{5C5F42D1-79AC-3E2A-D0E7-790866F77DB8}"/>
          </ac:spMkLst>
        </pc:spChg>
        <pc:spChg chg="mod">
          <ac:chgData name="Rohit J Kate" userId="6acfeb0a-1742-4fee-9ad0-3462b52b7fdf" providerId="ADAL" clId="{B6BD5EF9-A929-4CFD-A359-0E50217093AB}" dt="2023-10-18T18:32:16.797" v="3266" actId="20577"/>
          <ac:spMkLst>
            <pc:docMk/>
            <pc:sldMk cId="1625683441" sldId="863"/>
            <ac:spMk id="15" creationId="{502F0DF4-A88B-A12C-77F1-EDEC5C521938}"/>
          </ac:spMkLst>
        </pc:spChg>
        <pc:spChg chg="mod">
          <ac:chgData name="Rohit J Kate" userId="6acfeb0a-1742-4fee-9ad0-3462b52b7fdf" providerId="ADAL" clId="{B6BD5EF9-A929-4CFD-A359-0E50217093AB}" dt="2023-10-18T18:32:10.483" v="3256" actId="20577"/>
          <ac:spMkLst>
            <pc:docMk/>
            <pc:sldMk cId="1625683441" sldId="863"/>
            <ac:spMk id="17" creationId="{50F0C747-C7EF-2FA8-D651-14EDB5FFA642}"/>
          </ac:spMkLst>
        </pc:spChg>
        <pc:spChg chg="mod">
          <ac:chgData name="Rohit J Kate" userId="6acfeb0a-1742-4fee-9ad0-3462b52b7fdf" providerId="ADAL" clId="{B6BD5EF9-A929-4CFD-A359-0E50217093AB}" dt="2023-10-18T18:32:20.391" v="3273" actId="20577"/>
          <ac:spMkLst>
            <pc:docMk/>
            <pc:sldMk cId="1625683441" sldId="863"/>
            <ac:spMk id="19" creationId="{82B31DAA-7187-0649-F77D-1B4EDCCD8C5A}"/>
          </ac:spMkLst>
        </pc:spChg>
        <pc:spChg chg="mod">
          <ac:chgData name="Rohit J Kate" userId="6acfeb0a-1742-4fee-9ad0-3462b52b7fdf" providerId="ADAL" clId="{B6BD5EF9-A929-4CFD-A359-0E50217093AB}" dt="2023-10-18T18:31:50.448" v="3247"/>
          <ac:spMkLst>
            <pc:docMk/>
            <pc:sldMk cId="1625683441" sldId="863"/>
            <ac:spMk id="20" creationId="{B7CE7ABF-E31B-5BD9-B3E9-D9DC7C14ED1F}"/>
          </ac:spMkLst>
        </pc:spChg>
        <pc:spChg chg="mod">
          <ac:chgData name="Rohit J Kate" userId="6acfeb0a-1742-4fee-9ad0-3462b52b7fdf" providerId="ADAL" clId="{B6BD5EF9-A929-4CFD-A359-0E50217093AB}" dt="2023-10-18T18:32:40.542" v="3303" actId="20577"/>
          <ac:spMkLst>
            <pc:docMk/>
            <pc:sldMk cId="1625683441" sldId="863"/>
            <ac:spMk id="23" creationId="{3CD81AC2-9B23-B3B5-11E1-E79B92345ABC}"/>
          </ac:spMkLst>
        </pc:spChg>
        <pc:spChg chg="mod">
          <ac:chgData name="Rohit J Kate" userId="6acfeb0a-1742-4fee-9ad0-3462b52b7fdf" providerId="ADAL" clId="{B6BD5EF9-A929-4CFD-A359-0E50217093AB}" dt="2023-10-18T18:31:50.448" v="3247"/>
          <ac:spMkLst>
            <pc:docMk/>
            <pc:sldMk cId="1625683441" sldId="863"/>
            <ac:spMk id="24" creationId="{251E4EE6-4227-1ED0-A66B-057D9299C275}"/>
          </ac:spMkLst>
        </pc:spChg>
        <pc:spChg chg="mod">
          <ac:chgData name="Rohit J Kate" userId="6acfeb0a-1742-4fee-9ad0-3462b52b7fdf" providerId="ADAL" clId="{B6BD5EF9-A929-4CFD-A359-0E50217093AB}" dt="2023-10-18T18:32:27.401" v="3284" actId="20577"/>
          <ac:spMkLst>
            <pc:docMk/>
            <pc:sldMk cId="1625683441" sldId="863"/>
            <ac:spMk id="27" creationId="{001AA42B-4BC3-DA48-EFE9-2262F57B3F19}"/>
          </ac:spMkLst>
        </pc:spChg>
        <pc:spChg chg="mod">
          <ac:chgData name="Rohit J Kate" userId="6acfeb0a-1742-4fee-9ad0-3462b52b7fdf" providerId="ADAL" clId="{B6BD5EF9-A929-4CFD-A359-0E50217093AB}" dt="2023-10-18T18:31:50.448" v="3247"/>
          <ac:spMkLst>
            <pc:docMk/>
            <pc:sldMk cId="1625683441" sldId="863"/>
            <ac:spMk id="28" creationId="{F01695CC-BE23-146F-CF01-74E4EB5BF84C}"/>
          </ac:spMkLst>
        </pc:spChg>
        <pc:spChg chg="mod">
          <ac:chgData name="Rohit J Kate" userId="6acfeb0a-1742-4fee-9ad0-3462b52b7fdf" providerId="ADAL" clId="{B6BD5EF9-A929-4CFD-A359-0E50217093AB}" dt="2023-10-18T18:31:50.448" v="3247"/>
          <ac:spMkLst>
            <pc:docMk/>
            <pc:sldMk cId="1625683441" sldId="863"/>
            <ac:spMk id="29" creationId="{193483E3-9B0A-5F66-415E-B779419BD0F8}"/>
          </ac:spMkLst>
        </pc:spChg>
        <pc:spChg chg="mod">
          <ac:chgData name="Rohit J Kate" userId="6acfeb0a-1742-4fee-9ad0-3462b52b7fdf" providerId="ADAL" clId="{B6BD5EF9-A929-4CFD-A359-0E50217093AB}" dt="2023-10-18T18:31:50.448" v="3247"/>
          <ac:spMkLst>
            <pc:docMk/>
            <pc:sldMk cId="1625683441" sldId="863"/>
            <ac:spMk id="30" creationId="{4F460F4F-55AC-1E66-7B25-23395E7C195C}"/>
          </ac:spMkLst>
        </pc:spChg>
        <pc:grpChg chg="add mod">
          <ac:chgData name="Rohit J Kate" userId="6acfeb0a-1742-4fee-9ad0-3462b52b7fdf" providerId="ADAL" clId="{B6BD5EF9-A929-4CFD-A359-0E50217093AB}" dt="2023-10-18T18:31:53.241" v="3248" actId="1076"/>
          <ac:grpSpMkLst>
            <pc:docMk/>
            <pc:sldMk cId="1625683441" sldId="863"/>
            <ac:grpSpMk id="3" creationId="{093BE179-AC23-AB02-7C20-2B3A7948D840}"/>
          </ac:grpSpMkLst>
        </pc:grpChg>
        <pc:picChg chg="mod">
          <ac:chgData name="Rohit J Kate" userId="6acfeb0a-1742-4fee-9ad0-3462b52b7fdf" providerId="ADAL" clId="{B6BD5EF9-A929-4CFD-A359-0E50217093AB}" dt="2023-10-18T18:31:50.448" v="3247"/>
          <ac:picMkLst>
            <pc:docMk/>
            <pc:sldMk cId="1625683441" sldId="863"/>
            <ac:picMk id="5" creationId="{CA33F9AE-F36E-A622-5C5F-00BCD1CD7866}"/>
          </ac:picMkLst>
        </pc:picChg>
        <pc:picChg chg="del">
          <ac:chgData name="Rohit J Kate" userId="6acfeb0a-1742-4fee-9ad0-3462b52b7fdf" providerId="ADAL" clId="{B6BD5EF9-A929-4CFD-A359-0E50217093AB}" dt="2023-10-18T18:31:49.500" v="3246" actId="478"/>
          <ac:picMkLst>
            <pc:docMk/>
            <pc:sldMk cId="1625683441" sldId="863"/>
            <ac:picMk id="8" creationId="{88553DA6-D527-4CBB-AF4E-1CFCB7EECF8B}"/>
          </ac:picMkLst>
        </pc:picChg>
        <pc:cxnChg chg="mod">
          <ac:chgData name="Rohit J Kate" userId="6acfeb0a-1742-4fee-9ad0-3462b52b7fdf" providerId="ADAL" clId="{B6BD5EF9-A929-4CFD-A359-0E50217093AB}" dt="2023-10-18T18:31:50.448" v="3247"/>
          <ac:cxnSpMkLst>
            <pc:docMk/>
            <pc:sldMk cId="1625683441" sldId="863"/>
            <ac:cxnSpMk id="11" creationId="{3FF01719-4BAA-68CC-2F2A-2C6B65F0B4CB}"/>
          </ac:cxnSpMkLst>
        </pc:cxnChg>
        <pc:cxnChg chg="mod">
          <ac:chgData name="Rohit J Kate" userId="6acfeb0a-1742-4fee-9ad0-3462b52b7fdf" providerId="ADAL" clId="{B6BD5EF9-A929-4CFD-A359-0E50217093AB}" dt="2023-10-18T18:31:50.448" v="3247"/>
          <ac:cxnSpMkLst>
            <pc:docMk/>
            <pc:sldMk cId="1625683441" sldId="863"/>
            <ac:cxnSpMk id="12" creationId="{ABF131CF-7BC4-EE73-750E-E50A829F674C}"/>
          </ac:cxnSpMkLst>
        </pc:cxnChg>
        <pc:cxnChg chg="mod">
          <ac:chgData name="Rohit J Kate" userId="6acfeb0a-1742-4fee-9ad0-3462b52b7fdf" providerId="ADAL" clId="{B6BD5EF9-A929-4CFD-A359-0E50217093AB}" dt="2023-10-18T18:31:50.448" v="3247"/>
          <ac:cxnSpMkLst>
            <pc:docMk/>
            <pc:sldMk cId="1625683441" sldId="863"/>
            <ac:cxnSpMk id="13" creationId="{6763AF5A-BF74-9F9D-1017-06DAE4C2FBDF}"/>
          </ac:cxnSpMkLst>
        </pc:cxnChg>
        <pc:cxnChg chg="mod">
          <ac:chgData name="Rohit J Kate" userId="6acfeb0a-1742-4fee-9ad0-3462b52b7fdf" providerId="ADAL" clId="{B6BD5EF9-A929-4CFD-A359-0E50217093AB}" dt="2023-10-18T18:31:50.448" v="3247"/>
          <ac:cxnSpMkLst>
            <pc:docMk/>
            <pc:sldMk cId="1625683441" sldId="863"/>
            <ac:cxnSpMk id="16" creationId="{32F31F41-3E72-16C6-6090-BDDF3AA12785}"/>
          </ac:cxnSpMkLst>
        </pc:cxnChg>
        <pc:cxnChg chg="mod">
          <ac:chgData name="Rohit J Kate" userId="6acfeb0a-1742-4fee-9ad0-3462b52b7fdf" providerId="ADAL" clId="{B6BD5EF9-A929-4CFD-A359-0E50217093AB}" dt="2023-10-18T18:31:50.448" v="3247"/>
          <ac:cxnSpMkLst>
            <pc:docMk/>
            <pc:sldMk cId="1625683441" sldId="863"/>
            <ac:cxnSpMk id="18" creationId="{708F088C-E36F-9ACE-A3DF-CBADC3D4B171}"/>
          </ac:cxnSpMkLst>
        </pc:cxnChg>
        <pc:cxnChg chg="mod">
          <ac:chgData name="Rohit J Kate" userId="6acfeb0a-1742-4fee-9ad0-3462b52b7fdf" providerId="ADAL" clId="{B6BD5EF9-A929-4CFD-A359-0E50217093AB}" dt="2023-10-18T18:31:50.448" v="3247"/>
          <ac:cxnSpMkLst>
            <pc:docMk/>
            <pc:sldMk cId="1625683441" sldId="863"/>
            <ac:cxnSpMk id="21" creationId="{A896FF7C-802A-6E6A-418C-A1AF5BAF0AA7}"/>
          </ac:cxnSpMkLst>
        </pc:cxnChg>
        <pc:cxnChg chg="mod">
          <ac:chgData name="Rohit J Kate" userId="6acfeb0a-1742-4fee-9ad0-3462b52b7fdf" providerId="ADAL" clId="{B6BD5EF9-A929-4CFD-A359-0E50217093AB}" dt="2023-10-18T18:31:50.448" v="3247"/>
          <ac:cxnSpMkLst>
            <pc:docMk/>
            <pc:sldMk cId="1625683441" sldId="863"/>
            <ac:cxnSpMk id="22" creationId="{84A79D78-DAD4-6CD3-66F8-4D49D1048186}"/>
          </ac:cxnSpMkLst>
        </pc:cxnChg>
        <pc:cxnChg chg="mod">
          <ac:chgData name="Rohit J Kate" userId="6acfeb0a-1742-4fee-9ad0-3462b52b7fdf" providerId="ADAL" clId="{B6BD5EF9-A929-4CFD-A359-0E50217093AB}" dt="2023-10-18T18:31:50.448" v="3247"/>
          <ac:cxnSpMkLst>
            <pc:docMk/>
            <pc:sldMk cId="1625683441" sldId="863"/>
            <ac:cxnSpMk id="25" creationId="{262BAF96-345D-77D0-3A56-DD548EBE8891}"/>
          </ac:cxnSpMkLst>
        </pc:cxnChg>
        <pc:cxnChg chg="mod">
          <ac:chgData name="Rohit J Kate" userId="6acfeb0a-1742-4fee-9ad0-3462b52b7fdf" providerId="ADAL" clId="{B6BD5EF9-A929-4CFD-A359-0E50217093AB}" dt="2023-10-18T18:31:50.448" v="3247"/>
          <ac:cxnSpMkLst>
            <pc:docMk/>
            <pc:sldMk cId="1625683441" sldId="863"/>
            <ac:cxnSpMk id="26" creationId="{B9F0FC33-6EE4-B959-246F-3FF1306AA137}"/>
          </ac:cxnSpMkLst>
        </pc:cxnChg>
        <pc:cxnChg chg="mod">
          <ac:chgData name="Rohit J Kate" userId="6acfeb0a-1742-4fee-9ad0-3462b52b7fdf" providerId="ADAL" clId="{B6BD5EF9-A929-4CFD-A359-0E50217093AB}" dt="2023-10-18T18:31:50.448" v="3247"/>
          <ac:cxnSpMkLst>
            <pc:docMk/>
            <pc:sldMk cId="1625683441" sldId="863"/>
            <ac:cxnSpMk id="31" creationId="{A9BFD877-5D98-882F-B84F-807665936D4E}"/>
          </ac:cxnSpMkLst>
        </pc:cxnChg>
        <pc:cxnChg chg="mod">
          <ac:chgData name="Rohit J Kate" userId="6acfeb0a-1742-4fee-9ad0-3462b52b7fdf" providerId="ADAL" clId="{B6BD5EF9-A929-4CFD-A359-0E50217093AB}" dt="2023-10-18T18:31:50.448" v="3247"/>
          <ac:cxnSpMkLst>
            <pc:docMk/>
            <pc:sldMk cId="1625683441" sldId="863"/>
            <ac:cxnSpMk id="32" creationId="{6795537E-9368-5024-66F3-81A618E6419E}"/>
          </ac:cxnSpMkLst>
        </pc:cxnChg>
        <pc:cxnChg chg="mod">
          <ac:chgData name="Rohit J Kate" userId="6acfeb0a-1742-4fee-9ad0-3462b52b7fdf" providerId="ADAL" clId="{B6BD5EF9-A929-4CFD-A359-0E50217093AB}" dt="2023-10-18T18:31:50.448" v="3247"/>
          <ac:cxnSpMkLst>
            <pc:docMk/>
            <pc:sldMk cId="1625683441" sldId="863"/>
            <ac:cxnSpMk id="33" creationId="{918E14AC-BC29-14AF-2A92-1C8DEC14B5E3}"/>
          </ac:cxnSpMkLst>
        </pc:cxnChg>
      </pc:sldChg>
      <pc:sldChg chg="del">
        <pc:chgData name="Rohit J Kate" userId="6acfeb0a-1742-4fee-9ad0-3462b52b7fdf" providerId="ADAL" clId="{B6BD5EF9-A929-4CFD-A359-0E50217093AB}" dt="2023-10-18T18:02:33.966" v="1019" actId="47"/>
        <pc:sldMkLst>
          <pc:docMk/>
          <pc:sldMk cId="2008904771" sldId="865"/>
        </pc:sldMkLst>
      </pc:sldChg>
      <pc:sldChg chg="modSp mod">
        <pc:chgData name="Rohit J Kate" userId="6acfeb0a-1742-4fee-9ad0-3462b52b7fdf" providerId="ADAL" clId="{B6BD5EF9-A929-4CFD-A359-0E50217093AB}" dt="2023-10-18T18:40:49.383" v="3476" actId="20577"/>
        <pc:sldMkLst>
          <pc:docMk/>
          <pc:sldMk cId="1612282266" sldId="866"/>
        </pc:sldMkLst>
        <pc:spChg chg="mod">
          <ac:chgData name="Rohit J Kate" userId="6acfeb0a-1742-4fee-9ad0-3462b52b7fdf" providerId="ADAL" clId="{B6BD5EF9-A929-4CFD-A359-0E50217093AB}" dt="2023-10-18T18:40:49.383" v="3476" actId="20577"/>
          <ac:spMkLst>
            <pc:docMk/>
            <pc:sldMk cId="1612282266" sldId="866"/>
            <ac:spMk id="7" creationId="{7B63A6C2-F715-4EF8-B538-A1BDA4D4F04A}"/>
          </ac:spMkLst>
        </pc:spChg>
      </pc:sldChg>
      <pc:sldChg chg="del">
        <pc:chgData name="Rohit J Kate" userId="6acfeb0a-1742-4fee-9ad0-3462b52b7fdf" providerId="ADAL" clId="{B6BD5EF9-A929-4CFD-A359-0E50217093AB}" dt="2023-10-18T18:39:42.937" v="3467" actId="47"/>
        <pc:sldMkLst>
          <pc:docMk/>
          <pc:sldMk cId="187026929" sldId="867"/>
        </pc:sldMkLst>
      </pc:sldChg>
      <pc:sldChg chg="del">
        <pc:chgData name="Rohit J Kate" userId="6acfeb0a-1742-4fee-9ad0-3462b52b7fdf" providerId="ADAL" clId="{B6BD5EF9-A929-4CFD-A359-0E50217093AB}" dt="2023-10-18T18:40:24.036" v="3472" actId="47"/>
        <pc:sldMkLst>
          <pc:docMk/>
          <pc:sldMk cId="950534669" sldId="868"/>
        </pc:sldMkLst>
      </pc:sldChg>
      <pc:sldChg chg="modSp add mod">
        <pc:chgData name="Rohit J Kate" userId="6acfeb0a-1742-4fee-9ad0-3462b52b7fdf" providerId="ADAL" clId="{B6BD5EF9-A929-4CFD-A359-0E50217093AB}" dt="2023-10-18T17:38:49.284" v="440" actId="20577"/>
        <pc:sldMkLst>
          <pc:docMk/>
          <pc:sldMk cId="3363916035" sldId="871"/>
        </pc:sldMkLst>
        <pc:spChg chg="mod">
          <ac:chgData name="Rohit J Kate" userId="6acfeb0a-1742-4fee-9ad0-3462b52b7fdf" providerId="ADAL" clId="{B6BD5EF9-A929-4CFD-A359-0E50217093AB}" dt="2023-10-18T17:38:49.284" v="440" actId="20577"/>
          <ac:spMkLst>
            <pc:docMk/>
            <pc:sldMk cId="3363916035" sldId="871"/>
            <ac:spMk id="2" creationId="{CDBC89C9-4F76-4A44-93BD-6E52F6644FA3}"/>
          </ac:spMkLst>
        </pc:spChg>
        <pc:spChg chg="mod">
          <ac:chgData name="Rohit J Kate" userId="6acfeb0a-1742-4fee-9ad0-3462b52b7fdf" providerId="ADAL" clId="{B6BD5EF9-A929-4CFD-A359-0E50217093AB}" dt="2023-10-18T17:38:39.969" v="437" actId="6549"/>
          <ac:spMkLst>
            <pc:docMk/>
            <pc:sldMk cId="3363916035" sldId="871"/>
            <ac:spMk id="6" creationId="{19501847-8346-4EFA-9EBC-DE2F615638DB}"/>
          </ac:spMkLst>
        </pc:spChg>
      </pc:sldChg>
      <pc:sldChg chg="modSp add mod">
        <pc:chgData name="Rohit J Kate" userId="6acfeb0a-1742-4fee-9ad0-3462b52b7fdf" providerId="ADAL" clId="{B6BD5EF9-A929-4CFD-A359-0E50217093AB}" dt="2023-10-18T18:02:01.652" v="1017" actId="20577"/>
        <pc:sldMkLst>
          <pc:docMk/>
          <pc:sldMk cId="2792118040" sldId="872"/>
        </pc:sldMkLst>
        <pc:spChg chg="mod">
          <ac:chgData name="Rohit J Kate" userId="6acfeb0a-1742-4fee-9ad0-3462b52b7fdf" providerId="ADAL" clId="{B6BD5EF9-A929-4CFD-A359-0E50217093AB}" dt="2023-10-18T18:02:01.652" v="1017" actId="20577"/>
          <ac:spMkLst>
            <pc:docMk/>
            <pc:sldMk cId="2792118040" sldId="872"/>
            <ac:spMk id="161795" creationId="{A28CD94E-E1BE-41EB-A249-7BE072654024}"/>
          </ac:spMkLst>
        </pc:spChg>
      </pc:sldChg>
      <pc:sldChg chg="addSp delSp modSp add mod ord modAnim">
        <pc:chgData name="Rohit J Kate" userId="6acfeb0a-1742-4fee-9ad0-3462b52b7fdf" providerId="ADAL" clId="{B6BD5EF9-A929-4CFD-A359-0E50217093AB}" dt="2023-10-18T18:09:45.960" v="1686"/>
        <pc:sldMkLst>
          <pc:docMk/>
          <pc:sldMk cId="256648978" sldId="873"/>
        </pc:sldMkLst>
        <pc:spChg chg="add mod">
          <ac:chgData name="Rohit J Kate" userId="6acfeb0a-1742-4fee-9ad0-3462b52b7fdf" providerId="ADAL" clId="{B6BD5EF9-A929-4CFD-A359-0E50217093AB}" dt="2023-10-18T18:08:43.470" v="1606" actId="207"/>
          <ac:spMkLst>
            <pc:docMk/>
            <pc:sldMk cId="256648978" sldId="873"/>
            <ac:spMk id="2" creationId="{D4C87084-05F8-3F7A-C3D1-999E5E53B07F}"/>
          </ac:spMkLst>
        </pc:spChg>
        <pc:spChg chg="mod">
          <ac:chgData name="Rohit J Kate" userId="6acfeb0a-1742-4fee-9ad0-3462b52b7fdf" providerId="ADAL" clId="{B6BD5EF9-A929-4CFD-A359-0E50217093AB}" dt="2023-10-18T18:09:33.098" v="1683" actId="20577"/>
          <ac:spMkLst>
            <pc:docMk/>
            <pc:sldMk cId="256648978" sldId="873"/>
            <ac:spMk id="164867" creationId="{84FEF157-3A3E-4FD9-A17E-D23BC1481477}"/>
          </ac:spMkLst>
        </pc:spChg>
        <pc:spChg chg="del">
          <ac:chgData name="Rohit J Kate" userId="6acfeb0a-1742-4fee-9ad0-3462b52b7fdf" providerId="ADAL" clId="{B6BD5EF9-A929-4CFD-A359-0E50217093AB}" dt="2023-10-18T18:03:36.334" v="1040" actId="478"/>
          <ac:spMkLst>
            <pc:docMk/>
            <pc:sldMk cId="256648978" sldId="873"/>
            <ac:spMk id="164868" creationId="{0D8E1B18-3469-4CEB-BC4A-6A40FD4C3352}"/>
          </ac:spMkLst>
        </pc:spChg>
        <pc:spChg chg="del">
          <ac:chgData name="Rohit J Kate" userId="6acfeb0a-1742-4fee-9ad0-3462b52b7fdf" providerId="ADAL" clId="{B6BD5EF9-A929-4CFD-A359-0E50217093AB}" dt="2023-10-18T18:03:40.033" v="1041" actId="478"/>
          <ac:spMkLst>
            <pc:docMk/>
            <pc:sldMk cId="256648978" sldId="873"/>
            <ac:spMk id="164869" creationId="{9896F2B2-D93D-4E7D-B1E2-11BC550967D7}"/>
          </ac:spMkLst>
        </pc:spChg>
        <pc:spChg chg="del">
          <ac:chgData name="Rohit J Kate" userId="6acfeb0a-1742-4fee-9ad0-3462b52b7fdf" providerId="ADAL" clId="{B6BD5EF9-A929-4CFD-A359-0E50217093AB}" dt="2023-10-18T18:03:40.033" v="1041" actId="478"/>
          <ac:spMkLst>
            <pc:docMk/>
            <pc:sldMk cId="256648978" sldId="873"/>
            <ac:spMk id="164870" creationId="{D3B922E1-42BE-4D70-A309-ACE609B60D2A}"/>
          </ac:spMkLst>
        </pc:spChg>
        <pc:spChg chg="del">
          <ac:chgData name="Rohit J Kate" userId="6acfeb0a-1742-4fee-9ad0-3462b52b7fdf" providerId="ADAL" clId="{B6BD5EF9-A929-4CFD-A359-0E50217093AB}" dt="2023-10-18T18:03:40.033" v="1041" actId="478"/>
          <ac:spMkLst>
            <pc:docMk/>
            <pc:sldMk cId="256648978" sldId="873"/>
            <ac:spMk id="164871" creationId="{8AC4B6E2-F505-4568-A5D7-002E605359E3}"/>
          </ac:spMkLst>
        </pc:spChg>
        <pc:spChg chg="del">
          <ac:chgData name="Rohit J Kate" userId="6acfeb0a-1742-4fee-9ad0-3462b52b7fdf" providerId="ADAL" clId="{B6BD5EF9-A929-4CFD-A359-0E50217093AB}" dt="2023-10-18T18:03:40.033" v="1041" actId="478"/>
          <ac:spMkLst>
            <pc:docMk/>
            <pc:sldMk cId="256648978" sldId="873"/>
            <ac:spMk id="164872" creationId="{7C12EE2C-F3B1-4605-92BF-6E9BD6C05D4A}"/>
          </ac:spMkLst>
        </pc:spChg>
        <pc:spChg chg="del">
          <ac:chgData name="Rohit J Kate" userId="6acfeb0a-1742-4fee-9ad0-3462b52b7fdf" providerId="ADAL" clId="{B6BD5EF9-A929-4CFD-A359-0E50217093AB}" dt="2023-10-18T18:03:40.033" v="1041" actId="478"/>
          <ac:spMkLst>
            <pc:docMk/>
            <pc:sldMk cId="256648978" sldId="873"/>
            <ac:spMk id="164873" creationId="{36674758-FDAE-40BA-B8EF-9622096BD604}"/>
          </ac:spMkLst>
        </pc:spChg>
        <pc:spChg chg="del">
          <ac:chgData name="Rohit J Kate" userId="6acfeb0a-1742-4fee-9ad0-3462b52b7fdf" providerId="ADAL" clId="{B6BD5EF9-A929-4CFD-A359-0E50217093AB}" dt="2023-10-18T18:03:40.033" v="1041" actId="478"/>
          <ac:spMkLst>
            <pc:docMk/>
            <pc:sldMk cId="256648978" sldId="873"/>
            <ac:spMk id="164874" creationId="{9D8A24B6-9C69-410E-AFC8-B92EDE81AEAD}"/>
          </ac:spMkLst>
        </pc:spChg>
        <pc:spChg chg="del">
          <ac:chgData name="Rohit J Kate" userId="6acfeb0a-1742-4fee-9ad0-3462b52b7fdf" providerId="ADAL" clId="{B6BD5EF9-A929-4CFD-A359-0E50217093AB}" dt="2023-10-18T18:03:40.033" v="1041" actId="478"/>
          <ac:spMkLst>
            <pc:docMk/>
            <pc:sldMk cId="256648978" sldId="873"/>
            <ac:spMk id="164875" creationId="{674D9819-7819-4AFC-901F-E3013ACE54A4}"/>
          </ac:spMkLst>
        </pc:spChg>
        <pc:spChg chg="del">
          <ac:chgData name="Rohit J Kate" userId="6acfeb0a-1742-4fee-9ad0-3462b52b7fdf" providerId="ADAL" clId="{B6BD5EF9-A929-4CFD-A359-0E50217093AB}" dt="2023-10-18T18:03:40.033" v="1041" actId="478"/>
          <ac:spMkLst>
            <pc:docMk/>
            <pc:sldMk cId="256648978" sldId="873"/>
            <ac:spMk id="164876" creationId="{D749DEDC-C68B-46AD-9AF3-17A0818893BC}"/>
          </ac:spMkLst>
        </pc:spChg>
        <pc:spChg chg="del">
          <ac:chgData name="Rohit J Kate" userId="6acfeb0a-1742-4fee-9ad0-3462b52b7fdf" providerId="ADAL" clId="{B6BD5EF9-A929-4CFD-A359-0E50217093AB}" dt="2023-10-18T18:03:40.033" v="1041" actId="478"/>
          <ac:spMkLst>
            <pc:docMk/>
            <pc:sldMk cId="256648978" sldId="873"/>
            <ac:spMk id="164877" creationId="{518ED4CE-0BA3-4C4E-BE53-429FEE181AA0}"/>
          </ac:spMkLst>
        </pc:spChg>
        <pc:spChg chg="del">
          <ac:chgData name="Rohit J Kate" userId="6acfeb0a-1742-4fee-9ad0-3462b52b7fdf" providerId="ADAL" clId="{B6BD5EF9-A929-4CFD-A359-0E50217093AB}" dt="2023-10-18T18:03:40.033" v="1041" actId="478"/>
          <ac:spMkLst>
            <pc:docMk/>
            <pc:sldMk cId="256648978" sldId="873"/>
            <ac:spMk id="164878" creationId="{E5CD38F9-DE23-4A08-8871-822645675325}"/>
          </ac:spMkLst>
        </pc:spChg>
        <pc:spChg chg="del">
          <ac:chgData name="Rohit J Kate" userId="6acfeb0a-1742-4fee-9ad0-3462b52b7fdf" providerId="ADAL" clId="{B6BD5EF9-A929-4CFD-A359-0E50217093AB}" dt="2023-10-18T18:03:40.033" v="1041" actId="478"/>
          <ac:spMkLst>
            <pc:docMk/>
            <pc:sldMk cId="256648978" sldId="873"/>
            <ac:spMk id="164879" creationId="{6F3CE4EE-5ED6-4CD6-AC5D-CF9963B5895F}"/>
          </ac:spMkLst>
        </pc:spChg>
        <pc:spChg chg="del">
          <ac:chgData name="Rohit J Kate" userId="6acfeb0a-1742-4fee-9ad0-3462b52b7fdf" providerId="ADAL" clId="{B6BD5EF9-A929-4CFD-A359-0E50217093AB}" dt="2023-10-18T18:03:40.033" v="1041" actId="478"/>
          <ac:spMkLst>
            <pc:docMk/>
            <pc:sldMk cId="256648978" sldId="873"/>
            <ac:spMk id="164880" creationId="{943D12DC-167C-4C50-9F10-3E74B068A916}"/>
          </ac:spMkLst>
        </pc:spChg>
        <pc:spChg chg="del">
          <ac:chgData name="Rohit J Kate" userId="6acfeb0a-1742-4fee-9ad0-3462b52b7fdf" providerId="ADAL" clId="{B6BD5EF9-A929-4CFD-A359-0E50217093AB}" dt="2023-10-18T18:03:40.033" v="1041" actId="478"/>
          <ac:spMkLst>
            <pc:docMk/>
            <pc:sldMk cId="256648978" sldId="873"/>
            <ac:spMk id="164881" creationId="{C308E370-3136-48AD-9D9A-F8F48CC47339}"/>
          </ac:spMkLst>
        </pc:spChg>
        <pc:spChg chg="del">
          <ac:chgData name="Rohit J Kate" userId="6acfeb0a-1742-4fee-9ad0-3462b52b7fdf" providerId="ADAL" clId="{B6BD5EF9-A929-4CFD-A359-0E50217093AB}" dt="2023-10-18T18:03:40.033" v="1041" actId="478"/>
          <ac:spMkLst>
            <pc:docMk/>
            <pc:sldMk cId="256648978" sldId="873"/>
            <ac:spMk id="164882" creationId="{4A79B111-AF08-46E7-AAA8-52BA3EB3DEF4}"/>
          </ac:spMkLst>
        </pc:spChg>
        <pc:spChg chg="del">
          <ac:chgData name="Rohit J Kate" userId="6acfeb0a-1742-4fee-9ad0-3462b52b7fdf" providerId="ADAL" clId="{B6BD5EF9-A929-4CFD-A359-0E50217093AB}" dt="2023-10-18T18:03:40.033" v="1041" actId="478"/>
          <ac:spMkLst>
            <pc:docMk/>
            <pc:sldMk cId="256648978" sldId="873"/>
            <ac:spMk id="164883" creationId="{719E8B38-82E7-4882-A575-70AD18359040}"/>
          </ac:spMkLst>
        </pc:spChg>
        <pc:spChg chg="del">
          <ac:chgData name="Rohit J Kate" userId="6acfeb0a-1742-4fee-9ad0-3462b52b7fdf" providerId="ADAL" clId="{B6BD5EF9-A929-4CFD-A359-0E50217093AB}" dt="2023-10-18T18:03:40.033" v="1041" actId="478"/>
          <ac:spMkLst>
            <pc:docMk/>
            <pc:sldMk cId="256648978" sldId="873"/>
            <ac:spMk id="164884" creationId="{62ACEB37-B505-4601-A747-3254593EAC11}"/>
          </ac:spMkLst>
        </pc:spChg>
        <pc:cxnChg chg="add del mod">
          <ac:chgData name="Rohit J Kate" userId="6acfeb0a-1742-4fee-9ad0-3462b52b7fdf" providerId="ADAL" clId="{B6BD5EF9-A929-4CFD-A359-0E50217093AB}" dt="2023-10-18T18:09:23.986" v="1661" actId="478"/>
          <ac:cxnSpMkLst>
            <pc:docMk/>
            <pc:sldMk cId="256648978" sldId="873"/>
            <ac:cxnSpMk id="4" creationId="{2C5F0E05-BEC1-5886-41A2-39428F861B34}"/>
          </ac:cxnSpMkLst>
        </pc:cxnChg>
        <pc:cxnChg chg="add mod">
          <ac:chgData name="Rohit J Kate" userId="6acfeb0a-1742-4fee-9ad0-3462b52b7fdf" providerId="ADAL" clId="{B6BD5EF9-A929-4CFD-A359-0E50217093AB}" dt="2023-10-18T18:09:09.447" v="1622" actId="14100"/>
          <ac:cxnSpMkLst>
            <pc:docMk/>
            <pc:sldMk cId="256648978" sldId="873"/>
            <ac:cxnSpMk id="7" creationId="{CA53D2A8-69C7-2426-EF6F-29032F3E808A}"/>
          </ac:cxnSpMkLst>
        </pc:cxnChg>
        <pc:cxnChg chg="add mod">
          <ac:chgData name="Rohit J Kate" userId="6acfeb0a-1742-4fee-9ad0-3462b52b7fdf" providerId="ADAL" clId="{B6BD5EF9-A929-4CFD-A359-0E50217093AB}" dt="2023-10-18T18:09:14.323" v="1634" actId="1038"/>
          <ac:cxnSpMkLst>
            <pc:docMk/>
            <pc:sldMk cId="256648978" sldId="873"/>
            <ac:cxnSpMk id="9" creationId="{C45D9DD2-7277-1547-393E-C2AABDB34AA2}"/>
          </ac:cxnSpMkLst>
        </pc:cxnChg>
        <pc:cxnChg chg="add mod">
          <ac:chgData name="Rohit J Kate" userId="6acfeb0a-1742-4fee-9ad0-3462b52b7fdf" providerId="ADAL" clId="{B6BD5EF9-A929-4CFD-A359-0E50217093AB}" dt="2023-10-18T18:09:36.645" v="1685" actId="1038"/>
          <ac:cxnSpMkLst>
            <pc:docMk/>
            <pc:sldMk cId="256648978" sldId="873"/>
            <ac:cxnSpMk id="10" creationId="{FBD446A4-852F-CEA0-5AB5-803E0520D5CC}"/>
          </ac:cxnSpMkLst>
        </pc:cxnChg>
        <pc:cxnChg chg="add mod">
          <ac:chgData name="Rohit J Kate" userId="6acfeb0a-1742-4fee-9ad0-3462b52b7fdf" providerId="ADAL" clId="{B6BD5EF9-A929-4CFD-A359-0E50217093AB}" dt="2023-10-18T18:09:21.421" v="1660" actId="1038"/>
          <ac:cxnSpMkLst>
            <pc:docMk/>
            <pc:sldMk cId="256648978" sldId="873"/>
            <ac:cxnSpMk id="11" creationId="{EC6BB8A4-E189-20AC-FA8C-11E02DC08CA9}"/>
          </ac:cxnSpMkLst>
        </pc:cxnChg>
        <pc:cxnChg chg="add mod">
          <ac:chgData name="Rohit J Kate" userId="6acfeb0a-1742-4fee-9ad0-3462b52b7fdf" providerId="ADAL" clId="{B6BD5EF9-A929-4CFD-A359-0E50217093AB}" dt="2023-10-18T18:09:29.629" v="1680" actId="1037"/>
          <ac:cxnSpMkLst>
            <pc:docMk/>
            <pc:sldMk cId="256648978" sldId="873"/>
            <ac:cxnSpMk id="12" creationId="{4D16E6D5-17DF-F642-B86D-70E2D3B4509B}"/>
          </ac:cxnSpMkLst>
        </pc:cxnChg>
      </pc:sldChg>
      <pc:sldChg chg="delSp modSp add mod modAnim">
        <pc:chgData name="Rohit J Kate" userId="6acfeb0a-1742-4fee-9ad0-3462b52b7fdf" providerId="ADAL" clId="{B6BD5EF9-A929-4CFD-A359-0E50217093AB}" dt="2023-10-18T18:18:56.373" v="2270" actId="20577"/>
        <pc:sldMkLst>
          <pc:docMk/>
          <pc:sldMk cId="3934246853" sldId="874"/>
        </pc:sldMkLst>
        <pc:spChg chg="del">
          <ac:chgData name="Rohit J Kate" userId="6acfeb0a-1742-4fee-9ad0-3462b52b7fdf" providerId="ADAL" clId="{B6BD5EF9-A929-4CFD-A359-0E50217093AB}" dt="2023-10-18T18:13:56.969" v="2136" actId="478"/>
          <ac:spMkLst>
            <pc:docMk/>
            <pc:sldMk cId="3934246853" sldId="874"/>
            <ac:spMk id="2" creationId="{D4C87084-05F8-3F7A-C3D1-999E5E53B07F}"/>
          </ac:spMkLst>
        </pc:spChg>
        <pc:spChg chg="mod">
          <ac:chgData name="Rohit J Kate" userId="6acfeb0a-1742-4fee-9ad0-3462b52b7fdf" providerId="ADAL" clId="{B6BD5EF9-A929-4CFD-A359-0E50217093AB}" dt="2023-10-18T18:18:56.373" v="2270" actId="20577"/>
          <ac:spMkLst>
            <pc:docMk/>
            <pc:sldMk cId="3934246853" sldId="874"/>
            <ac:spMk id="164867" creationId="{84FEF157-3A3E-4FD9-A17E-D23BC1481477}"/>
          </ac:spMkLst>
        </pc:spChg>
        <pc:cxnChg chg="del">
          <ac:chgData name="Rohit J Kate" userId="6acfeb0a-1742-4fee-9ad0-3462b52b7fdf" providerId="ADAL" clId="{B6BD5EF9-A929-4CFD-A359-0E50217093AB}" dt="2023-10-18T18:13:56.969" v="2136" actId="478"/>
          <ac:cxnSpMkLst>
            <pc:docMk/>
            <pc:sldMk cId="3934246853" sldId="874"/>
            <ac:cxnSpMk id="7" creationId="{CA53D2A8-69C7-2426-EF6F-29032F3E808A}"/>
          </ac:cxnSpMkLst>
        </pc:cxnChg>
        <pc:cxnChg chg="del">
          <ac:chgData name="Rohit J Kate" userId="6acfeb0a-1742-4fee-9ad0-3462b52b7fdf" providerId="ADAL" clId="{B6BD5EF9-A929-4CFD-A359-0E50217093AB}" dt="2023-10-18T18:13:56.969" v="2136" actId="478"/>
          <ac:cxnSpMkLst>
            <pc:docMk/>
            <pc:sldMk cId="3934246853" sldId="874"/>
            <ac:cxnSpMk id="9" creationId="{C45D9DD2-7277-1547-393E-C2AABDB34AA2}"/>
          </ac:cxnSpMkLst>
        </pc:cxnChg>
        <pc:cxnChg chg="del">
          <ac:chgData name="Rohit J Kate" userId="6acfeb0a-1742-4fee-9ad0-3462b52b7fdf" providerId="ADAL" clId="{B6BD5EF9-A929-4CFD-A359-0E50217093AB}" dt="2023-10-18T18:13:56.969" v="2136" actId="478"/>
          <ac:cxnSpMkLst>
            <pc:docMk/>
            <pc:sldMk cId="3934246853" sldId="874"/>
            <ac:cxnSpMk id="10" creationId="{FBD446A4-852F-CEA0-5AB5-803E0520D5CC}"/>
          </ac:cxnSpMkLst>
        </pc:cxnChg>
        <pc:cxnChg chg="del">
          <ac:chgData name="Rohit J Kate" userId="6acfeb0a-1742-4fee-9ad0-3462b52b7fdf" providerId="ADAL" clId="{B6BD5EF9-A929-4CFD-A359-0E50217093AB}" dt="2023-10-18T18:13:56.969" v="2136" actId="478"/>
          <ac:cxnSpMkLst>
            <pc:docMk/>
            <pc:sldMk cId="3934246853" sldId="874"/>
            <ac:cxnSpMk id="11" creationId="{EC6BB8A4-E189-20AC-FA8C-11E02DC08CA9}"/>
          </ac:cxnSpMkLst>
        </pc:cxnChg>
        <pc:cxnChg chg="del">
          <ac:chgData name="Rohit J Kate" userId="6acfeb0a-1742-4fee-9ad0-3462b52b7fdf" providerId="ADAL" clId="{B6BD5EF9-A929-4CFD-A359-0E50217093AB}" dt="2023-10-18T18:13:56.969" v="2136" actId="478"/>
          <ac:cxnSpMkLst>
            <pc:docMk/>
            <pc:sldMk cId="3934246853" sldId="874"/>
            <ac:cxnSpMk id="12" creationId="{4D16E6D5-17DF-F642-B86D-70E2D3B4509B}"/>
          </ac:cxnSpMkLst>
        </pc:cxnChg>
      </pc:sldChg>
      <pc:sldChg chg="addSp delSp modSp add mod modAnim">
        <pc:chgData name="Rohit J Kate" userId="6acfeb0a-1742-4fee-9ad0-3462b52b7fdf" providerId="ADAL" clId="{B6BD5EF9-A929-4CFD-A359-0E50217093AB}" dt="2023-10-18T18:26:30.090" v="3012" actId="1076"/>
        <pc:sldMkLst>
          <pc:docMk/>
          <pc:sldMk cId="1406845823" sldId="875"/>
        </pc:sldMkLst>
        <pc:spChg chg="add del">
          <ac:chgData name="Rohit J Kate" userId="6acfeb0a-1742-4fee-9ad0-3462b52b7fdf" providerId="ADAL" clId="{B6BD5EF9-A929-4CFD-A359-0E50217093AB}" dt="2023-10-18T18:15:00.579" v="2168" actId="22"/>
          <ac:spMkLst>
            <pc:docMk/>
            <pc:sldMk cId="1406845823" sldId="875"/>
            <ac:spMk id="3" creationId="{B2AB01CE-5657-314E-023C-3345D68F9A9F}"/>
          </ac:spMkLst>
        </pc:spChg>
        <pc:spChg chg="add mod">
          <ac:chgData name="Rohit J Kate" userId="6acfeb0a-1742-4fee-9ad0-3462b52b7fdf" providerId="ADAL" clId="{B6BD5EF9-A929-4CFD-A359-0E50217093AB}" dt="2023-10-18T18:15:05.954" v="2171" actId="1076"/>
          <ac:spMkLst>
            <pc:docMk/>
            <pc:sldMk cId="1406845823" sldId="875"/>
            <ac:spMk id="5" creationId="{169D80E6-8B4E-725B-4305-FBC34E3D147D}"/>
          </ac:spMkLst>
        </pc:spChg>
        <pc:spChg chg="add mod">
          <ac:chgData name="Rohit J Kate" userId="6acfeb0a-1742-4fee-9ad0-3462b52b7fdf" providerId="ADAL" clId="{B6BD5EF9-A929-4CFD-A359-0E50217093AB}" dt="2023-10-18T18:15:32.673" v="2178" actId="1076"/>
          <ac:spMkLst>
            <pc:docMk/>
            <pc:sldMk cId="1406845823" sldId="875"/>
            <ac:spMk id="6" creationId="{06D49425-A9AE-6907-46D6-BFA9212D2D57}"/>
          </ac:spMkLst>
        </pc:spChg>
        <pc:spChg chg="add mod">
          <ac:chgData name="Rohit J Kate" userId="6acfeb0a-1742-4fee-9ad0-3462b52b7fdf" providerId="ADAL" clId="{B6BD5EF9-A929-4CFD-A359-0E50217093AB}" dt="2023-10-18T18:16:32.363" v="2242" actId="1036"/>
          <ac:spMkLst>
            <pc:docMk/>
            <pc:sldMk cId="1406845823" sldId="875"/>
            <ac:spMk id="12" creationId="{1C73CEDC-B018-3B6F-38BB-337537BEB100}"/>
          </ac:spMkLst>
        </pc:spChg>
        <pc:spChg chg="add mod">
          <ac:chgData name="Rohit J Kate" userId="6acfeb0a-1742-4fee-9ad0-3462b52b7fdf" providerId="ADAL" clId="{B6BD5EF9-A929-4CFD-A359-0E50217093AB}" dt="2023-10-18T18:16:36.444" v="2244" actId="20577"/>
          <ac:spMkLst>
            <pc:docMk/>
            <pc:sldMk cId="1406845823" sldId="875"/>
            <ac:spMk id="13" creationId="{8CBAF6BF-C977-CC22-262A-9B556AB2E62A}"/>
          </ac:spMkLst>
        </pc:spChg>
        <pc:spChg chg="add mod ord">
          <ac:chgData name="Rohit J Kate" userId="6acfeb0a-1742-4fee-9ad0-3462b52b7fdf" providerId="ADAL" clId="{B6BD5EF9-A929-4CFD-A359-0E50217093AB}" dt="2023-10-18T18:17:36.088" v="2250" actId="14100"/>
          <ac:spMkLst>
            <pc:docMk/>
            <pc:sldMk cId="1406845823" sldId="875"/>
            <ac:spMk id="19" creationId="{3246B7AE-B06B-848C-350A-9252354FB77A}"/>
          </ac:spMkLst>
        </pc:spChg>
        <pc:spChg chg="add mod ord">
          <ac:chgData name="Rohit J Kate" userId="6acfeb0a-1742-4fee-9ad0-3462b52b7fdf" providerId="ADAL" clId="{B6BD5EF9-A929-4CFD-A359-0E50217093AB}" dt="2023-10-18T18:17:48.238" v="2254" actId="167"/>
          <ac:spMkLst>
            <pc:docMk/>
            <pc:sldMk cId="1406845823" sldId="875"/>
            <ac:spMk id="20" creationId="{BF8A432C-5C04-8AC0-2001-F4575208A594}"/>
          </ac:spMkLst>
        </pc:spChg>
        <pc:spChg chg="add mod ord">
          <ac:chgData name="Rohit J Kate" userId="6acfeb0a-1742-4fee-9ad0-3462b52b7fdf" providerId="ADAL" clId="{B6BD5EF9-A929-4CFD-A359-0E50217093AB}" dt="2023-10-18T18:18:11.101" v="2260" actId="167"/>
          <ac:spMkLst>
            <pc:docMk/>
            <pc:sldMk cId="1406845823" sldId="875"/>
            <ac:spMk id="21" creationId="{93652E3B-E550-E7DA-C43C-6556669A8C1C}"/>
          </ac:spMkLst>
        </pc:spChg>
        <pc:spChg chg="mod">
          <ac:chgData name="Rohit J Kate" userId="6acfeb0a-1742-4fee-9ad0-3462b52b7fdf" providerId="ADAL" clId="{B6BD5EF9-A929-4CFD-A359-0E50217093AB}" dt="2023-10-18T18:26:30.090" v="3012" actId="1076"/>
          <ac:spMkLst>
            <pc:docMk/>
            <pc:sldMk cId="1406845823" sldId="875"/>
            <ac:spMk id="164867" creationId="{84FEF157-3A3E-4FD9-A17E-D23BC1481477}"/>
          </ac:spMkLst>
        </pc:spChg>
        <pc:cxnChg chg="add mod">
          <ac:chgData name="Rohit J Kate" userId="6acfeb0a-1742-4fee-9ad0-3462b52b7fdf" providerId="ADAL" clId="{B6BD5EF9-A929-4CFD-A359-0E50217093AB}" dt="2023-10-18T18:15:19.291" v="2173" actId="1076"/>
          <ac:cxnSpMkLst>
            <pc:docMk/>
            <pc:sldMk cId="1406845823" sldId="875"/>
            <ac:cxnSpMk id="7" creationId="{1FD03C47-CF2B-7BED-5E46-A347FD6CE534}"/>
          </ac:cxnSpMkLst>
        </pc:cxnChg>
        <pc:cxnChg chg="add mod">
          <ac:chgData name="Rohit J Kate" userId="6acfeb0a-1742-4fee-9ad0-3462b52b7fdf" providerId="ADAL" clId="{B6BD5EF9-A929-4CFD-A359-0E50217093AB}" dt="2023-10-18T18:15:19.291" v="2173" actId="1076"/>
          <ac:cxnSpMkLst>
            <pc:docMk/>
            <pc:sldMk cId="1406845823" sldId="875"/>
            <ac:cxnSpMk id="8" creationId="{BE2D3C02-25F1-10C8-860C-BC1E855AFAAC}"/>
          </ac:cxnSpMkLst>
        </pc:cxnChg>
        <pc:cxnChg chg="add mod">
          <ac:chgData name="Rohit J Kate" userId="6acfeb0a-1742-4fee-9ad0-3462b52b7fdf" providerId="ADAL" clId="{B6BD5EF9-A929-4CFD-A359-0E50217093AB}" dt="2023-10-18T18:15:19.291" v="2173" actId="1076"/>
          <ac:cxnSpMkLst>
            <pc:docMk/>
            <pc:sldMk cId="1406845823" sldId="875"/>
            <ac:cxnSpMk id="9" creationId="{DDF019F6-F431-B1F7-3AF9-1CF76D4B6024}"/>
          </ac:cxnSpMkLst>
        </pc:cxnChg>
        <pc:cxnChg chg="add mod">
          <ac:chgData name="Rohit J Kate" userId="6acfeb0a-1742-4fee-9ad0-3462b52b7fdf" providerId="ADAL" clId="{B6BD5EF9-A929-4CFD-A359-0E50217093AB}" dt="2023-10-18T18:15:19.291" v="2173" actId="1076"/>
          <ac:cxnSpMkLst>
            <pc:docMk/>
            <pc:sldMk cId="1406845823" sldId="875"/>
            <ac:cxnSpMk id="10" creationId="{AA350A68-4621-4A7F-8982-7C54B89F18D8}"/>
          </ac:cxnSpMkLst>
        </pc:cxnChg>
        <pc:cxnChg chg="add mod">
          <ac:chgData name="Rohit J Kate" userId="6acfeb0a-1742-4fee-9ad0-3462b52b7fdf" providerId="ADAL" clId="{B6BD5EF9-A929-4CFD-A359-0E50217093AB}" dt="2023-10-18T18:15:19.291" v="2173" actId="1076"/>
          <ac:cxnSpMkLst>
            <pc:docMk/>
            <pc:sldMk cId="1406845823" sldId="875"/>
            <ac:cxnSpMk id="11" creationId="{94BEAD13-C57D-8E0D-A201-4989DE08E590}"/>
          </ac:cxnSpMkLst>
        </pc:cxnChg>
        <pc:cxnChg chg="add mod">
          <ac:chgData name="Rohit J Kate" userId="6acfeb0a-1742-4fee-9ad0-3462b52b7fdf" providerId="ADAL" clId="{B6BD5EF9-A929-4CFD-A359-0E50217093AB}" dt="2023-10-18T18:16:32.363" v="2242" actId="1036"/>
          <ac:cxnSpMkLst>
            <pc:docMk/>
            <pc:sldMk cId="1406845823" sldId="875"/>
            <ac:cxnSpMk id="14" creationId="{70FAA436-B38B-9C23-930A-3A1268EBA653}"/>
          </ac:cxnSpMkLst>
        </pc:cxnChg>
        <pc:cxnChg chg="add mod">
          <ac:chgData name="Rohit J Kate" userId="6acfeb0a-1742-4fee-9ad0-3462b52b7fdf" providerId="ADAL" clId="{B6BD5EF9-A929-4CFD-A359-0E50217093AB}" dt="2023-10-18T18:16:32.363" v="2242" actId="1036"/>
          <ac:cxnSpMkLst>
            <pc:docMk/>
            <pc:sldMk cId="1406845823" sldId="875"/>
            <ac:cxnSpMk id="15" creationId="{2F780203-8407-E51D-59EE-19848CF3BF25}"/>
          </ac:cxnSpMkLst>
        </pc:cxnChg>
        <pc:cxnChg chg="add mod">
          <ac:chgData name="Rohit J Kate" userId="6acfeb0a-1742-4fee-9ad0-3462b52b7fdf" providerId="ADAL" clId="{B6BD5EF9-A929-4CFD-A359-0E50217093AB}" dt="2023-10-18T18:16:32.363" v="2242" actId="1036"/>
          <ac:cxnSpMkLst>
            <pc:docMk/>
            <pc:sldMk cId="1406845823" sldId="875"/>
            <ac:cxnSpMk id="16" creationId="{91439671-6473-1E7E-092F-3C0F47606363}"/>
          </ac:cxnSpMkLst>
        </pc:cxnChg>
        <pc:cxnChg chg="add mod">
          <ac:chgData name="Rohit J Kate" userId="6acfeb0a-1742-4fee-9ad0-3462b52b7fdf" providerId="ADAL" clId="{B6BD5EF9-A929-4CFD-A359-0E50217093AB}" dt="2023-10-18T18:16:32.363" v="2242" actId="1036"/>
          <ac:cxnSpMkLst>
            <pc:docMk/>
            <pc:sldMk cId="1406845823" sldId="875"/>
            <ac:cxnSpMk id="17" creationId="{B19B0751-80A6-7648-A129-2CE4D903C509}"/>
          </ac:cxnSpMkLst>
        </pc:cxnChg>
        <pc:cxnChg chg="add mod">
          <ac:chgData name="Rohit J Kate" userId="6acfeb0a-1742-4fee-9ad0-3462b52b7fdf" providerId="ADAL" clId="{B6BD5EF9-A929-4CFD-A359-0E50217093AB}" dt="2023-10-18T18:16:32.363" v="2242" actId="1036"/>
          <ac:cxnSpMkLst>
            <pc:docMk/>
            <pc:sldMk cId="1406845823" sldId="875"/>
            <ac:cxnSpMk id="18" creationId="{95D2D9D9-1B58-CC43-2227-A1A401AE5806}"/>
          </ac:cxnSpMkLst>
        </pc:cxnChg>
      </pc:sldChg>
      <pc:sldChg chg="delSp modSp add mod modAnim">
        <pc:chgData name="Rohit J Kate" userId="6acfeb0a-1742-4fee-9ad0-3462b52b7fdf" providerId="ADAL" clId="{B6BD5EF9-A929-4CFD-A359-0E50217093AB}" dt="2023-10-18T18:24:25.099" v="2831" actId="27636"/>
        <pc:sldMkLst>
          <pc:docMk/>
          <pc:sldMk cId="3397340476" sldId="876"/>
        </pc:sldMkLst>
        <pc:spChg chg="mod">
          <ac:chgData name="Rohit J Kate" userId="6acfeb0a-1742-4fee-9ad0-3462b52b7fdf" providerId="ADAL" clId="{B6BD5EF9-A929-4CFD-A359-0E50217093AB}" dt="2023-10-18T18:24:25.099" v="2831" actId="27636"/>
          <ac:spMkLst>
            <pc:docMk/>
            <pc:sldMk cId="3397340476" sldId="876"/>
            <ac:spMk id="164867" creationId="{84FEF157-3A3E-4FD9-A17E-D23BC1481477}"/>
          </ac:spMkLst>
        </pc:spChg>
        <pc:spChg chg="del">
          <ac:chgData name="Rohit J Kate" userId="6acfeb0a-1742-4fee-9ad0-3462b52b7fdf" providerId="ADAL" clId="{B6BD5EF9-A929-4CFD-A359-0E50217093AB}" dt="2023-10-18T18:21:00.103" v="2408" actId="478"/>
          <ac:spMkLst>
            <pc:docMk/>
            <pc:sldMk cId="3397340476" sldId="876"/>
            <ac:spMk id="164868" creationId="{0D8E1B18-3469-4CEB-BC4A-6A40FD4C3352}"/>
          </ac:spMkLst>
        </pc:spChg>
        <pc:spChg chg="del">
          <ac:chgData name="Rohit J Kate" userId="6acfeb0a-1742-4fee-9ad0-3462b52b7fdf" providerId="ADAL" clId="{B6BD5EF9-A929-4CFD-A359-0E50217093AB}" dt="2023-10-18T18:21:00.103" v="2408" actId="478"/>
          <ac:spMkLst>
            <pc:docMk/>
            <pc:sldMk cId="3397340476" sldId="876"/>
            <ac:spMk id="164869" creationId="{9896F2B2-D93D-4E7D-B1E2-11BC550967D7}"/>
          </ac:spMkLst>
        </pc:spChg>
        <pc:spChg chg="del">
          <ac:chgData name="Rohit J Kate" userId="6acfeb0a-1742-4fee-9ad0-3462b52b7fdf" providerId="ADAL" clId="{B6BD5EF9-A929-4CFD-A359-0E50217093AB}" dt="2023-10-18T18:21:00.103" v="2408" actId="478"/>
          <ac:spMkLst>
            <pc:docMk/>
            <pc:sldMk cId="3397340476" sldId="876"/>
            <ac:spMk id="164870" creationId="{D3B922E1-42BE-4D70-A309-ACE609B60D2A}"/>
          </ac:spMkLst>
        </pc:spChg>
        <pc:spChg chg="del">
          <ac:chgData name="Rohit J Kate" userId="6acfeb0a-1742-4fee-9ad0-3462b52b7fdf" providerId="ADAL" clId="{B6BD5EF9-A929-4CFD-A359-0E50217093AB}" dt="2023-10-18T18:21:00.103" v="2408" actId="478"/>
          <ac:spMkLst>
            <pc:docMk/>
            <pc:sldMk cId="3397340476" sldId="876"/>
            <ac:spMk id="164871" creationId="{8AC4B6E2-F505-4568-A5D7-002E605359E3}"/>
          </ac:spMkLst>
        </pc:spChg>
        <pc:spChg chg="del">
          <ac:chgData name="Rohit J Kate" userId="6acfeb0a-1742-4fee-9ad0-3462b52b7fdf" providerId="ADAL" clId="{B6BD5EF9-A929-4CFD-A359-0E50217093AB}" dt="2023-10-18T18:21:00.103" v="2408" actId="478"/>
          <ac:spMkLst>
            <pc:docMk/>
            <pc:sldMk cId="3397340476" sldId="876"/>
            <ac:spMk id="164872" creationId="{7C12EE2C-F3B1-4605-92BF-6E9BD6C05D4A}"/>
          </ac:spMkLst>
        </pc:spChg>
        <pc:spChg chg="del">
          <ac:chgData name="Rohit J Kate" userId="6acfeb0a-1742-4fee-9ad0-3462b52b7fdf" providerId="ADAL" clId="{B6BD5EF9-A929-4CFD-A359-0E50217093AB}" dt="2023-10-18T18:21:00.103" v="2408" actId="478"/>
          <ac:spMkLst>
            <pc:docMk/>
            <pc:sldMk cId="3397340476" sldId="876"/>
            <ac:spMk id="164873" creationId="{36674758-FDAE-40BA-B8EF-9622096BD604}"/>
          </ac:spMkLst>
        </pc:spChg>
        <pc:spChg chg="del">
          <ac:chgData name="Rohit J Kate" userId="6acfeb0a-1742-4fee-9ad0-3462b52b7fdf" providerId="ADAL" clId="{B6BD5EF9-A929-4CFD-A359-0E50217093AB}" dt="2023-10-18T18:21:00.103" v="2408" actId="478"/>
          <ac:spMkLst>
            <pc:docMk/>
            <pc:sldMk cId="3397340476" sldId="876"/>
            <ac:spMk id="164874" creationId="{9D8A24B6-9C69-410E-AFC8-B92EDE81AEAD}"/>
          </ac:spMkLst>
        </pc:spChg>
        <pc:spChg chg="del">
          <ac:chgData name="Rohit J Kate" userId="6acfeb0a-1742-4fee-9ad0-3462b52b7fdf" providerId="ADAL" clId="{B6BD5EF9-A929-4CFD-A359-0E50217093AB}" dt="2023-10-18T18:21:00.103" v="2408" actId="478"/>
          <ac:spMkLst>
            <pc:docMk/>
            <pc:sldMk cId="3397340476" sldId="876"/>
            <ac:spMk id="164875" creationId="{674D9819-7819-4AFC-901F-E3013ACE54A4}"/>
          </ac:spMkLst>
        </pc:spChg>
        <pc:spChg chg="del">
          <ac:chgData name="Rohit J Kate" userId="6acfeb0a-1742-4fee-9ad0-3462b52b7fdf" providerId="ADAL" clId="{B6BD5EF9-A929-4CFD-A359-0E50217093AB}" dt="2023-10-18T18:21:00.103" v="2408" actId="478"/>
          <ac:spMkLst>
            <pc:docMk/>
            <pc:sldMk cId="3397340476" sldId="876"/>
            <ac:spMk id="164876" creationId="{D749DEDC-C68B-46AD-9AF3-17A0818893BC}"/>
          </ac:spMkLst>
        </pc:spChg>
        <pc:spChg chg="del">
          <ac:chgData name="Rohit J Kate" userId="6acfeb0a-1742-4fee-9ad0-3462b52b7fdf" providerId="ADAL" clId="{B6BD5EF9-A929-4CFD-A359-0E50217093AB}" dt="2023-10-18T18:21:00.103" v="2408" actId="478"/>
          <ac:spMkLst>
            <pc:docMk/>
            <pc:sldMk cId="3397340476" sldId="876"/>
            <ac:spMk id="164877" creationId="{518ED4CE-0BA3-4C4E-BE53-429FEE181AA0}"/>
          </ac:spMkLst>
        </pc:spChg>
        <pc:spChg chg="del">
          <ac:chgData name="Rohit J Kate" userId="6acfeb0a-1742-4fee-9ad0-3462b52b7fdf" providerId="ADAL" clId="{B6BD5EF9-A929-4CFD-A359-0E50217093AB}" dt="2023-10-18T18:21:00.103" v="2408" actId="478"/>
          <ac:spMkLst>
            <pc:docMk/>
            <pc:sldMk cId="3397340476" sldId="876"/>
            <ac:spMk id="164878" creationId="{E5CD38F9-DE23-4A08-8871-822645675325}"/>
          </ac:spMkLst>
        </pc:spChg>
        <pc:spChg chg="del">
          <ac:chgData name="Rohit J Kate" userId="6acfeb0a-1742-4fee-9ad0-3462b52b7fdf" providerId="ADAL" clId="{B6BD5EF9-A929-4CFD-A359-0E50217093AB}" dt="2023-10-18T18:21:00.103" v="2408" actId="478"/>
          <ac:spMkLst>
            <pc:docMk/>
            <pc:sldMk cId="3397340476" sldId="876"/>
            <ac:spMk id="164879" creationId="{6F3CE4EE-5ED6-4CD6-AC5D-CF9963B5895F}"/>
          </ac:spMkLst>
        </pc:spChg>
        <pc:spChg chg="del">
          <ac:chgData name="Rohit J Kate" userId="6acfeb0a-1742-4fee-9ad0-3462b52b7fdf" providerId="ADAL" clId="{B6BD5EF9-A929-4CFD-A359-0E50217093AB}" dt="2023-10-18T18:21:00.103" v="2408" actId="478"/>
          <ac:spMkLst>
            <pc:docMk/>
            <pc:sldMk cId="3397340476" sldId="876"/>
            <ac:spMk id="164880" creationId="{943D12DC-167C-4C50-9F10-3E74B068A916}"/>
          </ac:spMkLst>
        </pc:spChg>
        <pc:spChg chg="del">
          <ac:chgData name="Rohit J Kate" userId="6acfeb0a-1742-4fee-9ad0-3462b52b7fdf" providerId="ADAL" clId="{B6BD5EF9-A929-4CFD-A359-0E50217093AB}" dt="2023-10-18T18:21:00.103" v="2408" actId="478"/>
          <ac:spMkLst>
            <pc:docMk/>
            <pc:sldMk cId="3397340476" sldId="876"/>
            <ac:spMk id="164881" creationId="{C308E370-3136-48AD-9D9A-F8F48CC47339}"/>
          </ac:spMkLst>
        </pc:spChg>
        <pc:spChg chg="del">
          <ac:chgData name="Rohit J Kate" userId="6acfeb0a-1742-4fee-9ad0-3462b52b7fdf" providerId="ADAL" clId="{B6BD5EF9-A929-4CFD-A359-0E50217093AB}" dt="2023-10-18T18:21:00.103" v="2408" actId="478"/>
          <ac:spMkLst>
            <pc:docMk/>
            <pc:sldMk cId="3397340476" sldId="876"/>
            <ac:spMk id="164882" creationId="{4A79B111-AF08-46E7-AAA8-52BA3EB3DEF4}"/>
          </ac:spMkLst>
        </pc:spChg>
        <pc:spChg chg="del">
          <ac:chgData name="Rohit J Kate" userId="6acfeb0a-1742-4fee-9ad0-3462b52b7fdf" providerId="ADAL" clId="{B6BD5EF9-A929-4CFD-A359-0E50217093AB}" dt="2023-10-18T18:21:00.103" v="2408" actId="478"/>
          <ac:spMkLst>
            <pc:docMk/>
            <pc:sldMk cId="3397340476" sldId="876"/>
            <ac:spMk id="164883" creationId="{719E8B38-82E7-4882-A575-70AD18359040}"/>
          </ac:spMkLst>
        </pc:spChg>
        <pc:spChg chg="del">
          <ac:chgData name="Rohit J Kate" userId="6acfeb0a-1742-4fee-9ad0-3462b52b7fdf" providerId="ADAL" clId="{B6BD5EF9-A929-4CFD-A359-0E50217093AB}" dt="2023-10-18T18:21:00.103" v="2408" actId="478"/>
          <ac:spMkLst>
            <pc:docMk/>
            <pc:sldMk cId="3397340476" sldId="876"/>
            <ac:spMk id="164884" creationId="{62ACEB37-B505-4601-A747-3254593EAC11}"/>
          </ac:spMkLst>
        </pc:spChg>
      </pc:sldChg>
      <pc:sldChg chg="addSp delSp modSp add mod delAnim modAnim">
        <pc:chgData name="Rohit J Kate" userId="6acfeb0a-1742-4fee-9ad0-3462b52b7fdf" providerId="ADAL" clId="{B6BD5EF9-A929-4CFD-A359-0E50217093AB}" dt="2023-10-18T18:30:15.498" v="3245" actId="478"/>
        <pc:sldMkLst>
          <pc:docMk/>
          <pc:sldMk cId="3462070469" sldId="877"/>
        </pc:sldMkLst>
        <pc:spChg chg="add mod ord">
          <ac:chgData name="Rohit J Kate" userId="6acfeb0a-1742-4fee-9ad0-3462b52b7fdf" providerId="ADAL" clId="{B6BD5EF9-A929-4CFD-A359-0E50217093AB}" dt="2023-10-18T18:27:13.773" v="3025" actId="1038"/>
          <ac:spMkLst>
            <pc:docMk/>
            <pc:sldMk cId="3462070469" sldId="877"/>
            <ac:spMk id="2" creationId="{1605C1C8-F76F-D8D5-8C9D-1184533DB195}"/>
          </ac:spMkLst>
        </pc:spChg>
        <pc:spChg chg="add mod ord">
          <ac:chgData name="Rohit J Kate" userId="6acfeb0a-1742-4fee-9ad0-3462b52b7fdf" providerId="ADAL" clId="{B6BD5EF9-A929-4CFD-A359-0E50217093AB}" dt="2023-10-18T18:27:30.081" v="3081" actId="167"/>
          <ac:spMkLst>
            <pc:docMk/>
            <pc:sldMk cId="3462070469" sldId="877"/>
            <ac:spMk id="7" creationId="{1DAC3844-64BC-F149-9BD6-6A8D7290DBDC}"/>
          </ac:spMkLst>
        </pc:spChg>
        <pc:spChg chg="add mod">
          <ac:chgData name="Rohit J Kate" userId="6acfeb0a-1742-4fee-9ad0-3462b52b7fdf" providerId="ADAL" clId="{B6BD5EF9-A929-4CFD-A359-0E50217093AB}" dt="2023-10-18T18:30:08.500" v="3244" actId="20577"/>
          <ac:spMkLst>
            <pc:docMk/>
            <pc:sldMk cId="3462070469" sldId="877"/>
            <ac:spMk id="10" creationId="{7AB5076E-6099-21CE-554A-E96B39E2B04C}"/>
          </ac:spMkLst>
        </pc:spChg>
        <pc:spChg chg="mod">
          <ac:chgData name="Rohit J Kate" userId="6acfeb0a-1742-4fee-9ad0-3462b52b7fdf" providerId="ADAL" clId="{B6BD5EF9-A929-4CFD-A359-0E50217093AB}" dt="2023-10-18T18:28:52.203" v="3155"/>
          <ac:spMkLst>
            <pc:docMk/>
            <pc:sldMk cId="3462070469" sldId="877"/>
            <ac:spMk id="164867" creationId="{84FEF157-3A3E-4FD9-A17E-D23BC1481477}"/>
          </ac:spMkLst>
        </pc:spChg>
        <pc:spChg chg="del">
          <ac:chgData name="Rohit J Kate" userId="6acfeb0a-1742-4fee-9ad0-3462b52b7fdf" providerId="ADAL" clId="{B6BD5EF9-A929-4CFD-A359-0E50217093AB}" dt="2023-10-18T18:24:42.851" v="2833" actId="478"/>
          <ac:spMkLst>
            <pc:docMk/>
            <pc:sldMk cId="3462070469" sldId="877"/>
            <ac:spMk id="164868" creationId="{0D8E1B18-3469-4CEB-BC4A-6A40FD4C3352}"/>
          </ac:spMkLst>
        </pc:spChg>
        <pc:spChg chg="del">
          <ac:chgData name="Rohit J Kate" userId="6acfeb0a-1742-4fee-9ad0-3462b52b7fdf" providerId="ADAL" clId="{B6BD5EF9-A929-4CFD-A359-0E50217093AB}" dt="2023-10-18T18:24:42.851" v="2833" actId="478"/>
          <ac:spMkLst>
            <pc:docMk/>
            <pc:sldMk cId="3462070469" sldId="877"/>
            <ac:spMk id="164869" creationId="{9896F2B2-D93D-4E7D-B1E2-11BC550967D7}"/>
          </ac:spMkLst>
        </pc:spChg>
        <pc:spChg chg="del">
          <ac:chgData name="Rohit J Kate" userId="6acfeb0a-1742-4fee-9ad0-3462b52b7fdf" providerId="ADAL" clId="{B6BD5EF9-A929-4CFD-A359-0E50217093AB}" dt="2023-10-18T18:24:42.851" v="2833" actId="478"/>
          <ac:spMkLst>
            <pc:docMk/>
            <pc:sldMk cId="3462070469" sldId="877"/>
            <ac:spMk id="164870" creationId="{D3B922E1-42BE-4D70-A309-ACE609B60D2A}"/>
          </ac:spMkLst>
        </pc:spChg>
        <pc:spChg chg="del">
          <ac:chgData name="Rohit J Kate" userId="6acfeb0a-1742-4fee-9ad0-3462b52b7fdf" providerId="ADAL" clId="{B6BD5EF9-A929-4CFD-A359-0E50217093AB}" dt="2023-10-18T18:24:42.851" v="2833" actId="478"/>
          <ac:spMkLst>
            <pc:docMk/>
            <pc:sldMk cId="3462070469" sldId="877"/>
            <ac:spMk id="164871" creationId="{8AC4B6E2-F505-4568-A5D7-002E605359E3}"/>
          </ac:spMkLst>
        </pc:spChg>
        <pc:spChg chg="del">
          <ac:chgData name="Rohit J Kate" userId="6acfeb0a-1742-4fee-9ad0-3462b52b7fdf" providerId="ADAL" clId="{B6BD5EF9-A929-4CFD-A359-0E50217093AB}" dt="2023-10-18T18:24:42.851" v="2833" actId="478"/>
          <ac:spMkLst>
            <pc:docMk/>
            <pc:sldMk cId="3462070469" sldId="877"/>
            <ac:spMk id="164872" creationId="{7C12EE2C-F3B1-4605-92BF-6E9BD6C05D4A}"/>
          </ac:spMkLst>
        </pc:spChg>
        <pc:spChg chg="del">
          <ac:chgData name="Rohit J Kate" userId="6acfeb0a-1742-4fee-9ad0-3462b52b7fdf" providerId="ADAL" clId="{B6BD5EF9-A929-4CFD-A359-0E50217093AB}" dt="2023-10-18T18:24:42.851" v="2833" actId="478"/>
          <ac:spMkLst>
            <pc:docMk/>
            <pc:sldMk cId="3462070469" sldId="877"/>
            <ac:spMk id="164873" creationId="{36674758-FDAE-40BA-B8EF-9622096BD604}"/>
          </ac:spMkLst>
        </pc:spChg>
        <pc:spChg chg="del">
          <ac:chgData name="Rohit J Kate" userId="6acfeb0a-1742-4fee-9ad0-3462b52b7fdf" providerId="ADAL" clId="{B6BD5EF9-A929-4CFD-A359-0E50217093AB}" dt="2023-10-18T18:24:42.851" v="2833" actId="478"/>
          <ac:spMkLst>
            <pc:docMk/>
            <pc:sldMk cId="3462070469" sldId="877"/>
            <ac:spMk id="164874" creationId="{9D8A24B6-9C69-410E-AFC8-B92EDE81AEAD}"/>
          </ac:spMkLst>
        </pc:spChg>
        <pc:spChg chg="del">
          <ac:chgData name="Rohit J Kate" userId="6acfeb0a-1742-4fee-9ad0-3462b52b7fdf" providerId="ADAL" clId="{B6BD5EF9-A929-4CFD-A359-0E50217093AB}" dt="2023-10-18T18:24:42.851" v="2833" actId="478"/>
          <ac:spMkLst>
            <pc:docMk/>
            <pc:sldMk cId="3462070469" sldId="877"/>
            <ac:spMk id="164875" creationId="{674D9819-7819-4AFC-901F-E3013ACE54A4}"/>
          </ac:spMkLst>
        </pc:spChg>
        <pc:spChg chg="del">
          <ac:chgData name="Rohit J Kate" userId="6acfeb0a-1742-4fee-9ad0-3462b52b7fdf" providerId="ADAL" clId="{B6BD5EF9-A929-4CFD-A359-0E50217093AB}" dt="2023-10-18T18:24:42.851" v="2833" actId="478"/>
          <ac:spMkLst>
            <pc:docMk/>
            <pc:sldMk cId="3462070469" sldId="877"/>
            <ac:spMk id="164876" creationId="{D749DEDC-C68B-46AD-9AF3-17A0818893BC}"/>
          </ac:spMkLst>
        </pc:spChg>
        <pc:spChg chg="del">
          <ac:chgData name="Rohit J Kate" userId="6acfeb0a-1742-4fee-9ad0-3462b52b7fdf" providerId="ADAL" clId="{B6BD5EF9-A929-4CFD-A359-0E50217093AB}" dt="2023-10-18T18:24:42.851" v="2833" actId="478"/>
          <ac:spMkLst>
            <pc:docMk/>
            <pc:sldMk cId="3462070469" sldId="877"/>
            <ac:spMk id="164877" creationId="{518ED4CE-0BA3-4C4E-BE53-429FEE181AA0}"/>
          </ac:spMkLst>
        </pc:spChg>
        <pc:spChg chg="del">
          <ac:chgData name="Rohit J Kate" userId="6acfeb0a-1742-4fee-9ad0-3462b52b7fdf" providerId="ADAL" clId="{B6BD5EF9-A929-4CFD-A359-0E50217093AB}" dt="2023-10-18T18:24:42.851" v="2833" actId="478"/>
          <ac:spMkLst>
            <pc:docMk/>
            <pc:sldMk cId="3462070469" sldId="877"/>
            <ac:spMk id="164878" creationId="{E5CD38F9-DE23-4A08-8871-822645675325}"/>
          </ac:spMkLst>
        </pc:spChg>
        <pc:spChg chg="del">
          <ac:chgData name="Rohit J Kate" userId="6acfeb0a-1742-4fee-9ad0-3462b52b7fdf" providerId="ADAL" clId="{B6BD5EF9-A929-4CFD-A359-0E50217093AB}" dt="2023-10-18T18:24:42.851" v="2833" actId="478"/>
          <ac:spMkLst>
            <pc:docMk/>
            <pc:sldMk cId="3462070469" sldId="877"/>
            <ac:spMk id="164879" creationId="{6F3CE4EE-5ED6-4CD6-AC5D-CF9963B5895F}"/>
          </ac:spMkLst>
        </pc:spChg>
        <pc:spChg chg="del">
          <ac:chgData name="Rohit J Kate" userId="6acfeb0a-1742-4fee-9ad0-3462b52b7fdf" providerId="ADAL" clId="{B6BD5EF9-A929-4CFD-A359-0E50217093AB}" dt="2023-10-18T18:24:42.851" v="2833" actId="478"/>
          <ac:spMkLst>
            <pc:docMk/>
            <pc:sldMk cId="3462070469" sldId="877"/>
            <ac:spMk id="164880" creationId="{943D12DC-167C-4C50-9F10-3E74B068A916}"/>
          </ac:spMkLst>
        </pc:spChg>
        <pc:spChg chg="del">
          <ac:chgData name="Rohit J Kate" userId="6acfeb0a-1742-4fee-9ad0-3462b52b7fdf" providerId="ADAL" clId="{B6BD5EF9-A929-4CFD-A359-0E50217093AB}" dt="2023-10-18T18:24:42.851" v="2833" actId="478"/>
          <ac:spMkLst>
            <pc:docMk/>
            <pc:sldMk cId="3462070469" sldId="877"/>
            <ac:spMk id="164881" creationId="{C308E370-3136-48AD-9D9A-F8F48CC47339}"/>
          </ac:spMkLst>
        </pc:spChg>
        <pc:spChg chg="del">
          <ac:chgData name="Rohit J Kate" userId="6acfeb0a-1742-4fee-9ad0-3462b52b7fdf" providerId="ADAL" clId="{B6BD5EF9-A929-4CFD-A359-0E50217093AB}" dt="2023-10-18T18:24:42.851" v="2833" actId="478"/>
          <ac:spMkLst>
            <pc:docMk/>
            <pc:sldMk cId="3462070469" sldId="877"/>
            <ac:spMk id="164882" creationId="{4A79B111-AF08-46E7-AAA8-52BA3EB3DEF4}"/>
          </ac:spMkLst>
        </pc:spChg>
        <pc:spChg chg="del">
          <ac:chgData name="Rohit J Kate" userId="6acfeb0a-1742-4fee-9ad0-3462b52b7fdf" providerId="ADAL" clId="{B6BD5EF9-A929-4CFD-A359-0E50217093AB}" dt="2023-10-18T18:24:42.851" v="2833" actId="478"/>
          <ac:spMkLst>
            <pc:docMk/>
            <pc:sldMk cId="3462070469" sldId="877"/>
            <ac:spMk id="164883" creationId="{719E8B38-82E7-4882-A575-70AD18359040}"/>
          </ac:spMkLst>
        </pc:spChg>
        <pc:spChg chg="del">
          <ac:chgData name="Rohit J Kate" userId="6acfeb0a-1742-4fee-9ad0-3462b52b7fdf" providerId="ADAL" clId="{B6BD5EF9-A929-4CFD-A359-0E50217093AB}" dt="2023-10-18T18:24:42.851" v="2833" actId="478"/>
          <ac:spMkLst>
            <pc:docMk/>
            <pc:sldMk cId="3462070469" sldId="877"/>
            <ac:spMk id="164884" creationId="{62ACEB37-B505-4601-A747-3254593EAC11}"/>
          </ac:spMkLst>
        </pc:spChg>
        <pc:cxnChg chg="add del mod">
          <ac:chgData name="Rohit J Kate" userId="6acfeb0a-1742-4fee-9ad0-3462b52b7fdf" providerId="ADAL" clId="{B6BD5EF9-A929-4CFD-A359-0E50217093AB}" dt="2023-10-18T18:27:02.691" v="3021" actId="478"/>
          <ac:cxnSpMkLst>
            <pc:docMk/>
            <pc:sldMk cId="3462070469" sldId="877"/>
            <ac:cxnSpMk id="3" creationId="{D21CD64E-62BA-6516-3BE2-B2D4551FEB77}"/>
          </ac:cxnSpMkLst>
        </pc:cxnChg>
        <pc:cxnChg chg="add del mod">
          <ac:chgData name="Rohit J Kate" userId="6acfeb0a-1742-4fee-9ad0-3462b52b7fdf" providerId="ADAL" clId="{B6BD5EF9-A929-4CFD-A359-0E50217093AB}" dt="2023-10-18T18:27:04.945" v="3022" actId="478"/>
          <ac:cxnSpMkLst>
            <pc:docMk/>
            <pc:sldMk cId="3462070469" sldId="877"/>
            <ac:cxnSpMk id="4" creationId="{0BFC3AE0-859A-1C9B-8E66-862D900B52B8}"/>
          </ac:cxnSpMkLst>
        </pc:cxnChg>
        <pc:cxnChg chg="add mod">
          <ac:chgData name="Rohit J Kate" userId="6acfeb0a-1742-4fee-9ad0-3462b52b7fdf" providerId="ADAL" clId="{B6BD5EF9-A929-4CFD-A359-0E50217093AB}" dt="2023-10-18T18:27:59.432" v="3087" actId="692"/>
          <ac:cxnSpMkLst>
            <pc:docMk/>
            <pc:sldMk cId="3462070469" sldId="877"/>
            <ac:cxnSpMk id="9" creationId="{289139F0-5C81-FC65-92A5-DF7B108FC28F}"/>
          </ac:cxnSpMkLst>
        </pc:cxnChg>
        <pc:cxnChg chg="add mod">
          <ac:chgData name="Rohit J Kate" userId="6acfeb0a-1742-4fee-9ad0-3462b52b7fdf" providerId="ADAL" clId="{B6BD5EF9-A929-4CFD-A359-0E50217093AB}" dt="2023-10-18T18:29:15.595" v="3157" actId="1076"/>
          <ac:cxnSpMkLst>
            <pc:docMk/>
            <pc:sldMk cId="3462070469" sldId="877"/>
            <ac:cxnSpMk id="11" creationId="{6FFABE9B-D0CE-B363-69A4-EDB3DE5EC02F}"/>
          </ac:cxnSpMkLst>
        </pc:cxnChg>
        <pc:cxnChg chg="add mod">
          <ac:chgData name="Rohit J Kate" userId="6acfeb0a-1742-4fee-9ad0-3462b52b7fdf" providerId="ADAL" clId="{B6BD5EF9-A929-4CFD-A359-0E50217093AB}" dt="2023-10-18T18:29:15.595" v="3157" actId="1076"/>
          <ac:cxnSpMkLst>
            <pc:docMk/>
            <pc:sldMk cId="3462070469" sldId="877"/>
            <ac:cxnSpMk id="12" creationId="{4F962DE3-039B-4CA1-FAAE-E51CFD59494B}"/>
          </ac:cxnSpMkLst>
        </pc:cxnChg>
        <pc:cxnChg chg="add del mod">
          <ac:chgData name="Rohit J Kate" userId="6acfeb0a-1742-4fee-9ad0-3462b52b7fdf" providerId="ADAL" clId="{B6BD5EF9-A929-4CFD-A359-0E50217093AB}" dt="2023-10-18T18:30:15.498" v="3245" actId="478"/>
          <ac:cxnSpMkLst>
            <pc:docMk/>
            <pc:sldMk cId="3462070469" sldId="877"/>
            <ac:cxnSpMk id="13" creationId="{30AEA4DD-FB6C-2EC5-6298-9734230D38BC}"/>
          </ac:cxnSpMkLst>
        </pc:cxnChg>
        <pc:cxnChg chg="add mod">
          <ac:chgData name="Rohit J Kate" userId="6acfeb0a-1742-4fee-9ad0-3462b52b7fdf" providerId="ADAL" clId="{B6BD5EF9-A929-4CFD-A359-0E50217093AB}" dt="2023-10-18T18:29:15.595" v="3157" actId="1076"/>
          <ac:cxnSpMkLst>
            <pc:docMk/>
            <pc:sldMk cId="3462070469" sldId="877"/>
            <ac:cxnSpMk id="14" creationId="{2A7D42E6-C4AF-58C0-AED9-536C643DCEBD}"/>
          </ac:cxnSpMkLst>
        </pc:cxnChg>
        <pc:cxnChg chg="add mod">
          <ac:chgData name="Rohit J Kate" userId="6acfeb0a-1742-4fee-9ad0-3462b52b7fdf" providerId="ADAL" clId="{B6BD5EF9-A929-4CFD-A359-0E50217093AB}" dt="2023-10-18T18:29:15.595" v="3157" actId="1076"/>
          <ac:cxnSpMkLst>
            <pc:docMk/>
            <pc:sldMk cId="3462070469" sldId="877"/>
            <ac:cxnSpMk id="15" creationId="{3F726999-4EC3-C00A-8FA7-574C723CD881}"/>
          </ac:cxnSpMkLst>
        </pc:cxnChg>
      </pc:sldChg>
      <pc:sldChg chg="modSp add del mod">
        <pc:chgData name="Rohit J Kate" userId="6acfeb0a-1742-4fee-9ad0-3462b52b7fdf" providerId="ADAL" clId="{B6BD5EF9-A929-4CFD-A359-0E50217093AB}" dt="2023-10-18T18:35:33.918" v="3446"/>
        <pc:sldMkLst>
          <pc:docMk/>
          <pc:sldMk cId="1328121892" sldId="878"/>
        </pc:sldMkLst>
        <pc:spChg chg="mod">
          <ac:chgData name="Rohit J Kate" userId="6acfeb0a-1742-4fee-9ad0-3462b52b7fdf" providerId="ADAL" clId="{B6BD5EF9-A929-4CFD-A359-0E50217093AB}" dt="2023-10-18T18:35:32.561" v="3445" actId="6549"/>
          <ac:spMkLst>
            <pc:docMk/>
            <pc:sldMk cId="1328121892" sldId="878"/>
            <ac:spMk id="183299" creationId="{B112B205-077A-4DB7-A08F-817F4CB3FC31}"/>
          </ac:spMkLst>
        </pc:spChg>
      </pc:sldChg>
      <pc:sldChg chg="addSp modSp add mod">
        <pc:chgData name="Rohit J Kate" userId="6acfeb0a-1742-4fee-9ad0-3462b52b7fdf" providerId="ADAL" clId="{B6BD5EF9-A929-4CFD-A359-0E50217093AB}" dt="2023-10-18T18:45:35.640" v="3582" actId="1076"/>
        <pc:sldMkLst>
          <pc:docMk/>
          <pc:sldMk cId="2918308182" sldId="878"/>
        </pc:sldMkLst>
        <pc:spChg chg="add mod">
          <ac:chgData name="Rohit J Kate" userId="6acfeb0a-1742-4fee-9ad0-3462b52b7fdf" providerId="ADAL" clId="{B6BD5EF9-A929-4CFD-A359-0E50217093AB}" dt="2023-10-18T18:42:54.761" v="3502" actId="1076"/>
          <ac:spMkLst>
            <pc:docMk/>
            <pc:sldMk cId="2918308182" sldId="878"/>
            <ac:spMk id="4" creationId="{9A175FB5-3F22-7DEE-ABFE-607EF7D961EB}"/>
          </ac:spMkLst>
        </pc:spChg>
        <pc:spChg chg="mod">
          <ac:chgData name="Rohit J Kate" userId="6acfeb0a-1742-4fee-9ad0-3462b52b7fdf" providerId="ADAL" clId="{B6BD5EF9-A929-4CFD-A359-0E50217093AB}" dt="2023-10-18T18:45:33.543" v="3581" actId="14100"/>
          <ac:spMkLst>
            <pc:docMk/>
            <pc:sldMk cId="2918308182" sldId="878"/>
            <ac:spMk id="183299" creationId="{B112B205-077A-4DB7-A08F-817F4CB3FC31}"/>
          </ac:spMkLst>
        </pc:spChg>
        <pc:picChg chg="add mod">
          <ac:chgData name="Rohit J Kate" userId="6acfeb0a-1742-4fee-9ad0-3462b52b7fdf" providerId="ADAL" clId="{B6BD5EF9-A929-4CFD-A359-0E50217093AB}" dt="2023-10-18T18:45:35.640" v="3582" actId="1076"/>
          <ac:picMkLst>
            <pc:docMk/>
            <pc:sldMk cId="2918308182" sldId="878"/>
            <ac:picMk id="3" creationId="{E4080CAD-82F8-C569-D221-B3B4637578BE}"/>
          </ac:picMkLst>
        </pc:picChg>
      </pc:sldChg>
      <pc:sldChg chg="modSp add mod">
        <pc:chgData name="Rohit J Kate" userId="6acfeb0a-1742-4fee-9ad0-3462b52b7fdf" providerId="ADAL" clId="{B6BD5EF9-A929-4CFD-A359-0E50217093AB}" dt="2023-10-18T18:44:57.171" v="3535" actId="6549"/>
        <pc:sldMkLst>
          <pc:docMk/>
          <pc:sldMk cId="0" sldId="879"/>
        </pc:sldMkLst>
        <pc:spChg chg="mod">
          <ac:chgData name="Rohit J Kate" userId="6acfeb0a-1742-4fee-9ad0-3462b52b7fdf" providerId="ADAL" clId="{B6BD5EF9-A929-4CFD-A359-0E50217093AB}" dt="2023-10-18T18:44:57.171" v="3535" actId="6549"/>
          <ac:spMkLst>
            <pc:docMk/>
            <pc:sldMk cId="0" sldId="879"/>
            <ac:spMk id="3" creationId="{00000000-0000-0000-0000-000000000000}"/>
          </ac:spMkLst>
        </pc:spChg>
      </pc:sldChg>
      <pc:sldChg chg="add del">
        <pc:chgData name="Rohit J Kate" userId="6acfeb0a-1742-4fee-9ad0-3462b52b7fdf" providerId="ADAL" clId="{B6BD5EF9-A929-4CFD-A359-0E50217093AB}" dt="2023-10-18T18:35:26.808" v="3443"/>
        <pc:sldMkLst>
          <pc:docMk/>
          <pc:sldMk cId="1840776414" sldId="879"/>
        </pc:sldMkLst>
      </pc:sldChg>
      <pc:sldChg chg="add del">
        <pc:chgData name="Rohit J Kate" userId="6acfeb0a-1742-4fee-9ad0-3462b52b7fdf" providerId="ADAL" clId="{B6BD5EF9-A929-4CFD-A359-0E50217093AB}" dt="2023-10-18T18:38:03.414" v="3454"/>
        <pc:sldMkLst>
          <pc:docMk/>
          <pc:sldMk cId="2919105640" sldId="879"/>
        </pc:sldMkLst>
      </pc:sldChg>
      <pc:sldChg chg="add del">
        <pc:chgData name="Rohit J Kate" userId="6acfeb0a-1742-4fee-9ad0-3462b52b7fdf" providerId="ADAL" clId="{B6BD5EF9-A929-4CFD-A359-0E50217093AB}" dt="2023-10-18T18:38:11.946" v="3456"/>
        <pc:sldMkLst>
          <pc:docMk/>
          <pc:sldMk cId="4187641178" sldId="879"/>
        </pc:sldMkLst>
      </pc:sldChg>
    </pc:docChg>
  </pc:docChgLst>
  <pc:docChgLst>
    <pc:chgData name="Rohit J Kate" userId="6acfeb0a-1742-4fee-9ad0-3462b52b7fdf" providerId="ADAL" clId="{FDEA05BB-3882-4C19-B90C-1FD3B4CC5056}"/>
    <pc:docChg chg="undo redo custSel addSld delSld modSld sldOrd">
      <pc:chgData name="Rohit J Kate" userId="6acfeb0a-1742-4fee-9ad0-3462b52b7fdf" providerId="ADAL" clId="{FDEA05BB-3882-4C19-B90C-1FD3B4CC5056}" dt="2021-11-30T07:27:36.309" v="3955" actId="20577"/>
      <pc:docMkLst>
        <pc:docMk/>
      </pc:docMkLst>
      <pc:sldChg chg="modSp add mod">
        <pc:chgData name="Rohit J Kate" userId="6acfeb0a-1742-4fee-9ad0-3462b52b7fdf" providerId="ADAL" clId="{FDEA05BB-3882-4C19-B90C-1FD3B4CC5056}" dt="2021-11-30T03:33:42.764" v="434" actId="20577"/>
        <pc:sldMkLst>
          <pc:docMk/>
          <pc:sldMk cId="0" sldId="261"/>
        </pc:sldMkLst>
        <pc:spChg chg="mod">
          <ac:chgData name="Rohit J Kate" userId="6acfeb0a-1742-4fee-9ad0-3462b52b7fdf" providerId="ADAL" clId="{FDEA05BB-3882-4C19-B90C-1FD3B4CC5056}" dt="2021-11-30T03:33:42.764" v="434" actId="20577"/>
          <ac:spMkLst>
            <pc:docMk/>
            <pc:sldMk cId="0" sldId="261"/>
            <ac:spMk id="10244" creationId="{47C2C0DA-B13C-467C-9DF7-6A217F7B7E34}"/>
          </ac:spMkLst>
        </pc:spChg>
      </pc:sldChg>
      <pc:sldChg chg="modSp add mod">
        <pc:chgData name="Rohit J Kate" userId="6acfeb0a-1742-4fee-9ad0-3462b52b7fdf" providerId="ADAL" clId="{FDEA05BB-3882-4C19-B90C-1FD3B4CC5056}" dt="2021-11-30T03:39:14.499" v="631" actId="20577"/>
        <pc:sldMkLst>
          <pc:docMk/>
          <pc:sldMk cId="0" sldId="262"/>
        </pc:sldMkLst>
        <pc:spChg chg="mod">
          <ac:chgData name="Rohit J Kate" userId="6acfeb0a-1742-4fee-9ad0-3462b52b7fdf" providerId="ADAL" clId="{FDEA05BB-3882-4C19-B90C-1FD3B4CC5056}" dt="2021-11-30T03:39:14.499" v="631" actId="20577"/>
          <ac:spMkLst>
            <pc:docMk/>
            <pc:sldMk cId="0" sldId="262"/>
            <ac:spMk id="11268" creationId="{D1DD5B9D-149A-4DB3-8772-BC7215246AB6}"/>
          </ac:spMkLst>
        </pc:spChg>
      </pc:sldChg>
      <pc:sldChg chg="addSp delSp modSp add del mod">
        <pc:chgData name="Rohit J Kate" userId="6acfeb0a-1742-4fee-9ad0-3462b52b7fdf" providerId="ADAL" clId="{FDEA05BB-3882-4C19-B90C-1FD3B4CC5056}" dt="2021-11-30T03:31:46.748" v="310" actId="20577"/>
        <pc:sldMkLst>
          <pc:docMk/>
          <pc:sldMk cId="0" sldId="263"/>
        </pc:sldMkLst>
        <pc:spChg chg="add del mod">
          <ac:chgData name="Rohit J Kate" userId="6acfeb0a-1742-4fee-9ad0-3462b52b7fdf" providerId="ADAL" clId="{FDEA05BB-3882-4C19-B90C-1FD3B4CC5056}" dt="2021-11-30T03:21:15.124" v="7" actId="478"/>
          <ac:spMkLst>
            <pc:docMk/>
            <pc:sldMk cId="0" sldId="263"/>
            <ac:spMk id="2" creationId="{2CE707B1-631D-4CA4-8488-7EC474938960}"/>
          </ac:spMkLst>
        </pc:spChg>
        <pc:spChg chg="add mod">
          <ac:chgData name="Rohit J Kate" userId="6acfeb0a-1742-4fee-9ad0-3462b52b7fdf" providerId="ADAL" clId="{FDEA05BB-3882-4C19-B90C-1FD3B4CC5056}" dt="2021-11-30T03:22:05.011" v="31" actId="404"/>
          <ac:spMkLst>
            <pc:docMk/>
            <pc:sldMk cId="0" sldId="263"/>
            <ac:spMk id="3" creationId="{7B64B4F8-47D4-4573-B501-E64EE3DE3E57}"/>
          </ac:spMkLst>
        </pc:spChg>
        <pc:spChg chg="add mod">
          <ac:chgData name="Rohit J Kate" userId="6acfeb0a-1742-4fee-9ad0-3462b52b7fdf" providerId="ADAL" clId="{FDEA05BB-3882-4C19-B90C-1FD3B4CC5056}" dt="2021-11-30T03:31:46.748" v="310" actId="20577"/>
          <ac:spMkLst>
            <pc:docMk/>
            <pc:sldMk cId="0" sldId="263"/>
            <ac:spMk id="21" creationId="{B8AC0F64-B2C2-4C2B-9CBB-4ACE9ACD8B94}"/>
          </ac:spMkLst>
        </pc:spChg>
        <pc:spChg chg="add mod">
          <ac:chgData name="Rohit J Kate" userId="6acfeb0a-1742-4fee-9ad0-3462b52b7fdf" providerId="ADAL" clId="{FDEA05BB-3882-4C19-B90C-1FD3B4CC5056}" dt="2021-11-30T03:21:25.450" v="8"/>
          <ac:spMkLst>
            <pc:docMk/>
            <pc:sldMk cId="0" sldId="263"/>
            <ac:spMk id="34" creationId="{06FC4217-99A1-4DD3-A647-D716159A8B5C}"/>
          </ac:spMkLst>
        </pc:spChg>
        <pc:spChg chg="add mod">
          <ac:chgData name="Rohit J Kate" userId="6acfeb0a-1742-4fee-9ad0-3462b52b7fdf" providerId="ADAL" clId="{FDEA05BB-3882-4C19-B90C-1FD3B4CC5056}" dt="2021-11-30T03:21:25.450" v="8"/>
          <ac:spMkLst>
            <pc:docMk/>
            <pc:sldMk cId="0" sldId="263"/>
            <ac:spMk id="35" creationId="{6FA2B6B2-5D16-4F14-876D-7BF752837220}"/>
          </ac:spMkLst>
        </pc:spChg>
        <pc:spChg chg="add mod">
          <ac:chgData name="Rohit J Kate" userId="6acfeb0a-1742-4fee-9ad0-3462b52b7fdf" providerId="ADAL" clId="{FDEA05BB-3882-4C19-B90C-1FD3B4CC5056}" dt="2021-11-30T03:21:25.450" v="8"/>
          <ac:spMkLst>
            <pc:docMk/>
            <pc:sldMk cId="0" sldId="263"/>
            <ac:spMk id="36" creationId="{482342EC-B1C3-4464-86BF-81DF86306A6C}"/>
          </ac:spMkLst>
        </pc:spChg>
        <pc:spChg chg="add mod">
          <ac:chgData name="Rohit J Kate" userId="6acfeb0a-1742-4fee-9ad0-3462b52b7fdf" providerId="ADAL" clId="{FDEA05BB-3882-4C19-B90C-1FD3B4CC5056}" dt="2021-11-30T03:21:25.450" v="8"/>
          <ac:spMkLst>
            <pc:docMk/>
            <pc:sldMk cId="0" sldId="263"/>
            <ac:spMk id="37" creationId="{8D6293EB-646C-4586-8C2E-A51747A86AF8}"/>
          </ac:spMkLst>
        </pc:spChg>
        <pc:spChg chg="del">
          <ac:chgData name="Rohit J Kate" userId="6acfeb0a-1742-4fee-9ad0-3462b52b7fdf" providerId="ADAL" clId="{FDEA05BB-3882-4C19-B90C-1FD3B4CC5056}" dt="2021-11-30T03:21:11.188" v="6" actId="478"/>
          <ac:spMkLst>
            <pc:docMk/>
            <pc:sldMk cId="0" sldId="263"/>
            <ac:spMk id="7171" creationId="{7E6E9FD9-4D5C-425A-9A40-57C70E650A42}"/>
          </ac:spMkLst>
        </pc:spChg>
        <pc:spChg chg="del">
          <ac:chgData name="Rohit J Kate" userId="6acfeb0a-1742-4fee-9ad0-3462b52b7fdf" providerId="ADAL" clId="{FDEA05BB-3882-4C19-B90C-1FD3B4CC5056}" dt="2021-11-30T03:21:06.347" v="5" actId="478"/>
          <ac:spMkLst>
            <pc:docMk/>
            <pc:sldMk cId="0" sldId="263"/>
            <ac:spMk id="7184" creationId="{6881B370-91C4-4E26-BD04-634962E98281}"/>
          </ac:spMkLst>
        </pc:spChg>
        <pc:spChg chg="del">
          <ac:chgData name="Rohit J Kate" userId="6acfeb0a-1742-4fee-9ad0-3462b52b7fdf" providerId="ADAL" clId="{FDEA05BB-3882-4C19-B90C-1FD3B4CC5056}" dt="2021-11-30T03:21:06.347" v="5" actId="478"/>
          <ac:spMkLst>
            <pc:docMk/>
            <pc:sldMk cId="0" sldId="263"/>
            <ac:spMk id="7185" creationId="{4508776D-76CF-4ADE-992E-D9679566D55B}"/>
          </ac:spMkLst>
        </pc:spChg>
        <pc:spChg chg="del">
          <ac:chgData name="Rohit J Kate" userId="6acfeb0a-1742-4fee-9ad0-3462b52b7fdf" providerId="ADAL" clId="{FDEA05BB-3882-4C19-B90C-1FD3B4CC5056}" dt="2021-11-30T03:21:06.347" v="5" actId="478"/>
          <ac:spMkLst>
            <pc:docMk/>
            <pc:sldMk cId="0" sldId="263"/>
            <ac:spMk id="7186" creationId="{73128229-89CC-4A5C-AA73-6BE205ABD32D}"/>
          </ac:spMkLst>
        </pc:spChg>
        <pc:spChg chg="del">
          <ac:chgData name="Rohit J Kate" userId="6acfeb0a-1742-4fee-9ad0-3462b52b7fdf" providerId="ADAL" clId="{FDEA05BB-3882-4C19-B90C-1FD3B4CC5056}" dt="2021-11-30T03:21:06.347" v="5" actId="478"/>
          <ac:spMkLst>
            <pc:docMk/>
            <pc:sldMk cId="0" sldId="263"/>
            <ac:spMk id="7187" creationId="{94B16066-50A8-427D-8C3B-E836234AA86B}"/>
          </ac:spMkLst>
        </pc:spChg>
        <pc:cxnChg chg="add mod">
          <ac:chgData name="Rohit J Kate" userId="6acfeb0a-1742-4fee-9ad0-3462b52b7fdf" providerId="ADAL" clId="{FDEA05BB-3882-4C19-B90C-1FD3B4CC5056}" dt="2021-11-30T03:21:25.450" v="8"/>
          <ac:cxnSpMkLst>
            <pc:docMk/>
            <pc:sldMk cId="0" sldId="263"/>
            <ac:cxnSpMk id="22" creationId="{8F76EC89-992E-4A98-A6EC-784874C52B46}"/>
          </ac:cxnSpMkLst>
        </pc:cxnChg>
        <pc:cxnChg chg="add mod">
          <ac:chgData name="Rohit J Kate" userId="6acfeb0a-1742-4fee-9ad0-3462b52b7fdf" providerId="ADAL" clId="{FDEA05BB-3882-4C19-B90C-1FD3B4CC5056}" dt="2021-11-30T03:21:25.450" v="8"/>
          <ac:cxnSpMkLst>
            <pc:docMk/>
            <pc:sldMk cId="0" sldId="263"/>
            <ac:cxnSpMk id="23" creationId="{4CF6541E-3BC8-4541-87DB-45E9DB3E12EB}"/>
          </ac:cxnSpMkLst>
        </pc:cxnChg>
        <pc:cxnChg chg="add mod">
          <ac:chgData name="Rohit J Kate" userId="6acfeb0a-1742-4fee-9ad0-3462b52b7fdf" providerId="ADAL" clId="{FDEA05BB-3882-4C19-B90C-1FD3B4CC5056}" dt="2021-11-30T03:21:25.450" v="8"/>
          <ac:cxnSpMkLst>
            <pc:docMk/>
            <pc:sldMk cId="0" sldId="263"/>
            <ac:cxnSpMk id="24" creationId="{90C4A3A1-430B-428C-838F-2A927D174128}"/>
          </ac:cxnSpMkLst>
        </pc:cxnChg>
        <pc:cxnChg chg="add mod">
          <ac:chgData name="Rohit J Kate" userId="6acfeb0a-1742-4fee-9ad0-3462b52b7fdf" providerId="ADAL" clId="{FDEA05BB-3882-4C19-B90C-1FD3B4CC5056}" dt="2021-11-30T03:21:25.450" v="8"/>
          <ac:cxnSpMkLst>
            <pc:docMk/>
            <pc:sldMk cId="0" sldId="263"/>
            <ac:cxnSpMk id="25" creationId="{9B838290-7400-4179-8518-8EAAC1EB0F70}"/>
          </ac:cxnSpMkLst>
        </pc:cxnChg>
        <pc:cxnChg chg="add mod">
          <ac:chgData name="Rohit J Kate" userId="6acfeb0a-1742-4fee-9ad0-3462b52b7fdf" providerId="ADAL" clId="{FDEA05BB-3882-4C19-B90C-1FD3B4CC5056}" dt="2021-11-30T03:21:25.450" v="8"/>
          <ac:cxnSpMkLst>
            <pc:docMk/>
            <pc:sldMk cId="0" sldId="263"/>
            <ac:cxnSpMk id="26" creationId="{FD594FEB-F550-4FCC-B6D5-296F166D9902}"/>
          </ac:cxnSpMkLst>
        </pc:cxnChg>
        <pc:cxnChg chg="add mod">
          <ac:chgData name="Rohit J Kate" userId="6acfeb0a-1742-4fee-9ad0-3462b52b7fdf" providerId="ADAL" clId="{FDEA05BB-3882-4C19-B90C-1FD3B4CC5056}" dt="2021-11-30T03:21:25.450" v="8"/>
          <ac:cxnSpMkLst>
            <pc:docMk/>
            <pc:sldMk cId="0" sldId="263"/>
            <ac:cxnSpMk id="27" creationId="{4EED89BD-232C-4BBF-A9CC-07AB5CB2B334}"/>
          </ac:cxnSpMkLst>
        </pc:cxnChg>
        <pc:cxnChg chg="add mod">
          <ac:chgData name="Rohit J Kate" userId="6acfeb0a-1742-4fee-9ad0-3462b52b7fdf" providerId="ADAL" clId="{FDEA05BB-3882-4C19-B90C-1FD3B4CC5056}" dt="2021-11-30T03:21:25.450" v="8"/>
          <ac:cxnSpMkLst>
            <pc:docMk/>
            <pc:sldMk cId="0" sldId="263"/>
            <ac:cxnSpMk id="28" creationId="{98D15410-CAAE-42E3-87EF-4538BF41E8C5}"/>
          </ac:cxnSpMkLst>
        </pc:cxnChg>
        <pc:cxnChg chg="add mod">
          <ac:chgData name="Rohit J Kate" userId="6acfeb0a-1742-4fee-9ad0-3462b52b7fdf" providerId="ADAL" clId="{FDEA05BB-3882-4C19-B90C-1FD3B4CC5056}" dt="2021-11-30T03:21:25.450" v="8"/>
          <ac:cxnSpMkLst>
            <pc:docMk/>
            <pc:sldMk cId="0" sldId="263"/>
            <ac:cxnSpMk id="29" creationId="{E4676C95-3F84-4105-A871-2312491192D6}"/>
          </ac:cxnSpMkLst>
        </pc:cxnChg>
        <pc:cxnChg chg="add mod">
          <ac:chgData name="Rohit J Kate" userId="6acfeb0a-1742-4fee-9ad0-3462b52b7fdf" providerId="ADAL" clId="{FDEA05BB-3882-4C19-B90C-1FD3B4CC5056}" dt="2021-11-30T03:21:25.450" v="8"/>
          <ac:cxnSpMkLst>
            <pc:docMk/>
            <pc:sldMk cId="0" sldId="263"/>
            <ac:cxnSpMk id="30" creationId="{EC61489C-0770-4161-96E4-E96374A0BB62}"/>
          </ac:cxnSpMkLst>
        </pc:cxnChg>
        <pc:cxnChg chg="add mod">
          <ac:chgData name="Rohit J Kate" userId="6acfeb0a-1742-4fee-9ad0-3462b52b7fdf" providerId="ADAL" clId="{FDEA05BB-3882-4C19-B90C-1FD3B4CC5056}" dt="2021-11-30T03:21:25.450" v="8"/>
          <ac:cxnSpMkLst>
            <pc:docMk/>
            <pc:sldMk cId="0" sldId="263"/>
            <ac:cxnSpMk id="31" creationId="{F4F07062-2777-4ACF-A608-CADDBD3C8EC8}"/>
          </ac:cxnSpMkLst>
        </pc:cxnChg>
        <pc:cxnChg chg="add mod">
          <ac:chgData name="Rohit J Kate" userId="6acfeb0a-1742-4fee-9ad0-3462b52b7fdf" providerId="ADAL" clId="{FDEA05BB-3882-4C19-B90C-1FD3B4CC5056}" dt="2021-11-30T03:21:25.450" v="8"/>
          <ac:cxnSpMkLst>
            <pc:docMk/>
            <pc:sldMk cId="0" sldId="263"/>
            <ac:cxnSpMk id="32" creationId="{6BFA84F1-AE53-46B0-B638-F15A9AB2E7CC}"/>
          </ac:cxnSpMkLst>
        </pc:cxnChg>
        <pc:cxnChg chg="add mod">
          <ac:chgData name="Rohit J Kate" userId="6acfeb0a-1742-4fee-9ad0-3462b52b7fdf" providerId="ADAL" clId="{FDEA05BB-3882-4C19-B90C-1FD3B4CC5056}" dt="2021-11-30T03:21:25.450" v="8"/>
          <ac:cxnSpMkLst>
            <pc:docMk/>
            <pc:sldMk cId="0" sldId="263"/>
            <ac:cxnSpMk id="33" creationId="{802D26CB-06C7-4BCF-85C2-D7A86C0F03A4}"/>
          </ac:cxnSpMkLst>
        </pc:cxnChg>
        <pc:cxnChg chg="del">
          <ac:chgData name="Rohit J Kate" userId="6acfeb0a-1742-4fee-9ad0-3462b52b7fdf" providerId="ADAL" clId="{FDEA05BB-3882-4C19-B90C-1FD3B4CC5056}" dt="2021-11-30T03:21:06.347" v="5" actId="478"/>
          <ac:cxnSpMkLst>
            <pc:docMk/>
            <pc:sldMk cId="0" sldId="263"/>
            <ac:cxnSpMk id="7172" creationId="{EFF9E106-9863-48C9-A9B1-6E623DE377E8}"/>
          </ac:cxnSpMkLst>
        </pc:cxnChg>
        <pc:cxnChg chg="del">
          <ac:chgData name="Rohit J Kate" userId="6acfeb0a-1742-4fee-9ad0-3462b52b7fdf" providerId="ADAL" clId="{FDEA05BB-3882-4C19-B90C-1FD3B4CC5056}" dt="2021-11-30T03:21:06.347" v="5" actId="478"/>
          <ac:cxnSpMkLst>
            <pc:docMk/>
            <pc:sldMk cId="0" sldId="263"/>
            <ac:cxnSpMk id="7173" creationId="{3FFAC4D4-CDB2-4DB5-B54B-734287B8F90D}"/>
          </ac:cxnSpMkLst>
        </pc:cxnChg>
        <pc:cxnChg chg="del">
          <ac:chgData name="Rohit J Kate" userId="6acfeb0a-1742-4fee-9ad0-3462b52b7fdf" providerId="ADAL" clId="{FDEA05BB-3882-4C19-B90C-1FD3B4CC5056}" dt="2021-11-30T03:21:06.347" v="5" actId="478"/>
          <ac:cxnSpMkLst>
            <pc:docMk/>
            <pc:sldMk cId="0" sldId="263"/>
            <ac:cxnSpMk id="7174" creationId="{C40F843F-78A7-4389-9B93-A93171F6D247}"/>
          </ac:cxnSpMkLst>
        </pc:cxnChg>
        <pc:cxnChg chg="del">
          <ac:chgData name="Rohit J Kate" userId="6acfeb0a-1742-4fee-9ad0-3462b52b7fdf" providerId="ADAL" clId="{FDEA05BB-3882-4C19-B90C-1FD3B4CC5056}" dt="2021-11-30T03:21:06.347" v="5" actId="478"/>
          <ac:cxnSpMkLst>
            <pc:docMk/>
            <pc:sldMk cId="0" sldId="263"/>
            <ac:cxnSpMk id="7175" creationId="{1DCC22DB-F2A5-4F4E-978D-D1BBAF989971}"/>
          </ac:cxnSpMkLst>
        </pc:cxnChg>
        <pc:cxnChg chg="del">
          <ac:chgData name="Rohit J Kate" userId="6acfeb0a-1742-4fee-9ad0-3462b52b7fdf" providerId="ADAL" clId="{FDEA05BB-3882-4C19-B90C-1FD3B4CC5056}" dt="2021-11-30T03:21:06.347" v="5" actId="478"/>
          <ac:cxnSpMkLst>
            <pc:docMk/>
            <pc:sldMk cId="0" sldId="263"/>
            <ac:cxnSpMk id="7176" creationId="{B72E1B8D-A25B-440B-8D05-BC8B70AD362C}"/>
          </ac:cxnSpMkLst>
        </pc:cxnChg>
        <pc:cxnChg chg="del">
          <ac:chgData name="Rohit J Kate" userId="6acfeb0a-1742-4fee-9ad0-3462b52b7fdf" providerId="ADAL" clId="{FDEA05BB-3882-4C19-B90C-1FD3B4CC5056}" dt="2021-11-30T03:21:06.347" v="5" actId="478"/>
          <ac:cxnSpMkLst>
            <pc:docMk/>
            <pc:sldMk cId="0" sldId="263"/>
            <ac:cxnSpMk id="7177" creationId="{81F106E1-34B9-45B7-8F60-EC88CA6EB8C0}"/>
          </ac:cxnSpMkLst>
        </pc:cxnChg>
        <pc:cxnChg chg="del">
          <ac:chgData name="Rohit J Kate" userId="6acfeb0a-1742-4fee-9ad0-3462b52b7fdf" providerId="ADAL" clId="{FDEA05BB-3882-4C19-B90C-1FD3B4CC5056}" dt="2021-11-30T03:21:06.347" v="5" actId="478"/>
          <ac:cxnSpMkLst>
            <pc:docMk/>
            <pc:sldMk cId="0" sldId="263"/>
            <ac:cxnSpMk id="7178" creationId="{77BD2470-FA4D-4500-B11E-5C416F67F7E1}"/>
          </ac:cxnSpMkLst>
        </pc:cxnChg>
        <pc:cxnChg chg="del">
          <ac:chgData name="Rohit J Kate" userId="6acfeb0a-1742-4fee-9ad0-3462b52b7fdf" providerId="ADAL" clId="{FDEA05BB-3882-4C19-B90C-1FD3B4CC5056}" dt="2021-11-30T03:21:06.347" v="5" actId="478"/>
          <ac:cxnSpMkLst>
            <pc:docMk/>
            <pc:sldMk cId="0" sldId="263"/>
            <ac:cxnSpMk id="7179" creationId="{0FCA43AB-C93E-499E-8E43-6E27A9A2FC8E}"/>
          </ac:cxnSpMkLst>
        </pc:cxnChg>
        <pc:cxnChg chg="del">
          <ac:chgData name="Rohit J Kate" userId="6acfeb0a-1742-4fee-9ad0-3462b52b7fdf" providerId="ADAL" clId="{FDEA05BB-3882-4C19-B90C-1FD3B4CC5056}" dt="2021-11-30T03:21:06.347" v="5" actId="478"/>
          <ac:cxnSpMkLst>
            <pc:docMk/>
            <pc:sldMk cId="0" sldId="263"/>
            <ac:cxnSpMk id="7180" creationId="{8792F242-6501-4CB7-9C64-41B771F90060}"/>
          </ac:cxnSpMkLst>
        </pc:cxnChg>
        <pc:cxnChg chg="del">
          <ac:chgData name="Rohit J Kate" userId="6acfeb0a-1742-4fee-9ad0-3462b52b7fdf" providerId="ADAL" clId="{FDEA05BB-3882-4C19-B90C-1FD3B4CC5056}" dt="2021-11-30T03:21:06.347" v="5" actId="478"/>
          <ac:cxnSpMkLst>
            <pc:docMk/>
            <pc:sldMk cId="0" sldId="263"/>
            <ac:cxnSpMk id="7181" creationId="{39307E74-97D8-42B9-BD9E-887C122C27E5}"/>
          </ac:cxnSpMkLst>
        </pc:cxnChg>
        <pc:cxnChg chg="del">
          <ac:chgData name="Rohit J Kate" userId="6acfeb0a-1742-4fee-9ad0-3462b52b7fdf" providerId="ADAL" clId="{FDEA05BB-3882-4C19-B90C-1FD3B4CC5056}" dt="2021-11-30T03:21:06.347" v="5" actId="478"/>
          <ac:cxnSpMkLst>
            <pc:docMk/>
            <pc:sldMk cId="0" sldId="263"/>
            <ac:cxnSpMk id="7182" creationId="{0E2BC95E-5B01-407F-BF98-89C0F93C6624}"/>
          </ac:cxnSpMkLst>
        </pc:cxnChg>
        <pc:cxnChg chg="del">
          <ac:chgData name="Rohit J Kate" userId="6acfeb0a-1742-4fee-9ad0-3462b52b7fdf" providerId="ADAL" clId="{FDEA05BB-3882-4C19-B90C-1FD3B4CC5056}" dt="2021-11-30T03:21:06.347" v="5" actId="478"/>
          <ac:cxnSpMkLst>
            <pc:docMk/>
            <pc:sldMk cId="0" sldId="263"/>
            <ac:cxnSpMk id="7183" creationId="{E050A601-38BC-415D-AC2F-E8CFCD308447}"/>
          </ac:cxnSpMkLst>
        </pc:cxnChg>
      </pc:sldChg>
      <pc:sldChg chg="add del">
        <pc:chgData name="Rohit J Kate" userId="6acfeb0a-1742-4fee-9ad0-3462b52b7fdf" providerId="ADAL" clId="{FDEA05BB-3882-4C19-B90C-1FD3B4CC5056}" dt="2021-11-30T03:20:57.650" v="4"/>
        <pc:sldMkLst>
          <pc:docMk/>
          <pc:sldMk cId="0" sldId="264"/>
        </pc:sldMkLst>
      </pc:sldChg>
      <pc:sldChg chg="addSp delSp modSp add mod modAnim">
        <pc:chgData name="Rohit J Kate" userId="6acfeb0a-1742-4fee-9ad0-3462b52b7fdf" providerId="ADAL" clId="{FDEA05BB-3882-4C19-B90C-1FD3B4CC5056}" dt="2021-11-30T03:48:49.897" v="689" actId="20577"/>
        <pc:sldMkLst>
          <pc:docMk/>
          <pc:sldMk cId="0" sldId="267"/>
        </pc:sldMkLst>
        <pc:spChg chg="add del mod">
          <ac:chgData name="Rohit J Kate" userId="6acfeb0a-1742-4fee-9ad0-3462b52b7fdf" providerId="ADAL" clId="{FDEA05BB-3882-4C19-B90C-1FD3B4CC5056}" dt="2021-11-30T03:48:32.113" v="684" actId="478"/>
          <ac:spMkLst>
            <pc:docMk/>
            <pc:sldMk cId="0" sldId="267"/>
            <ac:spMk id="2" creationId="{775B6320-DD80-4DF9-92A0-BE7300BEB543}"/>
          </ac:spMkLst>
        </pc:spChg>
        <pc:spChg chg="add del mod">
          <ac:chgData name="Rohit J Kate" userId="6acfeb0a-1742-4fee-9ad0-3462b52b7fdf" providerId="ADAL" clId="{FDEA05BB-3882-4C19-B90C-1FD3B4CC5056}" dt="2021-11-30T03:48:32.113" v="684" actId="478"/>
          <ac:spMkLst>
            <pc:docMk/>
            <pc:sldMk cId="0" sldId="267"/>
            <ac:spMk id="3" creationId="{36AAA5E7-5E14-42BB-AE80-11EFC28499CB}"/>
          </ac:spMkLst>
        </pc:spChg>
        <pc:spChg chg="add del mod">
          <ac:chgData name="Rohit J Kate" userId="6acfeb0a-1742-4fee-9ad0-3462b52b7fdf" providerId="ADAL" clId="{FDEA05BB-3882-4C19-B90C-1FD3B4CC5056}" dt="2021-11-30T03:48:32.113" v="684" actId="478"/>
          <ac:spMkLst>
            <pc:docMk/>
            <pc:sldMk cId="0" sldId="267"/>
            <ac:spMk id="4" creationId="{A7BC2FD1-3109-4FC1-B3E9-57AFD6DDE4F0}"/>
          </ac:spMkLst>
        </pc:spChg>
        <pc:spChg chg="del">
          <ac:chgData name="Rohit J Kate" userId="6acfeb0a-1742-4fee-9ad0-3462b52b7fdf" providerId="ADAL" clId="{FDEA05BB-3882-4C19-B90C-1FD3B4CC5056}" dt="2021-11-30T03:48:34.613" v="685" actId="478"/>
          <ac:spMkLst>
            <pc:docMk/>
            <pc:sldMk cId="0" sldId="267"/>
            <ac:spMk id="5" creationId="{3E4385F5-5BFE-4864-8E14-BCE2F19A7E66}"/>
          </ac:spMkLst>
        </pc:spChg>
        <pc:spChg chg="add del mod">
          <ac:chgData name="Rohit J Kate" userId="6acfeb0a-1742-4fee-9ad0-3462b52b7fdf" providerId="ADAL" clId="{FDEA05BB-3882-4C19-B90C-1FD3B4CC5056}" dt="2021-11-30T03:48:32.113" v="684" actId="478"/>
          <ac:spMkLst>
            <pc:docMk/>
            <pc:sldMk cId="0" sldId="267"/>
            <ac:spMk id="8" creationId="{C9681771-337C-4CD3-9593-954D4E72B6D5}"/>
          </ac:spMkLst>
        </pc:spChg>
        <pc:spChg chg="add del mod">
          <ac:chgData name="Rohit J Kate" userId="6acfeb0a-1742-4fee-9ad0-3462b52b7fdf" providerId="ADAL" clId="{FDEA05BB-3882-4C19-B90C-1FD3B4CC5056}" dt="2021-11-30T03:48:32.113" v="684" actId="478"/>
          <ac:spMkLst>
            <pc:docMk/>
            <pc:sldMk cId="0" sldId="267"/>
            <ac:spMk id="9" creationId="{EB4AC999-3E13-4F35-8903-A0F27649E115}"/>
          </ac:spMkLst>
        </pc:spChg>
        <pc:spChg chg="mod">
          <ac:chgData name="Rohit J Kate" userId="6acfeb0a-1742-4fee-9ad0-3462b52b7fdf" providerId="ADAL" clId="{FDEA05BB-3882-4C19-B90C-1FD3B4CC5056}" dt="2021-11-30T03:48:49.897" v="689" actId="20577"/>
          <ac:spMkLst>
            <pc:docMk/>
            <pc:sldMk cId="0" sldId="267"/>
            <ac:spMk id="19460" creationId="{99C58739-0544-41A7-95CE-3C6A104DA46E}"/>
          </ac:spMkLst>
        </pc:spChg>
      </pc:sldChg>
      <pc:sldChg chg="modSp add mod">
        <pc:chgData name="Rohit J Kate" userId="6acfeb0a-1742-4fee-9ad0-3462b52b7fdf" providerId="ADAL" clId="{FDEA05BB-3882-4C19-B90C-1FD3B4CC5056}" dt="2021-11-30T05:43:07.976" v="1956" actId="20577"/>
        <pc:sldMkLst>
          <pc:docMk/>
          <pc:sldMk cId="0" sldId="269"/>
        </pc:sldMkLst>
        <pc:spChg chg="mod">
          <ac:chgData name="Rohit J Kate" userId="6acfeb0a-1742-4fee-9ad0-3462b52b7fdf" providerId="ADAL" clId="{FDEA05BB-3882-4C19-B90C-1FD3B4CC5056}" dt="2021-11-30T05:43:07.976" v="1956" actId="20577"/>
          <ac:spMkLst>
            <pc:docMk/>
            <pc:sldMk cId="0" sldId="269"/>
            <ac:spMk id="16388" creationId="{8D0AB70A-F0A3-4607-B45F-DBFDC1092E1F}"/>
          </ac:spMkLst>
        </pc:spChg>
      </pc:sldChg>
      <pc:sldChg chg="modSp add mod">
        <pc:chgData name="Rohit J Kate" userId="6acfeb0a-1742-4fee-9ad0-3462b52b7fdf" providerId="ADAL" clId="{FDEA05BB-3882-4C19-B90C-1FD3B4CC5056}" dt="2021-11-30T04:02:06.633" v="950" actId="20577"/>
        <pc:sldMkLst>
          <pc:docMk/>
          <pc:sldMk cId="0" sldId="270"/>
        </pc:sldMkLst>
        <pc:spChg chg="mod">
          <ac:chgData name="Rohit J Kate" userId="6acfeb0a-1742-4fee-9ad0-3462b52b7fdf" providerId="ADAL" clId="{FDEA05BB-3882-4C19-B90C-1FD3B4CC5056}" dt="2021-11-30T04:01:46.589" v="921" actId="14100"/>
          <ac:spMkLst>
            <pc:docMk/>
            <pc:sldMk cId="0" sldId="270"/>
            <ac:spMk id="17411" creationId="{514B4367-4C68-4881-B0FE-73BB4E1D1301}"/>
          </ac:spMkLst>
        </pc:spChg>
        <pc:spChg chg="mod">
          <ac:chgData name="Rohit J Kate" userId="6acfeb0a-1742-4fee-9ad0-3462b52b7fdf" providerId="ADAL" clId="{FDEA05BB-3882-4C19-B90C-1FD3B4CC5056}" dt="2021-11-30T04:02:06.633" v="950" actId="20577"/>
          <ac:spMkLst>
            <pc:docMk/>
            <pc:sldMk cId="0" sldId="270"/>
            <ac:spMk id="17412" creationId="{231A36B7-448C-4DBC-AD25-456D4D5809E0}"/>
          </ac:spMkLst>
        </pc:spChg>
      </pc:sldChg>
      <pc:sldChg chg="modSp add mod">
        <pc:chgData name="Rohit J Kate" userId="6acfeb0a-1742-4fee-9ad0-3462b52b7fdf" providerId="ADAL" clId="{FDEA05BB-3882-4C19-B90C-1FD3B4CC5056}" dt="2021-11-30T05:19:07.069" v="1005" actId="20577"/>
        <pc:sldMkLst>
          <pc:docMk/>
          <pc:sldMk cId="0" sldId="271"/>
        </pc:sldMkLst>
        <pc:spChg chg="mod">
          <ac:chgData name="Rohit J Kate" userId="6acfeb0a-1742-4fee-9ad0-3462b52b7fdf" providerId="ADAL" clId="{FDEA05BB-3882-4C19-B90C-1FD3B4CC5056}" dt="2021-11-30T04:02:29.904" v="951" actId="403"/>
          <ac:spMkLst>
            <pc:docMk/>
            <pc:sldMk cId="0" sldId="271"/>
            <ac:spMk id="18435" creationId="{BFBDC7CE-8EFE-49B0-97BB-EC1A321B794A}"/>
          </ac:spMkLst>
        </pc:spChg>
        <pc:spChg chg="mod">
          <ac:chgData name="Rohit J Kate" userId="6acfeb0a-1742-4fee-9ad0-3462b52b7fdf" providerId="ADAL" clId="{FDEA05BB-3882-4C19-B90C-1FD3B4CC5056}" dt="2021-11-30T05:19:07.069" v="1005" actId="20577"/>
          <ac:spMkLst>
            <pc:docMk/>
            <pc:sldMk cId="0" sldId="271"/>
            <ac:spMk id="18436" creationId="{9F5F4124-6425-4501-AB76-FE6FB5BAC90E}"/>
          </ac:spMkLst>
        </pc:spChg>
      </pc:sldChg>
      <pc:sldChg chg="addSp delSp modSp add mod">
        <pc:chgData name="Rohit J Kate" userId="6acfeb0a-1742-4fee-9ad0-3462b52b7fdf" providerId="ADAL" clId="{FDEA05BB-3882-4C19-B90C-1FD3B4CC5056}" dt="2021-11-30T05:30:01.984" v="1435" actId="21"/>
        <pc:sldMkLst>
          <pc:docMk/>
          <pc:sldMk cId="0" sldId="272"/>
        </pc:sldMkLst>
        <pc:spChg chg="add del mod">
          <ac:chgData name="Rohit J Kate" userId="6acfeb0a-1742-4fee-9ad0-3462b52b7fdf" providerId="ADAL" clId="{FDEA05BB-3882-4C19-B90C-1FD3B4CC5056}" dt="2021-11-30T05:30:01.984" v="1435" actId="21"/>
          <ac:spMkLst>
            <pc:docMk/>
            <pc:sldMk cId="0" sldId="272"/>
            <ac:spMk id="5" creationId="{1DE341E2-E40B-41EF-B994-D1B3E9425FA7}"/>
          </ac:spMkLst>
        </pc:spChg>
        <pc:spChg chg="add del mod">
          <ac:chgData name="Rohit J Kate" userId="6acfeb0a-1742-4fee-9ad0-3462b52b7fdf" providerId="ADAL" clId="{FDEA05BB-3882-4C19-B90C-1FD3B4CC5056}" dt="2021-11-30T05:30:01.984" v="1435" actId="21"/>
          <ac:spMkLst>
            <pc:docMk/>
            <pc:sldMk cId="0" sldId="272"/>
            <ac:spMk id="6" creationId="{7F0C0499-163D-4081-A021-9C5763F8D84A}"/>
          </ac:spMkLst>
        </pc:spChg>
        <pc:spChg chg="add del mod">
          <ac:chgData name="Rohit J Kate" userId="6acfeb0a-1742-4fee-9ad0-3462b52b7fdf" providerId="ADAL" clId="{FDEA05BB-3882-4C19-B90C-1FD3B4CC5056}" dt="2021-11-30T05:30:01.984" v="1435" actId="21"/>
          <ac:spMkLst>
            <pc:docMk/>
            <pc:sldMk cId="0" sldId="272"/>
            <ac:spMk id="11" creationId="{AD375BDD-9087-4B98-B93F-21DAEBC57EB0}"/>
          </ac:spMkLst>
        </pc:spChg>
        <pc:spChg chg="add del mod">
          <ac:chgData name="Rohit J Kate" userId="6acfeb0a-1742-4fee-9ad0-3462b52b7fdf" providerId="ADAL" clId="{FDEA05BB-3882-4C19-B90C-1FD3B4CC5056}" dt="2021-11-30T05:30:01.984" v="1435" actId="21"/>
          <ac:spMkLst>
            <pc:docMk/>
            <pc:sldMk cId="0" sldId="272"/>
            <ac:spMk id="13" creationId="{AFA46A15-941A-494D-80CD-6B669B81EA4F}"/>
          </ac:spMkLst>
        </pc:spChg>
        <pc:spChg chg="add del mod">
          <ac:chgData name="Rohit J Kate" userId="6acfeb0a-1742-4fee-9ad0-3462b52b7fdf" providerId="ADAL" clId="{FDEA05BB-3882-4C19-B90C-1FD3B4CC5056}" dt="2021-11-30T05:30:01.984" v="1435" actId="21"/>
          <ac:spMkLst>
            <pc:docMk/>
            <pc:sldMk cId="0" sldId="272"/>
            <ac:spMk id="15" creationId="{5B626117-D356-4B71-BD4F-CA131FEDD472}"/>
          </ac:spMkLst>
        </pc:spChg>
        <pc:spChg chg="add del mod">
          <ac:chgData name="Rohit J Kate" userId="6acfeb0a-1742-4fee-9ad0-3462b52b7fdf" providerId="ADAL" clId="{FDEA05BB-3882-4C19-B90C-1FD3B4CC5056}" dt="2021-11-30T05:30:01.984" v="1435" actId="21"/>
          <ac:spMkLst>
            <pc:docMk/>
            <pc:sldMk cId="0" sldId="272"/>
            <ac:spMk id="17" creationId="{C2C4E53E-65B6-43BB-BEDB-4174391A523C}"/>
          </ac:spMkLst>
        </pc:spChg>
        <pc:spChg chg="add del mod">
          <ac:chgData name="Rohit J Kate" userId="6acfeb0a-1742-4fee-9ad0-3462b52b7fdf" providerId="ADAL" clId="{FDEA05BB-3882-4C19-B90C-1FD3B4CC5056}" dt="2021-11-30T05:30:01.984" v="1435" actId="21"/>
          <ac:spMkLst>
            <pc:docMk/>
            <pc:sldMk cId="0" sldId="272"/>
            <ac:spMk id="19" creationId="{8A792F75-E413-4DC1-ABFA-D4923F9BD183}"/>
          </ac:spMkLst>
        </pc:spChg>
        <pc:spChg chg="add del mod">
          <ac:chgData name="Rohit J Kate" userId="6acfeb0a-1742-4fee-9ad0-3462b52b7fdf" providerId="ADAL" clId="{FDEA05BB-3882-4C19-B90C-1FD3B4CC5056}" dt="2021-11-30T05:30:01.984" v="1435" actId="21"/>
          <ac:spMkLst>
            <pc:docMk/>
            <pc:sldMk cId="0" sldId="272"/>
            <ac:spMk id="21" creationId="{A14811A4-0B85-4796-950E-5F0EE1C6FD34}"/>
          </ac:spMkLst>
        </pc:spChg>
        <pc:spChg chg="mod">
          <ac:chgData name="Rohit J Kate" userId="6acfeb0a-1742-4fee-9ad0-3462b52b7fdf" providerId="ADAL" clId="{FDEA05BB-3882-4C19-B90C-1FD3B4CC5056}" dt="2021-11-30T04:04:32.426" v="982" actId="20577"/>
          <ac:spMkLst>
            <pc:docMk/>
            <pc:sldMk cId="0" sldId="272"/>
            <ac:spMk id="19459" creationId="{2CD4B788-9564-4725-A200-A37D1F8FC997}"/>
          </ac:spMkLst>
        </pc:spChg>
        <pc:spChg chg="mod">
          <ac:chgData name="Rohit J Kate" userId="6acfeb0a-1742-4fee-9ad0-3462b52b7fdf" providerId="ADAL" clId="{FDEA05BB-3882-4C19-B90C-1FD3B4CC5056}" dt="2021-11-30T05:21:51.852" v="1048" actId="20577"/>
          <ac:spMkLst>
            <pc:docMk/>
            <pc:sldMk cId="0" sldId="272"/>
            <ac:spMk id="19460" creationId="{28747AC9-359F-4FA4-BA74-6E4EAC10F6B1}"/>
          </ac:spMkLst>
        </pc:spChg>
        <pc:cxnChg chg="add del">
          <ac:chgData name="Rohit J Kate" userId="6acfeb0a-1742-4fee-9ad0-3462b52b7fdf" providerId="ADAL" clId="{FDEA05BB-3882-4C19-B90C-1FD3B4CC5056}" dt="2021-11-30T05:30:01.984" v="1435" actId="21"/>
          <ac:cxnSpMkLst>
            <pc:docMk/>
            <pc:sldMk cId="0" sldId="272"/>
            <ac:cxnSpMk id="4" creationId="{D23752CC-E492-4508-BAD4-7CEB4F5AE9E2}"/>
          </ac:cxnSpMkLst>
        </pc:cxnChg>
        <pc:cxnChg chg="add del mod">
          <ac:chgData name="Rohit J Kate" userId="6acfeb0a-1742-4fee-9ad0-3462b52b7fdf" providerId="ADAL" clId="{FDEA05BB-3882-4C19-B90C-1FD3B4CC5056}" dt="2021-11-30T05:30:01.984" v="1435" actId="21"/>
          <ac:cxnSpMkLst>
            <pc:docMk/>
            <pc:sldMk cId="0" sldId="272"/>
            <ac:cxnSpMk id="10" creationId="{4B945187-6969-47B9-8D76-4B02038EC8C7}"/>
          </ac:cxnSpMkLst>
        </pc:cxnChg>
        <pc:cxnChg chg="add del mod">
          <ac:chgData name="Rohit J Kate" userId="6acfeb0a-1742-4fee-9ad0-3462b52b7fdf" providerId="ADAL" clId="{FDEA05BB-3882-4C19-B90C-1FD3B4CC5056}" dt="2021-11-30T05:30:01.984" v="1435" actId="21"/>
          <ac:cxnSpMkLst>
            <pc:docMk/>
            <pc:sldMk cId="0" sldId="272"/>
            <ac:cxnSpMk id="12" creationId="{1CFE706D-E956-4C2C-BF7A-67757700D223}"/>
          </ac:cxnSpMkLst>
        </pc:cxnChg>
        <pc:cxnChg chg="add del mod">
          <ac:chgData name="Rohit J Kate" userId="6acfeb0a-1742-4fee-9ad0-3462b52b7fdf" providerId="ADAL" clId="{FDEA05BB-3882-4C19-B90C-1FD3B4CC5056}" dt="2021-11-30T05:30:01.984" v="1435" actId="21"/>
          <ac:cxnSpMkLst>
            <pc:docMk/>
            <pc:sldMk cId="0" sldId="272"/>
            <ac:cxnSpMk id="14" creationId="{7D987EF5-BF5C-4621-AD42-9796C445D497}"/>
          </ac:cxnSpMkLst>
        </pc:cxnChg>
        <pc:cxnChg chg="add del mod">
          <ac:chgData name="Rohit J Kate" userId="6acfeb0a-1742-4fee-9ad0-3462b52b7fdf" providerId="ADAL" clId="{FDEA05BB-3882-4C19-B90C-1FD3B4CC5056}" dt="2021-11-30T05:30:01.984" v="1435" actId="21"/>
          <ac:cxnSpMkLst>
            <pc:docMk/>
            <pc:sldMk cId="0" sldId="272"/>
            <ac:cxnSpMk id="16" creationId="{31948E37-13E6-4135-A749-6C0831C56B38}"/>
          </ac:cxnSpMkLst>
        </pc:cxnChg>
        <pc:cxnChg chg="add del mod">
          <ac:chgData name="Rohit J Kate" userId="6acfeb0a-1742-4fee-9ad0-3462b52b7fdf" providerId="ADAL" clId="{FDEA05BB-3882-4C19-B90C-1FD3B4CC5056}" dt="2021-11-30T05:30:01.984" v="1435" actId="21"/>
          <ac:cxnSpMkLst>
            <pc:docMk/>
            <pc:sldMk cId="0" sldId="272"/>
            <ac:cxnSpMk id="18" creationId="{455C2677-B3AD-410D-9782-E44BA8F18B1D}"/>
          </ac:cxnSpMkLst>
        </pc:cxnChg>
        <pc:cxnChg chg="add del mod">
          <ac:chgData name="Rohit J Kate" userId="6acfeb0a-1742-4fee-9ad0-3462b52b7fdf" providerId="ADAL" clId="{FDEA05BB-3882-4C19-B90C-1FD3B4CC5056}" dt="2021-11-30T05:30:01.984" v="1435" actId="21"/>
          <ac:cxnSpMkLst>
            <pc:docMk/>
            <pc:sldMk cId="0" sldId="272"/>
            <ac:cxnSpMk id="20" creationId="{F77DE475-2124-4644-A816-7D0A84986C10}"/>
          </ac:cxnSpMkLst>
        </pc:cxnChg>
      </pc:sldChg>
      <pc:sldChg chg="addSp modSp add mod modAnim">
        <pc:chgData name="Rohit J Kate" userId="6acfeb0a-1742-4fee-9ad0-3462b52b7fdf" providerId="ADAL" clId="{FDEA05BB-3882-4C19-B90C-1FD3B4CC5056}" dt="2021-11-30T05:33:38.610" v="1634" actId="20577"/>
        <pc:sldMkLst>
          <pc:docMk/>
          <pc:sldMk cId="0" sldId="273"/>
        </pc:sldMkLst>
        <pc:spChg chg="add mod">
          <ac:chgData name="Rohit J Kate" userId="6acfeb0a-1742-4fee-9ad0-3462b52b7fdf" providerId="ADAL" clId="{FDEA05BB-3882-4C19-B90C-1FD3B4CC5056}" dt="2021-11-30T05:32:44.783" v="1619" actId="1036"/>
          <ac:spMkLst>
            <pc:docMk/>
            <pc:sldMk cId="0" sldId="273"/>
            <ac:spMk id="2" creationId="{B35FEE05-3A7B-4B9B-9C32-3690DB181105}"/>
          </ac:spMkLst>
        </pc:spChg>
        <pc:spChg chg="add mod">
          <ac:chgData name="Rohit J Kate" userId="6acfeb0a-1742-4fee-9ad0-3462b52b7fdf" providerId="ADAL" clId="{FDEA05BB-3882-4C19-B90C-1FD3B4CC5056}" dt="2021-11-30T05:32:44.783" v="1619" actId="1036"/>
          <ac:spMkLst>
            <pc:docMk/>
            <pc:sldMk cId="0" sldId="273"/>
            <ac:spMk id="5" creationId="{430DF1E5-2B1B-47BA-9769-FF6D0D82AC23}"/>
          </ac:spMkLst>
        </pc:spChg>
        <pc:spChg chg="add mod">
          <ac:chgData name="Rohit J Kate" userId="6acfeb0a-1742-4fee-9ad0-3462b52b7fdf" providerId="ADAL" clId="{FDEA05BB-3882-4C19-B90C-1FD3B4CC5056}" dt="2021-11-30T05:32:44.783" v="1619" actId="1036"/>
          <ac:spMkLst>
            <pc:docMk/>
            <pc:sldMk cId="0" sldId="273"/>
            <ac:spMk id="7" creationId="{4980497E-368F-4426-8CD5-100A43191668}"/>
          </ac:spMkLst>
        </pc:spChg>
        <pc:spChg chg="add mod">
          <ac:chgData name="Rohit J Kate" userId="6acfeb0a-1742-4fee-9ad0-3462b52b7fdf" providerId="ADAL" clId="{FDEA05BB-3882-4C19-B90C-1FD3B4CC5056}" dt="2021-11-30T05:32:44.783" v="1619" actId="1036"/>
          <ac:spMkLst>
            <pc:docMk/>
            <pc:sldMk cId="0" sldId="273"/>
            <ac:spMk id="9" creationId="{787889A7-0C76-4F38-A7E8-825A0768CA54}"/>
          </ac:spMkLst>
        </pc:spChg>
        <pc:spChg chg="add mod">
          <ac:chgData name="Rohit J Kate" userId="6acfeb0a-1742-4fee-9ad0-3462b52b7fdf" providerId="ADAL" clId="{FDEA05BB-3882-4C19-B90C-1FD3B4CC5056}" dt="2021-11-30T05:32:44.783" v="1619" actId="1036"/>
          <ac:spMkLst>
            <pc:docMk/>
            <pc:sldMk cId="0" sldId="273"/>
            <ac:spMk id="11" creationId="{F6D717F9-E2EA-41EA-A6A8-FE67322705BD}"/>
          </ac:spMkLst>
        </pc:spChg>
        <pc:spChg chg="add mod">
          <ac:chgData name="Rohit J Kate" userId="6acfeb0a-1742-4fee-9ad0-3462b52b7fdf" providerId="ADAL" clId="{FDEA05BB-3882-4C19-B90C-1FD3B4CC5056}" dt="2021-11-30T05:32:44.783" v="1619" actId="1036"/>
          <ac:spMkLst>
            <pc:docMk/>
            <pc:sldMk cId="0" sldId="273"/>
            <ac:spMk id="13" creationId="{EFA0EEB2-A43E-4F49-AE98-3B8A1D04C27E}"/>
          </ac:spMkLst>
        </pc:spChg>
        <pc:spChg chg="add mod">
          <ac:chgData name="Rohit J Kate" userId="6acfeb0a-1742-4fee-9ad0-3462b52b7fdf" providerId="ADAL" clId="{FDEA05BB-3882-4C19-B90C-1FD3B4CC5056}" dt="2021-11-30T05:32:44.783" v="1619" actId="1036"/>
          <ac:spMkLst>
            <pc:docMk/>
            <pc:sldMk cId="0" sldId="273"/>
            <ac:spMk id="15" creationId="{CE7C5BFE-D424-4537-A0B3-CB3522BC924A}"/>
          </ac:spMkLst>
        </pc:spChg>
        <pc:spChg chg="add mod">
          <ac:chgData name="Rohit J Kate" userId="6acfeb0a-1742-4fee-9ad0-3462b52b7fdf" providerId="ADAL" clId="{FDEA05BB-3882-4C19-B90C-1FD3B4CC5056}" dt="2021-11-30T05:32:44.783" v="1619" actId="1036"/>
          <ac:spMkLst>
            <pc:docMk/>
            <pc:sldMk cId="0" sldId="273"/>
            <ac:spMk id="17" creationId="{9226F084-C0DF-4778-BE1B-832016F920CB}"/>
          </ac:spMkLst>
        </pc:spChg>
        <pc:spChg chg="add mod">
          <ac:chgData name="Rohit J Kate" userId="6acfeb0a-1742-4fee-9ad0-3462b52b7fdf" providerId="ADAL" clId="{FDEA05BB-3882-4C19-B90C-1FD3B4CC5056}" dt="2021-11-30T05:32:44.783" v="1619" actId="1036"/>
          <ac:spMkLst>
            <pc:docMk/>
            <pc:sldMk cId="0" sldId="273"/>
            <ac:spMk id="19" creationId="{CDFF4ED0-BEA7-454B-83F4-CF8D81EAA7A8}"/>
          </ac:spMkLst>
        </pc:spChg>
        <pc:spChg chg="mod">
          <ac:chgData name="Rohit J Kate" userId="6acfeb0a-1742-4fee-9ad0-3462b52b7fdf" providerId="ADAL" clId="{FDEA05BB-3882-4C19-B90C-1FD3B4CC5056}" dt="2021-11-30T05:33:38.610" v="1634" actId="20577"/>
          <ac:spMkLst>
            <pc:docMk/>
            <pc:sldMk cId="0" sldId="273"/>
            <ac:spMk id="20484" creationId="{1322D40D-96C8-415D-B62D-54425B506E5A}"/>
          </ac:spMkLst>
        </pc:spChg>
        <pc:cxnChg chg="add mod">
          <ac:chgData name="Rohit J Kate" userId="6acfeb0a-1742-4fee-9ad0-3462b52b7fdf" providerId="ADAL" clId="{FDEA05BB-3882-4C19-B90C-1FD3B4CC5056}" dt="2021-11-30T05:32:44.783" v="1619" actId="1036"/>
          <ac:cxnSpMkLst>
            <pc:docMk/>
            <pc:sldMk cId="0" sldId="273"/>
            <ac:cxnSpMk id="6" creationId="{54E9B8B2-349D-4AED-90DD-A4EAA83ADB00}"/>
          </ac:cxnSpMkLst>
        </pc:cxnChg>
        <pc:cxnChg chg="add mod">
          <ac:chgData name="Rohit J Kate" userId="6acfeb0a-1742-4fee-9ad0-3462b52b7fdf" providerId="ADAL" clId="{FDEA05BB-3882-4C19-B90C-1FD3B4CC5056}" dt="2021-11-30T05:32:44.783" v="1619" actId="1036"/>
          <ac:cxnSpMkLst>
            <pc:docMk/>
            <pc:sldMk cId="0" sldId="273"/>
            <ac:cxnSpMk id="8" creationId="{AD23A223-27F7-4818-AD92-23C455079F7A}"/>
          </ac:cxnSpMkLst>
        </pc:cxnChg>
        <pc:cxnChg chg="add mod">
          <ac:chgData name="Rohit J Kate" userId="6acfeb0a-1742-4fee-9ad0-3462b52b7fdf" providerId="ADAL" clId="{FDEA05BB-3882-4C19-B90C-1FD3B4CC5056}" dt="2021-11-30T05:32:44.783" v="1619" actId="1036"/>
          <ac:cxnSpMkLst>
            <pc:docMk/>
            <pc:sldMk cId="0" sldId="273"/>
            <ac:cxnSpMk id="10" creationId="{7A30607C-2C70-43F8-A6BA-49A977C8B06A}"/>
          </ac:cxnSpMkLst>
        </pc:cxnChg>
        <pc:cxnChg chg="add mod">
          <ac:chgData name="Rohit J Kate" userId="6acfeb0a-1742-4fee-9ad0-3462b52b7fdf" providerId="ADAL" clId="{FDEA05BB-3882-4C19-B90C-1FD3B4CC5056}" dt="2021-11-30T05:32:44.783" v="1619" actId="1036"/>
          <ac:cxnSpMkLst>
            <pc:docMk/>
            <pc:sldMk cId="0" sldId="273"/>
            <ac:cxnSpMk id="12" creationId="{31DAC173-E0FF-4785-8360-1D987F6E123F}"/>
          </ac:cxnSpMkLst>
        </pc:cxnChg>
        <pc:cxnChg chg="add mod">
          <ac:chgData name="Rohit J Kate" userId="6acfeb0a-1742-4fee-9ad0-3462b52b7fdf" providerId="ADAL" clId="{FDEA05BB-3882-4C19-B90C-1FD3B4CC5056}" dt="2021-11-30T05:32:44.783" v="1619" actId="1036"/>
          <ac:cxnSpMkLst>
            <pc:docMk/>
            <pc:sldMk cId="0" sldId="273"/>
            <ac:cxnSpMk id="14" creationId="{33FCF7D7-BB03-43F5-A09F-7DBBEF04551F}"/>
          </ac:cxnSpMkLst>
        </pc:cxnChg>
        <pc:cxnChg chg="add mod">
          <ac:chgData name="Rohit J Kate" userId="6acfeb0a-1742-4fee-9ad0-3462b52b7fdf" providerId="ADAL" clId="{FDEA05BB-3882-4C19-B90C-1FD3B4CC5056}" dt="2021-11-30T05:32:44.783" v="1619" actId="1036"/>
          <ac:cxnSpMkLst>
            <pc:docMk/>
            <pc:sldMk cId="0" sldId="273"/>
            <ac:cxnSpMk id="16" creationId="{2C5A7700-09A5-4C40-A779-EF3779747F2F}"/>
          </ac:cxnSpMkLst>
        </pc:cxnChg>
        <pc:cxnChg chg="add mod">
          <ac:chgData name="Rohit J Kate" userId="6acfeb0a-1742-4fee-9ad0-3462b52b7fdf" providerId="ADAL" clId="{FDEA05BB-3882-4C19-B90C-1FD3B4CC5056}" dt="2021-11-30T05:32:44.783" v="1619" actId="1036"/>
          <ac:cxnSpMkLst>
            <pc:docMk/>
            <pc:sldMk cId="0" sldId="273"/>
            <ac:cxnSpMk id="18" creationId="{AA6F7964-CE52-4D9E-8D0D-68AA6303762C}"/>
          </ac:cxnSpMkLst>
        </pc:cxnChg>
      </pc:sldChg>
      <pc:sldChg chg="addSp delSp modSp add del mod delAnim modAnim">
        <pc:chgData name="Rohit J Kate" userId="6acfeb0a-1742-4fee-9ad0-3462b52b7fdf" providerId="ADAL" clId="{FDEA05BB-3882-4C19-B90C-1FD3B4CC5056}" dt="2021-11-30T05:54:31.351" v="2273" actId="47"/>
        <pc:sldMkLst>
          <pc:docMk/>
          <pc:sldMk cId="0" sldId="274"/>
        </pc:sldMkLst>
        <pc:spChg chg="add del mod">
          <ac:chgData name="Rohit J Kate" userId="6acfeb0a-1742-4fee-9ad0-3462b52b7fdf" providerId="ADAL" clId="{FDEA05BB-3882-4C19-B90C-1FD3B4CC5056}" dt="2021-11-30T05:50:57.678" v="2182" actId="21"/>
          <ac:spMkLst>
            <pc:docMk/>
            <pc:sldMk cId="0" sldId="274"/>
            <ac:spMk id="2" creationId="{56C4392F-AD24-4393-8D8B-4B9D6C230119}"/>
          </ac:spMkLst>
        </pc:spChg>
        <pc:spChg chg="mod">
          <ac:chgData name="Rohit J Kate" userId="6acfeb0a-1742-4fee-9ad0-3462b52b7fdf" providerId="ADAL" clId="{FDEA05BB-3882-4C19-B90C-1FD3B4CC5056}" dt="2021-11-30T05:45:27.144" v="2057" actId="27636"/>
          <ac:spMkLst>
            <pc:docMk/>
            <pc:sldMk cId="0" sldId="274"/>
            <ac:spMk id="21508" creationId="{B3E0F932-31A9-4C50-9E76-6F18C12F4952}"/>
          </ac:spMkLst>
        </pc:spChg>
        <pc:spChg chg="mod">
          <ac:chgData name="Rohit J Kate" userId="6acfeb0a-1742-4fee-9ad0-3462b52b7fdf" providerId="ADAL" clId="{FDEA05BB-3882-4C19-B90C-1FD3B4CC5056}" dt="2021-11-30T05:47:48.109" v="2081" actId="1036"/>
          <ac:spMkLst>
            <pc:docMk/>
            <pc:sldMk cId="0" sldId="274"/>
            <ac:spMk id="21509" creationId="{78C5584D-2005-40AA-964B-0F3F39F19133}"/>
          </ac:spMkLst>
        </pc:spChg>
        <pc:spChg chg="mod">
          <ac:chgData name="Rohit J Kate" userId="6acfeb0a-1742-4fee-9ad0-3462b52b7fdf" providerId="ADAL" clId="{FDEA05BB-3882-4C19-B90C-1FD3B4CC5056}" dt="2021-11-30T05:47:48.109" v="2081" actId="1036"/>
          <ac:spMkLst>
            <pc:docMk/>
            <pc:sldMk cId="0" sldId="274"/>
            <ac:spMk id="21510" creationId="{48C8CDDE-0CC9-419D-A7BB-92B8F6BFE7E7}"/>
          </ac:spMkLst>
        </pc:spChg>
        <pc:spChg chg="mod">
          <ac:chgData name="Rohit J Kate" userId="6acfeb0a-1742-4fee-9ad0-3462b52b7fdf" providerId="ADAL" clId="{FDEA05BB-3882-4C19-B90C-1FD3B4CC5056}" dt="2021-11-30T05:47:48.109" v="2081" actId="1036"/>
          <ac:spMkLst>
            <pc:docMk/>
            <pc:sldMk cId="0" sldId="274"/>
            <ac:spMk id="21511" creationId="{11A21623-B057-46D3-8D01-D7A4DC349B34}"/>
          </ac:spMkLst>
        </pc:spChg>
        <pc:spChg chg="mod">
          <ac:chgData name="Rohit J Kate" userId="6acfeb0a-1742-4fee-9ad0-3462b52b7fdf" providerId="ADAL" clId="{FDEA05BB-3882-4C19-B90C-1FD3B4CC5056}" dt="2021-11-30T05:47:48.109" v="2081" actId="1036"/>
          <ac:spMkLst>
            <pc:docMk/>
            <pc:sldMk cId="0" sldId="274"/>
            <ac:spMk id="21512" creationId="{C7546348-FA25-43B7-9022-AAC89D684417}"/>
          </ac:spMkLst>
        </pc:spChg>
        <pc:spChg chg="mod">
          <ac:chgData name="Rohit J Kate" userId="6acfeb0a-1742-4fee-9ad0-3462b52b7fdf" providerId="ADAL" clId="{FDEA05BB-3882-4C19-B90C-1FD3B4CC5056}" dt="2021-11-30T05:47:48.109" v="2081" actId="1036"/>
          <ac:spMkLst>
            <pc:docMk/>
            <pc:sldMk cId="0" sldId="274"/>
            <ac:spMk id="21513" creationId="{8A2D9224-8747-4A21-BF42-E23C8D9704CE}"/>
          </ac:spMkLst>
        </pc:spChg>
        <pc:spChg chg="mod">
          <ac:chgData name="Rohit J Kate" userId="6acfeb0a-1742-4fee-9ad0-3462b52b7fdf" providerId="ADAL" clId="{FDEA05BB-3882-4C19-B90C-1FD3B4CC5056}" dt="2021-11-30T05:47:48.109" v="2081" actId="1036"/>
          <ac:spMkLst>
            <pc:docMk/>
            <pc:sldMk cId="0" sldId="274"/>
            <ac:spMk id="21514" creationId="{34F333FE-EDC6-42DC-8A81-F26DB2B055E7}"/>
          </ac:spMkLst>
        </pc:spChg>
        <pc:spChg chg="mod">
          <ac:chgData name="Rohit J Kate" userId="6acfeb0a-1742-4fee-9ad0-3462b52b7fdf" providerId="ADAL" clId="{FDEA05BB-3882-4C19-B90C-1FD3B4CC5056}" dt="2021-11-30T05:47:48.109" v="2081" actId="1036"/>
          <ac:spMkLst>
            <pc:docMk/>
            <pc:sldMk cId="0" sldId="274"/>
            <ac:spMk id="21515" creationId="{A50066AB-FEB5-4715-B864-1A3B067DB03B}"/>
          </ac:spMkLst>
        </pc:spChg>
        <pc:spChg chg="mod">
          <ac:chgData name="Rohit J Kate" userId="6acfeb0a-1742-4fee-9ad0-3462b52b7fdf" providerId="ADAL" clId="{FDEA05BB-3882-4C19-B90C-1FD3B4CC5056}" dt="2021-11-30T05:47:48.109" v="2081" actId="1036"/>
          <ac:spMkLst>
            <pc:docMk/>
            <pc:sldMk cId="0" sldId="274"/>
            <ac:spMk id="21516" creationId="{4AC4F273-49C2-41CA-97AC-C12E35FECE20}"/>
          </ac:spMkLst>
        </pc:spChg>
        <pc:spChg chg="mod">
          <ac:chgData name="Rohit J Kate" userId="6acfeb0a-1742-4fee-9ad0-3462b52b7fdf" providerId="ADAL" clId="{FDEA05BB-3882-4C19-B90C-1FD3B4CC5056}" dt="2021-11-30T05:47:48.109" v="2081" actId="1036"/>
          <ac:spMkLst>
            <pc:docMk/>
            <pc:sldMk cId="0" sldId="274"/>
            <ac:spMk id="21517" creationId="{EC23A451-FEEC-4A51-B0DA-BDB1F4EEA57C}"/>
          </ac:spMkLst>
        </pc:spChg>
        <pc:spChg chg="mod">
          <ac:chgData name="Rohit J Kate" userId="6acfeb0a-1742-4fee-9ad0-3462b52b7fdf" providerId="ADAL" clId="{FDEA05BB-3882-4C19-B90C-1FD3B4CC5056}" dt="2021-11-30T05:47:48.109" v="2081" actId="1036"/>
          <ac:spMkLst>
            <pc:docMk/>
            <pc:sldMk cId="0" sldId="274"/>
            <ac:spMk id="21518" creationId="{AA884A10-0771-417D-B612-DE601996A543}"/>
          </ac:spMkLst>
        </pc:spChg>
        <pc:spChg chg="mod">
          <ac:chgData name="Rohit J Kate" userId="6acfeb0a-1742-4fee-9ad0-3462b52b7fdf" providerId="ADAL" clId="{FDEA05BB-3882-4C19-B90C-1FD3B4CC5056}" dt="2021-11-30T05:47:48.109" v="2081" actId="1036"/>
          <ac:spMkLst>
            <pc:docMk/>
            <pc:sldMk cId="0" sldId="274"/>
            <ac:spMk id="21519" creationId="{2CE40F18-F364-4668-8216-492370A10135}"/>
          </ac:spMkLst>
        </pc:spChg>
        <pc:spChg chg="mod">
          <ac:chgData name="Rohit J Kate" userId="6acfeb0a-1742-4fee-9ad0-3462b52b7fdf" providerId="ADAL" clId="{FDEA05BB-3882-4C19-B90C-1FD3B4CC5056}" dt="2021-11-30T05:47:48.109" v="2081" actId="1036"/>
          <ac:spMkLst>
            <pc:docMk/>
            <pc:sldMk cId="0" sldId="274"/>
            <ac:spMk id="21520" creationId="{242FAF44-2A2D-497B-AA3A-18F7DCE35380}"/>
          </ac:spMkLst>
        </pc:spChg>
        <pc:spChg chg="mod">
          <ac:chgData name="Rohit J Kate" userId="6acfeb0a-1742-4fee-9ad0-3462b52b7fdf" providerId="ADAL" clId="{FDEA05BB-3882-4C19-B90C-1FD3B4CC5056}" dt="2021-11-30T05:47:48.109" v="2081" actId="1036"/>
          <ac:spMkLst>
            <pc:docMk/>
            <pc:sldMk cId="0" sldId="274"/>
            <ac:spMk id="21521" creationId="{E44EC83C-AC40-41C7-8E18-473CF6A67B9D}"/>
          </ac:spMkLst>
        </pc:spChg>
        <pc:spChg chg="mod">
          <ac:chgData name="Rohit J Kate" userId="6acfeb0a-1742-4fee-9ad0-3462b52b7fdf" providerId="ADAL" clId="{FDEA05BB-3882-4C19-B90C-1FD3B4CC5056}" dt="2021-11-30T05:47:48.109" v="2081" actId="1036"/>
          <ac:spMkLst>
            <pc:docMk/>
            <pc:sldMk cId="0" sldId="274"/>
            <ac:spMk id="21522" creationId="{9C5F2A5D-162D-4225-83F7-91C06E649DD0}"/>
          </ac:spMkLst>
        </pc:spChg>
        <pc:spChg chg="mod">
          <ac:chgData name="Rohit J Kate" userId="6acfeb0a-1742-4fee-9ad0-3462b52b7fdf" providerId="ADAL" clId="{FDEA05BB-3882-4C19-B90C-1FD3B4CC5056}" dt="2021-11-30T05:47:48.109" v="2081" actId="1036"/>
          <ac:spMkLst>
            <pc:docMk/>
            <pc:sldMk cId="0" sldId="274"/>
            <ac:spMk id="21523" creationId="{B886C353-C637-4EE2-B81E-4C9AEF93ADB1}"/>
          </ac:spMkLst>
        </pc:spChg>
        <pc:spChg chg="mod">
          <ac:chgData name="Rohit J Kate" userId="6acfeb0a-1742-4fee-9ad0-3462b52b7fdf" providerId="ADAL" clId="{FDEA05BB-3882-4C19-B90C-1FD3B4CC5056}" dt="2021-11-30T05:47:48.109" v="2081" actId="1036"/>
          <ac:spMkLst>
            <pc:docMk/>
            <pc:sldMk cId="0" sldId="274"/>
            <ac:spMk id="21524" creationId="{BB974CC2-EED2-4B69-A834-3514521A7B87}"/>
          </ac:spMkLst>
        </pc:spChg>
        <pc:spChg chg="mod">
          <ac:chgData name="Rohit J Kate" userId="6acfeb0a-1742-4fee-9ad0-3462b52b7fdf" providerId="ADAL" clId="{FDEA05BB-3882-4C19-B90C-1FD3B4CC5056}" dt="2021-11-30T05:47:48.109" v="2081" actId="1036"/>
          <ac:spMkLst>
            <pc:docMk/>
            <pc:sldMk cId="0" sldId="274"/>
            <ac:spMk id="21525" creationId="{834C0BC2-904F-46F7-8D3D-CD6045561F5C}"/>
          </ac:spMkLst>
        </pc:spChg>
        <pc:spChg chg="mod">
          <ac:chgData name="Rohit J Kate" userId="6acfeb0a-1742-4fee-9ad0-3462b52b7fdf" providerId="ADAL" clId="{FDEA05BB-3882-4C19-B90C-1FD3B4CC5056}" dt="2021-11-30T05:47:48.109" v="2081" actId="1036"/>
          <ac:spMkLst>
            <pc:docMk/>
            <pc:sldMk cId="0" sldId="274"/>
            <ac:spMk id="21526" creationId="{6C32DB9B-7C6E-4F99-812E-9B8F470D2E39}"/>
          </ac:spMkLst>
        </pc:spChg>
        <pc:spChg chg="mod">
          <ac:chgData name="Rohit J Kate" userId="6acfeb0a-1742-4fee-9ad0-3462b52b7fdf" providerId="ADAL" clId="{FDEA05BB-3882-4C19-B90C-1FD3B4CC5056}" dt="2021-11-30T05:47:48.109" v="2081" actId="1036"/>
          <ac:spMkLst>
            <pc:docMk/>
            <pc:sldMk cId="0" sldId="274"/>
            <ac:spMk id="21527" creationId="{389E4BC7-61C8-4933-A5DD-C214611EC362}"/>
          </ac:spMkLst>
        </pc:spChg>
        <pc:spChg chg="mod">
          <ac:chgData name="Rohit J Kate" userId="6acfeb0a-1742-4fee-9ad0-3462b52b7fdf" providerId="ADAL" clId="{FDEA05BB-3882-4C19-B90C-1FD3B4CC5056}" dt="2021-11-30T05:47:48.109" v="2081" actId="1036"/>
          <ac:spMkLst>
            <pc:docMk/>
            <pc:sldMk cId="0" sldId="274"/>
            <ac:spMk id="21528" creationId="{78977F6F-C469-4234-9248-70B5B8982464}"/>
          </ac:spMkLst>
        </pc:spChg>
        <pc:spChg chg="mod">
          <ac:chgData name="Rohit J Kate" userId="6acfeb0a-1742-4fee-9ad0-3462b52b7fdf" providerId="ADAL" clId="{FDEA05BB-3882-4C19-B90C-1FD3B4CC5056}" dt="2021-11-30T05:47:48.109" v="2081" actId="1036"/>
          <ac:spMkLst>
            <pc:docMk/>
            <pc:sldMk cId="0" sldId="274"/>
            <ac:spMk id="21529" creationId="{BD2D76DA-C5E2-4ABA-9236-E2A6271A9326}"/>
          </ac:spMkLst>
        </pc:spChg>
        <pc:spChg chg="mod">
          <ac:chgData name="Rohit J Kate" userId="6acfeb0a-1742-4fee-9ad0-3462b52b7fdf" providerId="ADAL" clId="{FDEA05BB-3882-4C19-B90C-1FD3B4CC5056}" dt="2021-11-30T05:47:48.109" v="2081" actId="1036"/>
          <ac:spMkLst>
            <pc:docMk/>
            <pc:sldMk cId="0" sldId="274"/>
            <ac:spMk id="21530" creationId="{BD5D4F52-8977-46FB-B8C8-ECEA4A5E2203}"/>
          </ac:spMkLst>
        </pc:spChg>
        <pc:spChg chg="mod">
          <ac:chgData name="Rohit J Kate" userId="6acfeb0a-1742-4fee-9ad0-3462b52b7fdf" providerId="ADAL" clId="{FDEA05BB-3882-4C19-B90C-1FD3B4CC5056}" dt="2021-11-30T05:47:48.109" v="2081" actId="1036"/>
          <ac:spMkLst>
            <pc:docMk/>
            <pc:sldMk cId="0" sldId="274"/>
            <ac:spMk id="21531" creationId="{2A3C5992-D14D-46C8-9F7C-A362D383D7A1}"/>
          </ac:spMkLst>
        </pc:spChg>
        <pc:spChg chg="mod">
          <ac:chgData name="Rohit J Kate" userId="6acfeb0a-1742-4fee-9ad0-3462b52b7fdf" providerId="ADAL" clId="{FDEA05BB-3882-4C19-B90C-1FD3B4CC5056}" dt="2021-11-30T05:48:49.333" v="2168" actId="1076"/>
          <ac:spMkLst>
            <pc:docMk/>
            <pc:sldMk cId="0" sldId="274"/>
            <ac:spMk id="21532" creationId="{DA33C87D-5AB1-417A-ACA1-59CBF1F8C3AA}"/>
          </ac:spMkLst>
        </pc:spChg>
      </pc:sldChg>
      <pc:sldChg chg="modSp add mod">
        <pc:chgData name="Rohit J Kate" userId="6acfeb0a-1742-4fee-9ad0-3462b52b7fdf" providerId="ADAL" clId="{FDEA05BB-3882-4C19-B90C-1FD3B4CC5056}" dt="2021-11-30T05:56:32.136" v="2276" actId="20577"/>
        <pc:sldMkLst>
          <pc:docMk/>
          <pc:sldMk cId="0" sldId="275"/>
        </pc:sldMkLst>
        <pc:spChg chg="mod">
          <ac:chgData name="Rohit J Kate" userId="6acfeb0a-1742-4fee-9ad0-3462b52b7fdf" providerId="ADAL" clId="{FDEA05BB-3882-4C19-B90C-1FD3B4CC5056}" dt="2021-11-30T05:56:32.136" v="2276" actId="20577"/>
          <ac:spMkLst>
            <pc:docMk/>
            <pc:sldMk cId="0" sldId="275"/>
            <ac:spMk id="22532" creationId="{BE499991-0934-40CC-AADA-C970BC80CBAE}"/>
          </ac:spMkLst>
        </pc:spChg>
      </pc:sldChg>
      <pc:sldChg chg="modSp add mod">
        <pc:chgData name="Rohit J Kate" userId="6acfeb0a-1742-4fee-9ad0-3462b52b7fdf" providerId="ADAL" clId="{FDEA05BB-3882-4C19-B90C-1FD3B4CC5056}" dt="2021-11-30T05:56:40.592" v="2279" actId="20577"/>
        <pc:sldMkLst>
          <pc:docMk/>
          <pc:sldMk cId="0" sldId="276"/>
        </pc:sldMkLst>
        <pc:spChg chg="mod">
          <ac:chgData name="Rohit J Kate" userId="6acfeb0a-1742-4fee-9ad0-3462b52b7fdf" providerId="ADAL" clId="{FDEA05BB-3882-4C19-B90C-1FD3B4CC5056}" dt="2021-11-30T05:56:40.592" v="2279" actId="20577"/>
          <ac:spMkLst>
            <pc:docMk/>
            <pc:sldMk cId="0" sldId="276"/>
            <ac:spMk id="23556" creationId="{F41A0A78-3805-4F21-8149-6ABCB9056415}"/>
          </ac:spMkLst>
        </pc:spChg>
      </pc:sldChg>
      <pc:sldChg chg="modSp add">
        <pc:chgData name="Rohit J Kate" userId="6acfeb0a-1742-4fee-9ad0-3462b52b7fdf" providerId="ADAL" clId="{FDEA05BB-3882-4C19-B90C-1FD3B4CC5056}" dt="2021-11-30T05:57:53.039" v="2281" actId="20577"/>
        <pc:sldMkLst>
          <pc:docMk/>
          <pc:sldMk cId="0" sldId="277"/>
        </pc:sldMkLst>
        <pc:spChg chg="mod">
          <ac:chgData name="Rohit J Kate" userId="6acfeb0a-1742-4fee-9ad0-3462b52b7fdf" providerId="ADAL" clId="{FDEA05BB-3882-4C19-B90C-1FD3B4CC5056}" dt="2021-11-30T05:57:53.039" v="2281" actId="20577"/>
          <ac:spMkLst>
            <pc:docMk/>
            <pc:sldMk cId="0" sldId="277"/>
            <ac:spMk id="334851" creationId="{40A60662-D280-401A-8DCD-C31CDF2F20CA}"/>
          </ac:spMkLst>
        </pc:spChg>
      </pc:sldChg>
      <pc:sldChg chg="modSp add del mod">
        <pc:chgData name="Rohit J Kate" userId="6acfeb0a-1742-4fee-9ad0-3462b52b7fdf" providerId="ADAL" clId="{FDEA05BB-3882-4C19-B90C-1FD3B4CC5056}" dt="2021-11-30T06:05:13.517" v="2284" actId="207"/>
        <pc:sldMkLst>
          <pc:docMk/>
          <pc:sldMk cId="0" sldId="278"/>
        </pc:sldMkLst>
        <pc:spChg chg="mod">
          <ac:chgData name="Rohit J Kate" userId="6acfeb0a-1742-4fee-9ad0-3462b52b7fdf" providerId="ADAL" clId="{FDEA05BB-3882-4C19-B90C-1FD3B4CC5056}" dt="2021-11-30T06:05:13.517" v="2284" actId="207"/>
          <ac:spMkLst>
            <pc:docMk/>
            <pc:sldMk cId="0" sldId="278"/>
            <ac:spMk id="25603" creationId="{FDE44182-4786-4B81-A67C-AE5C964FC6CF}"/>
          </ac:spMkLst>
        </pc:spChg>
      </pc:sldChg>
      <pc:sldChg chg="modSp add del mod">
        <pc:chgData name="Rohit J Kate" userId="6acfeb0a-1742-4fee-9ad0-3462b52b7fdf" providerId="ADAL" clId="{FDEA05BB-3882-4C19-B90C-1FD3B4CC5056}" dt="2021-11-30T06:05:18.514" v="2285" actId="207"/>
        <pc:sldMkLst>
          <pc:docMk/>
          <pc:sldMk cId="0" sldId="279"/>
        </pc:sldMkLst>
        <pc:spChg chg="mod">
          <ac:chgData name="Rohit J Kate" userId="6acfeb0a-1742-4fee-9ad0-3462b52b7fdf" providerId="ADAL" clId="{FDEA05BB-3882-4C19-B90C-1FD3B4CC5056}" dt="2021-11-30T06:05:18.514" v="2285" actId="207"/>
          <ac:spMkLst>
            <pc:docMk/>
            <pc:sldMk cId="0" sldId="279"/>
            <ac:spMk id="26627" creationId="{2EA06B48-F018-4478-AABB-3CE98E305C42}"/>
          </ac:spMkLst>
        </pc:spChg>
      </pc:sldChg>
      <pc:sldChg chg="add del">
        <pc:chgData name="Rohit J Kate" userId="6acfeb0a-1742-4fee-9ad0-3462b52b7fdf" providerId="ADAL" clId="{FDEA05BB-3882-4C19-B90C-1FD3B4CC5056}" dt="2021-11-30T06:04:43.190" v="2283"/>
        <pc:sldMkLst>
          <pc:docMk/>
          <pc:sldMk cId="0" sldId="280"/>
        </pc:sldMkLst>
      </pc:sldChg>
      <pc:sldChg chg="modSp add del mod">
        <pc:chgData name="Rohit J Kate" userId="6acfeb0a-1742-4fee-9ad0-3462b52b7fdf" providerId="ADAL" clId="{FDEA05BB-3882-4C19-B90C-1FD3B4CC5056}" dt="2021-11-30T06:07:19.435" v="2287" actId="20577"/>
        <pc:sldMkLst>
          <pc:docMk/>
          <pc:sldMk cId="0" sldId="281"/>
        </pc:sldMkLst>
        <pc:spChg chg="mod">
          <ac:chgData name="Rohit J Kate" userId="6acfeb0a-1742-4fee-9ad0-3462b52b7fdf" providerId="ADAL" clId="{FDEA05BB-3882-4C19-B90C-1FD3B4CC5056}" dt="2021-11-30T06:07:19.435" v="2287" actId="20577"/>
          <ac:spMkLst>
            <pc:docMk/>
            <pc:sldMk cId="0" sldId="281"/>
            <ac:spMk id="28675" creationId="{F79A6B37-F19E-4E7D-AA73-D161C5F884B6}"/>
          </ac:spMkLst>
        </pc:spChg>
      </pc:sldChg>
      <pc:sldChg chg="addSp modSp add del mod addCm delCm">
        <pc:chgData name="Rohit J Kate" userId="6acfeb0a-1742-4fee-9ad0-3462b52b7fdf" providerId="ADAL" clId="{FDEA05BB-3882-4C19-B90C-1FD3B4CC5056}" dt="2021-11-30T07:13:56.852" v="3442" actId="20577"/>
        <pc:sldMkLst>
          <pc:docMk/>
          <pc:sldMk cId="0" sldId="282"/>
        </pc:sldMkLst>
        <pc:spChg chg="add mod">
          <ac:chgData name="Rohit J Kate" userId="6acfeb0a-1742-4fee-9ad0-3462b52b7fdf" providerId="ADAL" clId="{FDEA05BB-3882-4C19-B90C-1FD3B4CC5056}" dt="2021-11-30T06:10:02.569" v="2365" actId="20577"/>
          <ac:spMkLst>
            <pc:docMk/>
            <pc:sldMk cId="0" sldId="282"/>
            <ac:spMk id="2" creationId="{30689EB2-DA16-475B-97DA-88F51C80FC59}"/>
          </ac:spMkLst>
        </pc:spChg>
        <pc:spChg chg="add mod">
          <ac:chgData name="Rohit J Kate" userId="6acfeb0a-1742-4fee-9ad0-3462b52b7fdf" providerId="ADAL" clId="{FDEA05BB-3882-4C19-B90C-1FD3B4CC5056}" dt="2021-11-30T06:09:28.092" v="2360" actId="403"/>
          <ac:spMkLst>
            <pc:docMk/>
            <pc:sldMk cId="0" sldId="282"/>
            <ac:spMk id="3" creationId="{F639A6EF-48B3-42EE-90A7-2439B273F9C2}"/>
          </ac:spMkLst>
        </pc:spChg>
        <pc:spChg chg="mod">
          <ac:chgData name="Rohit J Kate" userId="6acfeb0a-1742-4fee-9ad0-3462b52b7fdf" providerId="ADAL" clId="{FDEA05BB-3882-4C19-B90C-1FD3B4CC5056}" dt="2021-11-30T06:09:20.344" v="2357" actId="1036"/>
          <ac:spMkLst>
            <pc:docMk/>
            <pc:sldMk cId="0" sldId="282"/>
            <ac:spMk id="223" creationId="{469841DF-9374-404C-BF91-1F2D7967ED67}"/>
          </ac:spMkLst>
        </pc:spChg>
        <pc:spChg chg="mod">
          <ac:chgData name="Rohit J Kate" userId="6acfeb0a-1742-4fee-9ad0-3462b52b7fdf" providerId="ADAL" clId="{FDEA05BB-3882-4C19-B90C-1FD3B4CC5056}" dt="2021-11-30T06:09:20.344" v="2357" actId="1036"/>
          <ac:spMkLst>
            <pc:docMk/>
            <pc:sldMk cId="0" sldId="282"/>
            <ac:spMk id="224" creationId="{C4F597F0-E9F5-4212-935A-76433E7735C8}"/>
          </ac:spMkLst>
        </pc:spChg>
        <pc:spChg chg="mod">
          <ac:chgData name="Rohit J Kate" userId="6acfeb0a-1742-4fee-9ad0-3462b52b7fdf" providerId="ADAL" clId="{FDEA05BB-3882-4C19-B90C-1FD3B4CC5056}" dt="2021-11-30T06:09:20.344" v="2357" actId="1036"/>
          <ac:spMkLst>
            <pc:docMk/>
            <pc:sldMk cId="0" sldId="282"/>
            <ac:spMk id="225" creationId="{E7C760E6-42E7-4509-82A5-FAD14B3B9F5F}"/>
          </ac:spMkLst>
        </pc:spChg>
        <pc:spChg chg="mod">
          <ac:chgData name="Rohit J Kate" userId="6acfeb0a-1742-4fee-9ad0-3462b52b7fdf" providerId="ADAL" clId="{FDEA05BB-3882-4C19-B90C-1FD3B4CC5056}" dt="2021-11-30T07:13:56.852" v="3442" actId="20577"/>
          <ac:spMkLst>
            <pc:docMk/>
            <pc:sldMk cId="0" sldId="282"/>
            <ac:spMk id="29699" creationId="{C6519ABB-C4D1-4397-B7CE-821F189D49D3}"/>
          </ac:spMkLst>
        </pc:spChg>
        <pc:grpChg chg="mod">
          <ac:chgData name="Rohit J Kate" userId="6acfeb0a-1742-4fee-9ad0-3462b52b7fdf" providerId="ADAL" clId="{FDEA05BB-3882-4C19-B90C-1FD3B4CC5056}" dt="2021-11-30T06:09:20.344" v="2357" actId="1036"/>
          <ac:grpSpMkLst>
            <pc:docMk/>
            <pc:sldMk cId="0" sldId="282"/>
            <ac:grpSpMk id="29720" creationId="{CE16B2EB-A295-4CB3-B808-58AB38BBFE9F}"/>
          </ac:grpSpMkLst>
        </pc:grpChg>
        <pc:grpChg chg="mod">
          <ac:chgData name="Rohit J Kate" userId="6acfeb0a-1742-4fee-9ad0-3462b52b7fdf" providerId="ADAL" clId="{FDEA05BB-3882-4C19-B90C-1FD3B4CC5056}" dt="2021-11-30T06:09:20.344" v="2357" actId="1036"/>
          <ac:grpSpMkLst>
            <pc:docMk/>
            <pc:sldMk cId="0" sldId="282"/>
            <ac:grpSpMk id="29721" creationId="{4472467B-3968-414D-9D1D-5902927EC435}"/>
          </ac:grpSpMkLst>
        </pc:grpChg>
        <pc:grpChg chg="mod">
          <ac:chgData name="Rohit J Kate" userId="6acfeb0a-1742-4fee-9ad0-3462b52b7fdf" providerId="ADAL" clId="{FDEA05BB-3882-4C19-B90C-1FD3B4CC5056}" dt="2021-11-30T06:09:20.344" v="2357" actId="1036"/>
          <ac:grpSpMkLst>
            <pc:docMk/>
            <pc:sldMk cId="0" sldId="282"/>
            <ac:grpSpMk id="29722" creationId="{EB913C40-EDC9-4854-BE9B-32C731250F15}"/>
          </ac:grpSpMkLst>
        </pc:grpChg>
        <pc:grpChg chg="mod">
          <ac:chgData name="Rohit J Kate" userId="6acfeb0a-1742-4fee-9ad0-3462b52b7fdf" providerId="ADAL" clId="{FDEA05BB-3882-4C19-B90C-1FD3B4CC5056}" dt="2021-11-30T06:09:20.344" v="2357" actId="1036"/>
          <ac:grpSpMkLst>
            <pc:docMk/>
            <pc:sldMk cId="0" sldId="282"/>
            <ac:grpSpMk id="29723" creationId="{E6BB002E-A4F8-4DBE-887D-AE20BAE06DB9}"/>
          </ac:grpSpMkLst>
        </pc:grpChg>
        <pc:grpChg chg="mod">
          <ac:chgData name="Rohit J Kate" userId="6acfeb0a-1742-4fee-9ad0-3462b52b7fdf" providerId="ADAL" clId="{FDEA05BB-3882-4C19-B90C-1FD3B4CC5056}" dt="2021-11-30T06:09:20.344" v="2357" actId="1036"/>
          <ac:grpSpMkLst>
            <pc:docMk/>
            <pc:sldMk cId="0" sldId="282"/>
            <ac:grpSpMk id="29724" creationId="{EF10A1C7-BA46-4839-8125-9570E19E9DCA}"/>
          </ac:grpSpMkLst>
        </pc:grpChg>
        <pc:grpChg chg="mod">
          <ac:chgData name="Rohit J Kate" userId="6acfeb0a-1742-4fee-9ad0-3462b52b7fdf" providerId="ADAL" clId="{FDEA05BB-3882-4C19-B90C-1FD3B4CC5056}" dt="2021-11-30T06:09:20.344" v="2357" actId="1036"/>
          <ac:grpSpMkLst>
            <pc:docMk/>
            <pc:sldMk cId="0" sldId="282"/>
            <ac:grpSpMk id="29725" creationId="{0FB3A2F8-1019-41ED-B1FC-4C8EB985D6FC}"/>
          </ac:grpSpMkLst>
        </pc:grpChg>
        <pc:grpChg chg="mod">
          <ac:chgData name="Rohit J Kate" userId="6acfeb0a-1742-4fee-9ad0-3462b52b7fdf" providerId="ADAL" clId="{FDEA05BB-3882-4C19-B90C-1FD3B4CC5056}" dt="2021-11-30T06:09:20.344" v="2357" actId="1036"/>
          <ac:grpSpMkLst>
            <pc:docMk/>
            <pc:sldMk cId="0" sldId="282"/>
            <ac:grpSpMk id="29726" creationId="{791FF6AD-8763-45CB-8C69-713841CBD2F4}"/>
          </ac:grpSpMkLst>
        </pc:grpChg>
        <pc:grpChg chg="mod">
          <ac:chgData name="Rohit J Kate" userId="6acfeb0a-1742-4fee-9ad0-3462b52b7fdf" providerId="ADAL" clId="{FDEA05BB-3882-4C19-B90C-1FD3B4CC5056}" dt="2021-11-30T06:09:20.344" v="2357" actId="1036"/>
          <ac:grpSpMkLst>
            <pc:docMk/>
            <pc:sldMk cId="0" sldId="282"/>
            <ac:grpSpMk id="29727" creationId="{9A57030A-1221-4543-B770-BC0DD3577B5A}"/>
          </ac:grpSpMkLst>
        </pc:grpChg>
        <pc:grpChg chg="mod">
          <ac:chgData name="Rohit J Kate" userId="6acfeb0a-1742-4fee-9ad0-3462b52b7fdf" providerId="ADAL" clId="{FDEA05BB-3882-4C19-B90C-1FD3B4CC5056}" dt="2021-11-30T06:09:20.344" v="2357" actId="1036"/>
          <ac:grpSpMkLst>
            <pc:docMk/>
            <pc:sldMk cId="0" sldId="282"/>
            <ac:grpSpMk id="29728" creationId="{92486615-A5E0-4541-AEDB-07E633696EC4}"/>
          </ac:grpSpMkLst>
        </pc:grpChg>
        <pc:grpChg chg="mod">
          <ac:chgData name="Rohit J Kate" userId="6acfeb0a-1742-4fee-9ad0-3462b52b7fdf" providerId="ADAL" clId="{FDEA05BB-3882-4C19-B90C-1FD3B4CC5056}" dt="2021-11-30T06:09:20.344" v="2357" actId="1036"/>
          <ac:grpSpMkLst>
            <pc:docMk/>
            <pc:sldMk cId="0" sldId="282"/>
            <ac:grpSpMk id="29729" creationId="{6F5BA30C-1429-49BC-9294-77DC43741880}"/>
          </ac:grpSpMkLst>
        </pc:grpChg>
        <pc:grpChg chg="mod">
          <ac:chgData name="Rohit J Kate" userId="6acfeb0a-1742-4fee-9ad0-3462b52b7fdf" providerId="ADAL" clId="{FDEA05BB-3882-4C19-B90C-1FD3B4CC5056}" dt="2021-11-30T06:09:20.344" v="2357" actId="1036"/>
          <ac:grpSpMkLst>
            <pc:docMk/>
            <pc:sldMk cId="0" sldId="282"/>
            <ac:grpSpMk id="29730" creationId="{2666BDDE-C5A9-4AC3-B782-1C8DA9500666}"/>
          </ac:grpSpMkLst>
        </pc:grpChg>
        <pc:grpChg chg="mod">
          <ac:chgData name="Rohit J Kate" userId="6acfeb0a-1742-4fee-9ad0-3462b52b7fdf" providerId="ADAL" clId="{FDEA05BB-3882-4C19-B90C-1FD3B4CC5056}" dt="2021-11-30T06:09:20.344" v="2357" actId="1036"/>
          <ac:grpSpMkLst>
            <pc:docMk/>
            <pc:sldMk cId="0" sldId="282"/>
            <ac:grpSpMk id="29731" creationId="{FE5049F8-ECD6-4175-A746-3070FE89DD83}"/>
          </ac:grpSpMkLst>
        </pc:grpChg>
        <pc:grpChg chg="mod">
          <ac:chgData name="Rohit J Kate" userId="6acfeb0a-1742-4fee-9ad0-3462b52b7fdf" providerId="ADAL" clId="{FDEA05BB-3882-4C19-B90C-1FD3B4CC5056}" dt="2021-11-30T06:09:20.344" v="2357" actId="1036"/>
          <ac:grpSpMkLst>
            <pc:docMk/>
            <pc:sldMk cId="0" sldId="282"/>
            <ac:grpSpMk id="29732" creationId="{E9772905-B79C-4CA5-8052-73827ADE5BA8}"/>
          </ac:grpSpMkLst>
        </pc:grpChg>
        <pc:grpChg chg="mod">
          <ac:chgData name="Rohit J Kate" userId="6acfeb0a-1742-4fee-9ad0-3462b52b7fdf" providerId="ADAL" clId="{FDEA05BB-3882-4C19-B90C-1FD3B4CC5056}" dt="2021-11-30T06:09:20.344" v="2357" actId="1036"/>
          <ac:grpSpMkLst>
            <pc:docMk/>
            <pc:sldMk cId="0" sldId="282"/>
            <ac:grpSpMk id="29733" creationId="{75CCF63A-D781-48E1-84DB-B2608DED6E15}"/>
          </ac:grpSpMkLst>
        </pc:grpChg>
        <pc:grpChg chg="mod">
          <ac:chgData name="Rohit J Kate" userId="6acfeb0a-1742-4fee-9ad0-3462b52b7fdf" providerId="ADAL" clId="{FDEA05BB-3882-4C19-B90C-1FD3B4CC5056}" dt="2021-11-30T06:09:20.344" v="2357" actId="1036"/>
          <ac:grpSpMkLst>
            <pc:docMk/>
            <pc:sldMk cId="0" sldId="282"/>
            <ac:grpSpMk id="29734" creationId="{434864AC-0052-4A8C-914C-64539B38C954}"/>
          </ac:grpSpMkLst>
        </pc:grpChg>
        <pc:grpChg chg="mod">
          <ac:chgData name="Rohit J Kate" userId="6acfeb0a-1742-4fee-9ad0-3462b52b7fdf" providerId="ADAL" clId="{FDEA05BB-3882-4C19-B90C-1FD3B4CC5056}" dt="2021-11-30T06:09:20.344" v="2357" actId="1036"/>
          <ac:grpSpMkLst>
            <pc:docMk/>
            <pc:sldMk cId="0" sldId="282"/>
            <ac:grpSpMk id="29735" creationId="{B64049BB-4507-4EF7-B978-34250A92E656}"/>
          </ac:grpSpMkLst>
        </pc:grpChg>
        <pc:grpChg chg="mod">
          <ac:chgData name="Rohit J Kate" userId="6acfeb0a-1742-4fee-9ad0-3462b52b7fdf" providerId="ADAL" clId="{FDEA05BB-3882-4C19-B90C-1FD3B4CC5056}" dt="2021-11-30T06:09:20.344" v="2357" actId="1036"/>
          <ac:grpSpMkLst>
            <pc:docMk/>
            <pc:sldMk cId="0" sldId="282"/>
            <ac:grpSpMk id="29736" creationId="{A0FF5036-A34C-45DB-B4F0-551C1DB65CAE}"/>
          </ac:grpSpMkLst>
        </pc:grpChg>
      </pc:sldChg>
      <pc:sldChg chg="modSp add mod">
        <pc:chgData name="Rohit J Kate" userId="6acfeb0a-1742-4fee-9ad0-3462b52b7fdf" providerId="ADAL" clId="{FDEA05BB-3882-4C19-B90C-1FD3B4CC5056}" dt="2021-11-30T07:12:56.857" v="3396" actId="20577"/>
        <pc:sldMkLst>
          <pc:docMk/>
          <pc:sldMk cId="0" sldId="285"/>
        </pc:sldMkLst>
        <pc:spChg chg="mod">
          <ac:chgData name="Rohit J Kate" userId="6acfeb0a-1742-4fee-9ad0-3462b52b7fdf" providerId="ADAL" clId="{FDEA05BB-3882-4C19-B90C-1FD3B4CC5056}" dt="2021-11-30T07:12:56.857" v="3396" actId="20577"/>
          <ac:spMkLst>
            <pc:docMk/>
            <pc:sldMk cId="0" sldId="285"/>
            <ac:spMk id="32771" creationId="{F7C67CDB-6397-419C-9163-2D8C8C1E5D67}"/>
          </ac:spMkLst>
        </pc:spChg>
        <pc:spChg chg="mod">
          <ac:chgData name="Rohit J Kate" userId="6acfeb0a-1742-4fee-9ad0-3462b52b7fdf" providerId="ADAL" clId="{FDEA05BB-3882-4C19-B90C-1FD3B4CC5056}" dt="2021-11-30T07:12:45.291" v="3385" actId="27636"/>
          <ac:spMkLst>
            <pc:docMk/>
            <pc:sldMk cId="0" sldId="285"/>
            <ac:spMk id="32772" creationId="{D7CF7DA3-96F8-4B47-8B9E-7EB699155EE1}"/>
          </ac:spMkLst>
        </pc:spChg>
      </pc:sldChg>
      <pc:sldChg chg="modSp add mod">
        <pc:chgData name="Rohit J Kate" userId="6acfeb0a-1742-4fee-9ad0-3462b52b7fdf" providerId="ADAL" clId="{FDEA05BB-3882-4C19-B90C-1FD3B4CC5056}" dt="2021-11-30T06:25:09.415" v="2589" actId="20577"/>
        <pc:sldMkLst>
          <pc:docMk/>
          <pc:sldMk cId="0" sldId="286"/>
        </pc:sldMkLst>
        <pc:spChg chg="mod">
          <ac:chgData name="Rohit J Kate" userId="6acfeb0a-1742-4fee-9ad0-3462b52b7fdf" providerId="ADAL" clId="{FDEA05BB-3882-4C19-B90C-1FD3B4CC5056}" dt="2021-11-30T06:22:29.820" v="2531" actId="20577"/>
          <ac:spMkLst>
            <pc:docMk/>
            <pc:sldMk cId="0" sldId="286"/>
            <ac:spMk id="33795" creationId="{315D3540-B3DC-4860-9964-60A2523489FC}"/>
          </ac:spMkLst>
        </pc:spChg>
        <pc:spChg chg="mod">
          <ac:chgData name="Rohit J Kate" userId="6acfeb0a-1742-4fee-9ad0-3462b52b7fdf" providerId="ADAL" clId="{FDEA05BB-3882-4C19-B90C-1FD3B4CC5056}" dt="2021-11-30T06:25:09.415" v="2589" actId="20577"/>
          <ac:spMkLst>
            <pc:docMk/>
            <pc:sldMk cId="0" sldId="286"/>
            <ac:spMk id="33796" creationId="{EB2A62A0-3A46-46A8-9D2C-A30022986ACF}"/>
          </ac:spMkLst>
        </pc:spChg>
      </pc:sldChg>
      <pc:sldChg chg="add del">
        <pc:chgData name="Rohit J Kate" userId="6acfeb0a-1742-4fee-9ad0-3462b52b7fdf" providerId="ADAL" clId="{FDEA05BB-3882-4C19-B90C-1FD3B4CC5056}" dt="2021-11-30T06:22:41.650" v="2536" actId="47"/>
        <pc:sldMkLst>
          <pc:docMk/>
          <pc:sldMk cId="0" sldId="287"/>
        </pc:sldMkLst>
      </pc:sldChg>
      <pc:sldChg chg="addSp modSp add mod modAnim">
        <pc:chgData name="Rohit J Kate" userId="6acfeb0a-1742-4fee-9ad0-3462b52b7fdf" providerId="ADAL" clId="{FDEA05BB-3882-4C19-B90C-1FD3B4CC5056}" dt="2021-11-30T06:32:16.096" v="2643" actId="20577"/>
        <pc:sldMkLst>
          <pc:docMk/>
          <pc:sldMk cId="0" sldId="288"/>
        </pc:sldMkLst>
        <pc:spChg chg="mod">
          <ac:chgData name="Rohit J Kate" userId="6acfeb0a-1742-4fee-9ad0-3462b52b7fdf" providerId="ADAL" clId="{FDEA05BB-3882-4C19-B90C-1FD3B4CC5056}" dt="2021-11-30T06:32:03.621" v="2639" actId="1036"/>
          <ac:spMkLst>
            <pc:docMk/>
            <pc:sldMk cId="0" sldId="288"/>
            <ac:spMk id="6" creationId="{ECAF2E33-767E-4BCA-A0E8-B947F015A5C7}"/>
          </ac:spMkLst>
        </pc:spChg>
        <pc:spChg chg="mod">
          <ac:chgData name="Rohit J Kate" userId="6acfeb0a-1742-4fee-9ad0-3462b52b7fdf" providerId="ADAL" clId="{FDEA05BB-3882-4C19-B90C-1FD3B4CC5056}" dt="2021-11-30T06:32:03.621" v="2639" actId="1036"/>
          <ac:spMkLst>
            <pc:docMk/>
            <pc:sldMk cId="0" sldId="288"/>
            <ac:spMk id="7" creationId="{317B2E21-7AB0-4150-B9D6-9A4F5C6C840B}"/>
          </ac:spMkLst>
        </pc:spChg>
        <pc:spChg chg="mod">
          <ac:chgData name="Rohit J Kate" userId="6acfeb0a-1742-4fee-9ad0-3462b52b7fdf" providerId="ADAL" clId="{FDEA05BB-3882-4C19-B90C-1FD3B4CC5056}" dt="2021-11-30T06:32:03.621" v="2639" actId="1036"/>
          <ac:spMkLst>
            <pc:docMk/>
            <pc:sldMk cId="0" sldId="288"/>
            <ac:spMk id="8" creationId="{9D156890-FD69-4905-81D2-EA93606279D2}"/>
          </ac:spMkLst>
        </pc:spChg>
        <pc:spChg chg="mod">
          <ac:chgData name="Rohit J Kate" userId="6acfeb0a-1742-4fee-9ad0-3462b52b7fdf" providerId="ADAL" clId="{FDEA05BB-3882-4C19-B90C-1FD3B4CC5056}" dt="2021-11-30T06:32:03.621" v="2639" actId="1036"/>
          <ac:spMkLst>
            <pc:docMk/>
            <pc:sldMk cId="0" sldId="288"/>
            <ac:spMk id="9" creationId="{1A84C021-9FAE-4D20-8F40-F406B35A0DF3}"/>
          </ac:spMkLst>
        </pc:spChg>
        <pc:spChg chg="mod">
          <ac:chgData name="Rohit J Kate" userId="6acfeb0a-1742-4fee-9ad0-3462b52b7fdf" providerId="ADAL" clId="{FDEA05BB-3882-4C19-B90C-1FD3B4CC5056}" dt="2021-11-30T06:32:03.621" v="2639" actId="1036"/>
          <ac:spMkLst>
            <pc:docMk/>
            <pc:sldMk cId="0" sldId="288"/>
            <ac:spMk id="10" creationId="{15F3492C-1EA1-422C-AA44-DCD7377E0F06}"/>
          </ac:spMkLst>
        </pc:spChg>
        <pc:spChg chg="mod">
          <ac:chgData name="Rohit J Kate" userId="6acfeb0a-1742-4fee-9ad0-3462b52b7fdf" providerId="ADAL" clId="{FDEA05BB-3882-4C19-B90C-1FD3B4CC5056}" dt="2021-11-30T06:32:03.621" v="2639" actId="1036"/>
          <ac:spMkLst>
            <pc:docMk/>
            <pc:sldMk cId="0" sldId="288"/>
            <ac:spMk id="11" creationId="{468C6C91-47BE-4D1B-9536-0E1D66FBFF17}"/>
          </ac:spMkLst>
        </pc:spChg>
        <pc:spChg chg="mod">
          <ac:chgData name="Rohit J Kate" userId="6acfeb0a-1742-4fee-9ad0-3462b52b7fdf" providerId="ADAL" clId="{FDEA05BB-3882-4C19-B90C-1FD3B4CC5056}" dt="2021-11-30T06:32:03.621" v="2639" actId="1036"/>
          <ac:spMkLst>
            <pc:docMk/>
            <pc:sldMk cId="0" sldId="288"/>
            <ac:spMk id="12" creationId="{5056E99B-98B5-4770-B15B-EF469A91783F}"/>
          </ac:spMkLst>
        </pc:spChg>
        <pc:spChg chg="add mod">
          <ac:chgData name="Rohit J Kate" userId="6acfeb0a-1742-4fee-9ad0-3462b52b7fdf" providerId="ADAL" clId="{FDEA05BB-3882-4C19-B90C-1FD3B4CC5056}" dt="2021-11-30T06:32:03.621" v="2639" actId="1036"/>
          <ac:spMkLst>
            <pc:docMk/>
            <pc:sldMk cId="0" sldId="288"/>
            <ac:spMk id="17" creationId="{0F41C9EE-14E0-4975-9E22-F8FDFFFD58C9}"/>
          </ac:spMkLst>
        </pc:spChg>
        <pc:spChg chg="mod">
          <ac:chgData name="Rohit J Kate" userId="6acfeb0a-1742-4fee-9ad0-3462b52b7fdf" providerId="ADAL" clId="{FDEA05BB-3882-4C19-B90C-1FD3B4CC5056}" dt="2021-11-30T06:31:48.615" v="2617" actId="1076"/>
          <ac:spMkLst>
            <pc:docMk/>
            <pc:sldMk cId="0" sldId="288"/>
            <ac:spMk id="35843" creationId="{9FF9707D-7D19-4EC5-8850-0E04937EAD4A}"/>
          </ac:spMkLst>
        </pc:spChg>
        <pc:spChg chg="mod">
          <ac:chgData name="Rohit J Kate" userId="6acfeb0a-1742-4fee-9ad0-3462b52b7fdf" providerId="ADAL" clId="{FDEA05BB-3882-4C19-B90C-1FD3B4CC5056}" dt="2021-11-30T06:32:16.096" v="2643" actId="20577"/>
          <ac:spMkLst>
            <pc:docMk/>
            <pc:sldMk cId="0" sldId="288"/>
            <ac:spMk id="35844" creationId="{CAD99393-8388-4EE4-AAFC-F4B6EA3B7B33}"/>
          </ac:spMkLst>
        </pc:spChg>
        <pc:grpChg chg="add mod">
          <ac:chgData name="Rohit J Kate" userId="6acfeb0a-1742-4fee-9ad0-3462b52b7fdf" providerId="ADAL" clId="{FDEA05BB-3882-4C19-B90C-1FD3B4CC5056}" dt="2021-11-30T06:32:03.621" v="2639" actId="1036"/>
          <ac:grpSpMkLst>
            <pc:docMk/>
            <pc:sldMk cId="0" sldId="288"/>
            <ac:grpSpMk id="5" creationId="{90C77DA7-7BF2-4AB3-B232-3BCBEAEDBE23}"/>
          </ac:grpSpMkLst>
        </pc:grpChg>
        <pc:cxnChg chg="mod">
          <ac:chgData name="Rohit J Kate" userId="6acfeb0a-1742-4fee-9ad0-3462b52b7fdf" providerId="ADAL" clId="{FDEA05BB-3882-4C19-B90C-1FD3B4CC5056}" dt="2021-11-30T06:32:03.621" v="2639" actId="1036"/>
          <ac:cxnSpMkLst>
            <pc:docMk/>
            <pc:sldMk cId="0" sldId="288"/>
            <ac:cxnSpMk id="13" creationId="{94312116-10C7-42D3-992D-1DA245ED5D70}"/>
          </ac:cxnSpMkLst>
        </pc:cxnChg>
        <pc:cxnChg chg="mod">
          <ac:chgData name="Rohit J Kate" userId="6acfeb0a-1742-4fee-9ad0-3462b52b7fdf" providerId="ADAL" clId="{FDEA05BB-3882-4C19-B90C-1FD3B4CC5056}" dt="2021-11-30T06:32:03.621" v="2639" actId="1036"/>
          <ac:cxnSpMkLst>
            <pc:docMk/>
            <pc:sldMk cId="0" sldId="288"/>
            <ac:cxnSpMk id="14" creationId="{804391D4-443E-4FF7-A867-B8F936E9DBFD}"/>
          </ac:cxnSpMkLst>
        </pc:cxnChg>
        <pc:cxnChg chg="mod">
          <ac:chgData name="Rohit J Kate" userId="6acfeb0a-1742-4fee-9ad0-3462b52b7fdf" providerId="ADAL" clId="{FDEA05BB-3882-4C19-B90C-1FD3B4CC5056}" dt="2021-11-30T06:32:03.621" v="2639" actId="1036"/>
          <ac:cxnSpMkLst>
            <pc:docMk/>
            <pc:sldMk cId="0" sldId="288"/>
            <ac:cxnSpMk id="15" creationId="{01133060-8DD3-4495-B0F4-0E0F24B2B686}"/>
          </ac:cxnSpMkLst>
        </pc:cxnChg>
        <pc:cxnChg chg="mod">
          <ac:chgData name="Rohit J Kate" userId="6acfeb0a-1742-4fee-9ad0-3462b52b7fdf" providerId="ADAL" clId="{FDEA05BB-3882-4C19-B90C-1FD3B4CC5056}" dt="2021-11-30T06:32:03.621" v="2639" actId="1036"/>
          <ac:cxnSpMkLst>
            <pc:docMk/>
            <pc:sldMk cId="0" sldId="288"/>
            <ac:cxnSpMk id="16" creationId="{73724B13-8016-415C-A2E0-3768078D2522}"/>
          </ac:cxnSpMkLst>
        </pc:cxnChg>
      </pc:sldChg>
      <pc:sldChg chg="modSp mod">
        <pc:chgData name="Rohit J Kate" userId="6acfeb0a-1742-4fee-9ad0-3462b52b7fdf" providerId="ADAL" clId="{FDEA05BB-3882-4C19-B90C-1FD3B4CC5056}" dt="2021-11-30T07:27:36.309" v="3955" actId="20577"/>
        <pc:sldMkLst>
          <pc:docMk/>
          <pc:sldMk cId="0" sldId="377"/>
        </pc:sldMkLst>
        <pc:spChg chg="mod">
          <ac:chgData name="Rohit J Kate" userId="6acfeb0a-1742-4fee-9ad0-3462b52b7fdf" providerId="ADAL" clId="{FDEA05BB-3882-4C19-B90C-1FD3B4CC5056}" dt="2021-11-30T07:27:36.309" v="3955" actId="20577"/>
          <ac:spMkLst>
            <pc:docMk/>
            <pc:sldMk cId="0" sldId="377"/>
            <ac:spMk id="8" creationId="{938BD187-73FB-4AE7-AB5C-CAED2608B7CB}"/>
          </ac:spMkLst>
        </pc:spChg>
      </pc:sldChg>
      <pc:sldChg chg="modSp mod">
        <pc:chgData name="Rohit J Kate" userId="6acfeb0a-1742-4fee-9ad0-3462b52b7fdf" providerId="ADAL" clId="{FDEA05BB-3882-4C19-B90C-1FD3B4CC5056}" dt="2021-11-30T03:58:27.928" v="907" actId="20577"/>
        <pc:sldMkLst>
          <pc:docMk/>
          <pc:sldMk cId="2371552780" sldId="407"/>
        </pc:sldMkLst>
        <pc:spChg chg="mod">
          <ac:chgData name="Rohit J Kate" userId="6acfeb0a-1742-4fee-9ad0-3462b52b7fdf" providerId="ADAL" clId="{FDEA05BB-3882-4C19-B90C-1FD3B4CC5056}" dt="2021-11-30T03:58:27.928" v="907" actId="20577"/>
          <ac:spMkLst>
            <pc:docMk/>
            <pc:sldMk cId="2371552780" sldId="407"/>
            <ac:spMk id="2" creationId="{C7A3ADB7-8CA0-4F70-888E-034F5A8D587E}"/>
          </ac:spMkLst>
        </pc:spChg>
        <pc:spChg chg="mod">
          <ac:chgData name="Rohit J Kate" userId="6acfeb0a-1742-4fee-9ad0-3462b52b7fdf" providerId="ADAL" clId="{FDEA05BB-3882-4C19-B90C-1FD3B4CC5056}" dt="2021-11-30T03:30:09.124" v="303" actId="20577"/>
          <ac:spMkLst>
            <pc:docMk/>
            <pc:sldMk cId="2371552780" sldId="407"/>
            <ac:spMk id="3" creationId="{F39AB98D-90B2-4E3D-B340-560E07BD00BD}"/>
          </ac:spMkLst>
        </pc:spChg>
      </pc:sldChg>
      <pc:sldChg chg="modSp add del mod">
        <pc:chgData name="Rohit J Kate" userId="6acfeb0a-1742-4fee-9ad0-3462b52b7fdf" providerId="ADAL" clId="{FDEA05BB-3882-4C19-B90C-1FD3B4CC5056}" dt="2021-11-30T03:45:00.117" v="650"/>
        <pc:sldMkLst>
          <pc:docMk/>
          <pc:sldMk cId="32581062" sldId="408"/>
        </pc:sldMkLst>
        <pc:spChg chg="mod">
          <ac:chgData name="Rohit J Kate" userId="6acfeb0a-1742-4fee-9ad0-3462b52b7fdf" providerId="ADAL" clId="{FDEA05BB-3882-4C19-B90C-1FD3B4CC5056}" dt="2021-11-30T03:54:10.846" v="725" actId="1036"/>
          <ac:spMkLst>
            <pc:docMk/>
            <pc:sldMk cId="32581062" sldId="408"/>
            <ac:spMk id="2" creationId="{775B6320-DD80-4DF9-92A0-BE7300BEB543}"/>
          </ac:spMkLst>
        </pc:spChg>
        <pc:spChg chg="mod">
          <ac:chgData name="Rohit J Kate" userId="6acfeb0a-1742-4fee-9ad0-3462b52b7fdf" providerId="ADAL" clId="{FDEA05BB-3882-4C19-B90C-1FD3B4CC5056}" dt="2021-11-30T03:54:10.846" v="725" actId="1036"/>
          <ac:spMkLst>
            <pc:docMk/>
            <pc:sldMk cId="32581062" sldId="408"/>
            <ac:spMk id="3" creationId="{36AAA5E7-5E14-42BB-AE80-11EFC28499CB}"/>
          </ac:spMkLst>
        </pc:spChg>
        <pc:spChg chg="mod">
          <ac:chgData name="Rohit J Kate" userId="6acfeb0a-1742-4fee-9ad0-3462b52b7fdf" providerId="ADAL" clId="{FDEA05BB-3882-4C19-B90C-1FD3B4CC5056}" dt="2021-11-30T03:54:10.846" v="725" actId="1036"/>
          <ac:spMkLst>
            <pc:docMk/>
            <pc:sldMk cId="32581062" sldId="408"/>
            <ac:spMk id="4" creationId="{A7BC2FD1-3109-4FC1-B3E9-57AFD6DDE4F0}"/>
          </ac:spMkLst>
        </pc:spChg>
        <pc:spChg chg="mod">
          <ac:chgData name="Rohit J Kate" userId="6acfeb0a-1742-4fee-9ad0-3462b52b7fdf" providerId="ADAL" clId="{FDEA05BB-3882-4C19-B90C-1FD3B4CC5056}" dt="2021-11-30T03:54:10.846" v="725" actId="1036"/>
          <ac:spMkLst>
            <pc:docMk/>
            <pc:sldMk cId="32581062" sldId="408"/>
            <ac:spMk id="8" creationId="{C9681771-337C-4CD3-9593-954D4E72B6D5}"/>
          </ac:spMkLst>
        </pc:spChg>
        <pc:spChg chg="mod">
          <ac:chgData name="Rohit J Kate" userId="6acfeb0a-1742-4fee-9ad0-3462b52b7fdf" providerId="ADAL" clId="{FDEA05BB-3882-4C19-B90C-1FD3B4CC5056}" dt="2021-11-30T03:54:10.846" v="725" actId="1036"/>
          <ac:spMkLst>
            <pc:docMk/>
            <pc:sldMk cId="32581062" sldId="408"/>
            <ac:spMk id="9" creationId="{EB4AC999-3E13-4F35-8903-A0F27649E115}"/>
          </ac:spMkLst>
        </pc:spChg>
        <pc:spChg chg="add mod">
          <ac:chgData name="Rohit J Kate" userId="6acfeb0a-1742-4fee-9ad0-3462b52b7fdf" providerId="ADAL" clId="{FDEA05BB-3882-4C19-B90C-1FD3B4CC5056}" dt="2021-11-30T03:56:05.554" v="837" actId="1036"/>
          <ac:spMkLst>
            <pc:docMk/>
            <pc:sldMk cId="32581062" sldId="408"/>
            <ac:spMk id="11" creationId="{E2A35149-30C4-4BEA-ABDD-1D7EB12FFEDB}"/>
          </ac:spMkLst>
        </pc:spChg>
        <pc:spChg chg="add mod">
          <ac:chgData name="Rohit J Kate" userId="6acfeb0a-1742-4fee-9ad0-3462b52b7fdf" providerId="ADAL" clId="{FDEA05BB-3882-4C19-B90C-1FD3B4CC5056}" dt="2021-11-30T03:56:05.554" v="837" actId="1036"/>
          <ac:spMkLst>
            <pc:docMk/>
            <pc:sldMk cId="32581062" sldId="408"/>
            <ac:spMk id="12" creationId="{35732FA5-A057-4483-ADD6-3A3380D8409D}"/>
          </ac:spMkLst>
        </pc:spChg>
        <pc:spChg chg="add mod">
          <ac:chgData name="Rohit J Kate" userId="6acfeb0a-1742-4fee-9ad0-3462b52b7fdf" providerId="ADAL" clId="{FDEA05BB-3882-4C19-B90C-1FD3B4CC5056}" dt="2021-11-30T03:56:05.554" v="837" actId="1036"/>
          <ac:spMkLst>
            <pc:docMk/>
            <pc:sldMk cId="32581062" sldId="408"/>
            <ac:spMk id="13" creationId="{0B14EE54-9772-42B0-A9D5-DB5880041FDE}"/>
          </ac:spMkLst>
        </pc:spChg>
        <pc:spChg chg="add mod">
          <ac:chgData name="Rohit J Kate" userId="6acfeb0a-1742-4fee-9ad0-3462b52b7fdf" providerId="ADAL" clId="{FDEA05BB-3882-4C19-B90C-1FD3B4CC5056}" dt="2021-11-30T03:56:05.554" v="837" actId="1036"/>
          <ac:spMkLst>
            <pc:docMk/>
            <pc:sldMk cId="32581062" sldId="408"/>
            <ac:spMk id="14" creationId="{FBA8BC27-D83D-4A02-BBD7-C0C7FA0CB867}"/>
          </ac:spMkLst>
        </pc:spChg>
        <pc:spChg chg="add mod">
          <ac:chgData name="Rohit J Kate" userId="6acfeb0a-1742-4fee-9ad0-3462b52b7fdf" providerId="ADAL" clId="{FDEA05BB-3882-4C19-B90C-1FD3B4CC5056}" dt="2021-11-30T03:56:05.554" v="837" actId="1036"/>
          <ac:spMkLst>
            <pc:docMk/>
            <pc:sldMk cId="32581062" sldId="408"/>
            <ac:spMk id="15" creationId="{4A738B30-7125-4C97-B3D3-37A0E8405EB7}"/>
          </ac:spMkLst>
        </pc:spChg>
        <pc:spChg chg="add mod">
          <ac:chgData name="Rohit J Kate" userId="6acfeb0a-1742-4fee-9ad0-3462b52b7fdf" providerId="ADAL" clId="{FDEA05BB-3882-4C19-B90C-1FD3B4CC5056}" dt="2021-11-30T03:56:33.658" v="869" actId="14100"/>
          <ac:spMkLst>
            <pc:docMk/>
            <pc:sldMk cId="32581062" sldId="408"/>
            <ac:spMk id="16" creationId="{49220424-543E-471D-A8B1-82F5D040F78F}"/>
          </ac:spMkLst>
        </pc:spChg>
        <pc:spChg chg="add mod">
          <ac:chgData name="Rohit J Kate" userId="6acfeb0a-1742-4fee-9ad0-3462b52b7fdf" providerId="ADAL" clId="{FDEA05BB-3882-4C19-B90C-1FD3B4CC5056}" dt="2021-11-30T03:56:46.366" v="883" actId="20577"/>
          <ac:spMkLst>
            <pc:docMk/>
            <pc:sldMk cId="32581062" sldId="408"/>
            <ac:spMk id="17" creationId="{4E6791D8-B3CF-4503-BD05-A4CB4843E296}"/>
          </ac:spMkLst>
        </pc:spChg>
        <pc:spChg chg="add mod">
          <ac:chgData name="Rohit J Kate" userId="6acfeb0a-1742-4fee-9ad0-3462b52b7fdf" providerId="ADAL" clId="{FDEA05BB-3882-4C19-B90C-1FD3B4CC5056}" dt="2021-11-30T03:56:40.826" v="871" actId="1076"/>
          <ac:spMkLst>
            <pc:docMk/>
            <pc:sldMk cId="32581062" sldId="408"/>
            <ac:spMk id="18" creationId="{1193A91C-14B4-4310-B18C-954DD86230F3}"/>
          </ac:spMkLst>
        </pc:spChg>
        <pc:spChg chg="add mod">
          <ac:chgData name="Rohit J Kate" userId="6acfeb0a-1742-4fee-9ad0-3462b52b7fdf" providerId="ADAL" clId="{FDEA05BB-3882-4C19-B90C-1FD3B4CC5056}" dt="2021-11-30T03:56:56.482" v="896" actId="14100"/>
          <ac:spMkLst>
            <pc:docMk/>
            <pc:sldMk cId="32581062" sldId="408"/>
            <ac:spMk id="19" creationId="{F968BACA-D3F8-4B84-ADA7-DB146F0D1328}"/>
          </ac:spMkLst>
        </pc:spChg>
        <pc:spChg chg="add mod">
          <ac:chgData name="Rohit J Kate" userId="6acfeb0a-1742-4fee-9ad0-3462b52b7fdf" providerId="ADAL" clId="{FDEA05BB-3882-4C19-B90C-1FD3B4CC5056}" dt="2021-11-30T03:56:18.537" v="867" actId="1037"/>
          <ac:spMkLst>
            <pc:docMk/>
            <pc:sldMk cId="32581062" sldId="408"/>
            <ac:spMk id="20" creationId="{21EFF46B-F8A5-41EA-AE39-46A89C517FAA}"/>
          </ac:spMkLst>
        </pc:spChg>
        <pc:spChg chg="mod">
          <ac:chgData name="Rohit J Kate" userId="6acfeb0a-1742-4fee-9ad0-3462b52b7fdf" providerId="ADAL" clId="{FDEA05BB-3882-4C19-B90C-1FD3B4CC5056}" dt="2021-11-30T03:45:00.117" v="650"/>
          <ac:spMkLst>
            <pc:docMk/>
            <pc:sldMk cId="32581062" sldId="408"/>
            <ac:spMk id="19460" creationId="{99C58739-0544-41A7-95CE-3C6A104DA46E}"/>
          </ac:spMkLst>
        </pc:spChg>
      </pc:sldChg>
      <pc:sldChg chg="modSp new mod modAnim">
        <pc:chgData name="Rohit J Kate" userId="6acfeb0a-1742-4fee-9ad0-3462b52b7fdf" providerId="ADAL" clId="{FDEA05BB-3882-4C19-B90C-1FD3B4CC5056}" dt="2021-11-30T05:43:59.746" v="2021" actId="20577"/>
        <pc:sldMkLst>
          <pc:docMk/>
          <pc:sldMk cId="4069155514" sldId="409"/>
        </pc:sldMkLst>
        <pc:spChg chg="mod">
          <ac:chgData name="Rohit J Kate" userId="6acfeb0a-1742-4fee-9ad0-3462b52b7fdf" providerId="ADAL" clId="{FDEA05BB-3882-4C19-B90C-1FD3B4CC5056}" dt="2021-11-30T05:34:06.221" v="1635"/>
          <ac:spMkLst>
            <pc:docMk/>
            <pc:sldMk cId="4069155514" sldId="409"/>
            <ac:spMk id="2" creationId="{826CF47C-C637-4920-80DC-FCC0948C62B5}"/>
          </ac:spMkLst>
        </pc:spChg>
        <pc:spChg chg="mod">
          <ac:chgData name="Rohit J Kate" userId="6acfeb0a-1742-4fee-9ad0-3462b52b7fdf" providerId="ADAL" clId="{FDEA05BB-3882-4C19-B90C-1FD3B4CC5056}" dt="2021-11-30T05:43:59.746" v="2021" actId="20577"/>
          <ac:spMkLst>
            <pc:docMk/>
            <pc:sldMk cId="4069155514" sldId="409"/>
            <ac:spMk id="3" creationId="{9DCBCB63-8A39-47AA-8579-9E7F9AA39FEB}"/>
          </ac:spMkLst>
        </pc:spChg>
      </pc:sldChg>
      <pc:sldChg chg="addSp delSp modSp new mod modAnim">
        <pc:chgData name="Rohit J Kate" userId="6acfeb0a-1742-4fee-9ad0-3462b52b7fdf" providerId="ADAL" clId="{FDEA05BB-3882-4C19-B90C-1FD3B4CC5056}" dt="2021-11-30T05:54:01.779" v="2272"/>
        <pc:sldMkLst>
          <pc:docMk/>
          <pc:sldMk cId="1551583917" sldId="410"/>
        </pc:sldMkLst>
        <pc:spChg chg="mod">
          <ac:chgData name="Rohit J Kate" userId="6acfeb0a-1742-4fee-9ad0-3462b52b7fdf" providerId="ADAL" clId="{FDEA05BB-3882-4C19-B90C-1FD3B4CC5056}" dt="2021-11-30T05:50:31.796" v="2170"/>
          <ac:spMkLst>
            <pc:docMk/>
            <pc:sldMk cId="1551583917" sldId="410"/>
            <ac:spMk id="2" creationId="{4D23C004-2C23-4469-81D2-C4E27A44F706}"/>
          </ac:spMkLst>
        </pc:spChg>
        <pc:spChg chg="mod">
          <ac:chgData name="Rohit J Kate" userId="6acfeb0a-1742-4fee-9ad0-3462b52b7fdf" providerId="ADAL" clId="{FDEA05BB-3882-4C19-B90C-1FD3B4CC5056}" dt="2021-11-30T05:52:44.659" v="2231" actId="5793"/>
          <ac:spMkLst>
            <pc:docMk/>
            <pc:sldMk cId="1551583917" sldId="410"/>
            <ac:spMk id="3" creationId="{FA584118-82CD-475A-B64E-ACBE8B6F11E9}"/>
          </ac:spMkLst>
        </pc:spChg>
        <pc:spChg chg="add mod">
          <ac:chgData name="Rohit J Kate" userId="6acfeb0a-1742-4fee-9ad0-3462b52b7fdf" providerId="ADAL" clId="{FDEA05BB-3882-4C19-B90C-1FD3B4CC5056}" dt="2021-11-30T05:51:03.856" v="2184" actId="1076"/>
          <ac:spMkLst>
            <pc:docMk/>
            <pc:sldMk cId="1551583917" sldId="410"/>
            <ac:spMk id="5" creationId="{226B8631-CEFD-4185-8573-2C8C052D4824}"/>
          </ac:spMkLst>
        </pc:spChg>
        <pc:spChg chg="add mod">
          <ac:chgData name="Rohit J Kate" userId="6acfeb0a-1742-4fee-9ad0-3462b52b7fdf" providerId="ADAL" clId="{FDEA05BB-3882-4C19-B90C-1FD3B4CC5056}" dt="2021-11-30T05:51:41.017" v="2195" actId="14100"/>
          <ac:spMkLst>
            <pc:docMk/>
            <pc:sldMk cId="1551583917" sldId="410"/>
            <ac:spMk id="6" creationId="{21547F1E-B45B-404B-8DFA-8242B3017897}"/>
          </ac:spMkLst>
        </pc:spChg>
        <pc:spChg chg="add mod">
          <ac:chgData name="Rohit J Kate" userId="6acfeb0a-1742-4fee-9ad0-3462b52b7fdf" providerId="ADAL" clId="{FDEA05BB-3882-4C19-B90C-1FD3B4CC5056}" dt="2021-11-30T05:51:41.017" v="2195" actId="14100"/>
          <ac:spMkLst>
            <pc:docMk/>
            <pc:sldMk cId="1551583917" sldId="410"/>
            <ac:spMk id="7" creationId="{F92DF8EA-8CE8-4EA6-9B01-9088B6AB6421}"/>
          </ac:spMkLst>
        </pc:spChg>
        <pc:spChg chg="add mod">
          <ac:chgData name="Rohit J Kate" userId="6acfeb0a-1742-4fee-9ad0-3462b52b7fdf" providerId="ADAL" clId="{FDEA05BB-3882-4C19-B90C-1FD3B4CC5056}" dt="2021-11-30T05:51:41.017" v="2195" actId="14100"/>
          <ac:spMkLst>
            <pc:docMk/>
            <pc:sldMk cId="1551583917" sldId="410"/>
            <ac:spMk id="8" creationId="{5C476D48-42DE-4776-8D70-8085A450285E}"/>
          </ac:spMkLst>
        </pc:spChg>
        <pc:spChg chg="add mod">
          <ac:chgData name="Rohit J Kate" userId="6acfeb0a-1742-4fee-9ad0-3462b52b7fdf" providerId="ADAL" clId="{FDEA05BB-3882-4C19-B90C-1FD3B4CC5056}" dt="2021-11-30T05:51:41.017" v="2195" actId="14100"/>
          <ac:spMkLst>
            <pc:docMk/>
            <pc:sldMk cId="1551583917" sldId="410"/>
            <ac:spMk id="9" creationId="{5FF1E04D-04F7-4B49-80C6-4D260DED6368}"/>
          </ac:spMkLst>
        </pc:spChg>
        <pc:spChg chg="add mod">
          <ac:chgData name="Rohit J Kate" userId="6acfeb0a-1742-4fee-9ad0-3462b52b7fdf" providerId="ADAL" clId="{FDEA05BB-3882-4C19-B90C-1FD3B4CC5056}" dt="2021-11-30T05:51:41.017" v="2195" actId="14100"/>
          <ac:spMkLst>
            <pc:docMk/>
            <pc:sldMk cId="1551583917" sldId="410"/>
            <ac:spMk id="10" creationId="{0659893C-EEF3-4FF2-859A-7D7D97FC242D}"/>
          </ac:spMkLst>
        </pc:spChg>
        <pc:spChg chg="add mod">
          <ac:chgData name="Rohit J Kate" userId="6acfeb0a-1742-4fee-9ad0-3462b52b7fdf" providerId="ADAL" clId="{FDEA05BB-3882-4C19-B90C-1FD3B4CC5056}" dt="2021-11-30T05:51:41.017" v="2195" actId="14100"/>
          <ac:spMkLst>
            <pc:docMk/>
            <pc:sldMk cId="1551583917" sldId="410"/>
            <ac:spMk id="11" creationId="{AB7E1486-09E1-41E1-8DA9-AB841B060E11}"/>
          </ac:spMkLst>
        </pc:spChg>
        <pc:spChg chg="add mod">
          <ac:chgData name="Rohit J Kate" userId="6acfeb0a-1742-4fee-9ad0-3462b52b7fdf" providerId="ADAL" clId="{FDEA05BB-3882-4C19-B90C-1FD3B4CC5056}" dt="2021-11-30T05:51:41.017" v="2195" actId="14100"/>
          <ac:spMkLst>
            <pc:docMk/>
            <pc:sldMk cId="1551583917" sldId="410"/>
            <ac:spMk id="12" creationId="{2927493A-0CE8-43A8-A1F6-355753BFDB18}"/>
          </ac:spMkLst>
        </pc:spChg>
        <pc:spChg chg="add mod">
          <ac:chgData name="Rohit J Kate" userId="6acfeb0a-1742-4fee-9ad0-3462b52b7fdf" providerId="ADAL" clId="{FDEA05BB-3882-4C19-B90C-1FD3B4CC5056}" dt="2021-11-30T05:51:41.017" v="2195" actId="14100"/>
          <ac:spMkLst>
            <pc:docMk/>
            <pc:sldMk cId="1551583917" sldId="410"/>
            <ac:spMk id="13" creationId="{1C3B72FC-392A-4A3D-9271-D95C52DEAAE4}"/>
          </ac:spMkLst>
        </pc:spChg>
        <pc:spChg chg="add mod">
          <ac:chgData name="Rohit J Kate" userId="6acfeb0a-1742-4fee-9ad0-3462b52b7fdf" providerId="ADAL" clId="{FDEA05BB-3882-4C19-B90C-1FD3B4CC5056}" dt="2021-11-30T05:51:41.017" v="2195" actId="14100"/>
          <ac:spMkLst>
            <pc:docMk/>
            <pc:sldMk cId="1551583917" sldId="410"/>
            <ac:spMk id="14" creationId="{95B3C88E-A372-4444-9AA3-A77ACDAA1372}"/>
          </ac:spMkLst>
        </pc:spChg>
        <pc:spChg chg="add mod">
          <ac:chgData name="Rohit J Kate" userId="6acfeb0a-1742-4fee-9ad0-3462b52b7fdf" providerId="ADAL" clId="{FDEA05BB-3882-4C19-B90C-1FD3B4CC5056}" dt="2021-11-30T05:51:41.017" v="2195" actId="14100"/>
          <ac:spMkLst>
            <pc:docMk/>
            <pc:sldMk cId="1551583917" sldId="410"/>
            <ac:spMk id="15" creationId="{00E0D2C1-3976-4388-8301-0AC02D17E23E}"/>
          </ac:spMkLst>
        </pc:spChg>
        <pc:spChg chg="add mod">
          <ac:chgData name="Rohit J Kate" userId="6acfeb0a-1742-4fee-9ad0-3462b52b7fdf" providerId="ADAL" clId="{FDEA05BB-3882-4C19-B90C-1FD3B4CC5056}" dt="2021-11-30T05:51:41.017" v="2195" actId="14100"/>
          <ac:spMkLst>
            <pc:docMk/>
            <pc:sldMk cId="1551583917" sldId="410"/>
            <ac:spMk id="16" creationId="{A8FA8A23-5A62-4629-B6EE-1D5635FEB8CF}"/>
          </ac:spMkLst>
        </pc:spChg>
        <pc:spChg chg="add mod">
          <ac:chgData name="Rohit J Kate" userId="6acfeb0a-1742-4fee-9ad0-3462b52b7fdf" providerId="ADAL" clId="{FDEA05BB-3882-4C19-B90C-1FD3B4CC5056}" dt="2021-11-30T05:51:41.017" v="2195" actId="14100"/>
          <ac:spMkLst>
            <pc:docMk/>
            <pc:sldMk cId="1551583917" sldId="410"/>
            <ac:spMk id="17" creationId="{2CB8D71A-47A7-43C6-A40C-956F55BB4B73}"/>
          </ac:spMkLst>
        </pc:spChg>
        <pc:spChg chg="add mod">
          <ac:chgData name="Rohit J Kate" userId="6acfeb0a-1742-4fee-9ad0-3462b52b7fdf" providerId="ADAL" clId="{FDEA05BB-3882-4C19-B90C-1FD3B4CC5056}" dt="2021-11-30T05:51:41.017" v="2195" actId="14100"/>
          <ac:spMkLst>
            <pc:docMk/>
            <pc:sldMk cId="1551583917" sldId="410"/>
            <ac:spMk id="18" creationId="{F385FE78-99EE-4D00-BF5C-07974D9084B6}"/>
          </ac:spMkLst>
        </pc:spChg>
        <pc:spChg chg="add mod">
          <ac:chgData name="Rohit J Kate" userId="6acfeb0a-1742-4fee-9ad0-3462b52b7fdf" providerId="ADAL" clId="{FDEA05BB-3882-4C19-B90C-1FD3B4CC5056}" dt="2021-11-30T05:51:41.017" v="2195" actId="14100"/>
          <ac:spMkLst>
            <pc:docMk/>
            <pc:sldMk cId="1551583917" sldId="410"/>
            <ac:spMk id="19" creationId="{531CFBBD-1B9B-415D-B61B-2954B9CB8C9C}"/>
          </ac:spMkLst>
        </pc:spChg>
        <pc:spChg chg="add mod">
          <ac:chgData name="Rohit J Kate" userId="6acfeb0a-1742-4fee-9ad0-3462b52b7fdf" providerId="ADAL" clId="{FDEA05BB-3882-4C19-B90C-1FD3B4CC5056}" dt="2021-11-30T05:51:41.017" v="2195" actId="14100"/>
          <ac:spMkLst>
            <pc:docMk/>
            <pc:sldMk cId="1551583917" sldId="410"/>
            <ac:spMk id="20" creationId="{A802A1A3-0F4E-42D4-BF6C-FC6C9EF612E2}"/>
          </ac:spMkLst>
        </pc:spChg>
        <pc:spChg chg="add mod">
          <ac:chgData name="Rohit J Kate" userId="6acfeb0a-1742-4fee-9ad0-3462b52b7fdf" providerId="ADAL" clId="{FDEA05BB-3882-4C19-B90C-1FD3B4CC5056}" dt="2021-11-30T05:51:41.017" v="2195" actId="14100"/>
          <ac:spMkLst>
            <pc:docMk/>
            <pc:sldMk cId="1551583917" sldId="410"/>
            <ac:spMk id="21" creationId="{74A216A1-B17A-4DD6-BF1F-96B753571857}"/>
          </ac:spMkLst>
        </pc:spChg>
        <pc:spChg chg="add mod">
          <ac:chgData name="Rohit J Kate" userId="6acfeb0a-1742-4fee-9ad0-3462b52b7fdf" providerId="ADAL" clId="{FDEA05BB-3882-4C19-B90C-1FD3B4CC5056}" dt="2021-11-30T05:51:41.017" v="2195" actId="14100"/>
          <ac:spMkLst>
            <pc:docMk/>
            <pc:sldMk cId="1551583917" sldId="410"/>
            <ac:spMk id="22" creationId="{B5987AE0-5603-4826-B3CE-3DDB53F78556}"/>
          </ac:spMkLst>
        </pc:spChg>
        <pc:spChg chg="add mod">
          <ac:chgData name="Rohit J Kate" userId="6acfeb0a-1742-4fee-9ad0-3462b52b7fdf" providerId="ADAL" clId="{FDEA05BB-3882-4C19-B90C-1FD3B4CC5056}" dt="2021-11-30T05:51:41.017" v="2195" actId="14100"/>
          <ac:spMkLst>
            <pc:docMk/>
            <pc:sldMk cId="1551583917" sldId="410"/>
            <ac:spMk id="23" creationId="{4921C6CB-132F-4243-8DCC-79EB4F3943F3}"/>
          </ac:spMkLst>
        </pc:spChg>
        <pc:spChg chg="add mod">
          <ac:chgData name="Rohit J Kate" userId="6acfeb0a-1742-4fee-9ad0-3462b52b7fdf" providerId="ADAL" clId="{FDEA05BB-3882-4C19-B90C-1FD3B4CC5056}" dt="2021-11-30T05:51:41.017" v="2195" actId="14100"/>
          <ac:spMkLst>
            <pc:docMk/>
            <pc:sldMk cId="1551583917" sldId="410"/>
            <ac:spMk id="24" creationId="{1EF3DCD7-67D4-4323-8E93-0C0E7E988D93}"/>
          </ac:spMkLst>
        </pc:spChg>
        <pc:spChg chg="add mod">
          <ac:chgData name="Rohit J Kate" userId="6acfeb0a-1742-4fee-9ad0-3462b52b7fdf" providerId="ADAL" clId="{FDEA05BB-3882-4C19-B90C-1FD3B4CC5056}" dt="2021-11-30T05:51:41.017" v="2195" actId="14100"/>
          <ac:spMkLst>
            <pc:docMk/>
            <pc:sldMk cId="1551583917" sldId="410"/>
            <ac:spMk id="25" creationId="{D0755316-ED5E-4F97-A640-B280A56E68D5}"/>
          </ac:spMkLst>
        </pc:spChg>
        <pc:spChg chg="add mod">
          <ac:chgData name="Rohit J Kate" userId="6acfeb0a-1742-4fee-9ad0-3462b52b7fdf" providerId="ADAL" clId="{FDEA05BB-3882-4C19-B90C-1FD3B4CC5056}" dt="2021-11-30T05:51:41.017" v="2195" actId="14100"/>
          <ac:spMkLst>
            <pc:docMk/>
            <pc:sldMk cId="1551583917" sldId="410"/>
            <ac:spMk id="26" creationId="{CB62FEE8-68F5-4074-8AB3-257325693DED}"/>
          </ac:spMkLst>
        </pc:spChg>
        <pc:spChg chg="add mod">
          <ac:chgData name="Rohit J Kate" userId="6acfeb0a-1742-4fee-9ad0-3462b52b7fdf" providerId="ADAL" clId="{FDEA05BB-3882-4C19-B90C-1FD3B4CC5056}" dt="2021-11-30T05:51:41.017" v="2195" actId="14100"/>
          <ac:spMkLst>
            <pc:docMk/>
            <pc:sldMk cId="1551583917" sldId="410"/>
            <ac:spMk id="27" creationId="{983DF251-B64E-4A52-8C37-250478C5F5CB}"/>
          </ac:spMkLst>
        </pc:spChg>
        <pc:spChg chg="add mod">
          <ac:chgData name="Rohit J Kate" userId="6acfeb0a-1742-4fee-9ad0-3462b52b7fdf" providerId="ADAL" clId="{FDEA05BB-3882-4C19-B90C-1FD3B4CC5056}" dt="2021-11-30T05:51:41.017" v="2195" actId="14100"/>
          <ac:spMkLst>
            <pc:docMk/>
            <pc:sldMk cId="1551583917" sldId="410"/>
            <ac:spMk id="28" creationId="{F84716B7-8366-4874-B7DE-28178B67A734}"/>
          </ac:spMkLst>
        </pc:spChg>
        <pc:spChg chg="add mod">
          <ac:chgData name="Rohit J Kate" userId="6acfeb0a-1742-4fee-9ad0-3462b52b7fdf" providerId="ADAL" clId="{FDEA05BB-3882-4C19-B90C-1FD3B4CC5056}" dt="2021-11-30T05:53:57.286" v="2270" actId="164"/>
          <ac:spMkLst>
            <pc:docMk/>
            <pc:sldMk cId="1551583917" sldId="410"/>
            <ac:spMk id="30" creationId="{DCF2AA42-827E-4056-A6C1-435C57918F73}"/>
          </ac:spMkLst>
        </pc:spChg>
        <pc:spChg chg="add mod">
          <ac:chgData name="Rohit J Kate" userId="6acfeb0a-1742-4fee-9ad0-3462b52b7fdf" providerId="ADAL" clId="{FDEA05BB-3882-4C19-B90C-1FD3B4CC5056}" dt="2021-11-30T05:53:57.286" v="2270" actId="164"/>
          <ac:spMkLst>
            <pc:docMk/>
            <pc:sldMk cId="1551583917" sldId="410"/>
            <ac:spMk id="31" creationId="{54397743-0404-4D0F-91D8-E77342BB693E}"/>
          </ac:spMkLst>
        </pc:spChg>
        <pc:spChg chg="add mod">
          <ac:chgData name="Rohit J Kate" userId="6acfeb0a-1742-4fee-9ad0-3462b52b7fdf" providerId="ADAL" clId="{FDEA05BB-3882-4C19-B90C-1FD3B4CC5056}" dt="2021-11-30T05:53:57.286" v="2270" actId="164"/>
          <ac:spMkLst>
            <pc:docMk/>
            <pc:sldMk cId="1551583917" sldId="410"/>
            <ac:spMk id="32" creationId="{88527130-4F21-4F28-9199-02F81D131204}"/>
          </ac:spMkLst>
        </pc:spChg>
        <pc:spChg chg="add mod">
          <ac:chgData name="Rohit J Kate" userId="6acfeb0a-1742-4fee-9ad0-3462b52b7fdf" providerId="ADAL" clId="{FDEA05BB-3882-4C19-B90C-1FD3B4CC5056}" dt="2021-11-30T05:53:57.286" v="2270" actId="164"/>
          <ac:spMkLst>
            <pc:docMk/>
            <pc:sldMk cId="1551583917" sldId="410"/>
            <ac:spMk id="33" creationId="{8BC2DCE4-3E6C-4F23-9659-E3C1227F0D3C}"/>
          </ac:spMkLst>
        </pc:spChg>
        <pc:spChg chg="add mod">
          <ac:chgData name="Rohit J Kate" userId="6acfeb0a-1742-4fee-9ad0-3462b52b7fdf" providerId="ADAL" clId="{FDEA05BB-3882-4C19-B90C-1FD3B4CC5056}" dt="2021-11-30T05:53:57.286" v="2270" actId="164"/>
          <ac:spMkLst>
            <pc:docMk/>
            <pc:sldMk cId="1551583917" sldId="410"/>
            <ac:spMk id="34" creationId="{97B5A353-48C7-4E7A-B0ED-A130098355B2}"/>
          </ac:spMkLst>
        </pc:spChg>
        <pc:spChg chg="add mod">
          <ac:chgData name="Rohit J Kate" userId="6acfeb0a-1742-4fee-9ad0-3462b52b7fdf" providerId="ADAL" clId="{FDEA05BB-3882-4C19-B90C-1FD3B4CC5056}" dt="2021-11-30T05:53:57.286" v="2270" actId="164"/>
          <ac:spMkLst>
            <pc:docMk/>
            <pc:sldMk cId="1551583917" sldId="410"/>
            <ac:spMk id="35" creationId="{CA5E724D-B29E-4009-9885-446B83E7A8E5}"/>
          </ac:spMkLst>
        </pc:spChg>
        <pc:spChg chg="add mod">
          <ac:chgData name="Rohit J Kate" userId="6acfeb0a-1742-4fee-9ad0-3462b52b7fdf" providerId="ADAL" clId="{FDEA05BB-3882-4C19-B90C-1FD3B4CC5056}" dt="2021-11-30T05:53:57.286" v="2270" actId="164"/>
          <ac:spMkLst>
            <pc:docMk/>
            <pc:sldMk cId="1551583917" sldId="410"/>
            <ac:spMk id="36" creationId="{EE6B9799-1CE2-4F3D-ADF0-0320058EC32E}"/>
          </ac:spMkLst>
        </pc:spChg>
        <pc:spChg chg="add mod">
          <ac:chgData name="Rohit J Kate" userId="6acfeb0a-1742-4fee-9ad0-3462b52b7fdf" providerId="ADAL" clId="{FDEA05BB-3882-4C19-B90C-1FD3B4CC5056}" dt="2021-11-30T05:53:57.286" v="2270" actId="164"/>
          <ac:spMkLst>
            <pc:docMk/>
            <pc:sldMk cId="1551583917" sldId="410"/>
            <ac:spMk id="37" creationId="{B88518CD-5C2F-4719-8DDB-6068C95A1686}"/>
          </ac:spMkLst>
        </pc:spChg>
        <pc:spChg chg="add mod">
          <ac:chgData name="Rohit J Kate" userId="6acfeb0a-1742-4fee-9ad0-3462b52b7fdf" providerId="ADAL" clId="{FDEA05BB-3882-4C19-B90C-1FD3B4CC5056}" dt="2021-11-30T05:53:57.286" v="2270" actId="164"/>
          <ac:spMkLst>
            <pc:docMk/>
            <pc:sldMk cId="1551583917" sldId="410"/>
            <ac:spMk id="38" creationId="{BCD042C2-017E-4F6A-AEFD-4C0F96CB4C77}"/>
          </ac:spMkLst>
        </pc:spChg>
        <pc:spChg chg="add mod">
          <ac:chgData name="Rohit J Kate" userId="6acfeb0a-1742-4fee-9ad0-3462b52b7fdf" providerId="ADAL" clId="{FDEA05BB-3882-4C19-B90C-1FD3B4CC5056}" dt="2021-11-30T05:53:57.286" v="2270" actId="164"/>
          <ac:spMkLst>
            <pc:docMk/>
            <pc:sldMk cId="1551583917" sldId="410"/>
            <ac:spMk id="39" creationId="{9F4F41D9-CDF4-4B45-8B7D-6E9F11C41970}"/>
          </ac:spMkLst>
        </pc:spChg>
        <pc:spChg chg="add mod">
          <ac:chgData name="Rohit J Kate" userId="6acfeb0a-1742-4fee-9ad0-3462b52b7fdf" providerId="ADAL" clId="{FDEA05BB-3882-4C19-B90C-1FD3B4CC5056}" dt="2021-11-30T05:53:57.286" v="2270" actId="164"/>
          <ac:spMkLst>
            <pc:docMk/>
            <pc:sldMk cId="1551583917" sldId="410"/>
            <ac:spMk id="40" creationId="{5BE6EC3F-9C2F-4F68-A6B5-D47CC0CB7730}"/>
          </ac:spMkLst>
        </pc:spChg>
        <pc:spChg chg="add mod">
          <ac:chgData name="Rohit J Kate" userId="6acfeb0a-1742-4fee-9ad0-3462b52b7fdf" providerId="ADAL" clId="{FDEA05BB-3882-4C19-B90C-1FD3B4CC5056}" dt="2021-11-30T05:53:57.286" v="2270" actId="164"/>
          <ac:spMkLst>
            <pc:docMk/>
            <pc:sldMk cId="1551583917" sldId="410"/>
            <ac:spMk id="41" creationId="{9A5EA358-9F17-4ADB-88F1-A62320EBB0CE}"/>
          </ac:spMkLst>
        </pc:spChg>
        <pc:spChg chg="add mod">
          <ac:chgData name="Rohit J Kate" userId="6acfeb0a-1742-4fee-9ad0-3462b52b7fdf" providerId="ADAL" clId="{FDEA05BB-3882-4C19-B90C-1FD3B4CC5056}" dt="2021-11-30T05:53:57.286" v="2270" actId="164"/>
          <ac:spMkLst>
            <pc:docMk/>
            <pc:sldMk cId="1551583917" sldId="410"/>
            <ac:spMk id="42" creationId="{87D7A935-CB03-4AE0-8DFD-FC997229CF68}"/>
          </ac:spMkLst>
        </pc:spChg>
        <pc:spChg chg="add mod">
          <ac:chgData name="Rohit J Kate" userId="6acfeb0a-1742-4fee-9ad0-3462b52b7fdf" providerId="ADAL" clId="{FDEA05BB-3882-4C19-B90C-1FD3B4CC5056}" dt="2021-11-30T05:53:57.286" v="2270" actId="164"/>
          <ac:spMkLst>
            <pc:docMk/>
            <pc:sldMk cId="1551583917" sldId="410"/>
            <ac:spMk id="43" creationId="{C53C7232-A8F2-4F40-ADBA-50DA68688321}"/>
          </ac:spMkLst>
        </pc:spChg>
        <pc:spChg chg="add mod">
          <ac:chgData name="Rohit J Kate" userId="6acfeb0a-1742-4fee-9ad0-3462b52b7fdf" providerId="ADAL" clId="{FDEA05BB-3882-4C19-B90C-1FD3B4CC5056}" dt="2021-11-30T05:53:57.286" v="2270" actId="164"/>
          <ac:spMkLst>
            <pc:docMk/>
            <pc:sldMk cId="1551583917" sldId="410"/>
            <ac:spMk id="44" creationId="{63534680-EE43-4528-9C12-93B7A099F8BA}"/>
          </ac:spMkLst>
        </pc:spChg>
        <pc:spChg chg="add mod">
          <ac:chgData name="Rohit J Kate" userId="6acfeb0a-1742-4fee-9ad0-3462b52b7fdf" providerId="ADAL" clId="{FDEA05BB-3882-4C19-B90C-1FD3B4CC5056}" dt="2021-11-30T05:53:57.286" v="2270" actId="164"/>
          <ac:spMkLst>
            <pc:docMk/>
            <pc:sldMk cId="1551583917" sldId="410"/>
            <ac:spMk id="45" creationId="{1D54638E-3CBB-465D-BFC7-18A99F56C9CE}"/>
          </ac:spMkLst>
        </pc:spChg>
        <pc:spChg chg="add mod">
          <ac:chgData name="Rohit J Kate" userId="6acfeb0a-1742-4fee-9ad0-3462b52b7fdf" providerId="ADAL" clId="{FDEA05BB-3882-4C19-B90C-1FD3B4CC5056}" dt="2021-11-30T05:53:57.286" v="2270" actId="164"/>
          <ac:spMkLst>
            <pc:docMk/>
            <pc:sldMk cId="1551583917" sldId="410"/>
            <ac:spMk id="46" creationId="{2A3B72BD-9A62-4288-B4A5-700DB1B0A48E}"/>
          </ac:spMkLst>
        </pc:spChg>
        <pc:spChg chg="add mod">
          <ac:chgData name="Rohit J Kate" userId="6acfeb0a-1742-4fee-9ad0-3462b52b7fdf" providerId="ADAL" clId="{FDEA05BB-3882-4C19-B90C-1FD3B4CC5056}" dt="2021-11-30T05:53:57.286" v="2270" actId="164"/>
          <ac:spMkLst>
            <pc:docMk/>
            <pc:sldMk cId="1551583917" sldId="410"/>
            <ac:spMk id="47" creationId="{DA0CBDA9-2695-4EB9-B405-888D67A29B2A}"/>
          </ac:spMkLst>
        </pc:spChg>
        <pc:spChg chg="add mod">
          <ac:chgData name="Rohit J Kate" userId="6acfeb0a-1742-4fee-9ad0-3462b52b7fdf" providerId="ADAL" clId="{FDEA05BB-3882-4C19-B90C-1FD3B4CC5056}" dt="2021-11-30T05:53:57.286" v="2270" actId="164"/>
          <ac:spMkLst>
            <pc:docMk/>
            <pc:sldMk cId="1551583917" sldId="410"/>
            <ac:spMk id="48" creationId="{6196ADAA-0621-48EB-B3FD-1CB3D2199F25}"/>
          </ac:spMkLst>
        </pc:spChg>
        <pc:spChg chg="add mod">
          <ac:chgData name="Rohit J Kate" userId="6acfeb0a-1742-4fee-9ad0-3462b52b7fdf" providerId="ADAL" clId="{FDEA05BB-3882-4C19-B90C-1FD3B4CC5056}" dt="2021-11-30T05:53:57.286" v="2270" actId="164"/>
          <ac:spMkLst>
            <pc:docMk/>
            <pc:sldMk cId="1551583917" sldId="410"/>
            <ac:spMk id="49" creationId="{379F088D-77CE-4DAF-8EF0-89648F599204}"/>
          </ac:spMkLst>
        </pc:spChg>
        <pc:spChg chg="add mod">
          <ac:chgData name="Rohit J Kate" userId="6acfeb0a-1742-4fee-9ad0-3462b52b7fdf" providerId="ADAL" clId="{FDEA05BB-3882-4C19-B90C-1FD3B4CC5056}" dt="2021-11-30T05:53:57.286" v="2270" actId="164"/>
          <ac:spMkLst>
            <pc:docMk/>
            <pc:sldMk cId="1551583917" sldId="410"/>
            <ac:spMk id="50" creationId="{D960FA8E-5D6B-43CA-A22E-FAC6419B50B3}"/>
          </ac:spMkLst>
        </pc:spChg>
        <pc:spChg chg="add mod">
          <ac:chgData name="Rohit J Kate" userId="6acfeb0a-1742-4fee-9ad0-3462b52b7fdf" providerId="ADAL" clId="{FDEA05BB-3882-4C19-B90C-1FD3B4CC5056}" dt="2021-11-30T05:53:57.286" v="2270" actId="164"/>
          <ac:spMkLst>
            <pc:docMk/>
            <pc:sldMk cId="1551583917" sldId="410"/>
            <ac:spMk id="51" creationId="{650E2E5A-ACDB-49FF-A791-672D82DF24D1}"/>
          </ac:spMkLst>
        </pc:spChg>
        <pc:spChg chg="add mod">
          <ac:chgData name="Rohit J Kate" userId="6acfeb0a-1742-4fee-9ad0-3462b52b7fdf" providerId="ADAL" clId="{FDEA05BB-3882-4C19-B90C-1FD3B4CC5056}" dt="2021-11-30T05:53:57.286" v="2270" actId="164"/>
          <ac:spMkLst>
            <pc:docMk/>
            <pc:sldMk cId="1551583917" sldId="410"/>
            <ac:spMk id="52" creationId="{8A3DD4F7-8E36-439A-85DA-F9E45F4ABD3C}"/>
          </ac:spMkLst>
        </pc:spChg>
        <pc:spChg chg="add mod">
          <ac:chgData name="Rohit J Kate" userId="6acfeb0a-1742-4fee-9ad0-3462b52b7fdf" providerId="ADAL" clId="{FDEA05BB-3882-4C19-B90C-1FD3B4CC5056}" dt="2021-11-30T05:53:38.777" v="2268" actId="20577"/>
          <ac:spMkLst>
            <pc:docMk/>
            <pc:sldMk cId="1551583917" sldId="410"/>
            <ac:spMk id="54" creationId="{AEEC1ABA-4FC6-465A-918C-25ABD9B74C7E}"/>
          </ac:spMkLst>
        </pc:spChg>
        <pc:grpChg chg="add del mod">
          <ac:chgData name="Rohit J Kate" userId="6acfeb0a-1742-4fee-9ad0-3462b52b7fdf" providerId="ADAL" clId="{FDEA05BB-3882-4C19-B90C-1FD3B4CC5056}" dt="2021-11-30T05:51:57.918" v="2196" actId="478"/>
          <ac:grpSpMkLst>
            <pc:docMk/>
            <pc:sldMk cId="1551583917" sldId="410"/>
            <ac:grpSpMk id="29" creationId="{90BB3245-AAFA-4305-B226-F211A406BAE4}"/>
          </ac:grpSpMkLst>
        </pc:grpChg>
        <pc:grpChg chg="add mod">
          <ac:chgData name="Rohit J Kate" userId="6acfeb0a-1742-4fee-9ad0-3462b52b7fdf" providerId="ADAL" clId="{FDEA05BB-3882-4C19-B90C-1FD3B4CC5056}" dt="2021-11-30T05:53:57.286" v="2270" actId="164"/>
          <ac:grpSpMkLst>
            <pc:docMk/>
            <pc:sldMk cId="1551583917" sldId="410"/>
            <ac:grpSpMk id="55" creationId="{9B28E6C2-59D3-4789-879F-10E1EC2CD98B}"/>
          </ac:grpSpMkLst>
        </pc:grpChg>
      </pc:sldChg>
      <pc:sldChg chg="addSp delSp modSp new mod">
        <pc:chgData name="Rohit J Kate" userId="6acfeb0a-1742-4fee-9ad0-3462b52b7fdf" providerId="ADAL" clId="{FDEA05BB-3882-4C19-B90C-1FD3B4CC5056}" dt="2021-11-30T06:59:28.801" v="3001"/>
        <pc:sldMkLst>
          <pc:docMk/>
          <pc:sldMk cId="498476017" sldId="411"/>
        </pc:sldMkLst>
        <pc:spChg chg="mod">
          <ac:chgData name="Rohit J Kate" userId="6acfeb0a-1742-4fee-9ad0-3462b52b7fdf" providerId="ADAL" clId="{FDEA05BB-3882-4C19-B90C-1FD3B4CC5056}" dt="2021-11-30T06:32:30.085" v="2651" actId="20577"/>
          <ac:spMkLst>
            <pc:docMk/>
            <pc:sldMk cId="498476017" sldId="411"/>
            <ac:spMk id="2" creationId="{514861CB-ED73-4B80-ACF4-8A0E9F8E705F}"/>
          </ac:spMkLst>
        </pc:spChg>
        <pc:spChg chg="mod">
          <ac:chgData name="Rohit J Kate" userId="6acfeb0a-1742-4fee-9ad0-3462b52b7fdf" providerId="ADAL" clId="{FDEA05BB-3882-4C19-B90C-1FD3B4CC5056}" dt="2021-11-30T06:59:28.801" v="3001"/>
          <ac:spMkLst>
            <pc:docMk/>
            <pc:sldMk cId="498476017" sldId="411"/>
            <ac:spMk id="3" creationId="{F1064223-6B83-4494-BBB8-03C23E2C69BC}"/>
          </ac:spMkLst>
        </pc:spChg>
        <pc:picChg chg="add del mod">
          <ac:chgData name="Rohit J Kate" userId="6acfeb0a-1742-4fee-9ad0-3462b52b7fdf" providerId="ADAL" clId="{FDEA05BB-3882-4C19-B90C-1FD3B4CC5056}" dt="2021-11-30T06:44:41.617" v="2985" actId="478"/>
          <ac:picMkLst>
            <pc:docMk/>
            <pc:sldMk cId="498476017" sldId="411"/>
            <ac:picMk id="6" creationId="{D153C6D4-97F9-4BB1-86C9-579A288B9DF9}"/>
          </ac:picMkLst>
        </pc:picChg>
        <pc:picChg chg="add del mod">
          <ac:chgData name="Rohit J Kate" userId="6acfeb0a-1742-4fee-9ad0-3462b52b7fdf" providerId="ADAL" clId="{FDEA05BB-3882-4C19-B90C-1FD3B4CC5056}" dt="2021-11-30T06:44:43.537" v="2986" actId="478"/>
          <ac:picMkLst>
            <pc:docMk/>
            <pc:sldMk cId="498476017" sldId="411"/>
            <ac:picMk id="8" creationId="{CC9A9045-792D-4CD3-8F70-7758B11DBDF7}"/>
          </ac:picMkLst>
        </pc:picChg>
      </pc:sldChg>
      <pc:sldChg chg="addSp delSp modSp add mod">
        <pc:chgData name="Rohit J Kate" userId="6acfeb0a-1742-4fee-9ad0-3462b52b7fdf" providerId="ADAL" clId="{FDEA05BB-3882-4C19-B90C-1FD3B4CC5056}" dt="2021-11-30T07:09:25.809" v="3322" actId="1076"/>
        <pc:sldMkLst>
          <pc:docMk/>
          <pc:sldMk cId="406701129" sldId="412"/>
        </pc:sldMkLst>
        <pc:spChg chg="mod">
          <ac:chgData name="Rohit J Kate" userId="6acfeb0a-1742-4fee-9ad0-3462b52b7fdf" providerId="ADAL" clId="{FDEA05BB-3882-4C19-B90C-1FD3B4CC5056}" dt="2021-11-30T07:09:23.601" v="3321" actId="20577"/>
          <ac:spMkLst>
            <pc:docMk/>
            <pc:sldMk cId="406701129" sldId="412"/>
            <ac:spMk id="3" creationId="{F1064223-6B83-4494-BBB8-03C23E2C69BC}"/>
          </ac:spMkLst>
        </pc:spChg>
        <pc:spChg chg="add del mod">
          <ac:chgData name="Rohit J Kate" userId="6acfeb0a-1742-4fee-9ad0-3462b52b7fdf" providerId="ADAL" clId="{FDEA05BB-3882-4C19-B90C-1FD3B4CC5056}" dt="2021-11-30T06:57:10.899" v="2997" actId="478"/>
          <ac:spMkLst>
            <pc:docMk/>
            <pc:sldMk cId="406701129" sldId="412"/>
            <ac:spMk id="9" creationId="{7827AC05-044A-4E69-925E-9D466FA3BD53}"/>
          </ac:spMkLst>
        </pc:spChg>
        <pc:picChg chg="mod">
          <ac:chgData name="Rohit J Kate" userId="6acfeb0a-1742-4fee-9ad0-3462b52b7fdf" providerId="ADAL" clId="{FDEA05BB-3882-4C19-B90C-1FD3B4CC5056}" dt="2021-11-30T07:09:21.193" v="3319" actId="1076"/>
          <ac:picMkLst>
            <pc:docMk/>
            <pc:sldMk cId="406701129" sldId="412"/>
            <ac:picMk id="6" creationId="{D153C6D4-97F9-4BB1-86C9-579A288B9DF9}"/>
          </ac:picMkLst>
        </pc:picChg>
        <pc:picChg chg="mod">
          <ac:chgData name="Rohit J Kate" userId="6acfeb0a-1742-4fee-9ad0-3462b52b7fdf" providerId="ADAL" clId="{FDEA05BB-3882-4C19-B90C-1FD3B4CC5056}" dt="2021-11-30T07:00:12.161" v="3018" actId="1076"/>
          <ac:picMkLst>
            <pc:docMk/>
            <pc:sldMk cId="406701129" sldId="412"/>
            <ac:picMk id="8" creationId="{CC9A9045-792D-4CD3-8F70-7758B11DBDF7}"/>
          </ac:picMkLst>
        </pc:picChg>
        <pc:picChg chg="add mod">
          <ac:chgData name="Rohit J Kate" userId="6acfeb0a-1742-4fee-9ad0-3462b52b7fdf" providerId="ADAL" clId="{FDEA05BB-3882-4C19-B90C-1FD3B4CC5056}" dt="2021-11-30T07:09:25.809" v="3322" actId="1076"/>
          <ac:picMkLst>
            <pc:docMk/>
            <pc:sldMk cId="406701129" sldId="412"/>
            <ac:picMk id="10" creationId="{1D1E0E3E-56C6-4AB3-8B78-E6274B3C8E25}"/>
          </ac:picMkLst>
        </pc:picChg>
      </pc:sldChg>
      <pc:sldChg chg="modSp new del mod">
        <pc:chgData name="Rohit J Kate" userId="6acfeb0a-1742-4fee-9ad0-3462b52b7fdf" providerId="ADAL" clId="{FDEA05BB-3882-4C19-B90C-1FD3B4CC5056}" dt="2021-11-30T07:13:12.354" v="3397" actId="47"/>
        <pc:sldMkLst>
          <pc:docMk/>
          <pc:sldMk cId="432543941" sldId="413"/>
        </pc:sldMkLst>
        <pc:spChg chg="mod">
          <ac:chgData name="Rohit J Kate" userId="6acfeb0a-1742-4fee-9ad0-3462b52b7fdf" providerId="ADAL" clId="{FDEA05BB-3882-4C19-B90C-1FD3B4CC5056}" dt="2021-11-30T07:07:34.195" v="3250" actId="20577"/>
          <ac:spMkLst>
            <pc:docMk/>
            <pc:sldMk cId="432543941" sldId="413"/>
            <ac:spMk id="2" creationId="{8546FBC0-7D22-459E-BCDD-1F695B316C48}"/>
          </ac:spMkLst>
        </pc:spChg>
        <pc:spChg chg="mod">
          <ac:chgData name="Rohit J Kate" userId="6acfeb0a-1742-4fee-9ad0-3462b52b7fdf" providerId="ADAL" clId="{FDEA05BB-3882-4C19-B90C-1FD3B4CC5056}" dt="2021-11-30T07:12:29.673" v="3373" actId="21"/>
          <ac:spMkLst>
            <pc:docMk/>
            <pc:sldMk cId="432543941" sldId="413"/>
            <ac:spMk id="3" creationId="{2A5E1DC5-4526-4B35-A0B4-9D81A4B1E488}"/>
          </ac:spMkLst>
        </pc:spChg>
      </pc:sldChg>
      <pc:sldChg chg="modSp new mod">
        <pc:chgData name="Rohit J Kate" userId="6acfeb0a-1742-4fee-9ad0-3462b52b7fdf" providerId="ADAL" clId="{FDEA05BB-3882-4C19-B90C-1FD3B4CC5056}" dt="2021-11-30T07:27:21.245" v="3948" actId="20577"/>
        <pc:sldMkLst>
          <pc:docMk/>
          <pc:sldMk cId="2951000923" sldId="414"/>
        </pc:sldMkLst>
        <pc:spChg chg="mod">
          <ac:chgData name="Rohit J Kate" userId="6acfeb0a-1742-4fee-9ad0-3462b52b7fdf" providerId="ADAL" clId="{FDEA05BB-3882-4C19-B90C-1FD3B4CC5056}" dt="2021-11-30T07:10:06.969" v="3342" actId="20577"/>
          <ac:spMkLst>
            <pc:docMk/>
            <pc:sldMk cId="2951000923" sldId="414"/>
            <ac:spMk id="2" creationId="{68B339FC-B9A5-406D-9F58-3D31D6A0CB7A}"/>
          </ac:spMkLst>
        </pc:spChg>
        <pc:spChg chg="mod">
          <ac:chgData name="Rohit J Kate" userId="6acfeb0a-1742-4fee-9ad0-3462b52b7fdf" providerId="ADAL" clId="{FDEA05BB-3882-4C19-B90C-1FD3B4CC5056}" dt="2021-11-30T07:27:21.245" v="3948" actId="20577"/>
          <ac:spMkLst>
            <pc:docMk/>
            <pc:sldMk cId="2951000923" sldId="414"/>
            <ac:spMk id="3" creationId="{8F56FA4F-34A0-4D79-8572-0A12DC98EFB0}"/>
          </ac:spMkLst>
        </pc:spChg>
      </pc:sldChg>
      <pc:sldChg chg="addSp modSp new mod ord">
        <pc:chgData name="Rohit J Kate" userId="6acfeb0a-1742-4fee-9ad0-3462b52b7fdf" providerId="ADAL" clId="{FDEA05BB-3882-4C19-B90C-1FD3B4CC5056}" dt="2021-11-30T07:26:59.024" v="3942" actId="1076"/>
        <pc:sldMkLst>
          <pc:docMk/>
          <pc:sldMk cId="127288420" sldId="415"/>
        </pc:sldMkLst>
        <pc:spChg chg="mod">
          <ac:chgData name="Rohit J Kate" userId="6acfeb0a-1742-4fee-9ad0-3462b52b7fdf" providerId="ADAL" clId="{FDEA05BB-3882-4C19-B90C-1FD3B4CC5056}" dt="2021-11-30T07:14:17.762" v="3461" actId="20577"/>
          <ac:spMkLst>
            <pc:docMk/>
            <pc:sldMk cId="127288420" sldId="415"/>
            <ac:spMk id="2" creationId="{A1640B41-7A67-46FA-805C-94FED44AA4A7}"/>
          </ac:spMkLst>
        </pc:spChg>
        <pc:spChg chg="mod">
          <ac:chgData name="Rohit J Kate" userId="6acfeb0a-1742-4fee-9ad0-3462b52b7fdf" providerId="ADAL" clId="{FDEA05BB-3882-4C19-B90C-1FD3B4CC5056}" dt="2021-11-30T07:26:43.344" v="3938" actId="15"/>
          <ac:spMkLst>
            <pc:docMk/>
            <pc:sldMk cId="127288420" sldId="415"/>
            <ac:spMk id="3" creationId="{9366CD98-4DF0-4B4F-A386-6C9FA96D2CD3}"/>
          </ac:spMkLst>
        </pc:spChg>
        <pc:spChg chg="add mod">
          <ac:chgData name="Rohit J Kate" userId="6acfeb0a-1742-4fee-9ad0-3462b52b7fdf" providerId="ADAL" clId="{FDEA05BB-3882-4C19-B90C-1FD3B4CC5056}" dt="2021-11-30T07:23:37.531" v="3866" actId="114"/>
          <ac:spMkLst>
            <pc:docMk/>
            <pc:sldMk cId="127288420" sldId="415"/>
            <ac:spMk id="7" creationId="{6B15F8B2-96B2-42DB-BE32-95715E4399B5}"/>
          </ac:spMkLst>
        </pc:spChg>
        <pc:picChg chg="add mod">
          <ac:chgData name="Rohit J Kate" userId="6acfeb0a-1742-4fee-9ad0-3462b52b7fdf" providerId="ADAL" clId="{FDEA05BB-3882-4C19-B90C-1FD3B4CC5056}" dt="2021-11-30T07:26:59.024" v="3942" actId="1076"/>
          <ac:picMkLst>
            <pc:docMk/>
            <pc:sldMk cId="127288420" sldId="415"/>
            <ac:picMk id="6" creationId="{403341D3-3C29-4EEA-8332-4D67EB6309AC}"/>
          </ac:picMkLst>
        </pc:picChg>
      </pc:sldChg>
      <pc:sldChg chg="new del">
        <pc:chgData name="Rohit J Kate" userId="6acfeb0a-1742-4fee-9ad0-3462b52b7fdf" providerId="ADAL" clId="{FDEA05BB-3882-4C19-B90C-1FD3B4CC5056}" dt="2021-11-30T07:14:07.081" v="3444" actId="680"/>
        <pc:sldMkLst>
          <pc:docMk/>
          <pc:sldMk cId="1679173935" sldId="415"/>
        </pc:sldMkLst>
      </pc:sldChg>
      <pc:sldMasterChg chg="delSldLayout">
        <pc:chgData name="Rohit J Kate" userId="6acfeb0a-1742-4fee-9ad0-3462b52b7fdf" providerId="ADAL" clId="{FDEA05BB-3882-4C19-B90C-1FD3B4CC5056}" dt="2021-11-30T06:04:25.743" v="2282" actId="47"/>
        <pc:sldMasterMkLst>
          <pc:docMk/>
          <pc:sldMasterMk cId="0" sldId="2147483648"/>
        </pc:sldMasterMkLst>
        <pc:sldLayoutChg chg="del">
          <pc:chgData name="Rohit J Kate" userId="6acfeb0a-1742-4fee-9ad0-3462b52b7fdf" providerId="ADAL" clId="{FDEA05BB-3882-4C19-B90C-1FD3B4CC5056}" dt="2021-11-30T06:04:25.743" v="2282" actId="47"/>
          <pc:sldLayoutMkLst>
            <pc:docMk/>
            <pc:sldMasterMk cId="0" sldId="2147483648"/>
            <pc:sldLayoutMk cId="2128500823" sldId="2147483751"/>
          </pc:sldLayoutMkLst>
        </pc:sldLayoutChg>
      </pc:sldMasterChg>
    </pc:docChg>
  </pc:docChgLst>
  <pc:docChgLst>
    <pc:chgData name="Rohit J Kate" userId="6acfeb0a-1742-4fee-9ad0-3462b52b7fdf" providerId="ADAL" clId="{F89261ED-57E8-45A5-841D-61A2E665CAD6}"/>
    <pc:docChg chg="undo custSel addSld delSld modSld sldOrd">
      <pc:chgData name="Rohit J Kate" userId="6acfeb0a-1742-4fee-9ad0-3462b52b7fdf" providerId="ADAL" clId="{F89261ED-57E8-45A5-841D-61A2E665CAD6}" dt="2021-11-18T09:05:09.015" v="11394" actId="20577"/>
      <pc:docMkLst>
        <pc:docMk/>
      </pc:docMkLst>
      <pc:sldChg chg="modSp mod">
        <pc:chgData name="Rohit J Kate" userId="6acfeb0a-1742-4fee-9ad0-3462b52b7fdf" providerId="ADAL" clId="{F89261ED-57E8-45A5-841D-61A2E665CAD6}" dt="2021-11-18T03:19:51.185" v="8" actId="20577"/>
        <pc:sldMkLst>
          <pc:docMk/>
          <pc:sldMk cId="0" sldId="377"/>
        </pc:sldMkLst>
        <pc:spChg chg="mod">
          <ac:chgData name="Rohit J Kate" userId="6acfeb0a-1742-4fee-9ad0-3462b52b7fdf" providerId="ADAL" clId="{F89261ED-57E8-45A5-841D-61A2E665CAD6}" dt="2021-11-18T03:19:51.185" v="8" actId="20577"/>
          <ac:spMkLst>
            <pc:docMk/>
            <pc:sldMk cId="0" sldId="377"/>
            <ac:spMk id="5" creationId="{00000000-0000-0000-0000-000000000000}"/>
          </ac:spMkLst>
        </pc:spChg>
      </pc:sldChg>
      <pc:sldChg chg="modSp mod">
        <pc:chgData name="Rohit J Kate" userId="6acfeb0a-1742-4fee-9ad0-3462b52b7fdf" providerId="ADAL" clId="{F89261ED-57E8-45A5-841D-61A2E665CAD6}" dt="2021-11-18T03:23:31.292" v="89" actId="20577"/>
        <pc:sldMkLst>
          <pc:docMk/>
          <pc:sldMk cId="3841681520" sldId="406"/>
        </pc:sldMkLst>
        <pc:spChg chg="mod">
          <ac:chgData name="Rohit J Kate" userId="6acfeb0a-1742-4fee-9ad0-3462b52b7fdf" providerId="ADAL" clId="{F89261ED-57E8-45A5-841D-61A2E665CAD6}" dt="2021-11-18T03:23:31.292" v="89" actId="20577"/>
          <ac:spMkLst>
            <pc:docMk/>
            <pc:sldMk cId="3841681520" sldId="406"/>
            <ac:spMk id="3" creationId="{7D82EB64-4F09-4D87-9E9D-548E2DA5BF20}"/>
          </ac:spMkLst>
        </pc:spChg>
      </pc:sldChg>
      <pc:sldChg chg="addSp modSp new mod">
        <pc:chgData name="Rohit J Kate" userId="6acfeb0a-1742-4fee-9ad0-3462b52b7fdf" providerId="ADAL" clId="{F89261ED-57E8-45A5-841D-61A2E665CAD6}" dt="2021-11-18T03:51:20.612" v="497" actId="20577"/>
        <pc:sldMkLst>
          <pc:docMk/>
          <pc:sldMk cId="1573487792" sldId="407"/>
        </pc:sldMkLst>
        <pc:spChg chg="mod">
          <ac:chgData name="Rohit J Kate" userId="6acfeb0a-1742-4fee-9ad0-3462b52b7fdf" providerId="ADAL" clId="{F89261ED-57E8-45A5-841D-61A2E665CAD6}" dt="2021-11-18T03:27:11.549" v="94" actId="20577"/>
          <ac:spMkLst>
            <pc:docMk/>
            <pc:sldMk cId="1573487792" sldId="407"/>
            <ac:spMk id="2" creationId="{C3F968ED-E274-4CEF-93DB-709EB85B1537}"/>
          </ac:spMkLst>
        </pc:spChg>
        <pc:spChg chg="mod">
          <ac:chgData name="Rohit J Kate" userId="6acfeb0a-1742-4fee-9ad0-3462b52b7fdf" providerId="ADAL" clId="{F89261ED-57E8-45A5-841D-61A2E665CAD6}" dt="2021-11-18T03:51:20.612" v="497" actId="20577"/>
          <ac:spMkLst>
            <pc:docMk/>
            <pc:sldMk cId="1573487792" sldId="407"/>
            <ac:spMk id="3" creationId="{6997E397-778C-48CD-AEAC-2105C7100C2F}"/>
          </ac:spMkLst>
        </pc:spChg>
        <pc:picChg chg="add mod">
          <ac:chgData name="Rohit J Kate" userId="6acfeb0a-1742-4fee-9ad0-3462b52b7fdf" providerId="ADAL" clId="{F89261ED-57E8-45A5-841D-61A2E665CAD6}" dt="2021-11-18T03:28:39.249" v="111" actId="1076"/>
          <ac:picMkLst>
            <pc:docMk/>
            <pc:sldMk cId="1573487792" sldId="407"/>
            <ac:picMk id="6" creationId="{C3E2E4D0-6388-44E2-9E56-E8C6B3589CBC}"/>
          </ac:picMkLst>
        </pc:picChg>
      </pc:sldChg>
      <pc:sldChg chg="del">
        <pc:chgData name="Rohit J Kate" userId="6acfeb0a-1742-4fee-9ad0-3462b52b7fdf" providerId="ADAL" clId="{F89261ED-57E8-45A5-841D-61A2E665CAD6}" dt="2021-11-18T03:19:58.604" v="9" actId="47"/>
        <pc:sldMkLst>
          <pc:docMk/>
          <pc:sldMk cId="3128326450" sldId="407"/>
        </pc:sldMkLst>
      </pc:sldChg>
      <pc:sldChg chg="del">
        <pc:chgData name="Rohit J Kate" userId="6acfeb0a-1742-4fee-9ad0-3462b52b7fdf" providerId="ADAL" clId="{F89261ED-57E8-45A5-841D-61A2E665CAD6}" dt="2021-11-18T03:19:58.604" v="9" actId="47"/>
        <pc:sldMkLst>
          <pc:docMk/>
          <pc:sldMk cId="147752214" sldId="408"/>
        </pc:sldMkLst>
      </pc:sldChg>
      <pc:sldChg chg="addSp delSp modSp new mod modAnim">
        <pc:chgData name="Rohit J Kate" userId="6acfeb0a-1742-4fee-9ad0-3462b52b7fdf" providerId="ADAL" clId="{F89261ED-57E8-45A5-841D-61A2E665CAD6}" dt="2021-11-18T04:15:12.154" v="1656"/>
        <pc:sldMkLst>
          <pc:docMk/>
          <pc:sldMk cId="294529711" sldId="408"/>
        </pc:sldMkLst>
        <pc:spChg chg="mod">
          <ac:chgData name="Rohit J Kate" userId="6acfeb0a-1742-4fee-9ad0-3462b52b7fdf" providerId="ADAL" clId="{F89261ED-57E8-45A5-841D-61A2E665CAD6}" dt="2021-11-18T03:53:32.412" v="531" actId="1076"/>
          <ac:spMkLst>
            <pc:docMk/>
            <pc:sldMk cId="294529711" sldId="408"/>
            <ac:spMk id="2" creationId="{331A9AFC-98F3-4C9E-8505-30571567BAFB}"/>
          </ac:spMkLst>
        </pc:spChg>
        <pc:spChg chg="del">
          <ac:chgData name="Rohit J Kate" userId="6acfeb0a-1742-4fee-9ad0-3462b52b7fdf" providerId="ADAL" clId="{F89261ED-57E8-45A5-841D-61A2E665CAD6}" dt="2021-11-18T03:52:09.161" v="518" actId="478"/>
          <ac:spMkLst>
            <pc:docMk/>
            <pc:sldMk cId="294529711" sldId="408"/>
            <ac:spMk id="3" creationId="{E7AEF225-F517-40F6-8775-13CF2FA158C8}"/>
          </ac:spMkLst>
        </pc:spChg>
        <pc:spChg chg="add mod ord">
          <ac:chgData name="Rohit J Kate" userId="6acfeb0a-1742-4fee-9ad0-3462b52b7fdf" providerId="ADAL" clId="{F89261ED-57E8-45A5-841D-61A2E665CAD6}" dt="2021-11-18T03:53:19.071" v="529" actId="207"/>
          <ac:spMkLst>
            <pc:docMk/>
            <pc:sldMk cId="294529711" sldId="408"/>
            <ac:spMk id="6" creationId="{330BCCA7-C39C-4D1A-8262-C36ACF5085C0}"/>
          </ac:spMkLst>
        </pc:spChg>
        <pc:spChg chg="add mod">
          <ac:chgData name="Rohit J Kate" userId="6acfeb0a-1742-4fee-9ad0-3462b52b7fdf" providerId="ADAL" clId="{F89261ED-57E8-45A5-841D-61A2E665CAD6}" dt="2021-11-18T03:54:07.751" v="554" actId="20577"/>
          <ac:spMkLst>
            <pc:docMk/>
            <pc:sldMk cId="294529711" sldId="408"/>
            <ac:spMk id="7" creationId="{FD1E675F-DA06-4A58-99E7-5624A06F81D6}"/>
          </ac:spMkLst>
        </pc:spChg>
        <pc:spChg chg="add mod">
          <ac:chgData name="Rohit J Kate" userId="6acfeb0a-1742-4fee-9ad0-3462b52b7fdf" providerId="ADAL" clId="{F89261ED-57E8-45A5-841D-61A2E665CAD6}" dt="2021-11-18T03:55:03.981" v="581" actId="20577"/>
          <ac:spMkLst>
            <pc:docMk/>
            <pc:sldMk cId="294529711" sldId="408"/>
            <ac:spMk id="10" creationId="{AD46CF63-EB8B-4D30-8381-F193038D9E09}"/>
          </ac:spMkLst>
        </pc:spChg>
        <pc:spChg chg="add del mod">
          <ac:chgData name="Rohit J Kate" userId="6acfeb0a-1742-4fee-9ad0-3462b52b7fdf" providerId="ADAL" clId="{F89261ED-57E8-45A5-841D-61A2E665CAD6}" dt="2021-11-18T03:54:58.631" v="568" actId="767"/>
          <ac:spMkLst>
            <pc:docMk/>
            <pc:sldMk cId="294529711" sldId="408"/>
            <ac:spMk id="11" creationId="{4D23283A-5072-4C02-A1F3-0302C881663A}"/>
          </ac:spMkLst>
        </pc:spChg>
        <pc:spChg chg="add mod">
          <ac:chgData name="Rohit J Kate" userId="6acfeb0a-1742-4fee-9ad0-3462b52b7fdf" providerId="ADAL" clId="{F89261ED-57E8-45A5-841D-61A2E665CAD6}" dt="2021-11-18T03:55:20.571" v="595" actId="1076"/>
          <ac:spMkLst>
            <pc:docMk/>
            <pc:sldMk cId="294529711" sldId="408"/>
            <ac:spMk id="14" creationId="{9ED01018-FBCF-4EA2-844E-103206D4D111}"/>
          </ac:spMkLst>
        </pc:spChg>
        <pc:spChg chg="add mod">
          <ac:chgData name="Rohit J Kate" userId="6acfeb0a-1742-4fee-9ad0-3462b52b7fdf" providerId="ADAL" clId="{F89261ED-57E8-45A5-841D-61A2E665CAD6}" dt="2021-11-18T04:13:35.909" v="1633" actId="14100"/>
          <ac:spMkLst>
            <pc:docMk/>
            <pc:sldMk cId="294529711" sldId="408"/>
            <ac:spMk id="15" creationId="{4A746F5D-BE86-4289-B470-2420846BF93B}"/>
          </ac:spMkLst>
        </pc:spChg>
        <pc:spChg chg="add mod">
          <ac:chgData name="Rohit J Kate" userId="6acfeb0a-1742-4fee-9ad0-3462b52b7fdf" providerId="ADAL" clId="{F89261ED-57E8-45A5-841D-61A2E665CAD6}" dt="2021-11-18T04:13:04.939" v="1599" actId="1076"/>
          <ac:spMkLst>
            <pc:docMk/>
            <pc:sldMk cId="294529711" sldId="408"/>
            <ac:spMk id="16" creationId="{50935F26-B059-4335-9328-6977122AD50F}"/>
          </ac:spMkLst>
        </pc:spChg>
        <pc:spChg chg="add mod">
          <ac:chgData name="Rohit J Kate" userId="6acfeb0a-1742-4fee-9ad0-3462b52b7fdf" providerId="ADAL" clId="{F89261ED-57E8-45A5-841D-61A2E665CAD6}" dt="2021-11-18T04:13:45.309" v="1635" actId="14100"/>
          <ac:spMkLst>
            <pc:docMk/>
            <pc:sldMk cId="294529711" sldId="408"/>
            <ac:spMk id="17" creationId="{F333379E-28E7-4198-A8BC-91C4A20F739B}"/>
          </ac:spMkLst>
        </pc:spChg>
        <pc:spChg chg="add mod">
          <ac:chgData name="Rohit J Kate" userId="6acfeb0a-1742-4fee-9ad0-3462b52b7fdf" providerId="ADAL" clId="{F89261ED-57E8-45A5-841D-61A2E665CAD6}" dt="2021-11-18T04:14:31.829" v="1655" actId="1076"/>
          <ac:spMkLst>
            <pc:docMk/>
            <pc:sldMk cId="294529711" sldId="408"/>
            <ac:spMk id="18" creationId="{9915BFEE-C5FE-417C-94FD-765D2C26E466}"/>
          </ac:spMkLst>
        </pc:spChg>
        <pc:spChg chg="add mod">
          <ac:chgData name="Rohit J Kate" userId="6acfeb0a-1742-4fee-9ad0-3462b52b7fdf" providerId="ADAL" clId="{F89261ED-57E8-45A5-841D-61A2E665CAD6}" dt="2021-11-18T04:14:29.299" v="1654" actId="14100"/>
          <ac:spMkLst>
            <pc:docMk/>
            <pc:sldMk cId="294529711" sldId="408"/>
            <ac:spMk id="19" creationId="{9AF840F3-E219-4D94-85B8-203E9F4BCC74}"/>
          </ac:spMkLst>
        </pc:spChg>
        <pc:picChg chg="add mod">
          <ac:chgData name="Rohit J Kate" userId="6acfeb0a-1742-4fee-9ad0-3462b52b7fdf" providerId="ADAL" clId="{F89261ED-57E8-45A5-841D-61A2E665CAD6}" dt="2021-11-18T03:52:56.391" v="525" actId="1076"/>
          <ac:picMkLst>
            <pc:docMk/>
            <pc:sldMk cId="294529711" sldId="408"/>
            <ac:picMk id="5" creationId="{DB1174E9-EB53-46B2-935D-224D709279A3}"/>
          </ac:picMkLst>
        </pc:picChg>
        <pc:cxnChg chg="add">
          <ac:chgData name="Rohit J Kate" userId="6acfeb0a-1742-4fee-9ad0-3462b52b7fdf" providerId="ADAL" clId="{F89261ED-57E8-45A5-841D-61A2E665CAD6}" dt="2021-11-18T03:54:25.501" v="555" actId="11529"/>
          <ac:cxnSpMkLst>
            <pc:docMk/>
            <pc:sldMk cId="294529711" sldId="408"/>
            <ac:cxnSpMk id="9" creationId="{82A64493-135F-42DC-9E32-24DE45BFA84F}"/>
          </ac:cxnSpMkLst>
        </pc:cxnChg>
        <pc:cxnChg chg="add">
          <ac:chgData name="Rohit J Kate" userId="6acfeb0a-1742-4fee-9ad0-3462b52b7fdf" providerId="ADAL" clId="{F89261ED-57E8-45A5-841D-61A2E665CAD6}" dt="2021-11-18T03:55:09.841" v="582" actId="11529"/>
          <ac:cxnSpMkLst>
            <pc:docMk/>
            <pc:sldMk cId="294529711" sldId="408"/>
            <ac:cxnSpMk id="13" creationId="{D8BE7628-1A41-458A-BE98-737BFF20B6B3}"/>
          </ac:cxnSpMkLst>
        </pc:cxnChg>
      </pc:sldChg>
      <pc:sldChg chg="modSp new mod">
        <pc:chgData name="Rohit J Kate" userId="6acfeb0a-1742-4fee-9ad0-3462b52b7fdf" providerId="ADAL" clId="{F89261ED-57E8-45A5-841D-61A2E665CAD6}" dt="2021-11-18T05:19:56.473" v="2966" actId="20577"/>
        <pc:sldMkLst>
          <pc:docMk/>
          <pc:sldMk cId="1179477415" sldId="409"/>
        </pc:sldMkLst>
        <pc:spChg chg="mod">
          <ac:chgData name="Rohit J Kate" userId="6acfeb0a-1742-4fee-9ad0-3462b52b7fdf" providerId="ADAL" clId="{F89261ED-57E8-45A5-841D-61A2E665CAD6}" dt="2021-11-18T03:59:30.365" v="626" actId="20577"/>
          <ac:spMkLst>
            <pc:docMk/>
            <pc:sldMk cId="1179477415" sldId="409"/>
            <ac:spMk id="2" creationId="{090120F9-BE7D-4F4C-B6CA-15116CFFAAB0}"/>
          </ac:spMkLst>
        </pc:spChg>
        <pc:spChg chg="mod">
          <ac:chgData name="Rohit J Kate" userId="6acfeb0a-1742-4fee-9ad0-3462b52b7fdf" providerId="ADAL" clId="{F89261ED-57E8-45A5-841D-61A2E665CAD6}" dt="2021-11-18T05:19:56.473" v="2966" actId="20577"/>
          <ac:spMkLst>
            <pc:docMk/>
            <pc:sldMk cId="1179477415" sldId="409"/>
            <ac:spMk id="3" creationId="{533EA929-318F-4B15-8F85-5D6CA628AB75}"/>
          </ac:spMkLst>
        </pc:spChg>
      </pc:sldChg>
      <pc:sldChg chg="del">
        <pc:chgData name="Rohit J Kate" userId="6acfeb0a-1742-4fee-9ad0-3462b52b7fdf" providerId="ADAL" clId="{F89261ED-57E8-45A5-841D-61A2E665CAD6}" dt="2021-11-18T03:19:58.604" v="9" actId="47"/>
        <pc:sldMkLst>
          <pc:docMk/>
          <pc:sldMk cId="4292865555" sldId="409"/>
        </pc:sldMkLst>
      </pc:sldChg>
      <pc:sldChg chg="addSp delSp modSp new mod">
        <pc:chgData name="Rohit J Kate" userId="6acfeb0a-1742-4fee-9ad0-3462b52b7fdf" providerId="ADAL" clId="{F89261ED-57E8-45A5-841D-61A2E665CAD6}" dt="2021-11-18T06:42:05.311" v="5710" actId="20577"/>
        <pc:sldMkLst>
          <pc:docMk/>
          <pc:sldMk cId="1227150551" sldId="410"/>
        </pc:sldMkLst>
        <pc:spChg chg="mod">
          <ac:chgData name="Rohit J Kate" userId="6acfeb0a-1742-4fee-9ad0-3462b52b7fdf" providerId="ADAL" clId="{F89261ED-57E8-45A5-841D-61A2E665CAD6}" dt="2021-11-18T06:42:05.311" v="5710" actId="20577"/>
          <ac:spMkLst>
            <pc:docMk/>
            <pc:sldMk cId="1227150551" sldId="410"/>
            <ac:spMk id="2" creationId="{647DD5E1-F1A5-443E-8747-1DD6443985DF}"/>
          </ac:spMkLst>
        </pc:spChg>
        <pc:spChg chg="mod">
          <ac:chgData name="Rohit J Kate" userId="6acfeb0a-1742-4fee-9ad0-3462b52b7fdf" providerId="ADAL" clId="{F89261ED-57E8-45A5-841D-61A2E665CAD6}" dt="2021-11-18T05:31:57.196" v="3376" actId="6549"/>
          <ac:spMkLst>
            <pc:docMk/>
            <pc:sldMk cId="1227150551" sldId="410"/>
            <ac:spMk id="3" creationId="{060D0CEA-A420-4103-B832-A88A4ADD15A4}"/>
          </ac:spMkLst>
        </pc:spChg>
        <pc:spChg chg="add mod">
          <ac:chgData name="Rohit J Kate" userId="6acfeb0a-1742-4fee-9ad0-3462b52b7fdf" providerId="ADAL" clId="{F89261ED-57E8-45A5-841D-61A2E665CAD6}" dt="2021-11-18T05:31:23.759" v="3364" actId="1035"/>
          <ac:spMkLst>
            <pc:docMk/>
            <pc:sldMk cId="1227150551" sldId="410"/>
            <ac:spMk id="6" creationId="{E6F83E57-A834-48EC-8936-85B76B8980FF}"/>
          </ac:spMkLst>
        </pc:spChg>
        <pc:spChg chg="add mod">
          <ac:chgData name="Rohit J Kate" userId="6acfeb0a-1742-4fee-9ad0-3462b52b7fdf" providerId="ADAL" clId="{F89261ED-57E8-45A5-841D-61A2E665CAD6}" dt="2021-11-18T05:31:23.759" v="3364" actId="1035"/>
          <ac:spMkLst>
            <pc:docMk/>
            <pc:sldMk cId="1227150551" sldId="410"/>
            <ac:spMk id="11" creationId="{1856F296-9CE4-41B5-98AB-F24D8E1BC5DA}"/>
          </ac:spMkLst>
        </pc:spChg>
        <pc:spChg chg="add mod">
          <ac:chgData name="Rohit J Kate" userId="6acfeb0a-1742-4fee-9ad0-3462b52b7fdf" providerId="ADAL" clId="{F89261ED-57E8-45A5-841D-61A2E665CAD6}" dt="2021-11-18T05:31:23.759" v="3364" actId="1035"/>
          <ac:spMkLst>
            <pc:docMk/>
            <pc:sldMk cId="1227150551" sldId="410"/>
            <ac:spMk id="12" creationId="{0C4EB979-36BB-4112-8EB4-ABA46A327B8D}"/>
          </ac:spMkLst>
        </pc:spChg>
        <pc:cxnChg chg="add mod">
          <ac:chgData name="Rohit J Kate" userId="6acfeb0a-1742-4fee-9ad0-3462b52b7fdf" providerId="ADAL" clId="{F89261ED-57E8-45A5-841D-61A2E665CAD6}" dt="2021-11-18T05:31:23.759" v="3364" actId="1035"/>
          <ac:cxnSpMkLst>
            <pc:docMk/>
            <pc:sldMk cId="1227150551" sldId="410"/>
            <ac:cxnSpMk id="8" creationId="{DDB45C87-D1DD-409A-9FA2-CC6D45AD8FC3}"/>
          </ac:cxnSpMkLst>
        </pc:cxnChg>
        <pc:cxnChg chg="add mod">
          <ac:chgData name="Rohit J Kate" userId="6acfeb0a-1742-4fee-9ad0-3462b52b7fdf" providerId="ADAL" clId="{F89261ED-57E8-45A5-841D-61A2E665CAD6}" dt="2021-11-18T05:31:23.759" v="3364" actId="1035"/>
          <ac:cxnSpMkLst>
            <pc:docMk/>
            <pc:sldMk cId="1227150551" sldId="410"/>
            <ac:cxnSpMk id="9" creationId="{78FD3F20-699F-4344-B865-1255116786C0}"/>
          </ac:cxnSpMkLst>
        </pc:cxnChg>
        <pc:cxnChg chg="add del mod">
          <ac:chgData name="Rohit J Kate" userId="6acfeb0a-1742-4fee-9ad0-3462b52b7fdf" providerId="ADAL" clId="{F89261ED-57E8-45A5-841D-61A2E665CAD6}" dt="2021-11-18T05:29:20.352" v="3116"/>
          <ac:cxnSpMkLst>
            <pc:docMk/>
            <pc:sldMk cId="1227150551" sldId="410"/>
            <ac:cxnSpMk id="10" creationId="{900EA2F1-5EDD-42B6-8676-C7A55E28A9C6}"/>
          </ac:cxnSpMkLst>
        </pc:cxnChg>
      </pc:sldChg>
      <pc:sldChg chg="del">
        <pc:chgData name="Rohit J Kate" userId="6acfeb0a-1742-4fee-9ad0-3462b52b7fdf" providerId="ADAL" clId="{F89261ED-57E8-45A5-841D-61A2E665CAD6}" dt="2021-11-18T03:19:58.604" v="9" actId="47"/>
        <pc:sldMkLst>
          <pc:docMk/>
          <pc:sldMk cId="1241721801" sldId="410"/>
        </pc:sldMkLst>
      </pc:sldChg>
      <pc:sldChg chg="modSp new mod ord modAnim">
        <pc:chgData name="Rohit J Kate" userId="6acfeb0a-1742-4fee-9ad0-3462b52b7fdf" providerId="ADAL" clId="{F89261ED-57E8-45A5-841D-61A2E665CAD6}" dt="2021-11-18T05:26:08.092" v="2971" actId="20577"/>
        <pc:sldMkLst>
          <pc:docMk/>
          <pc:sldMk cId="236645062" sldId="411"/>
        </pc:sldMkLst>
        <pc:spChg chg="mod">
          <ac:chgData name="Rohit J Kate" userId="6acfeb0a-1742-4fee-9ad0-3462b52b7fdf" providerId="ADAL" clId="{F89261ED-57E8-45A5-841D-61A2E665CAD6}" dt="2021-11-18T04:17:58.878" v="1679" actId="20577"/>
          <ac:spMkLst>
            <pc:docMk/>
            <pc:sldMk cId="236645062" sldId="411"/>
            <ac:spMk id="2" creationId="{ECFF47E0-27E8-4FA8-9410-047C8D17E6D1}"/>
          </ac:spMkLst>
        </pc:spChg>
        <pc:spChg chg="mod">
          <ac:chgData name="Rohit J Kate" userId="6acfeb0a-1742-4fee-9ad0-3462b52b7fdf" providerId="ADAL" clId="{F89261ED-57E8-45A5-841D-61A2E665CAD6}" dt="2021-11-18T05:26:08.092" v="2971" actId="20577"/>
          <ac:spMkLst>
            <pc:docMk/>
            <pc:sldMk cId="236645062" sldId="411"/>
            <ac:spMk id="3" creationId="{941CC046-B11F-4B55-91FF-95E259398FED}"/>
          </ac:spMkLst>
        </pc:spChg>
      </pc:sldChg>
      <pc:sldChg chg="del">
        <pc:chgData name="Rohit J Kate" userId="6acfeb0a-1742-4fee-9ad0-3462b52b7fdf" providerId="ADAL" clId="{F89261ED-57E8-45A5-841D-61A2E665CAD6}" dt="2021-11-18T03:19:58.604" v="9" actId="47"/>
        <pc:sldMkLst>
          <pc:docMk/>
          <pc:sldMk cId="4073112643" sldId="411"/>
        </pc:sldMkLst>
      </pc:sldChg>
      <pc:sldChg chg="addSp delSp modSp new mod">
        <pc:chgData name="Rohit J Kate" userId="6acfeb0a-1742-4fee-9ad0-3462b52b7fdf" providerId="ADAL" clId="{F89261ED-57E8-45A5-841D-61A2E665CAD6}" dt="2021-11-18T06:40:50.004" v="5673" actId="1076"/>
        <pc:sldMkLst>
          <pc:docMk/>
          <pc:sldMk cId="1500683868" sldId="412"/>
        </pc:sldMkLst>
        <pc:spChg chg="mod">
          <ac:chgData name="Rohit J Kate" userId="6acfeb0a-1742-4fee-9ad0-3462b52b7fdf" providerId="ADAL" clId="{F89261ED-57E8-45A5-841D-61A2E665CAD6}" dt="2021-11-18T05:07:41.273" v="2474" actId="20577"/>
          <ac:spMkLst>
            <pc:docMk/>
            <pc:sldMk cId="1500683868" sldId="412"/>
            <ac:spMk id="2" creationId="{20188A8D-6B98-4F20-AF64-A206118F09E9}"/>
          </ac:spMkLst>
        </pc:spChg>
        <pc:spChg chg="add del mod">
          <ac:chgData name="Rohit J Kate" userId="6acfeb0a-1742-4fee-9ad0-3462b52b7fdf" providerId="ADAL" clId="{F89261ED-57E8-45A5-841D-61A2E665CAD6}" dt="2021-11-18T05:18:55.573" v="2955" actId="20577"/>
          <ac:spMkLst>
            <pc:docMk/>
            <pc:sldMk cId="1500683868" sldId="412"/>
            <ac:spMk id="3" creationId="{5DAE26A7-C6D8-45EE-A9D1-E83E670522DB}"/>
          </ac:spMkLst>
        </pc:spChg>
        <pc:spChg chg="add del">
          <ac:chgData name="Rohit J Kate" userId="6acfeb0a-1742-4fee-9ad0-3462b52b7fdf" providerId="ADAL" clId="{F89261ED-57E8-45A5-841D-61A2E665CAD6}" dt="2021-11-18T05:17:41.393" v="2920" actId="22"/>
          <ac:spMkLst>
            <pc:docMk/>
            <pc:sldMk cId="1500683868" sldId="412"/>
            <ac:spMk id="9" creationId="{FEE72467-63DA-4D81-A6FE-D029DAF9E979}"/>
          </ac:spMkLst>
        </pc:spChg>
        <pc:spChg chg="add mod">
          <ac:chgData name="Rohit J Kate" userId="6acfeb0a-1742-4fee-9ad0-3462b52b7fdf" providerId="ADAL" clId="{F89261ED-57E8-45A5-841D-61A2E665CAD6}" dt="2021-11-18T06:40:50.004" v="5673" actId="1076"/>
          <ac:spMkLst>
            <pc:docMk/>
            <pc:sldMk cId="1500683868" sldId="412"/>
            <ac:spMk id="11" creationId="{63E71B4B-C1D3-4C53-9131-72E68B188D8A}"/>
          </ac:spMkLst>
        </pc:spChg>
        <pc:graphicFrameChg chg="add del mod">
          <ac:chgData name="Rohit J Kate" userId="6acfeb0a-1742-4fee-9ad0-3462b52b7fdf" providerId="ADAL" clId="{F89261ED-57E8-45A5-841D-61A2E665CAD6}" dt="2021-11-18T05:11:25.243" v="2489"/>
          <ac:graphicFrameMkLst>
            <pc:docMk/>
            <pc:sldMk cId="1500683868" sldId="412"/>
            <ac:graphicFrameMk id="7" creationId="{9B4D6EB8-5031-4AF5-8E61-8F1D342047BA}"/>
          </ac:graphicFrameMkLst>
        </pc:graphicFrameChg>
        <pc:graphicFrameChg chg="add mod">
          <ac:chgData name="Rohit J Kate" userId="6acfeb0a-1742-4fee-9ad0-3462b52b7fdf" providerId="ADAL" clId="{F89261ED-57E8-45A5-841D-61A2E665CAD6}" dt="2021-11-18T05:17:51.963" v="2922" actId="1076"/>
          <ac:graphicFrameMkLst>
            <pc:docMk/>
            <pc:sldMk cId="1500683868" sldId="412"/>
            <ac:graphicFrameMk id="10" creationId="{EF1F0CA4-C1A1-46A8-8945-AFD662140203}"/>
          </ac:graphicFrameMkLst>
        </pc:graphicFrameChg>
        <pc:picChg chg="add del mod">
          <ac:chgData name="Rohit J Kate" userId="6acfeb0a-1742-4fee-9ad0-3462b52b7fdf" providerId="ADAL" clId="{F89261ED-57E8-45A5-841D-61A2E665CAD6}" dt="2021-11-18T05:08:46.436" v="2483"/>
          <ac:picMkLst>
            <pc:docMk/>
            <pc:sldMk cId="1500683868" sldId="412"/>
            <ac:picMk id="6" creationId="{545658B0-E111-4522-95DE-3CF43C1CF4A8}"/>
          </ac:picMkLst>
        </pc:picChg>
      </pc:sldChg>
      <pc:sldChg chg="del">
        <pc:chgData name="Rohit J Kate" userId="6acfeb0a-1742-4fee-9ad0-3462b52b7fdf" providerId="ADAL" clId="{F89261ED-57E8-45A5-841D-61A2E665CAD6}" dt="2021-11-18T03:19:58.604" v="9" actId="47"/>
        <pc:sldMkLst>
          <pc:docMk/>
          <pc:sldMk cId="2623787286" sldId="412"/>
        </pc:sldMkLst>
      </pc:sldChg>
      <pc:sldChg chg="del">
        <pc:chgData name="Rohit J Kate" userId="6acfeb0a-1742-4fee-9ad0-3462b52b7fdf" providerId="ADAL" clId="{F89261ED-57E8-45A5-841D-61A2E665CAD6}" dt="2021-11-18T03:19:58.604" v="9" actId="47"/>
        <pc:sldMkLst>
          <pc:docMk/>
          <pc:sldMk cId="368395328" sldId="413"/>
        </pc:sldMkLst>
      </pc:sldChg>
      <pc:sldChg chg="modSp new mod">
        <pc:chgData name="Rohit J Kate" userId="6acfeb0a-1742-4fee-9ad0-3462b52b7fdf" providerId="ADAL" clId="{F89261ED-57E8-45A5-841D-61A2E665CAD6}" dt="2021-11-18T08:01:32.138" v="9991" actId="20577"/>
        <pc:sldMkLst>
          <pc:docMk/>
          <pc:sldMk cId="697604791" sldId="413"/>
        </pc:sldMkLst>
        <pc:spChg chg="mod">
          <ac:chgData name="Rohit J Kate" userId="6acfeb0a-1742-4fee-9ad0-3462b52b7fdf" providerId="ADAL" clId="{F89261ED-57E8-45A5-841D-61A2E665CAD6}" dt="2021-11-18T05:32:07.040" v="3378"/>
          <ac:spMkLst>
            <pc:docMk/>
            <pc:sldMk cId="697604791" sldId="413"/>
            <ac:spMk id="2" creationId="{FED72778-8F36-4BE5-91CC-0E79B83CA5C8}"/>
          </ac:spMkLst>
        </pc:spChg>
        <pc:spChg chg="mod">
          <ac:chgData name="Rohit J Kate" userId="6acfeb0a-1742-4fee-9ad0-3462b52b7fdf" providerId="ADAL" clId="{F89261ED-57E8-45A5-841D-61A2E665CAD6}" dt="2021-11-18T08:01:32.138" v="9991" actId="20577"/>
          <ac:spMkLst>
            <pc:docMk/>
            <pc:sldMk cId="697604791" sldId="413"/>
            <ac:spMk id="3" creationId="{07EC21B0-F3FE-4F07-B7E4-E296B2F23836}"/>
          </ac:spMkLst>
        </pc:spChg>
      </pc:sldChg>
      <pc:sldChg chg="del">
        <pc:chgData name="Rohit J Kate" userId="6acfeb0a-1742-4fee-9ad0-3462b52b7fdf" providerId="ADAL" clId="{F89261ED-57E8-45A5-841D-61A2E665CAD6}" dt="2021-11-18T03:19:58.604" v="9" actId="47"/>
        <pc:sldMkLst>
          <pc:docMk/>
          <pc:sldMk cId="2784130162" sldId="414"/>
        </pc:sldMkLst>
      </pc:sldChg>
      <pc:sldChg chg="addSp delSp modSp new mod modAnim">
        <pc:chgData name="Rohit J Kate" userId="6acfeb0a-1742-4fee-9ad0-3462b52b7fdf" providerId="ADAL" clId="{F89261ED-57E8-45A5-841D-61A2E665CAD6}" dt="2021-11-18T08:03:35.226" v="10035" actId="313"/>
        <pc:sldMkLst>
          <pc:docMk/>
          <pc:sldMk cId="3042405859" sldId="414"/>
        </pc:sldMkLst>
        <pc:spChg chg="mod">
          <ac:chgData name="Rohit J Kate" userId="6acfeb0a-1742-4fee-9ad0-3462b52b7fdf" providerId="ADAL" clId="{F89261ED-57E8-45A5-841D-61A2E665CAD6}" dt="2021-11-18T05:42:28.081" v="3868"/>
          <ac:spMkLst>
            <pc:docMk/>
            <pc:sldMk cId="3042405859" sldId="414"/>
            <ac:spMk id="2" creationId="{8DCDE389-F20D-4DD3-9735-58151F96A8D9}"/>
          </ac:spMkLst>
        </pc:spChg>
        <pc:spChg chg="del">
          <ac:chgData name="Rohit J Kate" userId="6acfeb0a-1742-4fee-9ad0-3462b52b7fdf" providerId="ADAL" clId="{F89261ED-57E8-45A5-841D-61A2E665CAD6}" dt="2021-11-18T05:44:04.315" v="3869" actId="478"/>
          <ac:spMkLst>
            <pc:docMk/>
            <pc:sldMk cId="3042405859" sldId="414"/>
            <ac:spMk id="3" creationId="{E71D7A06-C1D1-423E-AE63-EA51CF3566FD}"/>
          </ac:spMkLst>
        </pc:spChg>
        <pc:spChg chg="add mod">
          <ac:chgData name="Rohit J Kate" userId="6acfeb0a-1742-4fee-9ad0-3462b52b7fdf" providerId="ADAL" clId="{F89261ED-57E8-45A5-841D-61A2E665CAD6}" dt="2021-11-18T08:01:42.859" v="9992" actId="14100"/>
          <ac:spMkLst>
            <pc:docMk/>
            <pc:sldMk cId="3042405859" sldId="414"/>
            <ac:spMk id="5" creationId="{E11A60CF-1355-4958-BF91-0C0BCE87B03B}"/>
          </ac:spMkLst>
        </pc:spChg>
        <pc:spChg chg="add mod">
          <ac:chgData name="Rohit J Kate" userId="6acfeb0a-1742-4fee-9ad0-3462b52b7fdf" providerId="ADAL" clId="{F89261ED-57E8-45A5-841D-61A2E665CAD6}" dt="2021-11-18T08:02:02.355" v="10000" actId="14100"/>
          <ac:spMkLst>
            <pc:docMk/>
            <pc:sldMk cId="3042405859" sldId="414"/>
            <ac:spMk id="6" creationId="{7AD7732A-4EF8-44E6-8AF6-E582FC54752B}"/>
          </ac:spMkLst>
        </pc:spChg>
        <pc:spChg chg="add mod">
          <ac:chgData name="Rohit J Kate" userId="6acfeb0a-1742-4fee-9ad0-3462b52b7fdf" providerId="ADAL" clId="{F89261ED-57E8-45A5-841D-61A2E665CAD6}" dt="2021-11-18T08:03:35.226" v="10035" actId="313"/>
          <ac:spMkLst>
            <pc:docMk/>
            <pc:sldMk cId="3042405859" sldId="414"/>
            <ac:spMk id="30" creationId="{63DD1770-2F29-4FC1-A45F-CC796DA509A8}"/>
          </ac:spMkLst>
        </pc:spChg>
        <pc:spChg chg="add mod">
          <ac:chgData name="Rohit J Kate" userId="6acfeb0a-1742-4fee-9ad0-3462b52b7fdf" providerId="ADAL" clId="{F89261ED-57E8-45A5-841D-61A2E665CAD6}" dt="2021-11-18T05:53:40.494" v="4164" actId="20577"/>
          <ac:spMkLst>
            <pc:docMk/>
            <pc:sldMk cId="3042405859" sldId="414"/>
            <ac:spMk id="31" creationId="{1B4677AB-377B-4B3C-AFA7-8F410524235C}"/>
          </ac:spMkLst>
        </pc:spChg>
        <pc:spChg chg="add mod">
          <ac:chgData name="Rohit J Kate" userId="6acfeb0a-1742-4fee-9ad0-3462b52b7fdf" providerId="ADAL" clId="{F89261ED-57E8-45A5-841D-61A2E665CAD6}" dt="2021-11-18T05:55:02.814" v="4185" actId="20577"/>
          <ac:spMkLst>
            <pc:docMk/>
            <pc:sldMk cId="3042405859" sldId="414"/>
            <ac:spMk id="32" creationId="{39BB9606-D862-45CE-9B66-C586A2F6385C}"/>
          </ac:spMkLst>
        </pc:spChg>
        <pc:spChg chg="add mod">
          <ac:chgData name="Rohit J Kate" userId="6acfeb0a-1742-4fee-9ad0-3462b52b7fdf" providerId="ADAL" clId="{F89261ED-57E8-45A5-841D-61A2E665CAD6}" dt="2021-11-18T05:52:44.789" v="4118" actId="1076"/>
          <ac:spMkLst>
            <pc:docMk/>
            <pc:sldMk cId="3042405859" sldId="414"/>
            <ac:spMk id="33" creationId="{8EBD20CF-894B-4BB7-B62D-48A3BA0B577B}"/>
          </ac:spMkLst>
        </pc:spChg>
        <pc:spChg chg="add mod">
          <ac:chgData name="Rohit J Kate" userId="6acfeb0a-1742-4fee-9ad0-3462b52b7fdf" providerId="ADAL" clId="{F89261ED-57E8-45A5-841D-61A2E665CAD6}" dt="2021-11-18T05:52:54.958" v="4121" actId="1076"/>
          <ac:spMkLst>
            <pc:docMk/>
            <pc:sldMk cId="3042405859" sldId="414"/>
            <ac:spMk id="36" creationId="{1DFF8E51-C757-4EC3-96C1-DB4B2CE39D56}"/>
          </ac:spMkLst>
        </pc:spChg>
        <pc:cxnChg chg="add mod">
          <ac:chgData name="Rohit J Kate" userId="6acfeb0a-1742-4fee-9ad0-3462b52b7fdf" providerId="ADAL" clId="{F89261ED-57E8-45A5-841D-61A2E665CAD6}" dt="2021-11-18T05:52:23.512" v="4111" actId="1036"/>
          <ac:cxnSpMkLst>
            <pc:docMk/>
            <pc:sldMk cId="3042405859" sldId="414"/>
            <ac:cxnSpMk id="8" creationId="{E4B2417C-C9EF-431B-A85E-D32CF292A907}"/>
          </ac:cxnSpMkLst>
        </pc:cxnChg>
        <pc:cxnChg chg="add mod">
          <ac:chgData name="Rohit J Kate" userId="6acfeb0a-1742-4fee-9ad0-3462b52b7fdf" providerId="ADAL" clId="{F89261ED-57E8-45A5-841D-61A2E665CAD6}" dt="2021-11-18T05:52:23.512" v="4111" actId="1036"/>
          <ac:cxnSpMkLst>
            <pc:docMk/>
            <pc:sldMk cId="3042405859" sldId="414"/>
            <ac:cxnSpMk id="11" creationId="{05F0E682-CAFF-4C76-BEFC-2C9243AF7F1E}"/>
          </ac:cxnSpMkLst>
        </pc:cxnChg>
        <pc:cxnChg chg="add mod">
          <ac:chgData name="Rohit J Kate" userId="6acfeb0a-1742-4fee-9ad0-3462b52b7fdf" providerId="ADAL" clId="{F89261ED-57E8-45A5-841D-61A2E665CAD6}" dt="2021-11-18T05:52:23.512" v="4111" actId="1036"/>
          <ac:cxnSpMkLst>
            <pc:docMk/>
            <pc:sldMk cId="3042405859" sldId="414"/>
            <ac:cxnSpMk id="12" creationId="{38F56834-DA65-4C7D-8074-BE15357CCD2A}"/>
          </ac:cxnSpMkLst>
        </pc:cxnChg>
        <pc:cxnChg chg="add mod">
          <ac:chgData name="Rohit J Kate" userId="6acfeb0a-1742-4fee-9ad0-3462b52b7fdf" providerId="ADAL" clId="{F89261ED-57E8-45A5-841D-61A2E665CAD6}" dt="2021-11-18T05:52:23.512" v="4111" actId="1036"/>
          <ac:cxnSpMkLst>
            <pc:docMk/>
            <pc:sldMk cId="3042405859" sldId="414"/>
            <ac:cxnSpMk id="13" creationId="{31858207-6BDF-4361-B17B-6462252A034B}"/>
          </ac:cxnSpMkLst>
        </pc:cxnChg>
        <pc:cxnChg chg="add mod">
          <ac:chgData name="Rohit J Kate" userId="6acfeb0a-1742-4fee-9ad0-3462b52b7fdf" providerId="ADAL" clId="{F89261ED-57E8-45A5-841D-61A2E665CAD6}" dt="2021-11-18T05:52:23.512" v="4111" actId="1036"/>
          <ac:cxnSpMkLst>
            <pc:docMk/>
            <pc:sldMk cId="3042405859" sldId="414"/>
            <ac:cxnSpMk id="14" creationId="{56177AF4-3859-41DF-A045-27047EF28D34}"/>
          </ac:cxnSpMkLst>
        </pc:cxnChg>
        <pc:cxnChg chg="add mod">
          <ac:chgData name="Rohit J Kate" userId="6acfeb0a-1742-4fee-9ad0-3462b52b7fdf" providerId="ADAL" clId="{F89261ED-57E8-45A5-841D-61A2E665CAD6}" dt="2021-11-18T05:52:23.512" v="4111" actId="1036"/>
          <ac:cxnSpMkLst>
            <pc:docMk/>
            <pc:sldMk cId="3042405859" sldId="414"/>
            <ac:cxnSpMk id="15" creationId="{771051AF-7E1E-4290-B418-EBBA12A82D3F}"/>
          </ac:cxnSpMkLst>
        </pc:cxnChg>
        <pc:cxnChg chg="add mod">
          <ac:chgData name="Rohit J Kate" userId="6acfeb0a-1742-4fee-9ad0-3462b52b7fdf" providerId="ADAL" clId="{F89261ED-57E8-45A5-841D-61A2E665CAD6}" dt="2021-11-18T05:52:23.512" v="4111" actId="1036"/>
          <ac:cxnSpMkLst>
            <pc:docMk/>
            <pc:sldMk cId="3042405859" sldId="414"/>
            <ac:cxnSpMk id="16" creationId="{EBA8F69E-6078-487C-A576-63D73DFEC951}"/>
          </ac:cxnSpMkLst>
        </pc:cxnChg>
        <pc:cxnChg chg="add mod">
          <ac:chgData name="Rohit J Kate" userId="6acfeb0a-1742-4fee-9ad0-3462b52b7fdf" providerId="ADAL" clId="{F89261ED-57E8-45A5-841D-61A2E665CAD6}" dt="2021-11-18T05:52:23.512" v="4111" actId="1036"/>
          <ac:cxnSpMkLst>
            <pc:docMk/>
            <pc:sldMk cId="3042405859" sldId="414"/>
            <ac:cxnSpMk id="17" creationId="{6163178E-5536-4957-9397-52245AA6D884}"/>
          </ac:cxnSpMkLst>
        </pc:cxnChg>
        <pc:cxnChg chg="add mod">
          <ac:chgData name="Rohit J Kate" userId="6acfeb0a-1742-4fee-9ad0-3462b52b7fdf" providerId="ADAL" clId="{F89261ED-57E8-45A5-841D-61A2E665CAD6}" dt="2021-11-18T05:52:23.512" v="4111" actId="1036"/>
          <ac:cxnSpMkLst>
            <pc:docMk/>
            <pc:sldMk cId="3042405859" sldId="414"/>
            <ac:cxnSpMk id="18" creationId="{64CF639E-E219-4BB9-B429-9240EF321F34}"/>
          </ac:cxnSpMkLst>
        </pc:cxnChg>
        <pc:cxnChg chg="add mod">
          <ac:chgData name="Rohit J Kate" userId="6acfeb0a-1742-4fee-9ad0-3462b52b7fdf" providerId="ADAL" clId="{F89261ED-57E8-45A5-841D-61A2E665CAD6}" dt="2021-11-18T05:52:23.512" v="4111" actId="1036"/>
          <ac:cxnSpMkLst>
            <pc:docMk/>
            <pc:sldMk cId="3042405859" sldId="414"/>
            <ac:cxnSpMk id="19" creationId="{A9C5BD26-5140-45C7-93BA-4C941BF541DF}"/>
          </ac:cxnSpMkLst>
        </pc:cxnChg>
        <pc:cxnChg chg="add mod">
          <ac:chgData name="Rohit J Kate" userId="6acfeb0a-1742-4fee-9ad0-3462b52b7fdf" providerId="ADAL" clId="{F89261ED-57E8-45A5-841D-61A2E665CAD6}" dt="2021-11-18T05:52:23.512" v="4111" actId="1036"/>
          <ac:cxnSpMkLst>
            <pc:docMk/>
            <pc:sldMk cId="3042405859" sldId="414"/>
            <ac:cxnSpMk id="20" creationId="{3325EE4D-1989-4BAF-832E-C92A74105BA9}"/>
          </ac:cxnSpMkLst>
        </pc:cxnChg>
        <pc:cxnChg chg="add mod">
          <ac:chgData name="Rohit J Kate" userId="6acfeb0a-1742-4fee-9ad0-3462b52b7fdf" providerId="ADAL" clId="{F89261ED-57E8-45A5-841D-61A2E665CAD6}" dt="2021-11-18T05:52:23.512" v="4111" actId="1036"/>
          <ac:cxnSpMkLst>
            <pc:docMk/>
            <pc:sldMk cId="3042405859" sldId="414"/>
            <ac:cxnSpMk id="21" creationId="{5CA2E776-1C83-4FDB-A26C-9D327AE38B90}"/>
          </ac:cxnSpMkLst>
        </pc:cxnChg>
        <pc:cxnChg chg="add mod">
          <ac:chgData name="Rohit J Kate" userId="6acfeb0a-1742-4fee-9ad0-3462b52b7fdf" providerId="ADAL" clId="{F89261ED-57E8-45A5-841D-61A2E665CAD6}" dt="2021-11-18T05:52:23.512" v="4111" actId="1036"/>
          <ac:cxnSpMkLst>
            <pc:docMk/>
            <pc:sldMk cId="3042405859" sldId="414"/>
            <ac:cxnSpMk id="22" creationId="{B6ECEE46-62A2-4DD7-8389-BF496A439538}"/>
          </ac:cxnSpMkLst>
        </pc:cxnChg>
        <pc:cxnChg chg="add mod">
          <ac:chgData name="Rohit J Kate" userId="6acfeb0a-1742-4fee-9ad0-3462b52b7fdf" providerId="ADAL" clId="{F89261ED-57E8-45A5-841D-61A2E665CAD6}" dt="2021-11-18T05:52:23.512" v="4111" actId="1036"/>
          <ac:cxnSpMkLst>
            <pc:docMk/>
            <pc:sldMk cId="3042405859" sldId="414"/>
            <ac:cxnSpMk id="23" creationId="{FE1B445D-1C2B-4CC1-B961-EEF2E9CEB9B9}"/>
          </ac:cxnSpMkLst>
        </pc:cxnChg>
        <pc:cxnChg chg="add mod">
          <ac:chgData name="Rohit J Kate" userId="6acfeb0a-1742-4fee-9ad0-3462b52b7fdf" providerId="ADAL" clId="{F89261ED-57E8-45A5-841D-61A2E665CAD6}" dt="2021-11-18T05:52:23.512" v="4111" actId="1036"/>
          <ac:cxnSpMkLst>
            <pc:docMk/>
            <pc:sldMk cId="3042405859" sldId="414"/>
            <ac:cxnSpMk id="24" creationId="{332776D1-47CF-4561-8FFB-07B55B77543C}"/>
          </ac:cxnSpMkLst>
        </pc:cxnChg>
        <pc:cxnChg chg="add mod">
          <ac:chgData name="Rohit J Kate" userId="6acfeb0a-1742-4fee-9ad0-3462b52b7fdf" providerId="ADAL" clId="{F89261ED-57E8-45A5-841D-61A2E665CAD6}" dt="2021-11-18T05:52:23.512" v="4111" actId="1036"/>
          <ac:cxnSpMkLst>
            <pc:docMk/>
            <pc:sldMk cId="3042405859" sldId="414"/>
            <ac:cxnSpMk id="25" creationId="{800AB4A3-B39B-4DC5-BB58-064AFA3EC4CB}"/>
          </ac:cxnSpMkLst>
        </pc:cxnChg>
        <pc:cxnChg chg="add mod">
          <ac:chgData name="Rohit J Kate" userId="6acfeb0a-1742-4fee-9ad0-3462b52b7fdf" providerId="ADAL" clId="{F89261ED-57E8-45A5-841D-61A2E665CAD6}" dt="2021-11-18T05:54:08.838" v="4169" actId="1038"/>
          <ac:cxnSpMkLst>
            <pc:docMk/>
            <pc:sldMk cId="3042405859" sldId="414"/>
            <ac:cxnSpMk id="26" creationId="{1BEE3ED1-9380-45CB-8D21-70540FB12EF2}"/>
          </ac:cxnSpMkLst>
        </pc:cxnChg>
        <pc:cxnChg chg="add mod">
          <ac:chgData name="Rohit J Kate" userId="6acfeb0a-1742-4fee-9ad0-3462b52b7fdf" providerId="ADAL" clId="{F89261ED-57E8-45A5-841D-61A2E665CAD6}" dt="2021-11-18T05:54:08.838" v="4169" actId="1038"/>
          <ac:cxnSpMkLst>
            <pc:docMk/>
            <pc:sldMk cId="3042405859" sldId="414"/>
            <ac:cxnSpMk id="27" creationId="{7353B97A-FA0A-4F53-B11D-49B018ED72EE}"/>
          </ac:cxnSpMkLst>
        </pc:cxnChg>
        <pc:cxnChg chg="add mod">
          <ac:chgData name="Rohit J Kate" userId="6acfeb0a-1742-4fee-9ad0-3462b52b7fdf" providerId="ADAL" clId="{F89261ED-57E8-45A5-841D-61A2E665CAD6}" dt="2021-11-18T05:54:08.838" v="4169" actId="1038"/>
          <ac:cxnSpMkLst>
            <pc:docMk/>
            <pc:sldMk cId="3042405859" sldId="414"/>
            <ac:cxnSpMk id="28" creationId="{409BD649-DAE8-4B95-B936-C50377009ED0}"/>
          </ac:cxnSpMkLst>
        </pc:cxnChg>
        <pc:cxnChg chg="add mod">
          <ac:chgData name="Rohit J Kate" userId="6acfeb0a-1742-4fee-9ad0-3462b52b7fdf" providerId="ADAL" clId="{F89261ED-57E8-45A5-841D-61A2E665CAD6}" dt="2021-11-18T08:02:12.009" v="10009" actId="1038"/>
          <ac:cxnSpMkLst>
            <pc:docMk/>
            <pc:sldMk cId="3042405859" sldId="414"/>
            <ac:cxnSpMk id="29" creationId="{75B28603-F8C1-41FB-AE2E-9974E13CDDD1}"/>
          </ac:cxnSpMkLst>
        </pc:cxnChg>
        <pc:cxnChg chg="add mod">
          <ac:chgData name="Rohit J Kate" userId="6acfeb0a-1742-4fee-9ad0-3462b52b7fdf" providerId="ADAL" clId="{F89261ED-57E8-45A5-841D-61A2E665CAD6}" dt="2021-11-18T05:52:48.399" v="4119" actId="1076"/>
          <ac:cxnSpMkLst>
            <pc:docMk/>
            <pc:sldMk cId="3042405859" sldId="414"/>
            <ac:cxnSpMk id="34" creationId="{3D8AFD05-BA41-44C2-B393-05CB4354D351}"/>
          </ac:cxnSpMkLst>
        </pc:cxnChg>
        <pc:cxnChg chg="add mod">
          <ac:chgData name="Rohit J Kate" userId="6acfeb0a-1742-4fee-9ad0-3462b52b7fdf" providerId="ADAL" clId="{F89261ED-57E8-45A5-841D-61A2E665CAD6}" dt="2021-11-18T05:52:29.848" v="4112" actId="1076"/>
          <ac:cxnSpMkLst>
            <pc:docMk/>
            <pc:sldMk cId="3042405859" sldId="414"/>
            <ac:cxnSpMk id="35" creationId="{0745F7B9-F9AB-4B08-95B7-9318A81B5558}"/>
          </ac:cxnSpMkLst>
        </pc:cxnChg>
        <pc:cxnChg chg="add mod">
          <ac:chgData name="Rohit J Kate" userId="6acfeb0a-1742-4fee-9ad0-3462b52b7fdf" providerId="ADAL" clId="{F89261ED-57E8-45A5-841D-61A2E665CAD6}" dt="2021-11-18T05:54:28.566" v="4183" actId="14100"/>
          <ac:cxnSpMkLst>
            <pc:docMk/>
            <pc:sldMk cId="3042405859" sldId="414"/>
            <ac:cxnSpMk id="37" creationId="{E34E811F-B68D-49AB-86DC-D429222639BC}"/>
          </ac:cxnSpMkLst>
        </pc:cxnChg>
        <pc:cxnChg chg="add mod">
          <ac:chgData name="Rohit J Kate" userId="6acfeb0a-1742-4fee-9ad0-3462b52b7fdf" providerId="ADAL" clId="{F89261ED-57E8-45A5-841D-61A2E665CAD6}" dt="2021-11-18T08:02:08.403" v="10007" actId="1038"/>
          <ac:cxnSpMkLst>
            <pc:docMk/>
            <pc:sldMk cId="3042405859" sldId="414"/>
            <ac:cxnSpMk id="40" creationId="{ECAA2807-2CDB-4334-91B9-0BD17A9C88AE}"/>
          </ac:cxnSpMkLst>
        </pc:cxnChg>
        <pc:cxnChg chg="add mod">
          <ac:chgData name="Rohit J Kate" userId="6acfeb0a-1742-4fee-9ad0-3462b52b7fdf" providerId="ADAL" clId="{F89261ED-57E8-45A5-841D-61A2E665CAD6}" dt="2021-11-18T08:02:58.809" v="10027" actId="1035"/>
          <ac:cxnSpMkLst>
            <pc:docMk/>
            <pc:sldMk cId="3042405859" sldId="414"/>
            <ac:cxnSpMk id="41" creationId="{29BDB9A1-54FE-487C-A508-752BA6836C17}"/>
          </ac:cxnSpMkLst>
        </pc:cxnChg>
      </pc:sldChg>
      <pc:sldChg chg="del">
        <pc:chgData name="Rohit J Kate" userId="6acfeb0a-1742-4fee-9ad0-3462b52b7fdf" providerId="ADAL" clId="{F89261ED-57E8-45A5-841D-61A2E665CAD6}" dt="2021-11-18T03:19:58.604" v="9" actId="47"/>
        <pc:sldMkLst>
          <pc:docMk/>
          <pc:sldMk cId="1429288193" sldId="415"/>
        </pc:sldMkLst>
      </pc:sldChg>
      <pc:sldChg chg="modSp new mod ord">
        <pc:chgData name="Rohit J Kate" userId="6acfeb0a-1742-4fee-9ad0-3462b52b7fdf" providerId="ADAL" clId="{F89261ED-57E8-45A5-841D-61A2E665CAD6}" dt="2021-11-18T06:47:47.378" v="6133" actId="20577"/>
        <pc:sldMkLst>
          <pc:docMk/>
          <pc:sldMk cId="3507845776" sldId="415"/>
        </pc:sldMkLst>
        <pc:spChg chg="mod">
          <ac:chgData name="Rohit J Kate" userId="6acfeb0a-1742-4fee-9ad0-3462b52b7fdf" providerId="ADAL" clId="{F89261ED-57E8-45A5-841D-61A2E665CAD6}" dt="2021-11-18T06:41:44.758" v="5700" actId="20577"/>
          <ac:spMkLst>
            <pc:docMk/>
            <pc:sldMk cId="3507845776" sldId="415"/>
            <ac:spMk id="2" creationId="{2894D405-D499-4F1C-B080-6A689F786870}"/>
          </ac:spMkLst>
        </pc:spChg>
        <pc:spChg chg="mod">
          <ac:chgData name="Rohit J Kate" userId="6acfeb0a-1742-4fee-9ad0-3462b52b7fdf" providerId="ADAL" clId="{F89261ED-57E8-45A5-841D-61A2E665CAD6}" dt="2021-11-18T06:47:47.378" v="6133" actId="20577"/>
          <ac:spMkLst>
            <pc:docMk/>
            <pc:sldMk cId="3507845776" sldId="415"/>
            <ac:spMk id="3" creationId="{00D6975F-10CE-4CB5-98AE-B0C6D2D5306E}"/>
          </ac:spMkLst>
        </pc:spChg>
      </pc:sldChg>
      <pc:sldChg chg="addSp delSp modSp new mod modAnim">
        <pc:chgData name="Rohit J Kate" userId="6acfeb0a-1742-4fee-9ad0-3462b52b7fdf" providerId="ADAL" clId="{F89261ED-57E8-45A5-841D-61A2E665CAD6}" dt="2021-11-18T08:03:31.661" v="10033" actId="313"/>
        <pc:sldMkLst>
          <pc:docMk/>
          <pc:sldMk cId="1510296641" sldId="416"/>
        </pc:sldMkLst>
        <pc:spChg chg="mod">
          <ac:chgData name="Rohit J Kate" userId="6acfeb0a-1742-4fee-9ad0-3462b52b7fdf" providerId="ADAL" clId="{F89261ED-57E8-45A5-841D-61A2E665CAD6}" dt="2021-11-18T06:05:14.365" v="4912"/>
          <ac:spMkLst>
            <pc:docMk/>
            <pc:sldMk cId="1510296641" sldId="416"/>
            <ac:spMk id="2" creationId="{BF78D0C2-3622-410D-BEBC-ED174662246E}"/>
          </ac:spMkLst>
        </pc:spChg>
        <pc:spChg chg="add del">
          <ac:chgData name="Rohit J Kate" userId="6acfeb0a-1742-4fee-9ad0-3462b52b7fdf" providerId="ADAL" clId="{F89261ED-57E8-45A5-841D-61A2E665CAD6}" dt="2021-11-18T06:05:44.980" v="4915" actId="478"/>
          <ac:spMkLst>
            <pc:docMk/>
            <pc:sldMk cId="1510296641" sldId="416"/>
            <ac:spMk id="3" creationId="{57654BBA-FC33-44B2-B755-E00EAF13CB0A}"/>
          </ac:spMkLst>
        </pc:spChg>
        <pc:spChg chg="add del mod">
          <ac:chgData name="Rohit J Kate" userId="6acfeb0a-1742-4fee-9ad0-3462b52b7fdf" providerId="ADAL" clId="{F89261ED-57E8-45A5-841D-61A2E665CAD6}" dt="2021-11-18T08:03:17.661" v="10028" actId="478"/>
          <ac:spMkLst>
            <pc:docMk/>
            <pc:sldMk cId="1510296641" sldId="416"/>
            <ac:spMk id="5" creationId="{1DADFD7E-74A1-47A2-8592-88ECB72BD80F}"/>
          </ac:spMkLst>
        </pc:spChg>
        <pc:spChg chg="add del mod">
          <ac:chgData name="Rohit J Kate" userId="6acfeb0a-1742-4fee-9ad0-3462b52b7fdf" providerId="ADAL" clId="{F89261ED-57E8-45A5-841D-61A2E665CAD6}" dt="2021-11-18T06:38:21.249" v="5602" actId="478"/>
          <ac:spMkLst>
            <pc:docMk/>
            <pc:sldMk cId="1510296641" sldId="416"/>
            <ac:spMk id="6" creationId="{5CE5BE5F-064A-4A5A-A818-2197789819B5}"/>
          </ac:spMkLst>
        </pc:spChg>
        <pc:spChg chg="add mod">
          <ac:chgData name="Rohit J Kate" userId="6acfeb0a-1742-4fee-9ad0-3462b52b7fdf" providerId="ADAL" clId="{F89261ED-57E8-45A5-841D-61A2E665CAD6}" dt="2021-11-18T06:07:24.394" v="5005" actId="1076"/>
          <ac:spMkLst>
            <pc:docMk/>
            <pc:sldMk cId="1510296641" sldId="416"/>
            <ac:spMk id="27" creationId="{F8DCA640-2FBB-45E3-A1EF-3425327AEBFC}"/>
          </ac:spMkLst>
        </pc:spChg>
        <pc:spChg chg="add mod">
          <ac:chgData name="Rohit J Kate" userId="6acfeb0a-1742-4fee-9ad0-3462b52b7fdf" providerId="ADAL" clId="{F89261ED-57E8-45A5-841D-61A2E665CAD6}" dt="2021-11-18T06:06:01.995" v="4930" actId="1037"/>
          <ac:spMkLst>
            <pc:docMk/>
            <pc:sldMk cId="1510296641" sldId="416"/>
            <ac:spMk id="28" creationId="{F3D82145-C78C-444D-A989-55F9EF5B4A3E}"/>
          </ac:spMkLst>
        </pc:spChg>
        <pc:spChg chg="add mod">
          <ac:chgData name="Rohit J Kate" userId="6acfeb0a-1742-4fee-9ad0-3462b52b7fdf" providerId="ADAL" clId="{F89261ED-57E8-45A5-841D-61A2E665CAD6}" dt="2021-11-18T06:06:01.995" v="4930" actId="1037"/>
          <ac:spMkLst>
            <pc:docMk/>
            <pc:sldMk cId="1510296641" sldId="416"/>
            <ac:spMk id="29" creationId="{DFC36DB0-81E9-4EE7-9C78-B456E1EB5CF1}"/>
          </ac:spMkLst>
        </pc:spChg>
        <pc:spChg chg="add mod">
          <ac:chgData name="Rohit J Kate" userId="6acfeb0a-1742-4fee-9ad0-3462b52b7fdf" providerId="ADAL" clId="{F89261ED-57E8-45A5-841D-61A2E665CAD6}" dt="2021-11-18T06:08:58.020" v="5075" actId="1037"/>
          <ac:spMkLst>
            <pc:docMk/>
            <pc:sldMk cId="1510296641" sldId="416"/>
            <ac:spMk id="32" creationId="{AC616355-E538-4E47-B715-5D110FF44C9D}"/>
          </ac:spMkLst>
        </pc:spChg>
        <pc:spChg chg="add del mod">
          <ac:chgData name="Rohit J Kate" userId="6acfeb0a-1742-4fee-9ad0-3462b52b7fdf" providerId="ADAL" clId="{F89261ED-57E8-45A5-841D-61A2E665CAD6}" dt="2021-11-18T06:38:31.719" v="5604" actId="478"/>
          <ac:spMkLst>
            <pc:docMk/>
            <pc:sldMk cId="1510296641" sldId="416"/>
            <ac:spMk id="34" creationId="{E2D6D090-663C-41A8-ADF6-F503BF4A4878}"/>
          </ac:spMkLst>
        </pc:spChg>
        <pc:spChg chg="add del mod">
          <ac:chgData name="Rohit J Kate" userId="6acfeb0a-1742-4fee-9ad0-3462b52b7fdf" providerId="ADAL" clId="{F89261ED-57E8-45A5-841D-61A2E665CAD6}" dt="2021-11-18T08:03:23.032" v="10030" actId="478"/>
          <ac:spMkLst>
            <pc:docMk/>
            <pc:sldMk cId="1510296641" sldId="416"/>
            <ac:spMk id="35" creationId="{18ADB187-0CDC-4BDF-8D57-63994A186C4E}"/>
          </ac:spMkLst>
        </pc:spChg>
        <pc:spChg chg="add del mod">
          <ac:chgData name="Rohit J Kate" userId="6acfeb0a-1742-4fee-9ad0-3462b52b7fdf" providerId="ADAL" clId="{F89261ED-57E8-45A5-841D-61A2E665CAD6}" dt="2021-11-18T08:03:20.339" v="10029" actId="478"/>
          <ac:spMkLst>
            <pc:docMk/>
            <pc:sldMk cId="1510296641" sldId="416"/>
            <ac:spMk id="36" creationId="{9061EA81-0AC5-4BE3-B61E-B4392FD65D41}"/>
          </ac:spMkLst>
        </pc:spChg>
        <pc:spChg chg="add mod">
          <ac:chgData name="Rohit J Kate" userId="6acfeb0a-1742-4fee-9ad0-3462b52b7fdf" providerId="ADAL" clId="{F89261ED-57E8-45A5-841D-61A2E665CAD6}" dt="2021-11-18T08:03:23.804" v="10031"/>
          <ac:spMkLst>
            <pc:docMk/>
            <pc:sldMk cId="1510296641" sldId="416"/>
            <ac:spMk id="37" creationId="{81C989C4-C68C-450C-A2E5-794E0E0B7B94}"/>
          </ac:spMkLst>
        </pc:spChg>
        <pc:spChg chg="add mod">
          <ac:chgData name="Rohit J Kate" userId="6acfeb0a-1742-4fee-9ad0-3462b52b7fdf" providerId="ADAL" clId="{F89261ED-57E8-45A5-841D-61A2E665CAD6}" dt="2021-11-18T08:03:23.804" v="10031"/>
          <ac:spMkLst>
            <pc:docMk/>
            <pc:sldMk cId="1510296641" sldId="416"/>
            <ac:spMk id="38" creationId="{EC104077-B799-4DF0-8624-D1E798690DF9}"/>
          </ac:spMkLst>
        </pc:spChg>
        <pc:spChg chg="add mod">
          <ac:chgData name="Rohit J Kate" userId="6acfeb0a-1742-4fee-9ad0-3462b52b7fdf" providerId="ADAL" clId="{F89261ED-57E8-45A5-841D-61A2E665CAD6}" dt="2021-11-18T08:03:31.661" v="10033" actId="313"/>
          <ac:spMkLst>
            <pc:docMk/>
            <pc:sldMk cId="1510296641" sldId="416"/>
            <ac:spMk id="59" creationId="{1395AE2B-612A-43A7-8C4E-A629232FA8E8}"/>
          </ac:spMkLst>
        </pc:spChg>
        <pc:cxnChg chg="add del mod">
          <ac:chgData name="Rohit J Kate" userId="6acfeb0a-1742-4fee-9ad0-3462b52b7fdf" providerId="ADAL" clId="{F89261ED-57E8-45A5-841D-61A2E665CAD6}" dt="2021-11-18T08:03:17.661" v="10028" actId="478"/>
          <ac:cxnSpMkLst>
            <pc:docMk/>
            <pc:sldMk cId="1510296641" sldId="416"/>
            <ac:cxnSpMk id="7" creationId="{8B710056-2B0F-4ED2-9B87-7BC463D6B646}"/>
          </ac:cxnSpMkLst>
        </pc:cxnChg>
        <pc:cxnChg chg="add del mod">
          <ac:chgData name="Rohit J Kate" userId="6acfeb0a-1742-4fee-9ad0-3462b52b7fdf" providerId="ADAL" clId="{F89261ED-57E8-45A5-841D-61A2E665CAD6}" dt="2021-11-18T08:03:17.661" v="10028" actId="478"/>
          <ac:cxnSpMkLst>
            <pc:docMk/>
            <pc:sldMk cId="1510296641" sldId="416"/>
            <ac:cxnSpMk id="8" creationId="{2AFA4B4D-6621-47BB-9B2B-8AF72CDE03EE}"/>
          </ac:cxnSpMkLst>
        </pc:cxnChg>
        <pc:cxnChg chg="add del mod">
          <ac:chgData name="Rohit J Kate" userId="6acfeb0a-1742-4fee-9ad0-3462b52b7fdf" providerId="ADAL" clId="{F89261ED-57E8-45A5-841D-61A2E665CAD6}" dt="2021-11-18T08:03:17.661" v="10028" actId="478"/>
          <ac:cxnSpMkLst>
            <pc:docMk/>
            <pc:sldMk cId="1510296641" sldId="416"/>
            <ac:cxnSpMk id="9" creationId="{124872B9-948E-42B2-AF5E-D641856BC23A}"/>
          </ac:cxnSpMkLst>
        </pc:cxnChg>
        <pc:cxnChg chg="add del mod">
          <ac:chgData name="Rohit J Kate" userId="6acfeb0a-1742-4fee-9ad0-3462b52b7fdf" providerId="ADAL" clId="{F89261ED-57E8-45A5-841D-61A2E665CAD6}" dt="2021-11-18T08:03:17.661" v="10028" actId="478"/>
          <ac:cxnSpMkLst>
            <pc:docMk/>
            <pc:sldMk cId="1510296641" sldId="416"/>
            <ac:cxnSpMk id="10" creationId="{37139C21-90A1-4EEB-8F4E-62E4E7F92FD8}"/>
          </ac:cxnSpMkLst>
        </pc:cxnChg>
        <pc:cxnChg chg="add del mod">
          <ac:chgData name="Rohit J Kate" userId="6acfeb0a-1742-4fee-9ad0-3462b52b7fdf" providerId="ADAL" clId="{F89261ED-57E8-45A5-841D-61A2E665CAD6}" dt="2021-11-18T08:03:17.661" v="10028" actId="478"/>
          <ac:cxnSpMkLst>
            <pc:docMk/>
            <pc:sldMk cId="1510296641" sldId="416"/>
            <ac:cxnSpMk id="11" creationId="{6AFFF788-189D-4CD1-9ED5-4728B5260357}"/>
          </ac:cxnSpMkLst>
        </pc:cxnChg>
        <pc:cxnChg chg="add del mod">
          <ac:chgData name="Rohit J Kate" userId="6acfeb0a-1742-4fee-9ad0-3462b52b7fdf" providerId="ADAL" clId="{F89261ED-57E8-45A5-841D-61A2E665CAD6}" dt="2021-11-18T08:03:17.661" v="10028" actId="478"/>
          <ac:cxnSpMkLst>
            <pc:docMk/>
            <pc:sldMk cId="1510296641" sldId="416"/>
            <ac:cxnSpMk id="12" creationId="{C0AC86CE-1FE6-42D1-8441-10B16F437EA0}"/>
          </ac:cxnSpMkLst>
        </pc:cxnChg>
        <pc:cxnChg chg="add del mod">
          <ac:chgData name="Rohit J Kate" userId="6acfeb0a-1742-4fee-9ad0-3462b52b7fdf" providerId="ADAL" clId="{F89261ED-57E8-45A5-841D-61A2E665CAD6}" dt="2021-11-18T08:03:17.661" v="10028" actId="478"/>
          <ac:cxnSpMkLst>
            <pc:docMk/>
            <pc:sldMk cId="1510296641" sldId="416"/>
            <ac:cxnSpMk id="13" creationId="{F33723B0-A425-4123-8200-3DC37298211D}"/>
          </ac:cxnSpMkLst>
        </pc:cxnChg>
        <pc:cxnChg chg="add del mod">
          <ac:chgData name="Rohit J Kate" userId="6acfeb0a-1742-4fee-9ad0-3462b52b7fdf" providerId="ADAL" clId="{F89261ED-57E8-45A5-841D-61A2E665CAD6}" dt="2021-11-18T08:03:17.661" v="10028" actId="478"/>
          <ac:cxnSpMkLst>
            <pc:docMk/>
            <pc:sldMk cId="1510296641" sldId="416"/>
            <ac:cxnSpMk id="14" creationId="{2C6F5CD2-1B71-437D-BF54-02CFCD832E62}"/>
          </ac:cxnSpMkLst>
        </pc:cxnChg>
        <pc:cxnChg chg="add del mod">
          <ac:chgData name="Rohit J Kate" userId="6acfeb0a-1742-4fee-9ad0-3462b52b7fdf" providerId="ADAL" clId="{F89261ED-57E8-45A5-841D-61A2E665CAD6}" dt="2021-11-18T08:03:17.661" v="10028" actId="478"/>
          <ac:cxnSpMkLst>
            <pc:docMk/>
            <pc:sldMk cId="1510296641" sldId="416"/>
            <ac:cxnSpMk id="15" creationId="{5F31678F-B8CD-491F-A47C-56C70135C6E3}"/>
          </ac:cxnSpMkLst>
        </pc:cxnChg>
        <pc:cxnChg chg="add del mod">
          <ac:chgData name="Rohit J Kate" userId="6acfeb0a-1742-4fee-9ad0-3462b52b7fdf" providerId="ADAL" clId="{F89261ED-57E8-45A5-841D-61A2E665CAD6}" dt="2021-11-18T08:03:17.661" v="10028" actId="478"/>
          <ac:cxnSpMkLst>
            <pc:docMk/>
            <pc:sldMk cId="1510296641" sldId="416"/>
            <ac:cxnSpMk id="16" creationId="{73ACB56F-77F4-45EC-9B13-3730D20016BC}"/>
          </ac:cxnSpMkLst>
        </pc:cxnChg>
        <pc:cxnChg chg="add del mod">
          <ac:chgData name="Rohit J Kate" userId="6acfeb0a-1742-4fee-9ad0-3462b52b7fdf" providerId="ADAL" clId="{F89261ED-57E8-45A5-841D-61A2E665CAD6}" dt="2021-11-18T08:03:17.661" v="10028" actId="478"/>
          <ac:cxnSpMkLst>
            <pc:docMk/>
            <pc:sldMk cId="1510296641" sldId="416"/>
            <ac:cxnSpMk id="17" creationId="{3FE44C2A-ED30-4E1A-8014-286EEDE2663A}"/>
          </ac:cxnSpMkLst>
        </pc:cxnChg>
        <pc:cxnChg chg="add del mod">
          <ac:chgData name="Rohit J Kate" userId="6acfeb0a-1742-4fee-9ad0-3462b52b7fdf" providerId="ADAL" clId="{F89261ED-57E8-45A5-841D-61A2E665CAD6}" dt="2021-11-18T08:03:17.661" v="10028" actId="478"/>
          <ac:cxnSpMkLst>
            <pc:docMk/>
            <pc:sldMk cId="1510296641" sldId="416"/>
            <ac:cxnSpMk id="18" creationId="{A4EF8BB7-29B6-4B0D-87D8-A179FFEE71A1}"/>
          </ac:cxnSpMkLst>
        </pc:cxnChg>
        <pc:cxnChg chg="add del mod">
          <ac:chgData name="Rohit J Kate" userId="6acfeb0a-1742-4fee-9ad0-3462b52b7fdf" providerId="ADAL" clId="{F89261ED-57E8-45A5-841D-61A2E665CAD6}" dt="2021-11-18T08:03:17.661" v="10028" actId="478"/>
          <ac:cxnSpMkLst>
            <pc:docMk/>
            <pc:sldMk cId="1510296641" sldId="416"/>
            <ac:cxnSpMk id="19" creationId="{728A7B87-506F-48E7-A5E9-47B648C87BC6}"/>
          </ac:cxnSpMkLst>
        </pc:cxnChg>
        <pc:cxnChg chg="add del mod">
          <ac:chgData name="Rohit J Kate" userId="6acfeb0a-1742-4fee-9ad0-3462b52b7fdf" providerId="ADAL" clId="{F89261ED-57E8-45A5-841D-61A2E665CAD6}" dt="2021-11-18T08:03:17.661" v="10028" actId="478"/>
          <ac:cxnSpMkLst>
            <pc:docMk/>
            <pc:sldMk cId="1510296641" sldId="416"/>
            <ac:cxnSpMk id="20" creationId="{FACDD6A6-0433-418E-AD88-84A1000A07F1}"/>
          </ac:cxnSpMkLst>
        </pc:cxnChg>
        <pc:cxnChg chg="add del mod">
          <ac:chgData name="Rohit J Kate" userId="6acfeb0a-1742-4fee-9ad0-3462b52b7fdf" providerId="ADAL" clId="{F89261ED-57E8-45A5-841D-61A2E665CAD6}" dt="2021-11-18T08:03:17.661" v="10028" actId="478"/>
          <ac:cxnSpMkLst>
            <pc:docMk/>
            <pc:sldMk cId="1510296641" sldId="416"/>
            <ac:cxnSpMk id="21" creationId="{0FF912F8-5F18-4725-A730-9A4EC5CB1B16}"/>
          </ac:cxnSpMkLst>
        </pc:cxnChg>
        <pc:cxnChg chg="add del mod">
          <ac:chgData name="Rohit J Kate" userId="6acfeb0a-1742-4fee-9ad0-3462b52b7fdf" providerId="ADAL" clId="{F89261ED-57E8-45A5-841D-61A2E665CAD6}" dt="2021-11-18T08:03:17.661" v="10028" actId="478"/>
          <ac:cxnSpMkLst>
            <pc:docMk/>
            <pc:sldMk cId="1510296641" sldId="416"/>
            <ac:cxnSpMk id="22" creationId="{59B2E8B7-0637-4134-A3D7-75409D4F1A3C}"/>
          </ac:cxnSpMkLst>
        </pc:cxnChg>
        <pc:cxnChg chg="add del mod">
          <ac:chgData name="Rohit J Kate" userId="6acfeb0a-1742-4fee-9ad0-3462b52b7fdf" providerId="ADAL" clId="{F89261ED-57E8-45A5-841D-61A2E665CAD6}" dt="2021-11-18T08:03:17.661" v="10028" actId="478"/>
          <ac:cxnSpMkLst>
            <pc:docMk/>
            <pc:sldMk cId="1510296641" sldId="416"/>
            <ac:cxnSpMk id="23" creationId="{021225AB-841E-4B09-8CD2-4444962C7AE4}"/>
          </ac:cxnSpMkLst>
        </pc:cxnChg>
        <pc:cxnChg chg="add del mod">
          <ac:chgData name="Rohit J Kate" userId="6acfeb0a-1742-4fee-9ad0-3462b52b7fdf" providerId="ADAL" clId="{F89261ED-57E8-45A5-841D-61A2E665CAD6}" dt="2021-11-18T08:03:17.661" v="10028" actId="478"/>
          <ac:cxnSpMkLst>
            <pc:docMk/>
            <pc:sldMk cId="1510296641" sldId="416"/>
            <ac:cxnSpMk id="24" creationId="{693867FB-E8D4-4DF3-A4D3-91C1BE79A74E}"/>
          </ac:cxnSpMkLst>
        </pc:cxnChg>
        <pc:cxnChg chg="add del mod">
          <ac:chgData name="Rohit J Kate" userId="6acfeb0a-1742-4fee-9ad0-3462b52b7fdf" providerId="ADAL" clId="{F89261ED-57E8-45A5-841D-61A2E665CAD6}" dt="2021-11-18T08:03:17.661" v="10028" actId="478"/>
          <ac:cxnSpMkLst>
            <pc:docMk/>
            <pc:sldMk cId="1510296641" sldId="416"/>
            <ac:cxnSpMk id="25" creationId="{4D85CF27-1C2F-4D4B-9E53-B6FEFFCA80CE}"/>
          </ac:cxnSpMkLst>
        </pc:cxnChg>
        <pc:cxnChg chg="add del mod">
          <ac:chgData name="Rohit J Kate" userId="6acfeb0a-1742-4fee-9ad0-3462b52b7fdf" providerId="ADAL" clId="{F89261ED-57E8-45A5-841D-61A2E665CAD6}" dt="2021-11-18T08:03:17.661" v="10028" actId="478"/>
          <ac:cxnSpMkLst>
            <pc:docMk/>
            <pc:sldMk cId="1510296641" sldId="416"/>
            <ac:cxnSpMk id="26" creationId="{81116714-7D16-437A-8E2A-ECB3A196D624}"/>
          </ac:cxnSpMkLst>
        </pc:cxnChg>
        <pc:cxnChg chg="add mod">
          <ac:chgData name="Rohit J Kate" userId="6acfeb0a-1742-4fee-9ad0-3462b52b7fdf" providerId="ADAL" clId="{F89261ED-57E8-45A5-841D-61A2E665CAD6}" dt="2021-11-18T06:06:01.995" v="4930" actId="1037"/>
          <ac:cxnSpMkLst>
            <pc:docMk/>
            <pc:sldMk cId="1510296641" sldId="416"/>
            <ac:cxnSpMk id="30" creationId="{E00BC860-E931-4F1F-B5F2-A25FDAE09204}"/>
          </ac:cxnSpMkLst>
        </pc:cxnChg>
        <pc:cxnChg chg="add mod">
          <ac:chgData name="Rohit J Kate" userId="6acfeb0a-1742-4fee-9ad0-3462b52b7fdf" providerId="ADAL" clId="{F89261ED-57E8-45A5-841D-61A2E665CAD6}" dt="2021-11-18T06:06:01.995" v="4930" actId="1037"/>
          <ac:cxnSpMkLst>
            <pc:docMk/>
            <pc:sldMk cId="1510296641" sldId="416"/>
            <ac:cxnSpMk id="31" creationId="{27EA3FBD-F696-4B5C-8B10-70DD66B6F455}"/>
          </ac:cxnSpMkLst>
        </pc:cxnChg>
        <pc:cxnChg chg="add mod">
          <ac:chgData name="Rohit J Kate" userId="6acfeb0a-1742-4fee-9ad0-3462b52b7fdf" providerId="ADAL" clId="{F89261ED-57E8-45A5-841D-61A2E665CAD6}" dt="2021-11-18T06:06:01.995" v="4930" actId="1037"/>
          <ac:cxnSpMkLst>
            <pc:docMk/>
            <pc:sldMk cId="1510296641" sldId="416"/>
            <ac:cxnSpMk id="33" creationId="{96987C2D-0C61-4220-B347-4ABB98A30A2B}"/>
          </ac:cxnSpMkLst>
        </pc:cxnChg>
        <pc:cxnChg chg="add mod">
          <ac:chgData name="Rohit J Kate" userId="6acfeb0a-1742-4fee-9ad0-3462b52b7fdf" providerId="ADAL" clId="{F89261ED-57E8-45A5-841D-61A2E665CAD6}" dt="2021-11-18T08:03:23.804" v="10031"/>
          <ac:cxnSpMkLst>
            <pc:docMk/>
            <pc:sldMk cId="1510296641" sldId="416"/>
            <ac:cxnSpMk id="39" creationId="{EFAF6B2E-3D98-44D5-BF83-43259F7B7E15}"/>
          </ac:cxnSpMkLst>
        </pc:cxnChg>
        <pc:cxnChg chg="add mod">
          <ac:chgData name="Rohit J Kate" userId="6acfeb0a-1742-4fee-9ad0-3462b52b7fdf" providerId="ADAL" clId="{F89261ED-57E8-45A5-841D-61A2E665CAD6}" dt="2021-11-18T08:03:23.804" v="10031"/>
          <ac:cxnSpMkLst>
            <pc:docMk/>
            <pc:sldMk cId="1510296641" sldId="416"/>
            <ac:cxnSpMk id="40" creationId="{6B25A52C-B75E-46C8-B865-BF43672420D7}"/>
          </ac:cxnSpMkLst>
        </pc:cxnChg>
        <pc:cxnChg chg="add mod">
          <ac:chgData name="Rohit J Kate" userId="6acfeb0a-1742-4fee-9ad0-3462b52b7fdf" providerId="ADAL" clId="{F89261ED-57E8-45A5-841D-61A2E665CAD6}" dt="2021-11-18T08:03:23.804" v="10031"/>
          <ac:cxnSpMkLst>
            <pc:docMk/>
            <pc:sldMk cId="1510296641" sldId="416"/>
            <ac:cxnSpMk id="41" creationId="{9E8DF183-F1AF-49AF-8803-50EC87322AF8}"/>
          </ac:cxnSpMkLst>
        </pc:cxnChg>
        <pc:cxnChg chg="add mod">
          <ac:chgData name="Rohit J Kate" userId="6acfeb0a-1742-4fee-9ad0-3462b52b7fdf" providerId="ADAL" clId="{F89261ED-57E8-45A5-841D-61A2E665CAD6}" dt="2021-11-18T08:03:23.804" v="10031"/>
          <ac:cxnSpMkLst>
            <pc:docMk/>
            <pc:sldMk cId="1510296641" sldId="416"/>
            <ac:cxnSpMk id="42" creationId="{2E5B9F17-A064-4617-B8D8-75B4F1D81C89}"/>
          </ac:cxnSpMkLst>
        </pc:cxnChg>
        <pc:cxnChg chg="add mod">
          <ac:chgData name="Rohit J Kate" userId="6acfeb0a-1742-4fee-9ad0-3462b52b7fdf" providerId="ADAL" clId="{F89261ED-57E8-45A5-841D-61A2E665CAD6}" dt="2021-11-18T08:03:23.804" v="10031"/>
          <ac:cxnSpMkLst>
            <pc:docMk/>
            <pc:sldMk cId="1510296641" sldId="416"/>
            <ac:cxnSpMk id="43" creationId="{203E09DF-4745-49EF-ADD0-1D0FBB93CF83}"/>
          </ac:cxnSpMkLst>
        </pc:cxnChg>
        <pc:cxnChg chg="add mod">
          <ac:chgData name="Rohit J Kate" userId="6acfeb0a-1742-4fee-9ad0-3462b52b7fdf" providerId="ADAL" clId="{F89261ED-57E8-45A5-841D-61A2E665CAD6}" dt="2021-11-18T08:03:23.804" v="10031"/>
          <ac:cxnSpMkLst>
            <pc:docMk/>
            <pc:sldMk cId="1510296641" sldId="416"/>
            <ac:cxnSpMk id="44" creationId="{CBAEC994-AA47-4AD8-BF29-199BCA82AE93}"/>
          </ac:cxnSpMkLst>
        </pc:cxnChg>
        <pc:cxnChg chg="add mod">
          <ac:chgData name="Rohit J Kate" userId="6acfeb0a-1742-4fee-9ad0-3462b52b7fdf" providerId="ADAL" clId="{F89261ED-57E8-45A5-841D-61A2E665CAD6}" dt="2021-11-18T08:03:23.804" v="10031"/>
          <ac:cxnSpMkLst>
            <pc:docMk/>
            <pc:sldMk cId="1510296641" sldId="416"/>
            <ac:cxnSpMk id="45" creationId="{74A772E7-54B9-4D7D-BD37-A03D47BC3108}"/>
          </ac:cxnSpMkLst>
        </pc:cxnChg>
        <pc:cxnChg chg="add mod">
          <ac:chgData name="Rohit J Kate" userId="6acfeb0a-1742-4fee-9ad0-3462b52b7fdf" providerId="ADAL" clId="{F89261ED-57E8-45A5-841D-61A2E665CAD6}" dt="2021-11-18T08:03:23.804" v="10031"/>
          <ac:cxnSpMkLst>
            <pc:docMk/>
            <pc:sldMk cId="1510296641" sldId="416"/>
            <ac:cxnSpMk id="46" creationId="{BDA86661-C75C-403E-8EAC-CB1C7283A917}"/>
          </ac:cxnSpMkLst>
        </pc:cxnChg>
        <pc:cxnChg chg="add mod">
          <ac:chgData name="Rohit J Kate" userId="6acfeb0a-1742-4fee-9ad0-3462b52b7fdf" providerId="ADAL" clId="{F89261ED-57E8-45A5-841D-61A2E665CAD6}" dt="2021-11-18T08:03:23.804" v="10031"/>
          <ac:cxnSpMkLst>
            <pc:docMk/>
            <pc:sldMk cId="1510296641" sldId="416"/>
            <ac:cxnSpMk id="47" creationId="{789115A8-CEA9-4398-AE24-3CE2261801B6}"/>
          </ac:cxnSpMkLst>
        </pc:cxnChg>
        <pc:cxnChg chg="add mod">
          <ac:chgData name="Rohit J Kate" userId="6acfeb0a-1742-4fee-9ad0-3462b52b7fdf" providerId="ADAL" clId="{F89261ED-57E8-45A5-841D-61A2E665CAD6}" dt="2021-11-18T08:03:23.804" v="10031"/>
          <ac:cxnSpMkLst>
            <pc:docMk/>
            <pc:sldMk cId="1510296641" sldId="416"/>
            <ac:cxnSpMk id="48" creationId="{7B298E7E-C1C8-4D3D-8DCF-BB4B0A0DB71B}"/>
          </ac:cxnSpMkLst>
        </pc:cxnChg>
        <pc:cxnChg chg="add mod">
          <ac:chgData name="Rohit J Kate" userId="6acfeb0a-1742-4fee-9ad0-3462b52b7fdf" providerId="ADAL" clId="{F89261ED-57E8-45A5-841D-61A2E665CAD6}" dt="2021-11-18T08:03:23.804" v="10031"/>
          <ac:cxnSpMkLst>
            <pc:docMk/>
            <pc:sldMk cId="1510296641" sldId="416"/>
            <ac:cxnSpMk id="49" creationId="{36AEE053-CEBA-4C28-91D9-4FF88E9DB64E}"/>
          </ac:cxnSpMkLst>
        </pc:cxnChg>
        <pc:cxnChg chg="add mod">
          <ac:chgData name="Rohit J Kate" userId="6acfeb0a-1742-4fee-9ad0-3462b52b7fdf" providerId="ADAL" clId="{F89261ED-57E8-45A5-841D-61A2E665CAD6}" dt="2021-11-18T08:03:23.804" v="10031"/>
          <ac:cxnSpMkLst>
            <pc:docMk/>
            <pc:sldMk cId="1510296641" sldId="416"/>
            <ac:cxnSpMk id="50" creationId="{BD436DED-21D9-4A64-920C-18AEE0310119}"/>
          </ac:cxnSpMkLst>
        </pc:cxnChg>
        <pc:cxnChg chg="add mod">
          <ac:chgData name="Rohit J Kate" userId="6acfeb0a-1742-4fee-9ad0-3462b52b7fdf" providerId="ADAL" clId="{F89261ED-57E8-45A5-841D-61A2E665CAD6}" dt="2021-11-18T08:03:23.804" v="10031"/>
          <ac:cxnSpMkLst>
            <pc:docMk/>
            <pc:sldMk cId="1510296641" sldId="416"/>
            <ac:cxnSpMk id="51" creationId="{E119CE23-BA02-4EFB-B429-FB018F479BE3}"/>
          </ac:cxnSpMkLst>
        </pc:cxnChg>
        <pc:cxnChg chg="add mod">
          <ac:chgData name="Rohit J Kate" userId="6acfeb0a-1742-4fee-9ad0-3462b52b7fdf" providerId="ADAL" clId="{F89261ED-57E8-45A5-841D-61A2E665CAD6}" dt="2021-11-18T08:03:23.804" v="10031"/>
          <ac:cxnSpMkLst>
            <pc:docMk/>
            <pc:sldMk cId="1510296641" sldId="416"/>
            <ac:cxnSpMk id="52" creationId="{4A99A8B9-B6A9-4895-8FB3-C5C00EF0CE8E}"/>
          </ac:cxnSpMkLst>
        </pc:cxnChg>
        <pc:cxnChg chg="add mod">
          <ac:chgData name="Rohit J Kate" userId="6acfeb0a-1742-4fee-9ad0-3462b52b7fdf" providerId="ADAL" clId="{F89261ED-57E8-45A5-841D-61A2E665CAD6}" dt="2021-11-18T08:03:23.804" v="10031"/>
          <ac:cxnSpMkLst>
            <pc:docMk/>
            <pc:sldMk cId="1510296641" sldId="416"/>
            <ac:cxnSpMk id="53" creationId="{5C205051-DC88-4F2C-BB0C-582892001367}"/>
          </ac:cxnSpMkLst>
        </pc:cxnChg>
        <pc:cxnChg chg="add mod">
          <ac:chgData name="Rohit J Kate" userId="6acfeb0a-1742-4fee-9ad0-3462b52b7fdf" providerId="ADAL" clId="{F89261ED-57E8-45A5-841D-61A2E665CAD6}" dt="2021-11-18T08:03:23.804" v="10031"/>
          <ac:cxnSpMkLst>
            <pc:docMk/>
            <pc:sldMk cId="1510296641" sldId="416"/>
            <ac:cxnSpMk id="54" creationId="{D15E8C82-6868-47BB-BA18-FB45659D7ED7}"/>
          </ac:cxnSpMkLst>
        </pc:cxnChg>
        <pc:cxnChg chg="add mod">
          <ac:chgData name="Rohit J Kate" userId="6acfeb0a-1742-4fee-9ad0-3462b52b7fdf" providerId="ADAL" clId="{F89261ED-57E8-45A5-841D-61A2E665CAD6}" dt="2021-11-18T08:03:23.804" v="10031"/>
          <ac:cxnSpMkLst>
            <pc:docMk/>
            <pc:sldMk cId="1510296641" sldId="416"/>
            <ac:cxnSpMk id="55" creationId="{93434D65-E536-4B00-BC89-01FA470071C7}"/>
          </ac:cxnSpMkLst>
        </pc:cxnChg>
        <pc:cxnChg chg="add mod">
          <ac:chgData name="Rohit J Kate" userId="6acfeb0a-1742-4fee-9ad0-3462b52b7fdf" providerId="ADAL" clId="{F89261ED-57E8-45A5-841D-61A2E665CAD6}" dt="2021-11-18T08:03:23.804" v="10031"/>
          <ac:cxnSpMkLst>
            <pc:docMk/>
            <pc:sldMk cId="1510296641" sldId="416"/>
            <ac:cxnSpMk id="56" creationId="{D2EEB632-E5D5-4ACD-A417-8BD2A0B13F99}"/>
          </ac:cxnSpMkLst>
        </pc:cxnChg>
        <pc:cxnChg chg="add mod">
          <ac:chgData name="Rohit J Kate" userId="6acfeb0a-1742-4fee-9ad0-3462b52b7fdf" providerId="ADAL" clId="{F89261ED-57E8-45A5-841D-61A2E665CAD6}" dt="2021-11-18T08:03:23.804" v="10031"/>
          <ac:cxnSpMkLst>
            <pc:docMk/>
            <pc:sldMk cId="1510296641" sldId="416"/>
            <ac:cxnSpMk id="57" creationId="{7EA4E945-7E4F-4858-88A3-020CA3A6B650}"/>
          </ac:cxnSpMkLst>
        </pc:cxnChg>
        <pc:cxnChg chg="add mod">
          <ac:chgData name="Rohit J Kate" userId="6acfeb0a-1742-4fee-9ad0-3462b52b7fdf" providerId="ADAL" clId="{F89261ED-57E8-45A5-841D-61A2E665CAD6}" dt="2021-11-18T08:03:23.804" v="10031"/>
          <ac:cxnSpMkLst>
            <pc:docMk/>
            <pc:sldMk cId="1510296641" sldId="416"/>
            <ac:cxnSpMk id="58" creationId="{6E070CEA-9956-40CB-93E7-B020B2CAFC14}"/>
          </ac:cxnSpMkLst>
        </pc:cxnChg>
        <pc:cxnChg chg="add mod">
          <ac:chgData name="Rohit J Kate" userId="6acfeb0a-1742-4fee-9ad0-3462b52b7fdf" providerId="ADAL" clId="{F89261ED-57E8-45A5-841D-61A2E665CAD6}" dt="2021-11-18T08:03:23.804" v="10031"/>
          <ac:cxnSpMkLst>
            <pc:docMk/>
            <pc:sldMk cId="1510296641" sldId="416"/>
            <ac:cxnSpMk id="60" creationId="{F7B184AF-5A42-47A1-847B-B2EEF3C5CB4F}"/>
          </ac:cxnSpMkLst>
        </pc:cxnChg>
        <pc:cxnChg chg="add mod">
          <ac:chgData name="Rohit J Kate" userId="6acfeb0a-1742-4fee-9ad0-3462b52b7fdf" providerId="ADAL" clId="{F89261ED-57E8-45A5-841D-61A2E665CAD6}" dt="2021-11-18T08:03:23.804" v="10031"/>
          <ac:cxnSpMkLst>
            <pc:docMk/>
            <pc:sldMk cId="1510296641" sldId="416"/>
            <ac:cxnSpMk id="61" creationId="{41B35FAE-D8F1-40E3-81FE-CCB4E6074D72}"/>
          </ac:cxnSpMkLst>
        </pc:cxnChg>
      </pc:sldChg>
      <pc:sldChg chg="del">
        <pc:chgData name="Rohit J Kate" userId="6acfeb0a-1742-4fee-9ad0-3462b52b7fdf" providerId="ADAL" clId="{F89261ED-57E8-45A5-841D-61A2E665CAD6}" dt="2021-11-18T03:19:58.604" v="9" actId="47"/>
        <pc:sldMkLst>
          <pc:docMk/>
          <pc:sldMk cId="3509123359" sldId="416"/>
        </pc:sldMkLst>
      </pc:sldChg>
      <pc:sldChg chg="addSp delSp modSp new del mod ord">
        <pc:chgData name="Rohit J Kate" userId="6acfeb0a-1742-4fee-9ad0-3462b52b7fdf" providerId="ADAL" clId="{F89261ED-57E8-45A5-841D-61A2E665CAD6}" dt="2021-11-18T08:19:53.307" v="10523" actId="47"/>
        <pc:sldMkLst>
          <pc:docMk/>
          <pc:sldMk cId="3264959599" sldId="417"/>
        </pc:sldMkLst>
        <pc:spChg chg="mod">
          <ac:chgData name="Rohit J Kate" userId="6acfeb0a-1742-4fee-9ad0-3462b52b7fdf" providerId="ADAL" clId="{F89261ED-57E8-45A5-841D-61A2E665CAD6}" dt="2021-11-18T06:10:15.249" v="5081"/>
          <ac:spMkLst>
            <pc:docMk/>
            <pc:sldMk cId="3264959599" sldId="417"/>
            <ac:spMk id="2" creationId="{72FE03DC-BC80-4E7A-8C26-06DEA1E461D1}"/>
          </ac:spMkLst>
        </pc:spChg>
        <pc:spChg chg="del">
          <ac:chgData name="Rohit J Kate" userId="6acfeb0a-1742-4fee-9ad0-3462b52b7fdf" providerId="ADAL" clId="{F89261ED-57E8-45A5-841D-61A2E665CAD6}" dt="2021-11-18T08:19:15.377" v="10481" actId="478"/>
          <ac:spMkLst>
            <pc:docMk/>
            <pc:sldMk cId="3264959599" sldId="417"/>
            <ac:spMk id="3" creationId="{B2B87D86-C196-409B-94E5-E2B88A09FAA3}"/>
          </ac:spMkLst>
        </pc:spChg>
        <pc:graphicFrameChg chg="add mod modGraphic">
          <ac:chgData name="Rohit J Kate" userId="6acfeb0a-1742-4fee-9ad0-3462b52b7fdf" providerId="ADAL" clId="{F89261ED-57E8-45A5-841D-61A2E665CAD6}" dt="2021-11-18T08:19:47.913" v="10522" actId="20577"/>
          <ac:graphicFrameMkLst>
            <pc:docMk/>
            <pc:sldMk cId="3264959599" sldId="417"/>
            <ac:graphicFrameMk id="5" creationId="{7E6D51F0-E891-488D-A8B4-B9313BD2037A}"/>
          </ac:graphicFrameMkLst>
        </pc:graphicFrameChg>
      </pc:sldChg>
      <pc:sldChg chg="del">
        <pc:chgData name="Rohit J Kate" userId="6acfeb0a-1742-4fee-9ad0-3462b52b7fdf" providerId="ADAL" clId="{F89261ED-57E8-45A5-841D-61A2E665CAD6}" dt="2021-11-18T03:19:58.604" v="9" actId="47"/>
        <pc:sldMkLst>
          <pc:docMk/>
          <pc:sldMk cId="3487136769" sldId="417"/>
        </pc:sldMkLst>
      </pc:sldChg>
      <pc:sldChg chg="addSp delSp modSp new mod">
        <pc:chgData name="Rohit J Kate" userId="6acfeb0a-1742-4fee-9ad0-3462b52b7fdf" providerId="ADAL" clId="{F89261ED-57E8-45A5-841D-61A2E665CAD6}" dt="2021-11-18T06:40:09.603" v="5626" actId="403"/>
        <pc:sldMkLst>
          <pc:docMk/>
          <pc:sldMk cId="3174481729" sldId="418"/>
        </pc:sldMkLst>
        <pc:spChg chg="mod">
          <ac:chgData name="Rohit J Kate" userId="6acfeb0a-1742-4fee-9ad0-3462b52b7fdf" providerId="ADAL" clId="{F89261ED-57E8-45A5-841D-61A2E665CAD6}" dt="2021-11-18T06:11:23.860" v="5094" actId="20577"/>
          <ac:spMkLst>
            <pc:docMk/>
            <pc:sldMk cId="3174481729" sldId="418"/>
            <ac:spMk id="2" creationId="{FDC2DD3F-467B-409E-81AC-47018187CA49}"/>
          </ac:spMkLst>
        </pc:spChg>
        <pc:spChg chg="mod">
          <ac:chgData name="Rohit J Kate" userId="6acfeb0a-1742-4fee-9ad0-3462b52b7fdf" providerId="ADAL" clId="{F89261ED-57E8-45A5-841D-61A2E665CAD6}" dt="2021-11-18T06:40:09.603" v="5626" actId="403"/>
          <ac:spMkLst>
            <pc:docMk/>
            <pc:sldMk cId="3174481729" sldId="418"/>
            <ac:spMk id="3" creationId="{49E0FB85-9BCF-42CE-ABA7-978B5AB88894}"/>
          </ac:spMkLst>
        </pc:spChg>
        <pc:picChg chg="add del mod">
          <ac:chgData name="Rohit J Kate" userId="6acfeb0a-1742-4fee-9ad0-3462b52b7fdf" providerId="ADAL" clId="{F89261ED-57E8-45A5-841D-61A2E665CAD6}" dt="2021-11-18T06:40:06.082" v="5625" actId="478"/>
          <ac:picMkLst>
            <pc:docMk/>
            <pc:sldMk cId="3174481729" sldId="418"/>
            <ac:picMk id="6" creationId="{96FC249F-9E64-4D40-B705-91710C30900E}"/>
          </ac:picMkLst>
        </pc:picChg>
      </pc:sldChg>
      <pc:sldChg chg="del">
        <pc:chgData name="Rohit J Kate" userId="6acfeb0a-1742-4fee-9ad0-3462b52b7fdf" providerId="ADAL" clId="{F89261ED-57E8-45A5-841D-61A2E665CAD6}" dt="2021-11-18T03:19:58.604" v="9" actId="47"/>
        <pc:sldMkLst>
          <pc:docMk/>
          <pc:sldMk cId="4251889418" sldId="418"/>
        </pc:sldMkLst>
      </pc:sldChg>
      <pc:sldChg chg="addSp modSp add mod">
        <pc:chgData name="Rohit J Kate" userId="6acfeb0a-1742-4fee-9ad0-3462b52b7fdf" providerId="ADAL" clId="{F89261ED-57E8-45A5-841D-61A2E665CAD6}" dt="2021-11-18T06:41:21.814" v="5694" actId="20577"/>
        <pc:sldMkLst>
          <pc:docMk/>
          <pc:sldMk cId="2078113308" sldId="419"/>
        </pc:sldMkLst>
        <pc:spChg chg="mod">
          <ac:chgData name="Rohit J Kate" userId="6acfeb0a-1742-4fee-9ad0-3462b52b7fdf" providerId="ADAL" clId="{F89261ED-57E8-45A5-841D-61A2E665CAD6}" dt="2021-11-18T06:40:17.225" v="5628" actId="6549"/>
          <ac:spMkLst>
            <pc:docMk/>
            <pc:sldMk cId="2078113308" sldId="419"/>
            <ac:spMk id="3" creationId="{49E0FB85-9BCF-42CE-ABA7-978B5AB88894}"/>
          </ac:spMkLst>
        </pc:spChg>
        <pc:spChg chg="add mod">
          <ac:chgData name="Rohit J Kate" userId="6acfeb0a-1742-4fee-9ad0-3462b52b7fdf" providerId="ADAL" clId="{F89261ED-57E8-45A5-841D-61A2E665CAD6}" dt="2021-11-18T06:41:21.814" v="5694" actId="20577"/>
          <ac:spMkLst>
            <pc:docMk/>
            <pc:sldMk cId="2078113308" sldId="419"/>
            <ac:spMk id="7" creationId="{B290769C-849F-417C-ACEE-8266271D2CBB}"/>
          </ac:spMkLst>
        </pc:spChg>
        <pc:picChg chg="mod">
          <ac:chgData name="Rohit J Kate" userId="6acfeb0a-1742-4fee-9ad0-3462b52b7fdf" providerId="ADAL" clId="{F89261ED-57E8-45A5-841D-61A2E665CAD6}" dt="2021-11-18T06:40:14.516" v="5627" actId="1076"/>
          <ac:picMkLst>
            <pc:docMk/>
            <pc:sldMk cId="2078113308" sldId="419"/>
            <ac:picMk id="6" creationId="{96FC249F-9E64-4D40-B705-91710C30900E}"/>
          </ac:picMkLst>
        </pc:picChg>
      </pc:sldChg>
      <pc:sldChg chg="del">
        <pc:chgData name="Rohit J Kate" userId="6acfeb0a-1742-4fee-9ad0-3462b52b7fdf" providerId="ADAL" clId="{F89261ED-57E8-45A5-841D-61A2E665CAD6}" dt="2021-11-18T03:19:58.604" v="9" actId="47"/>
        <pc:sldMkLst>
          <pc:docMk/>
          <pc:sldMk cId="2811215403" sldId="419"/>
        </pc:sldMkLst>
      </pc:sldChg>
      <pc:sldChg chg="modSp new mod">
        <pc:chgData name="Rohit J Kate" userId="6acfeb0a-1742-4fee-9ad0-3462b52b7fdf" providerId="ADAL" clId="{F89261ED-57E8-45A5-841D-61A2E665CAD6}" dt="2021-11-18T06:52:26.367" v="6611" actId="27636"/>
        <pc:sldMkLst>
          <pc:docMk/>
          <pc:sldMk cId="1802441170" sldId="420"/>
        </pc:sldMkLst>
        <pc:spChg chg="mod">
          <ac:chgData name="Rohit J Kate" userId="6acfeb0a-1742-4fee-9ad0-3462b52b7fdf" providerId="ADAL" clId="{F89261ED-57E8-45A5-841D-61A2E665CAD6}" dt="2021-11-18T06:43:46.660" v="5729" actId="20577"/>
          <ac:spMkLst>
            <pc:docMk/>
            <pc:sldMk cId="1802441170" sldId="420"/>
            <ac:spMk id="2" creationId="{334D1D68-A6FC-4542-955C-44043EF692EC}"/>
          </ac:spMkLst>
        </pc:spChg>
        <pc:spChg chg="mod">
          <ac:chgData name="Rohit J Kate" userId="6acfeb0a-1742-4fee-9ad0-3462b52b7fdf" providerId="ADAL" clId="{F89261ED-57E8-45A5-841D-61A2E665CAD6}" dt="2021-11-18T06:52:26.367" v="6611" actId="27636"/>
          <ac:spMkLst>
            <pc:docMk/>
            <pc:sldMk cId="1802441170" sldId="420"/>
            <ac:spMk id="3" creationId="{2367A465-3458-48D9-B3EC-18608FF136CA}"/>
          </ac:spMkLst>
        </pc:spChg>
      </pc:sldChg>
      <pc:sldChg chg="del">
        <pc:chgData name="Rohit J Kate" userId="6acfeb0a-1742-4fee-9ad0-3462b52b7fdf" providerId="ADAL" clId="{F89261ED-57E8-45A5-841D-61A2E665CAD6}" dt="2021-11-18T03:19:58.604" v="9" actId="47"/>
        <pc:sldMkLst>
          <pc:docMk/>
          <pc:sldMk cId="3454695218" sldId="420"/>
        </pc:sldMkLst>
      </pc:sldChg>
      <pc:sldChg chg="del">
        <pc:chgData name="Rohit J Kate" userId="6acfeb0a-1742-4fee-9ad0-3462b52b7fdf" providerId="ADAL" clId="{F89261ED-57E8-45A5-841D-61A2E665CAD6}" dt="2021-11-18T03:19:58.604" v="9" actId="47"/>
        <pc:sldMkLst>
          <pc:docMk/>
          <pc:sldMk cId="2031568924" sldId="421"/>
        </pc:sldMkLst>
      </pc:sldChg>
      <pc:sldChg chg="modSp add mod">
        <pc:chgData name="Rohit J Kate" userId="6acfeb0a-1742-4fee-9ad0-3462b52b7fdf" providerId="ADAL" clId="{F89261ED-57E8-45A5-841D-61A2E665CAD6}" dt="2021-11-18T07:26:48.705" v="8174" actId="20577"/>
        <pc:sldMkLst>
          <pc:docMk/>
          <pc:sldMk cId="2311505332" sldId="421"/>
        </pc:sldMkLst>
        <pc:spChg chg="mod">
          <ac:chgData name="Rohit J Kate" userId="6acfeb0a-1742-4fee-9ad0-3462b52b7fdf" providerId="ADAL" clId="{F89261ED-57E8-45A5-841D-61A2E665CAD6}" dt="2021-11-18T07:26:48.705" v="8174" actId="20577"/>
          <ac:spMkLst>
            <pc:docMk/>
            <pc:sldMk cId="2311505332" sldId="421"/>
            <ac:spMk id="3" creationId="{2367A465-3458-48D9-B3EC-18608FF136CA}"/>
          </ac:spMkLst>
        </pc:spChg>
      </pc:sldChg>
      <pc:sldChg chg="addSp delSp modSp new mod">
        <pc:chgData name="Rohit J Kate" userId="6acfeb0a-1742-4fee-9ad0-3462b52b7fdf" providerId="ADAL" clId="{F89261ED-57E8-45A5-841D-61A2E665CAD6}" dt="2021-11-18T07:27:12.804" v="8192" actId="404"/>
        <pc:sldMkLst>
          <pc:docMk/>
          <pc:sldMk cId="3328074477" sldId="422"/>
        </pc:sldMkLst>
        <pc:spChg chg="mod">
          <ac:chgData name="Rohit J Kate" userId="6acfeb0a-1742-4fee-9ad0-3462b52b7fdf" providerId="ADAL" clId="{F89261ED-57E8-45A5-841D-61A2E665CAD6}" dt="2021-11-18T07:27:12.804" v="8192" actId="404"/>
          <ac:spMkLst>
            <pc:docMk/>
            <pc:sldMk cId="3328074477" sldId="422"/>
            <ac:spMk id="2" creationId="{26A679AE-D3B6-4378-9B0A-C77682815ADD}"/>
          </ac:spMkLst>
        </pc:spChg>
        <pc:spChg chg="del">
          <ac:chgData name="Rohit J Kate" userId="6acfeb0a-1742-4fee-9ad0-3462b52b7fdf" providerId="ADAL" clId="{F89261ED-57E8-45A5-841D-61A2E665CAD6}" dt="2021-11-18T06:56:51.989" v="6977" actId="478"/>
          <ac:spMkLst>
            <pc:docMk/>
            <pc:sldMk cId="3328074477" sldId="422"/>
            <ac:spMk id="3" creationId="{4A9821A3-0E9F-4120-8FE7-B524D1313FF3}"/>
          </ac:spMkLst>
        </pc:spChg>
        <pc:spChg chg="add mod">
          <ac:chgData name="Rohit J Kate" userId="6acfeb0a-1742-4fee-9ad0-3462b52b7fdf" providerId="ADAL" clId="{F89261ED-57E8-45A5-841D-61A2E665CAD6}" dt="2021-11-18T06:57:59.888" v="6989" actId="404"/>
          <ac:spMkLst>
            <pc:docMk/>
            <pc:sldMk cId="3328074477" sldId="422"/>
            <ac:spMk id="7" creationId="{C0A23171-0B0C-4449-806C-C334159EB295}"/>
          </ac:spMkLst>
        </pc:spChg>
        <pc:picChg chg="add mod">
          <ac:chgData name="Rohit J Kate" userId="6acfeb0a-1742-4fee-9ad0-3462b52b7fdf" providerId="ADAL" clId="{F89261ED-57E8-45A5-841D-61A2E665CAD6}" dt="2021-11-18T06:58:07.730" v="6990" actId="14100"/>
          <ac:picMkLst>
            <pc:docMk/>
            <pc:sldMk cId="3328074477" sldId="422"/>
            <ac:picMk id="6" creationId="{7CADE3E5-B61F-4C17-8612-CF364E63ABE5}"/>
          </ac:picMkLst>
        </pc:picChg>
      </pc:sldChg>
      <pc:sldChg chg="del">
        <pc:chgData name="Rohit J Kate" userId="6acfeb0a-1742-4fee-9ad0-3462b52b7fdf" providerId="ADAL" clId="{F89261ED-57E8-45A5-841D-61A2E665CAD6}" dt="2021-11-18T03:19:58.604" v="9" actId="47"/>
        <pc:sldMkLst>
          <pc:docMk/>
          <pc:sldMk cId="3616247727" sldId="422"/>
        </pc:sldMkLst>
      </pc:sldChg>
      <pc:sldChg chg="modSp new mod">
        <pc:chgData name="Rohit J Kate" userId="6acfeb0a-1742-4fee-9ad0-3462b52b7fdf" providerId="ADAL" clId="{F89261ED-57E8-45A5-841D-61A2E665CAD6}" dt="2021-11-18T07:17:44.812" v="7860" actId="5793"/>
        <pc:sldMkLst>
          <pc:docMk/>
          <pc:sldMk cId="505274302" sldId="423"/>
        </pc:sldMkLst>
        <pc:spChg chg="mod">
          <ac:chgData name="Rohit J Kate" userId="6acfeb0a-1742-4fee-9ad0-3462b52b7fdf" providerId="ADAL" clId="{F89261ED-57E8-45A5-841D-61A2E665CAD6}" dt="2021-11-18T07:16:33.504" v="7858" actId="6549"/>
          <ac:spMkLst>
            <pc:docMk/>
            <pc:sldMk cId="505274302" sldId="423"/>
            <ac:spMk id="2" creationId="{927243CD-2125-4730-97D0-26CF53D113AE}"/>
          </ac:spMkLst>
        </pc:spChg>
        <pc:spChg chg="mod">
          <ac:chgData name="Rohit J Kate" userId="6acfeb0a-1742-4fee-9ad0-3462b52b7fdf" providerId="ADAL" clId="{F89261ED-57E8-45A5-841D-61A2E665CAD6}" dt="2021-11-18T07:17:44.812" v="7860" actId="5793"/>
          <ac:spMkLst>
            <pc:docMk/>
            <pc:sldMk cId="505274302" sldId="423"/>
            <ac:spMk id="3" creationId="{4D0642AE-DF0D-4884-869A-D16308D69E70}"/>
          </ac:spMkLst>
        </pc:spChg>
      </pc:sldChg>
      <pc:sldChg chg="del">
        <pc:chgData name="Rohit J Kate" userId="6acfeb0a-1742-4fee-9ad0-3462b52b7fdf" providerId="ADAL" clId="{F89261ED-57E8-45A5-841D-61A2E665CAD6}" dt="2021-11-18T03:19:58.604" v="9" actId="47"/>
        <pc:sldMkLst>
          <pc:docMk/>
          <pc:sldMk cId="3621990003" sldId="423"/>
        </pc:sldMkLst>
      </pc:sldChg>
      <pc:sldChg chg="modSp add mod">
        <pc:chgData name="Rohit J Kate" userId="6acfeb0a-1742-4fee-9ad0-3462b52b7fdf" providerId="ADAL" clId="{F89261ED-57E8-45A5-841D-61A2E665CAD6}" dt="2021-11-18T08:30:54.492" v="10722" actId="20577"/>
        <pc:sldMkLst>
          <pc:docMk/>
          <pc:sldMk cId="2846079815" sldId="424"/>
        </pc:sldMkLst>
        <pc:spChg chg="mod">
          <ac:chgData name="Rohit J Kate" userId="6acfeb0a-1742-4fee-9ad0-3462b52b7fdf" providerId="ADAL" clId="{F89261ED-57E8-45A5-841D-61A2E665CAD6}" dt="2021-11-18T07:16:37.561" v="7859" actId="6549"/>
          <ac:spMkLst>
            <pc:docMk/>
            <pc:sldMk cId="2846079815" sldId="424"/>
            <ac:spMk id="2" creationId="{927243CD-2125-4730-97D0-26CF53D113AE}"/>
          </ac:spMkLst>
        </pc:spChg>
        <pc:spChg chg="mod">
          <ac:chgData name="Rohit J Kate" userId="6acfeb0a-1742-4fee-9ad0-3462b52b7fdf" providerId="ADAL" clId="{F89261ED-57E8-45A5-841D-61A2E665CAD6}" dt="2021-11-18T08:30:54.492" v="10722" actId="20577"/>
          <ac:spMkLst>
            <pc:docMk/>
            <pc:sldMk cId="2846079815" sldId="424"/>
            <ac:spMk id="3" creationId="{4D0642AE-DF0D-4884-869A-D16308D69E70}"/>
          </ac:spMkLst>
        </pc:spChg>
      </pc:sldChg>
      <pc:sldChg chg="del">
        <pc:chgData name="Rohit J Kate" userId="6acfeb0a-1742-4fee-9ad0-3462b52b7fdf" providerId="ADAL" clId="{F89261ED-57E8-45A5-841D-61A2E665CAD6}" dt="2021-11-18T03:19:58.604" v="9" actId="47"/>
        <pc:sldMkLst>
          <pc:docMk/>
          <pc:sldMk cId="3068973211" sldId="424"/>
        </pc:sldMkLst>
      </pc:sldChg>
      <pc:sldChg chg="modSp new mod ord">
        <pc:chgData name="Rohit J Kate" userId="6acfeb0a-1742-4fee-9ad0-3462b52b7fdf" providerId="ADAL" clId="{F89261ED-57E8-45A5-841D-61A2E665CAD6}" dt="2021-11-18T07:20:37.887" v="7938" actId="20577"/>
        <pc:sldMkLst>
          <pc:docMk/>
          <pc:sldMk cId="2939166854" sldId="425"/>
        </pc:sldMkLst>
        <pc:spChg chg="mod">
          <ac:chgData name="Rohit J Kate" userId="6acfeb0a-1742-4fee-9ad0-3462b52b7fdf" providerId="ADAL" clId="{F89261ED-57E8-45A5-841D-61A2E665CAD6}" dt="2021-11-18T07:17:52.108" v="7872" actId="20577"/>
          <ac:spMkLst>
            <pc:docMk/>
            <pc:sldMk cId="2939166854" sldId="425"/>
            <ac:spMk id="2" creationId="{2501A316-B2E3-4DB4-ABC2-C9CC94D5CD9E}"/>
          </ac:spMkLst>
        </pc:spChg>
        <pc:spChg chg="mod">
          <ac:chgData name="Rohit J Kate" userId="6acfeb0a-1742-4fee-9ad0-3462b52b7fdf" providerId="ADAL" clId="{F89261ED-57E8-45A5-841D-61A2E665CAD6}" dt="2021-11-18T07:20:37.887" v="7938" actId="20577"/>
          <ac:spMkLst>
            <pc:docMk/>
            <pc:sldMk cId="2939166854" sldId="425"/>
            <ac:spMk id="3" creationId="{700F85DD-FA7E-491C-B342-D72E1EE295D4}"/>
          </ac:spMkLst>
        </pc:spChg>
      </pc:sldChg>
      <pc:sldChg chg="del">
        <pc:chgData name="Rohit J Kate" userId="6acfeb0a-1742-4fee-9ad0-3462b52b7fdf" providerId="ADAL" clId="{F89261ED-57E8-45A5-841D-61A2E665CAD6}" dt="2021-11-18T03:19:58.604" v="9" actId="47"/>
        <pc:sldMkLst>
          <pc:docMk/>
          <pc:sldMk cId="3211518597" sldId="425"/>
        </pc:sldMkLst>
      </pc:sldChg>
      <pc:sldChg chg="del">
        <pc:chgData name="Rohit J Kate" userId="6acfeb0a-1742-4fee-9ad0-3462b52b7fdf" providerId="ADAL" clId="{F89261ED-57E8-45A5-841D-61A2E665CAD6}" dt="2021-11-18T03:19:58.604" v="9" actId="47"/>
        <pc:sldMkLst>
          <pc:docMk/>
          <pc:sldMk cId="963511590" sldId="426"/>
        </pc:sldMkLst>
      </pc:sldChg>
      <pc:sldChg chg="modSp new mod">
        <pc:chgData name="Rohit J Kate" userId="6acfeb0a-1742-4fee-9ad0-3462b52b7fdf" providerId="ADAL" clId="{F89261ED-57E8-45A5-841D-61A2E665CAD6}" dt="2021-11-18T07:59:51.144" v="9788" actId="20577"/>
        <pc:sldMkLst>
          <pc:docMk/>
          <pc:sldMk cId="3590896410" sldId="426"/>
        </pc:sldMkLst>
        <pc:spChg chg="mod">
          <ac:chgData name="Rohit J Kate" userId="6acfeb0a-1742-4fee-9ad0-3462b52b7fdf" providerId="ADAL" clId="{F89261ED-57E8-45A5-841D-61A2E665CAD6}" dt="2021-11-18T07:27:42.817" v="8210" actId="20577"/>
          <ac:spMkLst>
            <pc:docMk/>
            <pc:sldMk cId="3590896410" sldId="426"/>
            <ac:spMk id="2" creationId="{F81AE5EA-092D-4417-B874-E72340B55E05}"/>
          </ac:spMkLst>
        </pc:spChg>
        <pc:spChg chg="mod">
          <ac:chgData name="Rohit J Kate" userId="6acfeb0a-1742-4fee-9ad0-3462b52b7fdf" providerId="ADAL" clId="{F89261ED-57E8-45A5-841D-61A2E665CAD6}" dt="2021-11-18T07:59:51.144" v="9788" actId="20577"/>
          <ac:spMkLst>
            <pc:docMk/>
            <pc:sldMk cId="3590896410" sldId="426"/>
            <ac:spMk id="3" creationId="{D9083441-66C4-47A8-963B-DFF0454EF3DE}"/>
          </ac:spMkLst>
        </pc:spChg>
      </pc:sldChg>
      <pc:sldChg chg="modSp new del mod">
        <pc:chgData name="Rohit J Kate" userId="6acfeb0a-1742-4fee-9ad0-3462b52b7fdf" providerId="ADAL" clId="{F89261ED-57E8-45A5-841D-61A2E665CAD6}" dt="2021-11-18T07:31:44.196" v="8223" actId="2696"/>
        <pc:sldMkLst>
          <pc:docMk/>
          <pc:sldMk cId="367622415" sldId="427"/>
        </pc:sldMkLst>
        <pc:spChg chg="mod">
          <ac:chgData name="Rohit J Kate" userId="6acfeb0a-1742-4fee-9ad0-3462b52b7fdf" providerId="ADAL" clId="{F89261ED-57E8-45A5-841D-61A2E665CAD6}" dt="2021-11-18T07:31:35.278" v="8222" actId="20577"/>
          <ac:spMkLst>
            <pc:docMk/>
            <pc:sldMk cId="367622415" sldId="427"/>
            <ac:spMk id="2" creationId="{7EFAFB97-CB7D-47C3-8971-7F38540DDCD4}"/>
          </ac:spMkLst>
        </pc:spChg>
      </pc:sldChg>
      <pc:sldChg chg="del">
        <pc:chgData name="Rohit J Kate" userId="6acfeb0a-1742-4fee-9ad0-3462b52b7fdf" providerId="ADAL" clId="{F89261ED-57E8-45A5-841D-61A2E665CAD6}" dt="2021-11-18T03:19:58.604" v="9" actId="47"/>
        <pc:sldMkLst>
          <pc:docMk/>
          <pc:sldMk cId="1579449882" sldId="427"/>
        </pc:sldMkLst>
      </pc:sldChg>
      <pc:sldChg chg="addSp delSp modSp add del mod">
        <pc:chgData name="Rohit J Kate" userId="6acfeb0a-1742-4fee-9ad0-3462b52b7fdf" providerId="ADAL" clId="{F89261ED-57E8-45A5-841D-61A2E665CAD6}" dt="2021-11-18T08:15:44.525" v="10428" actId="47"/>
        <pc:sldMkLst>
          <pc:docMk/>
          <pc:sldMk cId="2980790731" sldId="427"/>
        </pc:sldMkLst>
        <pc:spChg chg="del">
          <ac:chgData name="Rohit J Kate" userId="6acfeb0a-1742-4fee-9ad0-3462b52b7fdf" providerId="ADAL" clId="{F89261ED-57E8-45A5-841D-61A2E665CAD6}" dt="2021-11-18T08:05:38.322" v="10036" actId="478"/>
          <ac:spMkLst>
            <pc:docMk/>
            <pc:sldMk cId="2980790731" sldId="427"/>
            <ac:spMk id="3" creationId="{A43AAF8A-6B29-48B0-92B8-E79EFF03575A}"/>
          </ac:spMkLst>
        </pc:spChg>
        <pc:spChg chg="add del mod">
          <ac:chgData name="Rohit J Kate" userId="6acfeb0a-1742-4fee-9ad0-3462b52b7fdf" providerId="ADAL" clId="{F89261ED-57E8-45A5-841D-61A2E665CAD6}" dt="2021-11-18T08:15:09.295" v="10397" actId="478"/>
          <ac:spMkLst>
            <pc:docMk/>
            <pc:sldMk cId="2980790731" sldId="427"/>
            <ac:spMk id="6" creationId="{3C6CEE6A-2798-4339-A2CB-B4AFD7A414EB}"/>
          </ac:spMkLst>
        </pc:spChg>
        <pc:spChg chg="add del">
          <ac:chgData name="Rohit J Kate" userId="6acfeb0a-1742-4fee-9ad0-3462b52b7fdf" providerId="ADAL" clId="{F89261ED-57E8-45A5-841D-61A2E665CAD6}" dt="2021-11-18T08:15:23.004" v="10400" actId="22"/>
          <ac:spMkLst>
            <pc:docMk/>
            <pc:sldMk cId="2980790731" sldId="427"/>
            <ac:spMk id="8" creationId="{08D4AF50-409E-4250-9F39-60D80BE77935}"/>
          </ac:spMkLst>
        </pc:spChg>
        <pc:graphicFrameChg chg="add del mod modGraphic">
          <ac:chgData name="Rohit J Kate" userId="6acfeb0a-1742-4fee-9ad0-3462b52b7fdf" providerId="ADAL" clId="{F89261ED-57E8-45A5-841D-61A2E665CAD6}" dt="2021-11-18T08:15:12.203" v="10398" actId="478"/>
          <ac:graphicFrameMkLst>
            <pc:docMk/>
            <pc:sldMk cId="2980790731" sldId="427"/>
            <ac:graphicFrameMk id="5" creationId="{1C8288F6-5888-4FD9-954F-B3F69F091413}"/>
          </ac:graphicFrameMkLst>
        </pc:graphicFrameChg>
      </pc:sldChg>
      <pc:sldChg chg="del">
        <pc:chgData name="Rohit J Kate" userId="6acfeb0a-1742-4fee-9ad0-3462b52b7fdf" providerId="ADAL" clId="{F89261ED-57E8-45A5-841D-61A2E665CAD6}" dt="2021-11-18T03:19:58.604" v="9" actId="47"/>
        <pc:sldMkLst>
          <pc:docMk/>
          <pc:sldMk cId="2159255093" sldId="428"/>
        </pc:sldMkLst>
      </pc:sldChg>
      <pc:sldChg chg="modSp new mod">
        <pc:chgData name="Rohit J Kate" userId="6acfeb0a-1742-4fee-9ad0-3462b52b7fdf" providerId="ADAL" clId="{F89261ED-57E8-45A5-841D-61A2E665CAD6}" dt="2021-11-18T08:23:36.414" v="10655" actId="20577"/>
        <pc:sldMkLst>
          <pc:docMk/>
          <pc:sldMk cId="3189486100" sldId="428"/>
        </pc:sldMkLst>
        <pc:spChg chg="mod">
          <ac:chgData name="Rohit J Kate" userId="6acfeb0a-1742-4fee-9ad0-3462b52b7fdf" providerId="ADAL" clId="{F89261ED-57E8-45A5-841D-61A2E665CAD6}" dt="2021-11-18T08:15:37.481" v="10419" actId="20577"/>
          <ac:spMkLst>
            <pc:docMk/>
            <pc:sldMk cId="3189486100" sldId="428"/>
            <ac:spMk id="2" creationId="{65488DB8-4CD8-4372-86FE-06B73899FBA5}"/>
          </ac:spMkLst>
        </pc:spChg>
        <pc:spChg chg="mod">
          <ac:chgData name="Rohit J Kate" userId="6acfeb0a-1742-4fee-9ad0-3462b52b7fdf" providerId="ADAL" clId="{F89261ED-57E8-45A5-841D-61A2E665CAD6}" dt="2021-11-18T08:23:36.414" v="10655" actId="20577"/>
          <ac:spMkLst>
            <pc:docMk/>
            <pc:sldMk cId="3189486100" sldId="428"/>
            <ac:spMk id="3" creationId="{B2CD62EB-8325-40B8-B8A6-7C9E103659BB}"/>
          </ac:spMkLst>
        </pc:spChg>
      </pc:sldChg>
      <pc:sldChg chg="del">
        <pc:chgData name="Rohit J Kate" userId="6acfeb0a-1742-4fee-9ad0-3462b52b7fdf" providerId="ADAL" clId="{F89261ED-57E8-45A5-841D-61A2E665CAD6}" dt="2021-11-18T03:19:58.604" v="9" actId="47"/>
        <pc:sldMkLst>
          <pc:docMk/>
          <pc:sldMk cId="73238570" sldId="429"/>
        </pc:sldMkLst>
      </pc:sldChg>
      <pc:sldChg chg="modSp add mod">
        <pc:chgData name="Rohit J Kate" userId="6acfeb0a-1742-4fee-9ad0-3462b52b7fdf" providerId="ADAL" clId="{F89261ED-57E8-45A5-841D-61A2E665CAD6}" dt="2021-11-18T08:32:35.835" v="10903" actId="20577"/>
        <pc:sldMkLst>
          <pc:docMk/>
          <pc:sldMk cId="1664868988" sldId="429"/>
        </pc:sldMkLst>
        <pc:spChg chg="mod">
          <ac:chgData name="Rohit J Kate" userId="6acfeb0a-1742-4fee-9ad0-3462b52b7fdf" providerId="ADAL" clId="{F89261ED-57E8-45A5-841D-61A2E665CAD6}" dt="2021-11-18T08:32:35.835" v="10903" actId="20577"/>
          <ac:spMkLst>
            <pc:docMk/>
            <pc:sldMk cId="1664868988" sldId="429"/>
            <ac:spMk id="3" creationId="{B2CD62EB-8325-40B8-B8A6-7C9E103659BB}"/>
          </ac:spMkLst>
        </pc:spChg>
      </pc:sldChg>
      <pc:sldChg chg="del">
        <pc:chgData name="Rohit J Kate" userId="6acfeb0a-1742-4fee-9ad0-3462b52b7fdf" providerId="ADAL" clId="{F89261ED-57E8-45A5-841D-61A2E665CAD6}" dt="2021-11-18T03:19:58.604" v="9" actId="47"/>
        <pc:sldMkLst>
          <pc:docMk/>
          <pc:sldMk cId="1877161287" sldId="430"/>
        </pc:sldMkLst>
      </pc:sldChg>
      <pc:sldChg chg="addSp delSp modSp new mod">
        <pc:chgData name="Rohit J Kate" userId="6acfeb0a-1742-4fee-9ad0-3462b52b7fdf" providerId="ADAL" clId="{F89261ED-57E8-45A5-841D-61A2E665CAD6}" dt="2021-11-18T08:21:59.370" v="10539" actId="20577"/>
        <pc:sldMkLst>
          <pc:docMk/>
          <pc:sldMk cId="3204859326" sldId="430"/>
        </pc:sldMkLst>
        <pc:spChg chg="mod">
          <ac:chgData name="Rohit J Kate" userId="6acfeb0a-1742-4fee-9ad0-3462b52b7fdf" providerId="ADAL" clId="{F89261ED-57E8-45A5-841D-61A2E665CAD6}" dt="2021-11-18T08:21:41.010" v="10530"/>
          <ac:spMkLst>
            <pc:docMk/>
            <pc:sldMk cId="3204859326" sldId="430"/>
            <ac:spMk id="2" creationId="{B2A1919F-4688-40DB-8178-AF4945AAEC98}"/>
          </ac:spMkLst>
        </pc:spChg>
        <pc:spChg chg="del">
          <ac:chgData name="Rohit J Kate" userId="6acfeb0a-1742-4fee-9ad0-3462b52b7fdf" providerId="ADAL" clId="{F89261ED-57E8-45A5-841D-61A2E665CAD6}" dt="2021-11-18T08:21:33.041" v="10525" actId="478"/>
          <ac:spMkLst>
            <pc:docMk/>
            <pc:sldMk cId="3204859326" sldId="430"/>
            <ac:spMk id="3" creationId="{A0CF4806-8C99-44EB-AB9A-CA61BEC0B05A}"/>
          </ac:spMkLst>
        </pc:spChg>
        <pc:spChg chg="add mod">
          <ac:chgData name="Rohit J Kate" userId="6acfeb0a-1742-4fee-9ad0-3462b52b7fdf" providerId="ADAL" clId="{F89261ED-57E8-45A5-841D-61A2E665CAD6}" dt="2021-11-18T08:21:59.370" v="10539" actId="20577"/>
          <ac:spMkLst>
            <pc:docMk/>
            <pc:sldMk cId="3204859326" sldId="430"/>
            <ac:spMk id="7" creationId="{8D6CB40C-3572-4C16-8BE7-8420B9169C80}"/>
          </ac:spMkLst>
        </pc:spChg>
        <pc:picChg chg="add mod">
          <ac:chgData name="Rohit J Kate" userId="6acfeb0a-1742-4fee-9ad0-3462b52b7fdf" providerId="ADAL" clId="{F89261ED-57E8-45A5-841D-61A2E665CAD6}" dt="2021-11-18T08:21:47.448" v="10531" actId="1076"/>
          <ac:picMkLst>
            <pc:docMk/>
            <pc:sldMk cId="3204859326" sldId="430"/>
            <ac:picMk id="6" creationId="{DD1878E2-8B7A-491C-A299-6629F8E31E68}"/>
          </ac:picMkLst>
        </pc:picChg>
      </pc:sldChg>
      <pc:sldChg chg="addSp modSp new mod">
        <pc:chgData name="Rohit J Kate" userId="6acfeb0a-1742-4fee-9ad0-3462b52b7fdf" providerId="ADAL" clId="{F89261ED-57E8-45A5-841D-61A2E665CAD6}" dt="2021-11-18T09:04:58.527" v="11378" actId="313"/>
        <pc:sldMkLst>
          <pc:docMk/>
          <pc:sldMk cId="587719883" sldId="431"/>
        </pc:sldMkLst>
        <pc:spChg chg="mod">
          <ac:chgData name="Rohit J Kate" userId="6acfeb0a-1742-4fee-9ad0-3462b52b7fdf" providerId="ADAL" clId="{F89261ED-57E8-45A5-841D-61A2E665CAD6}" dt="2021-11-18T08:58:33.792" v="10927" actId="20577"/>
          <ac:spMkLst>
            <pc:docMk/>
            <pc:sldMk cId="587719883" sldId="431"/>
            <ac:spMk id="2" creationId="{D219F932-AD14-4D9E-BB31-A3CCA367BD12}"/>
          </ac:spMkLst>
        </pc:spChg>
        <pc:spChg chg="mod">
          <ac:chgData name="Rohit J Kate" userId="6acfeb0a-1742-4fee-9ad0-3462b52b7fdf" providerId="ADAL" clId="{F89261ED-57E8-45A5-841D-61A2E665CAD6}" dt="2021-11-18T09:04:58.527" v="11378" actId="313"/>
          <ac:spMkLst>
            <pc:docMk/>
            <pc:sldMk cId="587719883" sldId="431"/>
            <ac:spMk id="3" creationId="{9EAED9D8-ED55-4C6F-92DE-8FB3709D561C}"/>
          </ac:spMkLst>
        </pc:spChg>
        <pc:spChg chg="add mod">
          <ac:chgData name="Rohit J Kate" userId="6acfeb0a-1742-4fee-9ad0-3462b52b7fdf" providerId="ADAL" clId="{F89261ED-57E8-45A5-841D-61A2E665CAD6}" dt="2021-11-18T09:00:13.731" v="11155" actId="1076"/>
          <ac:spMkLst>
            <pc:docMk/>
            <pc:sldMk cId="587719883" sldId="431"/>
            <ac:spMk id="5" creationId="{E1056220-09F8-4BD0-A4FE-3EF944192827}"/>
          </ac:spMkLst>
        </pc:spChg>
        <pc:spChg chg="add mod">
          <ac:chgData name="Rohit J Kate" userId="6acfeb0a-1742-4fee-9ad0-3462b52b7fdf" providerId="ADAL" clId="{F89261ED-57E8-45A5-841D-61A2E665CAD6}" dt="2021-11-18T09:01:10.568" v="11232" actId="20577"/>
          <ac:spMkLst>
            <pc:docMk/>
            <pc:sldMk cId="587719883" sldId="431"/>
            <ac:spMk id="6" creationId="{76EC79F0-41BD-4763-A684-1E1B8E21554E}"/>
          </ac:spMkLst>
        </pc:spChg>
        <pc:spChg chg="add mod">
          <ac:chgData name="Rohit J Kate" userId="6acfeb0a-1742-4fee-9ad0-3462b52b7fdf" providerId="ADAL" clId="{F89261ED-57E8-45A5-841D-61A2E665CAD6}" dt="2021-11-18T09:01:01.825" v="11226" actId="20577"/>
          <ac:spMkLst>
            <pc:docMk/>
            <pc:sldMk cId="587719883" sldId="431"/>
            <ac:spMk id="27" creationId="{0E6A20A0-DC83-449B-AF89-B1C57FBDCBB3}"/>
          </ac:spMkLst>
        </pc:spChg>
        <pc:spChg chg="add mod">
          <ac:chgData name="Rohit J Kate" userId="6acfeb0a-1742-4fee-9ad0-3462b52b7fdf" providerId="ADAL" clId="{F89261ED-57E8-45A5-841D-61A2E665CAD6}" dt="2021-11-18T09:01:44.039" v="11237" actId="208"/>
          <ac:spMkLst>
            <pc:docMk/>
            <pc:sldMk cId="587719883" sldId="431"/>
            <ac:spMk id="52" creationId="{77420A8A-ECE1-4AE0-8476-DF45DB8D2EDB}"/>
          </ac:spMkLst>
        </pc:spChg>
        <pc:cxnChg chg="add mod">
          <ac:chgData name="Rohit J Kate" userId="6acfeb0a-1742-4fee-9ad0-3462b52b7fdf" providerId="ADAL" clId="{F89261ED-57E8-45A5-841D-61A2E665CAD6}" dt="2021-11-18T09:00:13.731" v="11155" actId="1076"/>
          <ac:cxnSpMkLst>
            <pc:docMk/>
            <pc:sldMk cId="587719883" sldId="431"/>
            <ac:cxnSpMk id="7" creationId="{ED883D86-ED0B-42AF-927E-88AFE7CBC17C}"/>
          </ac:cxnSpMkLst>
        </pc:cxnChg>
        <pc:cxnChg chg="add mod">
          <ac:chgData name="Rohit J Kate" userId="6acfeb0a-1742-4fee-9ad0-3462b52b7fdf" providerId="ADAL" clId="{F89261ED-57E8-45A5-841D-61A2E665CAD6}" dt="2021-11-18T09:00:13.731" v="11155" actId="1076"/>
          <ac:cxnSpMkLst>
            <pc:docMk/>
            <pc:sldMk cId="587719883" sldId="431"/>
            <ac:cxnSpMk id="8" creationId="{9A9B9AC1-5186-430A-9601-659DECD5E2D7}"/>
          </ac:cxnSpMkLst>
        </pc:cxnChg>
        <pc:cxnChg chg="add mod">
          <ac:chgData name="Rohit J Kate" userId="6acfeb0a-1742-4fee-9ad0-3462b52b7fdf" providerId="ADAL" clId="{F89261ED-57E8-45A5-841D-61A2E665CAD6}" dt="2021-11-18T09:00:13.731" v="11155" actId="1076"/>
          <ac:cxnSpMkLst>
            <pc:docMk/>
            <pc:sldMk cId="587719883" sldId="431"/>
            <ac:cxnSpMk id="9" creationId="{FBE2F097-0843-41D0-A618-0A868D35930E}"/>
          </ac:cxnSpMkLst>
        </pc:cxnChg>
        <pc:cxnChg chg="add mod">
          <ac:chgData name="Rohit J Kate" userId="6acfeb0a-1742-4fee-9ad0-3462b52b7fdf" providerId="ADAL" clId="{F89261ED-57E8-45A5-841D-61A2E665CAD6}" dt="2021-11-18T09:00:13.731" v="11155" actId="1076"/>
          <ac:cxnSpMkLst>
            <pc:docMk/>
            <pc:sldMk cId="587719883" sldId="431"/>
            <ac:cxnSpMk id="10" creationId="{D7C84213-8825-4D6C-BD58-DA94E28000F3}"/>
          </ac:cxnSpMkLst>
        </pc:cxnChg>
        <pc:cxnChg chg="add mod">
          <ac:chgData name="Rohit J Kate" userId="6acfeb0a-1742-4fee-9ad0-3462b52b7fdf" providerId="ADAL" clId="{F89261ED-57E8-45A5-841D-61A2E665CAD6}" dt="2021-11-18T09:00:13.731" v="11155" actId="1076"/>
          <ac:cxnSpMkLst>
            <pc:docMk/>
            <pc:sldMk cId="587719883" sldId="431"/>
            <ac:cxnSpMk id="11" creationId="{2CD85EAF-7BF9-4559-813A-4CBDA9C119A2}"/>
          </ac:cxnSpMkLst>
        </pc:cxnChg>
        <pc:cxnChg chg="add mod">
          <ac:chgData name="Rohit J Kate" userId="6acfeb0a-1742-4fee-9ad0-3462b52b7fdf" providerId="ADAL" clId="{F89261ED-57E8-45A5-841D-61A2E665CAD6}" dt="2021-11-18T09:00:13.731" v="11155" actId="1076"/>
          <ac:cxnSpMkLst>
            <pc:docMk/>
            <pc:sldMk cId="587719883" sldId="431"/>
            <ac:cxnSpMk id="12" creationId="{23160EF8-4568-4054-9CF0-2BF916A1E6D4}"/>
          </ac:cxnSpMkLst>
        </pc:cxnChg>
        <pc:cxnChg chg="add mod">
          <ac:chgData name="Rohit J Kate" userId="6acfeb0a-1742-4fee-9ad0-3462b52b7fdf" providerId="ADAL" clId="{F89261ED-57E8-45A5-841D-61A2E665CAD6}" dt="2021-11-18T09:00:13.731" v="11155" actId="1076"/>
          <ac:cxnSpMkLst>
            <pc:docMk/>
            <pc:sldMk cId="587719883" sldId="431"/>
            <ac:cxnSpMk id="13" creationId="{64036617-BC75-46C5-A88D-147E345BE18A}"/>
          </ac:cxnSpMkLst>
        </pc:cxnChg>
        <pc:cxnChg chg="add mod">
          <ac:chgData name="Rohit J Kate" userId="6acfeb0a-1742-4fee-9ad0-3462b52b7fdf" providerId="ADAL" clId="{F89261ED-57E8-45A5-841D-61A2E665CAD6}" dt="2021-11-18T09:00:13.731" v="11155" actId="1076"/>
          <ac:cxnSpMkLst>
            <pc:docMk/>
            <pc:sldMk cId="587719883" sldId="431"/>
            <ac:cxnSpMk id="14" creationId="{E38FB47D-0CA0-44E9-97AE-EBCDE4FA481C}"/>
          </ac:cxnSpMkLst>
        </pc:cxnChg>
        <pc:cxnChg chg="add mod">
          <ac:chgData name="Rohit J Kate" userId="6acfeb0a-1742-4fee-9ad0-3462b52b7fdf" providerId="ADAL" clId="{F89261ED-57E8-45A5-841D-61A2E665CAD6}" dt="2021-11-18T09:00:13.731" v="11155" actId="1076"/>
          <ac:cxnSpMkLst>
            <pc:docMk/>
            <pc:sldMk cId="587719883" sldId="431"/>
            <ac:cxnSpMk id="15" creationId="{B08A91EB-7C1E-4400-9A0D-4C0421E5C100}"/>
          </ac:cxnSpMkLst>
        </pc:cxnChg>
        <pc:cxnChg chg="add mod">
          <ac:chgData name="Rohit J Kate" userId="6acfeb0a-1742-4fee-9ad0-3462b52b7fdf" providerId="ADAL" clId="{F89261ED-57E8-45A5-841D-61A2E665CAD6}" dt="2021-11-18T09:00:13.731" v="11155" actId="1076"/>
          <ac:cxnSpMkLst>
            <pc:docMk/>
            <pc:sldMk cId="587719883" sldId="431"/>
            <ac:cxnSpMk id="16" creationId="{B42D1E70-6CA0-466C-8FE7-4AC3AEF241E2}"/>
          </ac:cxnSpMkLst>
        </pc:cxnChg>
        <pc:cxnChg chg="add mod">
          <ac:chgData name="Rohit J Kate" userId="6acfeb0a-1742-4fee-9ad0-3462b52b7fdf" providerId="ADAL" clId="{F89261ED-57E8-45A5-841D-61A2E665CAD6}" dt="2021-11-18T09:00:28.889" v="11183" actId="1036"/>
          <ac:cxnSpMkLst>
            <pc:docMk/>
            <pc:sldMk cId="587719883" sldId="431"/>
            <ac:cxnSpMk id="17" creationId="{4EE8C04A-D979-4E14-8F63-C1924BF18825}"/>
          </ac:cxnSpMkLst>
        </pc:cxnChg>
        <pc:cxnChg chg="add mod">
          <ac:chgData name="Rohit J Kate" userId="6acfeb0a-1742-4fee-9ad0-3462b52b7fdf" providerId="ADAL" clId="{F89261ED-57E8-45A5-841D-61A2E665CAD6}" dt="2021-11-18T09:00:28.889" v="11183" actId="1036"/>
          <ac:cxnSpMkLst>
            <pc:docMk/>
            <pc:sldMk cId="587719883" sldId="431"/>
            <ac:cxnSpMk id="18" creationId="{785E48E1-80AD-44E0-8D50-31149BF50329}"/>
          </ac:cxnSpMkLst>
        </pc:cxnChg>
        <pc:cxnChg chg="add mod">
          <ac:chgData name="Rohit J Kate" userId="6acfeb0a-1742-4fee-9ad0-3462b52b7fdf" providerId="ADAL" clId="{F89261ED-57E8-45A5-841D-61A2E665CAD6}" dt="2021-11-18T09:00:28.889" v="11183" actId="1036"/>
          <ac:cxnSpMkLst>
            <pc:docMk/>
            <pc:sldMk cId="587719883" sldId="431"/>
            <ac:cxnSpMk id="19" creationId="{D5C7E559-A7DE-492F-8741-10E62FF54257}"/>
          </ac:cxnSpMkLst>
        </pc:cxnChg>
        <pc:cxnChg chg="add mod">
          <ac:chgData name="Rohit J Kate" userId="6acfeb0a-1742-4fee-9ad0-3462b52b7fdf" providerId="ADAL" clId="{F89261ED-57E8-45A5-841D-61A2E665CAD6}" dt="2021-11-18T09:00:28.889" v="11183" actId="1036"/>
          <ac:cxnSpMkLst>
            <pc:docMk/>
            <pc:sldMk cId="587719883" sldId="431"/>
            <ac:cxnSpMk id="20" creationId="{7EAE2AF4-EA37-48AA-B872-745FF60C143F}"/>
          </ac:cxnSpMkLst>
        </pc:cxnChg>
        <pc:cxnChg chg="add mod">
          <ac:chgData name="Rohit J Kate" userId="6acfeb0a-1742-4fee-9ad0-3462b52b7fdf" providerId="ADAL" clId="{F89261ED-57E8-45A5-841D-61A2E665CAD6}" dt="2021-11-18T09:00:28.889" v="11183" actId="1036"/>
          <ac:cxnSpMkLst>
            <pc:docMk/>
            <pc:sldMk cId="587719883" sldId="431"/>
            <ac:cxnSpMk id="21" creationId="{C0B66B3D-6C4C-4C06-AF87-9C6D44824285}"/>
          </ac:cxnSpMkLst>
        </pc:cxnChg>
        <pc:cxnChg chg="add mod">
          <ac:chgData name="Rohit J Kate" userId="6acfeb0a-1742-4fee-9ad0-3462b52b7fdf" providerId="ADAL" clId="{F89261ED-57E8-45A5-841D-61A2E665CAD6}" dt="2021-11-18T09:00:28.889" v="11183" actId="1036"/>
          <ac:cxnSpMkLst>
            <pc:docMk/>
            <pc:sldMk cId="587719883" sldId="431"/>
            <ac:cxnSpMk id="22" creationId="{28E59189-B8F1-4923-8D05-91A27F8A347B}"/>
          </ac:cxnSpMkLst>
        </pc:cxnChg>
        <pc:cxnChg chg="add mod">
          <ac:chgData name="Rohit J Kate" userId="6acfeb0a-1742-4fee-9ad0-3462b52b7fdf" providerId="ADAL" clId="{F89261ED-57E8-45A5-841D-61A2E665CAD6}" dt="2021-11-18T09:00:28.889" v="11183" actId="1036"/>
          <ac:cxnSpMkLst>
            <pc:docMk/>
            <pc:sldMk cId="587719883" sldId="431"/>
            <ac:cxnSpMk id="23" creationId="{F84CD6FA-7DBC-4BDA-849C-A9C66AD0DE7D}"/>
          </ac:cxnSpMkLst>
        </pc:cxnChg>
        <pc:cxnChg chg="add mod">
          <ac:chgData name="Rohit J Kate" userId="6acfeb0a-1742-4fee-9ad0-3462b52b7fdf" providerId="ADAL" clId="{F89261ED-57E8-45A5-841D-61A2E665CAD6}" dt="2021-11-18T09:00:28.889" v="11183" actId="1036"/>
          <ac:cxnSpMkLst>
            <pc:docMk/>
            <pc:sldMk cId="587719883" sldId="431"/>
            <ac:cxnSpMk id="24" creationId="{0017AED4-B18D-4162-BA19-EDBD6289ED91}"/>
          </ac:cxnSpMkLst>
        </pc:cxnChg>
        <pc:cxnChg chg="add mod">
          <ac:chgData name="Rohit J Kate" userId="6acfeb0a-1742-4fee-9ad0-3462b52b7fdf" providerId="ADAL" clId="{F89261ED-57E8-45A5-841D-61A2E665CAD6}" dt="2021-11-18T09:00:28.889" v="11183" actId="1036"/>
          <ac:cxnSpMkLst>
            <pc:docMk/>
            <pc:sldMk cId="587719883" sldId="431"/>
            <ac:cxnSpMk id="25" creationId="{7D611CB9-D622-4B1A-9964-54028D309437}"/>
          </ac:cxnSpMkLst>
        </pc:cxnChg>
        <pc:cxnChg chg="add mod">
          <ac:chgData name="Rohit J Kate" userId="6acfeb0a-1742-4fee-9ad0-3462b52b7fdf" providerId="ADAL" clId="{F89261ED-57E8-45A5-841D-61A2E665CAD6}" dt="2021-11-18T09:01:15.472" v="11233" actId="1076"/>
          <ac:cxnSpMkLst>
            <pc:docMk/>
            <pc:sldMk cId="587719883" sldId="431"/>
            <ac:cxnSpMk id="26" creationId="{52638C52-01A9-4C12-B3EC-0C93AF14EC28}"/>
          </ac:cxnSpMkLst>
        </pc:cxnChg>
        <pc:cxnChg chg="add mod">
          <ac:chgData name="Rohit J Kate" userId="6acfeb0a-1742-4fee-9ad0-3462b52b7fdf" providerId="ADAL" clId="{F89261ED-57E8-45A5-841D-61A2E665CAD6}" dt="2021-11-18T09:00:13.731" v="11155" actId="1076"/>
          <ac:cxnSpMkLst>
            <pc:docMk/>
            <pc:sldMk cId="587719883" sldId="431"/>
            <ac:cxnSpMk id="28" creationId="{4D478CBE-4028-4F2B-98CE-0AC413FA5503}"/>
          </ac:cxnSpMkLst>
        </pc:cxnChg>
        <pc:cxnChg chg="add mod">
          <ac:chgData name="Rohit J Kate" userId="6acfeb0a-1742-4fee-9ad0-3462b52b7fdf" providerId="ADAL" clId="{F89261ED-57E8-45A5-841D-61A2E665CAD6}" dt="2021-11-18T09:01:17.927" v="11234" actId="1076"/>
          <ac:cxnSpMkLst>
            <pc:docMk/>
            <pc:sldMk cId="587719883" sldId="431"/>
            <ac:cxnSpMk id="29" creationId="{E0BA7D7F-0B56-4C82-B587-CFC8F86FFCA8}"/>
          </ac:cxnSpMkLst>
        </pc:cxnChg>
      </pc:sldChg>
      <pc:sldChg chg="del">
        <pc:chgData name="Rohit J Kate" userId="6acfeb0a-1742-4fee-9ad0-3462b52b7fdf" providerId="ADAL" clId="{F89261ED-57E8-45A5-841D-61A2E665CAD6}" dt="2021-11-18T03:19:58.604" v="9" actId="47"/>
        <pc:sldMkLst>
          <pc:docMk/>
          <pc:sldMk cId="2350969590" sldId="431"/>
        </pc:sldMkLst>
      </pc:sldChg>
      <pc:sldChg chg="del">
        <pc:chgData name="Rohit J Kate" userId="6acfeb0a-1742-4fee-9ad0-3462b52b7fdf" providerId="ADAL" clId="{F89261ED-57E8-45A5-841D-61A2E665CAD6}" dt="2021-11-18T03:19:58.604" v="9" actId="47"/>
        <pc:sldMkLst>
          <pc:docMk/>
          <pc:sldMk cId="3563350292" sldId="432"/>
        </pc:sldMkLst>
      </pc:sldChg>
      <pc:sldChg chg="addSp modSp add mod">
        <pc:chgData name="Rohit J Kate" userId="6acfeb0a-1742-4fee-9ad0-3462b52b7fdf" providerId="ADAL" clId="{F89261ED-57E8-45A5-841D-61A2E665CAD6}" dt="2021-11-18T09:05:09.015" v="11394" actId="20577"/>
        <pc:sldMkLst>
          <pc:docMk/>
          <pc:sldMk cId="3726871123" sldId="432"/>
        </pc:sldMkLst>
        <pc:spChg chg="mod">
          <ac:chgData name="Rohit J Kate" userId="6acfeb0a-1742-4fee-9ad0-3462b52b7fdf" providerId="ADAL" clId="{F89261ED-57E8-45A5-841D-61A2E665CAD6}" dt="2021-11-18T09:05:09.015" v="11394" actId="20577"/>
          <ac:spMkLst>
            <pc:docMk/>
            <pc:sldMk cId="3726871123" sldId="432"/>
            <ac:spMk id="3" creationId="{9EAED9D8-ED55-4C6F-92DE-8FB3709D561C}"/>
          </ac:spMkLst>
        </pc:spChg>
        <pc:spChg chg="mod">
          <ac:chgData name="Rohit J Kate" userId="6acfeb0a-1742-4fee-9ad0-3462b52b7fdf" providerId="ADAL" clId="{F89261ED-57E8-45A5-841D-61A2E665CAD6}" dt="2021-11-18T09:02:43.631" v="11282" actId="20577"/>
          <ac:spMkLst>
            <pc:docMk/>
            <pc:sldMk cId="3726871123" sldId="432"/>
            <ac:spMk id="6" creationId="{76EC79F0-41BD-4763-A684-1E1B8E21554E}"/>
          </ac:spMkLst>
        </pc:spChg>
        <pc:spChg chg="mod">
          <ac:chgData name="Rohit J Kate" userId="6acfeb0a-1742-4fee-9ad0-3462b52b7fdf" providerId="ADAL" clId="{F89261ED-57E8-45A5-841D-61A2E665CAD6}" dt="2021-11-18T09:03:05.577" v="11315" actId="20577"/>
          <ac:spMkLst>
            <pc:docMk/>
            <pc:sldMk cId="3726871123" sldId="432"/>
            <ac:spMk id="27" creationId="{0E6A20A0-DC83-449B-AF89-B1C57FBDCBB3}"/>
          </ac:spMkLst>
        </pc:spChg>
        <pc:spChg chg="add mod">
          <ac:chgData name="Rohit J Kate" userId="6acfeb0a-1742-4fee-9ad0-3462b52b7fdf" providerId="ADAL" clId="{F89261ED-57E8-45A5-841D-61A2E665CAD6}" dt="2021-11-18T09:04:21.040" v="11362" actId="1076"/>
          <ac:spMkLst>
            <pc:docMk/>
            <pc:sldMk cId="3726871123" sldId="432"/>
            <ac:spMk id="32" creationId="{314674D0-7C7D-4606-96C9-D4D90CD0F045}"/>
          </ac:spMkLst>
        </pc:spChg>
        <pc:spChg chg="mod">
          <ac:chgData name="Rohit J Kate" userId="6acfeb0a-1742-4fee-9ad0-3462b52b7fdf" providerId="ADAL" clId="{F89261ED-57E8-45A5-841D-61A2E665CAD6}" dt="2021-11-18T09:03:22.075" v="11320" actId="1038"/>
          <ac:spMkLst>
            <pc:docMk/>
            <pc:sldMk cId="3726871123" sldId="432"/>
            <ac:spMk id="52" creationId="{77420A8A-ECE1-4AE0-8476-DF45DB8D2EDB}"/>
          </ac:spMkLst>
        </pc:spChg>
        <pc:cxnChg chg="mod">
          <ac:chgData name="Rohit J Kate" userId="6acfeb0a-1742-4fee-9ad0-3462b52b7fdf" providerId="ADAL" clId="{F89261ED-57E8-45A5-841D-61A2E665CAD6}" dt="2021-11-18T09:03:14.262" v="11317" actId="1076"/>
          <ac:cxnSpMkLst>
            <pc:docMk/>
            <pc:sldMk cId="3726871123" sldId="432"/>
            <ac:cxnSpMk id="21" creationId="{C0B66B3D-6C4C-4C06-AF87-9C6D44824285}"/>
          </ac:cxnSpMkLst>
        </pc:cxnChg>
        <pc:cxnChg chg="mod">
          <ac:chgData name="Rohit J Kate" userId="6acfeb0a-1742-4fee-9ad0-3462b52b7fdf" providerId="ADAL" clId="{F89261ED-57E8-45A5-841D-61A2E665CAD6}" dt="2021-11-18T09:03:10.848" v="11316" actId="1076"/>
          <ac:cxnSpMkLst>
            <pc:docMk/>
            <pc:sldMk cId="3726871123" sldId="432"/>
            <ac:cxnSpMk id="26" creationId="{52638C52-01A9-4C12-B3EC-0C93AF14EC28}"/>
          </ac:cxnSpMkLst>
        </pc:cxnChg>
        <pc:cxnChg chg="add mod">
          <ac:chgData name="Rohit J Kate" userId="6acfeb0a-1742-4fee-9ad0-3462b52b7fdf" providerId="ADAL" clId="{F89261ED-57E8-45A5-841D-61A2E665CAD6}" dt="2021-11-18T09:04:16.687" v="11361" actId="208"/>
          <ac:cxnSpMkLst>
            <pc:docMk/>
            <pc:sldMk cId="3726871123" sldId="432"/>
            <ac:cxnSpMk id="31" creationId="{2B21E84E-D515-49C0-B79C-CD314D7DDB10}"/>
          </ac:cxnSpMkLst>
        </pc:cxnChg>
      </pc:sldChg>
      <pc:sldChg chg="del">
        <pc:chgData name="Rohit J Kate" userId="6acfeb0a-1742-4fee-9ad0-3462b52b7fdf" providerId="ADAL" clId="{F89261ED-57E8-45A5-841D-61A2E665CAD6}" dt="2021-11-18T03:19:58.604" v="9" actId="47"/>
        <pc:sldMkLst>
          <pc:docMk/>
          <pc:sldMk cId="1491328141" sldId="433"/>
        </pc:sldMkLst>
      </pc:sldChg>
      <pc:sldChg chg="del">
        <pc:chgData name="Rohit J Kate" userId="6acfeb0a-1742-4fee-9ad0-3462b52b7fdf" providerId="ADAL" clId="{F89261ED-57E8-45A5-841D-61A2E665CAD6}" dt="2021-11-18T03:19:58.604" v="9" actId="47"/>
        <pc:sldMkLst>
          <pc:docMk/>
          <pc:sldMk cId="22769283" sldId="434"/>
        </pc:sldMkLst>
      </pc:sldChg>
      <pc:sldChg chg="del">
        <pc:chgData name="Rohit J Kate" userId="6acfeb0a-1742-4fee-9ad0-3462b52b7fdf" providerId="ADAL" clId="{F89261ED-57E8-45A5-841D-61A2E665CAD6}" dt="2021-11-18T03:19:58.604" v="9" actId="47"/>
        <pc:sldMkLst>
          <pc:docMk/>
          <pc:sldMk cId="1426005871" sldId="435"/>
        </pc:sldMkLst>
      </pc:sldChg>
      <pc:sldChg chg="del">
        <pc:chgData name="Rohit J Kate" userId="6acfeb0a-1742-4fee-9ad0-3462b52b7fdf" providerId="ADAL" clId="{F89261ED-57E8-45A5-841D-61A2E665CAD6}" dt="2021-11-18T03:19:58.604" v="9" actId="47"/>
        <pc:sldMkLst>
          <pc:docMk/>
          <pc:sldMk cId="2087264674" sldId="436"/>
        </pc:sldMkLst>
      </pc:sldChg>
      <pc:sldChg chg="del">
        <pc:chgData name="Rohit J Kate" userId="6acfeb0a-1742-4fee-9ad0-3462b52b7fdf" providerId="ADAL" clId="{F89261ED-57E8-45A5-841D-61A2E665CAD6}" dt="2021-11-18T03:19:58.604" v="9" actId="47"/>
        <pc:sldMkLst>
          <pc:docMk/>
          <pc:sldMk cId="816625969" sldId="437"/>
        </pc:sldMkLst>
      </pc:sldChg>
      <pc:sldChg chg="del">
        <pc:chgData name="Rohit J Kate" userId="6acfeb0a-1742-4fee-9ad0-3462b52b7fdf" providerId="ADAL" clId="{F89261ED-57E8-45A5-841D-61A2E665CAD6}" dt="2021-11-18T03:19:58.604" v="9" actId="47"/>
        <pc:sldMkLst>
          <pc:docMk/>
          <pc:sldMk cId="2452680253" sldId="438"/>
        </pc:sldMkLst>
      </pc:sldChg>
      <pc:sldChg chg="del">
        <pc:chgData name="Rohit J Kate" userId="6acfeb0a-1742-4fee-9ad0-3462b52b7fdf" providerId="ADAL" clId="{F89261ED-57E8-45A5-841D-61A2E665CAD6}" dt="2021-11-18T03:19:58.604" v="9" actId="47"/>
        <pc:sldMkLst>
          <pc:docMk/>
          <pc:sldMk cId="128397061" sldId="439"/>
        </pc:sldMkLst>
      </pc:sldChg>
      <pc:sldChg chg="del">
        <pc:chgData name="Rohit J Kate" userId="6acfeb0a-1742-4fee-9ad0-3462b52b7fdf" providerId="ADAL" clId="{F89261ED-57E8-45A5-841D-61A2E665CAD6}" dt="2021-11-18T03:19:58.604" v="9" actId="47"/>
        <pc:sldMkLst>
          <pc:docMk/>
          <pc:sldMk cId="1212466907" sldId="440"/>
        </pc:sldMkLst>
      </pc:sldChg>
      <pc:sldChg chg="del">
        <pc:chgData name="Rohit J Kate" userId="6acfeb0a-1742-4fee-9ad0-3462b52b7fdf" providerId="ADAL" clId="{F89261ED-57E8-45A5-841D-61A2E665CAD6}" dt="2021-11-18T03:19:58.604" v="9" actId="47"/>
        <pc:sldMkLst>
          <pc:docMk/>
          <pc:sldMk cId="1506985559" sldId="441"/>
        </pc:sldMkLst>
      </pc:sldChg>
      <pc:sldChg chg="del">
        <pc:chgData name="Rohit J Kate" userId="6acfeb0a-1742-4fee-9ad0-3462b52b7fdf" providerId="ADAL" clId="{F89261ED-57E8-45A5-841D-61A2E665CAD6}" dt="2021-11-18T03:19:58.604" v="9" actId="47"/>
        <pc:sldMkLst>
          <pc:docMk/>
          <pc:sldMk cId="2275234101" sldId="442"/>
        </pc:sldMkLst>
      </pc:sldChg>
      <pc:sldChg chg="del">
        <pc:chgData name="Rohit J Kate" userId="6acfeb0a-1742-4fee-9ad0-3462b52b7fdf" providerId="ADAL" clId="{F89261ED-57E8-45A5-841D-61A2E665CAD6}" dt="2021-11-18T03:19:58.604" v="9" actId="47"/>
        <pc:sldMkLst>
          <pc:docMk/>
          <pc:sldMk cId="753343090" sldId="443"/>
        </pc:sldMkLst>
      </pc:sldChg>
      <pc:sldChg chg="del">
        <pc:chgData name="Rohit J Kate" userId="6acfeb0a-1742-4fee-9ad0-3462b52b7fdf" providerId="ADAL" clId="{F89261ED-57E8-45A5-841D-61A2E665CAD6}" dt="2021-11-18T03:19:58.604" v="9" actId="47"/>
        <pc:sldMkLst>
          <pc:docMk/>
          <pc:sldMk cId="1781789829" sldId="444"/>
        </pc:sldMkLst>
      </pc:sldChg>
    </pc:docChg>
  </pc:docChgLst>
  <pc:docChgLst>
    <pc:chgData name="Rohit" userId="6acfeb0a-1742-4fee-9ad0-3462b52b7fdf" providerId="ADAL" clId="{37FA1A61-F0DD-4482-88D8-D54B360229A8}"/>
    <pc:docChg chg="modSld">
      <pc:chgData name="Rohit" userId="6acfeb0a-1742-4fee-9ad0-3462b52b7fdf" providerId="ADAL" clId="{37FA1A61-F0DD-4482-88D8-D54B360229A8}" dt="2021-11-09T18:43:44.920" v="58" actId="20577"/>
      <pc:docMkLst>
        <pc:docMk/>
      </pc:docMkLst>
      <pc:sldChg chg="modSp mod">
        <pc:chgData name="Rohit" userId="6acfeb0a-1742-4fee-9ad0-3462b52b7fdf" providerId="ADAL" clId="{37FA1A61-F0DD-4482-88D8-D54B360229A8}" dt="2021-11-09T18:43:44.920" v="58" actId="20577"/>
        <pc:sldMkLst>
          <pc:docMk/>
          <pc:sldMk cId="1123444814" sldId="431"/>
        </pc:sldMkLst>
        <pc:spChg chg="mod">
          <ac:chgData name="Rohit" userId="6acfeb0a-1742-4fee-9ad0-3462b52b7fdf" providerId="ADAL" clId="{37FA1A61-F0DD-4482-88D8-D54B360229A8}" dt="2021-11-09T18:43:44.920" v="58" actId="20577"/>
          <ac:spMkLst>
            <pc:docMk/>
            <pc:sldMk cId="1123444814" sldId="431"/>
            <ac:spMk id="3" creationId="{00000000-0000-0000-0000-000000000000}"/>
          </ac:spMkLst>
        </pc:spChg>
      </pc:sldChg>
    </pc:docChg>
  </pc:docChgLst>
  <pc:docChgLst>
    <pc:chgData name="Rohit J Kate" userId="6acfeb0a-1742-4fee-9ad0-3462b52b7fdf" providerId="ADAL" clId="{AD95B7AE-6F46-49A1-B6EF-D7E51E680ABB}"/>
    <pc:docChg chg="undo redo custSel addSld delSld modSld sldOrd">
      <pc:chgData name="Rohit J Kate" userId="6acfeb0a-1742-4fee-9ad0-3462b52b7fdf" providerId="ADAL" clId="{AD95B7AE-6F46-49A1-B6EF-D7E51E680ABB}" dt="2021-12-07T16:06:56.457" v="4757" actId="20577"/>
      <pc:docMkLst>
        <pc:docMk/>
      </pc:docMkLst>
      <pc:sldChg chg="modSp mod">
        <pc:chgData name="Rohit J Kate" userId="6acfeb0a-1742-4fee-9ad0-3462b52b7fdf" providerId="ADAL" clId="{AD95B7AE-6F46-49A1-B6EF-D7E51E680ABB}" dt="2021-12-07T16:04:50.201" v="4748" actId="6549"/>
        <pc:sldMkLst>
          <pc:docMk/>
          <pc:sldMk cId="0" sldId="258"/>
        </pc:sldMkLst>
        <pc:spChg chg="mod">
          <ac:chgData name="Rohit J Kate" userId="6acfeb0a-1742-4fee-9ad0-3462b52b7fdf" providerId="ADAL" clId="{AD95B7AE-6F46-49A1-B6EF-D7E51E680ABB}" dt="2021-12-07T16:04:50.201" v="4748" actId="6549"/>
          <ac:spMkLst>
            <pc:docMk/>
            <pc:sldMk cId="0" sldId="258"/>
            <ac:spMk id="145412" creationId="{B39F5DAF-5A37-4655-BE44-4FBDBEA3C3AC}"/>
          </ac:spMkLst>
        </pc:spChg>
      </pc:sldChg>
      <pc:sldChg chg="modSp add mod">
        <pc:chgData name="Rohit J Kate" userId="6acfeb0a-1742-4fee-9ad0-3462b52b7fdf" providerId="ADAL" clId="{AD95B7AE-6F46-49A1-B6EF-D7E51E680ABB}" dt="2021-12-07T16:05:22.639" v="4750" actId="20577"/>
        <pc:sldMkLst>
          <pc:docMk/>
          <pc:sldMk cId="0" sldId="261"/>
        </pc:sldMkLst>
        <pc:spChg chg="mod">
          <ac:chgData name="Rohit J Kate" userId="6acfeb0a-1742-4fee-9ad0-3462b52b7fdf" providerId="ADAL" clId="{AD95B7AE-6F46-49A1-B6EF-D7E51E680ABB}" dt="2021-12-07T16:05:22.639" v="4750" actId="20577"/>
          <ac:spMkLst>
            <pc:docMk/>
            <pc:sldMk cId="0" sldId="261"/>
            <ac:spMk id="153604" creationId="{C3779742-C4CC-4D72-8C0E-4A883FEB874A}"/>
          </ac:spMkLst>
        </pc:spChg>
      </pc:sldChg>
      <pc:sldChg chg="add">
        <pc:chgData name="Rohit J Kate" userId="6acfeb0a-1742-4fee-9ad0-3462b52b7fdf" providerId="ADAL" clId="{AD95B7AE-6F46-49A1-B6EF-D7E51E680ABB}" dt="2021-12-07T05:50:07.748" v="78"/>
        <pc:sldMkLst>
          <pc:docMk/>
          <pc:sldMk cId="0" sldId="264"/>
        </pc:sldMkLst>
      </pc:sldChg>
      <pc:sldChg chg="modSp add mod">
        <pc:chgData name="Rohit J Kate" userId="6acfeb0a-1742-4fee-9ad0-3462b52b7fdf" providerId="ADAL" clId="{AD95B7AE-6F46-49A1-B6EF-D7E51E680ABB}" dt="2021-12-07T07:01:38.995" v="2417" actId="20577"/>
        <pc:sldMkLst>
          <pc:docMk/>
          <pc:sldMk cId="0" sldId="266"/>
        </pc:sldMkLst>
        <pc:spChg chg="mod">
          <ac:chgData name="Rohit J Kate" userId="6acfeb0a-1742-4fee-9ad0-3462b52b7fdf" providerId="ADAL" clId="{AD95B7AE-6F46-49A1-B6EF-D7E51E680ABB}" dt="2021-12-07T07:01:38.995" v="2417" actId="20577"/>
          <ac:spMkLst>
            <pc:docMk/>
            <pc:sldMk cId="0" sldId="266"/>
            <ac:spMk id="152579" creationId="{66995CC9-A41C-4C2F-AD30-FE82FA94C03A}"/>
          </ac:spMkLst>
        </pc:spChg>
      </pc:sldChg>
      <pc:sldChg chg="addSp delSp modSp add mod ord modAnim">
        <pc:chgData name="Rohit J Kate" userId="6acfeb0a-1742-4fee-9ad0-3462b52b7fdf" providerId="ADAL" clId="{AD95B7AE-6F46-49A1-B6EF-D7E51E680ABB}" dt="2021-12-07T05:59:21.889" v="356" actId="20577"/>
        <pc:sldMkLst>
          <pc:docMk/>
          <pc:sldMk cId="0" sldId="267"/>
        </pc:sldMkLst>
        <pc:spChg chg="add mod">
          <ac:chgData name="Rohit J Kate" userId="6acfeb0a-1742-4fee-9ad0-3462b52b7fdf" providerId="ADAL" clId="{AD95B7AE-6F46-49A1-B6EF-D7E51E680ABB}" dt="2021-12-07T05:59:21.889" v="356" actId="20577"/>
          <ac:spMkLst>
            <pc:docMk/>
            <pc:sldMk cId="0" sldId="267"/>
            <ac:spMk id="5" creationId="{CA3169F3-4D4B-4BA3-BB3A-50C9770FC063}"/>
          </ac:spMkLst>
        </pc:spChg>
        <pc:spChg chg="mod">
          <ac:chgData name="Rohit J Kate" userId="6acfeb0a-1742-4fee-9ad0-3462b52b7fdf" providerId="ADAL" clId="{AD95B7AE-6F46-49A1-B6EF-D7E51E680ABB}" dt="2021-12-07T05:48:37.351" v="34" actId="20577"/>
          <ac:spMkLst>
            <pc:docMk/>
            <pc:sldMk cId="0" sldId="267"/>
            <ac:spMk id="157698" creationId="{5B9D6576-D90A-478B-886D-5B8071C0EED9}"/>
          </ac:spMkLst>
        </pc:spChg>
        <pc:spChg chg="del mod topLvl">
          <ac:chgData name="Rohit J Kate" userId="6acfeb0a-1742-4fee-9ad0-3462b52b7fdf" providerId="ADAL" clId="{AD95B7AE-6F46-49A1-B6EF-D7E51E680ABB}" dt="2021-12-07T05:48:07.430" v="9" actId="478"/>
          <ac:spMkLst>
            <pc:docMk/>
            <pc:sldMk cId="0" sldId="267"/>
            <ac:spMk id="157703" creationId="{3FF4CDF7-7560-49D0-AB5E-96CDA01F85F9}"/>
          </ac:spMkLst>
        </pc:spChg>
        <pc:spChg chg="del mod topLvl">
          <ac:chgData name="Rohit J Kate" userId="6acfeb0a-1742-4fee-9ad0-3462b52b7fdf" providerId="ADAL" clId="{AD95B7AE-6F46-49A1-B6EF-D7E51E680ABB}" dt="2021-12-07T05:48:07.430" v="9" actId="478"/>
          <ac:spMkLst>
            <pc:docMk/>
            <pc:sldMk cId="0" sldId="267"/>
            <ac:spMk id="157704" creationId="{DDD699F1-40F5-47B9-ACF8-C27B2390B6E7}"/>
          </ac:spMkLst>
        </pc:spChg>
        <pc:spChg chg="del mod topLvl">
          <ac:chgData name="Rohit J Kate" userId="6acfeb0a-1742-4fee-9ad0-3462b52b7fdf" providerId="ADAL" clId="{AD95B7AE-6F46-49A1-B6EF-D7E51E680ABB}" dt="2021-12-07T05:48:07.430" v="9" actId="478"/>
          <ac:spMkLst>
            <pc:docMk/>
            <pc:sldMk cId="0" sldId="267"/>
            <ac:spMk id="157705" creationId="{410AAD73-4D14-4A88-99BA-6AD5DC4B12EE}"/>
          </ac:spMkLst>
        </pc:spChg>
        <pc:spChg chg="del mod topLvl">
          <ac:chgData name="Rohit J Kate" userId="6acfeb0a-1742-4fee-9ad0-3462b52b7fdf" providerId="ADAL" clId="{AD95B7AE-6F46-49A1-B6EF-D7E51E680ABB}" dt="2021-12-07T05:48:10.743" v="10" actId="478"/>
          <ac:spMkLst>
            <pc:docMk/>
            <pc:sldMk cId="0" sldId="267"/>
            <ac:spMk id="157706" creationId="{45A14FA0-DDD3-42F1-8446-40229F2E8787}"/>
          </ac:spMkLst>
        </pc:spChg>
        <pc:spChg chg="del mod topLvl">
          <ac:chgData name="Rohit J Kate" userId="6acfeb0a-1742-4fee-9ad0-3462b52b7fdf" providerId="ADAL" clId="{AD95B7AE-6F46-49A1-B6EF-D7E51E680ABB}" dt="2021-12-07T05:48:07.430" v="9" actId="478"/>
          <ac:spMkLst>
            <pc:docMk/>
            <pc:sldMk cId="0" sldId="267"/>
            <ac:spMk id="157707" creationId="{63D50645-A16F-46F5-BCA0-6B8D5692C001}"/>
          </ac:spMkLst>
        </pc:spChg>
        <pc:spChg chg="del mod topLvl">
          <ac:chgData name="Rohit J Kate" userId="6acfeb0a-1742-4fee-9ad0-3462b52b7fdf" providerId="ADAL" clId="{AD95B7AE-6F46-49A1-B6EF-D7E51E680ABB}" dt="2021-12-07T05:48:10.743" v="10" actId="478"/>
          <ac:spMkLst>
            <pc:docMk/>
            <pc:sldMk cId="0" sldId="267"/>
            <ac:spMk id="157708" creationId="{CE77D40B-B212-4708-8B0C-D867E5AEFF04}"/>
          </ac:spMkLst>
        </pc:spChg>
        <pc:spChg chg="del mod topLvl">
          <ac:chgData name="Rohit J Kate" userId="6acfeb0a-1742-4fee-9ad0-3462b52b7fdf" providerId="ADAL" clId="{AD95B7AE-6F46-49A1-B6EF-D7E51E680ABB}" dt="2021-12-07T05:48:07.430" v="9" actId="478"/>
          <ac:spMkLst>
            <pc:docMk/>
            <pc:sldMk cId="0" sldId="267"/>
            <ac:spMk id="157709" creationId="{727A1106-C374-4705-A376-292C0980D0DE}"/>
          </ac:spMkLst>
        </pc:spChg>
        <pc:spChg chg="del mod topLvl">
          <ac:chgData name="Rohit J Kate" userId="6acfeb0a-1742-4fee-9ad0-3462b52b7fdf" providerId="ADAL" clId="{AD95B7AE-6F46-49A1-B6EF-D7E51E680ABB}" dt="2021-12-07T05:48:07.430" v="9" actId="478"/>
          <ac:spMkLst>
            <pc:docMk/>
            <pc:sldMk cId="0" sldId="267"/>
            <ac:spMk id="157710" creationId="{EFF3A6B6-78D7-465A-BA80-A4028E745C6D}"/>
          </ac:spMkLst>
        </pc:spChg>
        <pc:spChg chg="del mod topLvl">
          <ac:chgData name="Rohit J Kate" userId="6acfeb0a-1742-4fee-9ad0-3462b52b7fdf" providerId="ADAL" clId="{AD95B7AE-6F46-49A1-B6EF-D7E51E680ABB}" dt="2021-12-07T05:48:07.430" v="9" actId="478"/>
          <ac:spMkLst>
            <pc:docMk/>
            <pc:sldMk cId="0" sldId="267"/>
            <ac:spMk id="157711" creationId="{8D821E93-4BC7-4975-8EFE-8FFAB5354D0A}"/>
          </ac:spMkLst>
        </pc:spChg>
        <pc:spChg chg="del mod topLvl">
          <ac:chgData name="Rohit J Kate" userId="6acfeb0a-1742-4fee-9ad0-3462b52b7fdf" providerId="ADAL" clId="{AD95B7AE-6F46-49A1-B6EF-D7E51E680ABB}" dt="2021-12-07T05:48:07.430" v="9" actId="478"/>
          <ac:spMkLst>
            <pc:docMk/>
            <pc:sldMk cId="0" sldId="267"/>
            <ac:spMk id="157712" creationId="{61F303C0-4969-45B9-8B21-82FCA04A7773}"/>
          </ac:spMkLst>
        </pc:spChg>
        <pc:spChg chg="del mod topLvl">
          <ac:chgData name="Rohit J Kate" userId="6acfeb0a-1742-4fee-9ad0-3462b52b7fdf" providerId="ADAL" clId="{AD95B7AE-6F46-49A1-B6EF-D7E51E680ABB}" dt="2021-12-07T05:48:07.430" v="9" actId="478"/>
          <ac:spMkLst>
            <pc:docMk/>
            <pc:sldMk cId="0" sldId="267"/>
            <ac:spMk id="157713" creationId="{C3940586-DF79-4DC4-8E32-9E57CD28CB53}"/>
          </ac:spMkLst>
        </pc:spChg>
        <pc:spChg chg="del mod topLvl">
          <ac:chgData name="Rohit J Kate" userId="6acfeb0a-1742-4fee-9ad0-3462b52b7fdf" providerId="ADAL" clId="{AD95B7AE-6F46-49A1-B6EF-D7E51E680ABB}" dt="2021-12-07T05:48:07.430" v="9" actId="478"/>
          <ac:spMkLst>
            <pc:docMk/>
            <pc:sldMk cId="0" sldId="267"/>
            <ac:spMk id="157714" creationId="{415528BA-38D5-4EED-9B96-B66C3822F29A}"/>
          </ac:spMkLst>
        </pc:spChg>
        <pc:spChg chg="del mod topLvl">
          <ac:chgData name="Rohit J Kate" userId="6acfeb0a-1742-4fee-9ad0-3462b52b7fdf" providerId="ADAL" clId="{AD95B7AE-6F46-49A1-B6EF-D7E51E680ABB}" dt="2021-12-07T05:48:07.430" v="9" actId="478"/>
          <ac:spMkLst>
            <pc:docMk/>
            <pc:sldMk cId="0" sldId="267"/>
            <ac:spMk id="157715" creationId="{6C4DF53F-682C-455C-ABC2-1006AAA78826}"/>
          </ac:spMkLst>
        </pc:spChg>
        <pc:grpChg chg="del">
          <ac:chgData name="Rohit J Kate" userId="6acfeb0a-1742-4fee-9ad0-3462b52b7fdf" providerId="ADAL" clId="{AD95B7AE-6F46-49A1-B6EF-D7E51E680ABB}" dt="2021-12-07T05:48:02.670" v="8" actId="165"/>
          <ac:grpSpMkLst>
            <pc:docMk/>
            <pc:sldMk cId="0" sldId="267"/>
            <ac:grpSpMk id="4" creationId="{6B93B7EC-6B38-45EA-83A1-55F7F5811271}"/>
          </ac:grpSpMkLst>
        </pc:grpChg>
      </pc:sldChg>
      <pc:sldChg chg="addSp delSp modSp add mod">
        <pc:chgData name="Rohit J Kate" userId="6acfeb0a-1742-4fee-9ad0-3462b52b7fdf" providerId="ADAL" clId="{AD95B7AE-6F46-49A1-B6EF-D7E51E680ABB}" dt="2021-12-07T05:53:02.980" v="105" actId="20577"/>
        <pc:sldMkLst>
          <pc:docMk/>
          <pc:sldMk cId="0" sldId="268"/>
        </pc:sldMkLst>
        <pc:spChg chg="add mod">
          <ac:chgData name="Rohit J Kate" userId="6acfeb0a-1742-4fee-9ad0-3462b52b7fdf" providerId="ADAL" clId="{AD95B7AE-6F46-49A1-B6EF-D7E51E680ABB}" dt="2021-12-07T05:53:02.980" v="105" actId="20577"/>
          <ac:spMkLst>
            <pc:docMk/>
            <pc:sldMk cId="0" sldId="268"/>
            <ac:spMk id="5" creationId="{DD208F59-9812-4D80-9C42-A56C1FD86241}"/>
          </ac:spMkLst>
        </pc:spChg>
        <pc:spChg chg="del">
          <ac:chgData name="Rohit J Kate" userId="6acfeb0a-1742-4fee-9ad0-3462b52b7fdf" providerId="ADAL" clId="{AD95B7AE-6F46-49A1-B6EF-D7E51E680ABB}" dt="2021-12-07T05:52:53.859" v="84" actId="478"/>
          <ac:spMkLst>
            <pc:docMk/>
            <pc:sldMk cId="0" sldId="268"/>
            <ac:spMk id="158724" creationId="{7EC81CF0-D3EC-4837-B267-8FB09EBA936A}"/>
          </ac:spMkLst>
        </pc:spChg>
      </pc:sldChg>
      <pc:sldChg chg="addSp delSp modSp add mod">
        <pc:chgData name="Rohit J Kate" userId="6acfeb0a-1742-4fee-9ad0-3462b52b7fdf" providerId="ADAL" clId="{AD95B7AE-6F46-49A1-B6EF-D7E51E680ABB}" dt="2021-12-07T06:20:06.846" v="477" actId="20577"/>
        <pc:sldMkLst>
          <pc:docMk/>
          <pc:sldMk cId="0" sldId="269"/>
        </pc:sldMkLst>
        <pc:spChg chg="add del mod">
          <ac:chgData name="Rohit J Kate" userId="6acfeb0a-1742-4fee-9ad0-3462b52b7fdf" providerId="ADAL" clId="{AD95B7AE-6F46-49A1-B6EF-D7E51E680ABB}" dt="2021-12-07T06:20:06.846" v="477" actId="20577"/>
          <ac:spMkLst>
            <pc:docMk/>
            <pc:sldMk cId="0" sldId="269"/>
            <ac:spMk id="5" creationId="{EFE9DE69-01F0-431F-9A9A-5BD4C43E310A}"/>
          </ac:spMkLst>
        </pc:spChg>
        <pc:spChg chg="add del mod">
          <ac:chgData name="Rohit J Kate" userId="6acfeb0a-1742-4fee-9ad0-3462b52b7fdf" providerId="ADAL" clId="{AD95B7AE-6F46-49A1-B6EF-D7E51E680ABB}" dt="2021-12-07T05:53:29.699" v="111"/>
          <ac:spMkLst>
            <pc:docMk/>
            <pc:sldMk cId="0" sldId="269"/>
            <ac:spMk id="6" creationId="{0A57A77B-CE73-4A58-9B3C-1A56A174170F}"/>
          </ac:spMkLst>
        </pc:spChg>
        <pc:spChg chg="del mod">
          <ac:chgData name="Rohit J Kate" userId="6acfeb0a-1742-4fee-9ad0-3462b52b7fdf" providerId="ADAL" clId="{AD95B7AE-6F46-49A1-B6EF-D7E51E680ABB}" dt="2021-12-07T05:53:20.092" v="107" actId="478"/>
          <ac:spMkLst>
            <pc:docMk/>
            <pc:sldMk cId="0" sldId="269"/>
            <ac:spMk id="159748" creationId="{70C4FE4E-7629-44D2-9EA8-BF9AE335053B}"/>
          </ac:spMkLst>
        </pc:spChg>
      </pc:sldChg>
      <pc:sldChg chg="addSp delSp modSp add mod">
        <pc:chgData name="Rohit J Kate" userId="6acfeb0a-1742-4fee-9ad0-3462b52b7fdf" providerId="ADAL" clId="{AD95B7AE-6F46-49A1-B6EF-D7E51E680ABB}" dt="2021-12-07T05:55:31.063" v="267" actId="20577"/>
        <pc:sldMkLst>
          <pc:docMk/>
          <pc:sldMk cId="0" sldId="270"/>
        </pc:sldMkLst>
        <pc:spChg chg="add del">
          <ac:chgData name="Rohit J Kate" userId="6acfeb0a-1742-4fee-9ad0-3462b52b7fdf" providerId="ADAL" clId="{AD95B7AE-6F46-49A1-B6EF-D7E51E680ABB}" dt="2021-12-07T05:55:01.590" v="219" actId="22"/>
          <ac:spMkLst>
            <pc:docMk/>
            <pc:sldMk cId="0" sldId="270"/>
            <ac:spMk id="14" creationId="{F108EF23-679D-4A7A-9DCD-6E599DCB3984}"/>
          </ac:spMkLst>
        </pc:spChg>
        <pc:spChg chg="add del">
          <ac:chgData name="Rohit J Kate" userId="6acfeb0a-1742-4fee-9ad0-3462b52b7fdf" providerId="ADAL" clId="{AD95B7AE-6F46-49A1-B6EF-D7E51E680ABB}" dt="2021-12-07T05:55:05.822" v="223" actId="22"/>
          <ac:spMkLst>
            <pc:docMk/>
            <pc:sldMk cId="0" sldId="270"/>
            <ac:spMk id="16" creationId="{73CE112C-35AB-4C38-9A63-2DA7AF486088}"/>
          </ac:spMkLst>
        </pc:spChg>
        <pc:spChg chg="add del mod">
          <ac:chgData name="Rohit J Kate" userId="6acfeb0a-1742-4fee-9ad0-3462b52b7fdf" providerId="ADAL" clId="{AD95B7AE-6F46-49A1-B6EF-D7E51E680ABB}" dt="2021-12-07T05:55:09.261" v="226" actId="478"/>
          <ac:spMkLst>
            <pc:docMk/>
            <pc:sldMk cId="0" sldId="270"/>
            <ac:spMk id="18" creationId="{DC615C41-7211-4215-88F4-66F7201F0731}"/>
          </ac:spMkLst>
        </pc:spChg>
        <pc:spChg chg="add mod">
          <ac:chgData name="Rohit J Kate" userId="6acfeb0a-1742-4fee-9ad0-3462b52b7fdf" providerId="ADAL" clId="{AD95B7AE-6F46-49A1-B6EF-D7E51E680ABB}" dt="2021-12-07T05:55:31.063" v="267" actId="20577"/>
          <ac:spMkLst>
            <pc:docMk/>
            <pc:sldMk cId="0" sldId="270"/>
            <ac:spMk id="19" creationId="{EA79CA0E-859A-45B4-B600-F3A9ECED5110}"/>
          </ac:spMkLst>
        </pc:spChg>
        <pc:spChg chg="del">
          <ac:chgData name="Rohit J Kate" userId="6acfeb0a-1742-4fee-9ad0-3462b52b7fdf" providerId="ADAL" clId="{AD95B7AE-6F46-49A1-B6EF-D7E51E680ABB}" dt="2021-12-07T05:54:59.715" v="217" actId="478"/>
          <ac:spMkLst>
            <pc:docMk/>
            <pc:sldMk cId="0" sldId="270"/>
            <ac:spMk id="160772" creationId="{4AD466FA-6E15-4A61-AD03-15F2AA6EC472}"/>
          </ac:spMkLst>
        </pc:spChg>
      </pc:sldChg>
      <pc:sldChg chg="modSp add mod">
        <pc:chgData name="Rohit J Kate" userId="6acfeb0a-1742-4fee-9ad0-3462b52b7fdf" providerId="ADAL" clId="{AD95B7AE-6F46-49A1-B6EF-D7E51E680ABB}" dt="2021-12-07T16:06:56.457" v="4757" actId="20577"/>
        <pc:sldMkLst>
          <pc:docMk/>
          <pc:sldMk cId="0" sldId="271"/>
        </pc:sldMkLst>
        <pc:spChg chg="mod">
          <ac:chgData name="Rohit J Kate" userId="6acfeb0a-1742-4fee-9ad0-3462b52b7fdf" providerId="ADAL" clId="{AD95B7AE-6F46-49A1-B6EF-D7E51E680ABB}" dt="2021-12-07T16:06:56.457" v="4757" actId="20577"/>
          <ac:spMkLst>
            <pc:docMk/>
            <pc:sldMk cId="0" sldId="271"/>
            <ac:spMk id="161795" creationId="{A28CD94E-E1BE-41EB-A249-7BE072654024}"/>
          </ac:spMkLst>
        </pc:spChg>
      </pc:sldChg>
      <pc:sldChg chg="modSp add mod modAnim">
        <pc:chgData name="Rohit J Kate" userId="6acfeb0a-1742-4fee-9ad0-3462b52b7fdf" providerId="ADAL" clId="{AD95B7AE-6F46-49A1-B6EF-D7E51E680ABB}" dt="2021-12-07T07:15:07.541" v="2550" actId="114"/>
        <pc:sldMkLst>
          <pc:docMk/>
          <pc:sldMk cId="0" sldId="274"/>
        </pc:sldMkLst>
        <pc:spChg chg="mod">
          <ac:chgData name="Rohit J Kate" userId="6acfeb0a-1742-4fee-9ad0-3462b52b7fdf" providerId="ADAL" clId="{AD95B7AE-6F46-49A1-B6EF-D7E51E680ABB}" dt="2021-12-07T07:01:23.199" v="2380" actId="20577"/>
          <ac:spMkLst>
            <pc:docMk/>
            <pc:sldMk cId="0" sldId="274"/>
            <ac:spMk id="164866" creationId="{3934BC07-3387-403E-9408-6A45695785F1}"/>
          </ac:spMkLst>
        </pc:spChg>
        <pc:spChg chg="mod">
          <ac:chgData name="Rohit J Kate" userId="6acfeb0a-1742-4fee-9ad0-3462b52b7fdf" providerId="ADAL" clId="{AD95B7AE-6F46-49A1-B6EF-D7E51E680ABB}" dt="2021-12-07T07:15:07.541" v="2550" actId="114"/>
          <ac:spMkLst>
            <pc:docMk/>
            <pc:sldMk cId="0" sldId="274"/>
            <ac:spMk id="164867" creationId="{84FEF157-3A3E-4FD9-A17E-D23BC1481477}"/>
          </ac:spMkLst>
        </pc:spChg>
        <pc:spChg chg="mod">
          <ac:chgData name="Rohit J Kate" userId="6acfeb0a-1742-4fee-9ad0-3462b52b7fdf" providerId="ADAL" clId="{AD95B7AE-6F46-49A1-B6EF-D7E51E680ABB}" dt="2021-12-07T06:05:57.710" v="469" actId="1076"/>
          <ac:spMkLst>
            <pc:docMk/>
            <pc:sldMk cId="0" sldId="274"/>
            <ac:spMk id="164869" creationId="{9896F2B2-D93D-4E7D-B1E2-11BC550967D7}"/>
          </ac:spMkLst>
        </pc:spChg>
        <pc:spChg chg="mod">
          <ac:chgData name="Rohit J Kate" userId="6acfeb0a-1742-4fee-9ad0-3462b52b7fdf" providerId="ADAL" clId="{AD95B7AE-6F46-49A1-B6EF-D7E51E680ABB}" dt="2021-12-07T06:05:57.710" v="469" actId="1076"/>
          <ac:spMkLst>
            <pc:docMk/>
            <pc:sldMk cId="0" sldId="274"/>
            <ac:spMk id="164870" creationId="{D3B922E1-42BE-4D70-A309-ACE609B60D2A}"/>
          </ac:spMkLst>
        </pc:spChg>
        <pc:spChg chg="mod">
          <ac:chgData name="Rohit J Kate" userId="6acfeb0a-1742-4fee-9ad0-3462b52b7fdf" providerId="ADAL" clId="{AD95B7AE-6F46-49A1-B6EF-D7E51E680ABB}" dt="2021-12-07T06:05:57.710" v="469" actId="1076"/>
          <ac:spMkLst>
            <pc:docMk/>
            <pc:sldMk cId="0" sldId="274"/>
            <ac:spMk id="164871" creationId="{8AC4B6E2-F505-4568-A5D7-002E605359E3}"/>
          </ac:spMkLst>
        </pc:spChg>
        <pc:spChg chg="mod">
          <ac:chgData name="Rohit J Kate" userId="6acfeb0a-1742-4fee-9ad0-3462b52b7fdf" providerId="ADAL" clId="{AD95B7AE-6F46-49A1-B6EF-D7E51E680ABB}" dt="2021-12-07T06:05:57.710" v="469" actId="1076"/>
          <ac:spMkLst>
            <pc:docMk/>
            <pc:sldMk cId="0" sldId="274"/>
            <ac:spMk id="164872" creationId="{7C12EE2C-F3B1-4605-92BF-6E9BD6C05D4A}"/>
          </ac:spMkLst>
        </pc:spChg>
        <pc:spChg chg="mod">
          <ac:chgData name="Rohit J Kate" userId="6acfeb0a-1742-4fee-9ad0-3462b52b7fdf" providerId="ADAL" clId="{AD95B7AE-6F46-49A1-B6EF-D7E51E680ABB}" dt="2021-12-07T06:05:57.710" v="469" actId="1076"/>
          <ac:spMkLst>
            <pc:docMk/>
            <pc:sldMk cId="0" sldId="274"/>
            <ac:spMk id="164875" creationId="{674D9819-7819-4AFC-901F-E3013ACE54A4}"/>
          </ac:spMkLst>
        </pc:spChg>
        <pc:spChg chg="mod">
          <ac:chgData name="Rohit J Kate" userId="6acfeb0a-1742-4fee-9ad0-3462b52b7fdf" providerId="ADAL" clId="{AD95B7AE-6F46-49A1-B6EF-D7E51E680ABB}" dt="2021-12-07T06:05:57.710" v="469" actId="1076"/>
          <ac:spMkLst>
            <pc:docMk/>
            <pc:sldMk cId="0" sldId="274"/>
            <ac:spMk id="164876" creationId="{D749DEDC-C68B-46AD-9AF3-17A0818893BC}"/>
          </ac:spMkLst>
        </pc:spChg>
        <pc:spChg chg="mod">
          <ac:chgData name="Rohit J Kate" userId="6acfeb0a-1742-4fee-9ad0-3462b52b7fdf" providerId="ADAL" clId="{AD95B7AE-6F46-49A1-B6EF-D7E51E680ABB}" dt="2021-12-07T06:05:57.710" v="469" actId="1076"/>
          <ac:spMkLst>
            <pc:docMk/>
            <pc:sldMk cId="0" sldId="274"/>
            <ac:spMk id="164877" creationId="{518ED4CE-0BA3-4C4E-BE53-429FEE181AA0}"/>
          </ac:spMkLst>
        </pc:spChg>
      </pc:sldChg>
      <pc:sldChg chg="modSp add mod">
        <pc:chgData name="Rohit J Kate" userId="6acfeb0a-1742-4fee-9ad0-3462b52b7fdf" providerId="ADAL" clId="{AD95B7AE-6F46-49A1-B6EF-D7E51E680ABB}" dt="2021-12-07T06:38:29.625" v="1360" actId="20577"/>
        <pc:sldMkLst>
          <pc:docMk/>
          <pc:sldMk cId="0" sldId="282"/>
        </pc:sldMkLst>
        <pc:spChg chg="mod">
          <ac:chgData name="Rohit J Kate" userId="6acfeb0a-1742-4fee-9ad0-3462b52b7fdf" providerId="ADAL" clId="{AD95B7AE-6F46-49A1-B6EF-D7E51E680ABB}" dt="2021-12-07T06:38:19.076" v="1352" actId="404"/>
          <ac:spMkLst>
            <pc:docMk/>
            <pc:sldMk cId="0" sldId="282"/>
            <ac:spMk id="173058" creationId="{40D275B3-EF8F-4584-B0DD-9D5718B8B3DA}"/>
          </ac:spMkLst>
        </pc:spChg>
        <pc:spChg chg="mod">
          <ac:chgData name="Rohit J Kate" userId="6acfeb0a-1742-4fee-9ad0-3462b52b7fdf" providerId="ADAL" clId="{AD95B7AE-6F46-49A1-B6EF-D7E51E680ABB}" dt="2021-12-07T06:38:29.625" v="1360" actId="20577"/>
          <ac:spMkLst>
            <pc:docMk/>
            <pc:sldMk cId="0" sldId="282"/>
            <ac:spMk id="173059" creationId="{FF8F3BC7-70CA-4D49-A8BA-4002E88CE82E}"/>
          </ac:spMkLst>
        </pc:spChg>
      </pc:sldChg>
      <pc:sldChg chg="modSp add mod">
        <pc:chgData name="Rohit J Kate" userId="6acfeb0a-1742-4fee-9ad0-3462b52b7fdf" providerId="ADAL" clId="{AD95B7AE-6F46-49A1-B6EF-D7E51E680ABB}" dt="2021-12-07T07:53:30.491" v="3547" actId="27636"/>
        <pc:sldMkLst>
          <pc:docMk/>
          <pc:sldMk cId="0" sldId="285"/>
        </pc:sldMkLst>
        <pc:spChg chg="mod">
          <ac:chgData name="Rohit J Kate" userId="6acfeb0a-1742-4fee-9ad0-3462b52b7fdf" providerId="ADAL" clId="{AD95B7AE-6F46-49A1-B6EF-D7E51E680ABB}" dt="2021-12-07T07:53:14.130" v="3545" actId="6549"/>
          <ac:spMkLst>
            <pc:docMk/>
            <pc:sldMk cId="0" sldId="285"/>
            <ac:spMk id="183298" creationId="{2C20DE56-4EAB-487D-8C27-7F1207EE09DE}"/>
          </ac:spMkLst>
        </pc:spChg>
        <pc:spChg chg="mod">
          <ac:chgData name="Rohit J Kate" userId="6acfeb0a-1742-4fee-9ad0-3462b52b7fdf" providerId="ADAL" clId="{AD95B7AE-6F46-49A1-B6EF-D7E51E680ABB}" dt="2021-12-07T07:53:30.491" v="3547" actId="27636"/>
          <ac:spMkLst>
            <pc:docMk/>
            <pc:sldMk cId="0" sldId="285"/>
            <ac:spMk id="183299" creationId="{B112B205-077A-4DB7-A08F-817F4CB3FC31}"/>
          </ac:spMkLst>
        </pc:spChg>
      </pc:sldChg>
      <pc:sldChg chg="modSp add mod">
        <pc:chgData name="Rohit J Kate" userId="6acfeb0a-1742-4fee-9ad0-3462b52b7fdf" providerId="ADAL" clId="{AD95B7AE-6F46-49A1-B6EF-D7E51E680ABB}" dt="2021-12-07T07:00:03.180" v="2365" actId="20577"/>
        <pc:sldMkLst>
          <pc:docMk/>
          <pc:sldMk cId="0" sldId="289"/>
        </pc:sldMkLst>
        <pc:spChg chg="mod">
          <ac:chgData name="Rohit J Kate" userId="6acfeb0a-1742-4fee-9ad0-3462b52b7fdf" providerId="ADAL" clId="{AD95B7AE-6F46-49A1-B6EF-D7E51E680ABB}" dt="2021-12-07T07:00:03.180" v="2365" actId="20577"/>
          <ac:spMkLst>
            <pc:docMk/>
            <pc:sldMk cId="0" sldId="289"/>
            <ac:spMk id="176131" creationId="{2F723774-20A9-4A6A-BA19-7B96EB0AF122}"/>
          </ac:spMkLst>
        </pc:spChg>
      </pc:sldChg>
      <pc:sldChg chg="add">
        <pc:chgData name="Rohit J Kate" userId="6acfeb0a-1742-4fee-9ad0-3462b52b7fdf" providerId="ADAL" clId="{AD95B7AE-6F46-49A1-B6EF-D7E51E680ABB}" dt="2021-12-07T08:05:14.729" v="3648"/>
        <pc:sldMkLst>
          <pc:docMk/>
          <pc:sldMk cId="0" sldId="296"/>
        </pc:sldMkLst>
      </pc:sldChg>
      <pc:sldChg chg="add">
        <pc:chgData name="Rohit J Kate" userId="6acfeb0a-1742-4fee-9ad0-3462b52b7fdf" providerId="ADAL" clId="{AD95B7AE-6F46-49A1-B6EF-D7E51E680ABB}" dt="2021-12-07T08:05:14.729" v="3648"/>
        <pc:sldMkLst>
          <pc:docMk/>
          <pc:sldMk cId="0" sldId="297"/>
        </pc:sldMkLst>
      </pc:sldChg>
      <pc:sldChg chg="add">
        <pc:chgData name="Rohit J Kate" userId="6acfeb0a-1742-4fee-9ad0-3462b52b7fdf" providerId="ADAL" clId="{AD95B7AE-6F46-49A1-B6EF-D7E51E680ABB}" dt="2021-12-07T08:05:14.729" v="3648"/>
        <pc:sldMkLst>
          <pc:docMk/>
          <pc:sldMk cId="0" sldId="298"/>
        </pc:sldMkLst>
      </pc:sldChg>
      <pc:sldChg chg="add">
        <pc:chgData name="Rohit J Kate" userId="6acfeb0a-1742-4fee-9ad0-3462b52b7fdf" providerId="ADAL" clId="{AD95B7AE-6F46-49A1-B6EF-D7E51E680ABB}" dt="2021-12-07T08:05:14.729" v="3648"/>
        <pc:sldMkLst>
          <pc:docMk/>
          <pc:sldMk cId="0" sldId="299"/>
        </pc:sldMkLst>
      </pc:sldChg>
      <pc:sldChg chg="modSp add mod">
        <pc:chgData name="Rohit J Kate" userId="6acfeb0a-1742-4fee-9ad0-3462b52b7fdf" providerId="ADAL" clId="{AD95B7AE-6F46-49A1-B6EF-D7E51E680ABB}" dt="2021-12-07T08:09:12.594" v="3692" actId="404"/>
        <pc:sldMkLst>
          <pc:docMk/>
          <pc:sldMk cId="0" sldId="301"/>
        </pc:sldMkLst>
        <pc:spChg chg="mod">
          <ac:chgData name="Rohit J Kate" userId="6acfeb0a-1742-4fee-9ad0-3462b52b7fdf" providerId="ADAL" clId="{AD95B7AE-6F46-49A1-B6EF-D7E51E680ABB}" dt="2021-12-07T08:09:12.594" v="3692" actId="404"/>
          <ac:spMkLst>
            <pc:docMk/>
            <pc:sldMk cId="0" sldId="301"/>
            <ac:spMk id="193538" creationId="{C3A3B002-E389-4288-AE4B-8326AE90C987}"/>
          </ac:spMkLst>
        </pc:spChg>
      </pc:sldChg>
      <pc:sldChg chg="modSp add mod">
        <pc:chgData name="Rohit J Kate" userId="6acfeb0a-1742-4fee-9ad0-3462b52b7fdf" providerId="ADAL" clId="{AD95B7AE-6F46-49A1-B6EF-D7E51E680ABB}" dt="2021-12-07T08:36:07.943" v="4657" actId="20577"/>
        <pc:sldMkLst>
          <pc:docMk/>
          <pc:sldMk cId="0" sldId="306"/>
        </pc:sldMkLst>
        <pc:spChg chg="mod">
          <ac:chgData name="Rohit J Kate" userId="6acfeb0a-1742-4fee-9ad0-3462b52b7fdf" providerId="ADAL" clId="{AD95B7AE-6F46-49A1-B6EF-D7E51E680ABB}" dt="2021-12-07T08:35:07.748" v="4527" actId="20577"/>
          <ac:spMkLst>
            <pc:docMk/>
            <pc:sldMk cId="0" sldId="306"/>
            <ac:spMk id="250882" creationId="{5E1C1493-E407-4115-B811-F4DE214E8F1B}"/>
          </ac:spMkLst>
        </pc:spChg>
        <pc:spChg chg="mod">
          <ac:chgData name="Rohit J Kate" userId="6acfeb0a-1742-4fee-9ad0-3462b52b7fdf" providerId="ADAL" clId="{AD95B7AE-6F46-49A1-B6EF-D7E51E680ABB}" dt="2021-12-07T08:36:07.943" v="4657" actId="20577"/>
          <ac:spMkLst>
            <pc:docMk/>
            <pc:sldMk cId="0" sldId="306"/>
            <ac:spMk id="250883" creationId="{AED6936B-9A64-4A41-BDB9-37ACDC7A4069}"/>
          </ac:spMkLst>
        </pc:spChg>
      </pc:sldChg>
      <pc:sldChg chg="delSp mod">
        <pc:chgData name="Rohit J Kate" userId="6acfeb0a-1742-4fee-9ad0-3462b52b7fdf" providerId="ADAL" clId="{AD95B7AE-6F46-49A1-B6EF-D7E51E680ABB}" dt="2021-12-07T07:14:23.504" v="2534" actId="478"/>
        <pc:sldMkLst>
          <pc:docMk/>
          <pc:sldMk cId="0" sldId="377"/>
        </pc:sldMkLst>
        <pc:spChg chg="del">
          <ac:chgData name="Rohit J Kate" userId="6acfeb0a-1742-4fee-9ad0-3462b52b7fdf" providerId="ADAL" clId="{AD95B7AE-6F46-49A1-B6EF-D7E51E680ABB}" dt="2021-12-07T07:14:23.504" v="2534" actId="478"/>
          <ac:spMkLst>
            <pc:docMk/>
            <pc:sldMk cId="0" sldId="377"/>
            <ac:spMk id="8" creationId="{757FBD98-9C86-4C8E-931C-37F0AE1AE590}"/>
          </ac:spMkLst>
        </pc:spChg>
      </pc:sldChg>
      <pc:sldChg chg="modSp add del mod modAnim">
        <pc:chgData name="Rohit J Kate" userId="6acfeb0a-1742-4fee-9ad0-3462b52b7fdf" providerId="ADAL" clId="{AD95B7AE-6F46-49A1-B6EF-D7E51E680ABB}" dt="2021-12-07T05:50:37.087" v="82"/>
        <pc:sldMkLst>
          <pc:docMk/>
          <pc:sldMk cId="0" sldId="411"/>
        </pc:sldMkLst>
        <pc:spChg chg="mod">
          <ac:chgData name="Rohit J Kate" userId="6acfeb0a-1742-4fee-9ad0-3462b52b7fdf" providerId="ADAL" clId="{AD95B7AE-6F46-49A1-B6EF-D7E51E680ABB}" dt="2021-12-07T05:50:25.425" v="80" actId="6549"/>
          <ac:spMkLst>
            <pc:docMk/>
            <pc:sldMk cId="0" sldId="411"/>
            <ac:spMk id="157698" creationId="{5B9D6576-D90A-478B-886D-5B8071C0EED9}"/>
          </ac:spMkLst>
        </pc:spChg>
      </pc:sldChg>
      <pc:sldChg chg="addSp delSp modSp new mod modAnim">
        <pc:chgData name="Rohit J Kate" userId="6acfeb0a-1742-4fee-9ad0-3462b52b7fdf" providerId="ADAL" clId="{AD95B7AE-6F46-49A1-B6EF-D7E51E680ABB}" dt="2021-12-07T05:57:18.217" v="298"/>
        <pc:sldMkLst>
          <pc:docMk/>
          <pc:sldMk cId="1057802570" sldId="412"/>
        </pc:sldMkLst>
        <pc:spChg chg="mod">
          <ac:chgData name="Rohit J Kate" userId="6acfeb0a-1742-4fee-9ad0-3462b52b7fdf" providerId="ADAL" clId="{AD95B7AE-6F46-49A1-B6EF-D7E51E680ABB}" dt="2021-12-07T05:56:47.084" v="291" actId="20577"/>
          <ac:spMkLst>
            <pc:docMk/>
            <pc:sldMk cId="1057802570" sldId="412"/>
            <ac:spMk id="2" creationId="{D6396573-A40B-4466-9E42-8FED6734DD4E}"/>
          </ac:spMkLst>
        </pc:spChg>
        <pc:spChg chg="del">
          <ac:chgData name="Rohit J Kate" userId="6acfeb0a-1742-4fee-9ad0-3462b52b7fdf" providerId="ADAL" clId="{AD95B7AE-6F46-49A1-B6EF-D7E51E680ABB}" dt="2021-12-07T05:57:07.597" v="293" actId="478"/>
          <ac:spMkLst>
            <pc:docMk/>
            <pc:sldMk cId="1057802570" sldId="412"/>
            <ac:spMk id="3" creationId="{EF7AC704-992B-48B7-8317-85829BADC5A7}"/>
          </ac:spMkLst>
        </pc:spChg>
        <pc:spChg chg="add del mod">
          <ac:chgData name="Rohit J Kate" userId="6acfeb0a-1742-4fee-9ad0-3462b52b7fdf" providerId="ADAL" clId="{AD95B7AE-6F46-49A1-B6EF-D7E51E680ABB}" dt="2021-12-07T05:57:18.217" v="297"/>
          <ac:spMkLst>
            <pc:docMk/>
            <pc:sldMk cId="1057802570" sldId="412"/>
            <ac:spMk id="5" creationId="{4D7A50B9-722D-4B6B-9857-FC9A9E7130F4}"/>
          </ac:spMkLst>
        </pc:spChg>
        <pc:spChg chg="mod">
          <ac:chgData name="Rohit J Kate" userId="6acfeb0a-1742-4fee-9ad0-3462b52b7fdf" providerId="ADAL" clId="{AD95B7AE-6F46-49A1-B6EF-D7E51E680ABB}" dt="2021-12-07T05:57:08.242" v="294"/>
          <ac:spMkLst>
            <pc:docMk/>
            <pc:sldMk cId="1057802570" sldId="412"/>
            <ac:spMk id="7" creationId="{FE159D22-FCA4-493A-92BE-F3E995635AB2}"/>
          </ac:spMkLst>
        </pc:spChg>
        <pc:spChg chg="mod">
          <ac:chgData name="Rohit J Kate" userId="6acfeb0a-1742-4fee-9ad0-3462b52b7fdf" providerId="ADAL" clId="{AD95B7AE-6F46-49A1-B6EF-D7E51E680ABB}" dt="2021-12-07T05:57:08.242" v="294"/>
          <ac:spMkLst>
            <pc:docMk/>
            <pc:sldMk cId="1057802570" sldId="412"/>
            <ac:spMk id="8" creationId="{3DEFFDAB-1EC9-4379-8003-FB39CA615746}"/>
          </ac:spMkLst>
        </pc:spChg>
        <pc:spChg chg="mod">
          <ac:chgData name="Rohit J Kate" userId="6acfeb0a-1742-4fee-9ad0-3462b52b7fdf" providerId="ADAL" clId="{AD95B7AE-6F46-49A1-B6EF-D7E51E680ABB}" dt="2021-12-07T05:57:08.242" v="294"/>
          <ac:spMkLst>
            <pc:docMk/>
            <pc:sldMk cId="1057802570" sldId="412"/>
            <ac:spMk id="9" creationId="{8F38D1CA-A2AA-4648-B202-24863749025E}"/>
          </ac:spMkLst>
        </pc:spChg>
        <pc:spChg chg="mod">
          <ac:chgData name="Rohit J Kate" userId="6acfeb0a-1742-4fee-9ad0-3462b52b7fdf" providerId="ADAL" clId="{AD95B7AE-6F46-49A1-B6EF-D7E51E680ABB}" dt="2021-12-07T05:57:08.242" v="294"/>
          <ac:spMkLst>
            <pc:docMk/>
            <pc:sldMk cId="1057802570" sldId="412"/>
            <ac:spMk id="10" creationId="{A06F9C7A-F22B-4DCB-B13E-8534AE8F8822}"/>
          </ac:spMkLst>
        </pc:spChg>
        <pc:spChg chg="mod">
          <ac:chgData name="Rohit J Kate" userId="6acfeb0a-1742-4fee-9ad0-3462b52b7fdf" providerId="ADAL" clId="{AD95B7AE-6F46-49A1-B6EF-D7E51E680ABB}" dt="2021-12-07T05:57:08.242" v="294"/>
          <ac:spMkLst>
            <pc:docMk/>
            <pc:sldMk cId="1057802570" sldId="412"/>
            <ac:spMk id="11" creationId="{FDE796B0-13E4-460A-A4F3-47541AABA124}"/>
          </ac:spMkLst>
        </pc:spChg>
        <pc:spChg chg="add del mod">
          <ac:chgData name="Rohit J Kate" userId="6acfeb0a-1742-4fee-9ad0-3462b52b7fdf" providerId="ADAL" clId="{AD95B7AE-6F46-49A1-B6EF-D7E51E680ABB}" dt="2021-12-07T05:57:18.217" v="297"/>
          <ac:spMkLst>
            <pc:docMk/>
            <pc:sldMk cId="1057802570" sldId="412"/>
            <ac:spMk id="12" creationId="{05700ECC-CDB0-4657-B374-456BF3FCCB10}"/>
          </ac:spMkLst>
        </pc:spChg>
        <pc:spChg chg="add del mod">
          <ac:chgData name="Rohit J Kate" userId="6acfeb0a-1742-4fee-9ad0-3462b52b7fdf" providerId="ADAL" clId="{AD95B7AE-6F46-49A1-B6EF-D7E51E680ABB}" dt="2021-12-07T05:57:18.217" v="297"/>
          <ac:spMkLst>
            <pc:docMk/>
            <pc:sldMk cId="1057802570" sldId="412"/>
            <ac:spMk id="13" creationId="{E86F65B0-0563-4B9F-8908-EEAB3421D03B}"/>
          </ac:spMkLst>
        </pc:spChg>
        <pc:spChg chg="add del mod">
          <ac:chgData name="Rohit J Kate" userId="6acfeb0a-1742-4fee-9ad0-3462b52b7fdf" providerId="ADAL" clId="{AD95B7AE-6F46-49A1-B6EF-D7E51E680ABB}" dt="2021-12-07T05:57:18.217" v="297"/>
          <ac:spMkLst>
            <pc:docMk/>
            <pc:sldMk cId="1057802570" sldId="412"/>
            <ac:spMk id="14" creationId="{7FE18D04-E362-4780-8B96-53A24CA48795}"/>
          </ac:spMkLst>
        </pc:spChg>
        <pc:spChg chg="add del mod">
          <ac:chgData name="Rohit J Kate" userId="6acfeb0a-1742-4fee-9ad0-3462b52b7fdf" providerId="ADAL" clId="{AD95B7AE-6F46-49A1-B6EF-D7E51E680ABB}" dt="2021-12-07T05:57:18.217" v="297"/>
          <ac:spMkLst>
            <pc:docMk/>
            <pc:sldMk cId="1057802570" sldId="412"/>
            <ac:spMk id="15" creationId="{92374B6A-EC1C-47B5-B76F-48490D76AC25}"/>
          </ac:spMkLst>
        </pc:spChg>
        <pc:spChg chg="add del mod">
          <ac:chgData name="Rohit J Kate" userId="6acfeb0a-1742-4fee-9ad0-3462b52b7fdf" providerId="ADAL" clId="{AD95B7AE-6F46-49A1-B6EF-D7E51E680ABB}" dt="2021-12-07T05:57:18.217" v="297"/>
          <ac:spMkLst>
            <pc:docMk/>
            <pc:sldMk cId="1057802570" sldId="412"/>
            <ac:spMk id="16" creationId="{91203722-9188-4B97-9AAF-DDF103351019}"/>
          </ac:spMkLst>
        </pc:spChg>
        <pc:spChg chg="add mod">
          <ac:chgData name="Rohit J Kate" userId="6acfeb0a-1742-4fee-9ad0-3462b52b7fdf" providerId="ADAL" clId="{AD95B7AE-6F46-49A1-B6EF-D7E51E680ABB}" dt="2021-12-07T05:57:18.217" v="298"/>
          <ac:spMkLst>
            <pc:docMk/>
            <pc:sldMk cId="1057802570" sldId="412"/>
            <ac:spMk id="17" creationId="{AE358388-E0B7-460A-B732-2B3F4A08B87D}"/>
          </ac:spMkLst>
        </pc:spChg>
        <pc:spChg chg="mod">
          <ac:chgData name="Rohit J Kate" userId="6acfeb0a-1742-4fee-9ad0-3462b52b7fdf" providerId="ADAL" clId="{AD95B7AE-6F46-49A1-B6EF-D7E51E680ABB}" dt="2021-12-07T05:57:18.217" v="298"/>
          <ac:spMkLst>
            <pc:docMk/>
            <pc:sldMk cId="1057802570" sldId="412"/>
            <ac:spMk id="19" creationId="{FA8DD247-26A1-4808-A5DF-92D6C97A671F}"/>
          </ac:spMkLst>
        </pc:spChg>
        <pc:spChg chg="mod">
          <ac:chgData name="Rohit J Kate" userId="6acfeb0a-1742-4fee-9ad0-3462b52b7fdf" providerId="ADAL" clId="{AD95B7AE-6F46-49A1-B6EF-D7E51E680ABB}" dt="2021-12-07T05:57:18.217" v="298"/>
          <ac:spMkLst>
            <pc:docMk/>
            <pc:sldMk cId="1057802570" sldId="412"/>
            <ac:spMk id="20" creationId="{1AFBE29E-8DE5-4B52-AD22-40FD41C2BBAB}"/>
          </ac:spMkLst>
        </pc:spChg>
        <pc:spChg chg="mod">
          <ac:chgData name="Rohit J Kate" userId="6acfeb0a-1742-4fee-9ad0-3462b52b7fdf" providerId="ADAL" clId="{AD95B7AE-6F46-49A1-B6EF-D7E51E680ABB}" dt="2021-12-07T05:57:18.217" v="298"/>
          <ac:spMkLst>
            <pc:docMk/>
            <pc:sldMk cId="1057802570" sldId="412"/>
            <ac:spMk id="21" creationId="{082A10C8-2A40-46D0-96ED-2D6EB4E80F2A}"/>
          </ac:spMkLst>
        </pc:spChg>
        <pc:spChg chg="mod">
          <ac:chgData name="Rohit J Kate" userId="6acfeb0a-1742-4fee-9ad0-3462b52b7fdf" providerId="ADAL" clId="{AD95B7AE-6F46-49A1-B6EF-D7E51E680ABB}" dt="2021-12-07T05:57:18.217" v="298"/>
          <ac:spMkLst>
            <pc:docMk/>
            <pc:sldMk cId="1057802570" sldId="412"/>
            <ac:spMk id="22" creationId="{B5C8EFDD-2C57-41BD-A583-F00A499DEC6E}"/>
          </ac:spMkLst>
        </pc:spChg>
        <pc:spChg chg="mod">
          <ac:chgData name="Rohit J Kate" userId="6acfeb0a-1742-4fee-9ad0-3462b52b7fdf" providerId="ADAL" clId="{AD95B7AE-6F46-49A1-B6EF-D7E51E680ABB}" dt="2021-12-07T05:57:18.217" v="298"/>
          <ac:spMkLst>
            <pc:docMk/>
            <pc:sldMk cId="1057802570" sldId="412"/>
            <ac:spMk id="23" creationId="{E43EF304-FEDF-4768-A617-38916C6D5B6A}"/>
          </ac:spMkLst>
        </pc:spChg>
        <pc:spChg chg="add mod">
          <ac:chgData name="Rohit J Kate" userId="6acfeb0a-1742-4fee-9ad0-3462b52b7fdf" providerId="ADAL" clId="{AD95B7AE-6F46-49A1-B6EF-D7E51E680ABB}" dt="2021-12-07T05:57:18.217" v="298"/>
          <ac:spMkLst>
            <pc:docMk/>
            <pc:sldMk cId="1057802570" sldId="412"/>
            <ac:spMk id="24" creationId="{8C9365F1-F248-4647-8395-4D01BDE03BE4}"/>
          </ac:spMkLst>
        </pc:spChg>
        <pc:spChg chg="add mod">
          <ac:chgData name="Rohit J Kate" userId="6acfeb0a-1742-4fee-9ad0-3462b52b7fdf" providerId="ADAL" clId="{AD95B7AE-6F46-49A1-B6EF-D7E51E680ABB}" dt="2021-12-07T05:57:18.217" v="298"/>
          <ac:spMkLst>
            <pc:docMk/>
            <pc:sldMk cId="1057802570" sldId="412"/>
            <ac:spMk id="25" creationId="{57D800EC-BEC6-4A58-A614-AFCEEF22A241}"/>
          </ac:spMkLst>
        </pc:spChg>
        <pc:spChg chg="add mod">
          <ac:chgData name="Rohit J Kate" userId="6acfeb0a-1742-4fee-9ad0-3462b52b7fdf" providerId="ADAL" clId="{AD95B7AE-6F46-49A1-B6EF-D7E51E680ABB}" dt="2021-12-07T05:57:18.217" v="298"/>
          <ac:spMkLst>
            <pc:docMk/>
            <pc:sldMk cId="1057802570" sldId="412"/>
            <ac:spMk id="26" creationId="{F9BE7A69-A671-49AD-BB12-A2CE437AC09C}"/>
          </ac:spMkLst>
        </pc:spChg>
        <pc:spChg chg="add mod">
          <ac:chgData name="Rohit J Kate" userId="6acfeb0a-1742-4fee-9ad0-3462b52b7fdf" providerId="ADAL" clId="{AD95B7AE-6F46-49A1-B6EF-D7E51E680ABB}" dt="2021-12-07T05:57:18.217" v="298"/>
          <ac:spMkLst>
            <pc:docMk/>
            <pc:sldMk cId="1057802570" sldId="412"/>
            <ac:spMk id="27" creationId="{978C6EC9-DA5C-47B4-AEF5-AFBFCC54FAD9}"/>
          </ac:spMkLst>
        </pc:spChg>
        <pc:spChg chg="add mod">
          <ac:chgData name="Rohit J Kate" userId="6acfeb0a-1742-4fee-9ad0-3462b52b7fdf" providerId="ADAL" clId="{AD95B7AE-6F46-49A1-B6EF-D7E51E680ABB}" dt="2021-12-07T05:57:18.217" v="298"/>
          <ac:spMkLst>
            <pc:docMk/>
            <pc:sldMk cId="1057802570" sldId="412"/>
            <ac:spMk id="28" creationId="{6EADA08E-538F-4615-BFF2-E34C96562B1E}"/>
          </ac:spMkLst>
        </pc:spChg>
        <pc:grpChg chg="add del mod">
          <ac:chgData name="Rohit J Kate" userId="6acfeb0a-1742-4fee-9ad0-3462b52b7fdf" providerId="ADAL" clId="{AD95B7AE-6F46-49A1-B6EF-D7E51E680ABB}" dt="2021-12-07T05:57:18.217" v="297"/>
          <ac:grpSpMkLst>
            <pc:docMk/>
            <pc:sldMk cId="1057802570" sldId="412"/>
            <ac:grpSpMk id="6" creationId="{923C4EA4-17C0-4E4C-99CD-0ED2DF8D43BB}"/>
          </ac:grpSpMkLst>
        </pc:grpChg>
        <pc:grpChg chg="add mod">
          <ac:chgData name="Rohit J Kate" userId="6acfeb0a-1742-4fee-9ad0-3462b52b7fdf" providerId="ADAL" clId="{AD95B7AE-6F46-49A1-B6EF-D7E51E680ABB}" dt="2021-12-07T05:57:18.217" v="298"/>
          <ac:grpSpMkLst>
            <pc:docMk/>
            <pc:sldMk cId="1057802570" sldId="412"/>
            <ac:grpSpMk id="18" creationId="{0AC9D1FF-7E29-4E7C-AFD6-9868FAECA9B5}"/>
          </ac:grpSpMkLst>
        </pc:grpChg>
      </pc:sldChg>
      <pc:sldChg chg="addSp delSp modSp add">
        <pc:chgData name="Rohit J Kate" userId="6acfeb0a-1742-4fee-9ad0-3462b52b7fdf" providerId="ADAL" clId="{AD95B7AE-6F46-49A1-B6EF-D7E51E680ABB}" dt="2021-12-07T05:57:37.932" v="302" actId="478"/>
        <pc:sldMkLst>
          <pc:docMk/>
          <pc:sldMk cId="138776966" sldId="413"/>
        </pc:sldMkLst>
        <pc:spChg chg="del">
          <ac:chgData name="Rohit J Kate" userId="6acfeb0a-1742-4fee-9ad0-3462b52b7fdf" providerId="ADAL" clId="{AD95B7AE-6F46-49A1-B6EF-D7E51E680ABB}" dt="2021-12-07T05:57:37.932" v="302" actId="478"/>
          <ac:spMkLst>
            <pc:docMk/>
            <pc:sldMk cId="138776966" sldId="413"/>
            <ac:spMk id="3" creationId="{EF7AC704-992B-48B7-8317-85829BADC5A7}"/>
          </ac:spMkLst>
        </pc:spChg>
        <pc:spChg chg="add del mod">
          <ac:chgData name="Rohit J Kate" userId="6acfeb0a-1742-4fee-9ad0-3462b52b7fdf" providerId="ADAL" clId="{AD95B7AE-6F46-49A1-B6EF-D7E51E680ABB}" dt="2021-12-07T05:57:35.477" v="300"/>
          <ac:spMkLst>
            <pc:docMk/>
            <pc:sldMk cId="138776966" sldId="413"/>
            <ac:spMk id="5" creationId="{6B34D7CB-787F-4C35-B927-CFDDC246D529}"/>
          </ac:spMkLst>
        </pc:spChg>
        <pc:spChg chg="mod">
          <ac:chgData name="Rohit J Kate" userId="6acfeb0a-1742-4fee-9ad0-3462b52b7fdf" providerId="ADAL" clId="{AD95B7AE-6F46-49A1-B6EF-D7E51E680ABB}" dt="2021-12-07T05:57:31.541" v="299"/>
          <ac:spMkLst>
            <pc:docMk/>
            <pc:sldMk cId="138776966" sldId="413"/>
            <ac:spMk id="7" creationId="{AB072997-2A1F-4F57-8C8D-4304C76E0087}"/>
          </ac:spMkLst>
        </pc:spChg>
        <pc:spChg chg="mod">
          <ac:chgData name="Rohit J Kate" userId="6acfeb0a-1742-4fee-9ad0-3462b52b7fdf" providerId="ADAL" clId="{AD95B7AE-6F46-49A1-B6EF-D7E51E680ABB}" dt="2021-12-07T05:57:31.541" v="299"/>
          <ac:spMkLst>
            <pc:docMk/>
            <pc:sldMk cId="138776966" sldId="413"/>
            <ac:spMk id="8" creationId="{29B23D19-4C7C-44F8-89A5-7631DFC33D38}"/>
          </ac:spMkLst>
        </pc:spChg>
        <pc:spChg chg="mod">
          <ac:chgData name="Rohit J Kate" userId="6acfeb0a-1742-4fee-9ad0-3462b52b7fdf" providerId="ADAL" clId="{AD95B7AE-6F46-49A1-B6EF-D7E51E680ABB}" dt="2021-12-07T05:57:31.541" v="299"/>
          <ac:spMkLst>
            <pc:docMk/>
            <pc:sldMk cId="138776966" sldId="413"/>
            <ac:spMk id="9" creationId="{FB3FDCAE-AA07-4A18-AE45-1C68FFE4678C}"/>
          </ac:spMkLst>
        </pc:spChg>
        <pc:spChg chg="mod">
          <ac:chgData name="Rohit J Kate" userId="6acfeb0a-1742-4fee-9ad0-3462b52b7fdf" providerId="ADAL" clId="{AD95B7AE-6F46-49A1-B6EF-D7E51E680ABB}" dt="2021-12-07T05:57:31.541" v="299"/>
          <ac:spMkLst>
            <pc:docMk/>
            <pc:sldMk cId="138776966" sldId="413"/>
            <ac:spMk id="10" creationId="{80C1BB18-7B5B-4FDF-B13D-644CE152022A}"/>
          </ac:spMkLst>
        </pc:spChg>
        <pc:spChg chg="mod">
          <ac:chgData name="Rohit J Kate" userId="6acfeb0a-1742-4fee-9ad0-3462b52b7fdf" providerId="ADAL" clId="{AD95B7AE-6F46-49A1-B6EF-D7E51E680ABB}" dt="2021-12-07T05:57:31.541" v="299"/>
          <ac:spMkLst>
            <pc:docMk/>
            <pc:sldMk cId="138776966" sldId="413"/>
            <ac:spMk id="11" creationId="{105836B6-AAEF-4790-B475-88D81779EC48}"/>
          </ac:spMkLst>
        </pc:spChg>
        <pc:spChg chg="add del mod">
          <ac:chgData name="Rohit J Kate" userId="6acfeb0a-1742-4fee-9ad0-3462b52b7fdf" providerId="ADAL" clId="{AD95B7AE-6F46-49A1-B6EF-D7E51E680ABB}" dt="2021-12-07T05:57:35.477" v="300"/>
          <ac:spMkLst>
            <pc:docMk/>
            <pc:sldMk cId="138776966" sldId="413"/>
            <ac:spMk id="12" creationId="{E19B4822-A243-4D65-9ADC-962D34B79B47}"/>
          </ac:spMkLst>
        </pc:spChg>
        <pc:spChg chg="add del mod">
          <ac:chgData name="Rohit J Kate" userId="6acfeb0a-1742-4fee-9ad0-3462b52b7fdf" providerId="ADAL" clId="{AD95B7AE-6F46-49A1-B6EF-D7E51E680ABB}" dt="2021-12-07T05:57:35.477" v="300"/>
          <ac:spMkLst>
            <pc:docMk/>
            <pc:sldMk cId="138776966" sldId="413"/>
            <ac:spMk id="13" creationId="{42C3F2C2-BB6C-4F0E-B972-B1CA6A53DB95}"/>
          </ac:spMkLst>
        </pc:spChg>
        <pc:spChg chg="add del mod">
          <ac:chgData name="Rohit J Kate" userId="6acfeb0a-1742-4fee-9ad0-3462b52b7fdf" providerId="ADAL" clId="{AD95B7AE-6F46-49A1-B6EF-D7E51E680ABB}" dt="2021-12-07T05:57:35.477" v="300"/>
          <ac:spMkLst>
            <pc:docMk/>
            <pc:sldMk cId="138776966" sldId="413"/>
            <ac:spMk id="14" creationId="{DF933549-2536-449A-8437-7613BD97847C}"/>
          </ac:spMkLst>
        </pc:spChg>
        <pc:spChg chg="add del mod">
          <ac:chgData name="Rohit J Kate" userId="6acfeb0a-1742-4fee-9ad0-3462b52b7fdf" providerId="ADAL" clId="{AD95B7AE-6F46-49A1-B6EF-D7E51E680ABB}" dt="2021-12-07T05:57:35.477" v="300"/>
          <ac:spMkLst>
            <pc:docMk/>
            <pc:sldMk cId="138776966" sldId="413"/>
            <ac:spMk id="15" creationId="{4394DEA4-A7B7-4A16-83B8-9E7FFB03A945}"/>
          </ac:spMkLst>
        </pc:spChg>
        <pc:spChg chg="add del mod">
          <ac:chgData name="Rohit J Kate" userId="6acfeb0a-1742-4fee-9ad0-3462b52b7fdf" providerId="ADAL" clId="{AD95B7AE-6F46-49A1-B6EF-D7E51E680ABB}" dt="2021-12-07T05:57:35.477" v="300"/>
          <ac:spMkLst>
            <pc:docMk/>
            <pc:sldMk cId="138776966" sldId="413"/>
            <ac:spMk id="16" creationId="{AFFC3192-C201-4573-9F8F-85F45BFA06BF}"/>
          </ac:spMkLst>
        </pc:spChg>
        <pc:spChg chg="add mod">
          <ac:chgData name="Rohit J Kate" userId="6acfeb0a-1742-4fee-9ad0-3462b52b7fdf" providerId="ADAL" clId="{AD95B7AE-6F46-49A1-B6EF-D7E51E680ABB}" dt="2021-12-07T05:57:35.493" v="301"/>
          <ac:spMkLst>
            <pc:docMk/>
            <pc:sldMk cId="138776966" sldId="413"/>
            <ac:spMk id="17" creationId="{6139A89F-C4FD-4C91-86CD-0FA4AC3E80ED}"/>
          </ac:spMkLst>
        </pc:spChg>
        <pc:spChg chg="mod">
          <ac:chgData name="Rohit J Kate" userId="6acfeb0a-1742-4fee-9ad0-3462b52b7fdf" providerId="ADAL" clId="{AD95B7AE-6F46-49A1-B6EF-D7E51E680ABB}" dt="2021-12-07T05:57:35.493" v="301"/>
          <ac:spMkLst>
            <pc:docMk/>
            <pc:sldMk cId="138776966" sldId="413"/>
            <ac:spMk id="19" creationId="{149447A8-A2ED-4446-8026-7401C4CE4482}"/>
          </ac:spMkLst>
        </pc:spChg>
        <pc:spChg chg="mod">
          <ac:chgData name="Rohit J Kate" userId="6acfeb0a-1742-4fee-9ad0-3462b52b7fdf" providerId="ADAL" clId="{AD95B7AE-6F46-49A1-B6EF-D7E51E680ABB}" dt="2021-12-07T05:57:35.493" v="301"/>
          <ac:spMkLst>
            <pc:docMk/>
            <pc:sldMk cId="138776966" sldId="413"/>
            <ac:spMk id="20" creationId="{C091D8C1-22CB-4142-AF6A-B0E4FC1CDBCC}"/>
          </ac:spMkLst>
        </pc:spChg>
        <pc:spChg chg="mod">
          <ac:chgData name="Rohit J Kate" userId="6acfeb0a-1742-4fee-9ad0-3462b52b7fdf" providerId="ADAL" clId="{AD95B7AE-6F46-49A1-B6EF-D7E51E680ABB}" dt="2021-12-07T05:57:35.493" v="301"/>
          <ac:spMkLst>
            <pc:docMk/>
            <pc:sldMk cId="138776966" sldId="413"/>
            <ac:spMk id="21" creationId="{57655A9F-3EB2-4F66-ABE4-84F26A5735A3}"/>
          </ac:spMkLst>
        </pc:spChg>
        <pc:spChg chg="mod">
          <ac:chgData name="Rohit J Kate" userId="6acfeb0a-1742-4fee-9ad0-3462b52b7fdf" providerId="ADAL" clId="{AD95B7AE-6F46-49A1-B6EF-D7E51E680ABB}" dt="2021-12-07T05:57:35.493" v="301"/>
          <ac:spMkLst>
            <pc:docMk/>
            <pc:sldMk cId="138776966" sldId="413"/>
            <ac:spMk id="22" creationId="{B17BB098-A0A7-494E-87A6-0B8EE06A8DBC}"/>
          </ac:spMkLst>
        </pc:spChg>
        <pc:spChg chg="mod">
          <ac:chgData name="Rohit J Kate" userId="6acfeb0a-1742-4fee-9ad0-3462b52b7fdf" providerId="ADAL" clId="{AD95B7AE-6F46-49A1-B6EF-D7E51E680ABB}" dt="2021-12-07T05:57:35.493" v="301"/>
          <ac:spMkLst>
            <pc:docMk/>
            <pc:sldMk cId="138776966" sldId="413"/>
            <ac:spMk id="23" creationId="{11F63C49-B939-4D6E-8DED-833465F09874}"/>
          </ac:spMkLst>
        </pc:spChg>
        <pc:spChg chg="add mod">
          <ac:chgData name="Rohit J Kate" userId="6acfeb0a-1742-4fee-9ad0-3462b52b7fdf" providerId="ADAL" clId="{AD95B7AE-6F46-49A1-B6EF-D7E51E680ABB}" dt="2021-12-07T05:57:35.493" v="301"/>
          <ac:spMkLst>
            <pc:docMk/>
            <pc:sldMk cId="138776966" sldId="413"/>
            <ac:spMk id="24" creationId="{4B7506C6-253C-4598-95AA-AE2AEF967E84}"/>
          </ac:spMkLst>
        </pc:spChg>
        <pc:spChg chg="add mod">
          <ac:chgData name="Rohit J Kate" userId="6acfeb0a-1742-4fee-9ad0-3462b52b7fdf" providerId="ADAL" clId="{AD95B7AE-6F46-49A1-B6EF-D7E51E680ABB}" dt="2021-12-07T05:57:35.493" v="301"/>
          <ac:spMkLst>
            <pc:docMk/>
            <pc:sldMk cId="138776966" sldId="413"/>
            <ac:spMk id="25" creationId="{8B8D5B43-10D6-44C5-9085-DCF84D0D8926}"/>
          </ac:spMkLst>
        </pc:spChg>
        <pc:spChg chg="add mod">
          <ac:chgData name="Rohit J Kate" userId="6acfeb0a-1742-4fee-9ad0-3462b52b7fdf" providerId="ADAL" clId="{AD95B7AE-6F46-49A1-B6EF-D7E51E680ABB}" dt="2021-12-07T05:57:35.493" v="301"/>
          <ac:spMkLst>
            <pc:docMk/>
            <pc:sldMk cId="138776966" sldId="413"/>
            <ac:spMk id="26" creationId="{28D9F29D-0877-4D12-8E19-D8023C18D57C}"/>
          </ac:spMkLst>
        </pc:spChg>
        <pc:spChg chg="add mod">
          <ac:chgData name="Rohit J Kate" userId="6acfeb0a-1742-4fee-9ad0-3462b52b7fdf" providerId="ADAL" clId="{AD95B7AE-6F46-49A1-B6EF-D7E51E680ABB}" dt="2021-12-07T05:57:35.493" v="301"/>
          <ac:spMkLst>
            <pc:docMk/>
            <pc:sldMk cId="138776966" sldId="413"/>
            <ac:spMk id="27" creationId="{DE6F20E4-40CA-489D-BE52-DC8EF45DD610}"/>
          </ac:spMkLst>
        </pc:spChg>
        <pc:spChg chg="add mod">
          <ac:chgData name="Rohit J Kate" userId="6acfeb0a-1742-4fee-9ad0-3462b52b7fdf" providerId="ADAL" clId="{AD95B7AE-6F46-49A1-B6EF-D7E51E680ABB}" dt="2021-12-07T05:57:35.493" v="301"/>
          <ac:spMkLst>
            <pc:docMk/>
            <pc:sldMk cId="138776966" sldId="413"/>
            <ac:spMk id="28" creationId="{1340B191-692A-472C-8AC3-08B73B8CF7E1}"/>
          </ac:spMkLst>
        </pc:spChg>
        <pc:grpChg chg="add del mod">
          <ac:chgData name="Rohit J Kate" userId="6acfeb0a-1742-4fee-9ad0-3462b52b7fdf" providerId="ADAL" clId="{AD95B7AE-6F46-49A1-B6EF-D7E51E680ABB}" dt="2021-12-07T05:57:35.477" v="300"/>
          <ac:grpSpMkLst>
            <pc:docMk/>
            <pc:sldMk cId="138776966" sldId="413"/>
            <ac:grpSpMk id="6" creationId="{289E7EE3-54E4-47C3-98E0-AD9669582DBE}"/>
          </ac:grpSpMkLst>
        </pc:grpChg>
        <pc:grpChg chg="add mod">
          <ac:chgData name="Rohit J Kate" userId="6acfeb0a-1742-4fee-9ad0-3462b52b7fdf" providerId="ADAL" clId="{AD95B7AE-6F46-49A1-B6EF-D7E51E680ABB}" dt="2021-12-07T05:57:35.493" v="301"/>
          <ac:grpSpMkLst>
            <pc:docMk/>
            <pc:sldMk cId="138776966" sldId="413"/>
            <ac:grpSpMk id="18" creationId="{C914E742-9968-40A2-A694-EC159D8AF780}"/>
          </ac:grpSpMkLst>
        </pc:grpChg>
      </pc:sldChg>
      <pc:sldChg chg="modSp new mod">
        <pc:chgData name="Rohit J Kate" userId="6acfeb0a-1742-4fee-9ad0-3462b52b7fdf" providerId="ADAL" clId="{AD95B7AE-6F46-49A1-B6EF-D7E51E680ABB}" dt="2021-12-07T06:40:38.665" v="1531" actId="313"/>
        <pc:sldMkLst>
          <pc:docMk/>
          <pc:sldMk cId="4179869294" sldId="414"/>
        </pc:sldMkLst>
        <pc:spChg chg="mod">
          <ac:chgData name="Rohit J Kate" userId="6acfeb0a-1742-4fee-9ad0-3462b52b7fdf" providerId="ADAL" clId="{AD95B7AE-6F46-49A1-B6EF-D7E51E680ABB}" dt="2021-12-07T06:23:36.499" v="678" actId="20577"/>
          <ac:spMkLst>
            <pc:docMk/>
            <pc:sldMk cId="4179869294" sldId="414"/>
            <ac:spMk id="2" creationId="{0019A90E-5353-42F5-834A-6768B69FD150}"/>
          </ac:spMkLst>
        </pc:spChg>
        <pc:spChg chg="mod">
          <ac:chgData name="Rohit J Kate" userId="6acfeb0a-1742-4fee-9ad0-3462b52b7fdf" providerId="ADAL" clId="{AD95B7AE-6F46-49A1-B6EF-D7E51E680ABB}" dt="2021-12-07T06:40:38.665" v="1531" actId="313"/>
          <ac:spMkLst>
            <pc:docMk/>
            <pc:sldMk cId="4179869294" sldId="414"/>
            <ac:spMk id="3" creationId="{701C024D-A33A-4BC8-AE4A-FCA6A936F5A9}"/>
          </ac:spMkLst>
        </pc:spChg>
      </pc:sldChg>
      <pc:sldChg chg="modSp new mod">
        <pc:chgData name="Rohit J Kate" userId="6acfeb0a-1742-4fee-9ad0-3462b52b7fdf" providerId="ADAL" clId="{AD95B7AE-6F46-49A1-B6EF-D7E51E680ABB}" dt="2021-12-07T06:44:19.203" v="1863" actId="20577"/>
        <pc:sldMkLst>
          <pc:docMk/>
          <pc:sldMk cId="40114391" sldId="415"/>
        </pc:sldMkLst>
        <pc:spChg chg="mod">
          <ac:chgData name="Rohit J Kate" userId="6acfeb0a-1742-4fee-9ad0-3462b52b7fdf" providerId="ADAL" clId="{AD95B7AE-6F46-49A1-B6EF-D7E51E680ABB}" dt="2021-12-07T06:38:56.575" v="1433" actId="20577"/>
          <ac:spMkLst>
            <pc:docMk/>
            <pc:sldMk cId="40114391" sldId="415"/>
            <ac:spMk id="2" creationId="{C800B106-F465-4A40-885F-85493348531F}"/>
          </ac:spMkLst>
        </pc:spChg>
        <pc:spChg chg="mod">
          <ac:chgData name="Rohit J Kate" userId="6acfeb0a-1742-4fee-9ad0-3462b52b7fdf" providerId="ADAL" clId="{AD95B7AE-6F46-49A1-B6EF-D7E51E680ABB}" dt="2021-12-07T06:44:19.203" v="1863" actId="20577"/>
          <ac:spMkLst>
            <pc:docMk/>
            <pc:sldMk cId="40114391" sldId="415"/>
            <ac:spMk id="3" creationId="{7459891C-6F4D-4B9A-B7D8-FAB82415B96D}"/>
          </ac:spMkLst>
        </pc:spChg>
      </pc:sldChg>
      <pc:sldChg chg="delSp modSp new del mod">
        <pc:chgData name="Rohit J Kate" userId="6acfeb0a-1742-4fee-9ad0-3462b52b7fdf" providerId="ADAL" clId="{AD95B7AE-6F46-49A1-B6EF-D7E51E680ABB}" dt="2021-12-07T07:01:56.286" v="2418" actId="2696"/>
        <pc:sldMkLst>
          <pc:docMk/>
          <pc:sldMk cId="4206526631" sldId="416"/>
        </pc:sldMkLst>
        <pc:spChg chg="mod">
          <ac:chgData name="Rohit J Kate" userId="6acfeb0a-1742-4fee-9ad0-3462b52b7fdf" providerId="ADAL" clId="{AD95B7AE-6F46-49A1-B6EF-D7E51E680ABB}" dt="2021-12-07T06:45:02.646" v="1909" actId="20577"/>
          <ac:spMkLst>
            <pc:docMk/>
            <pc:sldMk cId="4206526631" sldId="416"/>
            <ac:spMk id="2" creationId="{D313E7DB-72A3-4256-8956-D71C01B5AFE5}"/>
          </ac:spMkLst>
        </pc:spChg>
        <pc:spChg chg="del">
          <ac:chgData name="Rohit J Kate" userId="6acfeb0a-1742-4fee-9ad0-3462b52b7fdf" providerId="ADAL" clId="{AD95B7AE-6F46-49A1-B6EF-D7E51E680ABB}" dt="2021-12-07T06:48:25.629" v="1910" actId="478"/>
          <ac:spMkLst>
            <pc:docMk/>
            <pc:sldMk cId="4206526631" sldId="416"/>
            <ac:spMk id="3" creationId="{A7FE0A98-9E04-433A-933B-0541041B7CF5}"/>
          </ac:spMkLst>
        </pc:spChg>
      </pc:sldChg>
      <pc:sldChg chg="addSp delSp modSp add mod modAnim">
        <pc:chgData name="Rohit J Kate" userId="6acfeb0a-1742-4fee-9ad0-3462b52b7fdf" providerId="ADAL" clId="{AD95B7AE-6F46-49A1-B6EF-D7E51E680ABB}" dt="2021-12-07T07:20:33.472" v="2712" actId="20577"/>
        <pc:sldMkLst>
          <pc:docMk/>
          <pc:sldMk cId="0" sldId="861"/>
        </pc:sldMkLst>
        <pc:spChg chg="add del mod">
          <ac:chgData name="Rohit J Kate" userId="6acfeb0a-1742-4fee-9ad0-3462b52b7fdf" providerId="ADAL" clId="{AD95B7AE-6F46-49A1-B6EF-D7E51E680ABB}" dt="2021-12-07T06:49:51.866" v="1968"/>
          <ac:spMkLst>
            <pc:docMk/>
            <pc:sldMk cId="0" sldId="861"/>
            <ac:spMk id="17" creationId="{32257989-AAE9-480F-AD94-3C78529B7344}"/>
          </ac:spMkLst>
        </pc:spChg>
        <pc:spChg chg="mod">
          <ac:chgData name="Rohit J Kate" userId="6acfeb0a-1742-4fee-9ad0-3462b52b7fdf" providerId="ADAL" clId="{AD95B7AE-6F46-49A1-B6EF-D7E51E680ABB}" dt="2021-12-07T06:49:42.302" v="1965"/>
          <ac:spMkLst>
            <pc:docMk/>
            <pc:sldMk cId="0" sldId="861"/>
            <ac:spMk id="19" creationId="{742F697C-47DA-4044-A08C-5773ACAA078E}"/>
          </ac:spMkLst>
        </pc:spChg>
        <pc:spChg chg="mod">
          <ac:chgData name="Rohit J Kate" userId="6acfeb0a-1742-4fee-9ad0-3462b52b7fdf" providerId="ADAL" clId="{AD95B7AE-6F46-49A1-B6EF-D7E51E680ABB}" dt="2021-12-07T06:49:42.302" v="1965"/>
          <ac:spMkLst>
            <pc:docMk/>
            <pc:sldMk cId="0" sldId="861"/>
            <ac:spMk id="20" creationId="{1227E75F-33FA-4108-B70A-575017B85601}"/>
          </ac:spMkLst>
        </pc:spChg>
        <pc:spChg chg="mod">
          <ac:chgData name="Rohit J Kate" userId="6acfeb0a-1742-4fee-9ad0-3462b52b7fdf" providerId="ADAL" clId="{AD95B7AE-6F46-49A1-B6EF-D7E51E680ABB}" dt="2021-12-07T06:49:42.302" v="1965"/>
          <ac:spMkLst>
            <pc:docMk/>
            <pc:sldMk cId="0" sldId="861"/>
            <ac:spMk id="21" creationId="{3AFAC120-8554-4B94-985B-7CAF497DAD71}"/>
          </ac:spMkLst>
        </pc:spChg>
        <pc:spChg chg="mod">
          <ac:chgData name="Rohit J Kate" userId="6acfeb0a-1742-4fee-9ad0-3462b52b7fdf" providerId="ADAL" clId="{AD95B7AE-6F46-49A1-B6EF-D7E51E680ABB}" dt="2021-12-07T06:49:42.302" v="1965"/>
          <ac:spMkLst>
            <pc:docMk/>
            <pc:sldMk cId="0" sldId="861"/>
            <ac:spMk id="22" creationId="{EED30B56-21B7-4D86-B5AD-3E9FCF8DC661}"/>
          </ac:spMkLst>
        </pc:spChg>
        <pc:spChg chg="mod">
          <ac:chgData name="Rohit J Kate" userId="6acfeb0a-1742-4fee-9ad0-3462b52b7fdf" providerId="ADAL" clId="{AD95B7AE-6F46-49A1-B6EF-D7E51E680ABB}" dt="2021-12-07T06:49:42.302" v="1965"/>
          <ac:spMkLst>
            <pc:docMk/>
            <pc:sldMk cId="0" sldId="861"/>
            <ac:spMk id="23" creationId="{93C53952-A450-41A6-9F72-D6678F592440}"/>
          </ac:spMkLst>
        </pc:spChg>
        <pc:spChg chg="mod">
          <ac:chgData name="Rohit J Kate" userId="6acfeb0a-1742-4fee-9ad0-3462b52b7fdf" providerId="ADAL" clId="{AD95B7AE-6F46-49A1-B6EF-D7E51E680ABB}" dt="2021-12-07T06:49:42.302" v="1965"/>
          <ac:spMkLst>
            <pc:docMk/>
            <pc:sldMk cId="0" sldId="861"/>
            <ac:spMk id="24" creationId="{C9AFD39C-AC51-443E-A7FA-51D4DE04A12E}"/>
          </ac:spMkLst>
        </pc:spChg>
        <pc:spChg chg="mod">
          <ac:chgData name="Rohit J Kate" userId="6acfeb0a-1742-4fee-9ad0-3462b52b7fdf" providerId="ADAL" clId="{AD95B7AE-6F46-49A1-B6EF-D7E51E680ABB}" dt="2021-12-07T06:49:42.302" v="1965"/>
          <ac:spMkLst>
            <pc:docMk/>
            <pc:sldMk cId="0" sldId="861"/>
            <ac:spMk id="25" creationId="{AC6A9ABC-EC20-45D0-9810-81C8B91D08CE}"/>
          </ac:spMkLst>
        </pc:spChg>
        <pc:spChg chg="add mod">
          <ac:chgData name="Rohit J Kate" userId="6acfeb0a-1742-4fee-9ad0-3462b52b7fdf" providerId="ADAL" clId="{AD95B7AE-6F46-49A1-B6EF-D7E51E680ABB}" dt="2021-12-07T06:53:26.426" v="2076" actId="571"/>
          <ac:spMkLst>
            <pc:docMk/>
            <pc:sldMk cId="0" sldId="861"/>
            <ac:spMk id="29" creationId="{CE205838-918D-4BC9-8D59-90865B9800C5}"/>
          </ac:spMkLst>
        </pc:spChg>
        <pc:spChg chg="mod">
          <ac:chgData name="Rohit J Kate" userId="6acfeb0a-1742-4fee-9ad0-3462b52b7fdf" providerId="ADAL" clId="{AD95B7AE-6F46-49A1-B6EF-D7E51E680ABB}" dt="2021-12-07T06:52:46.241" v="2069" actId="20577"/>
          <ac:spMkLst>
            <pc:docMk/>
            <pc:sldMk cId="0" sldId="861"/>
            <ac:spMk id="32" creationId="{CAE76DE5-7582-4C81-8B95-DAD633A9FEEC}"/>
          </ac:spMkLst>
        </pc:spChg>
        <pc:spChg chg="mod">
          <ac:chgData name="Rohit J Kate" userId="6acfeb0a-1742-4fee-9ad0-3462b52b7fdf" providerId="ADAL" clId="{AD95B7AE-6F46-49A1-B6EF-D7E51E680ABB}" dt="2021-12-07T06:55:26.542" v="2088" actId="1076"/>
          <ac:spMkLst>
            <pc:docMk/>
            <pc:sldMk cId="0" sldId="861"/>
            <ac:spMk id="33" creationId="{7373FE02-A452-44AA-915A-83DA43CC8000}"/>
          </ac:spMkLst>
        </pc:spChg>
        <pc:spChg chg="mod">
          <ac:chgData name="Rohit J Kate" userId="6acfeb0a-1742-4fee-9ad0-3462b52b7fdf" providerId="ADAL" clId="{AD95B7AE-6F46-49A1-B6EF-D7E51E680ABB}" dt="2021-12-07T06:55:30.031" v="2089" actId="14100"/>
          <ac:spMkLst>
            <pc:docMk/>
            <pc:sldMk cId="0" sldId="861"/>
            <ac:spMk id="35" creationId="{E0E2BCEA-0A07-4E8D-BF07-DB8C7CB08E20}"/>
          </ac:spMkLst>
        </pc:spChg>
        <pc:spChg chg="mod">
          <ac:chgData name="Rohit J Kate" userId="6acfeb0a-1742-4fee-9ad0-3462b52b7fdf" providerId="ADAL" clId="{AD95B7AE-6F46-49A1-B6EF-D7E51E680ABB}" dt="2021-12-07T06:51:00.114" v="2008" actId="1076"/>
          <ac:spMkLst>
            <pc:docMk/>
            <pc:sldMk cId="0" sldId="861"/>
            <ac:spMk id="36" creationId="{EA0133BF-9F46-4FE1-A1C3-9214441F8D11}"/>
          </ac:spMkLst>
        </pc:spChg>
        <pc:spChg chg="mod">
          <ac:chgData name="Rohit J Kate" userId="6acfeb0a-1742-4fee-9ad0-3462b52b7fdf" providerId="ADAL" clId="{AD95B7AE-6F46-49A1-B6EF-D7E51E680ABB}" dt="2021-12-07T06:55:35.911" v="2090" actId="1037"/>
          <ac:spMkLst>
            <pc:docMk/>
            <pc:sldMk cId="0" sldId="861"/>
            <ac:spMk id="37" creationId="{B7E7A359-5135-49DB-A2E5-79E5961894D8}"/>
          </ac:spMkLst>
        </pc:spChg>
        <pc:spChg chg="del mod">
          <ac:chgData name="Rohit J Kate" userId="6acfeb0a-1742-4fee-9ad0-3462b52b7fdf" providerId="ADAL" clId="{AD95B7AE-6F46-49A1-B6EF-D7E51E680ABB}" dt="2021-12-07T06:50:06.694" v="1976"/>
          <ac:spMkLst>
            <pc:docMk/>
            <pc:sldMk cId="0" sldId="861"/>
            <ac:spMk id="39" creationId="{23720674-C11E-4039-8B3C-9E555A2F7704}"/>
          </ac:spMkLst>
        </pc:spChg>
        <pc:spChg chg="add del mod">
          <ac:chgData name="Rohit J Kate" userId="6acfeb0a-1742-4fee-9ad0-3462b52b7fdf" providerId="ADAL" clId="{AD95B7AE-6F46-49A1-B6EF-D7E51E680ABB}" dt="2021-12-07T06:51:28.535" v="2032" actId="478"/>
          <ac:spMkLst>
            <pc:docMk/>
            <pc:sldMk cId="0" sldId="861"/>
            <ac:spMk id="40" creationId="{D84D3371-47F3-4BAB-856D-8FD503E00A24}"/>
          </ac:spMkLst>
        </pc:spChg>
        <pc:spChg chg="del">
          <ac:chgData name="Rohit J Kate" userId="6acfeb0a-1742-4fee-9ad0-3462b52b7fdf" providerId="ADAL" clId="{AD95B7AE-6F46-49A1-B6EF-D7E51E680ABB}" dt="2021-12-07T06:52:04.003" v="2055" actId="478"/>
          <ac:spMkLst>
            <pc:docMk/>
            <pc:sldMk cId="0" sldId="861"/>
            <ac:spMk id="41" creationId="{C50635C2-B469-4AD9-BE8A-A52A4DF3362C}"/>
          </ac:spMkLst>
        </pc:spChg>
        <pc:spChg chg="mod">
          <ac:chgData name="Rohit J Kate" userId="6acfeb0a-1742-4fee-9ad0-3462b52b7fdf" providerId="ADAL" clId="{AD95B7AE-6F46-49A1-B6EF-D7E51E680ABB}" dt="2021-12-07T07:20:20.863" v="2708" actId="1076"/>
          <ac:spMkLst>
            <pc:docMk/>
            <pc:sldMk cId="0" sldId="861"/>
            <ac:spMk id="42" creationId="{93EBDDCA-7722-49B5-A83C-93FF966F2952}"/>
          </ac:spMkLst>
        </pc:spChg>
        <pc:spChg chg="mod">
          <ac:chgData name="Rohit J Kate" userId="6acfeb0a-1742-4fee-9ad0-3462b52b7fdf" providerId="ADAL" clId="{AD95B7AE-6F46-49A1-B6EF-D7E51E680ABB}" dt="2021-12-07T06:52:33.330" v="2062" actId="1076"/>
          <ac:spMkLst>
            <pc:docMk/>
            <pc:sldMk cId="0" sldId="861"/>
            <ac:spMk id="43" creationId="{2D993FED-D819-4709-8FCA-7F01BF68E1BD}"/>
          </ac:spMkLst>
        </pc:spChg>
        <pc:spChg chg="mod">
          <ac:chgData name="Rohit J Kate" userId="6acfeb0a-1742-4fee-9ad0-3462b52b7fdf" providerId="ADAL" clId="{AD95B7AE-6F46-49A1-B6EF-D7E51E680ABB}" dt="2021-12-07T07:20:33.472" v="2712" actId="20577"/>
          <ac:spMkLst>
            <pc:docMk/>
            <pc:sldMk cId="0" sldId="861"/>
            <ac:spMk id="44" creationId="{2922907F-E5F1-4A94-91A0-042073462D2B}"/>
          </ac:spMkLst>
        </pc:spChg>
        <pc:spChg chg="mod">
          <ac:chgData name="Rohit J Kate" userId="6acfeb0a-1742-4fee-9ad0-3462b52b7fdf" providerId="ADAL" clId="{AD95B7AE-6F46-49A1-B6EF-D7E51E680ABB}" dt="2021-12-07T06:48:38.603" v="1913"/>
          <ac:spMkLst>
            <pc:docMk/>
            <pc:sldMk cId="0" sldId="861"/>
            <ac:spMk id="110594" creationId="{3F5EC59C-A9FE-4570-9B17-9FA18E12BE17}"/>
          </ac:spMkLst>
        </pc:spChg>
        <pc:grpChg chg="add del mod">
          <ac:chgData name="Rohit J Kate" userId="6acfeb0a-1742-4fee-9ad0-3462b52b7fdf" providerId="ADAL" clId="{AD95B7AE-6F46-49A1-B6EF-D7E51E680ABB}" dt="2021-12-07T06:49:51.866" v="1968"/>
          <ac:grpSpMkLst>
            <pc:docMk/>
            <pc:sldMk cId="0" sldId="861"/>
            <ac:grpSpMk id="18" creationId="{C322CDF3-630E-4CDE-A0E7-64E3ABEB6041}"/>
          </ac:grpSpMkLst>
        </pc:grpChg>
        <pc:picChg chg="add mod">
          <ac:chgData name="Rohit J Kate" userId="6acfeb0a-1742-4fee-9ad0-3462b52b7fdf" providerId="ADAL" clId="{AD95B7AE-6F46-49A1-B6EF-D7E51E680ABB}" dt="2021-12-07T06:50:03.354" v="1973" actId="1076"/>
          <ac:picMkLst>
            <pc:docMk/>
            <pc:sldMk cId="0" sldId="861"/>
            <ac:picMk id="2" creationId="{90974B93-B744-4BB2-8741-3AEE65F507BE}"/>
          </ac:picMkLst>
        </pc:picChg>
        <pc:picChg chg="add mod">
          <ac:chgData name="Rohit J Kate" userId="6acfeb0a-1742-4fee-9ad0-3462b52b7fdf" providerId="ADAL" clId="{AD95B7AE-6F46-49A1-B6EF-D7E51E680ABB}" dt="2021-12-07T06:52:29.040" v="2061" actId="1076"/>
          <ac:picMkLst>
            <pc:docMk/>
            <pc:sldMk cId="0" sldId="861"/>
            <ac:picMk id="27" creationId="{1591F0AD-B60E-4CAA-ACE2-68ABFCE65FFA}"/>
          </ac:picMkLst>
        </pc:picChg>
        <pc:picChg chg="add mod">
          <ac:chgData name="Rohit J Kate" userId="6acfeb0a-1742-4fee-9ad0-3462b52b7fdf" providerId="ADAL" clId="{AD95B7AE-6F46-49A1-B6EF-D7E51E680ABB}" dt="2021-12-07T06:52:27.320" v="2060" actId="1076"/>
          <ac:picMkLst>
            <pc:docMk/>
            <pc:sldMk cId="0" sldId="861"/>
            <ac:picMk id="28" creationId="{1FAAE97F-E413-49D3-A74E-DFDA1979DADC}"/>
          </ac:picMkLst>
        </pc:picChg>
        <pc:picChg chg="add mod">
          <ac:chgData name="Rohit J Kate" userId="6acfeb0a-1742-4fee-9ad0-3462b52b7fdf" providerId="ADAL" clId="{AD95B7AE-6F46-49A1-B6EF-D7E51E680ABB}" dt="2021-12-07T06:53:26.426" v="2076" actId="571"/>
          <ac:picMkLst>
            <pc:docMk/>
            <pc:sldMk cId="0" sldId="861"/>
            <ac:picMk id="30" creationId="{AD56D639-2E54-4FEB-A496-1F7C8101B87C}"/>
          </ac:picMkLst>
        </pc:picChg>
      </pc:sldChg>
      <pc:sldChg chg="addSp modSp new mod">
        <pc:chgData name="Rohit J Kate" userId="6acfeb0a-1742-4fee-9ad0-3462b52b7fdf" providerId="ADAL" clId="{AD95B7AE-6F46-49A1-B6EF-D7E51E680ABB}" dt="2021-12-07T07:19:29.526" v="2655" actId="1076"/>
        <pc:sldMkLst>
          <pc:docMk/>
          <pc:sldMk cId="4131647029" sldId="862"/>
        </pc:sldMkLst>
        <pc:spChg chg="mod">
          <ac:chgData name="Rohit J Kate" userId="6acfeb0a-1742-4fee-9ad0-3462b52b7fdf" providerId="ADAL" clId="{AD95B7AE-6F46-49A1-B6EF-D7E51E680ABB}" dt="2021-12-07T07:04:39.694" v="2437"/>
          <ac:spMkLst>
            <pc:docMk/>
            <pc:sldMk cId="4131647029" sldId="862"/>
            <ac:spMk id="2" creationId="{6644E849-C501-4BFC-A9AA-F74DFE099E87}"/>
          </ac:spMkLst>
        </pc:spChg>
        <pc:spChg chg="mod">
          <ac:chgData name="Rohit J Kate" userId="6acfeb0a-1742-4fee-9ad0-3462b52b7fdf" providerId="ADAL" clId="{AD95B7AE-6F46-49A1-B6EF-D7E51E680ABB}" dt="2021-12-07T07:18:38.962" v="2653" actId="20577"/>
          <ac:spMkLst>
            <pc:docMk/>
            <pc:sldMk cId="4131647029" sldId="862"/>
            <ac:spMk id="3" creationId="{F8E53375-15F4-4CF7-A163-9379C3A9FE53}"/>
          </ac:spMkLst>
        </pc:spChg>
        <pc:picChg chg="add mod">
          <ac:chgData name="Rohit J Kate" userId="6acfeb0a-1742-4fee-9ad0-3462b52b7fdf" providerId="ADAL" clId="{AD95B7AE-6F46-49A1-B6EF-D7E51E680ABB}" dt="2021-12-07T07:19:29.526" v="2655" actId="1076"/>
          <ac:picMkLst>
            <pc:docMk/>
            <pc:sldMk cId="4131647029" sldId="862"/>
            <ac:picMk id="6" creationId="{23ED894E-EF0A-41C8-B414-4DE88122030A}"/>
          </ac:picMkLst>
        </pc:picChg>
      </pc:sldChg>
      <pc:sldChg chg="addSp delSp modSp new mod">
        <pc:chgData name="Rohit J Kate" userId="6acfeb0a-1742-4fee-9ad0-3462b52b7fdf" providerId="ADAL" clId="{AD95B7AE-6F46-49A1-B6EF-D7E51E680ABB}" dt="2021-12-07T07:48:42.351" v="3363" actId="20577"/>
        <pc:sldMkLst>
          <pc:docMk/>
          <pc:sldMk cId="1625683441" sldId="863"/>
        </pc:sldMkLst>
        <pc:spChg chg="mod">
          <ac:chgData name="Rohit J Kate" userId="6acfeb0a-1742-4fee-9ad0-3462b52b7fdf" providerId="ADAL" clId="{AD95B7AE-6F46-49A1-B6EF-D7E51E680ABB}" dt="2021-12-07T07:13:32.420" v="2527" actId="20577"/>
          <ac:spMkLst>
            <pc:docMk/>
            <pc:sldMk cId="1625683441" sldId="863"/>
            <ac:spMk id="2" creationId="{15E001ED-7FE2-485B-B6FB-770B0DC79AAD}"/>
          </ac:spMkLst>
        </pc:spChg>
        <pc:spChg chg="del">
          <ac:chgData name="Rohit J Kate" userId="6acfeb0a-1742-4fee-9ad0-3462b52b7fdf" providerId="ADAL" clId="{AD95B7AE-6F46-49A1-B6EF-D7E51E680ABB}" dt="2021-12-07T07:13:36.838" v="2528" actId="478"/>
          <ac:spMkLst>
            <pc:docMk/>
            <pc:sldMk cId="1625683441" sldId="863"/>
            <ac:spMk id="3" creationId="{878C4D1C-CCD3-4608-B1A2-2BA362638A52}"/>
          </ac:spMkLst>
        </pc:spChg>
        <pc:spChg chg="add del">
          <ac:chgData name="Rohit J Kate" userId="6acfeb0a-1742-4fee-9ad0-3462b52b7fdf" providerId="ADAL" clId="{AD95B7AE-6F46-49A1-B6EF-D7E51E680ABB}" dt="2021-12-07T07:13:39.077" v="2530" actId="22"/>
          <ac:spMkLst>
            <pc:docMk/>
            <pc:sldMk cId="1625683441" sldId="863"/>
            <ac:spMk id="6" creationId="{85231CC4-5805-4A9E-BB70-407E19C8E1A9}"/>
          </ac:spMkLst>
        </pc:spChg>
        <pc:spChg chg="add mod">
          <ac:chgData name="Rohit J Kate" userId="6acfeb0a-1742-4fee-9ad0-3462b52b7fdf" providerId="ADAL" clId="{AD95B7AE-6F46-49A1-B6EF-D7E51E680ABB}" dt="2021-12-07T07:48:42.351" v="3363" actId="20577"/>
          <ac:spMkLst>
            <pc:docMk/>
            <pc:sldMk cId="1625683441" sldId="863"/>
            <ac:spMk id="9" creationId="{3C94AD57-E68C-4261-9294-AC9D3BFE8B89}"/>
          </ac:spMkLst>
        </pc:spChg>
        <pc:spChg chg="add mod">
          <ac:chgData name="Rohit J Kate" userId="6acfeb0a-1742-4fee-9ad0-3462b52b7fdf" providerId="ADAL" clId="{AD95B7AE-6F46-49A1-B6EF-D7E51E680ABB}" dt="2021-12-07T07:17:52.790" v="2619" actId="20577"/>
          <ac:spMkLst>
            <pc:docMk/>
            <pc:sldMk cId="1625683441" sldId="863"/>
            <ac:spMk id="10" creationId="{8656E4D6-F16B-4225-89BA-92BD95112884}"/>
          </ac:spMkLst>
        </pc:spChg>
        <pc:picChg chg="add mod">
          <ac:chgData name="Rohit J Kate" userId="6acfeb0a-1742-4fee-9ad0-3462b52b7fdf" providerId="ADAL" clId="{AD95B7AE-6F46-49A1-B6EF-D7E51E680ABB}" dt="2021-12-07T07:19:39.735" v="2656" actId="1076"/>
          <ac:picMkLst>
            <pc:docMk/>
            <pc:sldMk cId="1625683441" sldId="863"/>
            <ac:picMk id="8" creationId="{88553DA6-D527-4CBB-AF4E-1CFCB7EECF8B}"/>
          </ac:picMkLst>
        </pc:picChg>
      </pc:sldChg>
      <pc:sldChg chg="addSp delSp modSp new mod">
        <pc:chgData name="Rohit J Kate" userId="6acfeb0a-1742-4fee-9ad0-3462b52b7fdf" providerId="ADAL" clId="{AD95B7AE-6F46-49A1-B6EF-D7E51E680ABB}" dt="2021-12-07T07:47:02.072" v="3187" actId="20577"/>
        <pc:sldMkLst>
          <pc:docMk/>
          <pc:sldMk cId="43152894" sldId="864"/>
        </pc:sldMkLst>
        <pc:spChg chg="mod">
          <ac:chgData name="Rohit J Kate" userId="6acfeb0a-1742-4fee-9ad0-3462b52b7fdf" providerId="ADAL" clId="{AD95B7AE-6F46-49A1-B6EF-D7E51E680ABB}" dt="2021-12-07T07:40:43.299" v="2976" actId="20577"/>
          <ac:spMkLst>
            <pc:docMk/>
            <pc:sldMk cId="43152894" sldId="864"/>
            <ac:spMk id="2" creationId="{22E54C57-8EB4-416F-9391-C97B273C29C8}"/>
          </ac:spMkLst>
        </pc:spChg>
        <pc:spChg chg="mod">
          <ac:chgData name="Rohit J Kate" userId="6acfeb0a-1742-4fee-9ad0-3462b52b7fdf" providerId="ADAL" clId="{AD95B7AE-6F46-49A1-B6EF-D7E51E680ABB}" dt="2021-12-07T07:47:02.072" v="3187" actId="20577"/>
          <ac:spMkLst>
            <pc:docMk/>
            <pc:sldMk cId="43152894" sldId="864"/>
            <ac:spMk id="3" creationId="{2E6C26D5-D77C-43C9-96DE-BE26FE74A13B}"/>
          </ac:spMkLst>
        </pc:spChg>
        <pc:spChg chg="add del">
          <ac:chgData name="Rohit J Kate" userId="6acfeb0a-1742-4fee-9ad0-3462b52b7fdf" providerId="ADAL" clId="{AD95B7AE-6F46-49A1-B6EF-D7E51E680ABB}" dt="2021-12-07T07:38:00.706" v="2961" actId="22"/>
          <ac:spMkLst>
            <pc:docMk/>
            <pc:sldMk cId="43152894" sldId="864"/>
            <ac:spMk id="6" creationId="{0797C117-3A49-405C-8D2B-18DA60B7BA99}"/>
          </ac:spMkLst>
        </pc:spChg>
        <pc:spChg chg="add del mod">
          <ac:chgData name="Rohit J Kate" userId="6acfeb0a-1742-4fee-9ad0-3462b52b7fdf" providerId="ADAL" clId="{AD95B7AE-6F46-49A1-B6EF-D7E51E680ABB}" dt="2021-12-07T07:43:25.746" v="2981"/>
          <ac:spMkLst>
            <pc:docMk/>
            <pc:sldMk cId="43152894" sldId="864"/>
            <ac:spMk id="8" creationId="{6CD386DD-860D-4E0E-AA53-695EBB6C4B83}"/>
          </ac:spMkLst>
        </pc:spChg>
        <pc:spChg chg="mod">
          <ac:chgData name="Rohit J Kate" userId="6acfeb0a-1742-4fee-9ad0-3462b52b7fdf" providerId="ADAL" clId="{AD95B7AE-6F46-49A1-B6EF-D7E51E680ABB}" dt="2021-12-07T07:43:34.664" v="2982"/>
          <ac:spMkLst>
            <pc:docMk/>
            <pc:sldMk cId="43152894" sldId="864"/>
            <ac:spMk id="10" creationId="{7886B79B-CF64-4102-B745-5A70CD9A9739}"/>
          </ac:spMkLst>
        </pc:spChg>
        <pc:spChg chg="mod">
          <ac:chgData name="Rohit J Kate" userId="6acfeb0a-1742-4fee-9ad0-3462b52b7fdf" providerId="ADAL" clId="{AD95B7AE-6F46-49A1-B6EF-D7E51E680ABB}" dt="2021-12-07T07:43:34.664" v="2982"/>
          <ac:spMkLst>
            <pc:docMk/>
            <pc:sldMk cId="43152894" sldId="864"/>
            <ac:spMk id="11" creationId="{7A8986B0-A3B5-4EA7-9FE1-AD988C7EF6F6}"/>
          </ac:spMkLst>
        </pc:spChg>
        <pc:spChg chg="mod">
          <ac:chgData name="Rohit J Kate" userId="6acfeb0a-1742-4fee-9ad0-3462b52b7fdf" providerId="ADAL" clId="{AD95B7AE-6F46-49A1-B6EF-D7E51E680ABB}" dt="2021-12-07T07:43:34.664" v="2982"/>
          <ac:spMkLst>
            <pc:docMk/>
            <pc:sldMk cId="43152894" sldId="864"/>
            <ac:spMk id="12" creationId="{513987C4-7B71-409C-85D8-900E226C2A52}"/>
          </ac:spMkLst>
        </pc:spChg>
        <pc:spChg chg="mod">
          <ac:chgData name="Rohit J Kate" userId="6acfeb0a-1742-4fee-9ad0-3462b52b7fdf" providerId="ADAL" clId="{AD95B7AE-6F46-49A1-B6EF-D7E51E680ABB}" dt="2021-12-07T07:43:34.664" v="2982"/>
          <ac:spMkLst>
            <pc:docMk/>
            <pc:sldMk cId="43152894" sldId="864"/>
            <ac:spMk id="13" creationId="{EB05A0F4-9E60-4339-A24D-1EE777BAAA37}"/>
          </ac:spMkLst>
        </pc:spChg>
        <pc:spChg chg="mod">
          <ac:chgData name="Rohit J Kate" userId="6acfeb0a-1742-4fee-9ad0-3462b52b7fdf" providerId="ADAL" clId="{AD95B7AE-6F46-49A1-B6EF-D7E51E680ABB}" dt="2021-12-07T07:43:34.664" v="2982"/>
          <ac:spMkLst>
            <pc:docMk/>
            <pc:sldMk cId="43152894" sldId="864"/>
            <ac:spMk id="14" creationId="{893241D0-F8DA-4864-8328-138FF65092D0}"/>
          </ac:spMkLst>
        </pc:spChg>
        <pc:spChg chg="mod">
          <ac:chgData name="Rohit J Kate" userId="6acfeb0a-1742-4fee-9ad0-3462b52b7fdf" providerId="ADAL" clId="{AD95B7AE-6F46-49A1-B6EF-D7E51E680ABB}" dt="2021-12-07T07:43:34.664" v="2982"/>
          <ac:spMkLst>
            <pc:docMk/>
            <pc:sldMk cId="43152894" sldId="864"/>
            <ac:spMk id="15" creationId="{0E6A037B-A185-41BF-A50E-8C9940BF76BB}"/>
          </ac:spMkLst>
        </pc:spChg>
        <pc:spChg chg="mod">
          <ac:chgData name="Rohit J Kate" userId="6acfeb0a-1742-4fee-9ad0-3462b52b7fdf" providerId="ADAL" clId="{AD95B7AE-6F46-49A1-B6EF-D7E51E680ABB}" dt="2021-12-07T07:43:34.664" v="2982"/>
          <ac:spMkLst>
            <pc:docMk/>
            <pc:sldMk cId="43152894" sldId="864"/>
            <ac:spMk id="16" creationId="{09340405-26D6-4D42-A6D7-C3F71FE3F763}"/>
          </ac:spMkLst>
        </pc:spChg>
        <pc:spChg chg="mod">
          <ac:chgData name="Rohit J Kate" userId="6acfeb0a-1742-4fee-9ad0-3462b52b7fdf" providerId="ADAL" clId="{AD95B7AE-6F46-49A1-B6EF-D7E51E680ABB}" dt="2021-12-07T07:43:34.664" v="2982"/>
          <ac:spMkLst>
            <pc:docMk/>
            <pc:sldMk cId="43152894" sldId="864"/>
            <ac:spMk id="17" creationId="{E5DAFAC2-95A3-40CC-A082-C17F4D0425AB}"/>
          </ac:spMkLst>
        </pc:spChg>
        <pc:spChg chg="mod">
          <ac:chgData name="Rohit J Kate" userId="6acfeb0a-1742-4fee-9ad0-3462b52b7fdf" providerId="ADAL" clId="{AD95B7AE-6F46-49A1-B6EF-D7E51E680ABB}" dt="2021-12-07T07:43:34.664" v="2982"/>
          <ac:spMkLst>
            <pc:docMk/>
            <pc:sldMk cId="43152894" sldId="864"/>
            <ac:spMk id="18" creationId="{BA4B9A6E-E4EC-4300-8D1E-0FCED1FC7B6E}"/>
          </ac:spMkLst>
        </pc:spChg>
        <pc:spChg chg="mod">
          <ac:chgData name="Rohit J Kate" userId="6acfeb0a-1742-4fee-9ad0-3462b52b7fdf" providerId="ADAL" clId="{AD95B7AE-6F46-49A1-B6EF-D7E51E680ABB}" dt="2021-12-07T07:43:34.664" v="2982"/>
          <ac:spMkLst>
            <pc:docMk/>
            <pc:sldMk cId="43152894" sldId="864"/>
            <ac:spMk id="19" creationId="{2E09C363-F1B4-4FDF-9033-5571076F39E5}"/>
          </ac:spMkLst>
        </pc:spChg>
        <pc:spChg chg="mod">
          <ac:chgData name="Rohit J Kate" userId="6acfeb0a-1742-4fee-9ad0-3462b52b7fdf" providerId="ADAL" clId="{AD95B7AE-6F46-49A1-B6EF-D7E51E680ABB}" dt="2021-12-07T07:43:34.664" v="2982"/>
          <ac:spMkLst>
            <pc:docMk/>
            <pc:sldMk cId="43152894" sldId="864"/>
            <ac:spMk id="20" creationId="{AEC27F83-805E-49AA-B8B5-1B6293C99B43}"/>
          </ac:spMkLst>
        </pc:spChg>
        <pc:spChg chg="mod">
          <ac:chgData name="Rohit J Kate" userId="6acfeb0a-1742-4fee-9ad0-3462b52b7fdf" providerId="ADAL" clId="{AD95B7AE-6F46-49A1-B6EF-D7E51E680ABB}" dt="2021-12-07T07:43:34.664" v="2982"/>
          <ac:spMkLst>
            <pc:docMk/>
            <pc:sldMk cId="43152894" sldId="864"/>
            <ac:spMk id="21" creationId="{0F7A3FE8-1CCA-4777-BB5F-7B8842D2A763}"/>
          </ac:spMkLst>
        </pc:spChg>
        <pc:spChg chg="mod">
          <ac:chgData name="Rohit J Kate" userId="6acfeb0a-1742-4fee-9ad0-3462b52b7fdf" providerId="ADAL" clId="{AD95B7AE-6F46-49A1-B6EF-D7E51E680ABB}" dt="2021-12-07T07:43:34.664" v="2982"/>
          <ac:spMkLst>
            <pc:docMk/>
            <pc:sldMk cId="43152894" sldId="864"/>
            <ac:spMk id="22" creationId="{08369B66-AEDA-4CB1-92D0-906C81AD745A}"/>
          </ac:spMkLst>
        </pc:spChg>
        <pc:spChg chg="mod">
          <ac:chgData name="Rohit J Kate" userId="6acfeb0a-1742-4fee-9ad0-3462b52b7fdf" providerId="ADAL" clId="{AD95B7AE-6F46-49A1-B6EF-D7E51E680ABB}" dt="2021-12-07T07:43:34.664" v="2982"/>
          <ac:spMkLst>
            <pc:docMk/>
            <pc:sldMk cId="43152894" sldId="864"/>
            <ac:spMk id="23" creationId="{FC775DE0-9A2D-4BA0-A211-1EED7C964B12}"/>
          </ac:spMkLst>
        </pc:spChg>
        <pc:spChg chg="mod">
          <ac:chgData name="Rohit J Kate" userId="6acfeb0a-1742-4fee-9ad0-3462b52b7fdf" providerId="ADAL" clId="{AD95B7AE-6F46-49A1-B6EF-D7E51E680ABB}" dt="2021-12-07T07:43:34.664" v="2982"/>
          <ac:spMkLst>
            <pc:docMk/>
            <pc:sldMk cId="43152894" sldId="864"/>
            <ac:spMk id="24" creationId="{F498FB98-FFF4-4F55-BC50-6F69AAF17FD4}"/>
          </ac:spMkLst>
        </pc:spChg>
        <pc:spChg chg="mod">
          <ac:chgData name="Rohit J Kate" userId="6acfeb0a-1742-4fee-9ad0-3462b52b7fdf" providerId="ADAL" clId="{AD95B7AE-6F46-49A1-B6EF-D7E51E680ABB}" dt="2021-12-07T07:43:34.664" v="2982"/>
          <ac:spMkLst>
            <pc:docMk/>
            <pc:sldMk cId="43152894" sldId="864"/>
            <ac:spMk id="25" creationId="{73FDE210-4759-478B-A960-0450DCD41B18}"/>
          </ac:spMkLst>
        </pc:spChg>
        <pc:spChg chg="mod">
          <ac:chgData name="Rohit J Kate" userId="6acfeb0a-1742-4fee-9ad0-3462b52b7fdf" providerId="ADAL" clId="{AD95B7AE-6F46-49A1-B6EF-D7E51E680ABB}" dt="2021-12-07T07:43:34.664" v="2982"/>
          <ac:spMkLst>
            <pc:docMk/>
            <pc:sldMk cId="43152894" sldId="864"/>
            <ac:spMk id="26" creationId="{11367E64-2C65-40C4-A72A-7389EA359B75}"/>
          </ac:spMkLst>
        </pc:spChg>
        <pc:spChg chg="mod">
          <ac:chgData name="Rohit J Kate" userId="6acfeb0a-1742-4fee-9ad0-3462b52b7fdf" providerId="ADAL" clId="{AD95B7AE-6F46-49A1-B6EF-D7E51E680ABB}" dt="2021-12-07T07:43:34.664" v="2982"/>
          <ac:spMkLst>
            <pc:docMk/>
            <pc:sldMk cId="43152894" sldId="864"/>
            <ac:spMk id="27" creationId="{7774B227-FB4E-41A9-B262-72E2D9926412}"/>
          </ac:spMkLst>
        </pc:spChg>
        <pc:spChg chg="mod">
          <ac:chgData name="Rohit J Kate" userId="6acfeb0a-1742-4fee-9ad0-3462b52b7fdf" providerId="ADAL" clId="{AD95B7AE-6F46-49A1-B6EF-D7E51E680ABB}" dt="2021-12-07T07:43:34.664" v="2982"/>
          <ac:spMkLst>
            <pc:docMk/>
            <pc:sldMk cId="43152894" sldId="864"/>
            <ac:spMk id="28" creationId="{F832650D-8377-4C48-9BA7-8057AAE6BFAD}"/>
          </ac:spMkLst>
        </pc:spChg>
        <pc:spChg chg="mod">
          <ac:chgData name="Rohit J Kate" userId="6acfeb0a-1742-4fee-9ad0-3462b52b7fdf" providerId="ADAL" clId="{AD95B7AE-6F46-49A1-B6EF-D7E51E680ABB}" dt="2021-12-07T07:43:34.664" v="2982"/>
          <ac:spMkLst>
            <pc:docMk/>
            <pc:sldMk cId="43152894" sldId="864"/>
            <ac:spMk id="29" creationId="{C15A9718-116C-40CE-8958-7A1826424332}"/>
          </ac:spMkLst>
        </pc:spChg>
        <pc:spChg chg="mod">
          <ac:chgData name="Rohit J Kate" userId="6acfeb0a-1742-4fee-9ad0-3462b52b7fdf" providerId="ADAL" clId="{AD95B7AE-6F46-49A1-B6EF-D7E51E680ABB}" dt="2021-12-07T07:43:34.664" v="2982"/>
          <ac:spMkLst>
            <pc:docMk/>
            <pc:sldMk cId="43152894" sldId="864"/>
            <ac:spMk id="30" creationId="{B61FEEBA-15FF-4628-BAB2-AE859E551A67}"/>
          </ac:spMkLst>
        </pc:spChg>
        <pc:spChg chg="mod">
          <ac:chgData name="Rohit J Kate" userId="6acfeb0a-1742-4fee-9ad0-3462b52b7fdf" providerId="ADAL" clId="{AD95B7AE-6F46-49A1-B6EF-D7E51E680ABB}" dt="2021-12-07T07:43:34.664" v="2982"/>
          <ac:spMkLst>
            <pc:docMk/>
            <pc:sldMk cId="43152894" sldId="864"/>
            <ac:spMk id="31" creationId="{615E8EAB-F18F-4693-B0C9-EA2E90119A86}"/>
          </ac:spMkLst>
        </pc:spChg>
        <pc:spChg chg="mod">
          <ac:chgData name="Rohit J Kate" userId="6acfeb0a-1742-4fee-9ad0-3462b52b7fdf" providerId="ADAL" clId="{AD95B7AE-6F46-49A1-B6EF-D7E51E680ABB}" dt="2021-12-07T07:43:34.664" v="2982"/>
          <ac:spMkLst>
            <pc:docMk/>
            <pc:sldMk cId="43152894" sldId="864"/>
            <ac:spMk id="32" creationId="{708F3752-7C19-450C-A917-D0E2585F0C9F}"/>
          </ac:spMkLst>
        </pc:spChg>
        <pc:spChg chg="mod">
          <ac:chgData name="Rohit J Kate" userId="6acfeb0a-1742-4fee-9ad0-3462b52b7fdf" providerId="ADAL" clId="{AD95B7AE-6F46-49A1-B6EF-D7E51E680ABB}" dt="2021-12-07T07:43:34.664" v="2982"/>
          <ac:spMkLst>
            <pc:docMk/>
            <pc:sldMk cId="43152894" sldId="864"/>
            <ac:spMk id="33" creationId="{AC020D33-C730-4BB6-BDB4-37021C78A4B2}"/>
          </ac:spMkLst>
        </pc:spChg>
        <pc:spChg chg="mod">
          <ac:chgData name="Rohit J Kate" userId="6acfeb0a-1742-4fee-9ad0-3462b52b7fdf" providerId="ADAL" clId="{AD95B7AE-6F46-49A1-B6EF-D7E51E680ABB}" dt="2021-12-07T07:43:34.664" v="2982"/>
          <ac:spMkLst>
            <pc:docMk/>
            <pc:sldMk cId="43152894" sldId="864"/>
            <ac:spMk id="34" creationId="{3B219C9F-C4E6-42B6-97E7-95D5ED94FAF7}"/>
          </ac:spMkLst>
        </pc:spChg>
        <pc:spChg chg="mod">
          <ac:chgData name="Rohit J Kate" userId="6acfeb0a-1742-4fee-9ad0-3462b52b7fdf" providerId="ADAL" clId="{AD95B7AE-6F46-49A1-B6EF-D7E51E680ABB}" dt="2021-12-07T07:43:34.664" v="2982"/>
          <ac:spMkLst>
            <pc:docMk/>
            <pc:sldMk cId="43152894" sldId="864"/>
            <ac:spMk id="35" creationId="{3B818204-A5A0-434C-96A3-A53A0683D8A4}"/>
          </ac:spMkLst>
        </pc:spChg>
        <pc:spChg chg="mod">
          <ac:chgData name="Rohit J Kate" userId="6acfeb0a-1742-4fee-9ad0-3462b52b7fdf" providerId="ADAL" clId="{AD95B7AE-6F46-49A1-B6EF-D7E51E680ABB}" dt="2021-12-07T07:43:34.664" v="2982"/>
          <ac:spMkLst>
            <pc:docMk/>
            <pc:sldMk cId="43152894" sldId="864"/>
            <ac:spMk id="36" creationId="{3A535FAE-5C28-43BF-9657-EC350EE3047E}"/>
          </ac:spMkLst>
        </pc:spChg>
        <pc:spChg chg="mod">
          <ac:chgData name="Rohit J Kate" userId="6acfeb0a-1742-4fee-9ad0-3462b52b7fdf" providerId="ADAL" clId="{AD95B7AE-6F46-49A1-B6EF-D7E51E680ABB}" dt="2021-12-07T07:43:34.664" v="2982"/>
          <ac:spMkLst>
            <pc:docMk/>
            <pc:sldMk cId="43152894" sldId="864"/>
            <ac:spMk id="37" creationId="{46024225-739B-4923-A942-9B2312679BF1}"/>
          </ac:spMkLst>
        </pc:spChg>
        <pc:spChg chg="mod">
          <ac:chgData name="Rohit J Kate" userId="6acfeb0a-1742-4fee-9ad0-3462b52b7fdf" providerId="ADAL" clId="{AD95B7AE-6F46-49A1-B6EF-D7E51E680ABB}" dt="2021-12-07T07:43:34.664" v="2982"/>
          <ac:spMkLst>
            <pc:docMk/>
            <pc:sldMk cId="43152894" sldId="864"/>
            <ac:spMk id="38" creationId="{D52B28A8-6C04-4CDE-A417-40183F840D7D}"/>
          </ac:spMkLst>
        </pc:spChg>
        <pc:spChg chg="mod">
          <ac:chgData name="Rohit J Kate" userId="6acfeb0a-1742-4fee-9ad0-3462b52b7fdf" providerId="ADAL" clId="{AD95B7AE-6F46-49A1-B6EF-D7E51E680ABB}" dt="2021-12-07T07:43:34.664" v="2982"/>
          <ac:spMkLst>
            <pc:docMk/>
            <pc:sldMk cId="43152894" sldId="864"/>
            <ac:spMk id="39" creationId="{A49ACECB-74B7-46DB-84CC-3A3C21BCE22A}"/>
          </ac:spMkLst>
        </pc:spChg>
        <pc:spChg chg="mod">
          <ac:chgData name="Rohit J Kate" userId="6acfeb0a-1742-4fee-9ad0-3462b52b7fdf" providerId="ADAL" clId="{AD95B7AE-6F46-49A1-B6EF-D7E51E680ABB}" dt="2021-12-07T07:43:34.664" v="2982"/>
          <ac:spMkLst>
            <pc:docMk/>
            <pc:sldMk cId="43152894" sldId="864"/>
            <ac:spMk id="40" creationId="{3E4AE02C-5272-4EBB-B04E-9B454D7A812E}"/>
          </ac:spMkLst>
        </pc:spChg>
        <pc:spChg chg="mod">
          <ac:chgData name="Rohit J Kate" userId="6acfeb0a-1742-4fee-9ad0-3462b52b7fdf" providerId="ADAL" clId="{AD95B7AE-6F46-49A1-B6EF-D7E51E680ABB}" dt="2021-12-07T07:43:34.664" v="2982"/>
          <ac:spMkLst>
            <pc:docMk/>
            <pc:sldMk cId="43152894" sldId="864"/>
            <ac:spMk id="41" creationId="{8F75598D-72E8-4EDD-9C2C-72FE3F6CD37C}"/>
          </ac:spMkLst>
        </pc:spChg>
        <pc:spChg chg="mod">
          <ac:chgData name="Rohit J Kate" userId="6acfeb0a-1742-4fee-9ad0-3462b52b7fdf" providerId="ADAL" clId="{AD95B7AE-6F46-49A1-B6EF-D7E51E680ABB}" dt="2021-12-07T07:43:34.664" v="2982"/>
          <ac:spMkLst>
            <pc:docMk/>
            <pc:sldMk cId="43152894" sldId="864"/>
            <ac:spMk id="42" creationId="{9CC0939F-FEEA-44E2-918F-B771638AEA75}"/>
          </ac:spMkLst>
        </pc:spChg>
        <pc:spChg chg="mod">
          <ac:chgData name="Rohit J Kate" userId="6acfeb0a-1742-4fee-9ad0-3462b52b7fdf" providerId="ADAL" clId="{AD95B7AE-6F46-49A1-B6EF-D7E51E680ABB}" dt="2021-12-07T07:43:34.664" v="2982"/>
          <ac:spMkLst>
            <pc:docMk/>
            <pc:sldMk cId="43152894" sldId="864"/>
            <ac:spMk id="43" creationId="{D5F93D33-74DD-4644-8C4F-5E84E571D8F7}"/>
          </ac:spMkLst>
        </pc:spChg>
        <pc:spChg chg="mod">
          <ac:chgData name="Rohit J Kate" userId="6acfeb0a-1742-4fee-9ad0-3462b52b7fdf" providerId="ADAL" clId="{AD95B7AE-6F46-49A1-B6EF-D7E51E680ABB}" dt="2021-12-07T07:43:34.664" v="2982"/>
          <ac:spMkLst>
            <pc:docMk/>
            <pc:sldMk cId="43152894" sldId="864"/>
            <ac:spMk id="44" creationId="{741CADA8-B3D7-4CD5-9FF5-5D724EFC1229}"/>
          </ac:spMkLst>
        </pc:spChg>
        <pc:spChg chg="mod">
          <ac:chgData name="Rohit J Kate" userId="6acfeb0a-1742-4fee-9ad0-3462b52b7fdf" providerId="ADAL" clId="{AD95B7AE-6F46-49A1-B6EF-D7E51E680ABB}" dt="2021-12-07T07:43:34.664" v="2982"/>
          <ac:spMkLst>
            <pc:docMk/>
            <pc:sldMk cId="43152894" sldId="864"/>
            <ac:spMk id="45" creationId="{B7E89897-9A1A-4C07-991D-18928C361D1A}"/>
          </ac:spMkLst>
        </pc:spChg>
        <pc:spChg chg="mod">
          <ac:chgData name="Rohit J Kate" userId="6acfeb0a-1742-4fee-9ad0-3462b52b7fdf" providerId="ADAL" clId="{AD95B7AE-6F46-49A1-B6EF-D7E51E680ABB}" dt="2021-12-07T07:43:34.664" v="2982"/>
          <ac:spMkLst>
            <pc:docMk/>
            <pc:sldMk cId="43152894" sldId="864"/>
            <ac:spMk id="46" creationId="{63BAA8BD-F9CA-4965-A909-3D61A233974F}"/>
          </ac:spMkLst>
        </pc:spChg>
        <pc:spChg chg="mod">
          <ac:chgData name="Rohit J Kate" userId="6acfeb0a-1742-4fee-9ad0-3462b52b7fdf" providerId="ADAL" clId="{AD95B7AE-6F46-49A1-B6EF-D7E51E680ABB}" dt="2021-12-07T07:43:34.664" v="2982"/>
          <ac:spMkLst>
            <pc:docMk/>
            <pc:sldMk cId="43152894" sldId="864"/>
            <ac:spMk id="47" creationId="{28115CF8-978D-41DD-A85E-A2575FA66355}"/>
          </ac:spMkLst>
        </pc:spChg>
        <pc:spChg chg="mod">
          <ac:chgData name="Rohit J Kate" userId="6acfeb0a-1742-4fee-9ad0-3462b52b7fdf" providerId="ADAL" clId="{AD95B7AE-6F46-49A1-B6EF-D7E51E680ABB}" dt="2021-12-07T07:43:34.664" v="2982"/>
          <ac:spMkLst>
            <pc:docMk/>
            <pc:sldMk cId="43152894" sldId="864"/>
            <ac:spMk id="48" creationId="{5EE5C971-3320-4C92-892F-B47C18935C96}"/>
          </ac:spMkLst>
        </pc:spChg>
        <pc:spChg chg="mod">
          <ac:chgData name="Rohit J Kate" userId="6acfeb0a-1742-4fee-9ad0-3462b52b7fdf" providerId="ADAL" clId="{AD95B7AE-6F46-49A1-B6EF-D7E51E680ABB}" dt="2021-12-07T07:43:34.664" v="2982"/>
          <ac:spMkLst>
            <pc:docMk/>
            <pc:sldMk cId="43152894" sldId="864"/>
            <ac:spMk id="49" creationId="{39995DF2-FDB8-4EF7-9F82-96B0C18AA3F2}"/>
          </ac:spMkLst>
        </pc:spChg>
        <pc:spChg chg="mod">
          <ac:chgData name="Rohit J Kate" userId="6acfeb0a-1742-4fee-9ad0-3462b52b7fdf" providerId="ADAL" clId="{AD95B7AE-6F46-49A1-B6EF-D7E51E680ABB}" dt="2021-12-07T07:43:34.664" v="2982"/>
          <ac:spMkLst>
            <pc:docMk/>
            <pc:sldMk cId="43152894" sldId="864"/>
            <ac:spMk id="50" creationId="{A333FC95-507F-4857-B850-90C865E5FDA5}"/>
          </ac:spMkLst>
        </pc:spChg>
        <pc:spChg chg="mod">
          <ac:chgData name="Rohit J Kate" userId="6acfeb0a-1742-4fee-9ad0-3462b52b7fdf" providerId="ADAL" clId="{AD95B7AE-6F46-49A1-B6EF-D7E51E680ABB}" dt="2021-12-07T07:43:34.664" v="2982"/>
          <ac:spMkLst>
            <pc:docMk/>
            <pc:sldMk cId="43152894" sldId="864"/>
            <ac:spMk id="51" creationId="{C031CFAD-5225-4C68-A372-5243860A7547}"/>
          </ac:spMkLst>
        </pc:spChg>
        <pc:spChg chg="mod">
          <ac:chgData name="Rohit J Kate" userId="6acfeb0a-1742-4fee-9ad0-3462b52b7fdf" providerId="ADAL" clId="{AD95B7AE-6F46-49A1-B6EF-D7E51E680ABB}" dt="2021-12-07T07:43:34.664" v="2982"/>
          <ac:spMkLst>
            <pc:docMk/>
            <pc:sldMk cId="43152894" sldId="864"/>
            <ac:spMk id="52" creationId="{2D285664-A97A-4AE5-BDD2-5DDAD069590E}"/>
          </ac:spMkLst>
        </pc:spChg>
        <pc:spChg chg="mod">
          <ac:chgData name="Rohit J Kate" userId="6acfeb0a-1742-4fee-9ad0-3462b52b7fdf" providerId="ADAL" clId="{AD95B7AE-6F46-49A1-B6EF-D7E51E680ABB}" dt="2021-12-07T07:43:34.664" v="2982"/>
          <ac:spMkLst>
            <pc:docMk/>
            <pc:sldMk cId="43152894" sldId="864"/>
            <ac:spMk id="53" creationId="{A988D5D8-6C46-42B5-9579-D32453897F71}"/>
          </ac:spMkLst>
        </pc:spChg>
        <pc:spChg chg="del mod topLvl">
          <ac:chgData name="Rohit J Kate" userId="6acfeb0a-1742-4fee-9ad0-3462b52b7fdf" providerId="ADAL" clId="{AD95B7AE-6F46-49A1-B6EF-D7E51E680ABB}" dt="2021-12-07T07:44:34.439" v="2989" actId="478"/>
          <ac:spMkLst>
            <pc:docMk/>
            <pc:sldMk cId="43152894" sldId="864"/>
            <ac:spMk id="55" creationId="{E3E71077-53C6-4E8A-B6E7-1C6D1AE3CD35}"/>
          </ac:spMkLst>
        </pc:spChg>
        <pc:spChg chg="del mod topLvl">
          <ac:chgData name="Rohit J Kate" userId="6acfeb0a-1742-4fee-9ad0-3462b52b7fdf" providerId="ADAL" clId="{AD95B7AE-6F46-49A1-B6EF-D7E51E680ABB}" dt="2021-12-07T07:44:34.439" v="2989" actId="478"/>
          <ac:spMkLst>
            <pc:docMk/>
            <pc:sldMk cId="43152894" sldId="864"/>
            <ac:spMk id="56" creationId="{E1521527-AEBB-4970-9DA6-22700F27DCB1}"/>
          </ac:spMkLst>
        </pc:spChg>
        <pc:spChg chg="del mod topLvl">
          <ac:chgData name="Rohit J Kate" userId="6acfeb0a-1742-4fee-9ad0-3462b52b7fdf" providerId="ADAL" clId="{AD95B7AE-6F46-49A1-B6EF-D7E51E680ABB}" dt="2021-12-07T07:44:34.439" v="2989" actId="478"/>
          <ac:spMkLst>
            <pc:docMk/>
            <pc:sldMk cId="43152894" sldId="864"/>
            <ac:spMk id="57" creationId="{2BF3B143-1613-48DD-8547-CA4F2C8AFA1C}"/>
          </ac:spMkLst>
        </pc:spChg>
        <pc:spChg chg="del mod topLvl">
          <ac:chgData name="Rohit J Kate" userId="6acfeb0a-1742-4fee-9ad0-3462b52b7fdf" providerId="ADAL" clId="{AD95B7AE-6F46-49A1-B6EF-D7E51E680ABB}" dt="2021-12-07T07:44:34.439" v="2989" actId="478"/>
          <ac:spMkLst>
            <pc:docMk/>
            <pc:sldMk cId="43152894" sldId="864"/>
            <ac:spMk id="58" creationId="{1273C421-AFEF-47AC-9708-F77A24D88CA6}"/>
          </ac:spMkLst>
        </pc:spChg>
        <pc:spChg chg="del mod topLvl">
          <ac:chgData name="Rohit J Kate" userId="6acfeb0a-1742-4fee-9ad0-3462b52b7fdf" providerId="ADAL" clId="{AD95B7AE-6F46-49A1-B6EF-D7E51E680ABB}" dt="2021-12-07T07:44:34.439" v="2989" actId="478"/>
          <ac:spMkLst>
            <pc:docMk/>
            <pc:sldMk cId="43152894" sldId="864"/>
            <ac:spMk id="59" creationId="{A320B8B6-0930-4A55-BAA5-2A10286A0144}"/>
          </ac:spMkLst>
        </pc:spChg>
        <pc:spChg chg="del mod topLvl">
          <ac:chgData name="Rohit J Kate" userId="6acfeb0a-1742-4fee-9ad0-3462b52b7fdf" providerId="ADAL" clId="{AD95B7AE-6F46-49A1-B6EF-D7E51E680ABB}" dt="2021-12-07T07:44:34.439" v="2989" actId="478"/>
          <ac:spMkLst>
            <pc:docMk/>
            <pc:sldMk cId="43152894" sldId="864"/>
            <ac:spMk id="60" creationId="{A449D02F-1C61-4A5A-894E-DAC448BA6B85}"/>
          </ac:spMkLst>
        </pc:spChg>
        <pc:spChg chg="del mod topLvl">
          <ac:chgData name="Rohit J Kate" userId="6acfeb0a-1742-4fee-9ad0-3462b52b7fdf" providerId="ADAL" clId="{AD95B7AE-6F46-49A1-B6EF-D7E51E680ABB}" dt="2021-12-07T07:44:34.439" v="2989" actId="478"/>
          <ac:spMkLst>
            <pc:docMk/>
            <pc:sldMk cId="43152894" sldId="864"/>
            <ac:spMk id="61" creationId="{B3216E5A-7627-4F10-83CE-30CEF1978C1D}"/>
          </ac:spMkLst>
        </pc:spChg>
        <pc:spChg chg="del mod topLvl">
          <ac:chgData name="Rohit J Kate" userId="6acfeb0a-1742-4fee-9ad0-3462b52b7fdf" providerId="ADAL" clId="{AD95B7AE-6F46-49A1-B6EF-D7E51E680ABB}" dt="2021-12-07T07:44:34.439" v="2989" actId="478"/>
          <ac:spMkLst>
            <pc:docMk/>
            <pc:sldMk cId="43152894" sldId="864"/>
            <ac:spMk id="62" creationId="{78984143-66D7-4E6B-A0A4-D77B30A17D7F}"/>
          </ac:spMkLst>
        </pc:spChg>
        <pc:spChg chg="del mod topLvl">
          <ac:chgData name="Rohit J Kate" userId="6acfeb0a-1742-4fee-9ad0-3462b52b7fdf" providerId="ADAL" clId="{AD95B7AE-6F46-49A1-B6EF-D7E51E680ABB}" dt="2021-12-07T07:44:34.439" v="2989" actId="478"/>
          <ac:spMkLst>
            <pc:docMk/>
            <pc:sldMk cId="43152894" sldId="864"/>
            <ac:spMk id="63" creationId="{06AB484A-E9FF-43B2-B33B-E49C5C12B90A}"/>
          </ac:spMkLst>
        </pc:spChg>
        <pc:spChg chg="del mod topLvl">
          <ac:chgData name="Rohit J Kate" userId="6acfeb0a-1742-4fee-9ad0-3462b52b7fdf" providerId="ADAL" clId="{AD95B7AE-6F46-49A1-B6EF-D7E51E680ABB}" dt="2021-12-07T07:44:34.439" v="2989" actId="478"/>
          <ac:spMkLst>
            <pc:docMk/>
            <pc:sldMk cId="43152894" sldId="864"/>
            <ac:spMk id="64" creationId="{58904C37-D4E1-449A-8300-08F4552006CA}"/>
          </ac:spMkLst>
        </pc:spChg>
        <pc:spChg chg="del mod topLvl">
          <ac:chgData name="Rohit J Kate" userId="6acfeb0a-1742-4fee-9ad0-3462b52b7fdf" providerId="ADAL" clId="{AD95B7AE-6F46-49A1-B6EF-D7E51E680ABB}" dt="2021-12-07T07:44:34.439" v="2989" actId="478"/>
          <ac:spMkLst>
            <pc:docMk/>
            <pc:sldMk cId="43152894" sldId="864"/>
            <ac:spMk id="65" creationId="{2EEB1F91-B2F1-4281-91A7-5922A26A057F}"/>
          </ac:spMkLst>
        </pc:spChg>
        <pc:spChg chg="del mod topLvl">
          <ac:chgData name="Rohit J Kate" userId="6acfeb0a-1742-4fee-9ad0-3462b52b7fdf" providerId="ADAL" clId="{AD95B7AE-6F46-49A1-B6EF-D7E51E680ABB}" dt="2021-12-07T07:44:34.439" v="2989" actId="478"/>
          <ac:spMkLst>
            <pc:docMk/>
            <pc:sldMk cId="43152894" sldId="864"/>
            <ac:spMk id="66" creationId="{74620299-125A-49CB-B290-2AD1475B5CE0}"/>
          </ac:spMkLst>
        </pc:spChg>
        <pc:spChg chg="del mod topLvl">
          <ac:chgData name="Rohit J Kate" userId="6acfeb0a-1742-4fee-9ad0-3462b52b7fdf" providerId="ADAL" clId="{AD95B7AE-6F46-49A1-B6EF-D7E51E680ABB}" dt="2021-12-07T07:44:34.439" v="2989" actId="478"/>
          <ac:spMkLst>
            <pc:docMk/>
            <pc:sldMk cId="43152894" sldId="864"/>
            <ac:spMk id="67" creationId="{6690E687-6A09-42AB-8684-B1F83CB01951}"/>
          </ac:spMkLst>
        </pc:spChg>
        <pc:spChg chg="del mod topLvl">
          <ac:chgData name="Rohit J Kate" userId="6acfeb0a-1742-4fee-9ad0-3462b52b7fdf" providerId="ADAL" clId="{AD95B7AE-6F46-49A1-B6EF-D7E51E680ABB}" dt="2021-12-07T07:44:34.439" v="2989" actId="478"/>
          <ac:spMkLst>
            <pc:docMk/>
            <pc:sldMk cId="43152894" sldId="864"/>
            <ac:spMk id="68" creationId="{55FD1825-5C10-45D8-9406-355C73F97EA5}"/>
          </ac:spMkLst>
        </pc:spChg>
        <pc:spChg chg="del mod topLvl">
          <ac:chgData name="Rohit J Kate" userId="6acfeb0a-1742-4fee-9ad0-3462b52b7fdf" providerId="ADAL" clId="{AD95B7AE-6F46-49A1-B6EF-D7E51E680ABB}" dt="2021-12-07T07:44:34.439" v="2989" actId="478"/>
          <ac:spMkLst>
            <pc:docMk/>
            <pc:sldMk cId="43152894" sldId="864"/>
            <ac:spMk id="69" creationId="{9516A9C7-D8FA-4666-BB74-56C3822AC023}"/>
          </ac:spMkLst>
        </pc:spChg>
        <pc:spChg chg="mod topLvl">
          <ac:chgData name="Rohit J Kate" userId="6acfeb0a-1742-4fee-9ad0-3462b52b7fdf" providerId="ADAL" clId="{AD95B7AE-6F46-49A1-B6EF-D7E51E680ABB}" dt="2021-12-07T07:45:17.463" v="3090" actId="1037"/>
          <ac:spMkLst>
            <pc:docMk/>
            <pc:sldMk cId="43152894" sldId="864"/>
            <ac:spMk id="70" creationId="{1FA628C4-BD5E-4178-9746-29AB8392B98D}"/>
          </ac:spMkLst>
        </pc:spChg>
        <pc:spChg chg="mod topLvl">
          <ac:chgData name="Rohit J Kate" userId="6acfeb0a-1742-4fee-9ad0-3462b52b7fdf" providerId="ADAL" clId="{AD95B7AE-6F46-49A1-B6EF-D7E51E680ABB}" dt="2021-12-07T07:45:17.463" v="3090" actId="1037"/>
          <ac:spMkLst>
            <pc:docMk/>
            <pc:sldMk cId="43152894" sldId="864"/>
            <ac:spMk id="71" creationId="{AE12A4B9-79B1-4561-B953-AACF9E8D4E74}"/>
          </ac:spMkLst>
        </pc:spChg>
        <pc:spChg chg="mod topLvl">
          <ac:chgData name="Rohit J Kate" userId="6acfeb0a-1742-4fee-9ad0-3462b52b7fdf" providerId="ADAL" clId="{AD95B7AE-6F46-49A1-B6EF-D7E51E680ABB}" dt="2021-12-07T07:45:17.463" v="3090" actId="1037"/>
          <ac:spMkLst>
            <pc:docMk/>
            <pc:sldMk cId="43152894" sldId="864"/>
            <ac:spMk id="72" creationId="{1844F2D0-E484-417E-81BE-F6D15B59E165}"/>
          </ac:spMkLst>
        </pc:spChg>
        <pc:spChg chg="mod topLvl">
          <ac:chgData name="Rohit J Kate" userId="6acfeb0a-1742-4fee-9ad0-3462b52b7fdf" providerId="ADAL" clId="{AD95B7AE-6F46-49A1-B6EF-D7E51E680ABB}" dt="2021-12-07T07:45:17.463" v="3090" actId="1037"/>
          <ac:spMkLst>
            <pc:docMk/>
            <pc:sldMk cId="43152894" sldId="864"/>
            <ac:spMk id="73" creationId="{463621AF-BE7F-4882-80CA-1DEBA54A8F62}"/>
          </ac:spMkLst>
        </pc:spChg>
        <pc:spChg chg="mod topLvl">
          <ac:chgData name="Rohit J Kate" userId="6acfeb0a-1742-4fee-9ad0-3462b52b7fdf" providerId="ADAL" clId="{AD95B7AE-6F46-49A1-B6EF-D7E51E680ABB}" dt="2021-12-07T07:45:17.463" v="3090" actId="1037"/>
          <ac:spMkLst>
            <pc:docMk/>
            <pc:sldMk cId="43152894" sldId="864"/>
            <ac:spMk id="74" creationId="{1CEB5ED4-086F-4575-9728-53E3C4EEB710}"/>
          </ac:spMkLst>
        </pc:spChg>
        <pc:spChg chg="del mod topLvl">
          <ac:chgData name="Rohit J Kate" userId="6acfeb0a-1742-4fee-9ad0-3462b52b7fdf" providerId="ADAL" clId="{AD95B7AE-6F46-49A1-B6EF-D7E51E680ABB}" dt="2021-12-07T07:46:20.660" v="3112" actId="478"/>
          <ac:spMkLst>
            <pc:docMk/>
            <pc:sldMk cId="43152894" sldId="864"/>
            <ac:spMk id="75" creationId="{851ADA84-8491-40E5-84AB-2C9E69DBCF18}"/>
          </ac:spMkLst>
        </pc:spChg>
        <pc:spChg chg="del mod topLvl">
          <ac:chgData name="Rohit J Kate" userId="6acfeb0a-1742-4fee-9ad0-3462b52b7fdf" providerId="ADAL" clId="{AD95B7AE-6F46-49A1-B6EF-D7E51E680ABB}" dt="2021-12-07T07:46:07.919" v="3096" actId="478"/>
          <ac:spMkLst>
            <pc:docMk/>
            <pc:sldMk cId="43152894" sldId="864"/>
            <ac:spMk id="76" creationId="{88619DC6-415A-4151-805D-14EDE169F6D5}"/>
          </ac:spMkLst>
        </pc:spChg>
        <pc:spChg chg="mod topLvl">
          <ac:chgData name="Rohit J Kate" userId="6acfeb0a-1742-4fee-9ad0-3462b52b7fdf" providerId="ADAL" clId="{AD95B7AE-6F46-49A1-B6EF-D7E51E680ABB}" dt="2021-12-07T07:45:17.463" v="3090" actId="1037"/>
          <ac:spMkLst>
            <pc:docMk/>
            <pc:sldMk cId="43152894" sldId="864"/>
            <ac:spMk id="77" creationId="{0AFD0C0B-013D-4426-B65F-F6C5A654149B}"/>
          </ac:spMkLst>
        </pc:spChg>
        <pc:spChg chg="mod topLvl">
          <ac:chgData name="Rohit J Kate" userId="6acfeb0a-1742-4fee-9ad0-3462b52b7fdf" providerId="ADAL" clId="{AD95B7AE-6F46-49A1-B6EF-D7E51E680ABB}" dt="2021-12-07T07:45:17.463" v="3090" actId="1037"/>
          <ac:spMkLst>
            <pc:docMk/>
            <pc:sldMk cId="43152894" sldId="864"/>
            <ac:spMk id="78" creationId="{0089FD8E-4F8C-45D5-9443-0D045F7A0DC4}"/>
          </ac:spMkLst>
        </pc:spChg>
        <pc:spChg chg="mod topLvl">
          <ac:chgData name="Rohit J Kate" userId="6acfeb0a-1742-4fee-9ad0-3462b52b7fdf" providerId="ADAL" clId="{AD95B7AE-6F46-49A1-B6EF-D7E51E680ABB}" dt="2021-12-07T07:45:17.463" v="3090" actId="1037"/>
          <ac:spMkLst>
            <pc:docMk/>
            <pc:sldMk cId="43152894" sldId="864"/>
            <ac:spMk id="79" creationId="{2717902C-A3C0-401D-9CA8-4D5CC3A17CD4}"/>
          </ac:spMkLst>
        </pc:spChg>
        <pc:spChg chg="mod topLvl">
          <ac:chgData name="Rohit J Kate" userId="6acfeb0a-1742-4fee-9ad0-3462b52b7fdf" providerId="ADAL" clId="{AD95B7AE-6F46-49A1-B6EF-D7E51E680ABB}" dt="2021-12-07T07:45:17.463" v="3090" actId="1037"/>
          <ac:spMkLst>
            <pc:docMk/>
            <pc:sldMk cId="43152894" sldId="864"/>
            <ac:spMk id="80" creationId="{D6F01929-2016-4B57-9F2F-C2C8033F75E3}"/>
          </ac:spMkLst>
        </pc:spChg>
        <pc:spChg chg="mod topLvl">
          <ac:chgData name="Rohit J Kate" userId="6acfeb0a-1742-4fee-9ad0-3462b52b7fdf" providerId="ADAL" clId="{AD95B7AE-6F46-49A1-B6EF-D7E51E680ABB}" dt="2021-12-07T07:45:17.463" v="3090" actId="1037"/>
          <ac:spMkLst>
            <pc:docMk/>
            <pc:sldMk cId="43152894" sldId="864"/>
            <ac:spMk id="81" creationId="{C39D21E5-9C50-4D62-934C-81FBAEEF59A2}"/>
          </ac:spMkLst>
        </pc:spChg>
        <pc:spChg chg="mod topLvl">
          <ac:chgData name="Rohit J Kate" userId="6acfeb0a-1742-4fee-9ad0-3462b52b7fdf" providerId="ADAL" clId="{AD95B7AE-6F46-49A1-B6EF-D7E51E680ABB}" dt="2021-12-07T07:45:17.463" v="3090" actId="1037"/>
          <ac:spMkLst>
            <pc:docMk/>
            <pc:sldMk cId="43152894" sldId="864"/>
            <ac:spMk id="82" creationId="{E822E2EA-3E87-4476-8053-D097AFCCBE0D}"/>
          </ac:spMkLst>
        </pc:spChg>
        <pc:spChg chg="mod topLvl">
          <ac:chgData name="Rohit J Kate" userId="6acfeb0a-1742-4fee-9ad0-3462b52b7fdf" providerId="ADAL" clId="{AD95B7AE-6F46-49A1-B6EF-D7E51E680ABB}" dt="2021-12-07T07:45:17.463" v="3090" actId="1037"/>
          <ac:spMkLst>
            <pc:docMk/>
            <pc:sldMk cId="43152894" sldId="864"/>
            <ac:spMk id="83" creationId="{FE3D2464-57FE-4B5B-B7BD-9D3781CAC180}"/>
          </ac:spMkLst>
        </pc:spChg>
        <pc:spChg chg="mod topLvl">
          <ac:chgData name="Rohit J Kate" userId="6acfeb0a-1742-4fee-9ad0-3462b52b7fdf" providerId="ADAL" clId="{AD95B7AE-6F46-49A1-B6EF-D7E51E680ABB}" dt="2021-12-07T07:45:17.463" v="3090" actId="1037"/>
          <ac:spMkLst>
            <pc:docMk/>
            <pc:sldMk cId="43152894" sldId="864"/>
            <ac:spMk id="84" creationId="{B687665E-3FD4-45A5-AC07-A61DE0FFC68C}"/>
          </ac:spMkLst>
        </pc:spChg>
        <pc:spChg chg="mod topLvl">
          <ac:chgData name="Rohit J Kate" userId="6acfeb0a-1742-4fee-9ad0-3462b52b7fdf" providerId="ADAL" clId="{AD95B7AE-6F46-49A1-B6EF-D7E51E680ABB}" dt="2021-12-07T07:45:17.463" v="3090" actId="1037"/>
          <ac:spMkLst>
            <pc:docMk/>
            <pc:sldMk cId="43152894" sldId="864"/>
            <ac:spMk id="85" creationId="{03FFD9E2-769E-40B4-8784-A013747FD1C7}"/>
          </ac:spMkLst>
        </pc:spChg>
        <pc:spChg chg="mod topLvl">
          <ac:chgData name="Rohit J Kate" userId="6acfeb0a-1742-4fee-9ad0-3462b52b7fdf" providerId="ADAL" clId="{AD95B7AE-6F46-49A1-B6EF-D7E51E680ABB}" dt="2021-12-07T07:45:17.463" v="3090" actId="1037"/>
          <ac:spMkLst>
            <pc:docMk/>
            <pc:sldMk cId="43152894" sldId="864"/>
            <ac:spMk id="86" creationId="{CAB32192-A24E-44F1-953C-968675456CAF}"/>
          </ac:spMkLst>
        </pc:spChg>
        <pc:spChg chg="mod topLvl">
          <ac:chgData name="Rohit J Kate" userId="6acfeb0a-1742-4fee-9ad0-3462b52b7fdf" providerId="ADAL" clId="{AD95B7AE-6F46-49A1-B6EF-D7E51E680ABB}" dt="2021-12-07T07:45:17.463" v="3090" actId="1037"/>
          <ac:spMkLst>
            <pc:docMk/>
            <pc:sldMk cId="43152894" sldId="864"/>
            <ac:spMk id="87" creationId="{408B3C7E-5872-4546-8C62-9638CDF02428}"/>
          </ac:spMkLst>
        </pc:spChg>
        <pc:spChg chg="mod topLvl">
          <ac:chgData name="Rohit J Kate" userId="6acfeb0a-1742-4fee-9ad0-3462b52b7fdf" providerId="ADAL" clId="{AD95B7AE-6F46-49A1-B6EF-D7E51E680ABB}" dt="2021-12-07T07:45:17.463" v="3090" actId="1037"/>
          <ac:spMkLst>
            <pc:docMk/>
            <pc:sldMk cId="43152894" sldId="864"/>
            <ac:spMk id="88" creationId="{4C8B691F-C84F-4BC8-9303-C276FB2EFB4A}"/>
          </ac:spMkLst>
        </pc:spChg>
        <pc:spChg chg="mod topLvl">
          <ac:chgData name="Rohit J Kate" userId="6acfeb0a-1742-4fee-9ad0-3462b52b7fdf" providerId="ADAL" clId="{AD95B7AE-6F46-49A1-B6EF-D7E51E680ABB}" dt="2021-12-07T07:45:17.463" v="3090" actId="1037"/>
          <ac:spMkLst>
            <pc:docMk/>
            <pc:sldMk cId="43152894" sldId="864"/>
            <ac:spMk id="89" creationId="{5FF924B2-A47C-4B1A-A558-9620CB4A6DED}"/>
          </ac:spMkLst>
        </pc:spChg>
        <pc:spChg chg="mod topLvl">
          <ac:chgData name="Rohit J Kate" userId="6acfeb0a-1742-4fee-9ad0-3462b52b7fdf" providerId="ADAL" clId="{AD95B7AE-6F46-49A1-B6EF-D7E51E680ABB}" dt="2021-12-07T07:45:17.463" v="3090" actId="1037"/>
          <ac:spMkLst>
            <pc:docMk/>
            <pc:sldMk cId="43152894" sldId="864"/>
            <ac:spMk id="90" creationId="{AFD6C4CF-1074-4177-8FFC-8DD63A19A86A}"/>
          </ac:spMkLst>
        </pc:spChg>
        <pc:spChg chg="mod topLvl">
          <ac:chgData name="Rohit J Kate" userId="6acfeb0a-1742-4fee-9ad0-3462b52b7fdf" providerId="ADAL" clId="{AD95B7AE-6F46-49A1-B6EF-D7E51E680ABB}" dt="2021-12-07T07:45:17.463" v="3090" actId="1037"/>
          <ac:spMkLst>
            <pc:docMk/>
            <pc:sldMk cId="43152894" sldId="864"/>
            <ac:spMk id="91" creationId="{555D63A0-71E9-4C64-AC68-43DC7346A4F0}"/>
          </ac:spMkLst>
        </pc:spChg>
        <pc:spChg chg="del mod topLvl">
          <ac:chgData name="Rohit J Kate" userId="6acfeb0a-1742-4fee-9ad0-3462b52b7fdf" providerId="ADAL" clId="{AD95B7AE-6F46-49A1-B6EF-D7E51E680ABB}" dt="2021-12-07T07:46:43.650" v="3125" actId="478"/>
          <ac:spMkLst>
            <pc:docMk/>
            <pc:sldMk cId="43152894" sldId="864"/>
            <ac:spMk id="92" creationId="{A538EDA4-AAAA-4769-A269-E8223AF6C700}"/>
          </ac:spMkLst>
        </pc:spChg>
        <pc:spChg chg="mod topLvl">
          <ac:chgData name="Rohit J Kate" userId="6acfeb0a-1742-4fee-9ad0-3462b52b7fdf" providerId="ADAL" clId="{AD95B7AE-6F46-49A1-B6EF-D7E51E680ABB}" dt="2021-12-07T07:45:17.463" v="3090" actId="1037"/>
          <ac:spMkLst>
            <pc:docMk/>
            <pc:sldMk cId="43152894" sldId="864"/>
            <ac:spMk id="93" creationId="{024C4C0C-BBBE-4A3C-8C22-52F5CE155FED}"/>
          </ac:spMkLst>
        </pc:spChg>
        <pc:spChg chg="del mod topLvl">
          <ac:chgData name="Rohit J Kate" userId="6acfeb0a-1742-4fee-9ad0-3462b52b7fdf" providerId="ADAL" clId="{AD95B7AE-6F46-49A1-B6EF-D7E51E680ABB}" dt="2021-12-07T07:46:43.650" v="3125" actId="478"/>
          <ac:spMkLst>
            <pc:docMk/>
            <pc:sldMk cId="43152894" sldId="864"/>
            <ac:spMk id="94" creationId="{4A35A45D-688A-49C1-BDE6-3ACBA8B4B381}"/>
          </ac:spMkLst>
        </pc:spChg>
        <pc:spChg chg="mod topLvl">
          <ac:chgData name="Rohit J Kate" userId="6acfeb0a-1742-4fee-9ad0-3462b52b7fdf" providerId="ADAL" clId="{AD95B7AE-6F46-49A1-B6EF-D7E51E680ABB}" dt="2021-12-07T07:45:17.463" v="3090" actId="1037"/>
          <ac:spMkLst>
            <pc:docMk/>
            <pc:sldMk cId="43152894" sldId="864"/>
            <ac:spMk id="95" creationId="{181897B5-12C7-4B36-AD32-DBBC453D5529}"/>
          </ac:spMkLst>
        </pc:spChg>
        <pc:spChg chg="mod topLvl">
          <ac:chgData name="Rohit J Kate" userId="6acfeb0a-1742-4fee-9ad0-3462b52b7fdf" providerId="ADAL" clId="{AD95B7AE-6F46-49A1-B6EF-D7E51E680ABB}" dt="2021-12-07T07:45:17.463" v="3090" actId="1037"/>
          <ac:spMkLst>
            <pc:docMk/>
            <pc:sldMk cId="43152894" sldId="864"/>
            <ac:spMk id="96" creationId="{11DAB1E1-2569-41F5-8B86-98BA72FF2939}"/>
          </ac:spMkLst>
        </pc:spChg>
        <pc:spChg chg="mod topLvl">
          <ac:chgData name="Rohit J Kate" userId="6acfeb0a-1742-4fee-9ad0-3462b52b7fdf" providerId="ADAL" clId="{AD95B7AE-6F46-49A1-B6EF-D7E51E680ABB}" dt="2021-12-07T07:45:17.463" v="3090" actId="1037"/>
          <ac:spMkLst>
            <pc:docMk/>
            <pc:sldMk cId="43152894" sldId="864"/>
            <ac:spMk id="97" creationId="{58BD8257-B103-48C1-B874-E5C3DEEBC76A}"/>
          </ac:spMkLst>
        </pc:spChg>
        <pc:spChg chg="mod topLvl">
          <ac:chgData name="Rohit J Kate" userId="6acfeb0a-1742-4fee-9ad0-3462b52b7fdf" providerId="ADAL" clId="{AD95B7AE-6F46-49A1-B6EF-D7E51E680ABB}" dt="2021-12-07T07:45:17.463" v="3090" actId="1037"/>
          <ac:spMkLst>
            <pc:docMk/>
            <pc:sldMk cId="43152894" sldId="864"/>
            <ac:spMk id="98" creationId="{7C810FE2-22A7-432B-BFA8-2A8AB9C14712}"/>
          </ac:spMkLst>
        </pc:spChg>
        <pc:spChg chg="add mod">
          <ac:chgData name="Rohit J Kate" userId="6acfeb0a-1742-4fee-9ad0-3462b52b7fdf" providerId="ADAL" clId="{AD95B7AE-6F46-49A1-B6EF-D7E51E680ABB}" dt="2021-12-07T07:45:52.367" v="3095" actId="207"/>
          <ac:spMkLst>
            <pc:docMk/>
            <pc:sldMk cId="43152894" sldId="864"/>
            <ac:spMk id="99" creationId="{039C7A46-362F-4789-A93C-806151CE2FA3}"/>
          </ac:spMkLst>
        </pc:spChg>
        <pc:spChg chg="add mod">
          <ac:chgData name="Rohit J Kate" userId="6acfeb0a-1742-4fee-9ad0-3462b52b7fdf" providerId="ADAL" clId="{AD95B7AE-6F46-49A1-B6EF-D7E51E680ABB}" dt="2021-12-07T07:46:18.461" v="3111" actId="14100"/>
          <ac:spMkLst>
            <pc:docMk/>
            <pc:sldMk cId="43152894" sldId="864"/>
            <ac:spMk id="100" creationId="{4EA90828-F645-4032-9267-5AED1E3633B6}"/>
          </ac:spMkLst>
        </pc:spChg>
        <pc:spChg chg="add mod">
          <ac:chgData name="Rohit J Kate" userId="6acfeb0a-1742-4fee-9ad0-3462b52b7fdf" providerId="ADAL" clId="{AD95B7AE-6F46-49A1-B6EF-D7E51E680ABB}" dt="2021-12-07T07:46:40.355" v="3124" actId="1076"/>
          <ac:spMkLst>
            <pc:docMk/>
            <pc:sldMk cId="43152894" sldId="864"/>
            <ac:spMk id="101" creationId="{44012BB5-2D16-4F23-B784-6EF993851557}"/>
          </ac:spMkLst>
        </pc:spChg>
        <pc:spChg chg="add mod">
          <ac:chgData name="Rohit J Kate" userId="6acfeb0a-1742-4fee-9ad0-3462b52b7fdf" providerId="ADAL" clId="{AD95B7AE-6F46-49A1-B6EF-D7E51E680ABB}" dt="2021-12-07T07:46:54.419" v="3181" actId="1035"/>
          <ac:spMkLst>
            <pc:docMk/>
            <pc:sldMk cId="43152894" sldId="864"/>
            <ac:spMk id="102" creationId="{FF3F1C84-D449-4322-AB7C-447ED8D93B24}"/>
          </ac:spMkLst>
        </pc:spChg>
        <pc:spChg chg="add mod">
          <ac:chgData name="Rohit J Kate" userId="6acfeb0a-1742-4fee-9ad0-3462b52b7fdf" providerId="ADAL" clId="{AD95B7AE-6F46-49A1-B6EF-D7E51E680ABB}" dt="2021-12-07T07:46:54.419" v="3181" actId="1035"/>
          <ac:spMkLst>
            <pc:docMk/>
            <pc:sldMk cId="43152894" sldId="864"/>
            <ac:spMk id="103" creationId="{ED8ACAAF-C93B-4071-BCBA-F3FCB74C5D9C}"/>
          </ac:spMkLst>
        </pc:spChg>
        <pc:grpChg chg="add del mod">
          <ac:chgData name="Rohit J Kate" userId="6acfeb0a-1742-4fee-9ad0-3462b52b7fdf" providerId="ADAL" clId="{AD95B7AE-6F46-49A1-B6EF-D7E51E680ABB}" dt="2021-12-07T07:43:38.624" v="2985"/>
          <ac:grpSpMkLst>
            <pc:docMk/>
            <pc:sldMk cId="43152894" sldId="864"/>
            <ac:grpSpMk id="9" creationId="{C0E03A8E-CED5-4337-A4B8-8351090B5A23}"/>
          </ac:grpSpMkLst>
        </pc:grpChg>
        <pc:grpChg chg="add del mod">
          <ac:chgData name="Rohit J Kate" userId="6acfeb0a-1742-4fee-9ad0-3462b52b7fdf" providerId="ADAL" clId="{AD95B7AE-6F46-49A1-B6EF-D7E51E680ABB}" dt="2021-12-07T07:44:29.507" v="2988" actId="165"/>
          <ac:grpSpMkLst>
            <pc:docMk/>
            <pc:sldMk cId="43152894" sldId="864"/>
            <ac:grpSpMk id="54" creationId="{D46220C1-C73E-4487-B907-86021D37DFC1}"/>
          </ac:grpSpMkLst>
        </pc:grpChg>
        <pc:picChg chg="add del mod">
          <ac:chgData name="Rohit J Kate" userId="6acfeb0a-1742-4fee-9ad0-3462b52b7fdf" providerId="ADAL" clId="{AD95B7AE-6F46-49A1-B6EF-D7E51E680ABB}" dt="2021-12-07T07:43:17.866" v="2977" actId="478"/>
          <ac:picMkLst>
            <pc:docMk/>
            <pc:sldMk cId="43152894" sldId="864"/>
            <ac:picMk id="7" creationId="{8F2A1783-49E6-44A3-9603-5E99ABC83C1F}"/>
          </ac:picMkLst>
        </pc:picChg>
      </pc:sldChg>
      <pc:sldChg chg="addSp modSp new mod">
        <pc:chgData name="Rohit J Kate" userId="6acfeb0a-1742-4fee-9ad0-3462b52b7fdf" providerId="ADAL" clId="{AD95B7AE-6F46-49A1-B6EF-D7E51E680ABB}" dt="2021-12-07T07:49:29.447" v="3380" actId="1076"/>
        <pc:sldMkLst>
          <pc:docMk/>
          <pc:sldMk cId="2008904771" sldId="865"/>
        </pc:sldMkLst>
        <pc:spChg chg="mod">
          <ac:chgData name="Rohit J Kate" userId="6acfeb0a-1742-4fee-9ad0-3462b52b7fdf" providerId="ADAL" clId="{AD95B7AE-6F46-49A1-B6EF-D7E51E680ABB}" dt="2021-12-07T07:47:21.389" v="3220" actId="20577"/>
          <ac:spMkLst>
            <pc:docMk/>
            <pc:sldMk cId="2008904771" sldId="865"/>
            <ac:spMk id="2" creationId="{B73F7B85-2923-497A-958E-E3A0BE9772B0}"/>
          </ac:spMkLst>
        </pc:spChg>
        <pc:spChg chg="mod">
          <ac:chgData name="Rohit J Kate" userId="6acfeb0a-1742-4fee-9ad0-3462b52b7fdf" providerId="ADAL" clId="{AD95B7AE-6F46-49A1-B6EF-D7E51E680ABB}" dt="2021-12-07T07:48:18.674" v="3357" actId="20577"/>
          <ac:spMkLst>
            <pc:docMk/>
            <pc:sldMk cId="2008904771" sldId="865"/>
            <ac:spMk id="3" creationId="{F57C27C2-0A93-4560-B435-4A6F88D1EDA7}"/>
          </ac:spMkLst>
        </pc:spChg>
        <pc:spChg chg="add mod">
          <ac:chgData name="Rohit J Kate" userId="6acfeb0a-1742-4fee-9ad0-3462b52b7fdf" providerId="ADAL" clId="{AD95B7AE-6F46-49A1-B6EF-D7E51E680ABB}" dt="2021-12-07T07:49:29.447" v="3380" actId="1076"/>
          <ac:spMkLst>
            <pc:docMk/>
            <pc:sldMk cId="2008904771" sldId="865"/>
            <ac:spMk id="7" creationId="{DAA69219-093E-462E-828F-351888C427F5}"/>
          </ac:spMkLst>
        </pc:spChg>
        <pc:picChg chg="add mod">
          <ac:chgData name="Rohit J Kate" userId="6acfeb0a-1742-4fee-9ad0-3462b52b7fdf" providerId="ADAL" clId="{AD95B7AE-6F46-49A1-B6EF-D7E51E680ABB}" dt="2021-12-07T07:48:31.391" v="3361" actId="962"/>
          <ac:picMkLst>
            <pc:docMk/>
            <pc:sldMk cId="2008904771" sldId="865"/>
            <ac:picMk id="6" creationId="{366477A6-5038-4D48-84BB-9159F9624D77}"/>
          </ac:picMkLst>
        </pc:picChg>
      </pc:sldChg>
      <pc:sldChg chg="addSp modSp new mod">
        <pc:chgData name="Rohit J Kate" userId="6acfeb0a-1742-4fee-9ad0-3462b52b7fdf" providerId="ADAL" clId="{AD95B7AE-6F46-49A1-B6EF-D7E51E680ABB}" dt="2021-12-07T08:28:18.358" v="4499" actId="1076"/>
        <pc:sldMkLst>
          <pc:docMk/>
          <pc:sldMk cId="1612282266" sldId="866"/>
        </pc:sldMkLst>
        <pc:spChg chg="mod">
          <ac:chgData name="Rohit J Kate" userId="6acfeb0a-1742-4fee-9ad0-3462b52b7fdf" providerId="ADAL" clId="{AD95B7AE-6F46-49A1-B6EF-D7E51E680ABB}" dt="2021-12-07T07:55:02.227" v="3575" actId="20577"/>
          <ac:spMkLst>
            <pc:docMk/>
            <pc:sldMk cId="1612282266" sldId="866"/>
            <ac:spMk id="2" creationId="{8FDCB24A-3749-4AEB-83D9-6F53337F402C}"/>
          </ac:spMkLst>
        </pc:spChg>
        <pc:spChg chg="mod">
          <ac:chgData name="Rohit J Kate" userId="6acfeb0a-1742-4fee-9ad0-3462b52b7fdf" providerId="ADAL" clId="{AD95B7AE-6F46-49A1-B6EF-D7E51E680ABB}" dt="2021-12-07T08:27:56.564" v="4469" actId="14100"/>
          <ac:spMkLst>
            <pc:docMk/>
            <pc:sldMk cId="1612282266" sldId="866"/>
            <ac:spMk id="3" creationId="{8C890941-BBFF-450F-839F-B0C251AC86C7}"/>
          </ac:spMkLst>
        </pc:spChg>
        <pc:spChg chg="add mod">
          <ac:chgData name="Rohit J Kate" userId="6acfeb0a-1742-4fee-9ad0-3462b52b7fdf" providerId="ADAL" clId="{AD95B7AE-6F46-49A1-B6EF-D7E51E680ABB}" dt="2021-12-07T08:28:18.358" v="4499" actId="1076"/>
          <ac:spMkLst>
            <pc:docMk/>
            <pc:sldMk cId="1612282266" sldId="866"/>
            <ac:spMk id="7" creationId="{7B63A6C2-F715-4EF8-B538-A1BDA4D4F04A}"/>
          </ac:spMkLst>
        </pc:spChg>
        <pc:picChg chg="add mod">
          <ac:chgData name="Rohit J Kate" userId="6acfeb0a-1742-4fee-9ad0-3462b52b7fdf" providerId="ADAL" clId="{AD95B7AE-6F46-49A1-B6EF-D7E51E680ABB}" dt="2021-12-07T08:28:00.353" v="4470" actId="1076"/>
          <ac:picMkLst>
            <pc:docMk/>
            <pc:sldMk cId="1612282266" sldId="866"/>
            <ac:picMk id="6" creationId="{4CBF5006-0203-437E-B5CF-1B836B69EEEB}"/>
          </ac:picMkLst>
        </pc:picChg>
      </pc:sldChg>
      <pc:sldChg chg="modSp new mod">
        <pc:chgData name="Rohit J Kate" userId="6acfeb0a-1742-4fee-9ad0-3462b52b7fdf" providerId="ADAL" clId="{AD95B7AE-6F46-49A1-B6EF-D7E51E680ABB}" dt="2021-12-07T08:11:41.378" v="3737" actId="20577"/>
        <pc:sldMkLst>
          <pc:docMk/>
          <pc:sldMk cId="187026929" sldId="867"/>
        </pc:sldMkLst>
        <pc:spChg chg="mod">
          <ac:chgData name="Rohit J Kate" userId="6acfeb0a-1742-4fee-9ad0-3462b52b7fdf" providerId="ADAL" clId="{AD95B7AE-6F46-49A1-B6EF-D7E51E680ABB}" dt="2021-12-07T08:11:25.027" v="3715" actId="20577"/>
          <ac:spMkLst>
            <pc:docMk/>
            <pc:sldMk cId="187026929" sldId="867"/>
            <ac:spMk id="2" creationId="{A078A6B5-92E1-429D-ADF3-EBD6315228D5}"/>
          </ac:spMkLst>
        </pc:spChg>
        <pc:spChg chg="mod">
          <ac:chgData name="Rohit J Kate" userId="6acfeb0a-1742-4fee-9ad0-3462b52b7fdf" providerId="ADAL" clId="{AD95B7AE-6F46-49A1-B6EF-D7E51E680ABB}" dt="2021-12-07T08:11:41.378" v="3737" actId="20577"/>
          <ac:spMkLst>
            <pc:docMk/>
            <pc:sldMk cId="187026929" sldId="867"/>
            <ac:spMk id="3" creationId="{070F04B5-514D-4BAE-94CB-82631D27E743}"/>
          </ac:spMkLst>
        </pc:spChg>
      </pc:sldChg>
      <pc:sldChg chg="modSp new mod">
        <pc:chgData name="Rohit J Kate" userId="6acfeb0a-1742-4fee-9ad0-3462b52b7fdf" providerId="ADAL" clId="{AD95B7AE-6F46-49A1-B6EF-D7E51E680ABB}" dt="2021-12-07T08:28:53.751" v="4521" actId="6549"/>
        <pc:sldMkLst>
          <pc:docMk/>
          <pc:sldMk cId="950534669" sldId="868"/>
        </pc:sldMkLst>
        <pc:spChg chg="mod">
          <ac:chgData name="Rohit J Kate" userId="6acfeb0a-1742-4fee-9ad0-3462b52b7fdf" providerId="ADAL" clId="{AD95B7AE-6F46-49A1-B6EF-D7E51E680ABB}" dt="2021-12-07T08:12:28.889" v="3739"/>
          <ac:spMkLst>
            <pc:docMk/>
            <pc:sldMk cId="950534669" sldId="868"/>
            <ac:spMk id="2" creationId="{3279F410-0AF4-4799-9BA0-85CFBA4892D6}"/>
          </ac:spMkLst>
        </pc:spChg>
        <pc:spChg chg="mod">
          <ac:chgData name="Rohit J Kate" userId="6acfeb0a-1742-4fee-9ad0-3462b52b7fdf" providerId="ADAL" clId="{AD95B7AE-6F46-49A1-B6EF-D7E51E680ABB}" dt="2021-12-07T08:28:53.751" v="4521" actId="6549"/>
          <ac:spMkLst>
            <pc:docMk/>
            <pc:sldMk cId="950534669" sldId="868"/>
            <ac:spMk id="3" creationId="{CFC9895C-316B-4DAA-B3F8-4A9ADD28C9B0}"/>
          </ac:spMkLst>
        </pc:spChg>
      </pc:sldChg>
      <pc:sldChg chg="new del">
        <pc:chgData name="Rohit J Kate" userId="6acfeb0a-1742-4fee-9ad0-3462b52b7fdf" providerId="ADAL" clId="{AD95B7AE-6F46-49A1-B6EF-D7E51E680ABB}" dt="2021-12-07T08:09:39.077" v="3693" actId="47"/>
        <pc:sldMkLst>
          <pc:docMk/>
          <pc:sldMk cId="2402299978" sldId="868"/>
        </pc:sldMkLst>
      </pc:sldChg>
      <pc:sldChg chg="modSp new mod">
        <pc:chgData name="Rohit J Kate" userId="6acfeb0a-1742-4fee-9ad0-3462b52b7fdf" providerId="ADAL" clId="{AD95B7AE-6F46-49A1-B6EF-D7E51E680ABB}" dt="2021-12-07T08:25:01.235" v="4460" actId="20577"/>
        <pc:sldMkLst>
          <pc:docMk/>
          <pc:sldMk cId="1168987684" sldId="869"/>
        </pc:sldMkLst>
        <pc:spChg chg="mod">
          <ac:chgData name="Rohit J Kate" userId="6acfeb0a-1742-4fee-9ad0-3462b52b7fdf" providerId="ADAL" clId="{AD95B7AE-6F46-49A1-B6EF-D7E51E680ABB}" dt="2021-12-07T08:14:51.869" v="3859" actId="20577"/>
          <ac:spMkLst>
            <pc:docMk/>
            <pc:sldMk cId="1168987684" sldId="869"/>
            <ac:spMk id="2" creationId="{A5815A31-932D-44D7-AFC6-AB52F62857C8}"/>
          </ac:spMkLst>
        </pc:spChg>
        <pc:spChg chg="mod">
          <ac:chgData name="Rohit J Kate" userId="6acfeb0a-1742-4fee-9ad0-3462b52b7fdf" providerId="ADAL" clId="{AD95B7AE-6F46-49A1-B6EF-D7E51E680ABB}" dt="2021-12-07T08:25:01.235" v="4460" actId="20577"/>
          <ac:spMkLst>
            <pc:docMk/>
            <pc:sldMk cId="1168987684" sldId="869"/>
            <ac:spMk id="3" creationId="{C19394E7-C85C-4C4C-96D1-D5017D459F8A}"/>
          </ac:spMkLst>
        </pc:spChg>
      </pc:sldChg>
      <pc:sldChg chg="modSp new mod">
        <pc:chgData name="Rohit J Kate" userId="6acfeb0a-1742-4fee-9ad0-3462b52b7fdf" providerId="ADAL" clId="{AD95B7AE-6F46-49A1-B6EF-D7E51E680ABB}" dt="2021-12-07T08:46:12.533" v="4742" actId="20577"/>
        <pc:sldMkLst>
          <pc:docMk/>
          <pc:sldMk cId="3897670411" sldId="870"/>
        </pc:sldMkLst>
        <pc:spChg chg="mod">
          <ac:chgData name="Rohit J Kate" userId="6acfeb0a-1742-4fee-9ad0-3462b52b7fdf" providerId="ADAL" clId="{AD95B7AE-6F46-49A1-B6EF-D7E51E680ABB}" dt="2021-12-07T08:46:12.533" v="4742" actId="20577"/>
          <ac:spMkLst>
            <pc:docMk/>
            <pc:sldMk cId="3897670411" sldId="870"/>
            <ac:spMk id="2" creationId="{BE7CB881-1CF6-42E3-809E-77D0F31E6D8F}"/>
          </ac:spMkLst>
        </pc:spChg>
        <pc:spChg chg="mod">
          <ac:chgData name="Rohit J Kate" userId="6acfeb0a-1742-4fee-9ad0-3462b52b7fdf" providerId="ADAL" clId="{AD95B7AE-6F46-49A1-B6EF-D7E51E680ABB}" dt="2021-12-07T08:42:54.651" v="4741" actId="27636"/>
          <ac:spMkLst>
            <pc:docMk/>
            <pc:sldMk cId="3897670411" sldId="870"/>
            <ac:spMk id="3" creationId="{F1A2A6D3-07D6-44DE-8243-27687A8D5A8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69F26725-1B5B-446B-9B09-1D13A1444A60}" type="datetimeFigureOut">
              <a:rPr lang="en-US"/>
              <a:pPr>
                <a:defRPr/>
              </a:pPr>
              <a:t>10/18/2023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D180E5DD-F2D1-46B3-B9AE-9528FED9E5CB}" type="slidenum">
              <a:rPr lang="en-US" altLang="en-US"/>
              <a:pPr>
                <a:defRPr/>
              </a:pPr>
              <a:t>‹#›</a:t>
            </a:fld>
            <a:endParaRPr lang="en-US" altLang="en-US"/>
          </a:p>
        </p:txBody>
      </p:sp>
    </p:spTree>
    <p:extLst>
      <p:ext uri="{BB962C8B-B14F-4D97-AF65-F5344CB8AC3E}">
        <p14:creationId xmlns:p14="http://schemas.microsoft.com/office/powerpoint/2010/main" val="1569715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a:extLst>
              <a:ext uri="{FF2B5EF4-FFF2-40B4-BE49-F238E27FC236}">
                <a16:creationId xmlns:a16="http://schemas.microsoft.com/office/drawing/2014/main" id="{BDE22D55-C3A3-47E8-A520-EFDB755DB9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Notes Placeholder 2">
            <a:extLst>
              <a:ext uri="{FF2B5EF4-FFF2-40B4-BE49-F238E27FC236}">
                <a16:creationId xmlns:a16="http://schemas.microsoft.com/office/drawing/2014/main" id="{D4092F76-CC5C-41C8-BB90-F966E1EDCC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1188" name="Slide Number Placeholder 3">
            <a:extLst>
              <a:ext uri="{FF2B5EF4-FFF2-40B4-BE49-F238E27FC236}">
                <a16:creationId xmlns:a16="http://schemas.microsoft.com/office/drawing/2014/main" id="{BF792BF8-4280-4CB3-8353-939E285ACFA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7B9576-A8B7-489A-B7C4-A3BAB998DED4}" type="slidenum">
              <a:rPr lang="en-US" altLang="en-US">
                <a:solidFill>
                  <a:srgbClr val="000000"/>
                </a:solidFill>
              </a:rPr>
              <a:pPr eaLnBrk="1" hangingPunct="1"/>
              <a:t>16</a:t>
            </a:fld>
            <a:endParaRPr lang="en-US" altLang="en-US">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a:extLst>
              <a:ext uri="{FF2B5EF4-FFF2-40B4-BE49-F238E27FC236}">
                <a16:creationId xmlns:a16="http://schemas.microsoft.com/office/drawing/2014/main" id="{E94EFAE3-F166-4C04-AA50-F0D7FA5793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Notes Placeholder 2">
            <a:extLst>
              <a:ext uri="{FF2B5EF4-FFF2-40B4-BE49-F238E27FC236}">
                <a16:creationId xmlns:a16="http://schemas.microsoft.com/office/drawing/2014/main" id="{8C86A74C-8983-4D37-9B68-27DC494086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31428" name="Slide Number Placeholder 3">
            <a:extLst>
              <a:ext uri="{FF2B5EF4-FFF2-40B4-BE49-F238E27FC236}">
                <a16:creationId xmlns:a16="http://schemas.microsoft.com/office/drawing/2014/main" id="{B6A4FEE6-A1F3-4AD9-99F8-476EB2EB46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3B45B7-B015-4D32-8C68-83365B222547}" type="slidenum">
              <a:rPr lang="en-US" altLang="en-US"/>
              <a:pPr eaLnBrk="1" hangingPunct="1"/>
              <a:t>18</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a:extLst>
              <a:ext uri="{FF2B5EF4-FFF2-40B4-BE49-F238E27FC236}">
                <a16:creationId xmlns:a16="http://schemas.microsoft.com/office/drawing/2014/main" id="{24B348A0-21FE-432E-A49D-24AE311636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50925" eaLnBrk="0" hangingPunct="0">
              <a:defRPr sz="2800">
                <a:solidFill>
                  <a:schemeClr val="accent2"/>
                </a:solidFill>
                <a:latin typeface="Arial" panose="020B0604020202020204" pitchFamily="34" charset="0"/>
              </a:defRPr>
            </a:lvl1pPr>
            <a:lvl2pPr marL="742950" indent="-285750" defTabSz="1050925" eaLnBrk="0" hangingPunct="0">
              <a:defRPr sz="2800">
                <a:solidFill>
                  <a:schemeClr val="accent2"/>
                </a:solidFill>
                <a:latin typeface="Arial" panose="020B0604020202020204" pitchFamily="34" charset="0"/>
              </a:defRPr>
            </a:lvl2pPr>
            <a:lvl3pPr marL="1143000" indent="-228600" defTabSz="1050925" eaLnBrk="0" hangingPunct="0">
              <a:defRPr sz="2800">
                <a:solidFill>
                  <a:schemeClr val="accent2"/>
                </a:solidFill>
                <a:latin typeface="Arial" panose="020B0604020202020204" pitchFamily="34" charset="0"/>
              </a:defRPr>
            </a:lvl3pPr>
            <a:lvl4pPr marL="1600200" indent="-228600" defTabSz="1050925" eaLnBrk="0" hangingPunct="0">
              <a:defRPr sz="2800">
                <a:solidFill>
                  <a:schemeClr val="accent2"/>
                </a:solidFill>
                <a:latin typeface="Arial" panose="020B0604020202020204" pitchFamily="34" charset="0"/>
              </a:defRPr>
            </a:lvl4pPr>
            <a:lvl5pPr marL="2057400" indent="-228600" defTabSz="1050925" eaLnBrk="0" hangingPunct="0">
              <a:defRPr sz="2800">
                <a:solidFill>
                  <a:schemeClr val="accent2"/>
                </a:solidFill>
                <a:latin typeface="Arial" panose="020B0604020202020204" pitchFamily="34" charset="0"/>
              </a:defRPr>
            </a:lvl5pPr>
            <a:lvl6pPr marL="2514600" indent="-228600" defTabSz="1050925"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defTabSz="1050925"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defTabSz="1050925"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defTabSz="1050925"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eaLnBrk="1" hangingPunct="1"/>
            <a:fld id="{FF9FD761-851A-40DE-93C9-411D5E4DB61F}" type="slidenum">
              <a:rPr lang="en-US" altLang="zh-CN" sz="1400">
                <a:solidFill>
                  <a:schemeClr val="tx1"/>
                </a:solidFill>
                <a:latin typeface="Times New Roman" panose="02020603050405020304" pitchFamily="18" charset="0"/>
              </a:rPr>
              <a:pPr eaLnBrk="1" hangingPunct="1"/>
              <a:t>20</a:t>
            </a:fld>
            <a:endParaRPr lang="en-US" altLang="zh-CN" sz="1400">
              <a:solidFill>
                <a:schemeClr val="tx1"/>
              </a:solidFill>
              <a:latin typeface="Times New Roman" panose="02020603050405020304" pitchFamily="18" charset="0"/>
            </a:endParaRPr>
          </a:p>
        </p:txBody>
      </p:sp>
      <p:sp>
        <p:nvSpPr>
          <p:cNvPr id="331779" name="Rectangle 2">
            <a:extLst>
              <a:ext uri="{FF2B5EF4-FFF2-40B4-BE49-F238E27FC236}">
                <a16:creationId xmlns:a16="http://schemas.microsoft.com/office/drawing/2014/main" id="{9F5B92A0-00F2-4A75-BE47-24A40DECAD64}"/>
              </a:ext>
            </a:extLst>
          </p:cNvPr>
          <p:cNvSpPr>
            <a:spLocks noGrp="1" noRot="1" noChangeAspect="1" noChangeArrowheads="1" noTextEdit="1"/>
          </p:cNvSpPr>
          <p:nvPr>
            <p:ph type="sldImg"/>
          </p:nvPr>
        </p:nvSpPr>
        <p:spPr>
          <a:solidFill>
            <a:srgbClr val="FFFFFF"/>
          </a:solidFill>
          <a:ln/>
        </p:spPr>
      </p:sp>
      <p:sp>
        <p:nvSpPr>
          <p:cNvPr id="331780" name="Rectangle 3">
            <a:extLst>
              <a:ext uri="{FF2B5EF4-FFF2-40B4-BE49-F238E27FC236}">
                <a16:creationId xmlns:a16="http://schemas.microsoft.com/office/drawing/2014/main" id="{97EFA596-1AF4-4A37-8C71-E36213D35B49}"/>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180E5DD-F2D1-46B3-B9AE-9528FED9E5CB}" type="slidenum">
              <a:rPr lang="en-US" altLang="en-US" smtClean="0"/>
              <a:pPr>
                <a:defRPr/>
              </a:pPr>
              <a:t>22</a:t>
            </a:fld>
            <a:endParaRPr lang="en-US" altLang="en-US"/>
          </a:p>
        </p:txBody>
      </p:sp>
    </p:spTree>
    <p:extLst>
      <p:ext uri="{BB962C8B-B14F-4D97-AF65-F5344CB8AC3E}">
        <p14:creationId xmlns:p14="http://schemas.microsoft.com/office/powerpoint/2010/main" val="3132955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Image Placeholder 1">
            <a:extLst>
              <a:ext uri="{FF2B5EF4-FFF2-40B4-BE49-F238E27FC236}">
                <a16:creationId xmlns:a16="http://schemas.microsoft.com/office/drawing/2014/main" id="{582B711A-0851-4984-B838-89787E8281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19" name="Notes Placeholder 2">
            <a:extLst>
              <a:ext uri="{FF2B5EF4-FFF2-40B4-BE49-F238E27FC236}">
                <a16:creationId xmlns:a16="http://schemas.microsoft.com/office/drawing/2014/main" id="{823F7DCB-6C16-4C68-8A57-5C5BA92362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9620" name="Slide Number Placeholder 3">
            <a:extLst>
              <a:ext uri="{FF2B5EF4-FFF2-40B4-BE49-F238E27FC236}">
                <a16:creationId xmlns:a16="http://schemas.microsoft.com/office/drawing/2014/main" id="{5CF8EBFC-857F-450C-AD61-55621E3661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CA7646-2EDD-4E83-9B59-E19D679631A4}" type="slidenum">
              <a:rPr lang="en-US" altLang="en-US"/>
              <a:pPr eaLnBrk="1" hangingPunct="1"/>
              <a:t>34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a:extLst>
              <a:ext uri="{FF2B5EF4-FFF2-40B4-BE49-F238E27FC236}">
                <a16:creationId xmlns:a16="http://schemas.microsoft.com/office/drawing/2014/main" id="{4718C0BD-E682-425B-9643-E564FE0B06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Notes Placeholder 2">
            <a:extLst>
              <a:ext uri="{FF2B5EF4-FFF2-40B4-BE49-F238E27FC236}">
                <a16:creationId xmlns:a16="http://schemas.microsoft.com/office/drawing/2014/main" id="{10FE1ECA-B8CF-43CB-A3F3-C3878C6FF8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6852" name="Slide Number Placeholder 3">
            <a:extLst>
              <a:ext uri="{FF2B5EF4-FFF2-40B4-BE49-F238E27FC236}">
                <a16:creationId xmlns:a16="http://schemas.microsoft.com/office/drawing/2014/main" id="{6737BF08-B466-46C7-B080-C9AD363893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7F4151-B7D0-46F0-AB63-F7F4872F1E98}" type="slidenum">
              <a:rPr lang="en-US" altLang="en-US"/>
              <a:pPr eaLnBrk="1" hangingPunct="1"/>
              <a:t>3</a:t>
            </a:fld>
            <a:endParaRPr lang="en-US" altLang="en-US"/>
          </a:p>
        </p:txBody>
      </p:sp>
    </p:spTree>
    <p:extLst>
      <p:ext uri="{BB962C8B-B14F-4D97-AF65-F5344CB8AC3E}">
        <p14:creationId xmlns:p14="http://schemas.microsoft.com/office/powerpoint/2010/main" val="2344851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a:extLst>
              <a:ext uri="{FF2B5EF4-FFF2-40B4-BE49-F238E27FC236}">
                <a16:creationId xmlns:a16="http://schemas.microsoft.com/office/drawing/2014/main" id="{4718C0BD-E682-425B-9643-E564FE0B06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Notes Placeholder 2">
            <a:extLst>
              <a:ext uri="{FF2B5EF4-FFF2-40B4-BE49-F238E27FC236}">
                <a16:creationId xmlns:a16="http://schemas.microsoft.com/office/drawing/2014/main" id="{10FE1ECA-B8CF-43CB-A3F3-C3878C6FF8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6852" name="Slide Number Placeholder 3">
            <a:extLst>
              <a:ext uri="{FF2B5EF4-FFF2-40B4-BE49-F238E27FC236}">
                <a16:creationId xmlns:a16="http://schemas.microsoft.com/office/drawing/2014/main" id="{6737BF08-B466-46C7-B080-C9AD363893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7F4151-B7D0-46F0-AB63-F7F4872F1E98}" type="slidenum">
              <a:rPr lang="en-US" altLang="en-US"/>
              <a:pPr eaLnBrk="1" hangingPunct="1"/>
              <a:t>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a:extLst>
              <a:ext uri="{FF2B5EF4-FFF2-40B4-BE49-F238E27FC236}">
                <a16:creationId xmlns:a16="http://schemas.microsoft.com/office/drawing/2014/main" id="{A4AFF85B-6D4B-42FD-A692-DC9F867274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9" name="Notes Placeholder 2">
            <a:extLst>
              <a:ext uri="{FF2B5EF4-FFF2-40B4-BE49-F238E27FC236}">
                <a16:creationId xmlns:a16="http://schemas.microsoft.com/office/drawing/2014/main" id="{FFD08700-91F2-4EAE-A139-7F92F6EDAD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4020" name="Slide Number Placeholder 3">
            <a:extLst>
              <a:ext uri="{FF2B5EF4-FFF2-40B4-BE49-F238E27FC236}">
                <a16:creationId xmlns:a16="http://schemas.microsoft.com/office/drawing/2014/main" id="{FEC5565B-00FD-4D68-BC0E-55DB0E179E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0765A1-98D1-4FD2-8902-6AB0FC921F43}" type="slidenum">
              <a:rPr lang="en-US" altLang="en-US"/>
              <a:pPr eaLnBrk="1" hangingPunct="1"/>
              <a:t>10</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a:extLst>
              <a:ext uri="{FF2B5EF4-FFF2-40B4-BE49-F238E27FC236}">
                <a16:creationId xmlns:a16="http://schemas.microsoft.com/office/drawing/2014/main" id="{9ABD3009-AB59-489A-82C7-E5F4871821B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3BCBE1-90BA-43D6-8B07-5AAD76D90A3F}" type="slidenum">
              <a:rPr lang="en-US" altLang="zh-CN">
                <a:solidFill>
                  <a:srgbClr val="C0504D"/>
                </a:solidFill>
              </a:rPr>
              <a:pPr eaLnBrk="1" hangingPunct="1"/>
              <a:t>11</a:t>
            </a:fld>
            <a:endParaRPr lang="en-US" altLang="zh-CN">
              <a:solidFill>
                <a:srgbClr val="C0504D"/>
              </a:solidFill>
            </a:endParaRPr>
          </a:p>
        </p:txBody>
      </p:sp>
      <p:sp>
        <p:nvSpPr>
          <p:cNvPr id="218115" name="Rectangle 2">
            <a:extLst>
              <a:ext uri="{FF2B5EF4-FFF2-40B4-BE49-F238E27FC236}">
                <a16:creationId xmlns:a16="http://schemas.microsoft.com/office/drawing/2014/main" id="{6456102E-7956-4B54-BF45-9D5B4C341CAB}"/>
              </a:ext>
            </a:extLst>
          </p:cNvPr>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218116" name="Rectangle 3">
            <a:extLst>
              <a:ext uri="{FF2B5EF4-FFF2-40B4-BE49-F238E27FC236}">
                <a16:creationId xmlns:a16="http://schemas.microsoft.com/office/drawing/2014/main" id="{C71985F5-5D18-4FC7-A593-AE72FF56C9B8}"/>
              </a:ext>
            </a:extLst>
          </p:cNvPr>
          <p:cNvSpPr>
            <a:spLocks noGrp="1" noChangeArrowheads="1"/>
          </p:cNvSpPr>
          <p:nvPr>
            <p:ph type="body" idx="1"/>
          </p:nvPr>
        </p:nvSpPr>
        <p:spPr bwMode="auto">
          <a:xfrm>
            <a:off x="915988" y="4343400"/>
            <a:ext cx="5026025"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a:extLst>
              <a:ext uri="{FF2B5EF4-FFF2-40B4-BE49-F238E27FC236}">
                <a16:creationId xmlns:a16="http://schemas.microsoft.com/office/drawing/2014/main" id="{18219F1E-B0ED-4A3C-9F69-29AF046F4A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Notes Placeholder 2">
            <a:extLst>
              <a:ext uri="{FF2B5EF4-FFF2-40B4-BE49-F238E27FC236}">
                <a16:creationId xmlns:a16="http://schemas.microsoft.com/office/drawing/2014/main" id="{A6E3D285-A6DA-4215-8D1B-1E1C53B937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7092" name="Slide Number Placeholder 3">
            <a:extLst>
              <a:ext uri="{FF2B5EF4-FFF2-40B4-BE49-F238E27FC236}">
                <a16:creationId xmlns:a16="http://schemas.microsoft.com/office/drawing/2014/main" id="{6FA2C69A-103E-42CD-BF95-41D2EE517E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63B12B-C679-4BD4-8396-C15924341D85}" type="slidenum">
              <a:rPr lang="en-US" altLang="en-US"/>
              <a:pPr eaLnBrk="1" hangingPunct="1"/>
              <a:t>12</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a:extLst>
              <a:ext uri="{FF2B5EF4-FFF2-40B4-BE49-F238E27FC236}">
                <a16:creationId xmlns:a16="http://schemas.microsoft.com/office/drawing/2014/main" id="{9ABD3009-AB59-489A-82C7-E5F4871821B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3BCBE1-90BA-43D6-8B07-5AAD76D90A3F}" type="slidenum">
              <a:rPr lang="en-US" altLang="zh-CN">
                <a:solidFill>
                  <a:srgbClr val="C0504D"/>
                </a:solidFill>
              </a:rPr>
              <a:pPr eaLnBrk="1" hangingPunct="1"/>
              <a:t>13</a:t>
            </a:fld>
            <a:endParaRPr lang="en-US" altLang="zh-CN">
              <a:solidFill>
                <a:srgbClr val="C0504D"/>
              </a:solidFill>
            </a:endParaRPr>
          </a:p>
        </p:txBody>
      </p:sp>
      <p:sp>
        <p:nvSpPr>
          <p:cNvPr id="218115" name="Rectangle 2">
            <a:extLst>
              <a:ext uri="{FF2B5EF4-FFF2-40B4-BE49-F238E27FC236}">
                <a16:creationId xmlns:a16="http://schemas.microsoft.com/office/drawing/2014/main" id="{6456102E-7956-4B54-BF45-9D5B4C341CAB}"/>
              </a:ext>
            </a:extLst>
          </p:cNvPr>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218116" name="Rectangle 3">
            <a:extLst>
              <a:ext uri="{FF2B5EF4-FFF2-40B4-BE49-F238E27FC236}">
                <a16:creationId xmlns:a16="http://schemas.microsoft.com/office/drawing/2014/main" id="{C71985F5-5D18-4FC7-A593-AE72FF56C9B8}"/>
              </a:ext>
            </a:extLst>
          </p:cNvPr>
          <p:cNvSpPr>
            <a:spLocks noGrp="1" noChangeArrowheads="1"/>
          </p:cNvSpPr>
          <p:nvPr>
            <p:ph type="body" idx="1"/>
          </p:nvPr>
        </p:nvSpPr>
        <p:spPr bwMode="auto">
          <a:xfrm>
            <a:off x="915988" y="4343400"/>
            <a:ext cx="5026025"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a:extLst>
              <a:ext uri="{FF2B5EF4-FFF2-40B4-BE49-F238E27FC236}">
                <a16:creationId xmlns:a16="http://schemas.microsoft.com/office/drawing/2014/main" id="{46532B8F-F3C6-4BE6-8BF7-F56694C225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a:extLst>
              <a:ext uri="{FF2B5EF4-FFF2-40B4-BE49-F238E27FC236}">
                <a16:creationId xmlns:a16="http://schemas.microsoft.com/office/drawing/2014/main" id="{0162A0C3-E9B6-4295-8D51-473C1123ED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9140" name="Slide Number Placeholder 3">
            <a:extLst>
              <a:ext uri="{FF2B5EF4-FFF2-40B4-BE49-F238E27FC236}">
                <a16:creationId xmlns:a16="http://schemas.microsoft.com/office/drawing/2014/main" id="{60E7B1CA-4AD3-44F6-9A44-A42D500EE07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3AA6B3-35FD-4C63-A1C8-AC0DCEF16BB0}" type="slidenum">
              <a:rPr lang="en-US" altLang="en-US">
                <a:solidFill>
                  <a:srgbClr val="000000"/>
                </a:solidFill>
              </a:rPr>
              <a:pPr eaLnBrk="1" hangingPunct="1"/>
              <a:t>14</a:t>
            </a:fld>
            <a:endParaRPr lang="en-US"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a:extLst>
              <a:ext uri="{FF2B5EF4-FFF2-40B4-BE49-F238E27FC236}">
                <a16:creationId xmlns:a16="http://schemas.microsoft.com/office/drawing/2014/main" id="{74C631C1-435E-4A45-A3F2-CD860DEAA3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3" name="Notes Placeholder 2">
            <a:extLst>
              <a:ext uri="{FF2B5EF4-FFF2-40B4-BE49-F238E27FC236}">
                <a16:creationId xmlns:a16="http://schemas.microsoft.com/office/drawing/2014/main" id="{73303FF1-70E1-4565-8F9B-F0322AD4A0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0164" name="Slide Number Placeholder 3">
            <a:extLst>
              <a:ext uri="{FF2B5EF4-FFF2-40B4-BE49-F238E27FC236}">
                <a16:creationId xmlns:a16="http://schemas.microsoft.com/office/drawing/2014/main" id="{C60AE4C4-2DB6-4046-BBE6-8146192ED3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6A1C1E-58FD-443A-822C-7F6DB2A1CCEF}" type="slidenum">
              <a:rPr lang="en-US" altLang="en-US">
                <a:solidFill>
                  <a:srgbClr val="000000"/>
                </a:solidFill>
              </a:rPr>
              <a:pPr eaLnBrk="1" hangingPunct="1"/>
              <a:t>15</a:t>
            </a:fld>
            <a:endParaRPr lang="en-US"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604BA51-EA39-4ED3-8844-0BFB624CB888}" type="datetime1">
              <a:rPr lang="en-US"/>
              <a:pPr>
                <a:defRPr/>
              </a:pPr>
              <a:t>10/18/2023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F779C7-BB63-4507-9879-97D78F1A014C}" type="slidenum">
              <a:rPr lang="en-US" altLang="en-US"/>
              <a:pPr>
                <a:defRPr/>
              </a:pPr>
              <a:t>‹#›</a:t>
            </a:fld>
            <a:endParaRPr lang="en-US" altLang="en-US"/>
          </a:p>
        </p:txBody>
      </p:sp>
    </p:spTree>
    <p:extLst>
      <p:ext uri="{BB962C8B-B14F-4D97-AF65-F5344CB8AC3E}">
        <p14:creationId xmlns:p14="http://schemas.microsoft.com/office/powerpoint/2010/main" val="391208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C716971-B5ED-4028-9B3F-C4B8BF75647A}" type="datetime1">
              <a:rPr lang="en-US"/>
              <a:pPr>
                <a:defRPr/>
              </a:pPr>
              <a:t>10/18/2023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0DC823-3DF8-4CA9-B160-49809CD9A97D}" type="slidenum">
              <a:rPr lang="en-US" altLang="en-US"/>
              <a:pPr>
                <a:defRPr/>
              </a:pPr>
              <a:t>‹#›</a:t>
            </a:fld>
            <a:endParaRPr lang="en-US" altLang="en-US"/>
          </a:p>
        </p:txBody>
      </p:sp>
    </p:spTree>
    <p:extLst>
      <p:ext uri="{BB962C8B-B14F-4D97-AF65-F5344CB8AC3E}">
        <p14:creationId xmlns:p14="http://schemas.microsoft.com/office/powerpoint/2010/main" val="9583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A608DDA-D29D-4C5E-9536-4D5EF7DF046B}" type="datetime1">
              <a:rPr lang="en-US"/>
              <a:pPr>
                <a:defRPr/>
              </a:pPr>
              <a:t>10/18/2023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52BEF9-6ACE-4F93-93BA-95F4EA9A670A}" type="slidenum">
              <a:rPr lang="en-US" altLang="en-US"/>
              <a:pPr>
                <a:defRPr/>
              </a:pPr>
              <a:t>‹#›</a:t>
            </a:fld>
            <a:endParaRPr lang="en-US" altLang="en-US"/>
          </a:p>
        </p:txBody>
      </p:sp>
    </p:spTree>
    <p:extLst>
      <p:ext uri="{BB962C8B-B14F-4D97-AF65-F5344CB8AC3E}">
        <p14:creationId xmlns:p14="http://schemas.microsoft.com/office/powerpoint/2010/main" val="320981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lvl1pPr>
              <a:defRPr>
                <a:solidFill>
                  <a:srgbClr val="0066FF"/>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457200" y="1371600"/>
            <a:ext cx="8229600" cy="5181600"/>
          </a:xfrm>
        </p:spPr>
        <p:txBody>
          <a:bodyPr>
            <a:normAutofit/>
          </a:bodyPr>
          <a:lstStyle>
            <a:lvl2pPr>
              <a:defRPr>
                <a:solidFill>
                  <a:srgbClr val="009900"/>
                </a:solidFill>
              </a:defRPr>
            </a:lvl2pPr>
            <a:lvl3pPr>
              <a:defRPr>
                <a:solidFill>
                  <a:schemeClr val="accent1">
                    <a:lumMod val="75000"/>
                  </a:schemeClr>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5967F982-B508-4D46-92AD-2E5B0CA1189D}" type="datetime1">
              <a:rPr lang="en-US"/>
              <a:pPr>
                <a:defRPr/>
              </a:pPr>
              <a:t>10/18/2023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CB826A-10D9-4B74-BF3F-66BA54B479B8}" type="slidenum">
              <a:rPr lang="en-US" altLang="en-US"/>
              <a:pPr>
                <a:defRPr/>
              </a:pPr>
              <a:t>‹#›</a:t>
            </a:fld>
            <a:endParaRPr lang="en-US" altLang="en-US" dirty="0"/>
          </a:p>
        </p:txBody>
      </p:sp>
    </p:spTree>
    <p:extLst>
      <p:ext uri="{BB962C8B-B14F-4D97-AF65-F5344CB8AC3E}">
        <p14:creationId xmlns:p14="http://schemas.microsoft.com/office/powerpoint/2010/main" val="360302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DA63603-53D1-4150-B5DD-7D38D1A47B3E}" type="datetime1">
              <a:rPr lang="en-US"/>
              <a:pPr>
                <a:defRPr/>
              </a:pPr>
              <a:t>10/18/2023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D66ED4-487B-4A1B-95C2-D61719E8BD48}" type="slidenum">
              <a:rPr lang="en-US" altLang="en-US"/>
              <a:pPr>
                <a:defRPr/>
              </a:pPr>
              <a:t>‹#›</a:t>
            </a:fld>
            <a:endParaRPr lang="en-US" altLang="en-US"/>
          </a:p>
        </p:txBody>
      </p:sp>
    </p:spTree>
    <p:extLst>
      <p:ext uri="{BB962C8B-B14F-4D97-AF65-F5344CB8AC3E}">
        <p14:creationId xmlns:p14="http://schemas.microsoft.com/office/powerpoint/2010/main" val="386432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A7A8217-88E2-4AEE-AE26-AC486D0545D5}" type="datetime1">
              <a:rPr lang="en-US"/>
              <a:pPr>
                <a:defRPr/>
              </a:pPr>
              <a:t>10/18/2023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977A5D3-3077-4D85-B29D-58F964FA40A7}" type="slidenum">
              <a:rPr lang="en-US" altLang="en-US"/>
              <a:pPr>
                <a:defRPr/>
              </a:pPr>
              <a:t>‹#›</a:t>
            </a:fld>
            <a:endParaRPr lang="en-US" altLang="en-US"/>
          </a:p>
        </p:txBody>
      </p:sp>
    </p:spTree>
    <p:extLst>
      <p:ext uri="{BB962C8B-B14F-4D97-AF65-F5344CB8AC3E}">
        <p14:creationId xmlns:p14="http://schemas.microsoft.com/office/powerpoint/2010/main" val="20962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9A0872D-BF34-4E68-86B3-8CE02757CAE3}" type="datetime1">
              <a:rPr lang="en-US"/>
              <a:pPr>
                <a:defRPr/>
              </a:pPr>
              <a:t>10/18/2023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8DF7723-03E0-4A6A-BB3E-5ED427486EB8}" type="slidenum">
              <a:rPr lang="en-US" altLang="en-US"/>
              <a:pPr>
                <a:defRPr/>
              </a:pPr>
              <a:t>‹#›</a:t>
            </a:fld>
            <a:endParaRPr lang="en-US" altLang="en-US"/>
          </a:p>
        </p:txBody>
      </p:sp>
    </p:spTree>
    <p:extLst>
      <p:ext uri="{BB962C8B-B14F-4D97-AF65-F5344CB8AC3E}">
        <p14:creationId xmlns:p14="http://schemas.microsoft.com/office/powerpoint/2010/main" val="1200640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F5D4885-6E44-4BD2-9D89-A134CD769558}" type="datetime1">
              <a:rPr lang="en-US"/>
              <a:pPr>
                <a:defRPr/>
              </a:pPr>
              <a:t>10/18/2023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BE88533-1F03-49E2-B633-7AE0C0186A38}" type="slidenum">
              <a:rPr lang="en-US" altLang="en-US"/>
              <a:pPr>
                <a:defRPr/>
              </a:pPr>
              <a:t>‹#›</a:t>
            </a:fld>
            <a:endParaRPr lang="en-US" altLang="en-US"/>
          </a:p>
        </p:txBody>
      </p:sp>
    </p:spTree>
    <p:extLst>
      <p:ext uri="{BB962C8B-B14F-4D97-AF65-F5344CB8AC3E}">
        <p14:creationId xmlns:p14="http://schemas.microsoft.com/office/powerpoint/2010/main" val="76328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BC3098D-FDE1-4FCA-AE7D-E0CF53CB6841}" type="datetime1">
              <a:rPr lang="en-US"/>
              <a:pPr>
                <a:defRPr/>
              </a:pPr>
              <a:t>10/18/2023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9244E15-DB38-48D5-A96E-0EC44B2C4EE6}" type="slidenum">
              <a:rPr lang="en-US" altLang="en-US"/>
              <a:pPr>
                <a:defRPr/>
              </a:pPr>
              <a:t>‹#›</a:t>
            </a:fld>
            <a:endParaRPr lang="en-US" altLang="en-US"/>
          </a:p>
        </p:txBody>
      </p:sp>
    </p:spTree>
    <p:extLst>
      <p:ext uri="{BB962C8B-B14F-4D97-AF65-F5344CB8AC3E}">
        <p14:creationId xmlns:p14="http://schemas.microsoft.com/office/powerpoint/2010/main" val="40315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B61504-EAD5-4D8C-8D38-7CFD13204FBC}" type="datetime1">
              <a:rPr lang="en-US"/>
              <a:pPr>
                <a:defRPr/>
              </a:pPr>
              <a:t>10/18/2023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07318FF-CCCA-42BC-814C-F64D112BF13F}" type="slidenum">
              <a:rPr lang="en-US" altLang="en-US"/>
              <a:pPr>
                <a:defRPr/>
              </a:pPr>
              <a:t>‹#›</a:t>
            </a:fld>
            <a:endParaRPr lang="en-US" altLang="en-US"/>
          </a:p>
        </p:txBody>
      </p:sp>
    </p:spTree>
    <p:extLst>
      <p:ext uri="{BB962C8B-B14F-4D97-AF65-F5344CB8AC3E}">
        <p14:creationId xmlns:p14="http://schemas.microsoft.com/office/powerpoint/2010/main" val="2077746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440FE62-E41F-4FD1-AB44-4EE73C62085E}" type="datetime1">
              <a:rPr lang="en-US"/>
              <a:pPr>
                <a:defRPr/>
              </a:pPr>
              <a:t>10/18/2023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D6A8E3-E8AD-40E5-91A4-72E6C138F924}" type="slidenum">
              <a:rPr lang="en-US" altLang="en-US"/>
              <a:pPr>
                <a:defRPr/>
              </a:pPr>
              <a:t>‹#›</a:t>
            </a:fld>
            <a:endParaRPr lang="en-US" altLang="en-US"/>
          </a:p>
        </p:txBody>
      </p:sp>
    </p:spTree>
    <p:extLst>
      <p:ext uri="{BB962C8B-B14F-4D97-AF65-F5344CB8AC3E}">
        <p14:creationId xmlns:p14="http://schemas.microsoft.com/office/powerpoint/2010/main" val="31937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ECB5618C-685B-4E51-AB24-B5B3A9257C9C}" type="datetime1">
              <a:rPr lang="en-US"/>
              <a:pPr>
                <a:defRPr/>
              </a:pPr>
              <a:t>10/18/2023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A14454FF-29C4-4487-B867-79A0DA399F8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452563"/>
            <a:ext cx="8839200" cy="1470025"/>
          </a:xfrm>
          <a:solidFill>
            <a:schemeClr val="bg1"/>
          </a:solidFill>
        </p:spPr>
        <p:txBody>
          <a:bodyPr rtlCol="0">
            <a:normAutofit/>
          </a:bodyPr>
          <a:lstStyle/>
          <a:p>
            <a:pPr eaLnBrk="1" fontAlgn="auto" hangingPunct="1">
              <a:spcAft>
                <a:spcPts val="0"/>
              </a:spcAft>
              <a:defRPr/>
            </a:pPr>
            <a:r>
              <a:rPr lang="en-US" sz="4000" dirty="0">
                <a:solidFill>
                  <a:srgbClr val="0066FF"/>
                </a:solidFill>
                <a:latin typeface="Arial" pitchFamily="34" charset="0"/>
                <a:cs typeface="Arial" pitchFamily="34" charset="0"/>
              </a:rPr>
              <a:t>Natural Language Processing</a:t>
            </a:r>
          </a:p>
        </p:txBody>
      </p:sp>
      <p:sp>
        <p:nvSpPr>
          <p:cNvPr id="3075" name="Subtitle 2"/>
          <p:cNvSpPr>
            <a:spLocks noGrp="1"/>
          </p:cNvSpPr>
          <p:nvPr>
            <p:ph type="subTitle" idx="1"/>
          </p:nvPr>
        </p:nvSpPr>
        <p:spPr>
          <a:xfrm>
            <a:off x="3276600" y="3581400"/>
            <a:ext cx="2743200" cy="457200"/>
          </a:xfrm>
        </p:spPr>
        <p:txBody>
          <a:bodyPr/>
          <a:lstStyle/>
          <a:p>
            <a:pPr eaLnBrk="1" hangingPunct="1"/>
            <a:r>
              <a:rPr lang="en-US" altLang="en-US" sz="3600" dirty="0" err="1">
                <a:solidFill>
                  <a:srgbClr val="009900"/>
                </a:solidFill>
                <a:latin typeface="Arial" pitchFamily="34" charset="0"/>
                <a:cs typeface="Arial" pitchFamily="34" charset="0"/>
              </a:rPr>
              <a:t>Rohit</a:t>
            </a:r>
            <a:r>
              <a:rPr lang="en-US" altLang="en-US" sz="3600" dirty="0">
                <a:solidFill>
                  <a:srgbClr val="009900"/>
                </a:solidFill>
                <a:latin typeface="Arial" pitchFamily="34" charset="0"/>
                <a:cs typeface="Arial" pitchFamily="34" charset="0"/>
              </a:rPr>
              <a:t> Kate</a:t>
            </a:r>
          </a:p>
        </p:txBody>
      </p:sp>
      <p:pic>
        <p:nvPicPr>
          <p:cNvPr id="30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6764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152400" y="4321175"/>
            <a:ext cx="8839200" cy="1470025"/>
          </a:xfrm>
          <a:prstGeom prst="rect">
            <a:avLst/>
          </a:prstGeom>
          <a:solidFill>
            <a:schemeClr val="bg1"/>
          </a:solidFill>
          <a:ln w="9525">
            <a:noFill/>
            <a:miter lim="800000"/>
            <a:headEnd/>
            <a:tailEnd/>
          </a:ln>
        </p:spPr>
        <p:txBody>
          <a:bodyPr anchor="ctr">
            <a:normAutofit fontScale="97500"/>
          </a:bodyPr>
          <a:lstStyle/>
          <a:p>
            <a:pPr algn="ctr" eaLnBrk="1" fontAlgn="auto" hangingPunct="1">
              <a:spcAft>
                <a:spcPts val="0"/>
              </a:spcAft>
              <a:defRPr/>
            </a:pPr>
            <a:r>
              <a:rPr lang="en-US" sz="3600" dirty="0">
                <a:solidFill>
                  <a:srgbClr val="FF0000"/>
                </a:solidFill>
                <a:ea typeface="+mj-ea"/>
                <a:cs typeface="Arial" pitchFamily="34" charset="0"/>
              </a:rPr>
              <a:t>Information Extraction</a:t>
            </a:r>
          </a:p>
        </p:txBody>
      </p:sp>
      <p:sp>
        <p:nvSpPr>
          <p:cNvPr id="307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7664C502-BD19-4391-8FD7-92C681B5A275}" type="slidenum">
              <a:rPr lang="en-US" altLang="en-US" sz="1200" smtClean="0">
                <a:solidFill>
                  <a:srgbClr val="898989"/>
                </a:solidFill>
              </a:rPr>
              <a:pPr>
                <a:spcBef>
                  <a:spcPct val="0"/>
                </a:spcBef>
                <a:buFontTx/>
                <a:buNone/>
              </a:pPr>
              <a:t>1</a:t>
            </a:fld>
            <a:endParaRPr lang="en-US" altLang="en-US" sz="12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9A2B9C07-12CB-4001-904C-CD887451F7C8}"/>
              </a:ext>
            </a:extLst>
          </p:cNvPr>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85AB3000-0D38-4100-BE39-E1E765805E35}" type="slidenum">
              <a:rPr lang="en-US" altLang="en-US">
                <a:solidFill>
                  <a:srgbClr val="898989"/>
                </a:solidFill>
                <a:latin typeface="Calibri" panose="020F0502020204030204" pitchFamily="34" charset="0"/>
              </a:rPr>
              <a:pPr algn="ctr" eaLnBrk="1" hangingPunct="1"/>
              <a:t>10</a:t>
            </a:fld>
            <a:endParaRPr lang="en-US" altLang="en-US">
              <a:solidFill>
                <a:srgbClr val="898989"/>
              </a:solidFill>
              <a:latin typeface="Times New Roman" panose="02020603050405020304" pitchFamily="18" charset="0"/>
            </a:endParaRPr>
          </a:p>
        </p:txBody>
      </p:sp>
      <p:sp>
        <p:nvSpPr>
          <p:cNvPr id="153603" name="Rectangle 2">
            <a:extLst>
              <a:ext uri="{FF2B5EF4-FFF2-40B4-BE49-F238E27FC236}">
                <a16:creationId xmlns:a16="http://schemas.microsoft.com/office/drawing/2014/main" id="{E47CD8F3-A1F6-4C53-8BC5-315A3F34D223}"/>
              </a:ext>
            </a:extLst>
          </p:cNvPr>
          <p:cNvSpPr>
            <a:spLocks noGrp="1" noChangeArrowheads="1"/>
          </p:cNvSpPr>
          <p:nvPr>
            <p:ph type="title"/>
          </p:nvPr>
        </p:nvSpPr>
        <p:spPr/>
        <p:txBody>
          <a:bodyPr/>
          <a:lstStyle/>
          <a:p>
            <a:pPr eaLnBrk="1" hangingPunct="1"/>
            <a:r>
              <a:rPr lang="en-US" altLang="en-US"/>
              <a:t>Named Entity Recognition</a:t>
            </a:r>
          </a:p>
        </p:txBody>
      </p:sp>
      <p:sp>
        <p:nvSpPr>
          <p:cNvPr id="153604" name="Rectangle 3">
            <a:extLst>
              <a:ext uri="{FF2B5EF4-FFF2-40B4-BE49-F238E27FC236}">
                <a16:creationId xmlns:a16="http://schemas.microsoft.com/office/drawing/2014/main" id="{C3779742-C4CC-4D72-8C0E-4A883FEB874A}"/>
              </a:ext>
            </a:extLst>
          </p:cNvPr>
          <p:cNvSpPr>
            <a:spLocks noGrp="1" noChangeArrowheads="1"/>
          </p:cNvSpPr>
          <p:nvPr>
            <p:ph type="body" idx="1"/>
          </p:nvPr>
        </p:nvSpPr>
        <p:spPr/>
        <p:txBody>
          <a:bodyPr>
            <a:normAutofit/>
          </a:bodyPr>
          <a:lstStyle/>
          <a:p>
            <a:pPr eaLnBrk="1" hangingPunct="1"/>
            <a:r>
              <a:rPr lang="en-US" altLang="en-US" dirty="0"/>
              <a:t>Specific type of information extraction in which the goal is to extract names of particular types of entities such as person, location, organization, or protein name, etc.</a:t>
            </a:r>
          </a:p>
          <a:p>
            <a:pPr eaLnBrk="1" hangingPunct="1"/>
            <a:r>
              <a:rPr lang="en-US" altLang="en-US" dirty="0"/>
              <a:t>Not trivial:</a:t>
            </a:r>
          </a:p>
          <a:p>
            <a:pPr lvl="1" eaLnBrk="1" hangingPunct="1"/>
            <a:r>
              <a:rPr lang="en-US" altLang="en-US" dirty="0"/>
              <a:t>Could be ambiguous</a:t>
            </a:r>
          </a:p>
          <a:p>
            <a:pPr lvl="2" eaLnBrk="1" hangingPunct="1"/>
            <a:r>
              <a:rPr lang="en-US" altLang="en-US" dirty="0"/>
              <a:t>“Austin” could be a person or location</a:t>
            </a:r>
          </a:p>
          <a:p>
            <a:pPr lvl="1" eaLnBrk="1" hangingPunct="1"/>
            <a:r>
              <a:rPr lang="en-US" altLang="en-US" dirty="0"/>
              <a:t>No exhaustive list of protein names; new proteins are continually discovered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5B9D6576-D90A-478B-886D-5B8071C0EED9}"/>
              </a:ext>
            </a:extLst>
          </p:cNvPr>
          <p:cNvSpPr>
            <a:spLocks noGrp="1" noChangeArrowheads="1"/>
          </p:cNvSpPr>
          <p:nvPr>
            <p:ph type="title"/>
          </p:nvPr>
        </p:nvSpPr>
        <p:spPr/>
        <p:txBody>
          <a:bodyPr/>
          <a:lstStyle/>
          <a:p>
            <a:pPr eaLnBrk="1" hangingPunct="1"/>
            <a:r>
              <a:rPr lang="en-US" altLang="en-US" dirty="0"/>
              <a:t>Named Entity Recognition</a:t>
            </a:r>
          </a:p>
        </p:txBody>
      </p:sp>
      <p:sp>
        <p:nvSpPr>
          <p:cNvPr id="157699" name="Text Box 3">
            <a:extLst>
              <a:ext uri="{FF2B5EF4-FFF2-40B4-BE49-F238E27FC236}">
                <a16:creationId xmlns:a16="http://schemas.microsoft.com/office/drawing/2014/main" id="{6A3ECFC8-6215-492B-A031-07E3BC944ACB}"/>
              </a:ext>
            </a:extLst>
          </p:cNvPr>
          <p:cNvSpPr txBox="1">
            <a:spLocks noChangeArrowheads="1"/>
          </p:cNvSpPr>
          <p:nvPr/>
        </p:nvSpPr>
        <p:spPr bwMode="auto">
          <a:xfrm>
            <a:off x="-47625" y="3444875"/>
            <a:ext cx="9267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rgbClr val="FF0000"/>
              </a:buClr>
            </a:pPr>
            <a:r>
              <a:rPr lang="en-US" altLang="en-US" dirty="0">
                <a:solidFill>
                  <a:srgbClr val="009900"/>
                </a:solidFill>
                <a:latin typeface="Times New Roman" panose="02020603050405020304" pitchFamily="18" charset="0"/>
              </a:rPr>
              <a:t>Austin lives in Los Angeles, California and works there for an American company called ABC Inc.</a:t>
            </a:r>
            <a:endParaRPr lang="en-US" altLang="en-US" sz="2800" dirty="0">
              <a:solidFill>
                <a:srgbClr val="009900"/>
              </a:solidFill>
              <a:latin typeface="Times New Roman" panose="02020603050405020304" pitchFamily="18" charset="0"/>
            </a:endParaRPr>
          </a:p>
        </p:txBody>
      </p:sp>
      <p:grpSp>
        <p:nvGrpSpPr>
          <p:cNvPr id="2" name="Group 4">
            <a:extLst>
              <a:ext uri="{FF2B5EF4-FFF2-40B4-BE49-F238E27FC236}">
                <a16:creationId xmlns:a16="http://schemas.microsoft.com/office/drawing/2014/main" id="{EFBF50F2-CE97-4959-95EB-E9FAE652CB15}"/>
              </a:ext>
            </a:extLst>
          </p:cNvPr>
          <p:cNvGrpSpPr>
            <a:grpSpLocks/>
          </p:cNvGrpSpPr>
          <p:nvPr/>
        </p:nvGrpSpPr>
        <p:grpSpPr bwMode="auto">
          <a:xfrm>
            <a:off x="41275" y="3444875"/>
            <a:ext cx="9067800" cy="396875"/>
            <a:chOff x="0" y="2170"/>
            <a:chExt cx="5712" cy="250"/>
          </a:xfrm>
        </p:grpSpPr>
        <p:sp>
          <p:nvSpPr>
            <p:cNvPr id="157720" name="Oval 5">
              <a:extLst>
                <a:ext uri="{FF2B5EF4-FFF2-40B4-BE49-F238E27FC236}">
                  <a16:creationId xmlns:a16="http://schemas.microsoft.com/office/drawing/2014/main" id="{FF7F15EE-458A-4595-A788-2C02BFB420C2}"/>
                </a:ext>
              </a:extLst>
            </p:cNvPr>
            <p:cNvSpPr>
              <a:spLocks noChangeArrowheads="1"/>
            </p:cNvSpPr>
            <p:nvPr/>
          </p:nvSpPr>
          <p:spPr bwMode="auto">
            <a:xfrm>
              <a:off x="0" y="2180"/>
              <a:ext cx="336" cy="24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sp>
          <p:nvSpPr>
            <p:cNvPr id="157721" name="Oval 6">
              <a:extLst>
                <a:ext uri="{FF2B5EF4-FFF2-40B4-BE49-F238E27FC236}">
                  <a16:creationId xmlns:a16="http://schemas.microsoft.com/office/drawing/2014/main" id="{D0DEBCED-C2D2-4F65-A113-6EAD8ABF4113}"/>
                </a:ext>
              </a:extLst>
            </p:cNvPr>
            <p:cNvSpPr>
              <a:spLocks noChangeArrowheads="1"/>
            </p:cNvSpPr>
            <p:nvPr/>
          </p:nvSpPr>
          <p:spPr bwMode="auto">
            <a:xfrm>
              <a:off x="816" y="2170"/>
              <a:ext cx="768" cy="24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sp>
          <p:nvSpPr>
            <p:cNvPr id="157722" name="Oval 7">
              <a:extLst>
                <a:ext uri="{FF2B5EF4-FFF2-40B4-BE49-F238E27FC236}">
                  <a16:creationId xmlns:a16="http://schemas.microsoft.com/office/drawing/2014/main" id="{65C1D639-1F0F-4B0B-9DCB-94A885735472}"/>
                </a:ext>
              </a:extLst>
            </p:cNvPr>
            <p:cNvSpPr>
              <a:spLocks noChangeArrowheads="1"/>
            </p:cNvSpPr>
            <p:nvPr/>
          </p:nvSpPr>
          <p:spPr bwMode="auto">
            <a:xfrm>
              <a:off x="1584" y="2170"/>
              <a:ext cx="672" cy="24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sp>
          <p:nvSpPr>
            <p:cNvPr id="157723" name="Oval 9">
              <a:extLst>
                <a:ext uri="{FF2B5EF4-FFF2-40B4-BE49-F238E27FC236}">
                  <a16:creationId xmlns:a16="http://schemas.microsoft.com/office/drawing/2014/main" id="{7F67CA58-66C7-42F5-809E-F07118A89072}"/>
                </a:ext>
              </a:extLst>
            </p:cNvPr>
            <p:cNvSpPr>
              <a:spLocks noChangeArrowheads="1"/>
            </p:cNvSpPr>
            <p:nvPr/>
          </p:nvSpPr>
          <p:spPr bwMode="auto">
            <a:xfrm>
              <a:off x="5136" y="2170"/>
              <a:ext cx="576" cy="24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grpSp>
      <p:grpSp>
        <p:nvGrpSpPr>
          <p:cNvPr id="3" name="Group 10">
            <a:extLst>
              <a:ext uri="{FF2B5EF4-FFF2-40B4-BE49-F238E27FC236}">
                <a16:creationId xmlns:a16="http://schemas.microsoft.com/office/drawing/2014/main" id="{C78221CC-CF87-43E6-9242-8D7431166CBC}"/>
              </a:ext>
            </a:extLst>
          </p:cNvPr>
          <p:cNvGrpSpPr>
            <a:grpSpLocks/>
          </p:cNvGrpSpPr>
          <p:nvPr/>
        </p:nvGrpSpPr>
        <p:grpSpPr bwMode="auto">
          <a:xfrm>
            <a:off x="66675" y="3794125"/>
            <a:ext cx="9144000" cy="368300"/>
            <a:chOff x="16" y="2390"/>
            <a:chExt cx="5760" cy="232"/>
          </a:xfrm>
        </p:grpSpPr>
        <p:sp>
          <p:nvSpPr>
            <p:cNvPr id="157716" name="Text Box 11">
              <a:extLst>
                <a:ext uri="{FF2B5EF4-FFF2-40B4-BE49-F238E27FC236}">
                  <a16:creationId xmlns:a16="http://schemas.microsoft.com/office/drawing/2014/main" id="{AC3E3B30-ADA8-4C73-A96D-B44CFCF1024A}"/>
                </a:ext>
              </a:extLst>
            </p:cNvPr>
            <p:cNvSpPr txBox="1">
              <a:spLocks noChangeArrowheads="1"/>
            </p:cNvSpPr>
            <p:nvPr/>
          </p:nvSpPr>
          <p:spPr bwMode="auto">
            <a:xfrm>
              <a:off x="16" y="2390"/>
              <a:ext cx="4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3333CC"/>
                  </a:solidFill>
                  <a:latin typeface="Times New Roman" panose="02020603050405020304" pitchFamily="18" charset="0"/>
                </a:rPr>
                <a:t>Person</a:t>
              </a:r>
            </a:p>
          </p:txBody>
        </p:sp>
        <p:sp>
          <p:nvSpPr>
            <p:cNvPr id="157717" name="Text Box 12">
              <a:extLst>
                <a:ext uri="{FF2B5EF4-FFF2-40B4-BE49-F238E27FC236}">
                  <a16:creationId xmlns:a16="http://schemas.microsoft.com/office/drawing/2014/main" id="{916CE6D5-17E1-48FC-BE5A-E4C57FAF5FC0}"/>
                </a:ext>
              </a:extLst>
            </p:cNvPr>
            <p:cNvSpPr txBox="1">
              <a:spLocks noChangeArrowheads="1"/>
            </p:cNvSpPr>
            <p:nvPr/>
          </p:nvSpPr>
          <p:spPr bwMode="auto">
            <a:xfrm>
              <a:off x="913" y="2390"/>
              <a:ext cx="5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3333CC"/>
                  </a:solidFill>
                  <a:latin typeface="Times New Roman" panose="02020603050405020304" pitchFamily="18" charset="0"/>
                </a:rPr>
                <a:t>Location</a:t>
              </a:r>
            </a:p>
          </p:txBody>
        </p:sp>
        <p:sp>
          <p:nvSpPr>
            <p:cNvPr id="157718" name="Text Box 13">
              <a:extLst>
                <a:ext uri="{FF2B5EF4-FFF2-40B4-BE49-F238E27FC236}">
                  <a16:creationId xmlns:a16="http://schemas.microsoft.com/office/drawing/2014/main" id="{26AE3E99-5182-40B3-864E-C63A4B8862C0}"/>
                </a:ext>
              </a:extLst>
            </p:cNvPr>
            <p:cNvSpPr txBox="1">
              <a:spLocks noChangeArrowheads="1"/>
            </p:cNvSpPr>
            <p:nvPr/>
          </p:nvSpPr>
          <p:spPr bwMode="auto">
            <a:xfrm>
              <a:off x="1680" y="2390"/>
              <a:ext cx="5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3333CC"/>
                  </a:solidFill>
                  <a:latin typeface="Times New Roman" panose="02020603050405020304" pitchFamily="18" charset="0"/>
                </a:rPr>
                <a:t>Location</a:t>
              </a:r>
            </a:p>
          </p:txBody>
        </p:sp>
        <p:sp>
          <p:nvSpPr>
            <p:cNvPr id="157719" name="Text Box 15">
              <a:extLst>
                <a:ext uri="{FF2B5EF4-FFF2-40B4-BE49-F238E27FC236}">
                  <a16:creationId xmlns:a16="http://schemas.microsoft.com/office/drawing/2014/main" id="{126E429C-3AF4-4968-8437-2659CDF3B692}"/>
                </a:ext>
              </a:extLst>
            </p:cNvPr>
            <p:cNvSpPr txBox="1">
              <a:spLocks noChangeArrowheads="1"/>
            </p:cNvSpPr>
            <p:nvPr/>
          </p:nvSpPr>
          <p:spPr bwMode="auto">
            <a:xfrm>
              <a:off x="4992" y="2410"/>
              <a:ext cx="7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3333CC"/>
                  </a:solidFill>
                  <a:latin typeface="Times New Roman" panose="02020603050405020304" pitchFamily="18" charset="0"/>
                </a:rPr>
                <a:t>Organization</a:t>
              </a:r>
            </a:p>
          </p:txBody>
        </p:sp>
      </p:grpSp>
      <p:sp>
        <p:nvSpPr>
          <p:cNvPr id="5" name="TextBox 4">
            <a:extLst>
              <a:ext uri="{FF2B5EF4-FFF2-40B4-BE49-F238E27FC236}">
                <a16:creationId xmlns:a16="http://schemas.microsoft.com/office/drawing/2014/main" id="{CA3169F3-4D4B-4BA3-BB3A-50C9770FC063}"/>
              </a:ext>
            </a:extLst>
          </p:cNvPr>
          <p:cNvSpPr txBox="1"/>
          <p:nvPr/>
        </p:nvSpPr>
        <p:spPr>
          <a:xfrm>
            <a:off x="237085" y="1743880"/>
            <a:ext cx="5057795" cy="369332"/>
          </a:xfrm>
          <a:prstGeom prst="rect">
            <a:avLst/>
          </a:prstGeom>
          <a:noFill/>
        </p:spPr>
        <p:txBody>
          <a:bodyPr wrap="none" rtlCol="0">
            <a:spAutoFit/>
          </a:bodyPr>
          <a:lstStyle/>
          <a:p>
            <a:r>
              <a:rPr lang="en-US" dirty="0"/>
              <a:t>Entity types: Person, Location and Organization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76392AA9-DDE9-4651-839B-133D4B1A09A0}"/>
              </a:ext>
            </a:extLst>
          </p:cNvPr>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9D8D4D8C-A0C7-4806-AD21-87D60364F641}" type="slidenum">
              <a:rPr lang="en-US" altLang="en-US">
                <a:solidFill>
                  <a:srgbClr val="898989"/>
                </a:solidFill>
                <a:latin typeface="Calibri" panose="020F0502020204030204" pitchFamily="34" charset="0"/>
              </a:rPr>
              <a:pPr algn="ctr" eaLnBrk="1" hangingPunct="1"/>
              <a:t>12</a:t>
            </a:fld>
            <a:endParaRPr lang="en-US" altLang="en-US">
              <a:solidFill>
                <a:srgbClr val="898989"/>
              </a:solidFill>
              <a:latin typeface="Times New Roman" panose="02020603050405020304" pitchFamily="18" charset="0"/>
            </a:endParaRPr>
          </a:p>
        </p:txBody>
      </p:sp>
      <p:sp>
        <p:nvSpPr>
          <p:cNvPr id="156675" name="Rectangle 2">
            <a:extLst>
              <a:ext uri="{FF2B5EF4-FFF2-40B4-BE49-F238E27FC236}">
                <a16:creationId xmlns:a16="http://schemas.microsoft.com/office/drawing/2014/main" id="{20DF451A-D1B7-419F-8ACF-32AF97F2F4F6}"/>
              </a:ext>
            </a:extLst>
          </p:cNvPr>
          <p:cNvSpPr>
            <a:spLocks noGrp="1" noChangeArrowheads="1"/>
          </p:cNvSpPr>
          <p:nvPr>
            <p:ph type="title"/>
          </p:nvPr>
        </p:nvSpPr>
        <p:spPr/>
        <p:txBody>
          <a:bodyPr/>
          <a:lstStyle/>
          <a:p>
            <a:pPr eaLnBrk="1" hangingPunct="1"/>
            <a:r>
              <a:rPr lang="en-US" altLang="en-US"/>
              <a:t>Relation Extraction</a:t>
            </a:r>
          </a:p>
        </p:txBody>
      </p:sp>
      <p:sp>
        <p:nvSpPr>
          <p:cNvPr id="156676" name="Rectangle 3">
            <a:extLst>
              <a:ext uri="{FF2B5EF4-FFF2-40B4-BE49-F238E27FC236}">
                <a16:creationId xmlns:a16="http://schemas.microsoft.com/office/drawing/2014/main" id="{27C53009-36B9-4A2C-BC72-4DC7467376B7}"/>
              </a:ext>
            </a:extLst>
          </p:cNvPr>
          <p:cNvSpPr>
            <a:spLocks noGrp="1" noChangeArrowheads="1"/>
          </p:cNvSpPr>
          <p:nvPr>
            <p:ph type="body" idx="1"/>
          </p:nvPr>
        </p:nvSpPr>
        <p:spPr/>
        <p:txBody>
          <a:bodyPr/>
          <a:lstStyle/>
          <a:p>
            <a:pPr eaLnBrk="1" hangingPunct="1"/>
            <a:r>
              <a:rPr lang="en-US" altLang="en-US" dirty="0"/>
              <a:t>Once entities are recognized, identify specific relations between entities</a:t>
            </a:r>
          </a:p>
          <a:p>
            <a:pPr lvl="1" eaLnBrk="1" hangingPunct="1"/>
            <a:r>
              <a:rPr lang="en-US" altLang="en-US" dirty="0" err="1"/>
              <a:t>Work_For</a:t>
            </a:r>
            <a:r>
              <a:rPr lang="en-US" altLang="en-US" dirty="0"/>
              <a:t>(Person, Organization)</a:t>
            </a:r>
          </a:p>
          <a:p>
            <a:pPr lvl="1" eaLnBrk="1" hangingPunct="1"/>
            <a:r>
              <a:rPr lang="en-US" altLang="en-US" dirty="0" err="1"/>
              <a:t>OrgBased_In</a:t>
            </a:r>
            <a:r>
              <a:rPr lang="en-US" altLang="en-US" dirty="0"/>
              <a:t>(Organization, Location)</a:t>
            </a:r>
          </a:p>
          <a:p>
            <a:pPr lvl="1" eaLnBrk="1" hangingPunct="1"/>
            <a:r>
              <a:rPr lang="en-US" altLang="en-US" dirty="0" err="1"/>
              <a:t>Located_In</a:t>
            </a:r>
            <a:r>
              <a:rPr lang="en-US" altLang="en-US" dirty="0"/>
              <a:t>(Location, Location)</a:t>
            </a:r>
          </a:p>
          <a:p>
            <a:pPr lvl="1" eaLnBrk="1" hangingPunct="1"/>
            <a:r>
              <a:rPr lang="en-US" altLang="en-US" dirty="0" err="1"/>
              <a:t>Live_In</a:t>
            </a:r>
            <a:r>
              <a:rPr lang="en-US" altLang="en-US" dirty="0"/>
              <a:t>(Person, Location)</a:t>
            </a:r>
          </a:p>
          <a:p>
            <a:pPr lvl="1" eaLnBrk="1" hangingPunct="1">
              <a:buFont typeface="Arial" panose="020B0604020202020204" pitchFamily="34" charset="0"/>
              <a:buNone/>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5B9D6576-D90A-478B-886D-5B8071C0EED9}"/>
              </a:ext>
            </a:extLst>
          </p:cNvPr>
          <p:cNvSpPr>
            <a:spLocks noGrp="1" noChangeArrowheads="1"/>
          </p:cNvSpPr>
          <p:nvPr>
            <p:ph type="title"/>
          </p:nvPr>
        </p:nvSpPr>
        <p:spPr/>
        <p:txBody>
          <a:bodyPr/>
          <a:lstStyle/>
          <a:p>
            <a:pPr eaLnBrk="1" hangingPunct="1"/>
            <a:r>
              <a:rPr lang="en-US" altLang="en-US" dirty="0"/>
              <a:t>Relation Extraction</a:t>
            </a:r>
          </a:p>
        </p:txBody>
      </p:sp>
      <p:sp>
        <p:nvSpPr>
          <p:cNvPr id="157699" name="Text Box 3">
            <a:extLst>
              <a:ext uri="{FF2B5EF4-FFF2-40B4-BE49-F238E27FC236}">
                <a16:creationId xmlns:a16="http://schemas.microsoft.com/office/drawing/2014/main" id="{6A3ECFC8-6215-492B-A031-07E3BC944ACB}"/>
              </a:ext>
            </a:extLst>
          </p:cNvPr>
          <p:cNvSpPr txBox="1">
            <a:spLocks noChangeArrowheads="1"/>
          </p:cNvSpPr>
          <p:nvPr/>
        </p:nvSpPr>
        <p:spPr bwMode="auto">
          <a:xfrm>
            <a:off x="-47625" y="3444875"/>
            <a:ext cx="9267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rgbClr val="FF0000"/>
              </a:buClr>
            </a:pPr>
            <a:r>
              <a:rPr lang="en-US" altLang="en-US">
                <a:solidFill>
                  <a:srgbClr val="009900"/>
                </a:solidFill>
                <a:latin typeface="Times New Roman" panose="02020603050405020304" pitchFamily="18" charset="0"/>
              </a:rPr>
              <a:t>Austin lives in Los Angeles, California and works there for an American company called ABC Inc.</a:t>
            </a:r>
            <a:endParaRPr lang="en-US" altLang="en-US" sz="2800">
              <a:solidFill>
                <a:srgbClr val="009900"/>
              </a:solidFill>
              <a:latin typeface="Times New Roman" panose="02020603050405020304" pitchFamily="18" charset="0"/>
            </a:endParaRPr>
          </a:p>
        </p:txBody>
      </p:sp>
      <p:grpSp>
        <p:nvGrpSpPr>
          <p:cNvPr id="2" name="Group 4">
            <a:extLst>
              <a:ext uri="{FF2B5EF4-FFF2-40B4-BE49-F238E27FC236}">
                <a16:creationId xmlns:a16="http://schemas.microsoft.com/office/drawing/2014/main" id="{EFBF50F2-CE97-4959-95EB-E9FAE652CB15}"/>
              </a:ext>
            </a:extLst>
          </p:cNvPr>
          <p:cNvGrpSpPr>
            <a:grpSpLocks/>
          </p:cNvGrpSpPr>
          <p:nvPr/>
        </p:nvGrpSpPr>
        <p:grpSpPr bwMode="auto">
          <a:xfrm>
            <a:off x="41275" y="3444875"/>
            <a:ext cx="9067800" cy="396875"/>
            <a:chOff x="0" y="2170"/>
            <a:chExt cx="5712" cy="250"/>
          </a:xfrm>
        </p:grpSpPr>
        <p:sp>
          <p:nvSpPr>
            <p:cNvPr id="157720" name="Oval 5">
              <a:extLst>
                <a:ext uri="{FF2B5EF4-FFF2-40B4-BE49-F238E27FC236}">
                  <a16:creationId xmlns:a16="http://schemas.microsoft.com/office/drawing/2014/main" id="{FF7F15EE-458A-4595-A788-2C02BFB420C2}"/>
                </a:ext>
              </a:extLst>
            </p:cNvPr>
            <p:cNvSpPr>
              <a:spLocks noChangeArrowheads="1"/>
            </p:cNvSpPr>
            <p:nvPr/>
          </p:nvSpPr>
          <p:spPr bwMode="auto">
            <a:xfrm>
              <a:off x="0" y="2180"/>
              <a:ext cx="336" cy="24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sp>
          <p:nvSpPr>
            <p:cNvPr id="157721" name="Oval 6">
              <a:extLst>
                <a:ext uri="{FF2B5EF4-FFF2-40B4-BE49-F238E27FC236}">
                  <a16:creationId xmlns:a16="http://schemas.microsoft.com/office/drawing/2014/main" id="{D0DEBCED-C2D2-4F65-A113-6EAD8ABF4113}"/>
                </a:ext>
              </a:extLst>
            </p:cNvPr>
            <p:cNvSpPr>
              <a:spLocks noChangeArrowheads="1"/>
            </p:cNvSpPr>
            <p:nvPr/>
          </p:nvSpPr>
          <p:spPr bwMode="auto">
            <a:xfrm>
              <a:off x="816" y="2170"/>
              <a:ext cx="768" cy="24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sp>
          <p:nvSpPr>
            <p:cNvPr id="157722" name="Oval 7">
              <a:extLst>
                <a:ext uri="{FF2B5EF4-FFF2-40B4-BE49-F238E27FC236}">
                  <a16:creationId xmlns:a16="http://schemas.microsoft.com/office/drawing/2014/main" id="{65C1D639-1F0F-4B0B-9DCB-94A885735472}"/>
                </a:ext>
              </a:extLst>
            </p:cNvPr>
            <p:cNvSpPr>
              <a:spLocks noChangeArrowheads="1"/>
            </p:cNvSpPr>
            <p:nvPr/>
          </p:nvSpPr>
          <p:spPr bwMode="auto">
            <a:xfrm>
              <a:off x="1584" y="2170"/>
              <a:ext cx="672" cy="24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sp>
          <p:nvSpPr>
            <p:cNvPr id="157723" name="Oval 9">
              <a:extLst>
                <a:ext uri="{FF2B5EF4-FFF2-40B4-BE49-F238E27FC236}">
                  <a16:creationId xmlns:a16="http://schemas.microsoft.com/office/drawing/2014/main" id="{7F67CA58-66C7-42F5-809E-F07118A89072}"/>
                </a:ext>
              </a:extLst>
            </p:cNvPr>
            <p:cNvSpPr>
              <a:spLocks noChangeArrowheads="1"/>
            </p:cNvSpPr>
            <p:nvPr/>
          </p:nvSpPr>
          <p:spPr bwMode="auto">
            <a:xfrm>
              <a:off x="5136" y="2170"/>
              <a:ext cx="576" cy="24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grpSp>
      <p:grpSp>
        <p:nvGrpSpPr>
          <p:cNvPr id="3" name="Group 10">
            <a:extLst>
              <a:ext uri="{FF2B5EF4-FFF2-40B4-BE49-F238E27FC236}">
                <a16:creationId xmlns:a16="http://schemas.microsoft.com/office/drawing/2014/main" id="{C78221CC-CF87-43E6-9242-8D7431166CBC}"/>
              </a:ext>
            </a:extLst>
          </p:cNvPr>
          <p:cNvGrpSpPr>
            <a:grpSpLocks/>
          </p:cNvGrpSpPr>
          <p:nvPr/>
        </p:nvGrpSpPr>
        <p:grpSpPr bwMode="auto">
          <a:xfrm>
            <a:off x="66675" y="3794125"/>
            <a:ext cx="9144000" cy="368300"/>
            <a:chOff x="16" y="2390"/>
            <a:chExt cx="5760" cy="232"/>
          </a:xfrm>
        </p:grpSpPr>
        <p:sp>
          <p:nvSpPr>
            <p:cNvPr id="157716" name="Text Box 11">
              <a:extLst>
                <a:ext uri="{FF2B5EF4-FFF2-40B4-BE49-F238E27FC236}">
                  <a16:creationId xmlns:a16="http://schemas.microsoft.com/office/drawing/2014/main" id="{AC3E3B30-ADA8-4C73-A96D-B44CFCF1024A}"/>
                </a:ext>
              </a:extLst>
            </p:cNvPr>
            <p:cNvSpPr txBox="1">
              <a:spLocks noChangeArrowheads="1"/>
            </p:cNvSpPr>
            <p:nvPr/>
          </p:nvSpPr>
          <p:spPr bwMode="auto">
            <a:xfrm>
              <a:off x="16" y="2390"/>
              <a:ext cx="4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3333CC"/>
                  </a:solidFill>
                  <a:latin typeface="Times New Roman" panose="02020603050405020304" pitchFamily="18" charset="0"/>
                </a:rPr>
                <a:t>Person</a:t>
              </a:r>
            </a:p>
          </p:txBody>
        </p:sp>
        <p:sp>
          <p:nvSpPr>
            <p:cNvPr id="157717" name="Text Box 12">
              <a:extLst>
                <a:ext uri="{FF2B5EF4-FFF2-40B4-BE49-F238E27FC236}">
                  <a16:creationId xmlns:a16="http://schemas.microsoft.com/office/drawing/2014/main" id="{916CE6D5-17E1-48FC-BE5A-E4C57FAF5FC0}"/>
                </a:ext>
              </a:extLst>
            </p:cNvPr>
            <p:cNvSpPr txBox="1">
              <a:spLocks noChangeArrowheads="1"/>
            </p:cNvSpPr>
            <p:nvPr/>
          </p:nvSpPr>
          <p:spPr bwMode="auto">
            <a:xfrm>
              <a:off x="913" y="2390"/>
              <a:ext cx="5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3333CC"/>
                  </a:solidFill>
                  <a:latin typeface="Times New Roman" panose="02020603050405020304" pitchFamily="18" charset="0"/>
                </a:rPr>
                <a:t>Location</a:t>
              </a:r>
            </a:p>
          </p:txBody>
        </p:sp>
        <p:sp>
          <p:nvSpPr>
            <p:cNvPr id="157718" name="Text Box 13">
              <a:extLst>
                <a:ext uri="{FF2B5EF4-FFF2-40B4-BE49-F238E27FC236}">
                  <a16:creationId xmlns:a16="http://schemas.microsoft.com/office/drawing/2014/main" id="{26AE3E99-5182-40B3-864E-C63A4B8862C0}"/>
                </a:ext>
              </a:extLst>
            </p:cNvPr>
            <p:cNvSpPr txBox="1">
              <a:spLocks noChangeArrowheads="1"/>
            </p:cNvSpPr>
            <p:nvPr/>
          </p:nvSpPr>
          <p:spPr bwMode="auto">
            <a:xfrm>
              <a:off x="1680" y="2390"/>
              <a:ext cx="5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3333CC"/>
                  </a:solidFill>
                  <a:latin typeface="Times New Roman" panose="02020603050405020304" pitchFamily="18" charset="0"/>
                </a:rPr>
                <a:t>Location</a:t>
              </a:r>
            </a:p>
          </p:txBody>
        </p:sp>
        <p:sp>
          <p:nvSpPr>
            <p:cNvPr id="157719" name="Text Box 15">
              <a:extLst>
                <a:ext uri="{FF2B5EF4-FFF2-40B4-BE49-F238E27FC236}">
                  <a16:creationId xmlns:a16="http://schemas.microsoft.com/office/drawing/2014/main" id="{126E429C-3AF4-4968-8437-2659CDF3B692}"/>
                </a:ext>
              </a:extLst>
            </p:cNvPr>
            <p:cNvSpPr txBox="1">
              <a:spLocks noChangeArrowheads="1"/>
            </p:cNvSpPr>
            <p:nvPr/>
          </p:nvSpPr>
          <p:spPr bwMode="auto">
            <a:xfrm>
              <a:off x="4992" y="2410"/>
              <a:ext cx="7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3333CC"/>
                  </a:solidFill>
                  <a:latin typeface="Times New Roman" panose="02020603050405020304" pitchFamily="18" charset="0"/>
                </a:rPr>
                <a:t>Organization</a:t>
              </a:r>
            </a:p>
          </p:txBody>
        </p:sp>
      </p:grpSp>
      <p:grpSp>
        <p:nvGrpSpPr>
          <p:cNvPr id="4" name="Group 16">
            <a:extLst>
              <a:ext uri="{FF2B5EF4-FFF2-40B4-BE49-F238E27FC236}">
                <a16:creationId xmlns:a16="http://schemas.microsoft.com/office/drawing/2014/main" id="{6B93B7EC-6B38-45EA-83A1-55F7F5811271}"/>
              </a:ext>
            </a:extLst>
          </p:cNvPr>
          <p:cNvGrpSpPr>
            <a:grpSpLocks/>
          </p:cNvGrpSpPr>
          <p:nvPr/>
        </p:nvGrpSpPr>
        <p:grpSpPr bwMode="auto">
          <a:xfrm>
            <a:off x="117475" y="1219200"/>
            <a:ext cx="8610600" cy="2286000"/>
            <a:chOff x="48" y="768"/>
            <a:chExt cx="5424" cy="1440"/>
          </a:xfrm>
        </p:grpSpPr>
        <p:sp>
          <p:nvSpPr>
            <p:cNvPr id="157703" name="Rectangle 17">
              <a:extLst>
                <a:ext uri="{FF2B5EF4-FFF2-40B4-BE49-F238E27FC236}">
                  <a16:creationId xmlns:a16="http://schemas.microsoft.com/office/drawing/2014/main" id="{3FF4CDF7-7560-49D0-AB5E-96CDA01F85F9}"/>
                </a:ext>
              </a:extLst>
            </p:cNvPr>
            <p:cNvSpPr>
              <a:spLocks noChangeArrowheads="1"/>
            </p:cNvSpPr>
            <p:nvPr/>
          </p:nvSpPr>
          <p:spPr bwMode="auto">
            <a:xfrm>
              <a:off x="1499" y="1714"/>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sp>
          <p:nvSpPr>
            <p:cNvPr id="157704" name="Freeform 18">
              <a:extLst>
                <a:ext uri="{FF2B5EF4-FFF2-40B4-BE49-F238E27FC236}">
                  <a16:creationId xmlns:a16="http://schemas.microsoft.com/office/drawing/2014/main" id="{DDD699F1-40F5-47B9-ACF8-C27B2390B6E7}"/>
                </a:ext>
              </a:extLst>
            </p:cNvPr>
            <p:cNvSpPr>
              <a:spLocks/>
            </p:cNvSpPr>
            <p:nvPr/>
          </p:nvSpPr>
          <p:spPr bwMode="auto">
            <a:xfrm>
              <a:off x="1248" y="1920"/>
              <a:ext cx="576" cy="240"/>
            </a:xfrm>
            <a:custGeom>
              <a:avLst/>
              <a:gdLst>
                <a:gd name="T0" fmla="*/ 0 w 576"/>
                <a:gd name="T1" fmla="*/ 240 h 240"/>
                <a:gd name="T2" fmla="*/ 240 w 576"/>
                <a:gd name="T3" fmla="*/ 0 h 240"/>
                <a:gd name="T4" fmla="*/ 576 w 576"/>
                <a:gd name="T5" fmla="*/ 24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240"/>
                  </a:moveTo>
                  <a:cubicBezTo>
                    <a:pt x="72" y="120"/>
                    <a:pt x="144" y="0"/>
                    <a:pt x="240" y="0"/>
                  </a:cubicBezTo>
                  <a:cubicBezTo>
                    <a:pt x="336" y="0"/>
                    <a:pt x="456" y="120"/>
                    <a:pt x="576" y="240"/>
                  </a:cubicBezTo>
                </a:path>
              </a:pathLst>
            </a:custGeom>
            <a:noFill/>
            <a:ln w="19050" cap="flat" cmpd="sng">
              <a:solidFill>
                <a:schemeClr val="accent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57705" name="Freeform 19">
              <a:extLst>
                <a:ext uri="{FF2B5EF4-FFF2-40B4-BE49-F238E27FC236}">
                  <a16:creationId xmlns:a16="http://schemas.microsoft.com/office/drawing/2014/main" id="{410AAD73-4D14-4A88-99BA-6AD5DC4B12EE}"/>
                </a:ext>
              </a:extLst>
            </p:cNvPr>
            <p:cNvSpPr>
              <a:spLocks/>
            </p:cNvSpPr>
            <p:nvPr/>
          </p:nvSpPr>
          <p:spPr bwMode="auto">
            <a:xfrm>
              <a:off x="240" y="1536"/>
              <a:ext cx="1824" cy="624"/>
            </a:xfrm>
            <a:custGeom>
              <a:avLst/>
              <a:gdLst>
                <a:gd name="T0" fmla="*/ 0 w 1824"/>
                <a:gd name="T1" fmla="*/ 624 h 624"/>
                <a:gd name="T2" fmla="*/ 1056 w 1824"/>
                <a:gd name="T3" fmla="*/ 0 h 624"/>
                <a:gd name="T4" fmla="*/ 1824 w 1824"/>
                <a:gd name="T5" fmla="*/ 624 h 624"/>
                <a:gd name="T6" fmla="*/ 0 60000 65536"/>
                <a:gd name="T7" fmla="*/ 0 60000 65536"/>
                <a:gd name="T8" fmla="*/ 0 60000 65536"/>
                <a:gd name="T9" fmla="*/ 0 w 1824"/>
                <a:gd name="T10" fmla="*/ 0 h 624"/>
                <a:gd name="T11" fmla="*/ 1824 w 1824"/>
                <a:gd name="T12" fmla="*/ 624 h 624"/>
              </a:gdLst>
              <a:ahLst/>
              <a:cxnLst>
                <a:cxn ang="T6">
                  <a:pos x="T0" y="T1"/>
                </a:cxn>
                <a:cxn ang="T7">
                  <a:pos x="T2" y="T3"/>
                </a:cxn>
                <a:cxn ang="T8">
                  <a:pos x="T4" y="T5"/>
                </a:cxn>
              </a:cxnLst>
              <a:rect l="T9" t="T10" r="T11" b="T12"/>
              <a:pathLst>
                <a:path w="1824" h="624">
                  <a:moveTo>
                    <a:pt x="0" y="624"/>
                  </a:moveTo>
                  <a:cubicBezTo>
                    <a:pt x="376" y="312"/>
                    <a:pt x="752" y="0"/>
                    <a:pt x="1056" y="0"/>
                  </a:cubicBezTo>
                  <a:cubicBezTo>
                    <a:pt x="1360" y="0"/>
                    <a:pt x="1592" y="312"/>
                    <a:pt x="1824" y="624"/>
                  </a:cubicBezTo>
                </a:path>
              </a:pathLst>
            </a:custGeom>
            <a:noFill/>
            <a:ln w="19050" cap="flat" cmpd="sng">
              <a:solidFill>
                <a:schemeClr val="accent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57706" name="Freeform 20">
              <a:extLst>
                <a:ext uri="{FF2B5EF4-FFF2-40B4-BE49-F238E27FC236}">
                  <a16:creationId xmlns:a16="http://schemas.microsoft.com/office/drawing/2014/main" id="{45A14FA0-DDD3-42F1-8446-40229F2E8787}"/>
                </a:ext>
              </a:extLst>
            </p:cNvPr>
            <p:cNvSpPr>
              <a:spLocks/>
            </p:cNvSpPr>
            <p:nvPr/>
          </p:nvSpPr>
          <p:spPr bwMode="auto">
            <a:xfrm>
              <a:off x="288" y="1864"/>
              <a:ext cx="912" cy="344"/>
            </a:xfrm>
            <a:custGeom>
              <a:avLst/>
              <a:gdLst>
                <a:gd name="T0" fmla="*/ 0 w 912"/>
                <a:gd name="T1" fmla="*/ 344 h 344"/>
                <a:gd name="T2" fmla="*/ 528 w 912"/>
                <a:gd name="T3" fmla="*/ 8 h 344"/>
                <a:gd name="T4" fmla="*/ 912 w 912"/>
                <a:gd name="T5" fmla="*/ 296 h 344"/>
                <a:gd name="T6" fmla="*/ 0 60000 65536"/>
                <a:gd name="T7" fmla="*/ 0 60000 65536"/>
                <a:gd name="T8" fmla="*/ 0 60000 65536"/>
                <a:gd name="T9" fmla="*/ 0 w 912"/>
                <a:gd name="T10" fmla="*/ 0 h 344"/>
                <a:gd name="T11" fmla="*/ 912 w 912"/>
                <a:gd name="T12" fmla="*/ 344 h 344"/>
              </a:gdLst>
              <a:ahLst/>
              <a:cxnLst>
                <a:cxn ang="T6">
                  <a:pos x="T0" y="T1"/>
                </a:cxn>
                <a:cxn ang="T7">
                  <a:pos x="T2" y="T3"/>
                </a:cxn>
                <a:cxn ang="T8">
                  <a:pos x="T4" y="T5"/>
                </a:cxn>
              </a:cxnLst>
              <a:rect l="T9" t="T10" r="T11" b="T12"/>
              <a:pathLst>
                <a:path w="912" h="344">
                  <a:moveTo>
                    <a:pt x="0" y="344"/>
                  </a:moveTo>
                  <a:cubicBezTo>
                    <a:pt x="188" y="180"/>
                    <a:pt x="376" y="16"/>
                    <a:pt x="528" y="8"/>
                  </a:cubicBezTo>
                  <a:cubicBezTo>
                    <a:pt x="680" y="0"/>
                    <a:pt x="796" y="148"/>
                    <a:pt x="912" y="296"/>
                  </a:cubicBezTo>
                </a:path>
              </a:pathLst>
            </a:custGeom>
            <a:noFill/>
            <a:ln w="19050" cap="flat" cmpd="sng">
              <a:solidFill>
                <a:schemeClr val="accent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57707" name="Freeform 21">
              <a:extLst>
                <a:ext uri="{FF2B5EF4-FFF2-40B4-BE49-F238E27FC236}">
                  <a16:creationId xmlns:a16="http://schemas.microsoft.com/office/drawing/2014/main" id="{63D50645-A16F-46F5-BCA0-6B8D5692C001}"/>
                </a:ext>
              </a:extLst>
            </p:cNvPr>
            <p:cNvSpPr>
              <a:spLocks/>
            </p:cNvSpPr>
            <p:nvPr/>
          </p:nvSpPr>
          <p:spPr bwMode="auto">
            <a:xfrm>
              <a:off x="1200" y="1248"/>
              <a:ext cx="4032" cy="912"/>
            </a:xfrm>
            <a:custGeom>
              <a:avLst/>
              <a:gdLst>
                <a:gd name="T0" fmla="*/ 0 w 4032"/>
                <a:gd name="T1" fmla="*/ 912 h 912"/>
                <a:gd name="T2" fmla="*/ 2064 w 4032"/>
                <a:gd name="T3" fmla="*/ 0 h 912"/>
                <a:gd name="T4" fmla="*/ 4032 w 4032"/>
                <a:gd name="T5" fmla="*/ 912 h 912"/>
                <a:gd name="T6" fmla="*/ 0 60000 65536"/>
                <a:gd name="T7" fmla="*/ 0 60000 65536"/>
                <a:gd name="T8" fmla="*/ 0 60000 65536"/>
                <a:gd name="T9" fmla="*/ 0 w 4032"/>
                <a:gd name="T10" fmla="*/ 0 h 912"/>
                <a:gd name="T11" fmla="*/ 4032 w 4032"/>
                <a:gd name="T12" fmla="*/ 912 h 912"/>
              </a:gdLst>
              <a:ahLst/>
              <a:cxnLst>
                <a:cxn ang="T6">
                  <a:pos x="T0" y="T1"/>
                </a:cxn>
                <a:cxn ang="T7">
                  <a:pos x="T2" y="T3"/>
                </a:cxn>
                <a:cxn ang="T8">
                  <a:pos x="T4" y="T5"/>
                </a:cxn>
              </a:cxnLst>
              <a:rect l="T9" t="T10" r="T11" b="T12"/>
              <a:pathLst>
                <a:path w="4032" h="912">
                  <a:moveTo>
                    <a:pt x="0" y="912"/>
                  </a:moveTo>
                  <a:cubicBezTo>
                    <a:pt x="696" y="456"/>
                    <a:pt x="1392" y="0"/>
                    <a:pt x="2064" y="0"/>
                  </a:cubicBezTo>
                  <a:cubicBezTo>
                    <a:pt x="2736" y="0"/>
                    <a:pt x="3384" y="456"/>
                    <a:pt x="4032" y="912"/>
                  </a:cubicBezTo>
                </a:path>
              </a:pathLst>
            </a:custGeom>
            <a:noFill/>
            <a:ln w="19050" cap="flat" cmpd="sng">
              <a:solidFill>
                <a:schemeClr val="accent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57708" name="Freeform 22">
              <a:extLst>
                <a:ext uri="{FF2B5EF4-FFF2-40B4-BE49-F238E27FC236}">
                  <a16:creationId xmlns:a16="http://schemas.microsoft.com/office/drawing/2014/main" id="{CE77D40B-B212-4708-8B0C-D867E5AEFF04}"/>
                </a:ext>
              </a:extLst>
            </p:cNvPr>
            <p:cNvSpPr>
              <a:spLocks/>
            </p:cNvSpPr>
            <p:nvPr/>
          </p:nvSpPr>
          <p:spPr bwMode="auto">
            <a:xfrm>
              <a:off x="2112" y="1584"/>
              <a:ext cx="3072" cy="624"/>
            </a:xfrm>
            <a:custGeom>
              <a:avLst/>
              <a:gdLst>
                <a:gd name="T0" fmla="*/ 0 w 3072"/>
                <a:gd name="T1" fmla="*/ 624 h 624"/>
                <a:gd name="T2" fmla="*/ 1104 w 3072"/>
                <a:gd name="T3" fmla="*/ 0 h 624"/>
                <a:gd name="T4" fmla="*/ 3072 w 3072"/>
                <a:gd name="T5" fmla="*/ 624 h 624"/>
                <a:gd name="T6" fmla="*/ 0 60000 65536"/>
                <a:gd name="T7" fmla="*/ 0 60000 65536"/>
                <a:gd name="T8" fmla="*/ 0 60000 65536"/>
                <a:gd name="T9" fmla="*/ 0 w 3072"/>
                <a:gd name="T10" fmla="*/ 0 h 624"/>
                <a:gd name="T11" fmla="*/ 3072 w 3072"/>
                <a:gd name="T12" fmla="*/ 624 h 624"/>
              </a:gdLst>
              <a:ahLst/>
              <a:cxnLst>
                <a:cxn ang="T6">
                  <a:pos x="T0" y="T1"/>
                </a:cxn>
                <a:cxn ang="T7">
                  <a:pos x="T2" y="T3"/>
                </a:cxn>
                <a:cxn ang="T8">
                  <a:pos x="T4" y="T5"/>
                </a:cxn>
              </a:cxnLst>
              <a:rect l="T9" t="T10" r="T11" b="T12"/>
              <a:pathLst>
                <a:path w="3072" h="624">
                  <a:moveTo>
                    <a:pt x="0" y="624"/>
                  </a:moveTo>
                  <a:cubicBezTo>
                    <a:pt x="296" y="312"/>
                    <a:pt x="592" y="0"/>
                    <a:pt x="1104" y="0"/>
                  </a:cubicBezTo>
                  <a:cubicBezTo>
                    <a:pt x="1616" y="0"/>
                    <a:pt x="2344" y="312"/>
                    <a:pt x="3072" y="624"/>
                  </a:cubicBezTo>
                </a:path>
              </a:pathLst>
            </a:custGeom>
            <a:noFill/>
            <a:ln w="19050" cap="flat" cmpd="sng">
              <a:solidFill>
                <a:schemeClr val="accent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57709" name="Freeform 23">
              <a:extLst>
                <a:ext uri="{FF2B5EF4-FFF2-40B4-BE49-F238E27FC236}">
                  <a16:creationId xmlns:a16="http://schemas.microsoft.com/office/drawing/2014/main" id="{727A1106-C374-4705-A376-292C0980D0DE}"/>
                </a:ext>
              </a:extLst>
            </p:cNvPr>
            <p:cNvSpPr>
              <a:spLocks/>
            </p:cNvSpPr>
            <p:nvPr/>
          </p:nvSpPr>
          <p:spPr bwMode="auto">
            <a:xfrm>
              <a:off x="48" y="768"/>
              <a:ext cx="5424" cy="1392"/>
            </a:xfrm>
            <a:custGeom>
              <a:avLst/>
              <a:gdLst>
                <a:gd name="T0" fmla="*/ 0 w 5424"/>
                <a:gd name="T1" fmla="*/ 1392 h 1392"/>
                <a:gd name="T2" fmla="*/ 2832 w 5424"/>
                <a:gd name="T3" fmla="*/ 0 h 1392"/>
                <a:gd name="T4" fmla="*/ 5424 w 5424"/>
                <a:gd name="T5" fmla="*/ 1392 h 1392"/>
                <a:gd name="T6" fmla="*/ 0 60000 65536"/>
                <a:gd name="T7" fmla="*/ 0 60000 65536"/>
                <a:gd name="T8" fmla="*/ 0 60000 65536"/>
                <a:gd name="T9" fmla="*/ 0 w 5424"/>
                <a:gd name="T10" fmla="*/ 0 h 1392"/>
                <a:gd name="T11" fmla="*/ 5424 w 5424"/>
                <a:gd name="T12" fmla="*/ 1392 h 1392"/>
              </a:gdLst>
              <a:ahLst/>
              <a:cxnLst>
                <a:cxn ang="T6">
                  <a:pos x="T0" y="T1"/>
                </a:cxn>
                <a:cxn ang="T7">
                  <a:pos x="T2" y="T3"/>
                </a:cxn>
                <a:cxn ang="T8">
                  <a:pos x="T4" y="T5"/>
                </a:cxn>
              </a:cxnLst>
              <a:rect l="T9" t="T10" r="T11" b="T12"/>
              <a:pathLst>
                <a:path w="5424" h="1392">
                  <a:moveTo>
                    <a:pt x="0" y="1392"/>
                  </a:moveTo>
                  <a:cubicBezTo>
                    <a:pt x="964" y="696"/>
                    <a:pt x="1928" y="0"/>
                    <a:pt x="2832" y="0"/>
                  </a:cubicBezTo>
                  <a:cubicBezTo>
                    <a:pt x="3736" y="0"/>
                    <a:pt x="4580" y="696"/>
                    <a:pt x="5424" y="1392"/>
                  </a:cubicBezTo>
                </a:path>
              </a:pathLst>
            </a:custGeom>
            <a:noFill/>
            <a:ln w="19050" cap="flat" cmpd="sng">
              <a:solidFill>
                <a:schemeClr val="accent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57710" name="Text Box 24">
              <a:extLst>
                <a:ext uri="{FF2B5EF4-FFF2-40B4-BE49-F238E27FC236}">
                  <a16:creationId xmlns:a16="http://schemas.microsoft.com/office/drawing/2014/main" id="{EFF3A6B6-78D7-465A-BA80-A4028E745C6D}"/>
                </a:ext>
              </a:extLst>
            </p:cNvPr>
            <p:cNvSpPr txBox="1">
              <a:spLocks noChangeArrowheads="1"/>
            </p:cNvSpPr>
            <p:nvPr/>
          </p:nvSpPr>
          <p:spPr bwMode="auto">
            <a:xfrm>
              <a:off x="2519" y="806"/>
              <a:ext cx="6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FF0000"/>
                  </a:solidFill>
                  <a:latin typeface="Times New Roman" panose="02020603050405020304" pitchFamily="18" charset="0"/>
                </a:rPr>
                <a:t>Work_For</a:t>
              </a:r>
            </a:p>
          </p:txBody>
        </p:sp>
        <p:sp>
          <p:nvSpPr>
            <p:cNvPr id="157711" name="Text Box 25">
              <a:extLst>
                <a:ext uri="{FF2B5EF4-FFF2-40B4-BE49-F238E27FC236}">
                  <a16:creationId xmlns:a16="http://schemas.microsoft.com/office/drawing/2014/main" id="{8D821E93-4BC7-4975-8EFE-8FFAB5354D0A}"/>
                </a:ext>
              </a:extLst>
            </p:cNvPr>
            <p:cNvSpPr txBox="1">
              <a:spLocks noChangeArrowheads="1"/>
            </p:cNvSpPr>
            <p:nvPr/>
          </p:nvSpPr>
          <p:spPr bwMode="auto">
            <a:xfrm>
              <a:off x="2941" y="1228"/>
              <a:ext cx="7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FF0000"/>
                  </a:solidFill>
                  <a:latin typeface="Times New Roman" panose="02020603050405020304" pitchFamily="18" charset="0"/>
                </a:rPr>
                <a:t>OrgBased_In</a:t>
              </a:r>
            </a:p>
          </p:txBody>
        </p:sp>
        <p:sp>
          <p:nvSpPr>
            <p:cNvPr id="157712" name="Text Box 26">
              <a:extLst>
                <a:ext uri="{FF2B5EF4-FFF2-40B4-BE49-F238E27FC236}">
                  <a16:creationId xmlns:a16="http://schemas.microsoft.com/office/drawing/2014/main" id="{61F303C0-4969-45B9-8B21-82FCA04A7773}"/>
                </a:ext>
              </a:extLst>
            </p:cNvPr>
            <p:cNvSpPr txBox="1">
              <a:spLocks noChangeArrowheads="1"/>
            </p:cNvSpPr>
            <p:nvPr/>
          </p:nvSpPr>
          <p:spPr bwMode="auto">
            <a:xfrm>
              <a:off x="3008" y="1612"/>
              <a:ext cx="7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FF0000"/>
                  </a:solidFill>
                  <a:latin typeface="Times New Roman" panose="02020603050405020304" pitchFamily="18" charset="0"/>
                </a:rPr>
                <a:t>OrgBased_In</a:t>
              </a:r>
            </a:p>
          </p:txBody>
        </p:sp>
        <p:sp>
          <p:nvSpPr>
            <p:cNvPr id="157713" name="Text Box 27">
              <a:extLst>
                <a:ext uri="{FF2B5EF4-FFF2-40B4-BE49-F238E27FC236}">
                  <a16:creationId xmlns:a16="http://schemas.microsoft.com/office/drawing/2014/main" id="{C3940586-DF79-4DC4-8E32-9E57CD28CB53}"/>
                </a:ext>
              </a:extLst>
            </p:cNvPr>
            <p:cNvSpPr txBox="1">
              <a:spLocks noChangeArrowheads="1"/>
            </p:cNvSpPr>
            <p:nvPr/>
          </p:nvSpPr>
          <p:spPr bwMode="auto">
            <a:xfrm>
              <a:off x="1200" y="1344"/>
              <a:ext cx="5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FF0000"/>
                  </a:solidFill>
                  <a:latin typeface="Times New Roman" panose="02020603050405020304" pitchFamily="18" charset="0"/>
                </a:rPr>
                <a:t>Live_In</a:t>
              </a:r>
            </a:p>
          </p:txBody>
        </p:sp>
        <p:sp>
          <p:nvSpPr>
            <p:cNvPr id="157714" name="Text Box 28">
              <a:extLst>
                <a:ext uri="{FF2B5EF4-FFF2-40B4-BE49-F238E27FC236}">
                  <a16:creationId xmlns:a16="http://schemas.microsoft.com/office/drawing/2014/main" id="{415528BA-38D5-4EED-9B96-B66C3822F29A}"/>
                </a:ext>
              </a:extLst>
            </p:cNvPr>
            <p:cNvSpPr txBox="1">
              <a:spLocks noChangeArrowheads="1"/>
            </p:cNvSpPr>
            <p:nvPr/>
          </p:nvSpPr>
          <p:spPr bwMode="auto">
            <a:xfrm>
              <a:off x="535" y="1872"/>
              <a:ext cx="5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FF0000"/>
                  </a:solidFill>
                  <a:latin typeface="Times New Roman" panose="02020603050405020304" pitchFamily="18" charset="0"/>
                </a:rPr>
                <a:t>Live_In</a:t>
              </a:r>
            </a:p>
          </p:txBody>
        </p:sp>
        <p:sp>
          <p:nvSpPr>
            <p:cNvPr id="157715" name="Text Box 29">
              <a:extLst>
                <a:ext uri="{FF2B5EF4-FFF2-40B4-BE49-F238E27FC236}">
                  <a16:creationId xmlns:a16="http://schemas.microsoft.com/office/drawing/2014/main" id="{6C4DF53F-682C-455C-ABC2-1006AAA78826}"/>
                </a:ext>
              </a:extLst>
            </p:cNvPr>
            <p:cNvSpPr txBox="1">
              <a:spLocks noChangeArrowheads="1"/>
            </p:cNvSpPr>
            <p:nvPr/>
          </p:nvSpPr>
          <p:spPr bwMode="auto">
            <a:xfrm>
              <a:off x="1161" y="1728"/>
              <a:ext cx="6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FF0000"/>
                  </a:solidFill>
                  <a:latin typeface="Times New Roman" panose="02020603050405020304" pitchFamily="18" charset="0"/>
                </a:rPr>
                <a:t>Located_In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Number Placeholder 4">
            <a:extLst>
              <a:ext uri="{FF2B5EF4-FFF2-40B4-BE49-F238E27FC236}">
                <a16:creationId xmlns:a16="http://schemas.microsoft.com/office/drawing/2014/main" id="{E167A7BB-101A-4804-837A-1F811D283BC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86340B-B4C4-49C8-9F2A-885CC2F3BDA0}" type="slidenum">
              <a:rPr lang="en-US" altLang="en-US">
                <a:solidFill>
                  <a:srgbClr val="000000"/>
                </a:solidFill>
                <a:latin typeface="Helvetica" panose="020B0604020202020204" pitchFamily="34" charset="0"/>
              </a:rPr>
              <a:pPr eaLnBrk="1" hangingPunct="1"/>
              <a:t>14</a:t>
            </a:fld>
            <a:endParaRPr lang="en-US" altLang="en-US">
              <a:solidFill>
                <a:srgbClr val="000000"/>
              </a:solidFill>
              <a:latin typeface="Times New Roman" panose="02020603050405020304" pitchFamily="18" charset="0"/>
            </a:endParaRPr>
          </a:p>
        </p:txBody>
      </p:sp>
      <p:sp>
        <p:nvSpPr>
          <p:cNvPr id="158723" name="Rectangle 2">
            <a:extLst>
              <a:ext uri="{FF2B5EF4-FFF2-40B4-BE49-F238E27FC236}">
                <a16:creationId xmlns:a16="http://schemas.microsoft.com/office/drawing/2014/main" id="{1BE6567A-3EDA-4B63-859B-46DD47F7DAB7}"/>
              </a:ext>
            </a:extLst>
          </p:cNvPr>
          <p:cNvSpPr>
            <a:spLocks noChangeArrowheads="1"/>
          </p:cNvSpPr>
          <p:nvPr/>
        </p:nvSpPr>
        <p:spPr bwMode="auto">
          <a:xfrm>
            <a:off x="457200" y="1447800"/>
            <a:ext cx="8001000"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altLang="en-US">
                <a:solidFill>
                  <a:srgbClr val="000000"/>
                </a:solidFill>
                <a:latin typeface="Times New Roman" panose="02020603050405020304" pitchFamily="18" charset="0"/>
                <a:cs typeface="Arial" panose="020B0604020202020204" pitchFamily="34" charset="0"/>
              </a:rPr>
              <a:t>TI - Two potentially oncogenic cyclins, cyclin A and cyclin D1, share common properties of subunit configuration, tyrosine phosphorylation and physical association with the Rb protein</a:t>
            </a:r>
          </a:p>
          <a:p>
            <a:pPr algn="just" eaLnBrk="1" hangingPunct="1">
              <a:spcBef>
                <a:spcPct val="50000"/>
              </a:spcBef>
            </a:pPr>
            <a:r>
              <a:rPr lang="en-US" altLang="en-US">
                <a:solidFill>
                  <a:srgbClr val="000000"/>
                </a:solidFill>
                <a:latin typeface="Times New Roman" panose="02020603050405020304" pitchFamily="18" charset="0"/>
                <a:cs typeface="Arial" panose="020B0604020202020204" pitchFamily="34" charset="0"/>
              </a:rPr>
              <a:t>AB - Originally identified as a ‘mitotic cyclin’, cyclin A exhibits properties of growth factor sensitivity, susceptibility to viral subversion and association with a tumor-suppressor protein, properties which are indicative of an S-phase-promoting factor (SPF) as well as a candidate proto-oncogene …</a:t>
            </a:r>
          </a:p>
          <a:p>
            <a:pPr algn="just" eaLnBrk="1" hangingPunct="1">
              <a:spcBef>
                <a:spcPct val="50000"/>
              </a:spcBef>
            </a:pPr>
            <a:r>
              <a:rPr lang="en-US" altLang="en-US">
                <a:solidFill>
                  <a:srgbClr val="000000"/>
                </a:solidFill>
                <a:latin typeface="Times New Roman" panose="02020603050405020304" pitchFamily="18" charset="0"/>
                <a:cs typeface="Arial" panose="020B0604020202020204" pitchFamily="34" charset="0"/>
              </a:rPr>
              <a:t>Moreover, cyclin D1 was found to be phosphorylated on tyrosine residues in vivo and, like cyclin A, was readily phosphorylated by pp60c-src in vitro.</a:t>
            </a:r>
          </a:p>
          <a:p>
            <a:pPr algn="just" eaLnBrk="1" hangingPunct="1">
              <a:spcBef>
                <a:spcPct val="50000"/>
              </a:spcBef>
            </a:pPr>
            <a:r>
              <a:rPr lang="en-US" altLang="en-US">
                <a:solidFill>
                  <a:srgbClr val="000000"/>
                </a:solidFill>
                <a:latin typeface="Times New Roman" panose="02020603050405020304" pitchFamily="18" charset="0"/>
                <a:cs typeface="Arial" panose="020B0604020202020204" pitchFamily="34" charset="0"/>
              </a:rPr>
              <a:t>In synchronized human osteosarcoma cells, cyclin D1 is induced in early G1 and becomes associated with p9Ckshs1, a Cdk-binding subunit.</a:t>
            </a:r>
          </a:p>
          <a:p>
            <a:pPr algn="just" eaLnBrk="1" hangingPunct="1">
              <a:spcBef>
                <a:spcPct val="50000"/>
              </a:spcBef>
            </a:pPr>
            <a:r>
              <a:rPr lang="en-US" altLang="en-US">
                <a:solidFill>
                  <a:srgbClr val="000000"/>
                </a:solidFill>
                <a:latin typeface="Times New Roman" panose="02020603050405020304" pitchFamily="18" charset="0"/>
                <a:cs typeface="Arial" panose="020B0604020202020204" pitchFamily="34" charset="0"/>
              </a:rPr>
              <a:t>Immunoprecipitation experiments with human osteosarcoma cells and Ewing’s sarcoma cells demonstrated that cyclin D1 is associated with both p34cdc2 and p33cdk2, and that cyclin D1 immune complexes exhibit appreciable histone H1 kinase activity …</a:t>
            </a:r>
          </a:p>
        </p:txBody>
      </p:sp>
      <p:sp>
        <p:nvSpPr>
          <p:cNvPr id="5" name="Rectangle 2">
            <a:extLst>
              <a:ext uri="{FF2B5EF4-FFF2-40B4-BE49-F238E27FC236}">
                <a16:creationId xmlns:a16="http://schemas.microsoft.com/office/drawing/2014/main" id="{DD208F59-9812-4D80-9C42-A56C1FD86241}"/>
              </a:ext>
            </a:extLst>
          </p:cNvPr>
          <p:cNvSpPr>
            <a:spLocks noGrp="1" noChangeArrowheads="1"/>
          </p:cNvSpPr>
          <p:nvPr>
            <p:ph type="title"/>
          </p:nvPr>
        </p:nvSpPr>
        <p:spPr>
          <a:xfrm>
            <a:off x="457200" y="76200"/>
            <a:ext cx="8229600" cy="1143000"/>
          </a:xfrm>
        </p:spPr>
        <p:txBody>
          <a:bodyPr/>
          <a:lstStyle/>
          <a:p>
            <a:pPr eaLnBrk="1" hangingPunct="1"/>
            <a:r>
              <a:rPr lang="en-US" altLang="en-US" dirty="0"/>
              <a:t>Biomedical Abstract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Number Placeholder 4">
            <a:extLst>
              <a:ext uri="{FF2B5EF4-FFF2-40B4-BE49-F238E27FC236}">
                <a16:creationId xmlns:a16="http://schemas.microsoft.com/office/drawing/2014/main" id="{43F90114-6C74-4512-8350-2D08248138A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3E78F56-F0B4-4FD5-AB5B-BB8BB670C075}" type="slidenum">
              <a:rPr lang="en-US" altLang="en-US">
                <a:solidFill>
                  <a:srgbClr val="000000"/>
                </a:solidFill>
                <a:latin typeface="Helvetica" panose="020B0604020202020204" pitchFamily="34" charset="0"/>
              </a:rPr>
              <a:pPr eaLnBrk="1" hangingPunct="1"/>
              <a:t>15</a:t>
            </a:fld>
            <a:endParaRPr lang="en-US" altLang="en-US">
              <a:solidFill>
                <a:srgbClr val="000000"/>
              </a:solidFill>
              <a:latin typeface="Times New Roman" panose="02020603050405020304" pitchFamily="18" charset="0"/>
            </a:endParaRPr>
          </a:p>
        </p:txBody>
      </p:sp>
      <p:sp>
        <p:nvSpPr>
          <p:cNvPr id="159747" name="Rectangle 2">
            <a:extLst>
              <a:ext uri="{FF2B5EF4-FFF2-40B4-BE49-F238E27FC236}">
                <a16:creationId xmlns:a16="http://schemas.microsoft.com/office/drawing/2014/main" id="{AE2736FB-E8BF-46EE-ADF2-3FE6C95A1AAE}"/>
              </a:ext>
            </a:extLst>
          </p:cNvPr>
          <p:cNvSpPr>
            <a:spLocks noChangeArrowheads="1"/>
          </p:cNvSpPr>
          <p:nvPr/>
        </p:nvSpPr>
        <p:spPr bwMode="auto">
          <a:xfrm>
            <a:off x="457200" y="1447800"/>
            <a:ext cx="8001000"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altLang="en-US">
                <a:solidFill>
                  <a:srgbClr val="808080"/>
                </a:solidFill>
                <a:latin typeface="Times New Roman" panose="02020603050405020304" pitchFamily="18" charset="0"/>
                <a:cs typeface="Arial" panose="020B0604020202020204" pitchFamily="34" charset="0"/>
              </a:rPr>
              <a:t>TI - Two potentially oncogenic cyclins, </a:t>
            </a:r>
            <a:r>
              <a:rPr lang="en-US" altLang="en-US" b="1">
                <a:solidFill>
                  <a:srgbClr val="800000"/>
                </a:solidFill>
                <a:latin typeface="Times New Roman" panose="02020603050405020304" pitchFamily="18" charset="0"/>
                <a:cs typeface="Arial" panose="020B0604020202020204" pitchFamily="34" charset="0"/>
              </a:rPr>
              <a:t>cyclin A</a:t>
            </a:r>
            <a:r>
              <a:rPr lang="en-US" altLang="en-US">
                <a:solidFill>
                  <a:srgbClr val="808080"/>
                </a:solidFill>
                <a:latin typeface="Times New Roman" panose="02020603050405020304" pitchFamily="18" charset="0"/>
                <a:cs typeface="Arial" panose="020B0604020202020204" pitchFamily="34" charset="0"/>
              </a:rPr>
              <a:t> and </a:t>
            </a:r>
            <a:r>
              <a:rPr lang="en-US" altLang="en-US" b="1">
                <a:solidFill>
                  <a:srgbClr val="800000"/>
                </a:solidFill>
                <a:latin typeface="Times New Roman" panose="02020603050405020304" pitchFamily="18" charset="0"/>
                <a:cs typeface="Arial" panose="020B0604020202020204" pitchFamily="34" charset="0"/>
              </a:rPr>
              <a:t>cyclin D1</a:t>
            </a:r>
            <a:r>
              <a:rPr lang="en-US" altLang="en-US">
                <a:solidFill>
                  <a:srgbClr val="808080"/>
                </a:solidFill>
                <a:latin typeface="Times New Roman" panose="02020603050405020304" pitchFamily="18" charset="0"/>
                <a:cs typeface="Arial" panose="020B0604020202020204" pitchFamily="34" charset="0"/>
              </a:rPr>
              <a:t>, share common properties of subunit configuration, tyrosine phosphorylation and physical association with the </a:t>
            </a:r>
            <a:r>
              <a:rPr lang="en-US" altLang="en-US" b="1">
                <a:solidFill>
                  <a:srgbClr val="800000"/>
                </a:solidFill>
                <a:latin typeface="Times New Roman" panose="02020603050405020304" pitchFamily="18" charset="0"/>
                <a:cs typeface="Arial" panose="020B0604020202020204" pitchFamily="34" charset="0"/>
              </a:rPr>
              <a:t>Rb</a:t>
            </a:r>
            <a:r>
              <a:rPr lang="en-US" altLang="en-US">
                <a:solidFill>
                  <a:srgbClr val="808080"/>
                </a:solidFill>
                <a:latin typeface="Times New Roman" panose="02020603050405020304" pitchFamily="18" charset="0"/>
                <a:cs typeface="Arial" panose="020B0604020202020204" pitchFamily="34" charset="0"/>
              </a:rPr>
              <a:t> protein</a:t>
            </a:r>
          </a:p>
          <a:p>
            <a:pPr algn="just" eaLnBrk="1" hangingPunct="1">
              <a:spcBef>
                <a:spcPct val="50000"/>
              </a:spcBef>
            </a:pPr>
            <a:r>
              <a:rPr lang="en-US" altLang="en-US">
                <a:solidFill>
                  <a:srgbClr val="808080"/>
                </a:solidFill>
                <a:latin typeface="Times New Roman" panose="02020603050405020304" pitchFamily="18" charset="0"/>
                <a:cs typeface="Arial" panose="020B0604020202020204" pitchFamily="34" charset="0"/>
              </a:rPr>
              <a:t>AB - Originally identified as a ‘mitotic cyclin’, </a:t>
            </a:r>
            <a:r>
              <a:rPr lang="en-US" altLang="en-US" b="1">
                <a:solidFill>
                  <a:srgbClr val="800000"/>
                </a:solidFill>
                <a:latin typeface="Times New Roman" panose="02020603050405020304" pitchFamily="18" charset="0"/>
                <a:cs typeface="Arial" panose="020B0604020202020204" pitchFamily="34" charset="0"/>
              </a:rPr>
              <a:t>cyclin A</a:t>
            </a:r>
            <a:r>
              <a:rPr lang="en-US" altLang="en-US">
                <a:solidFill>
                  <a:srgbClr val="808080"/>
                </a:solidFill>
                <a:latin typeface="Times New Roman" panose="02020603050405020304" pitchFamily="18" charset="0"/>
                <a:cs typeface="Arial" panose="020B0604020202020204" pitchFamily="34" charset="0"/>
              </a:rPr>
              <a:t> exhibits properties of growth factor sensitivity, susceptibility to viral subversion and association with a tumor-suppressor protein, properties which are indicative of an </a:t>
            </a:r>
            <a:r>
              <a:rPr lang="en-US" altLang="en-US" b="1">
                <a:solidFill>
                  <a:srgbClr val="800000"/>
                </a:solidFill>
                <a:latin typeface="Times New Roman" panose="02020603050405020304" pitchFamily="18" charset="0"/>
                <a:cs typeface="Arial" panose="020B0604020202020204" pitchFamily="34" charset="0"/>
              </a:rPr>
              <a:t>S-phase-promoting factor</a:t>
            </a:r>
            <a:r>
              <a:rPr lang="en-US" altLang="en-US">
                <a:solidFill>
                  <a:srgbClr val="808080"/>
                </a:solidFill>
                <a:latin typeface="Times New Roman" panose="02020603050405020304" pitchFamily="18" charset="0"/>
                <a:cs typeface="Arial" panose="020B0604020202020204" pitchFamily="34" charset="0"/>
              </a:rPr>
              <a:t> (</a:t>
            </a:r>
            <a:r>
              <a:rPr lang="en-US" altLang="en-US" b="1">
                <a:solidFill>
                  <a:srgbClr val="800000"/>
                </a:solidFill>
                <a:latin typeface="Times New Roman" panose="02020603050405020304" pitchFamily="18" charset="0"/>
                <a:cs typeface="Arial" panose="020B0604020202020204" pitchFamily="34" charset="0"/>
              </a:rPr>
              <a:t>SPF</a:t>
            </a:r>
            <a:r>
              <a:rPr lang="en-US" altLang="en-US">
                <a:solidFill>
                  <a:srgbClr val="808080"/>
                </a:solidFill>
                <a:latin typeface="Times New Roman" panose="02020603050405020304" pitchFamily="18" charset="0"/>
                <a:cs typeface="Arial" panose="020B0604020202020204" pitchFamily="34" charset="0"/>
              </a:rPr>
              <a:t>) as well as a candidate proto-oncogene …</a:t>
            </a:r>
          </a:p>
          <a:p>
            <a:pPr algn="just" eaLnBrk="1" hangingPunct="1">
              <a:spcBef>
                <a:spcPct val="50000"/>
              </a:spcBef>
            </a:pPr>
            <a:r>
              <a:rPr lang="en-US" altLang="en-US">
                <a:solidFill>
                  <a:srgbClr val="808080"/>
                </a:solidFill>
                <a:latin typeface="Times New Roman" panose="02020603050405020304" pitchFamily="18" charset="0"/>
                <a:cs typeface="Arial" panose="020B0604020202020204" pitchFamily="34" charset="0"/>
              </a:rPr>
              <a:t>Moreover, </a:t>
            </a:r>
            <a:r>
              <a:rPr lang="en-US" altLang="en-US" b="1">
                <a:solidFill>
                  <a:srgbClr val="800000"/>
                </a:solidFill>
                <a:latin typeface="Times New Roman" panose="02020603050405020304" pitchFamily="18" charset="0"/>
                <a:cs typeface="Arial" panose="020B0604020202020204" pitchFamily="34" charset="0"/>
              </a:rPr>
              <a:t>cyclin D1</a:t>
            </a:r>
            <a:r>
              <a:rPr lang="en-US" altLang="en-US">
                <a:solidFill>
                  <a:srgbClr val="808080"/>
                </a:solidFill>
                <a:latin typeface="Times New Roman" panose="02020603050405020304" pitchFamily="18" charset="0"/>
                <a:cs typeface="Arial" panose="020B0604020202020204" pitchFamily="34" charset="0"/>
              </a:rPr>
              <a:t> was found to be phosphorylated on tyrosine residues in vivo and, like </a:t>
            </a:r>
            <a:r>
              <a:rPr lang="en-US" altLang="en-US" b="1">
                <a:solidFill>
                  <a:srgbClr val="800000"/>
                </a:solidFill>
                <a:latin typeface="Times New Roman" panose="02020603050405020304" pitchFamily="18" charset="0"/>
                <a:cs typeface="Arial" panose="020B0604020202020204" pitchFamily="34" charset="0"/>
              </a:rPr>
              <a:t>cyclin A</a:t>
            </a:r>
            <a:r>
              <a:rPr lang="en-US" altLang="en-US">
                <a:solidFill>
                  <a:srgbClr val="808080"/>
                </a:solidFill>
                <a:latin typeface="Times New Roman" panose="02020603050405020304" pitchFamily="18" charset="0"/>
                <a:cs typeface="Arial" panose="020B0604020202020204" pitchFamily="34" charset="0"/>
              </a:rPr>
              <a:t>, was readily phosphorylated by </a:t>
            </a:r>
            <a:r>
              <a:rPr lang="en-US" altLang="en-US" b="1">
                <a:solidFill>
                  <a:srgbClr val="800000"/>
                </a:solidFill>
                <a:latin typeface="Times New Roman" panose="02020603050405020304" pitchFamily="18" charset="0"/>
                <a:cs typeface="Arial" panose="020B0604020202020204" pitchFamily="34" charset="0"/>
              </a:rPr>
              <a:t>pp60c-src</a:t>
            </a:r>
            <a:r>
              <a:rPr lang="en-US" altLang="en-US">
                <a:solidFill>
                  <a:srgbClr val="808080"/>
                </a:solidFill>
                <a:latin typeface="Times New Roman" panose="02020603050405020304" pitchFamily="18" charset="0"/>
                <a:cs typeface="Arial" panose="020B0604020202020204" pitchFamily="34" charset="0"/>
              </a:rPr>
              <a:t> in vitro.</a:t>
            </a:r>
          </a:p>
          <a:p>
            <a:pPr algn="just" eaLnBrk="1" hangingPunct="1">
              <a:spcBef>
                <a:spcPct val="50000"/>
              </a:spcBef>
            </a:pPr>
            <a:r>
              <a:rPr lang="en-US" altLang="en-US">
                <a:solidFill>
                  <a:srgbClr val="808080"/>
                </a:solidFill>
                <a:latin typeface="Times New Roman" panose="02020603050405020304" pitchFamily="18" charset="0"/>
                <a:cs typeface="Arial" panose="020B0604020202020204" pitchFamily="34" charset="0"/>
              </a:rPr>
              <a:t>In synchronized human osteosarcoma cells, </a:t>
            </a:r>
            <a:r>
              <a:rPr lang="en-US" altLang="en-US" b="1">
                <a:solidFill>
                  <a:srgbClr val="800000"/>
                </a:solidFill>
                <a:latin typeface="Times New Roman" panose="02020603050405020304" pitchFamily="18" charset="0"/>
                <a:cs typeface="Arial" panose="020B0604020202020204" pitchFamily="34" charset="0"/>
              </a:rPr>
              <a:t>cyclin D1</a:t>
            </a:r>
            <a:r>
              <a:rPr lang="en-US" altLang="en-US">
                <a:solidFill>
                  <a:srgbClr val="808080"/>
                </a:solidFill>
                <a:latin typeface="Times New Roman" panose="02020603050405020304" pitchFamily="18" charset="0"/>
                <a:cs typeface="Arial" panose="020B0604020202020204" pitchFamily="34" charset="0"/>
              </a:rPr>
              <a:t> is induced in early G1 and becomes associated with </a:t>
            </a:r>
            <a:r>
              <a:rPr lang="en-US" altLang="en-US" b="1">
                <a:solidFill>
                  <a:srgbClr val="800000"/>
                </a:solidFill>
                <a:latin typeface="Times New Roman" panose="02020603050405020304" pitchFamily="18" charset="0"/>
                <a:cs typeface="Arial" panose="020B0604020202020204" pitchFamily="34" charset="0"/>
              </a:rPr>
              <a:t>p9Ckshs1</a:t>
            </a:r>
            <a:r>
              <a:rPr lang="en-US" altLang="en-US">
                <a:solidFill>
                  <a:srgbClr val="808080"/>
                </a:solidFill>
                <a:latin typeface="Times New Roman" panose="02020603050405020304" pitchFamily="18" charset="0"/>
                <a:cs typeface="Arial" panose="020B0604020202020204" pitchFamily="34" charset="0"/>
              </a:rPr>
              <a:t>, a Cdk-binding subunit.</a:t>
            </a:r>
          </a:p>
          <a:p>
            <a:pPr algn="just" eaLnBrk="1" hangingPunct="1">
              <a:spcBef>
                <a:spcPct val="50000"/>
              </a:spcBef>
            </a:pPr>
            <a:r>
              <a:rPr lang="en-US" altLang="en-US">
                <a:solidFill>
                  <a:srgbClr val="808080"/>
                </a:solidFill>
                <a:latin typeface="Times New Roman" panose="02020603050405020304" pitchFamily="18" charset="0"/>
                <a:cs typeface="Arial" panose="020B0604020202020204" pitchFamily="34" charset="0"/>
              </a:rPr>
              <a:t>Immunoprecipitation experiments with human osteosarcoma cells and Ewing’s sarcoma cells demonstrated that </a:t>
            </a:r>
            <a:r>
              <a:rPr lang="en-US" altLang="en-US" b="1">
                <a:solidFill>
                  <a:srgbClr val="800000"/>
                </a:solidFill>
                <a:latin typeface="Times New Roman" panose="02020603050405020304" pitchFamily="18" charset="0"/>
                <a:cs typeface="Arial" panose="020B0604020202020204" pitchFamily="34" charset="0"/>
              </a:rPr>
              <a:t>cyclin D1</a:t>
            </a:r>
            <a:r>
              <a:rPr lang="en-US" altLang="en-US">
                <a:solidFill>
                  <a:srgbClr val="808080"/>
                </a:solidFill>
                <a:latin typeface="Times New Roman" panose="02020603050405020304" pitchFamily="18" charset="0"/>
                <a:cs typeface="Arial" panose="020B0604020202020204" pitchFamily="34" charset="0"/>
              </a:rPr>
              <a:t> is associated with both </a:t>
            </a:r>
            <a:r>
              <a:rPr lang="en-US" altLang="en-US" b="1">
                <a:solidFill>
                  <a:srgbClr val="800000"/>
                </a:solidFill>
                <a:latin typeface="Times New Roman" panose="02020603050405020304" pitchFamily="18" charset="0"/>
                <a:cs typeface="Arial" panose="020B0604020202020204" pitchFamily="34" charset="0"/>
              </a:rPr>
              <a:t>p34cdc2 </a:t>
            </a:r>
            <a:r>
              <a:rPr lang="en-US" altLang="en-US">
                <a:solidFill>
                  <a:srgbClr val="808080"/>
                </a:solidFill>
                <a:latin typeface="Times New Roman" panose="02020603050405020304" pitchFamily="18" charset="0"/>
                <a:cs typeface="Arial" panose="020B0604020202020204" pitchFamily="34" charset="0"/>
              </a:rPr>
              <a:t>and </a:t>
            </a:r>
            <a:r>
              <a:rPr lang="en-US" altLang="en-US" b="1">
                <a:solidFill>
                  <a:srgbClr val="800000"/>
                </a:solidFill>
                <a:latin typeface="Times New Roman" panose="02020603050405020304" pitchFamily="18" charset="0"/>
                <a:cs typeface="Arial" panose="020B0604020202020204" pitchFamily="34" charset="0"/>
              </a:rPr>
              <a:t>p33cdk2</a:t>
            </a:r>
            <a:r>
              <a:rPr lang="en-US" altLang="en-US">
                <a:solidFill>
                  <a:srgbClr val="808080"/>
                </a:solidFill>
                <a:latin typeface="Times New Roman" panose="02020603050405020304" pitchFamily="18" charset="0"/>
                <a:cs typeface="Arial" panose="020B0604020202020204" pitchFamily="34" charset="0"/>
              </a:rPr>
              <a:t>, and that </a:t>
            </a:r>
            <a:r>
              <a:rPr lang="en-US" altLang="en-US" b="1">
                <a:solidFill>
                  <a:srgbClr val="800000"/>
                </a:solidFill>
                <a:latin typeface="Times New Roman" panose="02020603050405020304" pitchFamily="18" charset="0"/>
                <a:cs typeface="Arial" panose="020B0604020202020204" pitchFamily="34" charset="0"/>
              </a:rPr>
              <a:t>cyclin D1</a:t>
            </a:r>
            <a:r>
              <a:rPr lang="en-US" altLang="en-US">
                <a:solidFill>
                  <a:srgbClr val="808080"/>
                </a:solidFill>
                <a:latin typeface="Times New Roman" panose="02020603050405020304" pitchFamily="18" charset="0"/>
                <a:cs typeface="Arial" panose="020B0604020202020204" pitchFamily="34" charset="0"/>
              </a:rPr>
              <a:t> immune complexes exhibit appreciable histone H1 kinase activity …</a:t>
            </a:r>
          </a:p>
        </p:txBody>
      </p:sp>
      <p:sp>
        <p:nvSpPr>
          <p:cNvPr id="5" name="Rectangle 2">
            <a:extLst>
              <a:ext uri="{FF2B5EF4-FFF2-40B4-BE49-F238E27FC236}">
                <a16:creationId xmlns:a16="http://schemas.microsoft.com/office/drawing/2014/main" id="{EFE9DE69-01F0-431F-9A9A-5BD4C43E310A}"/>
              </a:ext>
            </a:extLst>
          </p:cNvPr>
          <p:cNvSpPr>
            <a:spLocks noGrp="1" noChangeArrowheads="1"/>
          </p:cNvSpPr>
          <p:nvPr>
            <p:ph type="title"/>
          </p:nvPr>
        </p:nvSpPr>
        <p:spPr>
          <a:xfrm>
            <a:off x="457200" y="76200"/>
            <a:ext cx="8229600" cy="1143000"/>
          </a:xfrm>
        </p:spPr>
        <p:txBody>
          <a:bodyPr/>
          <a:lstStyle/>
          <a:p>
            <a:pPr eaLnBrk="1" hangingPunct="1"/>
            <a:r>
              <a:rPr lang="en-US" altLang="en-US" dirty="0"/>
              <a:t>Named Entity Recognition (protein names)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Number Placeholder 4">
            <a:extLst>
              <a:ext uri="{FF2B5EF4-FFF2-40B4-BE49-F238E27FC236}">
                <a16:creationId xmlns:a16="http://schemas.microsoft.com/office/drawing/2014/main" id="{03BBE1AA-5CD4-429C-9676-AEF9182CE37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37ED86-4811-44DA-9555-0149689C3E36}" type="slidenum">
              <a:rPr lang="en-US" altLang="en-US">
                <a:solidFill>
                  <a:srgbClr val="000000"/>
                </a:solidFill>
                <a:latin typeface="Helvetica" panose="020B0604020202020204" pitchFamily="34" charset="0"/>
              </a:rPr>
              <a:pPr eaLnBrk="1" hangingPunct="1"/>
              <a:t>16</a:t>
            </a:fld>
            <a:endParaRPr lang="en-US" altLang="en-US">
              <a:solidFill>
                <a:srgbClr val="000000"/>
              </a:solidFill>
              <a:latin typeface="Times New Roman" panose="02020603050405020304" pitchFamily="18" charset="0"/>
            </a:endParaRPr>
          </a:p>
        </p:txBody>
      </p:sp>
      <p:sp>
        <p:nvSpPr>
          <p:cNvPr id="160771" name="Rectangle 2">
            <a:extLst>
              <a:ext uri="{FF2B5EF4-FFF2-40B4-BE49-F238E27FC236}">
                <a16:creationId xmlns:a16="http://schemas.microsoft.com/office/drawing/2014/main" id="{0F314CE3-6586-4289-928A-7A5DB4CBE04E}"/>
              </a:ext>
            </a:extLst>
          </p:cNvPr>
          <p:cNvSpPr>
            <a:spLocks noChangeArrowheads="1"/>
          </p:cNvSpPr>
          <p:nvPr/>
        </p:nvSpPr>
        <p:spPr bwMode="auto">
          <a:xfrm>
            <a:off x="457200" y="1447800"/>
            <a:ext cx="8001000"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altLang="en-US" dirty="0">
                <a:solidFill>
                  <a:srgbClr val="808080"/>
                </a:solidFill>
                <a:latin typeface="Times New Roman" panose="02020603050405020304" pitchFamily="18" charset="0"/>
                <a:cs typeface="Arial" panose="020B0604020202020204" pitchFamily="34" charset="0"/>
              </a:rPr>
              <a:t>TI - Two potentially oncogenic cyclins, </a:t>
            </a:r>
            <a:r>
              <a:rPr lang="en-US" altLang="en-US" b="1" dirty="0">
                <a:solidFill>
                  <a:srgbClr val="800000"/>
                </a:solidFill>
                <a:latin typeface="Times New Roman" panose="02020603050405020304" pitchFamily="18" charset="0"/>
                <a:cs typeface="Arial" panose="020B0604020202020204" pitchFamily="34" charset="0"/>
              </a:rPr>
              <a:t>cyclin A</a:t>
            </a:r>
            <a:r>
              <a:rPr lang="en-US" altLang="en-US" dirty="0">
                <a:solidFill>
                  <a:srgbClr val="808080"/>
                </a:solidFill>
                <a:latin typeface="Times New Roman" panose="02020603050405020304" pitchFamily="18" charset="0"/>
                <a:cs typeface="Arial" panose="020B0604020202020204" pitchFamily="34" charset="0"/>
              </a:rPr>
              <a:t> and </a:t>
            </a:r>
            <a:r>
              <a:rPr lang="en-US" altLang="en-US" b="1" dirty="0">
                <a:solidFill>
                  <a:srgbClr val="800000"/>
                </a:solidFill>
                <a:latin typeface="Times New Roman" panose="02020603050405020304" pitchFamily="18" charset="0"/>
                <a:cs typeface="Arial" panose="020B0604020202020204" pitchFamily="34" charset="0"/>
              </a:rPr>
              <a:t>cyclin D1</a:t>
            </a:r>
            <a:r>
              <a:rPr lang="en-US" altLang="en-US" dirty="0">
                <a:solidFill>
                  <a:srgbClr val="808080"/>
                </a:solidFill>
                <a:latin typeface="Times New Roman" panose="02020603050405020304" pitchFamily="18" charset="0"/>
                <a:cs typeface="Arial" panose="020B0604020202020204" pitchFamily="34" charset="0"/>
              </a:rPr>
              <a:t>, share common properties of subunit configuration, tyrosine phosphorylation and physical association with the </a:t>
            </a:r>
            <a:r>
              <a:rPr lang="en-US" altLang="en-US" b="1" dirty="0">
                <a:solidFill>
                  <a:srgbClr val="800000"/>
                </a:solidFill>
                <a:latin typeface="Times New Roman" panose="02020603050405020304" pitchFamily="18" charset="0"/>
                <a:cs typeface="Arial" panose="020B0604020202020204" pitchFamily="34" charset="0"/>
              </a:rPr>
              <a:t>Rb</a:t>
            </a:r>
            <a:r>
              <a:rPr lang="en-US" altLang="en-US" dirty="0">
                <a:solidFill>
                  <a:srgbClr val="808080"/>
                </a:solidFill>
                <a:latin typeface="Times New Roman" panose="02020603050405020304" pitchFamily="18" charset="0"/>
                <a:cs typeface="Arial" panose="020B0604020202020204" pitchFamily="34" charset="0"/>
              </a:rPr>
              <a:t> protein</a:t>
            </a:r>
          </a:p>
          <a:p>
            <a:pPr algn="just" eaLnBrk="1" hangingPunct="1">
              <a:spcBef>
                <a:spcPct val="50000"/>
              </a:spcBef>
            </a:pPr>
            <a:r>
              <a:rPr lang="en-US" altLang="en-US" dirty="0">
                <a:solidFill>
                  <a:srgbClr val="808080"/>
                </a:solidFill>
                <a:latin typeface="Times New Roman" panose="02020603050405020304" pitchFamily="18" charset="0"/>
                <a:cs typeface="Arial" panose="020B0604020202020204" pitchFamily="34" charset="0"/>
              </a:rPr>
              <a:t>AB - Originally identified as a ‘mitotic cyclin’, </a:t>
            </a:r>
            <a:r>
              <a:rPr lang="en-US" altLang="en-US" b="1" dirty="0">
                <a:solidFill>
                  <a:srgbClr val="800000"/>
                </a:solidFill>
                <a:latin typeface="Times New Roman" panose="02020603050405020304" pitchFamily="18" charset="0"/>
                <a:cs typeface="Arial" panose="020B0604020202020204" pitchFamily="34" charset="0"/>
              </a:rPr>
              <a:t>cyclin A</a:t>
            </a:r>
            <a:r>
              <a:rPr lang="en-US" altLang="en-US" dirty="0">
                <a:solidFill>
                  <a:srgbClr val="808080"/>
                </a:solidFill>
                <a:latin typeface="Times New Roman" panose="02020603050405020304" pitchFamily="18" charset="0"/>
                <a:cs typeface="Arial" panose="020B0604020202020204" pitchFamily="34" charset="0"/>
              </a:rPr>
              <a:t> exhibits properties of growth factor sensitivity, susceptibility to viral subversion and association with a tumor-suppressor protein, properties which are indicative of an </a:t>
            </a:r>
            <a:r>
              <a:rPr lang="en-US" altLang="en-US" b="1" dirty="0">
                <a:solidFill>
                  <a:srgbClr val="800000"/>
                </a:solidFill>
                <a:latin typeface="Times New Roman" panose="02020603050405020304" pitchFamily="18" charset="0"/>
                <a:cs typeface="Arial" panose="020B0604020202020204" pitchFamily="34" charset="0"/>
              </a:rPr>
              <a:t>S-phase-promoting factor</a:t>
            </a:r>
            <a:r>
              <a:rPr lang="en-US" altLang="en-US" dirty="0">
                <a:solidFill>
                  <a:srgbClr val="808080"/>
                </a:solidFill>
                <a:latin typeface="Times New Roman" panose="02020603050405020304" pitchFamily="18" charset="0"/>
                <a:cs typeface="Arial" panose="020B0604020202020204" pitchFamily="34" charset="0"/>
              </a:rPr>
              <a:t> (</a:t>
            </a:r>
            <a:r>
              <a:rPr lang="en-US" altLang="en-US" b="1" dirty="0">
                <a:solidFill>
                  <a:srgbClr val="800000"/>
                </a:solidFill>
                <a:latin typeface="Times New Roman" panose="02020603050405020304" pitchFamily="18" charset="0"/>
                <a:cs typeface="Arial" panose="020B0604020202020204" pitchFamily="34" charset="0"/>
              </a:rPr>
              <a:t>SPF</a:t>
            </a:r>
            <a:r>
              <a:rPr lang="en-US" altLang="en-US" dirty="0">
                <a:solidFill>
                  <a:srgbClr val="808080"/>
                </a:solidFill>
                <a:latin typeface="Times New Roman" panose="02020603050405020304" pitchFamily="18" charset="0"/>
                <a:cs typeface="Arial" panose="020B0604020202020204" pitchFamily="34" charset="0"/>
              </a:rPr>
              <a:t>) as well as a candidate proto-oncogene …</a:t>
            </a:r>
          </a:p>
          <a:p>
            <a:pPr algn="just" eaLnBrk="1" hangingPunct="1">
              <a:spcBef>
                <a:spcPct val="50000"/>
              </a:spcBef>
            </a:pPr>
            <a:r>
              <a:rPr lang="en-US" altLang="en-US" dirty="0">
                <a:solidFill>
                  <a:srgbClr val="808080"/>
                </a:solidFill>
                <a:latin typeface="Times New Roman" panose="02020603050405020304" pitchFamily="18" charset="0"/>
                <a:cs typeface="Arial" panose="020B0604020202020204" pitchFamily="34" charset="0"/>
              </a:rPr>
              <a:t>Moreover, </a:t>
            </a:r>
            <a:r>
              <a:rPr lang="en-US" altLang="en-US" b="1" dirty="0">
                <a:solidFill>
                  <a:srgbClr val="800000"/>
                </a:solidFill>
                <a:latin typeface="Times New Roman" panose="02020603050405020304" pitchFamily="18" charset="0"/>
                <a:cs typeface="Arial" panose="020B0604020202020204" pitchFamily="34" charset="0"/>
              </a:rPr>
              <a:t>cyclin D1</a:t>
            </a:r>
            <a:r>
              <a:rPr lang="en-US" altLang="en-US" dirty="0">
                <a:solidFill>
                  <a:srgbClr val="808080"/>
                </a:solidFill>
                <a:latin typeface="Times New Roman" panose="02020603050405020304" pitchFamily="18" charset="0"/>
                <a:cs typeface="Arial" panose="020B0604020202020204" pitchFamily="34" charset="0"/>
              </a:rPr>
              <a:t> was found to be phosphorylated on tyrosine residues in vivo and, like </a:t>
            </a:r>
            <a:r>
              <a:rPr lang="en-US" altLang="en-US" b="1" dirty="0">
                <a:solidFill>
                  <a:srgbClr val="800000"/>
                </a:solidFill>
                <a:latin typeface="Times New Roman" panose="02020603050405020304" pitchFamily="18" charset="0"/>
                <a:cs typeface="Arial" panose="020B0604020202020204" pitchFamily="34" charset="0"/>
              </a:rPr>
              <a:t>cyclin A</a:t>
            </a:r>
            <a:r>
              <a:rPr lang="en-US" altLang="en-US" dirty="0">
                <a:solidFill>
                  <a:srgbClr val="808080"/>
                </a:solidFill>
                <a:latin typeface="Times New Roman" panose="02020603050405020304" pitchFamily="18" charset="0"/>
                <a:cs typeface="Arial" panose="020B0604020202020204" pitchFamily="34" charset="0"/>
              </a:rPr>
              <a:t>, was readily phosphorylated by </a:t>
            </a:r>
            <a:r>
              <a:rPr lang="en-US" altLang="en-US" b="1" dirty="0">
                <a:solidFill>
                  <a:srgbClr val="800000"/>
                </a:solidFill>
                <a:latin typeface="Times New Roman" panose="02020603050405020304" pitchFamily="18" charset="0"/>
                <a:cs typeface="Arial" panose="020B0604020202020204" pitchFamily="34" charset="0"/>
              </a:rPr>
              <a:t>pp60c-src</a:t>
            </a:r>
            <a:r>
              <a:rPr lang="en-US" altLang="en-US" dirty="0">
                <a:solidFill>
                  <a:srgbClr val="808080"/>
                </a:solidFill>
                <a:latin typeface="Times New Roman" panose="02020603050405020304" pitchFamily="18" charset="0"/>
                <a:cs typeface="Arial" panose="020B0604020202020204" pitchFamily="34" charset="0"/>
              </a:rPr>
              <a:t> in vitro.</a:t>
            </a:r>
          </a:p>
          <a:p>
            <a:pPr algn="just" eaLnBrk="1" hangingPunct="1">
              <a:spcBef>
                <a:spcPct val="50000"/>
              </a:spcBef>
            </a:pPr>
            <a:r>
              <a:rPr lang="en-US" altLang="en-US" dirty="0">
                <a:solidFill>
                  <a:srgbClr val="808080"/>
                </a:solidFill>
                <a:latin typeface="Times New Roman" panose="02020603050405020304" pitchFamily="18" charset="0"/>
                <a:cs typeface="Arial" panose="020B0604020202020204" pitchFamily="34" charset="0"/>
              </a:rPr>
              <a:t>In synchronized human osteosarcoma cells, </a:t>
            </a:r>
            <a:r>
              <a:rPr lang="en-US" altLang="en-US" b="1" dirty="0">
                <a:solidFill>
                  <a:srgbClr val="800000"/>
                </a:solidFill>
                <a:latin typeface="Times New Roman" panose="02020603050405020304" pitchFamily="18" charset="0"/>
                <a:cs typeface="Arial" panose="020B0604020202020204" pitchFamily="34" charset="0"/>
              </a:rPr>
              <a:t>cyclin D1</a:t>
            </a:r>
            <a:r>
              <a:rPr lang="en-US" altLang="en-US" dirty="0">
                <a:solidFill>
                  <a:srgbClr val="808080"/>
                </a:solidFill>
                <a:latin typeface="Times New Roman" panose="02020603050405020304" pitchFamily="18" charset="0"/>
                <a:cs typeface="Arial" panose="020B0604020202020204" pitchFamily="34" charset="0"/>
              </a:rPr>
              <a:t> is induced in early G1 and becomes associated with </a:t>
            </a:r>
            <a:r>
              <a:rPr lang="en-US" altLang="en-US" b="1" dirty="0">
                <a:solidFill>
                  <a:srgbClr val="800000"/>
                </a:solidFill>
                <a:latin typeface="Times New Roman" panose="02020603050405020304" pitchFamily="18" charset="0"/>
                <a:cs typeface="Arial" panose="020B0604020202020204" pitchFamily="34" charset="0"/>
              </a:rPr>
              <a:t>p9Ckshs1</a:t>
            </a:r>
            <a:r>
              <a:rPr lang="en-US" altLang="en-US" dirty="0">
                <a:solidFill>
                  <a:srgbClr val="808080"/>
                </a:solidFill>
                <a:latin typeface="Times New Roman" panose="02020603050405020304" pitchFamily="18" charset="0"/>
                <a:cs typeface="Arial" panose="020B0604020202020204" pitchFamily="34" charset="0"/>
              </a:rPr>
              <a:t>, a </a:t>
            </a:r>
            <a:r>
              <a:rPr lang="en-US" altLang="en-US" dirty="0" err="1">
                <a:solidFill>
                  <a:srgbClr val="808080"/>
                </a:solidFill>
                <a:latin typeface="Times New Roman" panose="02020603050405020304" pitchFamily="18" charset="0"/>
                <a:cs typeface="Arial" panose="020B0604020202020204" pitchFamily="34" charset="0"/>
              </a:rPr>
              <a:t>Cdk</a:t>
            </a:r>
            <a:r>
              <a:rPr lang="en-US" altLang="en-US" dirty="0">
                <a:solidFill>
                  <a:srgbClr val="808080"/>
                </a:solidFill>
                <a:latin typeface="Times New Roman" panose="02020603050405020304" pitchFamily="18" charset="0"/>
                <a:cs typeface="Arial" panose="020B0604020202020204" pitchFamily="34" charset="0"/>
              </a:rPr>
              <a:t>-binding subunit.</a:t>
            </a:r>
          </a:p>
          <a:p>
            <a:pPr algn="just" eaLnBrk="1" hangingPunct="1">
              <a:spcBef>
                <a:spcPct val="50000"/>
              </a:spcBef>
            </a:pPr>
            <a:r>
              <a:rPr lang="en-US" altLang="en-US" dirty="0">
                <a:solidFill>
                  <a:srgbClr val="808080"/>
                </a:solidFill>
                <a:latin typeface="Times New Roman" panose="02020603050405020304" pitchFamily="18" charset="0"/>
                <a:cs typeface="Arial" panose="020B0604020202020204" pitchFamily="34" charset="0"/>
              </a:rPr>
              <a:t>Immunoprecipitation experiments with human osteosarcoma cells and Ewing’s sarcoma cells demonstrated that </a:t>
            </a:r>
            <a:r>
              <a:rPr lang="en-US" altLang="en-US" b="1" dirty="0">
                <a:solidFill>
                  <a:srgbClr val="800000"/>
                </a:solidFill>
                <a:latin typeface="Times New Roman" panose="02020603050405020304" pitchFamily="18" charset="0"/>
                <a:cs typeface="Arial" panose="020B0604020202020204" pitchFamily="34" charset="0"/>
              </a:rPr>
              <a:t>cyclin D1</a:t>
            </a:r>
            <a:r>
              <a:rPr lang="en-US" altLang="en-US" dirty="0">
                <a:solidFill>
                  <a:srgbClr val="808080"/>
                </a:solidFill>
                <a:latin typeface="Times New Roman" panose="02020603050405020304" pitchFamily="18" charset="0"/>
                <a:cs typeface="Arial" panose="020B0604020202020204" pitchFamily="34" charset="0"/>
              </a:rPr>
              <a:t> is associated with both </a:t>
            </a:r>
            <a:r>
              <a:rPr lang="en-US" altLang="en-US" b="1" dirty="0">
                <a:solidFill>
                  <a:srgbClr val="800000"/>
                </a:solidFill>
                <a:latin typeface="Times New Roman" panose="02020603050405020304" pitchFamily="18" charset="0"/>
                <a:cs typeface="Arial" panose="020B0604020202020204" pitchFamily="34" charset="0"/>
              </a:rPr>
              <a:t>p34cdc2 </a:t>
            </a:r>
            <a:r>
              <a:rPr lang="en-US" altLang="en-US" dirty="0">
                <a:solidFill>
                  <a:srgbClr val="808080"/>
                </a:solidFill>
                <a:latin typeface="Times New Roman" panose="02020603050405020304" pitchFamily="18" charset="0"/>
                <a:cs typeface="Arial" panose="020B0604020202020204" pitchFamily="34" charset="0"/>
              </a:rPr>
              <a:t>and </a:t>
            </a:r>
            <a:r>
              <a:rPr lang="en-US" altLang="en-US" b="1" dirty="0">
                <a:solidFill>
                  <a:srgbClr val="800000"/>
                </a:solidFill>
                <a:latin typeface="Times New Roman" panose="02020603050405020304" pitchFamily="18" charset="0"/>
                <a:cs typeface="Arial" panose="020B0604020202020204" pitchFamily="34" charset="0"/>
              </a:rPr>
              <a:t>p33cdk2</a:t>
            </a:r>
            <a:r>
              <a:rPr lang="en-US" altLang="en-US" dirty="0">
                <a:solidFill>
                  <a:srgbClr val="808080"/>
                </a:solidFill>
                <a:latin typeface="Times New Roman" panose="02020603050405020304" pitchFamily="18" charset="0"/>
                <a:cs typeface="Arial" panose="020B0604020202020204" pitchFamily="34" charset="0"/>
              </a:rPr>
              <a:t>, and that </a:t>
            </a:r>
            <a:r>
              <a:rPr lang="en-US" altLang="en-US" b="1" dirty="0">
                <a:solidFill>
                  <a:srgbClr val="800000"/>
                </a:solidFill>
                <a:latin typeface="Times New Roman" panose="02020603050405020304" pitchFamily="18" charset="0"/>
                <a:cs typeface="Arial" panose="020B0604020202020204" pitchFamily="34" charset="0"/>
              </a:rPr>
              <a:t>cyclin D1</a:t>
            </a:r>
            <a:r>
              <a:rPr lang="en-US" altLang="en-US" dirty="0">
                <a:solidFill>
                  <a:srgbClr val="808080"/>
                </a:solidFill>
                <a:latin typeface="Times New Roman" panose="02020603050405020304" pitchFamily="18" charset="0"/>
                <a:cs typeface="Arial" panose="020B0604020202020204" pitchFamily="34" charset="0"/>
              </a:rPr>
              <a:t> immune complexes exhibit appreciable histone H1 kinase activity …</a:t>
            </a:r>
          </a:p>
        </p:txBody>
      </p:sp>
      <p:grpSp>
        <p:nvGrpSpPr>
          <p:cNvPr id="2" name="Group 4">
            <a:extLst>
              <a:ext uri="{FF2B5EF4-FFF2-40B4-BE49-F238E27FC236}">
                <a16:creationId xmlns:a16="http://schemas.microsoft.com/office/drawing/2014/main" id="{BC6217B9-6A07-45D7-AAC1-486A4B655100}"/>
              </a:ext>
            </a:extLst>
          </p:cNvPr>
          <p:cNvGrpSpPr>
            <a:grpSpLocks/>
          </p:cNvGrpSpPr>
          <p:nvPr/>
        </p:nvGrpSpPr>
        <p:grpSpPr bwMode="auto">
          <a:xfrm>
            <a:off x="1447800" y="1752600"/>
            <a:ext cx="5562600" cy="3886200"/>
            <a:chOff x="912" y="1104"/>
            <a:chExt cx="3504" cy="2448"/>
          </a:xfrm>
        </p:grpSpPr>
        <p:sp>
          <p:nvSpPr>
            <p:cNvPr id="160774" name="Line 5">
              <a:extLst>
                <a:ext uri="{FF2B5EF4-FFF2-40B4-BE49-F238E27FC236}">
                  <a16:creationId xmlns:a16="http://schemas.microsoft.com/office/drawing/2014/main" id="{54B2FAA3-9CA2-42B4-9D5D-2825F1C01A37}"/>
                </a:ext>
              </a:extLst>
            </p:cNvPr>
            <p:cNvSpPr>
              <a:spLocks noChangeShapeType="1"/>
            </p:cNvSpPr>
            <p:nvPr/>
          </p:nvSpPr>
          <p:spPr bwMode="auto">
            <a:xfrm flipV="1">
              <a:off x="1776" y="1104"/>
              <a:ext cx="1248" cy="240"/>
            </a:xfrm>
            <a:prstGeom prst="line">
              <a:avLst/>
            </a:prstGeom>
            <a:noFill/>
            <a:ln w="19050">
              <a:solidFill>
                <a:srgbClr val="993300"/>
              </a:solidFill>
              <a:round/>
              <a:headEnd type="diamond" w="med" len="med"/>
              <a:tailEnd type="diamond"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0775" name="Line 6">
              <a:extLst>
                <a:ext uri="{FF2B5EF4-FFF2-40B4-BE49-F238E27FC236}">
                  <a16:creationId xmlns:a16="http://schemas.microsoft.com/office/drawing/2014/main" id="{3650FAED-5C42-4480-8F8F-8FC2C8C06861}"/>
                </a:ext>
              </a:extLst>
            </p:cNvPr>
            <p:cNvSpPr>
              <a:spLocks noChangeShapeType="1"/>
            </p:cNvSpPr>
            <p:nvPr/>
          </p:nvSpPr>
          <p:spPr bwMode="auto">
            <a:xfrm flipH="1">
              <a:off x="1776" y="1104"/>
              <a:ext cx="2208" cy="240"/>
            </a:xfrm>
            <a:prstGeom prst="line">
              <a:avLst/>
            </a:prstGeom>
            <a:noFill/>
            <a:ln w="19050">
              <a:solidFill>
                <a:srgbClr val="993300"/>
              </a:solidFill>
              <a:round/>
              <a:headEnd type="diamond" w="med" len="med"/>
              <a:tailEnd type="diamond"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0776" name="Line 7">
              <a:extLst>
                <a:ext uri="{FF2B5EF4-FFF2-40B4-BE49-F238E27FC236}">
                  <a16:creationId xmlns:a16="http://schemas.microsoft.com/office/drawing/2014/main" id="{EBE587EA-C0D9-447A-8928-D6A0DA2DFC58}"/>
                </a:ext>
              </a:extLst>
            </p:cNvPr>
            <p:cNvSpPr>
              <a:spLocks noChangeShapeType="1"/>
            </p:cNvSpPr>
            <p:nvPr/>
          </p:nvSpPr>
          <p:spPr bwMode="auto">
            <a:xfrm>
              <a:off x="1632" y="2400"/>
              <a:ext cx="1536" cy="192"/>
            </a:xfrm>
            <a:prstGeom prst="line">
              <a:avLst/>
            </a:prstGeom>
            <a:noFill/>
            <a:ln w="19050">
              <a:solidFill>
                <a:srgbClr val="993300"/>
              </a:solidFill>
              <a:round/>
              <a:headEnd type="diamond" w="med" len="med"/>
              <a:tailEnd type="diamond"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0777" name="Line 8">
              <a:extLst>
                <a:ext uri="{FF2B5EF4-FFF2-40B4-BE49-F238E27FC236}">
                  <a16:creationId xmlns:a16="http://schemas.microsoft.com/office/drawing/2014/main" id="{AD9CD99C-EE38-47B3-8CC8-9BE48FA0BF48}"/>
                </a:ext>
              </a:extLst>
            </p:cNvPr>
            <p:cNvSpPr>
              <a:spLocks noChangeShapeType="1"/>
            </p:cNvSpPr>
            <p:nvPr/>
          </p:nvSpPr>
          <p:spPr bwMode="auto">
            <a:xfrm flipV="1">
              <a:off x="2448" y="2880"/>
              <a:ext cx="480" cy="96"/>
            </a:xfrm>
            <a:prstGeom prst="line">
              <a:avLst/>
            </a:prstGeom>
            <a:noFill/>
            <a:ln w="19050">
              <a:solidFill>
                <a:srgbClr val="993300"/>
              </a:solidFill>
              <a:round/>
              <a:headEnd type="diamond" w="med" len="med"/>
              <a:tailEnd type="diamond"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0778" name="Line 9">
              <a:extLst>
                <a:ext uri="{FF2B5EF4-FFF2-40B4-BE49-F238E27FC236}">
                  <a16:creationId xmlns:a16="http://schemas.microsoft.com/office/drawing/2014/main" id="{68293EC5-7ECB-487D-9175-32257E9BA873}"/>
                </a:ext>
              </a:extLst>
            </p:cNvPr>
            <p:cNvSpPr>
              <a:spLocks noChangeShapeType="1"/>
            </p:cNvSpPr>
            <p:nvPr/>
          </p:nvSpPr>
          <p:spPr bwMode="auto">
            <a:xfrm>
              <a:off x="1440" y="2592"/>
              <a:ext cx="1728" cy="0"/>
            </a:xfrm>
            <a:prstGeom prst="line">
              <a:avLst/>
            </a:prstGeom>
            <a:noFill/>
            <a:ln w="19050">
              <a:solidFill>
                <a:srgbClr val="993300"/>
              </a:solidFill>
              <a:round/>
              <a:headEnd type="diamond" w="med" len="med"/>
              <a:tailEnd type="diamond"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0779" name="Line 10">
              <a:extLst>
                <a:ext uri="{FF2B5EF4-FFF2-40B4-BE49-F238E27FC236}">
                  <a16:creationId xmlns:a16="http://schemas.microsoft.com/office/drawing/2014/main" id="{EEDCAF8A-F4DE-427A-A37A-D3CD5429B275}"/>
                </a:ext>
              </a:extLst>
            </p:cNvPr>
            <p:cNvSpPr>
              <a:spLocks noChangeShapeType="1"/>
            </p:cNvSpPr>
            <p:nvPr/>
          </p:nvSpPr>
          <p:spPr bwMode="auto">
            <a:xfrm flipV="1">
              <a:off x="912" y="3456"/>
              <a:ext cx="1344" cy="96"/>
            </a:xfrm>
            <a:prstGeom prst="line">
              <a:avLst/>
            </a:prstGeom>
            <a:noFill/>
            <a:ln w="19050">
              <a:solidFill>
                <a:srgbClr val="993300"/>
              </a:solidFill>
              <a:round/>
              <a:headEnd type="diamond" w="med" len="med"/>
              <a:tailEnd type="diamond"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0780" name="Line 11">
              <a:extLst>
                <a:ext uri="{FF2B5EF4-FFF2-40B4-BE49-F238E27FC236}">
                  <a16:creationId xmlns:a16="http://schemas.microsoft.com/office/drawing/2014/main" id="{3151DE8D-02B2-462B-8D62-570AC2CC0C74}"/>
                </a:ext>
              </a:extLst>
            </p:cNvPr>
            <p:cNvSpPr>
              <a:spLocks noChangeShapeType="1"/>
            </p:cNvSpPr>
            <p:nvPr/>
          </p:nvSpPr>
          <p:spPr bwMode="auto">
            <a:xfrm>
              <a:off x="3024" y="3456"/>
              <a:ext cx="1392" cy="0"/>
            </a:xfrm>
            <a:prstGeom prst="line">
              <a:avLst/>
            </a:prstGeom>
            <a:noFill/>
            <a:ln w="19050">
              <a:solidFill>
                <a:srgbClr val="993300"/>
              </a:solidFill>
              <a:round/>
              <a:headEnd type="diamond" w="med" len="med"/>
              <a:tailEnd type="diamond"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9" name="Rectangle 2">
            <a:extLst>
              <a:ext uri="{FF2B5EF4-FFF2-40B4-BE49-F238E27FC236}">
                <a16:creationId xmlns:a16="http://schemas.microsoft.com/office/drawing/2014/main" id="{EA79CA0E-859A-45B4-B600-F3A9ECED5110}"/>
              </a:ext>
            </a:extLst>
          </p:cNvPr>
          <p:cNvSpPr>
            <a:spLocks noGrp="1" noChangeArrowheads="1"/>
          </p:cNvSpPr>
          <p:nvPr>
            <p:ph type="title"/>
          </p:nvPr>
        </p:nvSpPr>
        <p:spPr>
          <a:xfrm>
            <a:off x="457200" y="76200"/>
            <a:ext cx="8229600" cy="1143000"/>
          </a:xfrm>
        </p:spPr>
        <p:txBody>
          <a:bodyPr/>
          <a:lstStyle/>
          <a:p>
            <a:pPr eaLnBrk="1" hangingPunct="1"/>
            <a:r>
              <a:rPr lang="en-US" altLang="en-US" dirty="0"/>
              <a:t>Relation Extraction </a:t>
            </a:r>
            <a:br>
              <a:rPr lang="en-US" altLang="en-US" dirty="0"/>
            </a:br>
            <a:r>
              <a:rPr lang="en-US" altLang="en-US" dirty="0"/>
              <a:t>(protein interactions)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7E7CF72-5A69-91A8-2C97-4A191B2889EB}"/>
              </a:ext>
            </a:extLst>
          </p:cNvPr>
          <p:cNvSpPr/>
          <p:nvPr/>
        </p:nvSpPr>
        <p:spPr>
          <a:xfrm>
            <a:off x="4191000" y="5943600"/>
            <a:ext cx="1099073" cy="412750"/>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Title 1">
            <a:extLst>
              <a:ext uri="{FF2B5EF4-FFF2-40B4-BE49-F238E27FC236}">
                <a16:creationId xmlns:a16="http://schemas.microsoft.com/office/drawing/2014/main" id="{0019A90E-5353-42F5-834A-6768B69FD150}"/>
              </a:ext>
            </a:extLst>
          </p:cNvPr>
          <p:cNvSpPr>
            <a:spLocks noGrp="1"/>
          </p:cNvSpPr>
          <p:nvPr>
            <p:ph type="title"/>
          </p:nvPr>
        </p:nvSpPr>
        <p:spPr/>
        <p:txBody>
          <a:bodyPr/>
          <a:lstStyle/>
          <a:p>
            <a:r>
              <a:rPr lang="en-US" dirty="0"/>
              <a:t>Rule-Based Methods for NER</a:t>
            </a:r>
          </a:p>
        </p:txBody>
      </p:sp>
      <p:sp>
        <p:nvSpPr>
          <p:cNvPr id="3" name="Content Placeholder 2">
            <a:extLst>
              <a:ext uri="{FF2B5EF4-FFF2-40B4-BE49-F238E27FC236}">
                <a16:creationId xmlns:a16="http://schemas.microsoft.com/office/drawing/2014/main" id="{701C024D-A33A-4BC8-AE4A-FCA6A936F5A9}"/>
              </a:ext>
            </a:extLst>
          </p:cNvPr>
          <p:cNvSpPr>
            <a:spLocks noGrp="1"/>
          </p:cNvSpPr>
          <p:nvPr>
            <p:ph idx="1"/>
          </p:nvPr>
        </p:nvSpPr>
        <p:spPr/>
        <p:txBody>
          <a:bodyPr>
            <a:normAutofit fontScale="85000" lnSpcReduction="20000"/>
          </a:bodyPr>
          <a:lstStyle/>
          <a:p>
            <a:r>
              <a:rPr lang="en-US" dirty="0"/>
              <a:t>Manually write rules, sometimes in the form of regular expressions (string patterns) </a:t>
            </a:r>
          </a:p>
          <a:p>
            <a:r>
              <a:rPr lang="en-US" dirty="0"/>
              <a:t>Could have three separate patterns for each entity type:</a:t>
            </a:r>
          </a:p>
          <a:p>
            <a:pPr lvl="1"/>
            <a:r>
              <a:rPr lang="en-US" dirty="0"/>
              <a:t>Pre-filler patterns: before the entity</a:t>
            </a:r>
          </a:p>
          <a:p>
            <a:pPr lvl="1"/>
            <a:r>
              <a:rPr lang="en-US" dirty="0"/>
              <a:t>Filler patterns: entity</a:t>
            </a:r>
          </a:p>
          <a:p>
            <a:pPr lvl="1"/>
            <a:r>
              <a:rPr lang="en-US" dirty="0"/>
              <a:t>Post-filler patterns: after the entity</a:t>
            </a:r>
          </a:p>
          <a:p>
            <a:r>
              <a:rPr lang="en-US" dirty="0"/>
              <a:t>Example for protein NER:</a:t>
            </a:r>
          </a:p>
          <a:p>
            <a:pPr lvl="1"/>
            <a:r>
              <a:rPr lang="en-US" dirty="0"/>
              <a:t>Pre-filler: \</a:t>
            </a:r>
            <a:r>
              <a:rPr lang="en-US" dirty="0" err="1"/>
              <a:t>w+genic</a:t>
            </a:r>
            <a:r>
              <a:rPr lang="en-US" dirty="0"/>
              <a:t> cyclin</a:t>
            </a:r>
          </a:p>
          <a:p>
            <a:pPr lvl="2"/>
            <a:r>
              <a:rPr lang="en-US" dirty="0"/>
              <a:t>“\w+” means 1 or more alphanumeric characters, e.g. “oncogenic cyclin”</a:t>
            </a:r>
          </a:p>
          <a:p>
            <a:pPr lvl="1"/>
            <a:r>
              <a:rPr lang="en-US" dirty="0"/>
              <a:t>Post-filler: proteins?</a:t>
            </a:r>
          </a:p>
          <a:p>
            <a:pPr lvl="2"/>
            <a:r>
              <a:rPr lang="en-US" dirty="0"/>
              <a:t>“s?” makes “s” optional  </a:t>
            </a:r>
          </a:p>
          <a:p>
            <a:pPr marL="457200" lvl="1" indent="0">
              <a:buNone/>
            </a:pPr>
            <a:r>
              <a:rPr lang="en-US" dirty="0"/>
              <a:t>Example: oncogenic cyclin </a:t>
            </a:r>
            <a:r>
              <a:rPr lang="en-US" dirty="0" err="1"/>
              <a:t>cyclin</a:t>
            </a:r>
            <a:r>
              <a:rPr lang="en-US" dirty="0"/>
              <a:t> A protein</a:t>
            </a:r>
          </a:p>
        </p:txBody>
      </p:sp>
      <p:sp>
        <p:nvSpPr>
          <p:cNvPr id="4" name="Slide Number Placeholder 3">
            <a:extLst>
              <a:ext uri="{FF2B5EF4-FFF2-40B4-BE49-F238E27FC236}">
                <a16:creationId xmlns:a16="http://schemas.microsoft.com/office/drawing/2014/main" id="{BA498D9D-6044-4527-B5CA-C438C1F5F4DC}"/>
              </a:ext>
            </a:extLst>
          </p:cNvPr>
          <p:cNvSpPr>
            <a:spLocks noGrp="1"/>
          </p:cNvSpPr>
          <p:nvPr>
            <p:ph type="sldNum" sz="quarter" idx="12"/>
          </p:nvPr>
        </p:nvSpPr>
        <p:spPr/>
        <p:txBody>
          <a:bodyPr/>
          <a:lstStyle/>
          <a:p>
            <a:pPr>
              <a:defRPr/>
            </a:pPr>
            <a:fld id="{BDCB826A-10D9-4B74-BF3F-66BA54B479B8}" type="slidenum">
              <a:rPr lang="en-US" altLang="en-US" smtClean="0"/>
              <a:pPr>
                <a:defRPr/>
              </a:pPr>
              <a:t>17</a:t>
            </a:fld>
            <a:endParaRPr lang="en-US" altLang="en-US" dirty="0"/>
          </a:p>
        </p:txBody>
      </p:sp>
      <p:sp>
        <p:nvSpPr>
          <p:cNvPr id="5" name="Left Brace 4">
            <a:extLst>
              <a:ext uri="{FF2B5EF4-FFF2-40B4-BE49-F238E27FC236}">
                <a16:creationId xmlns:a16="http://schemas.microsoft.com/office/drawing/2014/main" id="{5364FB39-7BB0-6869-0D05-19AF104F4526}"/>
              </a:ext>
            </a:extLst>
          </p:cNvPr>
          <p:cNvSpPr/>
          <p:nvPr/>
        </p:nvSpPr>
        <p:spPr>
          <a:xfrm rot="16200000">
            <a:off x="3093788" y="5409005"/>
            <a:ext cx="213224"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A1C7C765-DC24-58F0-DA1C-D57E446E2745}"/>
              </a:ext>
            </a:extLst>
          </p:cNvPr>
          <p:cNvSpPr/>
          <p:nvPr/>
        </p:nvSpPr>
        <p:spPr>
          <a:xfrm rot="16200000">
            <a:off x="5640227" y="5910566"/>
            <a:ext cx="225746" cy="990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150DC7EC-26C0-2E00-802D-DCA4D29BC184}"/>
              </a:ext>
            </a:extLst>
          </p:cNvPr>
          <p:cNvSpPr txBox="1"/>
          <p:nvPr/>
        </p:nvSpPr>
        <p:spPr>
          <a:xfrm>
            <a:off x="2678462" y="6515240"/>
            <a:ext cx="1043876" cy="369332"/>
          </a:xfrm>
          <a:prstGeom prst="rect">
            <a:avLst/>
          </a:prstGeom>
          <a:noFill/>
        </p:spPr>
        <p:txBody>
          <a:bodyPr wrap="none" rtlCol="0">
            <a:spAutoFit/>
          </a:bodyPr>
          <a:lstStyle/>
          <a:p>
            <a:r>
              <a:rPr lang="en-US" dirty="0">
                <a:solidFill>
                  <a:srgbClr val="0066FF"/>
                </a:solidFill>
              </a:rPr>
              <a:t>Pre-filler</a:t>
            </a:r>
          </a:p>
        </p:txBody>
      </p:sp>
      <p:sp>
        <p:nvSpPr>
          <p:cNvPr id="9" name="TextBox 8">
            <a:extLst>
              <a:ext uri="{FF2B5EF4-FFF2-40B4-BE49-F238E27FC236}">
                <a16:creationId xmlns:a16="http://schemas.microsoft.com/office/drawing/2014/main" id="{10DD534F-E833-4846-7F01-CAC3BC0E50D1}"/>
              </a:ext>
            </a:extLst>
          </p:cNvPr>
          <p:cNvSpPr txBox="1"/>
          <p:nvPr/>
        </p:nvSpPr>
        <p:spPr>
          <a:xfrm>
            <a:off x="5290073" y="6551106"/>
            <a:ext cx="1146468" cy="369332"/>
          </a:xfrm>
          <a:prstGeom prst="rect">
            <a:avLst/>
          </a:prstGeom>
          <a:noFill/>
        </p:spPr>
        <p:txBody>
          <a:bodyPr wrap="none" rtlCol="0">
            <a:spAutoFit/>
          </a:bodyPr>
          <a:lstStyle/>
          <a:p>
            <a:r>
              <a:rPr lang="en-US" dirty="0">
                <a:solidFill>
                  <a:srgbClr val="0066FF"/>
                </a:solidFill>
              </a:rPr>
              <a:t>Post-filler</a:t>
            </a:r>
          </a:p>
        </p:txBody>
      </p:sp>
      <p:cxnSp>
        <p:nvCxnSpPr>
          <p:cNvPr id="12" name="Straight Arrow Connector 11">
            <a:extLst>
              <a:ext uri="{FF2B5EF4-FFF2-40B4-BE49-F238E27FC236}">
                <a16:creationId xmlns:a16="http://schemas.microsoft.com/office/drawing/2014/main" id="{47A05A50-D1D5-79EF-8AAB-26F0ABCF391F}"/>
              </a:ext>
            </a:extLst>
          </p:cNvPr>
          <p:cNvCxnSpPr>
            <a:cxnSpLocks/>
            <a:stCxn id="10" idx="2"/>
          </p:cNvCxnSpPr>
          <p:nvPr/>
        </p:nvCxnSpPr>
        <p:spPr>
          <a:xfrm flipH="1">
            <a:off x="4740536" y="6356350"/>
            <a:ext cx="1" cy="213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02EE3BB-D353-9476-C2FF-D03E7824E0AF}"/>
              </a:ext>
            </a:extLst>
          </p:cNvPr>
          <p:cNvSpPr txBox="1"/>
          <p:nvPr/>
        </p:nvSpPr>
        <p:spPr>
          <a:xfrm>
            <a:off x="4316108" y="6506218"/>
            <a:ext cx="915635" cy="369332"/>
          </a:xfrm>
          <a:prstGeom prst="rect">
            <a:avLst/>
          </a:prstGeom>
          <a:noFill/>
        </p:spPr>
        <p:txBody>
          <a:bodyPr wrap="none" rtlCol="0">
            <a:spAutoFit/>
          </a:bodyPr>
          <a:lstStyle/>
          <a:p>
            <a:r>
              <a:rPr lang="en-US" dirty="0">
                <a:solidFill>
                  <a:srgbClr val="0066FF"/>
                </a:solidFill>
              </a:rPr>
              <a:t>Protein</a:t>
            </a:r>
          </a:p>
        </p:txBody>
      </p:sp>
    </p:spTree>
    <p:extLst>
      <p:ext uri="{BB962C8B-B14F-4D97-AF65-F5344CB8AC3E}">
        <p14:creationId xmlns:p14="http://schemas.microsoft.com/office/powerpoint/2010/main" val="417986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6" grpId="0" animBg="1"/>
      <p:bldP spid="7" grpId="0"/>
      <p:bldP spid="9"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0219D5-3F02-16D9-8C0C-E637FD1445DB}"/>
              </a:ext>
            </a:extLst>
          </p:cNvPr>
          <p:cNvSpPr/>
          <p:nvPr/>
        </p:nvSpPr>
        <p:spPr>
          <a:xfrm>
            <a:off x="3810001" y="5568333"/>
            <a:ext cx="549536" cy="412750"/>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3058" name="Rectangle 2">
            <a:extLst>
              <a:ext uri="{FF2B5EF4-FFF2-40B4-BE49-F238E27FC236}">
                <a16:creationId xmlns:a16="http://schemas.microsoft.com/office/drawing/2014/main" id="{40D275B3-EF8F-4584-B0DD-9D5718B8B3DA}"/>
              </a:ext>
            </a:extLst>
          </p:cNvPr>
          <p:cNvSpPr>
            <a:spLocks noGrp="1" noChangeArrowheads="1"/>
          </p:cNvSpPr>
          <p:nvPr>
            <p:ph type="title"/>
          </p:nvPr>
        </p:nvSpPr>
        <p:spPr>
          <a:xfrm>
            <a:off x="76200" y="76200"/>
            <a:ext cx="8763000" cy="1143000"/>
          </a:xfrm>
        </p:spPr>
        <p:txBody>
          <a:bodyPr/>
          <a:lstStyle/>
          <a:p>
            <a:pPr eaLnBrk="1" hangingPunct="1"/>
            <a:r>
              <a:rPr lang="en-US" altLang="en-US" sz="4000" dirty="0"/>
              <a:t>Adding Linguistic Information to Rules</a:t>
            </a:r>
          </a:p>
        </p:txBody>
      </p:sp>
      <p:sp>
        <p:nvSpPr>
          <p:cNvPr id="173059" name="Rectangle 3">
            <a:extLst>
              <a:ext uri="{FF2B5EF4-FFF2-40B4-BE49-F238E27FC236}">
                <a16:creationId xmlns:a16="http://schemas.microsoft.com/office/drawing/2014/main" id="{FF8F3BC7-70CA-4D49-A8BA-4002E88CE82E}"/>
              </a:ext>
            </a:extLst>
          </p:cNvPr>
          <p:cNvSpPr>
            <a:spLocks noGrp="1" noChangeArrowheads="1"/>
          </p:cNvSpPr>
          <p:nvPr>
            <p:ph type="body" idx="1"/>
          </p:nvPr>
        </p:nvSpPr>
        <p:spPr>
          <a:xfrm>
            <a:off x="228600" y="1284288"/>
            <a:ext cx="8267700" cy="5345112"/>
          </a:xfrm>
        </p:spPr>
        <p:txBody>
          <a:bodyPr>
            <a:normAutofit/>
          </a:bodyPr>
          <a:lstStyle/>
          <a:p>
            <a:pPr eaLnBrk="1" hangingPunct="1">
              <a:lnSpc>
                <a:spcPct val="90000"/>
              </a:lnSpc>
            </a:pPr>
            <a:r>
              <a:rPr lang="en-US" altLang="en-US" sz="2800" dirty="0"/>
              <a:t>Linguistic information could be added to rules using NLP methods</a:t>
            </a:r>
          </a:p>
          <a:p>
            <a:pPr lvl="1" eaLnBrk="1" hangingPunct="1">
              <a:lnSpc>
                <a:spcPct val="90000"/>
              </a:lnSpc>
            </a:pPr>
            <a:r>
              <a:rPr lang="en-US" altLang="en-US" sz="2400" dirty="0"/>
              <a:t>Part-of-speech (POS) tagging</a:t>
            </a:r>
          </a:p>
          <a:p>
            <a:pPr lvl="2" eaLnBrk="1" hangingPunct="1">
              <a:lnSpc>
                <a:spcPct val="90000"/>
              </a:lnSpc>
            </a:pPr>
            <a:r>
              <a:rPr lang="en-US" altLang="en-US" sz="2000" dirty="0"/>
              <a:t>Mark each word as a noun, verb, preposition, etc.</a:t>
            </a:r>
          </a:p>
          <a:p>
            <a:pPr lvl="1" eaLnBrk="1" hangingPunct="1">
              <a:lnSpc>
                <a:spcPct val="90000"/>
              </a:lnSpc>
            </a:pPr>
            <a:r>
              <a:rPr lang="en-US" altLang="en-US" sz="2400" dirty="0"/>
              <a:t>Syntactic parsing</a:t>
            </a:r>
          </a:p>
          <a:p>
            <a:pPr lvl="2" eaLnBrk="1" hangingPunct="1">
              <a:lnSpc>
                <a:spcPct val="90000"/>
              </a:lnSpc>
            </a:pPr>
            <a:r>
              <a:rPr lang="en-US" altLang="en-US" sz="2000" dirty="0"/>
              <a:t>Identify phrases: NP, VP, PP</a:t>
            </a:r>
          </a:p>
          <a:p>
            <a:pPr lvl="1" eaLnBrk="1" hangingPunct="1">
              <a:lnSpc>
                <a:spcPct val="90000"/>
              </a:lnSpc>
            </a:pPr>
            <a:r>
              <a:rPr lang="en-US" altLang="en-US" sz="2400" dirty="0"/>
              <a:t>Semantic word categories (e.g. from WordNet)</a:t>
            </a:r>
          </a:p>
          <a:p>
            <a:pPr lvl="2" eaLnBrk="1" hangingPunct="1">
              <a:lnSpc>
                <a:spcPct val="90000"/>
              </a:lnSpc>
            </a:pPr>
            <a:r>
              <a:rPr lang="en-US" altLang="en-US" sz="2000" dirty="0"/>
              <a:t>KILL: kill, murder, assassinate, strangle, suffocate</a:t>
            </a:r>
          </a:p>
          <a:p>
            <a:pPr eaLnBrk="1" hangingPunct="1">
              <a:lnSpc>
                <a:spcPct val="90000"/>
              </a:lnSpc>
            </a:pPr>
            <a:r>
              <a:rPr lang="en-US" altLang="en-US" sz="2800" dirty="0"/>
              <a:t>Example: NER for “crime victim” from news articles</a:t>
            </a:r>
          </a:p>
          <a:p>
            <a:pPr lvl="1" eaLnBrk="1" hangingPunct="1">
              <a:lnSpc>
                <a:spcPct val="90000"/>
              </a:lnSpc>
            </a:pPr>
            <a:r>
              <a:rPr lang="en-US" altLang="en-US" sz="2400" dirty="0" err="1"/>
              <a:t>Prefiller</a:t>
            </a:r>
            <a:r>
              <a:rPr lang="en-US" altLang="en-US" sz="2400" dirty="0"/>
              <a:t>: [POS: V, Hypernym: KILL]</a:t>
            </a:r>
          </a:p>
          <a:p>
            <a:pPr lvl="1" eaLnBrk="1" hangingPunct="1">
              <a:lnSpc>
                <a:spcPct val="90000"/>
              </a:lnSpc>
            </a:pPr>
            <a:r>
              <a:rPr lang="en-US" altLang="en-US" sz="2400" dirty="0"/>
              <a:t>Filler: [Phrase: NP]</a:t>
            </a:r>
          </a:p>
          <a:p>
            <a:pPr marL="457200" lvl="1" indent="0" eaLnBrk="1" hangingPunct="1">
              <a:lnSpc>
                <a:spcPct val="90000"/>
              </a:lnSpc>
              <a:buNone/>
            </a:pPr>
            <a:r>
              <a:rPr lang="en-US" altLang="en-US" sz="2400" dirty="0"/>
              <a:t>Example: … assassinated </a:t>
            </a:r>
            <a:r>
              <a:rPr lang="en-US" altLang="en-US" sz="2400" dirty="0" err="1"/>
              <a:t>Abc</a:t>
            </a:r>
            <a:r>
              <a:rPr lang="en-US" altLang="en-US" sz="2400" dirty="0"/>
              <a:t> …</a:t>
            </a:r>
          </a:p>
        </p:txBody>
      </p:sp>
      <p:sp>
        <p:nvSpPr>
          <p:cNvPr id="3" name="Left Brace 2">
            <a:extLst>
              <a:ext uri="{FF2B5EF4-FFF2-40B4-BE49-F238E27FC236}">
                <a16:creationId xmlns:a16="http://schemas.microsoft.com/office/drawing/2014/main" id="{8E1D81B7-AB4C-0737-CFE6-8F9CA002FA48}"/>
              </a:ext>
            </a:extLst>
          </p:cNvPr>
          <p:cNvSpPr/>
          <p:nvPr/>
        </p:nvSpPr>
        <p:spPr>
          <a:xfrm rot="16200000">
            <a:off x="2933700" y="5295900"/>
            <a:ext cx="228599" cy="152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00702A57-5303-44BA-428D-4E60008C0AED}"/>
              </a:ext>
            </a:extLst>
          </p:cNvPr>
          <p:cNvSpPr txBox="1"/>
          <p:nvPr/>
        </p:nvSpPr>
        <p:spPr>
          <a:xfrm>
            <a:off x="2475526" y="6122234"/>
            <a:ext cx="1043876" cy="369332"/>
          </a:xfrm>
          <a:prstGeom prst="rect">
            <a:avLst/>
          </a:prstGeom>
          <a:noFill/>
        </p:spPr>
        <p:txBody>
          <a:bodyPr wrap="none" rtlCol="0">
            <a:spAutoFit/>
          </a:bodyPr>
          <a:lstStyle/>
          <a:p>
            <a:r>
              <a:rPr lang="en-US" dirty="0">
                <a:solidFill>
                  <a:srgbClr val="0066FF"/>
                </a:solidFill>
              </a:rPr>
              <a:t>Pre-filler</a:t>
            </a:r>
          </a:p>
        </p:txBody>
      </p:sp>
      <p:cxnSp>
        <p:nvCxnSpPr>
          <p:cNvPr id="5" name="Straight Arrow Connector 4">
            <a:extLst>
              <a:ext uri="{FF2B5EF4-FFF2-40B4-BE49-F238E27FC236}">
                <a16:creationId xmlns:a16="http://schemas.microsoft.com/office/drawing/2014/main" id="{1B09370C-C626-48CB-685C-F741B4AAB0C1}"/>
              </a:ext>
            </a:extLst>
          </p:cNvPr>
          <p:cNvCxnSpPr>
            <a:cxnSpLocks/>
            <a:stCxn id="2" idx="2"/>
          </p:cNvCxnSpPr>
          <p:nvPr/>
        </p:nvCxnSpPr>
        <p:spPr>
          <a:xfrm>
            <a:off x="4084769" y="5981083"/>
            <a:ext cx="274767" cy="213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AFAB52D-3D4F-42ED-95E7-48B1C1E46F1C}"/>
              </a:ext>
            </a:extLst>
          </p:cNvPr>
          <p:cNvSpPr txBox="1"/>
          <p:nvPr/>
        </p:nvSpPr>
        <p:spPr>
          <a:xfrm>
            <a:off x="4114182" y="6209167"/>
            <a:ext cx="1454244" cy="369332"/>
          </a:xfrm>
          <a:prstGeom prst="rect">
            <a:avLst/>
          </a:prstGeom>
          <a:noFill/>
        </p:spPr>
        <p:txBody>
          <a:bodyPr wrap="none" rtlCol="0">
            <a:spAutoFit/>
          </a:bodyPr>
          <a:lstStyle/>
          <a:p>
            <a:r>
              <a:rPr lang="en-US" dirty="0">
                <a:solidFill>
                  <a:srgbClr val="0066FF"/>
                </a:solidFill>
              </a:rPr>
              <a:t>Crime victim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05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3059">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3059">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B106-F465-4A40-885F-85493348531F}"/>
              </a:ext>
            </a:extLst>
          </p:cNvPr>
          <p:cNvSpPr>
            <a:spLocks noGrp="1"/>
          </p:cNvSpPr>
          <p:nvPr>
            <p:ph type="title"/>
          </p:nvPr>
        </p:nvSpPr>
        <p:spPr/>
        <p:txBody>
          <a:bodyPr/>
          <a:lstStyle/>
          <a:p>
            <a:r>
              <a:rPr lang="en-US" dirty="0"/>
              <a:t>Rules for Relation Extraction</a:t>
            </a:r>
          </a:p>
        </p:txBody>
      </p:sp>
      <p:sp>
        <p:nvSpPr>
          <p:cNvPr id="3" name="Content Placeholder 2">
            <a:extLst>
              <a:ext uri="{FF2B5EF4-FFF2-40B4-BE49-F238E27FC236}">
                <a16:creationId xmlns:a16="http://schemas.microsoft.com/office/drawing/2014/main" id="{7459891C-6F4D-4B9A-B7D8-FAB82415B96D}"/>
              </a:ext>
            </a:extLst>
          </p:cNvPr>
          <p:cNvSpPr>
            <a:spLocks noGrp="1"/>
          </p:cNvSpPr>
          <p:nvPr>
            <p:ph idx="1"/>
          </p:nvPr>
        </p:nvSpPr>
        <p:spPr/>
        <p:txBody>
          <a:bodyPr>
            <a:normAutofit fontScale="92500" lnSpcReduction="10000"/>
          </a:bodyPr>
          <a:lstStyle/>
          <a:p>
            <a:r>
              <a:rPr lang="en-US" dirty="0"/>
              <a:t>Manually write rules for relation between two entities</a:t>
            </a:r>
          </a:p>
          <a:p>
            <a:pPr lvl="1"/>
            <a:r>
              <a:rPr lang="en-US" altLang="en-US" dirty="0"/>
              <a:t>“PERSON live * LOCATION”</a:t>
            </a:r>
          </a:p>
          <a:p>
            <a:pPr lvl="2"/>
            <a:r>
              <a:rPr lang="en-US" dirty="0"/>
              <a:t>“*” means any number of words</a:t>
            </a:r>
          </a:p>
          <a:p>
            <a:pPr lvl="1"/>
            <a:r>
              <a:rPr lang="en-US" dirty="0"/>
              <a:t>“interaction between * PROTEIN * PROTEIN  </a:t>
            </a:r>
          </a:p>
          <a:p>
            <a:r>
              <a:rPr lang="en-US" dirty="0"/>
              <a:t>Such rules can also be automatically learned from training data</a:t>
            </a:r>
          </a:p>
          <a:p>
            <a:r>
              <a:rPr lang="en-US" dirty="0"/>
              <a:t>Rules for NER or relation extraction are usually accurate but do not cover a lot of cases</a:t>
            </a:r>
          </a:p>
          <a:p>
            <a:r>
              <a:rPr lang="en-US" dirty="0"/>
              <a:t>They are also brittle - one different word and they will not match</a:t>
            </a:r>
          </a:p>
          <a:p>
            <a:endParaRPr lang="en-US" dirty="0"/>
          </a:p>
        </p:txBody>
      </p:sp>
      <p:sp>
        <p:nvSpPr>
          <p:cNvPr id="4" name="Slide Number Placeholder 3">
            <a:extLst>
              <a:ext uri="{FF2B5EF4-FFF2-40B4-BE49-F238E27FC236}">
                <a16:creationId xmlns:a16="http://schemas.microsoft.com/office/drawing/2014/main" id="{600938AF-136E-4F8E-8563-5AD481FE4AA5}"/>
              </a:ext>
            </a:extLst>
          </p:cNvPr>
          <p:cNvSpPr>
            <a:spLocks noGrp="1"/>
          </p:cNvSpPr>
          <p:nvPr>
            <p:ph type="sldNum" sz="quarter" idx="12"/>
          </p:nvPr>
        </p:nvSpPr>
        <p:spPr/>
        <p:txBody>
          <a:bodyPr/>
          <a:lstStyle/>
          <a:p>
            <a:pPr>
              <a:defRPr/>
            </a:pPr>
            <a:fld id="{BDCB826A-10D9-4B74-BF3F-66BA54B479B8}" type="slidenum">
              <a:rPr lang="en-US" altLang="en-US" smtClean="0"/>
              <a:pPr>
                <a:defRPr/>
              </a:pPr>
              <a:t>19</a:t>
            </a:fld>
            <a:endParaRPr lang="en-US" altLang="en-US" dirty="0"/>
          </a:p>
        </p:txBody>
      </p:sp>
    </p:spTree>
    <p:extLst>
      <p:ext uri="{BB962C8B-B14F-4D97-AF65-F5344CB8AC3E}">
        <p14:creationId xmlns:p14="http://schemas.microsoft.com/office/powerpoint/2010/main" val="4011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9C7C-E6C0-4525-8925-BD2CA4927CE6}"/>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7D82EB64-4F09-4D87-9E9D-548E2DA5BF20}"/>
              </a:ext>
            </a:extLst>
          </p:cNvPr>
          <p:cNvSpPr>
            <a:spLocks noGrp="1"/>
          </p:cNvSpPr>
          <p:nvPr>
            <p:ph idx="1"/>
          </p:nvPr>
        </p:nvSpPr>
        <p:spPr/>
        <p:txBody>
          <a:bodyPr/>
          <a:lstStyle/>
          <a:p>
            <a:r>
              <a:rPr lang="en-US" dirty="0"/>
              <a:t>Section 5.4, Textbook 1</a:t>
            </a:r>
          </a:p>
          <a:p>
            <a:r>
              <a:rPr lang="en-US" dirty="0"/>
              <a:t>Section 8.4, Textbook 2</a:t>
            </a:r>
          </a:p>
          <a:p>
            <a:endParaRPr lang="en-US" dirty="0"/>
          </a:p>
        </p:txBody>
      </p:sp>
      <p:sp>
        <p:nvSpPr>
          <p:cNvPr id="4" name="Slide Number Placeholder 3">
            <a:extLst>
              <a:ext uri="{FF2B5EF4-FFF2-40B4-BE49-F238E27FC236}">
                <a16:creationId xmlns:a16="http://schemas.microsoft.com/office/drawing/2014/main" id="{56F9C6D8-754F-4129-BC4A-FE5F343354BD}"/>
              </a:ext>
            </a:extLst>
          </p:cNvPr>
          <p:cNvSpPr>
            <a:spLocks noGrp="1"/>
          </p:cNvSpPr>
          <p:nvPr>
            <p:ph type="sldNum" sz="quarter" idx="12"/>
          </p:nvPr>
        </p:nvSpPr>
        <p:spPr/>
        <p:txBody>
          <a:bodyPr/>
          <a:lstStyle/>
          <a:p>
            <a:pPr>
              <a:defRPr/>
            </a:pPr>
            <a:fld id="{BDCB826A-10D9-4B74-BF3F-66BA54B479B8}" type="slidenum">
              <a:rPr lang="en-US" altLang="en-US" smtClean="0"/>
              <a:pPr>
                <a:defRPr/>
              </a:pPr>
              <a:t>2</a:t>
            </a:fld>
            <a:endParaRPr lang="en-US" altLang="en-US" dirty="0"/>
          </a:p>
        </p:txBody>
      </p:sp>
    </p:spTree>
    <p:extLst>
      <p:ext uri="{BB962C8B-B14F-4D97-AF65-F5344CB8AC3E}">
        <p14:creationId xmlns:p14="http://schemas.microsoft.com/office/powerpoint/2010/main" val="3841681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3F5EC59C-A9FE-4570-9B17-9FA18E12BE17}"/>
              </a:ext>
            </a:extLst>
          </p:cNvPr>
          <p:cNvSpPr>
            <a:spLocks noGrp="1" noChangeArrowheads="1"/>
          </p:cNvSpPr>
          <p:nvPr>
            <p:ph type="title"/>
          </p:nvPr>
        </p:nvSpPr>
        <p:spPr/>
        <p:txBody>
          <a:bodyPr/>
          <a:lstStyle/>
          <a:p>
            <a:pPr eaLnBrk="1" hangingPunct="1"/>
            <a:r>
              <a:rPr lang="en-US" dirty="0"/>
              <a:t>Machine Learning for IE</a:t>
            </a:r>
            <a:endParaRPr lang="en-US" altLang="en-US" dirty="0"/>
          </a:p>
        </p:txBody>
      </p:sp>
      <p:sp>
        <p:nvSpPr>
          <p:cNvPr id="31" name="Rectangle 3">
            <a:extLst>
              <a:ext uri="{FF2B5EF4-FFF2-40B4-BE49-F238E27FC236}">
                <a16:creationId xmlns:a16="http://schemas.microsoft.com/office/drawing/2014/main" id="{BA606E54-6986-4453-9A9F-43F9C3DFE64A}"/>
              </a:ext>
            </a:extLst>
          </p:cNvPr>
          <p:cNvSpPr>
            <a:spLocks noChangeArrowheads="1"/>
          </p:cNvSpPr>
          <p:nvPr/>
        </p:nvSpPr>
        <p:spPr bwMode="auto">
          <a:xfrm>
            <a:off x="4479925" y="2344738"/>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algn="ctr" eaLnBrk="1" hangingPunct="1">
              <a:spcBef>
                <a:spcPct val="20000"/>
              </a:spcBef>
              <a:buClr>
                <a:srgbClr val="FF0000"/>
              </a:buClr>
            </a:pPr>
            <a:endParaRPr lang="en-US" altLang="en-US">
              <a:solidFill>
                <a:srgbClr val="3333CC"/>
              </a:solidFill>
              <a:latin typeface="Times New Roman" panose="02020603050405020304" pitchFamily="18" charset="0"/>
            </a:endParaRPr>
          </a:p>
        </p:txBody>
      </p:sp>
      <p:sp>
        <p:nvSpPr>
          <p:cNvPr id="32" name="Rectangle 4">
            <a:extLst>
              <a:ext uri="{FF2B5EF4-FFF2-40B4-BE49-F238E27FC236}">
                <a16:creationId xmlns:a16="http://schemas.microsoft.com/office/drawing/2014/main" id="{CAE76DE5-7582-4C81-8B95-DAD633A9FEEC}"/>
              </a:ext>
            </a:extLst>
          </p:cNvPr>
          <p:cNvSpPr>
            <a:spLocks noChangeArrowheads="1"/>
          </p:cNvSpPr>
          <p:nvPr/>
        </p:nvSpPr>
        <p:spPr bwMode="auto">
          <a:xfrm>
            <a:off x="3886200" y="2211715"/>
            <a:ext cx="2897188" cy="52322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algn="ctr" defTabSz="914400" eaLnBrk="1" fontAlgn="auto" latinLnBrk="0" hangingPunct="1">
              <a:lnSpc>
                <a:spcPct val="100000"/>
              </a:lnSpc>
              <a:spcBef>
                <a:spcPct val="20000"/>
              </a:spcBef>
              <a:spcAft>
                <a:spcPts val="0"/>
              </a:spcAft>
              <a:buClr>
                <a:srgbClr val="FF0000"/>
              </a:buClr>
              <a:buSzTx/>
              <a:buFontTx/>
              <a:buNone/>
              <a:tabLst/>
              <a:defRPr/>
            </a:pPr>
            <a:r>
              <a:rPr lang="en-US" altLang="en-US" kern="0" dirty="0">
                <a:solidFill>
                  <a:srgbClr val="3333CC"/>
                </a:solidFill>
              </a:rPr>
              <a:t>ML Method</a:t>
            </a:r>
            <a:endParaRPr kumimoji="0" lang="en-US" altLang="en-US" sz="2800" b="0" i="0" u="none" strike="noStrike" kern="0" cap="none" spc="0" normalizeH="0" baseline="0" noProof="0" dirty="0">
              <a:ln>
                <a:noFill/>
              </a:ln>
              <a:solidFill>
                <a:srgbClr val="3333CC"/>
              </a:solidFill>
              <a:effectLst/>
              <a:uLnTx/>
              <a:uFillTx/>
              <a:latin typeface="Arial" panose="020B0604020202020204" pitchFamily="34" charset="0"/>
            </a:endParaRPr>
          </a:p>
        </p:txBody>
      </p:sp>
      <p:sp>
        <p:nvSpPr>
          <p:cNvPr id="33" name="Rectangle 5">
            <a:extLst>
              <a:ext uri="{FF2B5EF4-FFF2-40B4-BE49-F238E27FC236}">
                <a16:creationId xmlns:a16="http://schemas.microsoft.com/office/drawing/2014/main" id="{7373FE02-A452-44AA-915A-83DA43CC8000}"/>
              </a:ext>
            </a:extLst>
          </p:cNvPr>
          <p:cNvSpPr>
            <a:spLocks noChangeArrowheads="1"/>
          </p:cNvSpPr>
          <p:nvPr/>
        </p:nvSpPr>
        <p:spPr bwMode="auto">
          <a:xfrm>
            <a:off x="3695700" y="4436595"/>
            <a:ext cx="3241593" cy="52322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algn="ctr" defTabSz="914400" eaLnBrk="1" fontAlgn="auto" latinLnBrk="0" hangingPunct="1">
              <a:lnSpc>
                <a:spcPct val="100000"/>
              </a:lnSpc>
              <a:spcBef>
                <a:spcPct val="20000"/>
              </a:spcBef>
              <a:spcAft>
                <a:spcPts val="0"/>
              </a:spcAft>
              <a:buClr>
                <a:srgbClr val="FF0000"/>
              </a:buClr>
              <a:buSzTx/>
              <a:buFontTx/>
              <a:buNone/>
              <a:tabLst/>
              <a:defRPr/>
            </a:pPr>
            <a:r>
              <a:rPr kumimoji="0" lang="en-US" altLang="en-US" sz="2800" b="0" i="0" u="none" strike="noStrike" kern="0" cap="none" spc="0" normalizeH="0" baseline="0" noProof="0" dirty="0">
                <a:ln>
                  <a:noFill/>
                </a:ln>
                <a:solidFill>
                  <a:srgbClr val="3333CC"/>
                </a:solidFill>
                <a:effectLst/>
                <a:uLnTx/>
                <a:uFillTx/>
                <a:latin typeface="Arial" panose="020B0604020202020204" pitchFamily="34" charset="0"/>
              </a:rPr>
              <a:t>Learned IE System</a:t>
            </a:r>
          </a:p>
        </p:txBody>
      </p:sp>
      <p:sp>
        <p:nvSpPr>
          <p:cNvPr id="34" name="Line 9">
            <a:extLst>
              <a:ext uri="{FF2B5EF4-FFF2-40B4-BE49-F238E27FC236}">
                <a16:creationId xmlns:a16="http://schemas.microsoft.com/office/drawing/2014/main" id="{1594D447-C467-4795-B8B2-6950006CD909}"/>
              </a:ext>
            </a:extLst>
          </p:cNvPr>
          <p:cNvSpPr>
            <a:spLocks noChangeShapeType="1"/>
          </p:cNvSpPr>
          <p:nvPr/>
        </p:nvSpPr>
        <p:spPr bwMode="auto">
          <a:xfrm>
            <a:off x="3505200" y="2514600"/>
            <a:ext cx="3810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sz="2800" b="0" i="0" u="none" strike="noStrike" kern="0" cap="none" spc="0" normalizeH="0" baseline="0" noProof="0">
              <a:ln>
                <a:noFill/>
              </a:ln>
              <a:solidFill>
                <a:srgbClr val="3333CC"/>
              </a:solidFill>
              <a:effectLst/>
              <a:uLnTx/>
              <a:uFillTx/>
            </a:endParaRPr>
          </a:p>
        </p:txBody>
      </p:sp>
      <p:sp>
        <p:nvSpPr>
          <p:cNvPr id="35" name="Line 10">
            <a:extLst>
              <a:ext uri="{FF2B5EF4-FFF2-40B4-BE49-F238E27FC236}">
                <a16:creationId xmlns:a16="http://schemas.microsoft.com/office/drawing/2014/main" id="{E0E2BCEA-0A07-4E8D-BF07-DB8C7CB08E20}"/>
              </a:ext>
            </a:extLst>
          </p:cNvPr>
          <p:cNvSpPr>
            <a:spLocks noChangeShapeType="1"/>
          </p:cNvSpPr>
          <p:nvPr/>
        </p:nvSpPr>
        <p:spPr bwMode="auto">
          <a:xfrm>
            <a:off x="5334002" y="2734934"/>
            <a:ext cx="16654" cy="170166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sz="2800" b="0" i="0" u="none" strike="noStrike" kern="0" cap="none" spc="0" normalizeH="0" baseline="0" noProof="0">
              <a:ln>
                <a:noFill/>
              </a:ln>
              <a:solidFill>
                <a:srgbClr val="3333CC"/>
              </a:solidFill>
              <a:effectLst/>
              <a:uLnTx/>
              <a:uFillTx/>
            </a:endParaRPr>
          </a:p>
        </p:txBody>
      </p:sp>
      <p:sp>
        <p:nvSpPr>
          <p:cNvPr id="36" name="Line 11">
            <a:extLst>
              <a:ext uri="{FF2B5EF4-FFF2-40B4-BE49-F238E27FC236}">
                <a16:creationId xmlns:a16="http://schemas.microsoft.com/office/drawing/2014/main" id="{EA0133BF-9F46-4FE1-A1C3-9214441F8D11}"/>
              </a:ext>
            </a:extLst>
          </p:cNvPr>
          <p:cNvSpPr>
            <a:spLocks noChangeShapeType="1"/>
          </p:cNvSpPr>
          <p:nvPr/>
        </p:nvSpPr>
        <p:spPr bwMode="auto">
          <a:xfrm>
            <a:off x="3162300" y="4724400"/>
            <a:ext cx="5334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sz="2800" b="0" i="0" u="none" strike="noStrike" kern="0" cap="none" spc="0" normalizeH="0" baseline="0" noProof="0">
              <a:ln>
                <a:noFill/>
              </a:ln>
              <a:solidFill>
                <a:srgbClr val="3333CC"/>
              </a:solidFill>
              <a:effectLst/>
              <a:uLnTx/>
              <a:uFillTx/>
            </a:endParaRPr>
          </a:p>
        </p:txBody>
      </p:sp>
      <p:sp>
        <p:nvSpPr>
          <p:cNvPr id="37" name="Line 12">
            <a:extLst>
              <a:ext uri="{FF2B5EF4-FFF2-40B4-BE49-F238E27FC236}">
                <a16:creationId xmlns:a16="http://schemas.microsoft.com/office/drawing/2014/main" id="{B7E7A359-5135-49DB-A2E5-79E5961894D8}"/>
              </a:ext>
            </a:extLst>
          </p:cNvPr>
          <p:cNvSpPr>
            <a:spLocks noChangeShapeType="1"/>
          </p:cNvSpPr>
          <p:nvPr/>
        </p:nvSpPr>
        <p:spPr bwMode="auto">
          <a:xfrm>
            <a:off x="6934200" y="4724400"/>
            <a:ext cx="3810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sz="2800" b="0" i="0" u="none" strike="noStrike" kern="0" cap="none" spc="0" normalizeH="0" baseline="0" noProof="0">
              <a:ln>
                <a:noFill/>
              </a:ln>
              <a:solidFill>
                <a:srgbClr val="3333CC"/>
              </a:solidFill>
              <a:effectLst/>
              <a:uLnTx/>
              <a:uFillTx/>
            </a:endParaRPr>
          </a:p>
        </p:txBody>
      </p:sp>
      <p:sp>
        <p:nvSpPr>
          <p:cNvPr id="38" name="Rectangle 14">
            <a:extLst>
              <a:ext uri="{FF2B5EF4-FFF2-40B4-BE49-F238E27FC236}">
                <a16:creationId xmlns:a16="http://schemas.microsoft.com/office/drawing/2014/main" id="{08FC2894-FD0B-4021-BFF1-7D0D76C5986B}"/>
              </a:ext>
            </a:extLst>
          </p:cNvPr>
          <p:cNvSpPr>
            <a:spLocks noChangeArrowheads="1"/>
          </p:cNvSpPr>
          <p:nvPr/>
        </p:nvSpPr>
        <p:spPr bwMode="auto">
          <a:xfrm>
            <a:off x="228600" y="1447800"/>
            <a:ext cx="3276600" cy="205740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altLang="en-US" sz="2800" b="0" i="0" u="none" strike="noStrike" kern="0" cap="none" spc="0" normalizeH="0" baseline="0" noProof="0">
              <a:ln>
                <a:noFill/>
              </a:ln>
              <a:solidFill>
                <a:srgbClr val="3333CC"/>
              </a:solidFill>
              <a:effectLst/>
              <a:uLnTx/>
              <a:uFillTx/>
              <a:latin typeface="Arial" panose="020B0604020202020204" pitchFamily="34" charset="0"/>
            </a:endParaRPr>
          </a:p>
        </p:txBody>
      </p:sp>
      <p:sp>
        <p:nvSpPr>
          <p:cNvPr id="42" name="Rectangle 8">
            <a:extLst>
              <a:ext uri="{FF2B5EF4-FFF2-40B4-BE49-F238E27FC236}">
                <a16:creationId xmlns:a16="http://schemas.microsoft.com/office/drawing/2014/main" id="{93EBDDCA-7722-49B5-A83C-93FF966F2952}"/>
              </a:ext>
            </a:extLst>
          </p:cNvPr>
          <p:cNvSpPr>
            <a:spLocks noChangeArrowheads="1"/>
          </p:cNvSpPr>
          <p:nvPr/>
        </p:nvSpPr>
        <p:spPr bwMode="auto">
          <a:xfrm>
            <a:off x="158812" y="3480780"/>
            <a:ext cx="3401893" cy="6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algn="ctr" defTabSz="914400" eaLnBrk="1" fontAlgn="auto" latinLnBrk="0" hangingPunct="1">
              <a:lnSpc>
                <a:spcPct val="100000"/>
              </a:lnSpc>
              <a:spcBef>
                <a:spcPct val="20000"/>
              </a:spcBef>
              <a:spcAft>
                <a:spcPts val="0"/>
              </a:spcAft>
              <a:buClr>
                <a:srgbClr val="FF0000"/>
              </a:buClr>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rPr>
              <a:t>Annotated training </a:t>
            </a:r>
            <a:r>
              <a:rPr lang="en-US" altLang="en-US" sz="1600" kern="0" dirty="0">
                <a:solidFill>
                  <a:srgbClr val="000000"/>
                </a:solidFill>
              </a:rPr>
              <a:t>d</a:t>
            </a:r>
            <a:r>
              <a:rPr kumimoji="0" lang="en-US" altLang="en-US" sz="1600" b="0" i="0" u="none" strike="noStrike" kern="0" cap="none" spc="0" normalizeH="0" baseline="0" noProof="0" dirty="0" err="1">
                <a:ln>
                  <a:noFill/>
                </a:ln>
                <a:solidFill>
                  <a:srgbClr val="000000"/>
                </a:solidFill>
                <a:effectLst/>
                <a:uLnTx/>
                <a:uFillTx/>
                <a:latin typeface="Arial" panose="020B0604020202020204" pitchFamily="34" charset="0"/>
              </a:rPr>
              <a:t>ata</a:t>
            </a:r>
            <a:r>
              <a:rPr kumimoji="0" lang="en-US" altLang="en-US" sz="1600" b="0" i="0" u="none" strike="noStrike" kern="0" cap="none" spc="0" normalizeH="0" noProof="0" dirty="0">
                <a:ln>
                  <a:noFill/>
                </a:ln>
                <a:solidFill>
                  <a:srgbClr val="000000"/>
                </a:solidFill>
                <a:effectLst/>
                <a:uLnTx/>
                <a:uFillTx/>
                <a:latin typeface="Arial" panose="020B0604020202020204" pitchFamily="34" charset="0"/>
              </a:rPr>
              <a:t> for specific </a:t>
            </a:r>
          </a:p>
          <a:p>
            <a:pPr marL="0" marR="0" lvl="0" indent="0" algn="ctr" defTabSz="914400" eaLnBrk="1" fontAlgn="auto" latinLnBrk="0" hangingPunct="1">
              <a:lnSpc>
                <a:spcPct val="100000"/>
              </a:lnSpc>
              <a:spcBef>
                <a:spcPct val="20000"/>
              </a:spcBef>
              <a:spcAft>
                <a:spcPts val="0"/>
              </a:spcAft>
              <a:buClr>
                <a:srgbClr val="FF0000"/>
              </a:buClr>
              <a:buSzTx/>
              <a:buFontTx/>
              <a:buNone/>
              <a:tabLst/>
              <a:defRPr/>
            </a:pPr>
            <a:r>
              <a:rPr kumimoji="0" lang="en-US" altLang="en-US" sz="1600" b="0" i="0" u="none" strike="noStrike" kern="0" cap="none" spc="0" normalizeH="0" noProof="0" dirty="0">
                <a:ln>
                  <a:noFill/>
                </a:ln>
                <a:solidFill>
                  <a:srgbClr val="000000"/>
                </a:solidFill>
                <a:effectLst/>
                <a:uLnTx/>
                <a:uFillTx/>
                <a:latin typeface="Arial" panose="020B0604020202020204" pitchFamily="34" charset="0"/>
              </a:rPr>
              <a:t>entities and their relations</a:t>
            </a: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43" name="Rectangle 7">
            <a:extLst>
              <a:ext uri="{FF2B5EF4-FFF2-40B4-BE49-F238E27FC236}">
                <a16:creationId xmlns:a16="http://schemas.microsoft.com/office/drawing/2014/main" id="{2D993FED-D819-4709-8FCA-7F01BF68E1BD}"/>
              </a:ext>
            </a:extLst>
          </p:cNvPr>
          <p:cNvSpPr>
            <a:spLocks noChangeArrowheads="1"/>
          </p:cNvSpPr>
          <p:nvPr/>
        </p:nvSpPr>
        <p:spPr bwMode="auto">
          <a:xfrm>
            <a:off x="2012684" y="5465452"/>
            <a:ext cx="10502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algn="ctr" defTabSz="914400" eaLnBrk="1" fontAlgn="auto" latinLnBrk="0" hangingPunct="1">
              <a:lnSpc>
                <a:spcPct val="100000"/>
              </a:lnSpc>
              <a:spcBef>
                <a:spcPct val="20000"/>
              </a:spcBef>
              <a:spcAft>
                <a:spcPts val="0"/>
              </a:spcAft>
              <a:buClr>
                <a:srgbClr val="FF0000"/>
              </a:buClr>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rPr>
              <a:t>New Text</a:t>
            </a:r>
          </a:p>
        </p:txBody>
      </p:sp>
      <p:sp>
        <p:nvSpPr>
          <p:cNvPr id="44" name="Rectangle 6">
            <a:extLst>
              <a:ext uri="{FF2B5EF4-FFF2-40B4-BE49-F238E27FC236}">
                <a16:creationId xmlns:a16="http://schemas.microsoft.com/office/drawing/2014/main" id="{2922907F-E5F1-4A94-91A0-042073462D2B}"/>
              </a:ext>
            </a:extLst>
          </p:cNvPr>
          <p:cNvSpPr>
            <a:spLocks noChangeArrowheads="1"/>
          </p:cNvSpPr>
          <p:nvPr/>
        </p:nvSpPr>
        <p:spPr bwMode="auto">
          <a:xfrm>
            <a:off x="6954799" y="5382885"/>
            <a:ext cx="21371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algn="ctr" defTabSz="914400" eaLnBrk="1" fontAlgn="auto" latinLnBrk="0" hangingPunct="1">
              <a:lnSpc>
                <a:spcPct val="100000"/>
              </a:lnSpc>
              <a:spcBef>
                <a:spcPct val="20000"/>
              </a:spcBef>
              <a:spcAft>
                <a:spcPts val="0"/>
              </a:spcAft>
              <a:buClr>
                <a:srgbClr val="FF0000"/>
              </a:buClr>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rPr>
              <a:t>Extracted Information</a:t>
            </a:r>
          </a:p>
        </p:txBody>
      </p:sp>
      <p:pic>
        <p:nvPicPr>
          <p:cNvPr id="2" name="Picture 1">
            <a:extLst>
              <a:ext uri="{FF2B5EF4-FFF2-40B4-BE49-F238E27FC236}">
                <a16:creationId xmlns:a16="http://schemas.microsoft.com/office/drawing/2014/main" id="{90974B93-B744-4BB2-8741-3AEE65F507BE}"/>
              </a:ext>
            </a:extLst>
          </p:cNvPr>
          <p:cNvPicPr>
            <a:picLocks noChangeAspect="1"/>
          </p:cNvPicPr>
          <p:nvPr/>
        </p:nvPicPr>
        <p:blipFill>
          <a:blip r:embed="rId3"/>
          <a:stretch>
            <a:fillRect/>
          </a:stretch>
        </p:blipFill>
        <p:spPr>
          <a:xfrm>
            <a:off x="249503" y="1543353"/>
            <a:ext cx="3220513" cy="1942493"/>
          </a:xfrm>
          <a:prstGeom prst="rect">
            <a:avLst/>
          </a:prstGeom>
        </p:spPr>
      </p:pic>
      <p:pic>
        <p:nvPicPr>
          <p:cNvPr id="27" name="Picture 26" descr="A picture containing shape&#10;&#10;Description automatically generated">
            <a:extLst>
              <a:ext uri="{FF2B5EF4-FFF2-40B4-BE49-F238E27FC236}">
                <a16:creationId xmlns:a16="http://schemas.microsoft.com/office/drawing/2014/main" id="{1591F0AD-B60E-4CAA-ACE2-68ABFCE65F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4202" y="4183781"/>
            <a:ext cx="1024917" cy="1208548"/>
          </a:xfrm>
          <a:prstGeom prst="rect">
            <a:avLst/>
          </a:prstGeom>
        </p:spPr>
      </p:pic>
      <p:pic>
        <p:nvPicPr>
          <p:cNvPr id="28" name="Picture 27" descr="Icon&#10;&#10;Description automatically generated">
            <a:extLst>
              <a:ext uri="{FF2B5EF4-FFF2-40B4-BE49-F238E27FC236}">
                <a16:creationId xmlns:a16="http://schemas.microsoft.com/office/drawing/2014/main" id="{1FAAE97F-E413-49D3-A74E-DFDA1979DA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80327" y="4062202"/>
            <a:ext cx="933895" cy="13206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43" grpId="0"/>
      <p:bldP spid="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a:extLst>
              <a:ext uri="{FF2B5EF4-FFF2-40B4-BE49-F238E27FC236}">
                <a16:creationId xmlns:a16="http://schemas.microsoft.com/office/drawing/2014/main" id="{9F8CC78A-68E1-4D79-9F5D-31B343F35D24}"/>
              </a:ext>
            </a:extLst>
          </p:cNvPr>
          <p:cNvSpPr>
            <a:spLocks noGrp="1"/>
          </p:cNvSpPr>
          <p:nvPr>
            <p:ph type="title"/>
          </p:nvPr>
        </p:nvSpPr>
        <p:spPr/>
        <p:txBody>
          <a:bodyPr/>
          <a:lstStyle/>
          <a:p>
            <a:r>
              <a:rPr lang="en-US" altLang="en-US"/>
              <a:t>Named Entity Extraction as Classification</a:t>
            </a:r>
          </a:p>
        </p:txBody>
      </p:sp>
      <p:sp>
        <p:nvSpPr>
          <p:cNvPr id="161795" name="Content Placeholder 2">
            <a:extLst>
              <a:ext uri="{FF2B5EF4-FFF2-40B4-BE49-F238E27FC236}">
                <a16:creationId xmlns:a16="http://schemas.microsoft.com/office/drawing/2014/main" id="{A28CD94E-E1BE-41EB-A249-7BE072654024}"/>
              </a:ext>
            </a:extLst>
          </p:cNvPr>
          <p:cNvSpPr>
            <a:spLocks noGrp="1"/>
          </p:cNvSpPr>
          <p:nvPr>
            <p:ph idx="1"/>
          </p:nvPr>
        </p:nvSpPr>
        <p:spPr/>
        <p:txBody>
          <a:bodyPr/>
          <a:lstStyle/>
          <a:p>
            <a:r>
              <a:rPr lang="en-US" altLang="en-US" dirty="0"/>
              <a:t>If the candidate entities are given (or automatically determined, say as all noun phrases, or in worst case all substrings) then train a classifier to classify candidate entities according to their types or “none” type</a:t>
            </a:r>
          </a:p>
          <a:p>
            <a:r>
              <a:rPr lang="en-US" altLang="en-US" dirty="0"/>
              <a:t>Features: Word itself, surrounding words, POS tags, type of phrase, capitalization, gazetteers (list of names), etc. </a:t>
            </a:r>
          </a:p>
          <a:p>
            <a:r>
              <a:rPr lang="en-US" altLang="en-US" dirty="0"/>
              <a:t>Use a good multi-label classifier or use a classifier for each type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96573-A40B-4466-9E42-8FED6734DD4E}"/>
              </a:ext>
            </a:extLst>
          </p:cNvPr>
          <p:cNvSpPr>
            <a:spLocks noGrp="1"/>
          </p:cNvSpPr>
          <p:nvPr>
            <p:ph type="title"/>
          </p:nvPr>
        </p:nvSpPr>
        <p:spPr/>
        <p:txBody>
          <a:bodyPr/>
          <a:lstStyle/>
          <a:p>
            <a:r>
              <a:rPr lang="en-US" altLang="en-US" dirty="0"/>
              <a:t>Named Entity Recognition as Classification</a:t>
            </a:r>
            <a:endParaRPr lang="en-US" dirty="0"/>
          </a:p>
        </p:txBody>
      </p:sp>
      <p:sp>
        <p:nvSpPr>
          <p:cNvPr id="4" name="Slide Number Placeholder 3">
            <a:extLst>
              <a:ext uri="{FF2B5EF4-FFF2-40B4-BE49-F238E27FC236}">
                <a16:creationId xmlns:a16="http://schemas.microsoft.com/office/drawing/2014/main" id="{CAE0A9C5-DF74-42D9-9CBF-F71AEFEC4277}"/>
              </a:ext>
            </a:extLst>
          </p:cNvPr>
          <p:cNvSpPr>
            <a:spLocks noGrp="1"/>
          </p:cNvSpPr>
          <p:nvPr>
            <p:ph type="sldNum" sz="quarter" idx="12"/>
          </p:nvPr>
        </p:nvSpPr>
        <p:spPr/>
        <p:txBody>
          <a:bodyPr/>
          <a:lstStyle/>
          <a:p>
            <a:pPr>
              <a:defRPr/>
            </a:pPr>
            <a:fld id="{BDCB826A-10D9-4B74-BF3F-66BA54B479B8}" type="slidenum">
              <a:rPr lang="en-US" altLang="en-US" smtClean="0"/>
              <a:pPr>
                <a:defRPr/>
              </a:pPr>
              <a:t>22</a:t>
            </a:fld>
            <a:endParaRPr lang="en-US" altLang="en-US" dirty="0"/>
          </a:p>
        </p:txBody>
      </p:sp>
      <p:sp>
        <p:nvSpPr>
          <p:cNvPr id="17" name="Text Box 3">
            <a:extLst>
              <a:ext uri="{FF2B5EF4-FFF2-40B4-BE49-F238E27FC236}">
                <a16:creationId xmlns:a16="http://schemas.microsoft.com/office/drawing/2014/main" id="{AE358388-E0B7-460A-B732-2B3F4A08B87D}"/>
              </a:ext>
            </a:extLst>
          </p:cNvPr>
          <p:cNvSpPr txBox="1">
            <a:spLocks noChangeArrowheads="1"/>
          </p:cNvSpPr>
          <p:nvPr/>
        </p:nvSpPr>
        <p:spPr bwMode="auto">
          <a:xfrm>
            <a:off x="-47625" y="3444875"/>
            <a:ext cx="9267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rgbClr val="FF0000"/>
              </a:buClr>
            </a:pPr>
            <a:r>
              <a:rPr lang="en-US" altLang="en-US" dirty="0">
                <a:solidFill>
                  <a:srgbClr val="009900"/>
                </a:solidFill>
                <a:latin typeface="Times New Roman" panose="02020603050405020304" pitchFamily="18" charset="0"/>
              </a:rPr>
              <a:t>Austin lives in Los Angeles, California and works there for an American company called ABC Inc.</a:t>
            </a:r>
            <a:endParaRPr lang="en-US" altLang="en-US" sz="2800" dirty="0">
              <a:solidFill>
                <a:srgbClr val="009900"/>
              </a:solidFill>
              <a:latin typeface="Times New Roman" panose="02020603050405020304" pitchFamily="18" charset="0"/>
            </a:endParaRPr>
          </a:p>
        </p:txBody>
      </p:sp>
      <p:grpSp>
        <p:nvGrpSpPr>
          <p:cNvPr id="18" name="Group 4">
            <a:extLst>
              <a:ext uri="{FF2B5EF4-FFF2-40B4-BE49-F238E27FC236}">
                <a16:creationId xmlns:a16="http://schemas.microsoft.com/office/drawing/2014/main" id="{0AC9D1FF-7E29-4E7C-AFD6-9868FAECA9B5}"/>
              </a:ext>
            </a:extLst>
          </p:cNvPr>
          <p:cNvGrpSpPr>
            <a:grpSpLocks/>
          </p:cNvGrpSpPr>
          <p:nvPr/>
        </p:nvGrpSpPr>
        <p:grpSpPr bwMode="auto">
          <a:xfrm>
            <a:off x="41275" y="3444875"/>
            <a:ext cx="9067800" cy="396875"/>
            <a:chOff x="0" y="2170"/>
            <a:chExt cx="5712" cy="250"/>
          </a:xfrm>
        </p:grpSpPr>
        <p:sp>
          <p:nvSpPr>
            <p:cNvPr id="19" name="Oval 5">
              <a:extLst>
                <a:ext uri="{FF2B5EF4-FFF2-40B4-BE49-F238E27FC236}">
                  <a16:creationId xmlns:a16="http://schemas.microsoft.com/office/drawing/2014/main" id="{FA8DD247-26A1-4808-A5DF-92D6C97A671F}"/>
                </a:ext>
              </a:extLst>
            </p:cNvPr>
            <p:cNvSpPr>
              <a:spLocks noChangeArrowheads="1"/>
            </p:cNvSpPr>
            <p:nvPr/>
          </p:nvSpPr>
          <p:spPr bwMode="auto">
            <a:xfrm>
              <a:off x="0" y="2180"/>
              <a:ext cx="336" cy="24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sp>
          <p:nvSpPr>
            <p:cNvPr id="20" name="Oval 6">
              <a:extLst>
                <a:ext uri="{FF2B5EF4-FFF2-40B4-BE49-F238E27FC236}">
                  <a16:creationId xmlns:a16="http://schemas.microsoft.com/office/drawing/2014/main" id="{1AFBE29E-8DE5-4B52-AD22-40FD41C2BBAB}"/>
                </a:ext>
              </a:extLst>
            </p:cNvPr>
            <p:cNvSpPr>
              <a:spLocks noChangeArrowheads="1"/>
            </p:cNvSpPr>
            <p:nvPr/>
          </p:nvSpPr>
          <p:spPr bwMode="auto">
            <a:xfrm>
              <a:off x="816" y="2170"/>
              <a:ext cx="768" cy="24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sp>
          <p:nvSpPr>
            <p:cNvPr id="21" name="Oval 7">
              <a:extLst>
                <a:ext uri="{FF2B5EF4-FFF2-40B4-BE49-F238E27FC236}">
                  <a16:creationId xmlns:a16="http://schemas.microsoft.com/office/drawing/2014/main" id="{082A10C8-2A40-46D0-96ED-2D6EB4E80F2A}"/>
                </a:ext>
              </a:extLst>
            </p:cNvPr>
            <p:cNvSpPr>
              <a:spLocks noChangeArrowheads="1"/>
            </p:cNvSpPr>
            <p:nvPr/>
          </p:nvSpPr>
          <p:spPr bwMode="auto">
            <a:xfrm>
              <a:off x="1584" y="2170"/>
              <a:ext cx="672" cy="24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sp>
          <p:nvSpPr>
            <p:cNvPr id="22" name="Oval 8">
              <a:extLst>
                <a:ext uri="{FF2B5EF4-FFF2-40B4-BE49-F238E27FC236}">
                  <a16:creationId xmlns:a16="http://schemas.microsoft.com/office/drawing/2014/main" id="{B5C8EFDD-2C57-41BD-A583-F00A499DEC6E}"/>
                </a:ext>
              </a:extLst>
            </p:cNvPr>
            <p:cNvSpPr>
              <a:spLocks noChangeArrowheads="1"/>
            </p:cNvSpPr>
            <p:nvPr/>
          </p:nvSpPr>
          <p:spPr bwMode="auto">
            <a:xfrm>
              <a:off x="3552" y="2170"/>
              <a:ext cx="624" cy="24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sp>
          <p:nvSpPr>
            <p:cNvPr id="23" name="Oval 9">
              <a:extLst>
                <a:ext uri="{FF2B5EF4-FFF2-40B4-BE49-F238E27FC236}">
                  <a16:creationId xmlns:a16="http://schemas.microsoft.com/office/drawing/2014/main" id="{E43EF304-FEDF-4768-A617-38916C6D5B6A}"/>
                </a:ext>
              </a:extLst>
            </p:cNvPr>
            <p:cNvSpPr>
              <a:spLocks noChangeArrowheads="1"/>
            </p:cNvSpPr>
            <p:nvPr/>
          </p:nvSpPr>
          <p:spPr bwMode="auto">
            <a:xfrm>
              <a:off x="5136" y="2170"/>
              <a:ext cx="576" cy="24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grpSp>
      <p:sp>
        <p:nvSpPr>
          <p:cNvPr id="24" name="Text Box 11">
            <a:extLst>
              <a:ext uri="{FF2B5EF4-FFF2-40B4-BE49-F238E27FC236}">
                <a16:creationId xmlns:a16="http://schemas.microsoft.com/office/drawing/2014/main" id="{8C9365F1-F248-4647-8395-4D01BDE03BE4}"/>
              </a:ext>
            </a:extLst>
          </p:cNvPr>
          <p:cNvSpPr txBox="1">
            <a:spLocks noChangeArrowheads="1"/>
          </p:cNvSpPr>
          <p:nvPr/>
        </p:nvSpPr>
        <p:spPr bwMode="auto">
          <a:xfrm>
            <a:off x="-147638" y="3803650"/>
            <a:ext cx="1671638"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3333CC"/>
                </a:solidFill>
                <a:latin typeface="Times New Roman" panose="02020603050405020304" pitchFamily="18" charset="0"/>
              </a:rPr>
              <a:t>Person: 0.8</a:t>
            </a:r>
          </a:p>
          <a:p>
            <a:pPr algn="ctr" eaLnBrk="1" hangingPunct="1">
              <a:spcBef>
                <a:spcPct val="20000"/>
              </a:spcBef>
              <a:buClr>
                <a:srgbClr val="FF0000"/>
              </a:buClr>
            </a:pPr>
            <a:r>
              <a:rPr lang="en-US" altLang="en-US" sz="1600">
                <a:solidFill>
                  <a:srgbClr val="3333CC"/>
                </a:solidFill>
                <a:latin typeface="Times New Roman" panose="02020603050405020304" pitchFamily="18" charset="0"/>
              </a:rPr>
              <a:t>Location: 0.2</a:t>
            </a:r>
          </a:p>
          <a:p>
            <a:pPr algn="ctr" eaLnBrk="1" hangingPunct="1">
              <a:spcBef>
                <a:spcPct val="20000"/>
              </a:spcBef>
              <a:buClr>
                <a:srgbClr val="FF0000"/>
              </a:buClr>
            </a:pPr>
            <a:r>
              <a:rPr lang="en-US" altLang="en-US" sz="1600">
                <a:solidFill>
                  <a:srgbClr val="3333CC"/>
                </a:solidFill>
                <a:latin typeface="Times New Roman" panose="02020603050405020304" pitchFamily="18" charset="0"/>
              </a:rPr>
              <a:t>Organization : 0.0</a:t>
            </a:r>
          </a:p>
          <a:p>
            <a:pPr algn="ctr" eaLnBrk="1" hangingPunct="1">
              <a:spcBef>
                <a:spcPct val="20000"/>
              </a:spcBef>
              <a:buClr>
                <a:srgbClr val="FF0000"/>
              </a:buClr>
            </a:pPr>
            <a:r>
              <a:rPr lang="en-US" altLang="en-US" sz="1600">
                <a:solidFill>
                  <a:srgbClr val="3333CC"/>
                </a:solidFill>
                <a:latin typeface="Times New Roman" panose="02020603050405020304" pitchFamily="18" charset="0"/>
              </a:rPr>
              <a:t>None: 0.0</a:t>
            </a:r>
          </a:p>
        </p:txBody>
      </p:sp>
      <p:sp>
        <p:nvSpPr>
          <p:cNvPr id="25" name="Text Box 11">
            <a:extLst>
              <a:ext uri="{FF2B5EF4-FFF2-40B4-BE49-F238E27FC236}">
                <a16:creationId xmlns:a16="http://schemas.microsoft.com/office/drawing/2014/main" id="{57D800EC-BEC6-4A58-A614-AFCEEF22A241}"/>
              </a:ext>
            </a:extLst>
          </p:cNvPr>
          <p:cNvSpPr txBox="1">
            <a:spLocks noChangeArrowheads="1"/>
          </p:cNvSpPr>
          <p:nvPr/>
        </p:nvSpPr>
        <p:spPr bwMode="auto">
          <a:xfrm>
            <a:off x="1349375" y="3810000"/>
            <a:ext cx="1774825"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3333CC"/>
                </a:solidFill>
                <a:latin typeface="Times New Roman" panose="02020603050405020304" pitchFamily="18" charset="0"/>
              </a:rPr>
              <a:t>Person: 0.0</a:t>
            </a:r>
          </a:p>
          <a:p>
            <a:pPr algn="ctr" eaLnBrk="1" hangingPunct="1">
              <a:spcBef>
                <a:spcPct val="20000"/>
              </a:spcBef>
              <a:buClr>
                <a:srgbClr val="FF0000"/>
              </a:buClr>
            </a:pPr>
            <a:r>
              <a:rPr lang="en-US" altLang="en-US" sz="1600">
                <a:solidFill>
                  <a:srgbClr val="3333CC"/>
                </a:solidFill>
                <a:latin typeface="Times New Roman" panose="02020603050405020304" pitchFamily="18" charset="0"/>
              </a:rPr>
              <a:t>Location: 0.99</a:t>
            </a:r>
          </a:p>
          <a:p>
            <a:pPr algn="ctr" eaLnBrk="1" hangingPunct="1">
              <a:spcBef>
                <a:spcPct val="20000"/>
              </a:spcBef>
              <a:buClr>
                <a:srgbClr val="FF0000"/>
              </a:buClr>
            </a:pPr>
            <a:r>
              <a:rPr lang="en-US" altLang="en-US" sz="1600">
                <a:solidFill>
                  <a:srgbClr val="3333CC"/>
                </a:solidFill>
                <a:latin typeface="Times New Roman" panose="02020603050405020304" pitchFamily="18" charset="0"/>
              </a:rPr>
              <a:t>Organization : 0.01</a:t>
            </a:r>
          </a:p>
          <a:p>
            <a:pPr algn="ctr" eaLnBrk="1" hangingPunct="1">
              <a:spcBef>
                <a:spcPct val="20000"/>
              </a:spcBef>
              <a:buClr>
                <a:srgbClr val="FF0000"/>
              </a:buClr>
            </a:pPr>
            <a:r>
              <a:rPr lang="en-US" altLang="en-US" sz="1600">
                <a:solidFill>
                  <a:srgbClr val="3333CC"/>
                </a:solidFill>
                <a:latin typeface="Times New Roman" panose="02020603050405020304" pitchFamily="18" charset="0"/>
              </a:rPr>
              <a:t>None: 0.0</a:t>
            </a:r>
          </a:p>
        </p:txBody>
      </p:sp>
      <p:sp>
        <p:nvSpPr>
          <p:cNvPr id="26" name="Text Box 11">
            <a:extLst>
              <a:ext uri="{FF2B5EF4-FFF2-40B4-BE49-F238E27FC236}">
                <a16:creationId xmlns:a16="http://schemas.microsoft.com/office/drawing/2014/main" id="{F9BE7A69-A671-49AD-BB12-A2CE437AC09C}"/>
              </a:ext>
            </a:extLst>
          </p:cNvPr>
          <p:cNvSpPr txBox="1">
            <a:spLocks noChangeArrowheads="1"/>
          </p:cNvSpPr>
          <p:nvPr/>
        </p:nvSpPr>
        <p:spPr bwMode="auto">
          <a:xfrm>
            <a:off x="2949575" y="3803650"/>
            <a:ext cx="1774825"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3333CC"/>
                </a:solidFill>
                <a:latin typeface="Times New Roman" panose="02020603050405020304" pitchFamily="18" charset="0"/>
              </a:rPr>
              <a:t>Person: 0.0</a:t>
            </a:r>
          </a:p>
          <a:p>
            <a:pPr algn="ctr" eaLnBrk="1" hangingPunct="1">
              <a:spcBef>
                <a:spcPct val="20000"/>
              </a:spcBef>
              <a:buClr>
                <a:srgbClr val="FF0000"/>
              </a:buClr>
            </a:pPr>
            <a:r>
              <a:rPr lang="en-US" altLang="en-US" sz="1600">
                <a:solidFill>
                  <a:srgbClr val="3333CC"/>
                </a:solidFill>
                <a:latin typeface="Times New Roman" panose="02020603050405020304" pitchFamily="18" charset="0"/>
              </a:rPr>
              <a:t>Location: 0.9</a:t>
            </a:r>
          </a:p>
          <a:p>
            <a:pPr algn="ctr" eaLnBrk="1" hangingPunct="1">
              <a:spcBef>
                <a:spcPct val="20000"/>
              </a:spcBef>
              <a:buClr>
                <a:srgbClr val="FF0000"/>
              </a:buClr>
            </a:pPr>
            <a:r>
              <a:rPr lang="en-US" altLang="en-US" sz="1600">
                <a:solidFill>
                  <a:srgbClr val="3333CC"/>
                </a:solidFill>
                <a:latin typeface="Times New Roman" panose="02020603050405020304" pitchFamily="18" charset="0"/>
              </a:rPr>
              <a:t>Organization : 0.05</a:t>
            </a:r>
          </a:p>
          <a:p>
            <a:pPr algn="ctr" eaLnBrk="1" hangingPunct="1">
              <a:spcBef>
                <a:spcPct val="20000"/>
              </a:spcBef>
              <a:buClr>
                <a:srgbClr val="FF0000"/>
              </a:buClr>
            </a:pPr>
            <a:r>
              <a:rPr lang="en-US" altLang="en-US" sz="1600">
                <a:solidFill>
                  <a:srgbClr val="3333CC"/>
                </a:solidFill>
                <a:latin typeface="Times New Roman" panose="02020603050405020304" pitchFamily="18" charset="0"/>
              </a:rPr>
              <a:t>None: 0.05</a:t>
            </a:r>
          </a:p>
        </p:txBody>
      </p:sp>
      <p:sp>
        <p:nvSpPr>
          <p:cNvPr id="27" name="Text Box 11">
            <a:extLst>
              <a:ext uri="{FF2B5EF4-FFF2-40B4-BE49-F238E27FC236}">
                <a16:creationId xmlns:a16="http://schemas.microsoft.com/office/drawing/2014/main" id="{978C6EC9-DA5C-47B4-AEF5-AFBFCC54FAD9}"/>
              </a:ext>
            </a:extLst>
          </p:cNvPr>
          <p:cNvSpPr txBox="1">
            <a:spLocks noChangeArrowheads="1"/>
          </p:cNvSpPr>
          <p:nvPr/>
        </p:nvSpPr>
        <p:spPr bwMode="auto">
          <a:xfrm>
            <a:off x="5567363" y="3810000"/>
            <a:ext cx="1671637"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3333CC"/>
                </a:solidFill>
                <a:latin typeface="Times New Roman" panose="02020603050405020304" pitchFamily="18" charset="0"/>
              </a:rPr>
              <a:t>Person: 0.2</a:t>
            </a:r>
          </a:p>
          <a:p>
            <a:pPr algn="ctr" eaLnBrk="1" hangingPunct="1">
              <a:spcBef>
                <a:spcPct val="20000"/>
              </a:spcBef>
              <a:buClr>
                <a:srgbClr val="FF0000"/>
              </a:buClr>
            </a:pPr>
            <a:r>
              <a:rPr lang="en-US" altLang="en-US" sz="1600">
                <a:solidFill>
                  <a:srgbClr val="3333CC"/>
                </a:solidFill>
                <a:latin typeface="Times New Roman" panose="02020603050405020304" pitchFamily="18" charset="0"/>
              </a:rPr>
              <a:t>Location: 0.1</a:t>
            </a:r>
          </a:p>
          <a:p>
            <a:pPr algn="ctr" eaLnBrk="1" hangingPunct="1">
              <a:spcBef>
                <a:spcPct val="20000"/>
              </a:spcBef>
              <a:buClr>
                <a:srgbClr val="FF0000"/>
              </a:buClr>
            </a:pPr>
            <a:r>
              <a:rPr lang="en-US" altLang="en-US" sz="1600">
                <a:solidFill>
                  <a:srgbClr val="3333CC"/>
                </a:solidFill>
                <a:latin typeface="Times New Roman" panose="02020603050405020304" pitchFamily="18" charset="0"/>
              </a:rPr>
              <a:t>Organization : 0.1</a:t>
            </a:r>
          </a:p>
          <a:p>
            <a:pPr algn="ctr" eaLnBrk="1" hangingPunct="1">
              <a:spcBef>
                <a:spcPct val="20000"/>
              </a:spcBef>
              <a:buClr>
                <a:srgbClr val="FF0000"/>
              </a:buClr>
            </a:pPr>
            <a:r>
              <a:rPr lang="en-US" altLang="en-US" sz="1600">
                <a:solidFill>
                  <a:srgbClr val="3333CC"/>
                </a:solidFill>
                <a:latin typeface="Times New Roman" panose="02020603050405020304" pitchFamily="18" charset="0"/>
              </a:rPr>
              <a:t>None: 0.6</a:t>
            </a:r>
          </a:p>
        </p:txBody>
      </p:sp>
      <p:sp>
        <p:nvSpPr>
          <p:cNvPr id="28" name="Text Box 11">
            <a:extLst>
              <a:ext uri="{FF2B5EF4-FFF2-40B4-BE49-F238E27FC236}">
                <a16:creationId xmlns:a16="http://schemas.microsoft.com/office/drawing/2014/main" id="{6EADA08E-538F-4615-BFF2-E34C96562B1E}"/>
              </a:ext>
            </a:extLst>
          </p:cNvPr>
          <p:cNvSpPr txBox="1">
            <a:spLocks noChangeArrowheads="1"/>
          </p:cNvSpPr>
          <p:nvPr/>
        </p:nvSpPr>
        <p:spPr bwMode="auto">
          <a:xfrm>
            <a:off x="7543800" y="3810000"/>
            <a:ext cx="1671638"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3333CC"/>
                </a:solidFill>
                <a:latin typeface="Times New Roman" panose="02020603050405020304" pitchFamily="18" charset="0"/>
              </a:rPr>
              <a:t>Person: 0.0</a:t>
            </a:r>
          </a:p>
          <a:p>
            <a:pPr algn="ctr" eaLnBrk="1" hangingPunct="1">
              <a:spcBef>
                <a:spcPct val="20000"/>
              </a:spcBef>
              <a:buClr>
                <a:srgbClr val="FF0000"/>
              </a:buClr>
            </a:pPr>
            <a:r>
              <a:rPr lang="en-US" altLang="en-US" sz="1600">
                <a:solidFill>
                  <a:srgbClr val="3333CC"/>
                </a:solidFill>
                <a:latin typeface="Times New Roman" panose="02020603050405020304" pitchFamily="18" charset="0"/>
              </a:rPr>
              <a:t>Location: 0.1</a:t>
            </a:r>
          </a:p>
          <a:p>
            <a:pPr algn="ctr" eaLnBrk="1" hangingPunct="1">
              <a:spcBef>
                <a:spcPct val="20000"/>
              </a:spcBef>
              <a:buClr>
                <a:srgbClr val="FF0000"/>
              </a:buClr>
            </a:pPr>
            <a:r>
              <a:rPr lang="en-US" altLang="en-US" sz="1600">
                <a:solidFill>
                  <a:srgbClr val="3333CC"/>
                </a:solidFill>
                <a:latin typeface="Times New Roman" panose="02020603050405020304" pitchFamily="18" charset="0"/>
              </a:rPr>
              <a:t>Organization : 0.9</a:t>
            </a:r>
          </a:p>
          <a:p>
            <a:pPr algn="ctr" eaLnBrk="1" hangingPunct="1">
              <a:spcBef>
                <a:spcPct val="20000"/>
              </a:spcBef>
              <a:buClr>
                <a:srgbClr val="FF0000"/>
              </a:buClr>
            </a:pPr>
            <a:r>
              <a:rPr lang="en-US" altLang="en-US" sz="1600">
                <a:solidFill>
                  <a:srgbClr val="3333CC"/>
                </a:solidFill>
                <a:latin typeface="Times New Roman" panose="02020603050405020304" pitchFamily="18" charset="0"/>
              </a:rPr>
              <a:t>None: 0.0</a:t>
            </a:r>
          </a:p>
        </p:txBody>
      </p:sp>
    </p:spTree>
    <p:extLst>
      <p:ext uri="{BB962C8B-B14F-4D97-AF65-F5344CB8AC3E}">
        <p14:creationId xmlns:p14="http://schemas.microsoft.com/office/powerpoint/2010/main" val="105780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96573-A40B-4466-9E42-8FED6734DD4E}"/>
              </a:ext>
            </a:extLst>
          </p:cNvPr>
          <p:cNvSpPr>
            <a:spLocks noGrp="1"/>
          </p:cNvSpPr>
          <p:nvPr>
            <p:ph type="title"/>
          </p:nvPr>
        </p:nvSpPr>
        <p:spPr/>
        <p:txBody>
          <a:bodyPr/>
          <a:lstStyle/>
          <a:p>
            <a:r>
              <a:rPr lang="en-US" altLang="en-US" dirty="0"/>
              <a:t>Named Entity Recognition as Classification</a:t>
            </a:r>
            <a:endParaRPr lang="en-US" dirty="0"/>
          </a:p>
        </p:txBody>
      </p:sp>
      <p:sp>
        <p:nvSpPr>
          <p:cNvPr id="4" name="Slide Number Placeholder 3">
            <a:extLst>
              <a:ext uri="{FF2B5EF4-FFF2-40B4-BE49-F238E27FC236}">
                <a16:creationId xmlns:a16="http://schemas.microsoft.com/office/drawing/2014/main" id="{CAE0A9C5-DF74-42D9-9CBF-F71AEFEC4277}"/>
              </a:ext>
            </a:extLst>
          </p:cNvPr>
          <p:cNvSpPr>
            <a:spLocks noGrp="1"/>
          </p:cNvSpPr>
          <p:nvPr>
            <p:ph type="sldNum" sz="quarter" idx="12"/>
          </p:nvPr>
        </p:nvSpPr>
        <p:spPr/>
        <p:txBody>
          <a:bodyPr/>
          <a:lstStyle/>
          <a:p>
            <a:pPr>
              <a:defRPr/>
            </a:pPr>
            <a:fld id="{BDCB826A-10D9-4B74-BF3F-66BA54B479B8}" type="slidenum">
              <a:rPr lang="en-US" altLang="en-US" smtClean="0"/>
              <a:pPr>
                <a:defRPr/>
              </a:pPr>
              <a:t>23</a:t>
            </a:fld>
            <a:endParaRPr lang="en-US" altLang="en-US" dirty="0"/>
          </a:p>
        </p:txBody>
      </p:sp>
      <p:sp>
        <p:nvSpPr>
          <p:cNvPr id="17" name="Text Box 3">
            <a:extLst>
              <a:ext uri="{FF2B5EF4-FFF2-40B4-BE49-F238E27FC236}">
                <a16:creationId xmlns:a16="http://schemas.microsoft.com/office/drawing/2014/main" id="{6139A89F-C4FD-4C91-86CD-0FA4AC3E80ED}"/>
              </a:ext>
            </a:extLst>
          </p:cNvPr>
          <p:cNvSpPr txBox="1">
            <a:spLocks noChangeArrowheads="1"/>
          </p:cNvSpPr>
          <p:nvPr/>
        </p:nvSpPr>
        <p:spPr bwMode="auto">
          <a:xfrm>
            <a:off x="-47625" y="3444875"/>
            <a:ext cx="9267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rgbClr val="FF0000"/>
              </a:buClr>
            </a:pPr>
            <a:r>
              <a:rPr lang="en-US" altLang="en-US">
                <a:solidFill>
                  <a:srgbClr val="009900"/>
                </a:solidFill>
                <a:latin typeface="Times New Roman" panose="02020603050405020304" pitchFamily="18" charset="0"/>
              </a:rPr>
              <a:t>Austin lives in Los Angeles, California and works there for an American company called ABC Inc.</a:t>
            </a:r>
            <a:endParaRPr lang="en-US" altLang="en-US" sz="2800">
              <a:solidFill>
                <a:srgbClr val="009900"/>
              </a:solidFill>
              <a:latin typeface="Times New Roman" panose="02020603050405020304" pitchFamily="18" charset="0"/>
            </a:endParaRPr>
          </a:p>
        </p:txBody>
      </p:sp>
      <p:grpSp>
        <p:nvGrpSpPr>
          <p:cNvPr id="18" name="Group 4">
            <a:extLst>
              <a:ext uri="{FF2B5EF4-FFF2-40B4-BE49-F238E27FC236}">
                <a16:creationId xmlns:a16="http://schemas.microsoft.com/office/drawing/2014/main" id="{C914E742-9968-40A2-A694-EC159D8AF780}"/>
              </a:ext>
            </a:extLst>
          </p:cNvPr>
          <p:cNvGrpSpPr>
            <a:grpSpLocks/>
          </p:cNvGrpSpPr>
          <p:nvPr/>
        </p:nvGrpSpPr>
        <p:grpSpPr bwMode="auto">
          <a:xfrm>
            <a:off x="41275" y="3444875"/>
            <a:ext cx="9067800" cy="396875"/>
            <a:chOff x="0" y="2170"/>
            <a:chExt cx="5712" cy="250"/>
          </a:xfrm>
        </p:grpSpPr>
        <p:sp>
          <p:nvSpPr>
            <p:cNvPr id="19" name="Oval 5">
              <a:extLst>
                <a:ext uri="{FF2B5EF4-FFF2-40B4-BE49-F238E27FC236}">
                  <a16:creationId xmlns:a16="http://schemas.microsoft.com/office/drawing/2014/main" id="{149447A8-A2ED-4446-8026-7401C4CE4482}"/>
                </a:ext>
              </a:extLst>
            </p:cNvPr>
            <p:cNvSpPr>
              <a:spLocks noChangeArrowheads="1"/>
            </p:cNvSpPr>
            <p:nvPr/>
          </p:nvSpPr>
          <p:spPr bwMode="auto">
            <a:xfrm>
              <a:off x="0" y="2180"/>
              <a:ext cx="336" cy="24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sp>
          <p:nvSpPr>
            <p:cNvPr id="20" name="Oval 6">
              <a:extLst>
                <a:ext uri="{FF2B5EF4-FFF2-40B4-BE49-F238E27FC236}">
                  <a16:creationId xmlns:a16="http://schemas.microsoft.com/office/drawing/2014/main" id="{C091D8C1-22CB-4142-AF6A-B0E4FC1CDBCC}"/>
                </a:ext>
              </a:extLst>
            </p:cNvPr>
            <p:cNvSpPr>
              <a:spLocks noChangeArrowheads="1"/>
            </p:cNvSpPr>
            <p:nvPr/>
          </p:nvSpPr>
          <p:spPr bwMode="auto">
            <a:xfrm>
              <a:off x="816" y="2170"/>
              <a:ext cx="768" cy="24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sp>
          <p:nvSpPr>
            <p:cNvPr id="21" name="Oval 7">
              <a:extLst>
                <a:ext uri="{FF2B5EF4-FFF2-40B4-BE49-F238E27FC236}">
                  <a16:creationId xmlns:a16="http://schemas.microsoft.com/office/drawing/2014/main" id="{57655A9F-3EB2-4F66-ABE4-84F26A5735A3}"/>
                </a:ext>
              </a:extLst>
            </p:cNvPr>
            <p:cNvSpPr>
              <a:spLocks noChangeArrowheads="1"/>
            </p:cNvSpPr>
            <p:nvPr/>
          </p:nvSpPr>
          <p:spPr bwMode="auto">
            <a:xfrm>
              <a:off x="1584" y="2170"/>
              <a:ext cx="672" cy="24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sp>
          <p:nvSpPr>
            <p:cNvPr id="22" name="Oval 8">
              <a:extLst>
                <a:ext uri="{FF2B5EF4-FFF2-40B4-BE49-F238E27FC236}">
                  <a16:creationId xmlns:a16="http://schemas.microsoft.com/office/drawing/2014/main" id="{B17BB098-A0A7-494E-87A6-0B8EE06A8DBC}"/>
                </a:ext>
              </a:extLst>
            </p:cNvPr>
            <p:cNvSpPr>
              <a:spLocks noChangeArrowheads="1"/>
            </p:cNvSpPr>
            <p:nvPr/>
          </p:nvSpPr>
          <p:spPr bwMode="auto">
            <a:xfrm>
              <a:off x="3552" y="2170"/>
              <a:ext cx="624" cy="24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sp>
          <p:nvSpPr>
            <p:cNvPr id="23" name="Oval 9">
              <a:extLst>
                <a:ext uri="{FF2B5EF4-FFF2-40B4-BE49-F238E27FC236}">
                  <a16:creationId xmlns:a16="http://schemas.microsoft.com/office/drawing/2014/main" id="{11F63C49-B939-4D6E-8DED-833465F09874}"/>
                </a:ext>
              </a:extLst>
            </p:cNvPr>
            <p:cNvSpPr>
              <a:spLocks noChangeArrowheads="1"/>
            </p:cNvSpPr>
            <p:nvPr/>
          </p:nvSpPr>
          <p:spPr bwMode="auto">
            <a:xfrm>
              <a:off x="5136" y="2170"/>
              <a:ext cx="576" cy="24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pPr>
              <a:endParaRPr lang="en-US" altLang="en-US" sz="2800">
                <a:solidFill>
                  <a:srgbClr val="3333CC"/>
                </a:solidFill>
                <a:latin typeface="Times New Roman" panose="02020603050405020304" pitchFamily="18" charset="0"/>
              </a:endParaRPr>
            </a:p>
          </p:txBody>
        </p:sp>
      </p:grpSp>
      <p:sp>
        <p:nvSpPr>
          <p:cNvPr id="24" name="Text Box 11">
            <a:extLst>
              <a:ext uri="{FF2B5EF4-FFF2-40B4-BE49-F238E27FC236}">
                <a16:creationId xmlns:a16="http://schemas.microsoft.com/office/drawing/2014/main" id="{4B7506C6-253C-4598-95AA-AE2AEF967E84}"/>
              </a:ext>
            </a:extLst>
          </p:cNvPr>
          <p:cNvSpPr txBox="1">
            <a:spLocks noChangeArrowheads="1"/>
          </p:cNvSpPr>
          <p:nvPr/>
        </p:nvSpPr>
        <p:spPr bwMode="auto">
          <a:xfrm>
            <a:off x="152400" y="3886200"/>
            <a:ext cx="744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3333CC"/>
                </a:solidFill>
                <a:latin typeface="Times New Roman" panose="02020603050405020304" pitchFamily="18" charset="0"/>
              </a:rPr>
              <a:t>Person</a:t>
            </a:r>
          </a:p>
        </p:txBody>
      </p:sp>
      <p:sp>
        <p:nvSpPr>
          <p:cNvPr id="25" name="Text Box 11">
            <a:extLst>
              <a:ext uri="{FF2B5EF4-FFF2-40B4-BE49-F238E27FC236}">
                <a16:creationId xmlns:a16="http://schemas.microsoft.com/office/drawing/2014/main" id="{8B8D5B43-10D6-44C5-9085-DCF84D0D8926}"/>
              </a:ext>
            </a:extLst>
          </p:cNvPr>
          <p:cNvSpPr txBox="1">
            <a:spLocks noChangeArrowheads="1"/>
          </p:cNvSpPr>
          <p:nvPr/>
        </p:nvSpPr>
        <p:spPr bwMode="auto">
          <a:xfrm>
            <a:off x="1446213" y="3929063"/>
            <a:ext cx="9159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3333CC"/>
                </a:solidFill>
                <a:latin typeface="Times New Roman" panose="02020603050405020304" pitchFamily="18" charset="0"/>
              </a:rPr>
              <a:t>Location</a:t>
            </a:r>
          </a:p>
        </p:txBody>
      </p:sp>
      <p:sp>
        <p:nvSpPr>
          <p:cNvPr id="26" name="Text Box 11">
            <a:extLst>
              <a:ext uri="{FF2B5EF4-FFF2-40B4-BE49-F238E27FC236}">
                <a16:creationId xmlns:a16="http://schemas.microsoft.com/office/drawing/2014/main" id="{28D9F29D-0877-4D12-8E19-D8023C18D57C}"/>
              </a:ext>
            </a:extLst>
          </p:cNvPr>
          <p:cNvSpPr txBox="1">
            <a:spLocks noChangeArrowheads="1"/>
          </p:cNvSpPr>
          <p:nvPr/>
        </p:nvSpPr>
        <p:spPr bwMode="auto">
          <a:xfrm>
            <a:off x="2743200" y="3962400"/>
            <a:ext cx="9159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3333CC"/>
                </a:solidFill>
                <a:latin typeface="Times New Roman" panose="02020603050405020304" pitchFamily="18" charset="0"/>
              </a:rPr>
              <a:t>Location</a:t>
            </a:r>
          </a:p>
        </p:txBody>
      </p:sp>
      <p:sp>
        <p:nvSpPr>
          <p:cNvPr id="27" name="Text Box 11">
            <a:extLst>
              <a:ext uri="{FF2B5EF4-FFF2-40B4-BE49-F238E27FC236}">
                <a16:creationId xmlns:a16="http://schemas.microsoft.com/office/drawing/2014/main" id="{DE6F20E4-40CA-489D-BE52-DC8EF45DD610}"/>
              </a:ext>
            </a:extLst>
          </p:cNvPr>
          <p:cNvSpPr txBox="1">
            <a:spLocks noChangeArrowheads="1"/>
          </p:cNvSpPr>
          <p:nvPr/>
        </p:nvSpPr>
        <p:spPr bwMode="auto">
          <a:xfrm>
            <a:off x="5943600" y="4005263"/>
            <a:ext cx="628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3333CC"/>
                </a:solidFill>
                <a:latin typeface="Times New Roman" panose="02020603050405020304" pitchFamily="18" charset="0"/>
              </a:rPr>
              <a:t>None</a:t>
            </a:r>
          </a:p>
        </p:txBody>
      </p:sp>
      <p:sp>
        <p:nvSpPr>
          <p:cNvPr id="28" name="Text Box 11">
            <a:extLst>
              <a:ext uri="{FF2B5EF4-FFF2-40B4-BE49-F238E27FC236}">
                <a16:creationId xmlns:a16="http://schemas.microsoft.com/office/drawing/2014/main" id="{1340B191-692A-472C-8AC3-08B73B8CF7E1}"/>
              </a:ext>
            </a:extLst>
          </p:cNvPr>
          <p:cNvSpPr txBox="1">
            <a:spLocks noChangeArrowheads="1"/>
          </p:cNvSpPr>
          <p:nvPr/>
        </p:nvSpPr>
        <p:spPr bwMode="auto">
          <a:xfrm>
            <a:off x="7812088" y="3962400"/>
            <a:ext cx="1255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FF0000"/>
              </a:buClr>
            </a:pPr>
            <a:r>
              <a:rPr lang="en-US" altLang="en-US" sz="1600">
                <a:solidFill>
                  <a:srgbClr val="3333CC"/>
                </a:solidFill>
                <a:latin typeface="Times New Roman" panose="02020603050405020304" pitchFamily="18" charset="0"/>
              </a:rPr>
              <a:t>Organization</a:t>
            </a:r>
          </a:p>
        </p:txBody>
      </p:sp>
    </p:spTree>
    <p:extLst>
      <p:ext uri="{BB962C8B-B14F-4D97-AF65-F5344CB8AC3E}">
        <p14:creationId xmlns:p14="http://schemas.microsoft.com/office/powerpoint/2010/main" val="138776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a:extLst>
              <a:ext uri="{FF2B5EF4-FFF2-40B4-BE49-F238E27FC236}">
                <a16:creationId xmlns:a16="http://schemas.microsoft.com/office/drawing/2014/main" id="{9F8CC78A-68E1-4D79-9F5D-31B343F35D24}"/>
              </a:ext>
            </a:extLst>
          </p:cNvPr>
          <p:cNvSpPr>
            <a:spLocks noGrp="1"/>
          </p:cNvSpPr>
          <p:nvPr>
            <p:ph type="title"/>
          </p:nvPr>
        </p:nvSpPr>
        <p:spPr/>
        <p:txBody>
          <a:bodyPr/>
          <a:lstStyle/>
          <a:p>
            <a:r>
              <a:rPr lang="en-US" altLang="en-US" dirty="0"/>
              <a:t>Named Entity Extraction as Classification</a:t>
            </a:r>
          </a:p>
        </p:txBody>
      </p:sp>
      <p:sp>
        <p:nvSpPr>
          <p:cNvPr id="161795" name="Content Placeholder 2">
            <a:extLst>
              <a:ext uri="{FF2B5EF4-FFF2-40B4-BE49-F238E27FC236}">
                <a16:creationId xmlns:a16="http://schemas.microsoft.com/office/drawing/2014/main" id="{A28CD94E-E1BE-41EB-A249-7BE072654024}"/>
              </a:ext>
            </a:extLst>
          </p:cNvPr>
          <p:cNvSpPr>
            <a:spLocks noGrp="1"/>
          </p:cNvSpPr>
          <p:nvPr>
            <p:ph idx="1"/>
          </p:nvPr>
        </p:nvSpPr>
        <p:spPr/>
        <p:txBody>
          <a:bodyPr/>
          <a:lstStyle/>
          <a:p>
            <a:pPr marL="0" indent="0">
              <a:buNone/>
            </a:pPr>
            <a:r>
              <a:rPr lang="en-US" altLang="en-US" dirty="0"/>
              <a:t>Disadvantages:</a:t>
            </a:r>
          </a:p>
          <a:p>
            <a:r>
              <a:rPr lang="en-US" altLang="en-US" dirty="0"/>
              <a:t>Need good candidate entities otherwise they some entities will be missed</a:t>
            </a:r>
          </a:p>
          <a:p>
            <a:r>
              <a:rPr lang="en-US" altLang="en-US" dirty="0"/>
              <a:t>Each classification is done independently, the decisions do not influence each other</a:t>
            </a:r>
          </a:p>
        </p:txBody>
      </p:sp>
    </p:spTree>
    <p:extLst>
      <p:ext uri="{BB962C8B-B14F-4D97-AF65-F5344CB8AC3E}">
        <p14:creationId xmlns:p14="http://schemas.microsoft.com/office/powerpoint/2010/main" val="2792118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a:extLst>
              <a:ext uri="{FF2B5EF4-FFF2-40B4-BE49-F238E27FC236}">
                <a16:creationId xmlns:a16="http://schemas.microsoft.com/office/drawing/2014/main" id="{3934BC07-3387-403E-9408-6A45695785F1}"/>
              </a:ext>
            </a:extLst>
          </p:cNvPr>
          <p:cNvSpPr>
            <a:spLocks noGrp="1"/>
          </p:cNvSpPr>
          <p:nvPr>
            <p:ph type="title"/>
          </p:nvPr>
        </p:nvSpPr>
        <p:spPr/>
        <p:txBody>
          <a:bodyPr/>
          <a:lstStyle/>
          <a:p>
            <a:pPr eaLnBrk="1" hangingPunct="1"/>
            <a:r>
              <a:rPr lang="en-US" altLang="en-US" dirty="0"/>
              <a:t>Named Entity Recognition as Sequence Labeling</a:t>
            </a:r>
          </a:p>
        </p:txBody>
      </p:sp>
      <p:sp>
        <p:nvSpPr>
          <p:cNvPr id="164867" name="Content Placeholder 2">
            <a:extLst>
              <a:ext uri="{FF2B5EF4-FFF2-40B4-BE49-F238E27FC236}">
                <a16:creationId xmlns:a16="http://schemas.microsoft.com/office/drawing/2014/main" id="{84FEF157-3A3E-4FD9-A17E-D23BC1481477}"/>
              </a:ext>
            </a:extLst>
          </p:cNvPr>
          <p:cNvSpPr>
            <a:spLocks noGrp="1"/>
          </p:cNvSpPr>
          <p:nvPr>
            <p:ph idx="1"/>
          </p:nvPr>
        </p:nvSpPr>
        <p:spPr/>
        <p:txBody>
          <a:bodyPr>
            <a:normAutofit lnSpcReduction="10000"/>
          </a:bodyPr>
          <a:lstStyle/>
          <a:p>
            <a:pPr eaLnBrk="1" hangingPunct="1"/>
            <a:r>
              <a:rPr lang="en-US" altLang="en-US" dirty="0"/>
              <a:t>NER can be casted as a sequence labeling task</a:t>
            </a:r>
          </a:p>
          <a:p>
            <a:pPr eaLnBrk="1" hangingPunct="1"/>
            <a:r>
              <a:rPr lang="en-US" altLang="en-US" dirty="0"/>
              <a:t>But what should be the labels?</a:t>
            </a:r>
          </a:p>
          <a:p>
            <a:pPr lvl="1" eaLnBrk="1" hangingPunct="1"/>
            <a:r>
              <a:rPr lang="en-US" altLang="en-US" dirty="0"/>
              <a:t>Unlike POS tagging, not all words have labels</a:t>
            </a:r>
          </a:p>
          <a:p>
            <a:pPr lvl="1" eaLnBrk="1" hangingPunct="1"/>
            <a:r>
              <a:rPr lang="en-US" altLang="en-US" dirty="0"/>
              <a:t>An entity could be over multiple words</a:t>
            </a:r>
          </a:p>
          <a:p>
            <a:pPr eaLnBrk="1" hangingPunct="1"/>
            <a:r>
              <a:rPr lang="en-US" altLang="en-US" dirty="0"/>
              <a:t>Suppose the entity is PERSON</a:t>
            </a:r>
          </a:p>
          <a:p>
            <a:pPr lvl="1" eaLnBrk="1" hangingPunct="1"/>
            <a:r>
              <a:rPr lang="en-US" altLang="en-US" dirty="0"/>
              <a:t>Label a word part of a person as PERSON</a:t>
            </a:r>
          </a:p>
          <a:p>
            <a:pPr lvl="1" eaLnBrk="1" hangingPunct="1"/>
            <a:r>
              <a:rPr lang="en-US" altLang="en-US" dirty="0"/>
              <a:t>Label a word not part of any PERSON as “Other” </a:t>
            </a:r>
          </a:p>
          <a:p>
            <a:pPr eaLnBrk="1" hangingPunct="1"/>
            <a:r>
              <a:rPr lang="en-US" altLang="en-US" dirty="0"/>
              <a:t>Example:</a:t>
            </a:r>
          </a:p>
          <a:p>
            <a:pPr marL="457200" lvl="1" indent="0" eaLnBrk="1" hangingPunct="1">
              <a:buNone/>
            </a:pPr>
            <a:endParaRPr lang="en-US" altLang="en-US" dirty="0"/>
          </a:p>
          <a:p>
            <a:pPr marL="457200" lvl="1" indent="0" eaLnBrk="1" hangingPunct="1">
              <a:buNone/>
            </a:pPr>
            <a:r>
              <a:rPr lang="en-US" altLang="en-US" dirty="0"/>
              <a:t>John Smith worked for Microsoft .</a:t>
            </a:r>
          </a:p>
          <a:p>
            <a:pPr lvl="1" eaLnBrk="1" hangingPunct="1"/>
            <a:endParaRPr lang="en-US" altLang="en-US" dirty="0"/>
          </a:p>
        </p:txBody>
      </p:sp>
      <p:sp>
        <p:nvSpPr>
          <p:cNvPr id="2" name="TextBox 1">
            <a:extLst>
              <a:ext uri="{FF2B5EF4-FFF2-40B4-BE49-F238E27FC236}">
                <a16:creationId xmlns:a16="http://schemas.microsoft.com/office/drawing/2014/main" id="{D4C87084-05F8-3F7A-C3D1-999E5E53B07F}"/>
              </a:ext>
            </a:extLst>
          </p:cNvPr>
          <p:cNvSpPr txBox="1"/>
          <p:nvPr/>
        </p:nvSpPr>
        <p:spPr>
          <a:xfrm>
            <a:off x="533400" y="5486400"/>
            <a:ext cx="5006499" cy="369332"/>
          </a:xfrm>
          <a:prstGeom prst="rect">
            <a:avLst/>
          </a:prstGeom>
          <a:noFill/>
        </p:spPr>
        <p:txBody>
          <a:bodyPr wrap="none" rtlCol="0">
            <a:spAutoFit/>
          </a:bodyPr>
          <a:lstStyle/>
          <a:p>
            <a:r>
              <a:rPr lang="en-US" dirty="0">
                <a:solidFill>
                  <a:srgbClr val="0066FF"/>
                </a:solidFill>
              </a:rPr>
              <a:t>PERSON  </a:t>
            </a:r>
            <a:r>
              <a:rPr lang="en-US" dirty="0" err="1">
                <a:solidFill>
                  <a:srgbClr val="0066FF"/>
                </a:solidFill>
              </a:rPr>
              <a:t>PERSON</a:t>
            </a:r>
            <a:r>
              <a:rPr lang="en-US" dirty="0">
                <a:solidFill>
                  <a:srgbClr val="0066FF"/>
                </a:solidFill>
              </a:rPr>
              <a:t> OTHER </a:t>
            </a:r>
            <a:r>
              <a:rPr lang="en-US" dirty="0" err="1">
                <a:solidFill>
                  <a:srgbClr val="0066FF"/>
                </a:solidFill>
              </a:rPr>
              <a:t>OTHER</a:t>
            </a:r>
            <a:r>
              <a:rPr lang="en-US" dirty="0">
                <a:solidFill>
                  <a:srgbClr val="0066FF"/>
                </a:solidFill>
              </a:rPr>
              <a:t>  </a:t>
            </a:r>
            <a:r>
              <a:rPr lang="en-US" dirty="0" err="1">
                <a:solidFill>
                  <a:srgbClr val="0066FF"/>
                </a:solidFill>
              </a:rPr>
              <a:t>OTHER</a:t>
            </a:r>
            <a:r>
              <a:rPr lang="en-US" dirty="0">
                <a:solidFill>
                  <a:srgbClr val="0066FF"/>
                </a:solidFill>
              </a:rPr>
              <a:t> </a:t>
            </a:r>
          </a:p>
        </p:txBody>
      </p:sp>
      <p:cxnSp>
        <p:nvCxnSpPr>
          <p:cNvPr id="7" name="Straight Arrow Connector 6">
            <a:extLst>
              <a:ext uri="{FF2B5EF4-FFF2-40B4-BE49-F238E27FC236}">
                <a16:creationId xmlns:a16="http://schemas.microsoft.com/office/drawing/2014/main" id="{CA53D2A8-69C7-2426-EF6F-29032F3E808A}"/>
              </a:ext>
            </a:extLst>
          </p:cNvPr>
          <p:cNvCxnSpPr>
            <a:cxnSpLocks/>
          </p:cNvCxnSpPr>
          <p:nvPr/>
        </p:nvCxnSpPr>
        <p:spPr>
          <a:xfrm flipV="1">
            <a:off x="2286000" y="5791200"/>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45D9DD2-7277-1547-393E-C2AABDB34AA2}"/>
              </a:ext>
            </a:extLst>
          </p:cNvPr>
          <p:cNvCxnSpPr>
            <a:cxnSpLocks/>
          </p:cNvCxnSpPr>
          <p:nvPr/>
        </p:nvCxnSpPr>
        <p:spPr>
          <a:xfrm flipV="1">
            <a:off x="3124200" y="5791200"/>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BD446A4-852F-CEA0-5AB5-803E0520D5CC}"/>
              </a:ext>
            </a:extLst>
          </p:cNvPr>
          <p:cNvCxnSpPr>
            <a:cxnSpLocks/>
          </p:cNvCxnSpPr>
          <p:nvPr/>
        </p:nvCxnSpPr>
        <p:spPr>
          <a:xfrm flipV="1">
            <a:off x="4038600" y="5791200"/>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6BB8A4-E189-20AC-FA8C-11E02DC08CA9}"/>
              </a:ext>
            </a:extLst>
          </p:cNvPr>
          <p:cNvCxnSpPr>
            <a:cxnSpLocks/>
          </p:cNvCxnSpPr>
          <p:nvPr/>
        </p:nvCxnSpPr>
        <p:spPr>
          <a:xfrm flipV="1">
            <a:off x="4953000" y="5791200"/>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D16E6D5-17DF-F642-B86D-70E2D3B4509B}"/>
              </a:ext>
            </a:extLst>
          </p:cNvPr>
          <p:cNvCxnSpPr>
            <a:cxnSpLocks/>
          </p:cNvCxnSpPr>
          <p:nvPr/>
        </p:nvCxnSpPr>
        <p:spPr>
          <a:xfrm flipV="1">
            <a:off x="1219200" y="5791200"/>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4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86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486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486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486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a:extLst>
              <a:ext uri="{FF2B5EF4-FFF2-40B4-BE49-F238E27FC236}">
                <a16:creationId xmlns:a16="http://schemas.microsoft.com/office/drawing/2014/main" id="{3934BC07-3387-403E-9408-6A45695785F1}"/>
              </a:ext>
            </a:extLst>
          </p:cNvPr>
          <p:cNvSpPr>
            <a:spLocks noGrp="1"/>
          </p:cNvSpPr>
          <p:nvPr>
            <p:ph type="title"/>
          </p:nvPr>
        </p:nvSpPr>
        <p:spPr/>
        <p:txBody>
          <a:bodyPr/>
          <a:lstStyle/>
          <a:p>
            <a:pPr eaLnBrk="1" hangingPunct="1"/>
            <a:r>
              <a:rPr lang="en-US" altLang="en-US" dirty="0"/>
              <a:t>Named Entity Recognition as Sequence Labeling</a:t>
            </a:r>
          </a:p>
        </p:txBody>
      </p:sp>
      <p:sp>
        <p:nvSpPr>
          <p:cNvPr id="164867" name="Content Placeholder 2">
            <a:extLst>
              <a:ext uri="{FF2B5EF4-FFF2-40B4-BE49-F238E27FC236}">
                <a16:creationId xmlns:a16="http://schemas.microsoft.com/office/drawing/2014/main" id="{84FEF157-3A3E-4FD9-A17E-D23BC1481477}"/>
              </a:ext>
            </a:extLst>
          </p:cNvPr>
          <p:cNvSpPr>
            <a:spLocks noGrp="1"/>
          </p:cNvSpPr>
          <p:nvPr>
            <p:ph idx="1"/>
          </p:nvPr>
        </p:nvSpPr>
        <p:spPr/>
        <p:txBody>
          <a:bodyPr>
            <a:normAutofit/>
          </a:bodyPr>
          <a:lstStyle/>
          <a:p>
            <a:pPr eaLnBrk="1" hangingPunct="1"/>
            <a:r>
              <a:rPr lang="en-US" altLang="en-US" dirty="0"/>
              <a:t>In the previous example, are “John” and “Smith” two different persons or same person?</a:t>
            </a:r>
          </a:p>
          <a:p>
            <a:pPr eaLnBrk="1" hangingPunct="1"/>
            <a:r>
              <a:rPr lang="en-US" altLang="en-US" dirty="0"/>
              <a:t>How can the sequence labeling differentiate?</a:t>
            </a:r>
          </a:p>
          <a:p>
            <a:pPr eaLnBrk="1" hangingPunct="1"/>
            <a:r>
              <a:rPr lang="en-US" altLang="en-US" dirty="0"/>
              <a:t>Solution: </a:t>
            </a:r>
          </a:p>
          <a:p>
            <a:pPr lvl="1" eaLnBrk="1" hangingPunct="1"/>
            <a:r>
              <a:rPr lang="en-US" altLang="en-US" dirty="0"/>
              <a:t>Use a special label to indicate beginning (B) of an entity: B-PERSON </a:t>
            </a:r>
          </a:p>
          <a:p>
            <a:pPr lvl="1" eaLnBrk="1" hangingPunct="1"/>
            <a:r>
              <a:rPr lang="en-US" altLang="en-US" dirty="0"/>
              <a:t>Other tokens are indicated as inside (I) using the label I-PERSON</a:t>
            </a:r>
          </a:p>
          <a:p>
            <a:pPr marL="457200" lvl="1" indent="0" eaLnBrk="1" hangingPunct="1">
              <a:buNone/>
            </a:pPr>
            <a:endParaRPr lang="en-US" altLang="en-US" dirty="0"/>
          </a:p>
          <a:p>
            <a:pPr lvl="1" eaLnBrk="1" hangingPunct="1"/>
            <a:endParaRPr lang="en-US" altLang="en-US" dirty="0"/>
          </a:p>
        </p:txBody>
      </p:sp>
    </p:spTree>
    <p:extLst>
      <p:ext uri="{BB962C8B-B14F-4D97-AF65-F5344CB8AC3E}">
        <p14:creationId xmlns:p14="http://schemas.microsoft.com/office/powerpoint/2010/main" val="393424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4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3652E3B-E550-E7DA-C43C-6556669A8C1C}"/>
              </a:ext>
            </a:extLst>
          </p:cNvPr>
          <p:cNvSpPr/>
          <p:nvPr/>
        </p:nvSpPr>
        <p:spPr>
          <a:xfrm>
            <a:off x="1952512" y="5769114"/>
            <a:ext cx="1705085" cy="412750"/>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 name="Rectangle 19">
            <a:extLst>
              <a:ext uri="{FF2B5EF4-FFF2-40B4-BE49-F238E27FC236}">
                <a16:creationId xmlns:a16="http://schemas.microsoft.com/office/drawing/2014/main" id="{BF8A432C-5C04-8AC0-2001-F4575208A594}"/>
              </a:ext>
            </a:extLst>
          </p:cNvPr>
          <p:cNvSpPr/>
          <p:nvPr/>
        </p:nvSpPr>
        <p:spPr>
          <a:xfrm>
            <a:off x="2616799" y="2971939"/>
            <a:ext cx="840888" cy="412750"/>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9" name="Rectangle 18">
            <a:extLst>
              <a:ext uri="{FF2B5EF4-FFF2-40B4-BE49-F238E27FC236}">
                <a16:creationId xmlns:a16="http://schemas.microsoft.com/office/drawing/2014/main" id="{3246B7AE-B06B-848C-350A-9252354FB77A}"/>
              </a:ext>
            </a:extLst>
          </p:cNvPr>
          <p:cNvSpPr/>
          <p:nvPr/>
        </p:nvSpPr>
        <p:spPr>
          <a:xfrm>
            <a:off x="1828800" y="2971939"/>
            <a:ext cx="714488" cy="412750"/>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4866" name="Title 1">
            <a:extLst>
              <a:ext uri="{FF2B5EF4-FFF2-40B4-BE49-F238E27FC236}">
                <a16:creationId xmlns:a16="http://schemas.microsoft.com/office/drawing/2014/main" id="{3934BC07-3387-403E-9408-6A45695785F1}"/>
              </a:ext>
            </a:extLst>
          </p:cNvPr>
          <p:cNvSpPr>
            <a:spLocks noGrp="1"/>
          </p:cNvSpPr>
          <p:nvPr>
            <p:ph type="title"/>
          </p:nvPr>
        </p:nvSpPr>
        <p:spPr/>
        <p:txBody>
          <a:bodyPr/>
          <a:lstStyle/>
          <a:p>
            <a:pPr eaLnBrk="1" hangingPunct="1"/>
            <a:r>
              <a:rPr lang="en-US" altLang="en-US" dirty="0"/>
              <a:t>Named Entity Recognition as Sequence Labeling</a:t>
            </a:r>
          </a:p>
        </p:txBody>
      </p:sp>
      <p:sp>
        <p:nvSpPr>
          <p:cNvPr id="164867" name="Content Placeholder 2">
            <a:extLst>
              <a:ext uri="{FF2B5EF4-FFF2-40B4-BE49-F238E27FC236}">
                <a16:creationId xmlns:a16="http://schemas.microsoft.com/office/drawing/2014/main" id="{84FEF157-3A3E-4FD9-A17E-D23BC1481477}"/>
              </a:ext>
            </a:extLst>
          </p:cNvPr>
          <p:cNvSpPr>
            <a:spLocks noGrp="1"/>
          </p:cNvSpPr>
          <p:nvPr>
            <p:ph idx="1"/>
          </p:nvPr>
        </p:nvSpPr>
        <p:spPr/>
        <p:txBody>
          <a:bodyPr>
            <a:normAutofit/>
          </a:bodyPr>
          <a:lstStyle/>
          <a:p>
            <a:pPr eaLnBrk="1" hangingPunct="1"/>
            <a:r>
              <a:rPr lang="en-US" altLang="en-US" dirty="0"/>
              <a:t>Two persons case:</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One person case: </a:t>
            </a:r>
          </a:p>
          <a:p>
            <a:pPr marL="457200" lvl="1" indent="0" eaLnBrk="1" hangingPunct="1">
              <a:buNone/>
            </a:pPr>
            <a:endParaRPr lang="en-US" altLang="en-US" dirty="0"/>
          </a:p>
        </p:txBody>
      </p:sp>
      <p:sp>
        <p:nvSpPr>
          <p:cNvPr id="5" name="TextBox 4">
            <a:extLst>
              <a:ext uri="{FF2B5EF4-FFF2-40B4-BE49-F238E27FC236}">
                <a16:creationId xmlns:a16="http://schemas.microsoft.com/office/drawing/2014/main" id="{169D80E6-8B4E-725B-4305-FBC34E3D147D}"/>
              </a:ext>
            </a:extLst>
          </p:cNvPr>
          <p:cNvSpPr txBox="1"/>
          <p:nvPr/>
        </p:nvSpPr>
        <p:spPr>
          <a:xfrm>
            <a:off x="1295400" y="2905780"/>
            <a:ext cx="5867400" cy="523220"/>
          </a:xfrm>
          <a:prstGeom prst="rect">
            <a:avLst/>
          </a:prstGeom>
          <a:noFill/>
        </p:spPr>
        <p:txBody>
          <a:bodyPr wrap="square">
            <a:spAutoFit/>
          </a:bodyPr>
          <a:lstStyle/>
          <a:p>
            <a:pPr marL="457200" marR="0" lvl="1" indent="0" algn="l"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altLang="en-US" sz="2800" b="0" i="0" u="none" strike="noStrike" kern="1200" cap="none" spc="0" normalizeH="0" baseline="0" noProof="0" dirty="0">
                <a:ln>
                  <a:noFill/>
                </a:ln>
                <a:solidFill>
                  <a:srgbClr val="009900"/>
                </a:solidFill>
                <a:effectLst/>
                <a:uLnTx/>
                <a:uFillTx/>
                <a:latin typeface="Calibri"/>
                <a:ea typeface="+mn-ea"/>
                <a:cs typeface="+mn-cs"/>
              </a:rPr>
              <a:t>John Smith worked for Microsoft .</a:t>
            </a:r>
          </a:p>
        </p:txBody>
      </p:sp>
      <p:sp>
        <p:nvSpPr>
          <p:cNvPr id="6" name="TextBox 5">
            <a:extLst>
              <a:ext uri="{FF2B5EF4-FFF2-40B4-BE49-F238E27FC236}">
                <a16:creationId xmlns:a16="http://schemas.microsoft.com/office/drawing/2014/main" id="{06D49425-A9AE-6907-46D6-BFA9212D2D57}"/>
              </a:ext>
            </a:extLst>
          </p:cNvPr>
          <p:cNvSpPr txBox="1"/>
          <p:nvPr/>
        </p:nvSpPr>
        <p:spPr>
          <a:xfrm>
            <a:off x="1297193" y="2504182"/>
            <a:ext cx="5468164" cy="369332"/>
          </a:xfrm>
          <a:prstGeom prst="rect">
            <a:avLst/>
          </a:prstGeom>
          <a:noFill/>
        </p:spPr>
        <p:txBody>
          <a:bodyPr wrap="none" rtlCol="0">
            <a:spAutoFit/>
          </a:bodyPr>
          <a:lstStyle/>
          <a:p>
            <a:r>
              <a:rPr lang="en-US" dirty="0">
                <a:solidFill>
                  <a:srgbClr val="0066FF"/>
                </a:solidFill>
              </a:rPr>
              <a:t>B-PERSON  </a:t>
            </a:r>
            <a:r>
              <a:rPr lang="en-US" dirty="0" err="1">
                <a:solidFill>
                  <a:srgbClr val="0066FF"/>
                </a:solidFill>
              </a:rPr>
              <a:t>B-PERSON</a:t>
            </a:r>
            <a:r>
              <a:rPr lang="en-US" dirty="0">
                <a:solidFill>
                  <a:srgbClr val="0066FF"/>
                </a:solidFill>
              </a:rPr>
              <a:t> OTHER </a:t>
            </a:r>
            <a:r>
              <a:rPr lang="en-US" dirty="0" err="1">
                <a:solidFill>
                  <a:srgbClr val="0066FF"/>
                </a:solidFill>
              </a:rPr>
              <a:t>OTHER</a:t>
            </a:r>
            <a:r>
              <a:rPr lang="en-US" dirty="0">
                <a:solidFill>
                  <a:srgbClr val="0066FF"/>
                </a:solidFill>
              </a:rPr>
              <a:t>  </a:t>
            </a:r>
            <a:r>
              <a:rPr lang="en-US" dirty="0" err="1">
                <a:solidFill>
                  <a:srgbClr val="0066FF"/>
                </a:solidFill>
              </a:rPr>
              <a:t>OTHER</a:t>
            </a:r>
            <a:r>
              <a:rPr lang="en-US" dirty="0">
                <a:solidFill>
                  <a:srgbClr val="0066FF"/>
                </a:solidFill>
              </a:rPr>
              <a:t> </a:t>
            </a:r>
          </a:p>
        </p:txBody>
      </p:sp>
      <p:cxnSp>
        <p:nvCxnSpPr>
          <p:cNvPr id="7" name="Straight Arrow Connector 6">
            <a:extLst>
              <a:ext uri="{FF2B5EF4-FFF2-40B4-BE49-F238E27FC236}">
                <a16:creationId xmlns:a16="http://schemas.microsoft.com/office/drawing/2014/main" id="{1FD03C47-CF2B-7BED-5E46-A347FD6CE534}"/>
              </a:ext>
            </a:extLst>
          </p:cNvPr>
          <p:cNvCxnSpPr>
            <a:cxnSpLocks/>
          </p:cNvCxnSpPr>
          <p:nvPr/>
        </p:nvCxnSpPr>
        <p:spPr>
          <a:xfrm flipV="1">
            <a:off x="3352800" y="2841248"/>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E2D3C02-25F1-10C8-860C-BC1E855AFAAC}"/>
              </a:ext>
            </a:extLst>
          </p:cNvPr>
          <p:cNvCxnSpPr>
            <a:cxnSpLocks/>
          </p:cNvCxnSpPr>
          <p:nvPr/>
        </p:nvCxnSpPr>
        <p:spPr>
          <a:xfrm flipV="1">
            <a:off x="4191000" y="2841248"/>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DF019F6-F431-B1F7-3AF9-1CF76D4B6024}"/>
              </a:ext>
            </a:extLst>
          </p:cNvPr>
          <p:cNvCxnSpPr>
            <a:cxnSpLocks/>
          </p:cNvCxnSpPr>
          <p:nvPr/>
        </p:nvCxnSpPr>
        <p:spPr>
          <a:xfrm flipV="1">
            <a:off x="5105400" y="2841248"/>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A350A68-4621-4A7F-8982-7C54B89F18D8}"/>
              </a:ext>
            </a:extLst>
          </p:cNvPr>
          <p:cNvCxnSpPr>
            <a:cxnSpLocks/>
          </p:cNvCxnSpPr>
          <p:nvPr/>
        </p:nvCxnSpPr>
        <p:spPr>
          <a:xfrm flipV="1">
            <a:off x="6019800" y="2841248"/>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BEAD13-C57D-8E0D-A201-4989DE08E590}"/>
              </a:ext>
            </a:extLst>
          </p:cNvPr>
          <p:cNvCxnSpPr>
            <a:cxnSpLocks/>
          </p:cNvCxnSpPr>
          <p:nvPr/>
        </p:nvCxnSpPr>
        <p:spPr>
          <a:xfrm flipV="1">
            <a:off x="2286000" y="2841248"/>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C73CEDC-B018-3B6F-38BB-337537BEB100}"/>
              </a:ext>
            </a:extLst>
          </p:cNvPr>
          <p:cNvSpPr txBox="1"/>
          <p:nvPr/>
        </p:nvSpPr>
        <p:spPr>
          <a:xfrm>
            <a:off x="1447800" y="5648980"/>
            <a:ext cx="5867400" cy="523220"/>
          </a:xfrm>
          <a:prstGeom prst="rect">
            <a:avLst/>
          </a:prstGeom>
          <a:noFill/>
        </p:spPr>
        <p:txBody>
          <a:bodyPr wrap="square">
            <a:spAutoFit/>
          </a:bodyPr>
          <a:lstStyle/>
          <a:p>
            <a:pPr marL="457200" marR="0" lvl="1" indent="0" algn="l"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altLang="en-US" sz="2800" b="0" i="0" u="none" strike="noStrike" kern="1200" cap="none" spc="0" normalizeH="0" baseline="0" noProof="0" dirty="0">
                <a:ln>
                  <a:noFill/>
                </a:ln>
                <a:solidFill>
                  <a:srgbClr val="009900"/>
                </a:solidFill>
                <a:effectLst/>
                <a:uLnTx/>
                <a:uFillTx/>
                <a:latin typeface="Calibri"/>
                <a:ea typeface="+mn-ea"/>
                <a:cs typeface="+mn-cs"/>
              </a:rPr>
              <a:t>John Smith worked for Microsoft .</a:t>
            </a:r>
          </a:p>
        </p:txBody>
      </p:sp>
      <p:sp>
        <p:nvSpPr>
          <p:cNvPr id="13" name="TextBox 12">
            <a:extLst>
              <a:ext uri="{FF2B5EF4-FFF2-40B4-BE49-F238E27FC236}">
                <a16:creationId xmlns:a16="http://schemas.microsoft.com/office/drawing/2014/main" id="{8CBAF6BF-C977-CC22-262A-9B556AB2E62A}"/>
              </a:ext>
            </a:extLst>
          </p:cNvPr>
          <p:cNvSpPr txBox="1"/>
          <p:nvPr/>
        </p:nvSpPr>
        <p:spPr>
          <a:xfrm>
            <a:off x="1449593" y="5247382"/>
            <a:ext cx="5468164" cy="369332"/>
          </a:xfrm>
          <a:prstGeom prst="rect">
            <a:avLst/>
          </a:prstGeom>
          <a:noFill/>
        </p:spPr>
        <p:txBody>
          <a:bodyPr wrap="none" rtlCol="0">
            <a:spAutoFit/>
          </a:bodyPr>
          <a:lstStyle/>
          <a:p>
            <a:r>
              <a:rPr lang="en-US" dirty="0">
                <a:solidFill>
                  <a:srgbClr val="0066FF"/>
                </a:solidFill>
              </a:rPr>
              <a:t>B-PERSON  I-PERSON OTHER </a:t>
            </a:r>
            <a:r>
              <a:rPr lang="en-US" dirty="0" err="1">
                <a:solidFill>
                  <a:srgbClr val="0066FF"/>
                </a:solidFill>
              </a:rPr>
              <a:t>OTHER</a:t>
            </a:r>
            <a:r>
              <a:rPr lang="en-US" dirty="0">
                <a:solidFill>
                  <a:srgbClr val="0066FF"/>
                </a:solidFill>
              </a:rPr>
              <a:t>  </a:t>
            </a:r>
            <a:r>
              <a:rPr lang="en-US" dirty="0" err="1">
                <a:solidFill>
                  <a:srgbClr val="0066FF"/>
                </a:solidFill>
              </a:rPr>
              <a:t>OTHER</a:t>
            </a:r>
            <a:r>
              <a:rPr lang="en-US" dirty="0">
                <a:solidFill>
                  <a:srgbClr val="0066FF"/>
                </a:solidFill>
              </a:rPr>
              <a:t> </a:t>
            </a:r>
          </a:p>
        </p:txBody>
      </p:sp>
      <p:cxnSp>
        <p:nvCxnSpPr>
          <p:cNvPr id="14" name="Straight Arrow Connector 13">
            <a:extLst>
              <a:ext uri="{FF2B5EF4-FFF2-40B4-BE49-F238E27FC236}">
                <a16:creationId xmlns:a16="http://schemas.microsoft.com/office/drawing/2014/main" id="{70FAA436-B38B-9C23-930A-3A1268EBA653}"/>
              </a:ext>
            </a:extLst>
          </p:cNvPr>
          <p:cNvCxnSpPr>
            <a:cxnSpLocks/>
          </p:cNvCxnSpPr>
          <p:nvPr/>
        </p:nvCxnSpPr>
        <p:spPr>
          <a:xfrm flipV="1">
            <a:off x="3505200" y="5584448"/>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780203-8407-E51D-59EE-19848CF3BF25}"/>
              </a:ext>
            </a:extLst>
          </p:cNvPr>
          <p:cNvCxnSpPr>
            <a:cxnSpLocks/>
          </p:cNvCxnSpPr>
          <p:nvPr/>
        </p:nvCxnSpPr>
        <p:spPr>
          <a:xfrm flipV="1">
            <a:off x="4343400" y="5584448"/>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439671-6473-1E7E-092F-3C0F47606363}"/>
              </a:ext>
            </a:extLst>
          </p:cNvPr>
          <p:cNvCxnSpPr>
            <a:cxnSpLocks/>
          </p:cNvCxnSpPr>
          <p:nvPr/>
        </p:nvCxnSpPr>
        <p:spPr>
          <a:xfrm flipV="1">
            <a:off x="5257800" y="5584448"/>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19B0751-80A6-7648-A129-2CE4D903C509}"/>
              </a:ext>
            </a:extLst>
          </p:cNvPr>
          <p:cNvCxnSpPr>
            <a:cxnSpLocks/>
          </p:cNvCxnSpPr>
          <p:nvPr/>
        </p:nvCxnSpPr>
        <p:spPr>
          <a:xfrm flipV="1">
            <a:off x="6172200" y="5584448"/>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5D2D9D9-1B58-CC43-2227-A1A401AE5806}"/>
              </a:ext>
            </a:extLst>
          </p:cNvPr>
          <p:cNvCxnSpPr>
            <a:cxnSpLocks/>
          </p:cNvCxnSpPr>
          <p:nvPr/>
        </p:nvCxnSpPr>
        <p:spPr>
          <a:xfrm flipV="1">
            <a:off x="2438400" y="5584448"/>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84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6"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a:extLst>
              <a:ext uri="{FF2B5EF4-FFF2-40B4-BE49-F238E27FC236}">
                <a16:creationId xmlns:a16="http://schemas.microsoft.com/office/drawing/2014/main" id="{3934BC07-3387-403E-9408-6A45695785F1}"/>
              </a:ext>
            </a:extLst>
          </p:cNvPr>
          <p:cNvSpPr>
            <a:spLocks noGrp="1"/>
          </p:cNvSpPr>
          <p:nvPr>
            <p:ph type="title"/>
          </p:nvPr>
        </p:nvSpPr>
        <p:spPr/>
        <p:txBody>
          <a:bodyPr/>
          <a:lstStyle/>
          <a:p>
            <a:pPr eaLnBrk="1" hangingPunct="1"/>
            <a:r>
              <a:rPr lang="en-US" altLang="en-US" dirty="0"/>
              <a:t>Named Entity Recognition as Sequence Labeling</a:t>
            </a:r>
          </a:p>
        </p:txBody>
      </p:sp>
      <p:sp>
        <p:nvSpPr>
          <p:cNvPr id="164867" name="Content Placeholder 2">
            <a:extLst>
              <a:ext uri="{FF2B5EF4-FFF2-40B4-BE49-F238E27FC236}">
                <a16:creationId xmlns:a16="http://schemas.microsoft.com/office/drawing/2014/main" id="{84FEF157-3A3E-4FD9-A17E-D23BC1481477}"/>
              </a:ext>
            </a:extLst>
          </p:cNvPr>
          <p:cNvSpPr>
            <a:spLocks noGrp="1"/>
          </p:cNvSpPr>
          <p:nvPr>
            <p:ph idx="1"/>
          </p:nvPr>
        </p:nvSpPr>
        <p:spPr/>
        <p:txBody>
          <a:bodyPr/>
          <a:lstStyle/>
          <a:p>
            <a:pPr eaLnBrk="1" hangingPunct="1"/>
            <a:r>
              <a:rPr lang="en-US" altLang="en-US" dirty="0"/>
              <a:t>If there are multiple entity types, then use “Begin” and “Inside” labels for each type and an “Other” (or “Outside”) label</a:t>
            </a:r>
          </a:p>
          <a:p>
            <a:pPr eaLnBrk="1" hangingPunct="1"/>
            <a:r>
              <a:rPr lang="en-US" altLang="en-US" dirty="0"/>
              <a:t>These labels are also known as </a:t>
            </a:r>
            <a:r>
              <a:rPr lang="en-US" altLang="en-US" i="1" dirty="0">
                <a:solidFill>
                  <a:srgbClr val="FF8000"/>
                </a:solidFill>
              </a:rPr>
              <a:t>BIO labels</a:t>
            </a:r>
            <a:r>
              <a:rPr lang="en-US" altLang="en-US" dirty="0"/>
              <a:t> or </a:t>
            </a:r>
            <a:r>
              <a:rPr lang="en-US" altLang="en-US" i="1" dirty="0">
                <a:solidFill>
                  <a:srgbClr val="FF8000"/>
                </a:solidFill>
              </a:rPr>
              <a:t>BIO tags</a:t>
            </a:r>
          </a:p>
        </p:txBody>
      </p:sp>
      <p:sp>
        <p:nvSpPr>
          <p:cNvPr id="164868" name="Rectangle 3">
            <a:extLst>
              <a:ext uri="{FF2B5EF4-FFF2-40B4-BE49-F238E27FC236}">
                <a16:creationId xmlns:a16="http://schemas.microsoft.com/office/drawing/2014/main" id="{0D8E1B18-3469-4CEB-BC4A-6A40FD4C3352}"/>
              </a:ext>
            </a:extLst>
          </p:cNvPr>
          <p:cNvSpPr>
            <a:spLocks noChangeArrowheads="1"/>
          </p:cNvSpPr>
          <p:nvPr/>
        </p:nvSpPr>
        <p:spPr bwMode="auto">
          <a:xfrm>
            <a:off x="381000" y="4594225"/>
            <a:ext cx="8305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Clr>
                <a:srgbClr val="FF0000"/>
              </a:buClr>
            </a:pPr>
            <a:r>
              <a:rPr lang="en-US" altLang="en-US" sz="1600" dirty="0">
                <a:solidFill>
                  <a:srgbClr val="009900"/>
                </a:solidFill>
                <a:latin typeface="Times New Roman" panose="02020603050405020304" pitchFamily="18" charset="0"/>
              </a:rPr>
              <a:t>Austin lives in Los Angeles, California and works there for an American company called ABC Inc.</a:t>
            </a:r>
            <a:endParaRPr lang="en-US" altLang="en-US" sz="1400" dirty="0">
              <a:solidFill>
                <a:srgbClr val="009900"/>
              </a:solidFill>
              <a:latin typeface="Times New Roman" panose="02020603050405020304" pitchFamily="18" charset="0"/>
            </a:endParaRPr>
          </a:p>
          <a:p>
            <a:pPr eaLnBrk="1" hangingPunct="1">
              <a:spcBef>
                <a:spcPct val="50000"/>
              </a:spcBef>
              <a:buClr>
                <a:srgbClr val="FF0000"/>
              </a:buClr>
            </a:pPr>
            <a:endParaRPr lang="en-US" altLang="en-US" sz="2400" dirty="0">
              <a:solidFill>
                <a:srgbClr val="009900"/>
              </a:solidFill>
              <a:latin typeface="Times New Roman" panose="02020603050405020304" pitchFamily="18" charset="0"/>
            </a:endParaRPr>
          </a:p>
        </p:txBody>
      </p:sp>
      <p:sp>
        <p:nvSpPr>
          <p:cNvPr id="164869" name="TextBox 4">
            <a:extLst>
              <a:ext uri="{FF2B5EF4-FFF2-40B4-BE49-F238E27FC236}">
                <a16:creationId xmlns:a16="http://schemas.microsoft.com/office/drawing/2014/main" id="{9896F2B2-D93D-4E7D-B1E2-11BC550967D7}"/>
              </a:ext>
            </a:extLst>
          </p:cNvPr>
          <p:cNvSpPr txBox="1">
            <a:spLocks noChangeArrowheads="1"/>
          </p:cNvSpPr>
          <p:nvPr/>
        </p:nvSpPr>
        <p:spPr bwMode="auto">
          <a:xfrm>
            <a:off x="533400" y="4822825"/>
            <a:ext cx="654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dirty="0"/>
              <a:t>B-PER</a:t>
            </a:r>
          </a:p>
        </p:txBody>
      </p:sp>
      <p:sp>
        <p:nvSpPr>
          <p:cNvPr id="164870" name="TextBox 5">
            <a:extLst>
              <a:ext uri="{FF2B5EF4-FFF2-40B4-BE49-F238E27FC236}">
                <a16:creationId xmlns:a16="http://schemas.microsoft.com/office/drawing/2014/main" id="{D3B922E1-42BE-4D70-A309-ACE609B60D2A}"/>
              </a:ext>
            </a:extLst>
          </p:cNvPr>
          <p:cNvSpPr txBox="1">
            <a:spLocks noChangeArrowheads="1"/>
          </p:cNvSpPr>
          <p:nvPr/>
        </p:nvSpPr>
        <p:spPr bwMode="auto">
          <a:xfrm>
            <a:off x="1708150" y="4822825"/>
            <a:ext cx="654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B-LOC</a:t>
            </a:r>
          </a:p>
        </p:txBody>
      </p:sp>
      <p:sp>
        <p:nvSpPr>
          <p:cNvPr id="164871" name="TextBox 6">
            <a:extLst>
              <a:ext uri="{FF2B5EF4-FFF2-40B4-BE49-F238E27FC236}">
                <a16:creationId xmlns:a16="http://schemas.microsoft.com/office/drawing/2014/main" id="{8AC4B6E2-F505-4568-A5D7-002E605359E3}"/>
              </a:ext>
            </a:extLst>
          </p:cNvPr>
          <p:cNvSpPr txBox="1">
            <a:spLocks noChangeArrowheads="1"/>
          </p:cNvSpPr>
          <p:nvPr/>
        </p:nvSpPr>
        <p:spPr bwMode="auto">
          <a:xfrm>
            <a:off x="2317750" y="4822825"/>
            <a:ext cx="595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I-LOC</a:t>
            </a:r>
          </a:p>
        </p:txBody>
      </p:sp>
      <p:sp>
        <p:nvSpPr>
          <p:cNvPr id="164872" name="TextBox 7">
            <a:extLst>
              <a:ext uri="{FF2B5EF4-FFF2-40B4-BE49-F238E27FC236}">
                <a16:creationId xmlns:a16="http://schemas.microsoft.com/office/drawing/2014/main" id="{7C12EE2C-F3B1-4605-92BF-6E9BD6C05D4A}"/>
              </a:ext>
            </a:extLst>
          </p:cNvPr>
          <p:cNvSpPr txBox="1">
            <a:spLocks noChangeArrowheads="1"/>
          </p:cNvSpPr>
          <p:nvPr/>
        </p:nvSpPr>
        <p:spPr bwMode="auto">
          <a:xfrm>
            <a:off x="2986088" y="4822825"/>
            <a:ext cx="654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B-LOC</a:t>
            </a:r>
          </a:p>
        </p:txBody>
      </p:sp>
      <p:sp>
        <p:nvSpPr>
          <p:cNvPr id="164873" name="TextBox 8">
            <a:extLst>
              <a:ext uri="{FF2B5EF4-FFF2-40B4-BE49-F238E27FC236}">
                <a16:creationId xmlns:a16="http://schemas.microsoft.com/office/drawing/2014/main" id="{36674758-FDAE-40BA-B8EF-9622096BD604}"/>
              </a:ext>
            </a:extLst>
          </p:cNvPr>
          <p:cNvSpPr txBox="1">
            <a:spLocks noChangeArrowheads="1"/>
          </p:cNvSpPr>
          <p:nvPr/>
        </p:nvSpPr>
        <p:spPr bwMode="auto">
          <a:xfrm>
            <a:off x="7696200" y="4822825"/>
            <a:ext cx="688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B-ORG</a:t>
            </a:r>
          </a:p>
        </p:txBody>
      </p:sp>
      <p:sp>
        <p:nvSpPr>
          <p:cNvPr id="164874" name="TextBox 9">
            <a:extLst>
              <a:ext uri="{FF2B5EF4-FFF2-40B4-BE49-F238E27FC236}">
                <a16:creationId xmlns:a16="http://schemas.microsoft.com/office/drawing/2014/main" id="{9D8A24B6-9C69-410E-AFC8-B92EDE81AEAD}"/>
              </a:ext>
            </a:extLst>
          </p:cNvPr>
          <p:cNvSpPr txBox="1">
            <a:spLocks noChangeArrowheads="1"/>
          </p:cNvSpPr>
          <p:nvPr/>
        </p:nvSpPr>
        <p:spPr bwMode="auto">
          <a:xfrm>
            <a:off x="8302625" y="4822825"/>
            <a:ext cx="630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I-ORG</a:t>
            </a:r>
          </a:p>
        </p:txBody>
      </p:sp>
      <p:sp>
        <p:nvSpPr>
          <p:cNvPr id="164875" name="TextBox 10">
            <a:extLst>
              <a:ext uri="{FF2B5EF4-FFF2-40B4-BE49-F238E27FC236}">
                <a16:creationId xmlns:a16="http://schemas.microsoft.com/office/drawing/2014/main" id="{674D9819-7819-4AFC-901F-E3013ACE54A4}"/>
              </a:ext>
            </a:extLst>
          </p:cNvPr>
          <p:cNvSpPr txBox="1">
            <a:spLocks noChangeArrowheads="1"/>
          </p:cNvSpPr>
          <p:nvPr/>
        </p:nvSpPr>
        <p:spPr bwMode="auto">
          <a:xfrm>
            <a:off x="1219200" y="4822825"/>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O</a:t>
            </a:r>
          </a:p>
        </p:txBody>
      </p:sp>
      <p:sp>
        <p:nvSpPr>
          <p:cNvPr id="164876" name="TextBox 11">
            <a:extLst>
              <a:ext uri="{FF2B5EF4-FFF2-40B4-BE49-F238E27FC236}">
                <a16:creationId xmlns:a16="http://schemas.microsoft.com/office/drawing/2014/main" id="{D749DEDC-C68B-46AD-9AF3-17A0818893BC}"/>
              </a:ext>
            </a:extLst>
          </p:cNvPr>
          <p:cNvSpPr txBox="1">
            <a:spLocks noChangeArrowheads="1"/>
          </p:cNvSpPr>
          <p:nvPr/>
        </p:nvSpPr>
        <p:spPr bwMode="auto">
          <a:xfrm>
            <a:off x="1524000" y="4822825"/>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O</a:t>
            </a:r>
          </a:p>
        </p:txBody>
      </p:sp>
      <p:sp>
        <p:nvSpPr>
          <p:cNvPr id="164877" name="TextBox 12">
            <a:extLst>
              <a:ext uri="{FF2B5EF4-FFF2-40B4-BE49-F238E27FC236}">
                <a16:creationId xmlns:a16="http://schemas.microsoft.com/office/drawing/2014/main" id="{518ED4CE-0BA3-4C4E-BE53-429FEE181AA0}"/>
              </a:ext>
            </a:extLst>
          </p:cNvPr>
          <p:cNvSpPr txBox="1">
            <a:spLocks noChangeArrowheads="1"/>
          </p:cNvSpPr>
          <p:nvPr/>
        </p:nvSpPr>
        <p:spPr bwMode="auto">
          <a:xfrm>
            <a:off x="3733800" y="4822825"/>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O</a:t>
            </a:r>
          </a:p>
        </p:txBody>
      </p:sp>
      <p:sp>
        <p:nvSpPr>
          <p:cNvPr id="164878" name="TextBox 13">
            <a:extLst>
              <a:ext uri="{FF2B5EF4-FFF2-40B4-BE49-F238E27FC236}">
                <a16:creationId xmlns:a16="http://schemas.microsoft.com/office/drawing/2014/main" id="{E5CD38F9-DE23-4A08-8871-822645675325}"/>
              </a:ext>
            </a:extLst>
          </p:cNvPr>
          <p:cNvSpPr txBox="1">
            <a:spLocks noChangeArrowheads="1"/>
          </p:cNvSpPr>
          <p:nvPr/>
        </p:nvSpPr>
        <p:spPr bwMode="auto">
          <a:xfrm>
            <a:off x="4114800" y="4822825"/>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O</a:t>
            </a:r>
          </a:p>
        </p:txBody>
      </p:sp>
      <p:sp>
        <p:nvSpPr>
          <p:cNvPr id="164879" name="TextBox 14">
            <a:extLst>
              <a:ext uri="{FF2B5EF4-FFF2-40B4-BE49-F238E27FC236}">
                <a16:creationId xmlns:a16="http://schemas.microsoft.com/office/drawing/2014/main" id="{6F3CE4EE-5ED6-4CD6-AC5D-CF9963B5895F}"/>
              </a:ext>
            </a:extLst>
          </p:cNvPr>
          <p:cNvSpPr txBox="1">
            <a:spLocks noChangeArrowheads="1"/>
          </p:cNvSpPr>
          <p:nvPr/>
        </p:nvSpPr>
        <p:spPr bwMode="auto">
          <a:xfrm>
            <a:off x="4648200" y="4822825"/>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O</a:t>
            </a:r>
          </a:p>
        </p:txBody>
      </p:sp>
      <p:sp>
        <p:nvSpPr>
          <p:cNvPr id="164880" name="TextBox 15">
            <a:extLst>
              <a:ext uri="{FF2B5EF4-FFF2-40B4-BE49-F238E27FC236}">
                <a16:creationId xmlns:a16="http://schemas.microsoft.com/office/drawing/2014/main" id="{943D12DC-167C-4C50-9F10-3E74B068A916}"/>
              </a:ext>
            </a:extLst>
          </p:cNvPr>
          <p:cNvSpPr txBox="1">
            <a:spLocks noChangeArrowheads="1"/>
          </p:cNvSpPr>
          <p:nvPr/>
        </p:nvSpPr>
        <p:spPr bwMode="auto">
          <a:xfrm>
            <a:off x="5029200" y="4822825"/>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O</a:t>
            </a:r>
          </a:p>
        </p:txBody>
      </p:sp>
      <p:sp>
        <p:nvSpPr>
          <p:cNvPr id="164881" name="TextBox 16">
            <a:extLst>
              <a:ext uri="{FF2B5EF4-FFF2-40B4-BE49-F238E27FC236}">
                <a16:creationId xmlns:a16="http://schemas.microsoft.com/office/drawing/2014/main" id="{C308E370-3136-48AD-9D9A-F8F48CC47339}"/>
              </a:ext>
            </a:extLst>
          </p:cNvPr>
          <p:cNvSpPr txBox="1">
            <a:spLocks noChangeArrowheads="1"/>
          </p:cNvSpPr>
          <p:nvPr/>
        </p:nvSpPr>
        <p:spPr bwMode="auto">
          <a:xfrm>
            <a:off x="5334000" y="4822825"/>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O</a:t>
            </a:r>
          </a:p>
        </p:txBody>
      </p:sp>
      <p:sp>
        <p:nvSpPr>
          <p:cNvPr id="164882" name="TextBox 17">
            <a:extLst>
              <a:ext uri="{FF2B5EF4-FFF2-40B4-BE49-F238E27FC236}">
                <a16:creationId xmlns:a16="http://schemas.microsoft.com/office/drawing/2014/main" id="{4A79B111-AF08-46E7-AAA8-52BA3EB3DEF4}"/>
              </a:ext>
            </a:extLst>
          </p:cNvPr>
          <p:cNvSpPr txBox="1">
            <a:spLocks noChangeArrowheads="1"/>
          </p:cNvSpPr>
          <p:nvPr/>
        </p:nvSpPr>
        <p:spPr bwMode="auto">
          <a:xfrm>
            <a:off x="5791200" y="4822825"/>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O</a:t>
            </a:r>
          </a:p>
        </p:txBody>
      </p:sp>
      <p:sp>
        <p:nvSpPr>
          <p:cNvPr id="164883" name="TextBox 18">
            <a:extLst>
              <a:ext uri="{FF2B5EF4-FFF2-40B4-BE49-F238E27FC236}">
                <a16:creationId xmlns:a16="http://schemas.microsoft.com/office/drawing/2014/main" id="{719E8B38-82E7-4882-A575-70AD18359040}"/>
              </a:ext>
            </a:extLst>
          </p:cNvPr>
          <p:cNvSpPr txBox="1">
            <a:spLocks noChangeArrowheads="1"/>
          </p:cNvSpPr>
          <p:nvPr/>
        </p:nvSpPr>
        <p:spPr bwMode="auto">
          <a:xfrm>
            <a:off x="6553200" y="4822825"/>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O</a:t>
            </a:r>
          </a:p>
        </p:txBody>
      </p:sp>
      <p:sp>
        <p:nvSpPr>
          <p:cNvPr id="164884" name="TextBox 19">
            <a:extLst>
              <a:ext uri="{FF2B5EF4-FFF2-40B4-BE49-F238E27FC236}">
                <a16:creationId xmlns:a16="http://schemas.microsoft.com/office/drawing/2014/main" id="{62ACEB37-B505-4601-A747-3254593EAC11}"/>
              </a:ext>
            </a:extLst>
          </p:cNvPr>
          <p:cNvSpPr txBox="1">
            <a:spLocks noChangeArrowheads="1"/>
          </p:cNvSpPr>
          <p:nvPr/>
        </p:nvSpPr>
        <p:spPr bwMode="auto">
          <a:xfrm>
            <a:off x="7315200" y="4822825"/>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48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48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48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48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48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48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48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48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48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48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48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48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48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48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4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p:bldP spid="164870" grpId="0"/>
      <p:bldP spid="164871" grpId="0"/>
      <p:bldP spid="164872" grpId="0"/>
      <p:bldP spid="164873" grpId="0"/>
      <p:bldP spid="164874" grpId="0"/>
      <p:bldP spid="164875" grpId="0"/>
      <p:bldP spid="164876" grpId="0"/>
      <p:bldP spid="164877" grpId="0"/>
      <p:bldP spid="164878" grpId="0"/>
      <p:bldP spid="164879" grpId="0"/>
      <p:bldP spid="164880" grpId="0"/>
      <p:bldP spid="164881" grpId="0"/>
      <p:bldP spid="164882" grpId="0"/>
      <p:bldP spid="164883" grpId="0"/>
      <p:bldP spid="16488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AC3844-64BC-F149-9BD6-6A8D7290DBDC}"/>
              </a:ext>
            </a:extLst>
          </p:cNvPr>
          <p:cNvSpPr/>
          <p:nvPr/>
        </p:nvSpPr>
        <p:spPr>
          <a:xfrm>
            <a:off x="6400800" y="2514600"/>
            <a:ext cx="1066800" cy="412750"/>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a:extLst>
              <a:ext uri="{FF2B5EF4-FFF2-40B4-BE49-F238E27FC236}">
                <a16:creationId xmlns:a16="http://schemas.microsoft.com/office/drawing/2014/main" id="{1605C1C8-F76F-D8D5-8C9D-1184533DB195}"/>
              </a:ext>
            </a:extLst>
          </p:cNvPr>
          <p:cNvSpPr/>
          <p:nvPr/>
        </p:nvSpPr>
        <p:spPr>
          <a:xfrm>
            <a:off x="2383716" y="2514600"/>
            <a:ext cx="1905000" cy="412750"/>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4866" name="Title 1">
            <a:extLst>
              <a:ext uri="{FF2B5EF4-FFF2-40B4-BE49-F238E27FC236}">
                <a16:creationId xmlns:a16="http://schemas.microsoft.com/office/drawing/2014/main" id="{3934BC07-3387-403E-9408-6A45695785F1}"/>
              </a:ext>
            </a:extLst>
          </p:cNvPr>
          <p:cNvSpPr>
            <a:spLocks noGrp="1"/>
          </p:cNvSpPr>
          <p:nvPr>
            <p:ph type="title"/>
          </p:nvPr>
        </p:nvSpPr>
        <p:spPr/>
        <p:txBody>
          <a:bodyPr/>
          <a:lstStyle/>
          <a:p>
            <a:pPr eaLnBrk="1" hangingPunct="1"/>
            <a:r>
              <a:rPr lang="en-US" altLang="en-US" dirty="0"/>
              <a:t>Named Entity Recognition as Sequence Labeling</a:t>
            </a:r>
          </a:p>
        </p:txBody>
      </p:sp>
      <p:sp>
        <p:nvSpPr>
          <p:cNvPr id="164867" name="Content Placeholder 2">
            <a:extLst>
              <a:ext uri="{FF2B5EF4-FFF2-40B4-BE49-F238E27FC236}">
                <a16:creationId xmlns:a16="http://schemas.microsoft.com/office/drawing/2014/main" id="{84FEF157-3A3E-4FD9-A17E-D23BC1481477}"/>
              </a:ext>
            </a:extLst>
          </p:cNvPr>
          <p:cNvSpPr>
            <a:spLocks noGrp="1"/>
          </p:cNvSpPr>
          <p:nvPr>
            <p:ph idx="1"/>
          </p:nvPr>
        </p:nvSpPr>
        <p:spPr/>
        <p:txBody>
          <a:bodyPr/>
          <a:lstStyle/>
          <a:p>
            <a:pPr eaLnBrk="1" hangingPunct="1"/>
            <a:r>
              <a:rPr lang="en-US" altLang="en-US" dirty="0"/>
              <a:t>Sometimes entity may not be over contiguous words</a:t>
            </a:r>
          </a:p>
          <a:p>
            <a:pPr marL="457200" lvl="1" indent="0" eaLnBrk="1" hangingPunct="1">
              <a:buNone/>
            </a:pPr>
            <a:r>
              <a:rPr lang="en-US" altLang="en-US" dirty="0"/>
              <a:t>Example: Left ventricle is moderately dilated </a:t>
            </a:r>
          </a:p>
          <a:p>
            <a:pPr marL="457200" lvl="1" indent="0" eaLnBrk="1" hangingPunct="1">
              <a:buNone/>
            </a:pPr>
            <a:r>
              <a:rPr lang="en-US" altLang="en-US" i="1" dirty="0">
                <a:solidFill>
                  <a:srgbClr val="FF8000"/>
                </a:solidFill>
              </a:rPr>
              <a:t>	Extracted disorder: Left ventricle dilated</a:t>
            </a:r>
          </a:p>
          <a:p>
            <a:pPr eaLnBrk="1" hangingPunct="1"/>
            <a:r>
              <a:rPr lang="en-US" altLang="en-US" dirty="0"/>
              <a:t>BIO labels can still be used in these cases:</a:t>
            </a:r>
          </a:p>
          <a:p>
            <a:pPr lvl="1" eaLnBrk="1" hangingPunct="1"/>
            <a:endParaRPr lang="en-US" altLang="en-US" dirty="0"/>
          </a:p>
          <a:p>
            <a:pPr lvl="1" eaLnBrk="1" hangingPunct="1"/>
            <a:endParaRPr lang="en-US" altLang="en-US" dirty="0"/>
          </a:p>
          <a:p>
            <a:pPr marL="457200" lvl="1" indent="0" eaLnBrk="1" hangingPunct="1">
              <a:buNone/>
            </a:pPr>
            <a:r>
              <a:rPr lang="en-US" altLang="en-US" dirty="0"/>
              <a:t>Left ventricle is moderately dilated</a:t>
            </a:r>
          </a:p>
        </p:txBody>
      </p:sp>
      <p:cxnSp>
        <p:nvCxnSpPr>
          <p:cNvPr id="9" name="Straight Connector 8">
            <a:extLst>
              <a:ext uri="{FF2B5EF4-FFF2-40B4-BE49-F238E27FC236}">
                <a16:creationId xmlns:a16="http://schemas.microsoft.com/office/drawing/2014/main" id="{289139F0-5C81-FC65-92A5-DF7B108FC28F}"/>
              </a:ext>
            </a:extLst>
          </p:cNvPr>
          <p:cNvCxnSpPr/>
          <p:nvPr/>
        </p:nvCxnSpPr>
        <p:spPr>
          <a:xfrm>
            <a:off x="4288716" y="2514600"/>
            <a:ext cx="2112084"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AB5076E-6099-21CE-554A-E96B39E2B04C}"/>
              </a:ext>
            </a:extLst>
          </p:cNvPr>
          <p:cNvSpPr txBox="1"/>
          <p:nvPr/>
        </p:nvSpPr>
        <p:spPr>
          <a:xfrm>
            <a:off x="932636" y="4589675"/>
            <a:ext cx="5262979" cy="369332"/>
          </a:xfrm>
          <a:prstGeom prst="rect">
            <a:avLst/>
          </a:prstGeom>
          <a:noFill/>
        </p:spPr>
        <p:txBody>
          <a:bodyPr wrap="none" rtlCol="0">
            <a:spAutoFit/>
          </a:bodyPr>
          <a:lstStyle/>
          <a:p>
            <a:r>
              <a:rPr lang="en-US" dirty="0">
                <a:solidFill>
                  <a:srgbClr val="0066FF"/>
                </a:solidFill>
              </a:rPr>
              <a:t>B-DIS  I-DIS    OTHER   </a:t>
            </a:r>
            <a:r>
              <a:rPr lang="en-US" dirty="0" err="1">
                <a:solidFill>
                  <a:srgbClr val="0066FF"/>
                </a:solidFill>
              </a:rPr>
              <a:t>OTHER</a:t>
            </a:r>
            <a:r>
              <a:rPr lang="en-US" dirty="0">
                <a:solidFill>
                  <a:srgbClr val="0066FF"/>
                </a:solidFill>
              </a:rPr>
              <a:t>                   I-DIS</a:t>
            </a:r>
          </a:p>
        </p:txBody>
      </p:sp>
      <p:cxnSp>
        <p:nvCxnSpPr>
          <p:cNvPr id="11" name="Straight Arrow Connector 10">
            <a:extLst>
              <a:ext uri="{FF2B5EF4-FFF2-40B4-BE49-F238E27FC236}">
                <a16:creationId xmlns:a16="http://schemas.microsoft.com/office/drawing/2014/main" id="{6FFABE9B-D0CE-B363-69A4-EDB3DE5EC02F}"/>
              </a:ext>
            </a:extLst>
          </p:cNvPr>
          <p:cNvCxnSpPr>
            <a:cxnSpLocks/>
          </p:cNvCxnSpPr>
          <p:nvPr/>
        </p:nvCxnSpPr>
        <p:spPr>
          <a:xfrm flipV="1">
            <a:off x="2988243" y="4926741"/>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F962DE3-039B-4CA1-FAAE-E51CFD59494B}"/>
              </a:ext>
            </a:extLst>
          </p:cNvPr>
          <p:cNvCxnSpPr>
            <a:cxnSpLocks/>
          </p:cNvCxnSpPr>
          <p:nvPr/>
        </p:nvCxnSpPr>
        <p:spPr>
          <a:xfrm flipV="1">
            <a:off x="3826443" y="4926741"/>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A7D42E6-C4AF-58C0-AED9-536C643DCEBD}"/>
              </a:ext>
            </a:extLst>
          </p:cNvPr>
          <p:cNvCxnSpPr>
            <a:cxnSpLocks/>
          </p:cNvCxnSpPr>
          <p:nvPr/>
        </p:nvCxnSpPr>
        <p:spPr>
          <a:xfrm flipV="1">
            <a:off x="5655243" y="4926741"/>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F726999-4EC3-C00A-8FA7-574C723CD881}"/>
              </a:ext>
            </a:extLst>
          </p:cNvPr>
          <p:cNvCxnSpPr>
            <a:cxnSpLocks/>
          </p:cNvCxnSpPr>
          <p:nvPr/>
        </p:nvCxnSpPr>
        <p:spPr>
          <a:xfrm flipV="1">
            <a:off x="1921443" y="4926741"/>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8E807F8F-BF1D-6292-A312-111C12A6A9EC}"/>
              </a:ext>
            </a:extLst>
          </p:cNvPr>
          <p:cNvCxnSpPr>
            <a:cxnSpLocks/>
          </p:cNvCxnSpPr>
          <p:nvPr/>
        </p:nvCxnSpPr>
        <p:spPr>
          <a:xfrm flipV="1">
            <a:off x="1295400" y="4953000"/>
            <a:ext cx="0" cy="21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07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86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2">
            <a:extLst>
              <a:ext uri="{FF2B5EF4-FFF2-40B4-BE49-F238E27FC236}">
                <a16:creationId xmlns:a16="http://schemas.microsoft.com/office/drawing/2014/main" id="{CDD1BA5F-6E2F-493F-8A87-A817D7432447}"/>
              </a:ext>
            </a:extLst>
          </p:cNvPr>
          <p:cNvSpPr>
            <a:spLocks noGrp="1" noChangeArrowheads="1"/>
          </p:cNvSpPr>
          <p:nvPr>
            <p:ph type="title"/>
          </p:nvPr>
        </p:nvSpPr>
        <p:spPr>
          <a:xfrm>
            <a:off x="457200" y="2628"/>
            <a:ext cx="8229600" cy="1143000"/>
          </a:xfrm>
        </p:spPr>
        <p:txBody>
          <a:bodyPr/>
          <a:lstStyle/>
          <a:p>
            <a:pPr eaLnBrk="1" hangingPunct="1"/>
            <a:r>
              <a:rPr lang="en-US" altLang="en-US" dirty="0"/>
              <a:t>Information Extraction (IE)</a:t>
            </a:r>
          </a:p>
        </p:txBody>
      </p:sp>
      <p:sp>
        <p:nvSpPr>
          <p:cNvPr id="145412" name="Rectangle 3">
            <a:extLst>
              <a:ext uri="{FF2B5EF4-FFF2-40B4-BE49-F238E27FC236}">
                <a16:creationId xmlns:a16="http://schemas.microsoft.com/office/drawing/2014/main" id="{B39F5DAF-5A37-4655-BE44-4FBDBEA3C3AC}"/>
              </a:ext>
            </a:extLst>
          </p:cNvPr>
          <p:cNvSpPr>
            <a:spLocks noGrp="1" noChangeArrowheads="1"/>
          </p:cNvSpPr>
          <p:nvPr>
            <p:ph type="body" idx="1"/>
          </p:nvPr>
        </p:nvSpPr>
        <p:spPr>
          <a:xfrm>
            <a:off x="426988" y="1083046"/>
            <a:ext cx="8488412" cy="5181600"/>
          </a:xfrm>
        </p:spPr>
        <p:txBody>
          <a:bodyPr>
            <a:normAutofit/>
          </a:bodyPr>
          <a:lstStyle/>
          <a:p>
            <a:pPr eaLnBrk="1" hangingPunct="1">
              <a:lnSpc>
                <a:spcPct val="90000"/>
              </a:lnSpc>
            </a:pPr>
            <a:r>
              <a:rPr lang="en-US" altLang="en-US" sz="2800" dirty="0"/>
              <a:t>Information extraction is the task of identifying specific  structured information from unstructured text</a:t>
            </a:r>
          </a:p>
          <a:p>
            <a:pPr eaLnBrk="1" hangingPunct="1">
              <a:lnSpc>
                <a:spcPct val="90000"/>
              </a:lnSpc>
            </a:pPr>
            <a:r>
              <a:rPr lang="en-US" altLang="en-US" sz="2800" dirty="0"/>
              <a:t>Transforms unstructured information from a corpus into structured databases for downstream applications</a:t>
            </a:r>
          </a:p>
          <a:p>
            <a:pPr eaLnBrk="1" hangingPunct="1">
              <a:lnSpc>
                <a:spcPct val="90000"/>
              </a:lnSpc>
            </a:pPr>
            <a:r>
              <a:rPr lang="en-US" altLang="en-US" sz="2800" dirty="0"/>
              <a:t>All the capabilities of database systems then become available</a:t>
            </a:r>
          </a:p>
        </p:txBody>
      </p:sp>
      <p:pic>
        <p:nvPicPr>
          <p:cNvPr id="3" name="Picture 2" descr="A picture containing shape&#10;&#10;Description automatically generated">
            <a:extLst>
              <a:ext uri="{FF2B5EF4-FFF2-40B4-BE49-F238E27FC236}">
                <a16:creationId xmlns:a16="http://schemas.microsoft.com/office/drawing/2014/main" id="{231B27D9-2D93-490B-AE3D-C8CC54EBBE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988" y="3936675"/>
            <a:ext cx="1744792" cy="2057400"/>
          </a:xfrm>
          <a:prstGeom prst="rect">
            <a:avLst/>
          </a:prstGeom>
        </p:spPr>
      </p:pic>
      <p:cxnSp>
        <p:nvCxnSpPr>
          <p:cNvPr id="5" name="Straight Arrow Connector 4">
            <a:extLst>
              <a:ext uri="{FF2B5EF4-FFF2-40B4-BE49-F238E27FC236}">
                <a16:creationId xmlns:a16="http://schemas.microsoft.com/office/drawing/2014/main" id="{15F85E2B-0514-495A-AC14-6014D05221DF}"/>
              </a:ext>
            </a:extLst>
          </p:cNvPr>
          <p:cNvCxnSpPr>
            <a:cxnSpLocks/>
          </p:cNvCxnSpPr>
          <p:nvPr/>
        </p:nvCxnSpPr>
        <p:spPr>
          <a:xfrm>
            <a:off x="2075359" y="5047925"/>
            <a:ext cx="2308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C62EFF9-F5D6-40C1-AB12-96002909C551}"/>
              </a:ext>
            </a:extLst>
          </p:cNvPr>
          <p:cNvSpPr txBox="1"/>
          <p:nvPr/>
        </p:nvSpPr>
        <p:spPr>
          <a:xfrm>
            <a:off x="2249679" y="4287294"/>
            <a:ext cx="2133918" cy="646331"/>
          </a:xfrm>
          <a:prstGeom prst="rect">
            <a:avLst/>
          </a:prstGeom>
          <a:noFill/>
        </p:spPr>
        <p:txBody>
          <a:bodyPr wrap="none" rtlCol="0">
            <a:spAutoFit/>
          </a:bodyPr>
          <a:lstStyle/>
          <a:p>
            <a:r>
              <a:rPr lang="en-US" dirty="0"/>
              <a:t>IE for proteins and </a:t>
            </a:r>
          </a:p>
          <a:p>
            <a:r>
              <a:rPr lang="en-US" dirty="0"/>
              <a:t>their interactions</a:t>
            </a:r>
          </a:p>
        </p:txBody>
      </p:sp>
      <p:pic>
        <p:nvPicPr>
          <p:cNvPr id="11" name="Picture 10" descr="Icon&#10;&#10;Description automatically generated">
            <a:extLst>
              <a:ext uri="{FF2B5EF4-FFF2-40B4-BE49-F238E27FC236}">
                <a16:creationId xmlns:a16="http://schemas.microsoft.com/office/drawing/2014/main" id="{D3716CAF-2145-4195-AD20-3A2B4BCE08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1982" y="3657600"/>
            <a:ext cx="1899157" cy="2685725"/>
          </a:xfrm>
          <a:prstGeom prst="rect">
            <a:avLst/>
          </a:prstGeom>
        </p:spPr>
      </p:pic>
      <p:cxnSp>
        <p:nvCxnSpPr>
          <p:cNvPr id="16" name="Straight Arrow Connector 15">
            <a:extLst>
              <a:ext uri="{FF2B5EF4-FFF2-40B4-BE49-F238E27FC236}">
                <a16:creationId xmlns:a16="http://schemas.microsoft.com/office/drawing/2014/main" id="{6774E795-DA01-42E1-984D-5402941E573F}"/>
              </a:ext>
            </a:extLst>
          </p:cNvPr>
          <p:cNvCxnSpPr>
            <a:cxnSpLocks/>
            <a:stCxn id="11" idx="3"/>
          </p:cNvCxnSpPr>
          <p:nvPr/>
        </p:nvCxnSpPr>
        <p:spPr>
          <a:xfrm flipV="1">
            <a:off x="6431139" y="5000462"/>
            <a:ext cx="8840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A8CD3C1-5636-4DD3-AD4B-D1742D8E040B}"/>
              </a:ext>
            </a:extLst>
          </p:cNvPr>
          <p:cNvSpPr txBox="1"/>
          <p:nvPr/>
        </p:nvSpPr>
        <p:spPr>
          <a:xfrm>
            <a:off x="7377717" y="4815796"/>
            <a:ext cx="1428596" cy="369332"/>
          </a:xfrm>
          <a:prstGeom prst="rect">
            <a:avLst/>
          </a:prstGeom>
          <a:noFill/>
        </p:spPr>
        <p:txBody>
          <a:bodyPr wrap="none" rtlCol="0">
            <a:spAutoFit/>
          </a:bodyPr>
          <a:lstStyle/>
          <a:p>
            <a:r>
              <a:rPr lang="en-US" dirty="0"/>
              <a:t>Applications</a:t>
            </a:r>
          </a:p>
        </p:txBody>
      </p:sp>
      <p:sp>
        <p:nvSpPr>
          <p:cNvPr id="19" name="TextBox 18">
            <a:extLst>
              <a:ext uri="{FF2B5EF4-FFF2-40B4-BE49-F238E27FC236}">
                <a16:creationId xmlns:a16="http://schemas.microsoft.com/office/drawing/2014/main" id="{2227F4C9-9034-4F7E-882B-F197693FE766}"/>
              </a:ext>
            </a:extLst>
          </p:cNvPr>
          <p:cNvSpPr txBox="1"/>
          <p:nvPr/>
        </p:nvSpPr>
        <p:spPr>
          <a:xfrm>
            <a:off x="161893" y="5975471"/>
            <a:ext cx="2274982" cy="369332"/>
          </a:xfrm>
          <a:prstGeom prst="rect">
            <a:avLst/>
          </a:prstGeom>
          <a:noFill/>
        </p:spPr>
        <p:txBody>
          <a:bodyPr wrap="none" rtlCol="0">
            <a:spAutoFit/>
          </a:bodyPr>
          <a:lstStyle/>
          <a:p>
            <a:r>
              <a:rPr lang="en-US" dirty="0"/>
              <a:t>Biomedical literature</a:t>
            </a:r>
          </a:p>
        </p:txBody>
      </p:sp>
      <p:sp>
        <p:nvSpPr>
          <p:cNvPr id="23" name="TextBox 22">
            <a:extLst>
              <a:ext uri="{FF2B5EF4-FFF2-40B4-BE49-F238E27FC236}">
                <a16:creationId xmlns:a16="http://schemas.microsoft.com/office/drawing/2014/main" id="{465FC361-A06C-4CD1-BD66-326588A42F41}"/>
              </a:ext>
            </a:extLst>
          </p:cNvPr>
          <p:cNvSpPr txBox="1"/>
          <p:nvPr/>
        </p:nvSpPr>
        <p:spPr>
          <a:xfrm>
            <a:off x="4191000" y="5968738"/>
            <a:ext cx="3236582" cy="369332"/>
          </a:xfrm>
          <a:prstGeom prst="rect">
            <a:avLst/>
          </a:prstGeom>
          <a:noFill/>
        </p:spPr>
        <p:txBody>
          <a:bodyPr wrap="square" rtlCol="0">
            <a:spAutoFit/>
          </a:bodyPr>
          <a:lstStyle/>
          <a:p>
            <a:r>
              <a:rPr lang="en-US" dirty="0"/>
              <a:t>Protein interaction database</a:t>
            </a:r>
          </a:p>
        </p:txBody>
      </p:sp>
      <p:sp>
        <p:nvSpPr>
          <p:cNvPr id="20" name="Slide Number Placeholder 19">
            <a:extLst>
              <a:ext uri="{FF2B5EF4-FFF2-40B4-BE49-F238E27FC236}">
                <a16:creationId xmlns:a16="http://schemas.microsoft.com/office/drawing/2014/main" id="{DB664276-12DC-416E-A53B-DF0AA97C5E1B}"/>
              </a:ext>
            </a:extLst>
          </p:cNvPr>
          <p:cNvSpPr>
            <a:spLocks noGrp="1"/>
          </p:cNvSpPr>
          <p:nvPr>
            <p:ph type="sldNum" sz="quarter" idx="12"/>
          </p:nvPr>
        </p:nvSpPr>
        <p:spPr>
          <a:xfrm>
            <a:off x="6672713" y="6416675"/>
            <a:ext cx="2133600" cy="365125"/>
          </a:xfrm>
        </p:spPr>
        <p:txBody>
          <a:bodyPr/>
          <a:lstStyle/>
          <a:p>
            <a:pPr>
              <a:defRPr/>
            </a:pPr>
            <a:fld id="{BDCB826A-10D9-4B74-BF3F-66BA54B479B8}" type="slidenum">
              <a:rPr lang="en-US" altLang="en-US" smtClean="0"/>
              <a:pPr>
                <a:defRPr/>
              </a:pPr>
              <a:t>3</a:t>
            </a:fld>
            <a:endParaRPr lang="en-US" altLang="en-US" dirty="0"/>
          </a:p>
        </p:txBody>
      </p:sp>
      <p:sp>
        <p:nvSpPr>
          <p:cNvPr id="21" name="TextBox 20">
            <a:extLst>
              <a:ext uri="{FF2B5EF4-FFF2-40B4-BE49-F238E27FC236}">
                <a16:creationId xmlns:a16="http://schemas.microsoft.com/office/drawing/2014/main" id="{54B08461-244B-4F0C-93F3-8BF186614182}"/>
              </a:ext>
            </a:extLst>
          </p:cNvPr>
          <p:cNvSpPr txBox="1"/>
          <p:nvPr/>
        </p:nvSpPr>
        <p:spPr>
          <a:xfrm>
            <a:off x="457200" y="6338070"/>
            <a:ext cx="1505540" cy="369332"/>
          </a:xfrm>
          <a:prstGeom prst="rect">
            <a:avLst/>
          </a:prstGeom>
          <a:noFill/>
        </p:spPr>
        <p:txBody>
          <a:bodyPr wrap="none" rtlCol="0">
            <a:spAutoFit/>
          </a:bodyPr>
          <a:lstStyle/>
          <a:p>
            <a:r>
              <a:rPr lang="en-US" dirty="0">
                <a:solidFill>
                  <a:srgbClr val="FF0000"/>
                </a:solidFill>
              </a:rPr>
              <a:t>Unstructured</a:t>
            </a:r>
          </a:p>
        </p:txBody>
      </p:sp>
      <p:sp>
        <p:nvSpPr>
          <p:cNvPr id="26" name="TextBox 25">
            <a:extLst>
              <a:ext uri="{FF2B5EF4-FFF2-40B4-BE49-F238E27FC236}">
                <a16:creationId xmlns:a16="http://schemas.microsoft.com/office/drawing/2014/main" id="{E35F2332-A245-4CCB-90FE-D858B7DA7296}"/>
              </a:ext>
            </a:extLst>
          </p:cNvPr>
          <p:cNvSpPr txBox="1"/>
          <p:nvPr/>
        </p:nvSpPr>
        <p:spPr>
          <a:xfrm>
            <a:off x="4895260" y="6324600"/>
            <a:ext cx="1249060" cy="369332"/>
          </a:xfrm>
          <a:prstGeom prst="rect">
            <a:avLst/>
          </a:prstGeom>
          <a:noFill/>
        </p:spPr>
        <p:txBody>
          <a:bodyPr wrap="none" rtlCol="0">
            <a:spAutoFit/>
          </a:bodyPr>
          <a:lstStyle/>
          <a:p>
            <a:r>
              <a:rPr lang="en-US" dirty="0">
                <a:solidFill>
                  <a:srgbClr val="FF0000"/>
                </a:solidFill>
              </a:rPr>
              <a:t>Structured</a:t>
            </a:r>
          </a:p>
        </p:txBody>
      </p:sp>
    </p:spTree>
    <p:extLst>
      <p:ext uri="{BB962C8B-B14F-4D97-AF65-F5344CB8AC3E}">
        <p14:creationId xmlns:p14="http://schemas.microsoft.com/office/powerpoint/2010/main" val="31218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p:bldP spid="19" grpId="0"/>
      <p:bldP spid="23" grpId="0"/>
      <p:bldP spid="21"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a:extLst>
              <a:ext uri="{FF2B5EF4-FFF2-40B4-BE49-F238E27FC236}">
                <a16:creationId xmlns:a16="http://schemas.microsoft.com/office/drawing/2014/main" id="{3934BC07-3387-403E-9408-6A45695785F1}"/>
              </a:ext>
            </a:extLst>
          </p:cNvPr>
          <p:cNvSpPr>
            <a:spLocks noGrp="1"/>
          </p:cNvSpPr>
          <p:nvPr>
            <p:ph type="title"/>
          </p:nvPr>
        </p:nvSpPr>
        <p:spPr/>
        <p:txBody>
          <a:bodyPr/>
          <a:lstStyle/>
          <a:p>
            <a:pPr eaLnBrk="1" hangingPunct="1"/>
            <a:r>
              <a:rPr lang="en-US" altLang="en-US" dirty="0"/>
              <a:t>Named Entity Recognition as Sequence Labeling</a:t>
            </a:r>
          </a:p>
        </p:txBody>
      </p:sp>
      <p:sp>
        <p:nvSpPr>
          <p:cNvPr id="164867" name="Content Placeholder 2">
            <a:extLst>
              <a:ext uri="{FF2B5EF4-FFF2-40B4-BE49-F238E27FC236}">
                <a16:creationId xmlns:a16="http://schemas.microsoft.com/office/drawing/2014/main" id="{84FEF157-3A3E-4FD9-A17E-D23BC1481477}"/>
              </a:ext>
            </a:extLst>
          </p:cNvPr>
          <p:cNvSpPr>
            <a:spLocks noGrp="1"/>
          </p:cNvSpPr>
          <p:nvPr>
            <p:ph idx="1"/>
          </p:nvPr>
        </p:nvSpPr>
        <p:spPr/>
        <p:txBody>
          <a:bodyPr>
            <a:normAutofit lnSpcReduction="10000"/>
          </a:bodyPr>
          <a:lstStyle/>
          <a:p>
            <a:pPr eaLnBrk="1" hangingPunct="1"/>
            <a:r>
              <a:rPr lang="en-US" altLang="en-US" dirty="0"/>
              <a:t>Once NER is casted as a sequence labeling task, any sequence labeling method can be used</a:t>
            </a:r>
          </a:p>
          <a:p>
            <a:pPr eaLnBrk="1" hangingPunct="1"/>
            <a:r>
              <a:rPr lang="en-US" altLang="en-US" dirty="0"/>
              <a:t>One can use RNNs (with LSTM or GRU cells) for doing NER</a:t>
            </a:r>
          </a:p>
          <a:p>
            <a:pPr eaLnBrk="1" hangingPunct="1"/>
            <a:r>
              <a:rPr lang="en-US" altLang="en-US" dirty="0"/>
              <a:t>Bi-directional RNNs can look in both directions for doing NER</a:t>
            </a:r>
          </a:p>
          <a:p>
            <a:pPr eaLnBrk="1" hangingPunct="1"/>
            <a:r>
              <a:rPr lang="en-US" altLang="en-US" dirty="0"/>
              <a:t>Give correct BIO labels for training and train the model</a:t>
            </a:r>
          </a:p>
          <a:p>
            <a:pPr eaLnBrk="1" hangingPunct="1"/>
            <a:r>
              <a:rPr lang="en-US" altLang="en-US" dirty="0"/>
              <a:t>Use predicted BIO labels to extract the entities </a:t>
            </a:r>
          </a:p>
          <a:p>
            <a:pPr marL="0" indent="0" eaLnBrk="1" hangingPunct="1">
              <a:buNone/>
            </a:pPr>
            <a:endParaRPr lang="en-US" altLang="en-US" i="1" dirty="0">
              <a:solidFill>
                <a:srgbClr val="FF8000"/>
              </a:solidFill>
            </a:endParaRPr>
          </a:p>
          <a:p>
            <a:pPr marL="0" indent="0" eaLnBrk="1" hangingPunct="1">
              <a:buNone/>
            </a:pPr>
            <a:endParaRPr lang="en-US" altLang="en-US" dirty="0"/>
          </a:p>
        </p:txBody>
      </p:sp>
    </p:spTree>
    <p:extLst>
      <p:ext uri="{BB962C8B-B14F-4D97-AF65-F5344CB8AC3E}">
        <p14:creationId xmlns:p14="http://schemas.microsoft.com/office/powerpoint/2010/main" val="3397340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01ED-7FE2-485B-B6FB-770B0DC79AAD}"/>
              </a:ext>
            </a:extLst>
          </p:cNvPr>
          <p:cNvSpPr>
            <a:spLocks noGrp="1"/>
          </p:cNvSpPr>
          <p:nvPr>
            <p:ph type="title"/>
          </p:nvPr>
        </p:nvSpPr>
        <p:spPr/>
        <p:txBody>
          <a:bodyPr/>
          <a:lstStyle/>
          <a:p>
            <a:r>
              <a:rPr lang="en-US" altLang="en-US" dirty="0"/>
              <a:t>Named Entity Recognition</a:t>
            </a:r>
            <a:r>
              <a:rPr lang="en-US" dirty="0"/>
              <a:t> Using Bi-LSTM</a:t>
            </a:r>
          </a:p>
        </p:txBody>
      </p:sp>
      <p:sp>
        <p:nvSpPr>
          <p:cNvPr id="4" name="Slide Number Placeholder 3">
            <a:extLst>
              <a:ext uri="{FF2B5EF4-FFF2-40B4-BE49-F238E27FC236}">
                <a16:creationId xmlns:a16="http://schemas.microsoft.com/office/drawing/2014/main" id="{F82B6C8E-27E7-462C-8F21-90B450D3C5FB}"/>
              </a:ext>
            </a:extLst>
          </p:cNvPr>
          <p:cNvSpPr>
            <a:spLocks noGrp="1"/>
          </p:cNvSpPr>
          <p:nvPr>
            <p:ph type="sldNum" sz="quarter" idx="12"/>
          </p:nvPr>
        </p:nvSpPr>
        <p:spPr/>
        <p:txBody>
          <a:bodyPr/>
          <a:lstStyle/>
          <a:p>
            <a:pPr>
              <a:defRPr/>
            </a:pPr>
            <a:fld id="{BDCB826A-10D9-4B74-BF3F-66BA54B479B8}" type="slidenum">
              <a:rPr lang="en-US" altLang="en-US" smtClean="0"/>
              <a:pPr>
                <a:defRPr/>
              </a:pPr>
              <a:t>31</a:t>
            </a:fld>
            <a:endParaRPr lang="en-US" altLang="en-US" dirty="0"/>
          </a:p>
        </p:txBody>
      </p:sp>
      <p:sp>
        <p:nvSpPr>
          <p:cNvPr id="10" name="Content Placeholder 2">
            <a:extLst>
              <a:ext uri="{FF2B5EF4-FFF2-40B4-BE49-F238E27FC236}">
                <a16:creationId xmlns:a16="http://schemas.microsoft.com/office/drawing/2014/main" id="{8656E4D6-F16B-4225-89BA-92BD95112884}"/>
              </a:ext>
            </a:extLst>
          </p:cNvPr>
          <p:cNvSpPr>
            <a:spLocks noGrp="1"/>
          </p:cNvSpPr>
          <p:nvPr>
            <p:ph idx="1"/>
          </p:nvPr>
        </p:nvSpPr>
        <p:spPr>
          <a:xfrm>
            <a:off x="457200" y="1371600"/>
            <a:ext cx="8229600" cy="5181600"/>
          </a:xfrm>
        </p:spPr>
        <p:txBody>
          <a:bodyPr/>
          <a:lstStyle/>
          <a:p>
            <a:r>
              <a:rPr lang="en-US" dirty="0"/>
              <a:t>Use BIO labels as output tokens:</a:t>
            </a:r>
          </a:p>
        </p:txBody>
      </p:sp>
      <p:grpSp>
        <p:nvGrpSpPr>
          <p:cNvPr id="3" name="Group 2">
            <a:extLst>
              <a:ext uri="{FF2B5EF4-FFF2-40B4-BE49-F238E27FC236}">
                <a16:creationId xmlns:a16="http://schemas.microsoft.com/office/drawing/2014/main" id="{093BE179-AC23-AB02-7C20-2B3A7948D840}"/>
              </a:ext>
            </a:extLst>
          </p:cNvPr>
          <p:cNvGrpSpPr/>
          <p:nvPr/>
        </p:nvGrpSpPr>
        <p:grpSpPr>
          <a:xfrm>
            <a:off x="838200" y="2197827"/>
            <a:ext cx="6669817" cy="3581400"/>
            <a:chOff x="950183" y="2895600"/>
            <a:chExt cx="6669817" cy="3581400"/>
          </a:xfrm>
        </p:grpSpPr>
        <p:pic>
          <p:nvPicPr>
            <p:cNvPr id="5" name="Content Placeholder 4" descr="A LSTM neural network.">
              <a:extLst>
                <a:ext uri="{FF2B5EF4-FFF2-40B4-BE49-F238E27FC236}">
                  <a16:creationId xmlns:a16="http://schemas.microsoft.com/office/drawing/2014/main" id="{CA33F9AE-F36E-A622-5C5F-00BCD1CD7866}"/>
                </a:ext>
              </a:extLst>
            </p:cNvPr>
            <p:cNvPicPr>
              <a:picLocks noChangeAspect="1"/>
            </p:cNvPicPr>
            <p:nvPr/>
          </p:nvPicPr>
          <p:blipFill>
            <a:blip r:embed="rId2" cstate="print"/>
            <a:stretch>
              <a:fillRect/>
            </a:stretch>
          </p:blipFill>
          <p:spPr bwMode="auto">
            <a:xfrm>
              <a:off x="2452728" y="4224524"/>
              <a:ext cx="4182291" cy="1571403"/>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F97664C5-D124-0713-A8A1-DB662B8A3F13}"/>
                </a:ext>
              </a:extLst>
            </p:cNvPr>
            <p:cNvSpPr txBox="1"/>
            <p:nvPr/>
          </p:nvSpPr>
          <p:spPr>
            <a:xfrm>
              <a:off x="5510161" y="6220520"/>
              <a:ext cx="326624" cy="256480"/>
            </a:xfrm>
            <a:prstGeom prst="rect">
              <a:avLst/>
            </a:prstGeom>
            <a:noFill/>
          </p:spPr>
          <p:txBody>
            <a:bodyPr wrap="square" rtlCol="0">
              <a:spAutoFit/>
            </a:bodyPr>
            <a:lstStyle/>
            <a:p>
              <a:endParaRPr lang="en-US" sz="1600" baseline="-25000" dirty="0"/>
            </a:p>
          </p:txBody>
        </p:sp>
        <p:sp>
          <p:nvSpPr>
            <p:cNvPr id="7" name="Rectangle 6">
              <a:extLst>
                <a:ext uri="{FF2B5EF4-FFF2-40B4-BE49-F238E27FC236}">
                  <a16:creationId xmlns:a16="http://schemas.microsoft.com/office/drawing/2014/main" id="{1C1E0DBE-34E5-3926-7D7A-018E5090A150}"/>
                </a:ext>
              </a:extLst>
            </p:cNvPr>
            <p:cNvSpPr/>
            <p:nvPr/>
          </p:nvSpPr>
          <p:spPr bwMode="auto">
            <a:xfrm>
              <a:off x="4512476" y="3394786"/>
              <a:ext cx="978578" cy="648512"/>
            </a:xfrm>
            <a:prstGeom prst="rect">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Output layer</a:t>
              </a:r>
            </a:p>
          </p:txBody>
        </p:sp>
        <p:cxnSp>
          <p:nvCxnSpPr>
            <p:cNvPr id="11" name="Straight Arrow Connector 10">
              <a:extLst>
                <a:ext uri="{FF2B5EF4-FFF2-40B4-BE49-F238E27FC236}">
                  <a16:creationId xmlns:a16="http://schemas.microsoft.com/office/drawing/2014/main" id="{3FF01719-4BAA-68CC-2F2A-2C6B65F0B4CB}"/>
                </a:ext>
              </a:extLst>
            </p:cNvPr>
            <p:cNvCxnSpPr>
              <a:cxnSpLocks/>
            </p:cNvCxnSpPr>
            <p:nvPr/>
          </p:nvCxnSpPr>
          <p:spPr bwMode="auto">
            <a:xfrm flipV="1">
              <a:off x="3941327" y="5824807"/>
              <a:ext cx="0" cy="18122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ABF131CF-7BC4-EE73-750E-E50A829F674C}"/>
                </a:ext>
              </a:extLst>
            </p:cNvPr>
            <p:cNvCxnSpPr>
              <a:cxnSpLocks/>
            </p:cNvCxnSpPr>
            <p:nvPr/>
          </p:nvCxnSpPr>
          <p:spPr bwMode="auto">
            <a:xfrm flipV="1">
              <a:off x="4969309" y="3197353"/>
              <a:ext cx="0" cy="18122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6763AF5A-BF74-9F9D-1017-06DAE4C2FBDF}"/>
                </a:ext>
              </a:extLst>
            </p:cNvPr>
            <p:cNvCxnSpPr>
              <a:cxnSpLocks/>
            </p:cNvCxnSpPr>
            <p:nvPr/>
          </p:nvCxnSpPr>
          <p:spPr bwMode="auto">
            <a:xfrm flipV="1">
              <a:off x="4961672" y="4043298"/>
              <a:ext cx="0" cy="18122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4" name="TextBox 13">
              <a:extLst>
                <a:ext uri="{FF2B5EF4-FFF2-40B4-BE49-F238E27FC236}">
                  <a16:creationId xmlns:a16="http://schemas.microsoft.com/office/drawing/2014/main" id="{5C5F42D1-79AC-3E2A-D0E7-790866F77DB8}"/>
                </a:ext>
              </a:extLst>
            </p:cNvPr>
            <p:cNvSpPr txBox="1"/>
            <p:nvPr/>
          </p:nvSpPr>
          <p:spPr>
            <a:xfrm>
              <a:off x="4715450" y="2895600"/>
              <a:ext cx="1300356" cy="369332"/>
            </a:xfrm>
            <a:prstGeom prst="rect">
              <a:avLst/>
            </a:prstGeom>
            <a:noFill/>
          </p:spPr>
          <p:txBody>
            <a:bodyPr wrap="none" rtlCol="0">
              <a:spAutoFit/>
            </a:bodyPr>
            <a:lstStyle/>
            <a:p>
              <a:r>
                <a:rPr lang="en-US" dirty="0"/>
                <a:t>I-PERSON</a:t>
              </a:r>
            </a:p>
          </p:txBody>
        </p:sp>
        <p:sp>
          <p:nvSpPr>
            <p:cNvPr id="15" name="TextBox 14">
              <a:extLst>
                <a:ext uri="{FF2B5EF4-FFF2-40B4-BE49-F238E27FC236}">
                  <a16:creationId xmlns:a16="http://schemas.microsoft.com/office/drawing/2014/main" id="{502F0DF4-A88B-A12C-77F1-EDEC5C521938}"/>
                </a:ext>
              </a:extLst>
            </p:cNvPr>
            <p:cNvSpPr txBox="1"/>
            <p:nvPr/>
          </p:nvSpPr>
          <p:spPr>
            <a:xfrm>
              <a:off x="3570146" y="5991062"/>
              <a:ext cx="902811" cy="369332"/>
            </a:xfrm>
            <a:prstGeom prst="rect">
              <a:avLst/>
            </a:prstGeom>
            <a:noFill/>
          </p:spPr>
          <p:txBody>
            <a:bodyPr wrap="none" rtlCol="0">
              <a:spAutoFit/>
            </a:bodyPr>
            <a:lstStyle/>
            <a:p>
              <a:r>
                <a:rPr lang="en-US" dirty="0"/>
                <a:t>  Smith</a:t>
              </a:r>
            </a:p>
          </p:txBody>
        </p:sp>
        <p:cxnSp>
          <p:nvCxnSpPr>
            <p:cNvPr id="16" name="Straight Arrow Connector 15">
              <a:extLst>
                <a:ext uri="{FF2B5EF4-FFF2-40B4-BE49-F238E27FC236}">
                  <a16:creationId xmlns:a16="http://schemas.microsoft.com/office/drawing/2014/main" id="{32F31F41-3E72-16C6-6090-BDDF3AA12785}"/>
                </a:ext>
              </a:extLst>
            </p:cNvPr>
            <p:cNvCxnSpPr>
              <a:cxnSpLocks/>
            </p:cNvCxnSpPr>
            <p:nvPr/>
          </p:nvCxnSpPr>
          <p:spPr bwMode="auto">
            <a:xfrm flipV="1">
              <a:off x="2568697" y="5791200"/>
              <a:ext cx="0" cy="18122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7" name="TextBox 16">
              <a:extLst>
                <a:ext uri="{FF2B5EF4-FFF2-40B4-BE49-F238E27FC236}">
                  <a16:creationId xmlns:a16="http://schemas.microsoft.com/office/drawing/2014/main" id="{50F0C747-C7EF-2FA8-D651-14EDB5FFA642}"/>
                </a:ext>
              </a:extLst>
            </p:cNvPr>
            <p:cNvSpPr txBox="1"/>
            <p:nvPr/>
          </p:nvSpPr>
          <p:spPr>
            <a:xfrm>
              <a:off x="2197516" y="5957455"/>
              <a:ext cx="684803" cy="369332"/>
            </a:xfrm>
            <a:prstGeom prst="rect">
              <a:avLst/>
            </a:prstGeom>
            <a:noFill/>
          </p:spPr>
          <p:txBody>
            <a:bodyPr wrap="none" rtlCol="0">
              <a:spAutoFit/>
            </a:bodyPr>
            <a:lstStyle/>
            <a:p>
              <a:r>
                <a:rPr lang="en-US" dirty="0"/>
                <a:t>John</a:t>
              </a:r>
            </a:p>
          </p:txBody>
        </p:sp>
        <p:cxnSp>
          <p:nvCxnSpPr>
            <p:cNvPr id="18" name="Straight Arrow Connector 17">
              <a:extLst>
                <a:ext uri="{FF2B5EF4-FFF2-40B4-BE49-F238E27FC236}">
                  <a16:creationId xmlns:a16="http://schemas.microsoft.com/office/drawing/2014/main" id="{708F088C-E36F-9ACE-A3DF-CBADC3D4B171}"/>
                </a:ext>
              </a:extLst>
            </p:cNvPr>
            <p:cNvCxnSpPr>
              <a:cxnSpLocks/>
            </p:cNvCxnSpPr>
            <p:nvPr/>
          </p:nvCxnSpPr>
          <p:spPr bwMode="auto">
            <a:xfrm flipV="1">
              <a:off x="5359964" y="5791200"/>
              <a:ext cx="0" cy="18122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82B31DAA-7187-0649-F77D-1B4EDCCD8C5A}"/>
                </a:ext>
              </a:extLst>
            </p:cNvPr>
            <p:cNvSpPr txBox="1"/>
            <p:nvPr/>
          </p:nvSpPr>
          <p:spPr>
            <a:xfrm>
              <a:off x="5093116" y="5957455"/>
              <a:ext cx="928459" cy="369332"/>
            </a:xfrm>
            <a:prstGeom prst="rect">
              <a:avLst/>
            </a:prstGeom>
            <a:noFill/>
          </p:spPr>
          <p:txBody>
            <a:bodyPr wrap="none" rtlCol="0">
              <a:spAutoFit/>
            </a:bodyPr>
            <a:lstStyle/>
            <a:p>
              <a:r>
                <a:rPr lang="en-US" dirty="0"/>
                <a:t>worked</a:t>
              </a:r>
            </a:p>
          </p:txBody>
        </p:sp>
        <p:sp>
          <p:nvSpPr>
            <p:cNvPr id="20" name="Rectangle 19">
              <a:extLst>
                <a:ext uri="{FF2B5EF4-FFF2-40B4-BE49-F238E27FC236}">
                  <a16:creationId xmlns:a16="http://schemas.microsoft.com/office/drawing/2014/main" id="{B7CE7ABF-E31B-5BD9-B3E9-D9DC7C14ED1F}"/>
                </a:ext>
              </a:extLst>
            </p:cNvPr>
            <p:cNvSpPr/>
            <p:nvPr/>
          </p:nvSpPr>
          <p:spPr bwMode="auto">
            <a:xfrm>
              <a:off x="5915205" y="3394786"/>
              <a:ext cx="978578" cy="648512"/>
            </a:xfrm>
            <a:prstGeom prst="rect">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Output layer</a:t>
              </a:r>
            </a:p>
          </p:txBody>
        </p:sp>
        <p:cxnSp>
          <p:nvCxnSpPr>
            <p:cNvPr id="21" name="Straight Arrow Connector 20">
              <a:extLst>
                <a:ext uri="{FF2B5EF4-FFF2-40B4-BE49-F238E27FC236}">
                  <a16:creationId xmlns:a16="http://schemas.microsoft.com/office/drawing/2014/main" id="{A896FF7C-802A-6E6A-418C-A1AF5BAF0AA7}"/>
                </a:ext>
              </a:extLst>
            </p:cNvPr>
            <p:cNvCxnSpPr>
              <a:cxnSpLocks/>
            </p:cNvCxnSpPr>
            <p:nvPr/>
          </p:nvCxnSpPr>
          <p:spPr bwMode="auto">
            <a:xfrm flipV="1">
              <a:off x="6372038" y="3197353"/>
              <a:ext cx="0" cy="18122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84A79D78-DAD4-6CD3-66F8-4D49D1048186}"/>
                </a:ext>
              </a:extLst>
            </p:cNvPr>
            <p:cNvCxnSpPr>
              <a:cxnSpLocks/>
            </p:cNvCxnSpPr>
            <p:nvPr/>
          </p:nvCxnSpPr>
          <p:spPr bwMode="auto">
            <a:xfrm flipV="1">
              <a:off x="6364401" y="4043298"/>
              <a:ext cx="0" cy="18122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a:extLst>
                <a:ext uri="{FF2B5EF4-FFF2-40B4-BE49-F238E27FC236}">
                  <a16:creationId xmlns:a16="http://schemas.microsoft.com/office/drawing/2014/main" id="{3CD81AC2-9B23-B3B5-11E1-E79B92345ABC}"/>
                </a:ext>
              </a:extLst>
            </p:cNvPr>
            <p:cNvSpPr txBox="1"/>
            <p:nvPr/>
          </p:nvSpPr>
          <p:spPr>
            <a:xfrm>
              <a:off x="6118179" y="2895600"/>
              <a:ext cx="992579" cy="369332"/>
            </a:xfrm>
            <a:prstGeom prst="rect">
              <a:avLst/>
            </a:prstGeom>
            <a:noFill/>
          </p:spPr>
          <p:txBody>
            <a:bodyPr wrap="none" rtlCol="0">
              <a:spAutoFit/>
            </a:bodyPr>
            <a:lstStyle/>
            <a:p>
              <a:r>
                <a:rPr lang="en-US" dirty="0"/>
                <a:t>OTHER</a:t>
              </a:r>
            </a:p>
          </p:txBody>
        </p:sp>
        <p:sp>
          <p:nvSpPr>
            <p:cNvPr id="24" name="Rectangle 23">
              <a:extLst>
                <a:ext uri="{FF2B5EF4-FFF2-40B4-BE49-F238E27FC236}">
                  <a16:creationId xmlns:a16="http://schemas.microsoft.com/office/drawing/2014/main" id="{251E4EE6-4227-1ED0-A66B-057D9299C275}"/>
                </a:ext>
              </a:extLst>
            </p:cNvPr>
            <p:cNvSpPr/>
            <p:nvPr/>
          </p:nvSpPr>
          <p:spPr bwMode="auto">
            <a:xfrm>
              <a:off x="3119295" y="3394786"/>
              <a:ext cx="978578" cy="648512"/>
            </a:xfrm>
            <a:prstGeom prst="rect">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Output layer</a:t>
              </a:r>
            </a:p>
          </p:txBody>
        </p:sp>
        <p:cxnSp>
          <p:nvCxnSpPr>
            <p:cNvPr id="25" name="Straight Arrow Connector 24">
              <a:extLst>
                <a:ext uri="{FF2B5EF4-FFF2-40B4-BE49-F238E27FC236}">
                  <a16:creationId xmlns:a16="http://schemas.microsoft.com/office/drawing/2014/main" id="{262BAF96-345D-77D0-3A56-DD548EBE8891}"/>
                </a:ext>
              </a:extLst>
            </p:cNvPr>
            <p:cNvCxnSpPr>
              <a:cxnSpLocks/>
            </p:cNvCxnSpPr>
            <p:nvPr/>
          </p:nvCxnSpPr>
          <p:spPr bwMode="auto">
            <a:xfrm flipV="1">
              <a:off x="3576128" y="3197353"/>
              <a:ext cx="0" cy="18122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B9F0FC33-6EE4-B959-246F-3FF1306AA137}"/>
                </a:ext>
              </a:extLst>
            </p:cNvPr>
            <p:cNvCxnSpPr>
              <a:cxnSpLocks/>
            </p:cNvCxnSpPr>
            <p:nvPr/>
          </p:nvCxnSpPr>
          <p:spPr bwMode="auto">
            <a:xfrm flipV="1">
              <a:off x="3568491" y="4043298"/>
              <a:ext cx="0" cy="18122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7" name="TextBox 26">
              <a:extLst>
                <a:ext uri="{FF2B5EF4-FFF2-40B4-BE49-F238E27FC236}">
                  <a16:creationId xmlns:a16="http://schemas.microsoft.com/office/drawing/2014/main" id="{001AA42B-4BC3-DA48-EFE9-2262F57B3F19}"/>
                </a:ext>
              </a:extLst>
            </p:cNvPr>
            <p:cNvSpPr txBox="1"/>
            <p:nvPr/>
          </p:nvSpPr>
          <p:spPr>
            <a:xfrm>
              <a:off x="3322269" y="2895600"/>
              <a:ext cx="1390124" cy="369332"/>
            </a:xfrm>
            <a:prstGeom prst="rect">
              <a:avLst/>
            </a:prstGeom>
            <a:noFill/>
          </p:spPr>
          <p:txBody>
            <a:bodyPr wrap="none" rtlCol="0">
              <a:spAutoFit/>
            </a:bodyPr>
            <a:lstStyle/>
            <a:p>
              <a:r>
                <a:rPr lang="en-US" dirty="0"/>
                <a:t>B-PERSON</a:t>
              </a:r>
            </a:p>
          </p:txBody>
        </p:sp>
        <p:sp>
          <p:nvSpPr>
            <p:cNvPr id="28" name="TextBox 27">
              <a:extLst>
                <a:ext uri="{FF2B5EF4-FFF2-40B4-BE49-F238E27FC236}">
                  <a16:creationId xmlns:a16="http://schemas.microsoft.com/office/drawing/2014/main" id="{F01695CC-BE23-146F-CF01-74E4EB5BF84C}"/>
                </a:ext>
              </a:extLst>
            </p:cNvPr>
            <p:cNvSpPr txBox="1"/>
            <p:nvPr/>
          </p:nvSpPr>
          <p:spPr>
            <a:xfrm>
              <a:off x="7204502" y="4953000"/>
              <a:ext cx="415498" cy="369332"/>
            </a:xfrm>
            <a:prstGeom prst="rect">
              <a:avLst/>
            </a:prstGeom>
            <a:noFill/>
          </p:spPr>
          <p:txBody>
            <a:bodyPr wrap="none" rtlCol="0">
              <a:spAutoFit/>
            </a:bodyPr>
            <a:lstStyle/>
            <a:p>
              <a:r>
                <a:rPr lang="en-US" dirty="0"/>
                <a:t>…</a:t>
              </a:r>
            </a:p>
          </p:txBody>
        </p:sp>
        <p:sp>
          <p:nvSpPr>
            <p:cNvPr id="29" name="TextBox 28">
              <a:extLst>
                <a:ext uri="{FF2B5EF4-FFF2-40B4-BE49-F238E27FC236}">
                  <a16:creationId xmlns:a16="http://schemas.microsoft.com/office/drawing/2014/main" id="{193483E3-9B0A-5F66-415E-B779419BD0F8}"/>
                </a:ext>
              </a:extLst>
            </p:cNvPr>
            <p:cNvSpPr txBox="1"/>
            <p:nvPr/>
          </p:nvSpPr>
          <p:spPr>
            <a:xfrm>
              <a:off x="1437415" y="4961878"/>
              <a:ext cx="415498"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4F460F4F-55AC-1E66-7B25-23395E7C195C}"/>
                </a:ext>
              </a:extLst>
            </p:cNvPr>
            <p:cNvSpPr txBox="1"/>
            <p:nvPr/>
          </p:nvSpPr>
          <p:spPr>
            <a:xfrm>
              <a:off x="950183" y="4043298"/>
              <a:ext cx="2300630" cy="369332"/>
            </a:xfrm>
            <a:prstGeom prst="rect">
              <a:avLst/>
            </a:prstGeom>
            <a:noFill/>
          </p:spPr>
          <p:txBody>
            <a:bodyPr wrap="none" rtlCol="0">
              <a:spAutoFit/>
            </a:bodyPr>
            <a:lstStyle/>
            <a:p>
              <a:r>
                <a:rPr lang="en-US" dirty="0">
                  <a:solidFill>
                    <a:srgbClr val="FF0000"/>
                  </a:solidFill>
                </a:rPr>
                <a:t>LSTM Cell (unrolled)</a:t>
              </a:r>
            </a:p>
          </p:txBody>
        </p:sp>
        <p:cxnSp>
          <p:nvCxnSpPr>
            <p:cNvPr id="31" name="Straight Arrow Connector 30">
              <a:extLst>
                <a:ext uri="{FF2B5EF4-FFF2-40B4-BE49-F238E27FC236}">
                  <a16:creationId xmlns:a16="http://schemas.microsoft.com/office/drawing/2014/main" id="{A9BFD877-5D98-882F-B84F-807665936D4E}"/>
                </a:ext>
              </a:extLst>
            </p:cNvPr>
            <p:cNvCxnSpPr>
              <a:cxnSpLocks/>
            </p:cNvCxnSpPr>
            <p:nvPr/>
          </p:nvCxnSpPr>
          <p:spPr>
            <a:xfrm>
              <a:off x="2197516" y="4340258"/>
              <a:ext cx="532592" cy="2774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795537E-9368-5024-66F3-81A618E6419E}"/>
                </a:ext>
              </a:extLst>
            </p:cNvPr>
            <p:cNvCxnSpPr/>
            <p:nvPr/>
          </p:nvCxnSpPr>
          <p:spPr>
            <a:xfrm>
              <a:off x="2197516" y="4346972"/>
              <a:ext cx="2314960" cy="2468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18E14AC-BC29-14AF-2A92-1C8DEC14B5E3}"/>
                </a:ext>
              </a:extLst>
            </p:cNvPr>
            <p:cNvCxnSpPr/>
            <p:nvPr/>
          </p:nvCxnSpPr>
          <p:spPr>
            <a:xfrm>
              <a:off x="2197516" y="4360354"/>
              <a:ext cx="3781867" cy="2862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5683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a:extLst>
              <a:ext uri="{FF2B5EF4-FFF2-40B4-BE49-F238E27FC236}">
                <a16:creationId xmlns:a16="http://schemas.microsoft.com/office/drawing/2014/main" id="{199C7189-F91A-4C21-9C07-23714F8FE830}"/>
              </a:ext>
            </a:extLst>
          </p:cNvPr>
          <p:cNvSpPr>
            <a:spLocks noGrp="1"/>
          </p:cNvSpPr>
          <p:nvPr>
            <p:ph type="title"/>
          </p:nvPr>
        </p:nvSpPr>
        <p:spPr/>
        <p:txBody>
          <a:bodyPr/>
          <a:lstStyle/>
          <a:p>
            <a:pPr eaLnBrk="1" hangingPunct="1"/>
            <a:r>
              <a:rPr lang="en-US" altLang="en-US" dirty="0"/>
              <a:t>Relation Extraction as Classification</a:t>
            </a:r>
          </a:p>
        </p:txBody>
      </p:sp>
      <p:sp>
        <p:nvSpPr>
          <p:cNvPr id="176131" name="Content Placeholder 2">
            <a:extLst>
              <a:ext uri="{FF2B5EF4-FFF2-40B4-BE49-F238E27FC236}">
                <a16:creationId xmlns:a16="http://schemas.microsoft.com/office/drawing/2014/main" id="{2F723774-20A9-4A6A-BA19-7B96EB0AF122}"/>
              </a:ext>
            </a:extLst>
          </p:cNvPr>
          <p:cNvSpPr>
            <a:spLocks noGrp="1"/>
          </p:cNvSpPr>
          <p:nvPr>
            <p:ph idx="1"/>
          </p:nvPr>
        </p:nvSpPr>
        <p:spPr/>
        <p:txBody>
          <a:bodyPr>
            <a:normAutofit fontScale="92500"/>
          </a:bodyPr>
          <a:lstStyle/>
          <a:p>
            <a:pPr eaLnBrk="1" hangingPunct="1"/>
            <a:r>
              <a:rPr lang="en-US" altLang="en-US" dirty="0"/>
              <a:t>Given two entities of required types in a sentence, classify whether a type of relation exists between them or not</a:t>
            </a:r>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Features can be: words before, in between and after; words of the entities; syntactic information (syntactic tree path or dependency path between the two entities); etc. </a:t>
            </a:r>
          </a:p>
        </p:txBody>
      </p:sp>
      <p:sp>
        <p:nvSpPr>
          <p:cNvPr id="176132" name="Text Box 4">
            <a:extLst>
              <a:ext uri="{FF2B5EF4-FFF2-40B4-BE49-F238E27FC236}">
                <a16:creationId xmlns:a16="http://schemas.microsoft.com/office/drawing/2014/main" id="{04DC8F65-CB56-45BA-A90F-F7786E0FE28A}"/>
              </a:ext>
            </a:extLst>
          </p:cNvPr>
          <p:cNvSpPr txBox="1">
            <a:spLocks noChangeArrowheads="1"/>
          </p:cNvSpPr>
          <p:nvPr/>
        </p:nvSpPr>
        <p:spPr bwMode="auto">
          <a:xfrm>
            <a:off x="163513" y="3640138"/>
            <a:ext cx="8940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600">
                <a:solidFill>
                  <a:srgbClr val="009900"/>
                </a:solidFill>
              </a:rPr>
              <a:t>Austin lives in Los Angeles, California and works there for an American company called ABC Inc.</a:t>
            </a:r>
          </a:p>
        </p:txBody>
      </p:sp>
      <p:sp>
        <p:nvSpPr>
          <p:cNvPr id="176133" name="Oval 5">
            <a:extLst>
              <a:ext uri="{FF2B5EF4-FFF2-40B4-BE49-F238E27FC236}">
                <a16:creationId xmlns:a16="http://schemas.microsoft.com/office/drawing/2014/main" id="{780DA47D-F6CF-46F4-A30C-D6784AD04F44}"/>
              </a:ext>
            </a:extLst>
          </p:cNvPr>
          <p:cNvSpPr>
            <a:spLocks noChangeArrowheads="1"/>
          </p:cNvSpPr>
          <p:nvPr/>
        </p:nvSpPr>
        <p:spPr bwMode="auto">
          <a:xfrm>
            <a:off x="241300" y="3625850"/>
            <a:ext cx="673100" cy="41275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6134" name="Oval 6">
            <a:extLst>
              <a:ext uri="{FF2B5EF4-FFF2-40B4-BE49-F238E27FC236}">
                <a16:creationId xmlns:a16="http://schemas.microsoft.com/office/drawing/2014/main" id="{E5406BDC-E6C6-4959-B97C-FCED0AE3B87B}"/>
              </a:ext>
            </a:extLst>
          </p:cNvPr>
          <p:cNvSpPr>
            <a:spLocks noChangeArrowheads="1"/>
          </p:cNvSpPr>
          <p:nvPr/>
        </p:nvSpPr>
        <p:spPr bwMode="auto">
          <a:xfrm>
            <a:off x="1524000" y="3625850"/>
            <a:ext cx="1219200" cy="41275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6135" name="Text Box 7">
            <a:extLst>
              <a:ext uri="{FF2B5EF4-FFF2-40B4-BE49-F238E27FC236}">
                <a16:creationId xmlns:a16="http://schemas.microsoft.com/office/drawing/2014/main" id="{6714AD39-233E-4906-8A28-58F5C156FBD9}"/>
              </a:ext>
            </a:extLst>
          </p:cNvPr>
          <p:cNvSpPr txBox="1">
            <a:spLocks noChangeArrowheads="1"/>
          </p:cNvSpPr>
          <p:nvPr/>
        </p:nvSpPr>
        <p:spPr bwMode="auto">
          <a:xfrm>
            <a:off x="157163" y="4038600"/>
            <a:ext cx="833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t>Person</a:t>
            </a:r>
          </a:p>
        </p:txBody>
      </p:sp>
      <p:sp>
        <p:nvSpPr>
          <p:cNvPr id="176136" name="Text Box 8">
            <a:extLst>
              <a:ext uri="{FF2B5EF4-FFF2-40B4-BE49-F238E27FC236}">
                <a16:creationId xmlns:a16="http://schemas.microsoft.com/office/drawing/2014/main" id="{3647BA89-A1DE-4463-A0D1-BC99EB040285}"/>
              </a:ext>
            </a:extLst>
          </p:cNvPr>
          <p:cNvSpPr txBox="1">
            <a:spLocks noChangeArrowheads="1"/>
          </p:cNvSpPr>
          <p:nvPr/>
        </p:nvSpPr>
        <p:spPr bwMode="auto">
          <a:xfrm>
            <a:off x="1608138" y="3975100"/>
            <a:ext cx="9064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t>Location</a:t>
            </a:r>
          </a:p>
        </p:txBody>
      </p:sp>
      <p:sp>
        <p:nvSpPr>
          <p:cNvPr id="176137" name="Freeform 9">
            <a:extLst>
              <a:ext uri="{FF2B5EF4-FFF2-40B4-BE49-F238E27FC236}">
                <a16:creationId xmlns:a16="http://schemas.microsoft.com/office/drawing/2014/main" id="{CDAF57BE-453B-4ED4-B054-592A5FFC2C24}"/>
              </a:ext>
            </a:extLst>
          </p:cNvPr>
          <p:cNvSpPr>
            <a:spLocks/>
          </p:cNvSpPr>
          <p:nvPr/>
        </p:nvSpPr>
        <p:spPr bwMode="auto">
          <a:xfrm>
            <a:off x="685800" y="3140075"/>
            <a:ext cx="1447800" cy="546100"/>
          </a:xfrm>
          <a:custGeom>
            <a:avLst/>
            <a:gdLst>
              <a:gd name="T0" fmla="*/ 0 w 912"/>
              <a:gd name="T1" fmla="*/ 2147483647 h 344"/>
              <a:gd name="T2" fmla="*/ 2147483647 w 912"/>
              <a:gd name="T3" fmla="*/ 2147483647 h 344"/>
              <a:gd name="T4" fmla="*/ 2147483647 w 912"/>
              <a:gd name="T5" fmla="*/ 2147483647 h 344"/>
              <a:gd name="T6" fmla="*/ 0 60000 65536"/>
              <a:gd name="T7" fmla="*/ 0 60000 65536"/>
              <a:gd name="T8" fmla="*/ 0 60000 65536"/>
              <a:gd name="T9" fmla="*/ 0 w 912"/>
              <a:gd name="T10" fmla="*/ 0 h 344"/>
              <a:gd name="T11" fmla="*/ 912 w 912"/>
              <a:gd name="T12" fmla="*/ 344 h 344"/>
            </a:gdLst>
            <a:ahLst/>
            <a:cxnLst>
              <a:cxn ang="T6">
                <a:pos x="T0" y="T1"/>
              </a:cxn>
              <a:cxn ang="T7">
                <a:pos x="T2" y="T3"/>
              </a:cxn>
              <a:cxn ang="T8">
                <a:pos x="T4" y="T5"/>
              </a:cxn>
            </a:cxnLst>
            <a:rect l="T9" t="T10" r="T11" b="T12"/>
            <a:pathLst>
              <a:path w="912" h="344">
                <a:moveTo>
                  <a:pt x="0" y="344"/>
                </a:moveTo>
                <a:cubicBezTo>
                  <a:pt x="188" y="180"/>
                  <a:pt x="376" y="16"/>
                  <a:pt x="528" y="8"/>
                </a:cubicBezTo>
                <a:cubicBezTo>
                  <a:pt x="680" y="0"/>
                  <a:pt x="796" y="148"/>
                  <a:pt x="912" y="296"/>
                </a:cubicBezTo>
              </a:path>
            </a:pathLst>
          </a:custGeom>
          <a:noFill/>
          <a:ln w="19050" cap="flat" cmpd="sng">
            <a:solidFill>
              <a:schemeClr val="accent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76138" name="Text Box 10">
            <a:extLst>
              <a:ext uri="{FF2B5EF4-FFF2-40B4-BE49-F238E27FC236}">
                <a16:creationId xmlns:a16="http://schemas.microsoft.com/office/drawing/2014/main" id="{9AE72A06-20A7-4475-9BDA-724ABDA770C6}"/>
              </a:ext>
            </a:extLst>
          </p:cNvPr>
          <p:cNvSpPr txBox="1">
            <a:spLocks noChangeArrowheads="1"/>
          </p:cNvSpPr>
          <p:nvPr/>
        </p:nvSpPr>
        <p:spPr bwMode="auto">
          <a:xfrm>
            <a:off x="1003300" y="2819400"/>
            <a:ext cx="1130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solidFill>
                  <a:srgbClr val="FF0000"/>
                </a:solidFill>
              </a:rPr>
              <a:t>Live_In ??</a:t>
            </a:r>
          </a:p>
        </p:txBody>
      </p:sp>
      <p:sp>
        <p:nvSpPr>
          <p:cNvPr id="176139" name="Text Box 11">
            <a:extLst>
              <a:ext uri="{FF2B5EF4-FFF2-40B4-BE49-F238E27FC236}">
                <a16:creationId xmlns:a16="http://schemas.microsoft.com/office/drawing/2014/main" id="{68174681-DCBC-4753-8610-B7746380AC4E}"/>
              </a:ext>
            </a:extLst>
          </p:cNvPr>
          <p:cNvSpPr txBox="1">
            <a:spLocks noChangeArrowheads="1"/>
          </p:cNvSpPr>
          <p:nvPr/>
        </p:nvSpPr>
        <p:spPr bwMode="auto">
          <a:xfrm>
            <a:off x="301625" y="3963988"/>
            <a:ext cx="184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1600"/>
          </a:p>
          <a:p>
            <a:pPr algn="ctr" eaLnBrk="1" hangingPunct="1"/>
            <a:endParaRPr lang="en-US" altLang="en-US"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54C57-8EB4-416F-9391-C97B273C29C8}"/>
              </a:ext>
            </a:extLst>
          </p:cNvPr>
          <p:cNvSpPr>
            <a:spLocks noGrp="1"/>
          </p:cNvSpPr>
          <p:nvPr>
            <p:ph type="title"/>
          </p:nvPr>
        </p:nvSpPr>
        <p:spPr/>
        <p:txBody>
          <a:bodyPr/>
          <a:lstStyle/>
          <a:p>
            <a:r>
              <a:rPr lang="en-US" altLang="en-US" dirty="0"/>
              <a:t>Relation Extraction Using LSTM</a:t>
            </a:r>
            <a:endParaRPr lang="en-US" dirty="0"/>
          </a:p>
        </p:txBody>
      </p:sp>
      <p:sp>
        <p:nvSpPr>
          <p:cNvPr id="3" name="Content Placeholder 2">
            <a:extLst>
              <a:ext uri="{FF2B5EF4-FFF2-40B4-BE49-F238E27FC236}">
                <a16:creationId xmlns:a16="http://schemas.microsoft.com/office/drawing/2014/main" id="{2E6C26D5-D77C-43C9-96DE-BE26FE74A13B}"/>
              </a:ext>
            </a:extLst>
          </p:cNvPr>
          <p:cNvSpPr>
            <a:spLocks noGrp="1"/>
          </p:cNvSpPr>
          <p:nvPr>
            <p:ph idx="1"/>
          </p:nvPr>
        </p:nvSpPr>
        <p:spPr/>
        <p:txBody>
          <a:bodyPr>
            <a:normAutofit/>
          </a:bodyPr>
          <a:lstStyle/>
          <a:p>
            <a:r>
              <a:rPr lang="en-US" sz="2400" dirty="0"/>
              <a:t>LSTM networks have been used to classify dependency path between two entities as having a relation or not</a:t>
            </a:r>
          </a:p>
          <a:p>
            <a:r>
              <a:rPr lang="en-US" sz="2400" dirty="0"/>
              <a:t>Dependency path: each word depends on which other word in the sentence</a:t>
            </a:r>
          </a:p>
        </p:txBody>
      </p:sp>
      <p:sp>
        <p:nvSpPr>
          <p:cNvPr id="4" name="Slide Number Placeholder 3">
            <a:extLst>
              <a:ext uri="{FF2B5EF4-FFF2-40B4-BE49-F238E27FC236}">
                <a16:creationId xmlns:a16="http://schemas.microsoft.com/office/drawing/2014/main" id="{5D7B2CE2-9266-4D3D-B942-9ADE3CB315A6}"/>
              </a:ext>
            </a:extLst>
          </p:cNvPr>
          <p:cNvSpPr>
            <a:spLocks noGrp="1"/>
          </p:cNvSpPr>
          <p:nvPr>
            <p:ph type="sldNum" sz="quarter" idx="12"/>
          </p:nvPr>
        </p:nvSpPr>
        <p:spPr/>
        <p:txBody>
          <a:bodyPr/>
          <a:lstStyle/>
          <a:p>
            <a:pPr>
              <a:defRPr/>
            </a:pPr>
            <a:fld id="{BDCB826A-10D9-4B74-BF3F-66BA54B479B8}" type="slidenum">
              <a:rPr lang="en-US" altLang="en-US" smtClean="0"/>
              <a:pPr>
                <a:defRPr/>
              </a:pPr>
              <a:t>33</a:t>
            </a:fld>
            <a:endParaRPr lang="en-US" altLang="en-US" dirty="0"/>
          </a:p>
        </p:txBody>
      </p:sp>
      <p:sp>
        <p:nvSpPr>
          <p:cNvPr id="70" name="Text Box 20">
            <a:extLst>
              <a:ext uri="{FF2B5EF4-FFF2-40B4-BE49-F238E27FC236}">
                <a16:creationId xmlns:a16="http://schemas.microsoft.com/office/drawing/2014/main" id="{1FA628C4-BD5E-4178-9746-29AB8392B98D}"/>
              </a:ext>
            </a:extLst>
          </p:cNvPr>
          <p:cNvSpPr txBox="1">
            <a:spLocks noChangeArrowheads="1"/>
          </p:cNvSpPr>
          <p:nvPr/>
        </p:nvSpPr>
        <p:spPr bwMode="auto">
          <a:xfrm>
            <a:off x="3755205" y="2590800"/>
            <a:ext cx="658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en-US" sz="2400" b="0" i="0" u="none" strike="noStrike" kern="0" cap="none" spc="0" normalizeH="0" baseline="0" noProof="0">
                <a:ln>
                  <a:noFill/>
                </a:ln>
                <a:solidFill>
                  <a:srgbClr val="FF6600"/>
                </a:solidFill>
                <a:effectLst/>
                <a:uLnTx/>
                <a:uFillTx/>
                <a:latin typeface="Times New Roman" panose="02020603050405020304" pitchFamily="18" charset="0"/>
                <a:ea typeface="ＭＳ Ｐゴシック" panose="020B0600070205080204" pitchFamily="34" charset="-128"/>
              </a:rPr>
              <a:t>was</a:t>
            </a:r>
            <a:endParaRPr kumimoji="0" lang="en-US" altLang="en-US" sz="2400" b="0" i="0" u="none" strike="noStrike" kern="0" cap="none" spc="0" normalizeH="0" baseline="0" noProof="0">
              <a:ln>
                <a:noFill/>
              </a:ln>
              <a:solidFill>
                <a:srgbClr val="FF6600"/>
              </a:solidFill>
              <a:effectLst/>
              <a:uLnTx/>
              <a:uFillTx/>
              <a:latin typeface="Times New Roman" panose="02020603050405020304" pitchFamily="18" charset="0"/>
              <a:ea typeface="ＭＳ Ｐゴシック" panose="020B0600070205080204" pitchFamily="34" charset="-128"/>
              <a:sym typeface="Symbol" panose="05050102010706020507" pitchFamily="18" charset="2"/>
            </a:endParaRPr>
          </a:p>
        </p:txBody>
      </p:sp>
      <p:sp>
        <p:nvSpPr>
          <p:cNvPr id="71" name="Text Box 21">
            <a:extLst>
              <a:ext uri="{FF2B5EF4-FFF2-40B4-BE49-F238E27FC236}">
                <a16:creationId xmlns:a16="http://schemas.microsoft.com/office/drawing/2014/main" id="{AE12A4B9-79B1-4561-B953-AACF9E8D4E74}"/>
              </a:ext>
            </a:extLst>
          </p:cNvPr>
          <p:cNvSpPr txBox="1">
            <a:spLocks noChangeArrowheads="1"/>
          </p:cNvSpPr>
          <p:nvPr/>
        </p:nvSpPr>
        <p:spPr bwMode="auto">
          <a:xfrm>
            <a:off x="2183580" y="368617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en-US" sz="2400" b="0" i="0" u="none" strike="noStrike" kern="0" cap="none" spc="0" normalizeH="0" baseline="0" noProof="0">
                <a:ln>
                  <a:noFill/>
                </a:ln>
                <a:solidFill>
                  <a:srgbClr val="FF6600"/>
                </a:solidFill>
                <a:effectLst/>
                <a:uLnTx/>
                <a:uFillTx/>
                <a:latin typeface="Times New Roman" panose="02020603050405020304" pitchFamily="18" charset="0"/>
                <a:ea typeface="ＭＳ Ｐゴシック" panose="020B0600070205080204" pitchFamily="34" charset="-128"/>
              </a:rPr>
              <a:t>cat</a:t>
            </a:r>
            <a:endParaRPr kumimoji="0" lang="en-US" altLang="en-US" sz="2400" b="0" i="0" u="none" strike="noStrike" kern="0" cap="none" spc="0" normalizeH="0" baseline="0" noProof="0">
              <a:ln>
                <a:noFill/>
              </a:ln>
              <a:solidFill>
                <a:srgbClr val="FF6600"/>
              </a:solidFill>
              <a:effectLst/>
              <a:uLnTx/>
              <a:uFillTx/>
              <a:latin typeface="Times New Roman" panose="02020603050405020304" pitchFamily="18" charset="0"/>
              <a:ea typeface="ＭＳ Ｐゴシック" panose="020B0600070205080204" pitchFamily="34" charset="-128"/>
              <a:sym typeface="Symbol" panose="05050102010706020507" pitchFamily="18" charset="2"/>
            </a:endParaRPr>
          </a:p>
        </p:txBody>
      </p:sp>
      <p:sp>
        <p:nvSpPr>
          <p:cNvPr id="72" name="Text Box 22">
            <a:extLst>
              <a:ext uri="{FF2B5EF4-FFF2-40B4-BE49-F238E27FC236}">
                <a16:creationId xmlns:a16="http://schemas.microsoft.com/office/drawing/2014/main" id="{1844F2D0-E484-417E-81BE-F6D15B59E165}"/>
              </a:ext>
            </a:extLst>
          </p:cNvPr>
          <p:cNvSpPr txBox="1">
            <a:spLocks noChangeArrowheads="1"/>
          </p:cNvSpPr>
          <p:nvPr/>
        </p:nvSpPr>
        <p:spPr bwMode="auto">
          <a:xfrm>
            <a:off x="5123630" y="3660775"/>
            <a:ext cx="101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en-US" sz="2400" b="0" i="0" u="none" strike="noStrike" kern="0" cap="none" spc="0" normalizeH="0" baseline="0" noProof="0">
                <a:ln>
                  <a:noFill/>
                </a:ln>
                <a:solidFill>
                  <a:srgbClr val="FF6600"/>
                </a:solidFill>
                <a:effectLst/>
                <a:uLnTx/>
                <a:uFillTx/>
                <a:latin typeface="Times New Roman" panose="02020603050405020304" pitchFamily="18" charset="0"/>
                <a:ea typeface="ＭＳ Ｐゴシック" panose="020B0600070205080204" pitchFamily="34" charset="-128"/>
                <a:sym typeface="Symbol" panose="05050102010706020507" pitchFamily="18" charset="2"/>
              </a:rPr>
              <a:t>chased</a:t>
            </a:r>
          </a:p>
        </p:txBody>
      </p:sp>
      <p:sp>
        <p:nvSpPr>
          <p:cNvPr id="73" name="Line 23">
            <a:extLst>
              <a:ext uri="{FF2B5EF4-FFF2-40B4-BE49-F238E27FC236}">
                <a16:creationId xmlns:a16="http://schemas.microsoft.com/office/drawing/2014/main" id="{463621AF-BE7F-4882-80CA-1DEBA54A8F62}"/>
              </a:ext>
            </a:extLst>
          </p:cNvPr>
          <p:cNvSpPr>
            <a:spLocks noChangeShapeType="1"/>
          </p:cNvSpPr>
          <p:nvPr/>
        </p:nvSpPr>
        <p:spPr bwMode="auto">
          <a:xfrm>
            <a:off x="4082230" y="2943225"/>
            <a:ext cx="1573213" cy="692150"/>
          </a:xfrm>
          <a:prstGeom prst="line">
            <a:avLst/>
          </a:prstGeom>
          <a:noFill/>
          <a:ln w="38100">
            <a:solidFill>
              <a:srgbClr val="FF6600"/>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sz="2800" b="0" i="0" u="none" strike="noStrike" kern="0" cap="none" spc="0" normalizeH="0" baseline="0" noProof="0">
              <a:ln>
                <a:noFill/>
              </a:ln>
              <a:solidFill>
                <a:srgbClr val="3333CC"/>
              </a:solidFill>
              <a:effectLst/>
              <a:uLnTx/>
              <a:uFillTx/>
            </a:endParaRPr>
          </a:p>
        </p:txBody>
      </p:sp>
      <p:sp>
        <p:nvSpPr>
          <p:cNvPr id="74" name="Line 24">
            <a:extLst>
              <a:ext uri="{FF2B5EF4-FFF2-40B4-BE49-F238E27FC236}">
                <a16:creationId xmlns:a16="http://schemas.microsoft.com/office/drawing/2014/main" id="{1CEB5ED4-086F-4575-9728-53E3C4EEB710}"/>
              </a:ext>
            </a:extLst>
          </p:cNvPr>
          <p:cNvSpPr>
            <a:spLocks noChangeShapeType="1"/>
          </p:cNvSpPr>
          <p:nvPr/>
        </p:nvSpPr>
        <p:spPr bwMode="auto">
          <a:xfrm flipH="1">
            <a:off x="2378843" y="2943225"/>
            <a:ext cx="1703388" cy="781050"/>
          </a:xfrm>
          <a:prstGeom prst="line">
            <a:avLst/>
          </a:prstGeom>
          <a:noFill/>
          <a:ln w="38100">
            <a:solidFill>
              <a:srgbClr val="FF6600"/>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sz="2800" b="0" i="0" u="none" strike="noStrike" kern="0" cap="none" spc="0" normalizeH="0" baseline="0" noProof="0">
              <a:ln>
                <a:noFill/>
              </a:ln>
              <a:solidFill>
                <a:srgbClr val="3333CC"/>
              </a:solidFill>
              <a:effectLst/>
              <a:uLnTx/>
              <a:uFillTx/>
            </a:endParaRPr>
          </a:p>
        </p:txBody>
      </p:sp>
      <p:sp>
        <p:nvSpPr>
          <p:cNvPr id="77" name="Text Box 27">
            <a:extLst>
              <a:ext uri="{FF2B5EF4-FFF2-40B4-BE49-F238E27FC236}">
                <a16:creationId xmlns:a16="http://schemas.microsoft.com/office/drawing/2014/main" id="{0AFD0C0B-013D-4426-B65F-F6C5A654149B}"/>
              </a:ext>
            </a:extLst>
          </p:cNvPr>
          <p:cNvSpPr txBox="1">
            <a:spLocks noChangeArrowheads="1"/>
          </p:cNvSpPr>
          <p:nvPr/>
        </p:nvSpPr>
        <p:spPr bwMode="auto">
          <a:xfrm>
            <a:off x="2902718" y="4291013"/>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en-US" sz="2400" b="0" i="0" u="none" strike="noStrike" kern="0" cap="none" spc="0" normalizeH="0" baseline="0" noProof="0">
                <a:ln>
                  <a:noFill/>
                </a:ln>
                <a:solidFill>
                  <a:srgbClr val="3333CC"/>
                </a:solidFill>
                <a:effectLst/>
                <a:uLnTx/>
                <a:uFillTx/>
                <a:latin typeface="Times New Roman" panose="02020603050405020304" pitchFamily="18" charset="0"/>
                <a:ea typeface="ＭＳ Ｐゴシック" panose="020B0600070205080204" pitchFamily="34" charset="-128"/>
              </a:rPr>
              <a:t>with</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sym typeface="Symbol" panose="05050102010706020507" pitchFamily="18" charset="2"/>
            </a:endParaRPr>
          </a:p>
        </p:txBody>
      </p:sp>
      <p:sp>
        <p:nvSpPr>
          <p:cNvPr id="78" name="Line 28">
            <a:extLst>
              <a:ext uri="{FF2B5EF4-FFF2-40B4-BE49-F238E27FC236}">
                <a16:creationId xmlns:a16="http://schemas.microsoft.com/office/drawing/2014/main" id="{0089FD8E-4F8C-45D5-9443-0D045F7A0DC4}"/>
              </a:ext>
            </a:extLst>
          </p:cNvPr>
          <p:cNvSpPr>
            <a:spLocks noChangeShapeType="1"/>
          </p:cNvSpPr>
          <p:nvPr/>
        </p:nvSpPr>
        <p:spPr bwMode="auto">
          <a:xfrm>
            <a:off x="2443930" y="4038600"/>
            <a:ext cx="590550" cy="252413"/>
          </a:xfrm>
          <a:prstGeom prst="line">
            <a:avLst/>
          </a:prstGeom>
          <a:noFill/>
          <a:ln w="38100">
            <a:solidFill>
              <a:srgbClr val="3333CC"/>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sz="2800" b="0" i="0" u="none" strike="noStrike" kern="0" cap="none" spc="0" normalizeH="0" baseline="0" noProof="0">
              <a:ln>
                <a:noFill/>
              </a:ln>
              <a:solidFill>
                <a:srgbClr val="3333CC"/>
              </a:solidFill>
              <a:effectLst/>
              <a:uLnTx/>
              <a:uFillTx/>
            </a:endParaRPr>
          </a:p>
        </p:txBody>
      </p:sp>
      <p:sp>
        <p:nvSpPr>
          <p:cNvPr id="79" name="Text Box 29">
            <a:extLst>
              <a:ext uri="{FF2B5EF4-FFF2-40B4-BE49-F238E27FC236}">
                <a16:creationId xmlns:a16="http://schemas.microsoft.com/office/drawing/2014/main" id="{2717902C-A3C0-401D-9CA8-4D5CC3A17CD4}"/>
              </a:ext>
            </a:extLst>
          </p:cNvPr>
          <p:cNvSpPr txBox="1">
            <a:spLocks noChangeArrowheads="1"/>
          </p:cNvSpPr>
          <p:nvPr/>
        </p:nvSpPr>
        <p:spPr bwMode="auto">
          <a:xfrm>
            <a:off x="2794768" y="5068888"/>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en-US" sz="2400" b="0" i="0" u="none" strike="noStrike" kern="0" cap="none" spc="0" normalizeH="0" baseline="0" noProof="0">
                <a:ln>
                  <a:noFill/>
                </a:ln>
                <a:solidFill>
                  <a:srgbClr val="3333CC"/>
                </a:solidFill>
                <a:effectLst/>
                <a:uLnTx/>
                <a:uFillTx/>
                <a:latin typeface="Times New Roman" panose="02020603050405020304" pitchFamily="18" charset="0"/>
                <a:ea typeface="ＭＳ Ｐゴシック" panose="020B0600070205080204" pitchFamily="34" charset="-128"/>
              </a:rPr>
              <a:t>collar</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sym typeface="Symbol" panose="05050102010706020507" pitchFamily="18" charset="2"/>
            </a:endParaRPr>
          </a:p>
        </p:txBody>
      </p:sp>
      <p:sp>
        <p:nvSpPr>
          <p:cNvPr id="80" name="Line 30">
            <a:extLst>
              <a:ext uri="{FF2B5EF4-FFF2-40B4-BE49-F238E27FC236}">
                <a16:creationId xmlns:a16="http://schemas.microsoft.com/office/drawing/2014/main" id="{D6F01929-2016-4B57-9F2F-C2C8033F75E3}"/>
              </a:ext>
            </a:extLst>
          </p:cNvPr>
          <p:cNvSpPr>
            <a:spLocks noChangeShapeType="1"/>
          </p:cNvSpPr>
          <p:nvPr/>
        </p:nvSpPr>
        <p:spPr bwMode="auto">
          <a:xfrm>
            <a:off x="3296418" y="4643438"/>
            <a:ext cx="0" cy="377825"/>
          </a:xfrm>
          <a:prstGeom prst="line">
            <a:avLst/>
          </a:prstGeom>
          <a:noFill/>
          <a:ln w="38100">
            <a:solidFill>
              <a:srgbClr val="3333CC"/>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sz="2800" b="0" i="0" u="none" strike="noStrike" kern="0" cap="none" spc="0" normalizeH="0" baseline="0" noProof="0">
              <a:ln>
                <a:noFill/>
              </a:ln>
              <a:solidFill>
                <a:srgbClr val="3333CC"/>
              </a:solidFill>
              <a:effectLst/>
              <a:uLnTx/>
              <a:uFillTx/>
            </a:endParaRPr>
          </a:p>
        </p:txBody>
      </p:sp>
      <p:sp>
        <p:nvSpPr>
          <p:cNvPr id="81" name="Text Box 31">
            <a:extLst>
              <a:ext uri="{FF2B5EF4-FFF2-40B4-BE49-F238E27FC236}">
                <a16:creationId xmlns:a16="http://schemas.microsoft.com/office/drawing/2014/main" id="{C39D21E5-9C50-4D62-934C-81FBAEEF59A2}"/>
              </a:ext>
            </a:extLst>
          </p:cNvPr>
          <p:cNvSpPr txBox="1">
            <a:spLocks noChangeArrowheads="1"/>
          </p:cNvSpPr>
          <p:nvPr/>
        </p:nvSpPr>
        <p:spPr bwMode="auto">
          <a:xfrm>
            <a:off x="3739330" y="5637213"/>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en-US" sz="2400" b="0" i="0" u="none" strike="noStrike" kern="0" cap="none" spc="0" normalizeH="0" baseline="0" noProof="0">
                <a:ln>
                  <a:noFill/>
                </a:ln>
                <a:solidFill>
                  <a:srgbClr val="3333CC"/>
                </a:solidFill>
                <a:effectLst/>
                <a:uLnTx/>
                <a:uFillTx/>
                <a:latin typeface="Times New Roman" panose="02020603050405020304" pitchFamily="18" charset="0"/>
                <a:ea typeface="ＭＳ Ｐゴシック" panose="020B0600070205080204" pitchFamily="34" charset="-128"/>
                <a:sym typeface="Symbol" panose="05050102010706020507" pitchFamily="18" charset="2"/>
              </a:rPr>
              <a:t>red</a:t>
            </a:r>
          </a:p>
        </p:txBody>
      </p:sp>
      <p:sp>
        <p:nvSpPr>
          <p:cNvPr id="82" name="Text Box 32">
            <a:extLst>
              <a:ext uri="{FF2B5EF4-FFF2-40B4-BE49-F238E27FC236}">
                <a16:creationId xmlns:a16="http://schemas.microsoft.com/office/drawing/2014/main" id="{E822E2EA-3E87-4476-8053-D097AFCCBE0D}"/>
              </a:ext>
            </a:extLst>
          </p:cNvPr>
          <p:cNvSpPr txBox="1">
            <a:spLocks noChangeArrowheads="1"/>
          </p:cNvSpPr>
          <p:nvPr/>
        </p:nvSpPr>
        <p:spPr bwMode="auto">
          <a:xfrm>
            <a:off x="2640780" y="5637213"/>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en-US" sz="2400" b="0" i="0" u="none" strike="noStrike" kern="0" cap="none" spc="0" normalizeH="0" baseline="0" noProof="0">
                <a:ln>
                  <a:noFill/>
                </a:ln>
                <a:solidFill>
                  <a:srgbClr val="3333CC"/>
                </a:solidFill>
                <a:effectLst/>
                <a:uLnTx/>
                <a:uFillTx/>
                <a:latin typeface="Times New Roman" panose="02020603050405020304" pitchFamily="18" charset="0"/>
                <a:ea typeface="ＭＳ Ｐゴシック" panose="020B0600070205080204" pitchFamily="34" charset="-128"/>
              </a:rPr>
              <a:t>a</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sym typeface="Symbol" panose="05050102010706020507" pitchFamily="18" charset="2"/>
            </a:endParaRPr>
          </a:p>
        </p:txBody>
      </p:sp>
      <p:sp>
        <p:nvSpPr>
          <p:cNvPr id="83" name="Line 33">
            <a:extLst>
              <a:ext uri="{FF2B5EF4-FFF2-40B4-BE49-F238E27FC236}">
                <a16:creationId xmlns:a16="http://schemas.microsoft.com/office/drawing/2014/main" id="{FE3D2464-57FE-4B5B-B7BD-9D3781CAC180}"/>
              </a:ext>
            </a:extLst>
          </p:cNvPr>
          <p:cNvSpPr>
            <a:spLocks noChangeShapeType="1"/>
          </p:cNvSpPr>
          <p:nvPr/>
        </p:nvSpPr>
        <p:spPr bwMode="auto">
          <a:xfrm>
            <a:off x="3278955" y="5422900"/>
            <a:ext cx="590550" cy="252413"/>
          </a:xfrm>
          <a:prstGeom prst="line">
            <a:avLst/>
          </a:prstGeom>
          <a:noFill/>
          <a:ln w="38100">
            <a:solidFill>
              <a:srgbClr val="3333CC"/>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sz="2800" b="0" i="0" u="none" strike="noStrike" kern="0" cap="none" spc="0" normalizeH="0" baseline="0" noProof="0">
              <a:ln>
                <a:noFill/>
              </a:ln>
              <a:solidFill>
                <a:srgbClr val="3333CC"/>
              </a:solidFill>
              <a:effectLst/>
              <a:uLnTx/>
              <a:uFillTx/>
            </a:endParaRPr>
          </a:p>
        </p:txBody>
      </p:sp>
      <p:sp>
        <p:nvSpPr>
          <p:cNvPr id="84" name="Line 34">
            <a:extLst>
              <a:ext uri="{FF2B5EF4-FFF2-40B4-BE49-F238E27FC236}">
                <a16:creationId xmlns:a16="http://schemas.microsoft.com/office/drawing/2014/main" id="{B687665E-3FD4-45A5-AC07-A61DE0FFC68C}"/>
              </a:ext>
            </a:extLst>
          </p:cNvPr>
          <p:cNvSpPr>
            <a:spLocks noChangeShapeType="1"/>
          </p:cNvSpPr>
          <p:nvPr/>
        </p:nvSpPr>
        <p:spPr bwMode="auto">
          <a:xfrm flipH="1">
            <a:off x="2823343" y="5422900"/>
            <a:ext cx="458788" cy="252413"/>
          </a:xfrm>
          <a:prstGeom prst="line">
            <a:avLst/>
          </a:prstGeom>
          <a:noFill/>
          <a:ln w="38100">
            <a:solidFill>
              <a:srgbClr val="3333CC"/>
            </a:solidFill>
            <a:round/>
            <a:headEnd type="triangle" w="med" len="me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sz="2800" b="0" i="0" u="none" strike="noStrike" kern="0" cap="none" spc="0" normalizeH="0" baseline="0" noProof="0">
              <a:ln>
                <a:noFill/>
              </a:ln>
              <a:solidFill>
                <a:srgbClr val="3333CC"/>
              </a:solidFill>
              <a:effectLst/>
              <a:uLnTx/>
              <a:uFillTx/>
            </a:endParaRPr>
          </a:p>
        </p:txBody>
      </p:sp>
      <p:sp>
        <p:nvSpPr>
          <p:cNvPr id="85" name="Text Box 35">
            <a:extLst>
              <a:ext uri="{FF2B5EF4-FFF2-40B4-BE49-F238E27FC236}">
                <a16:creationId xmlns:a16="http://schemas.microsoft.com/office/drawing/2014/main" id="{03FFD9E2-769E-40B4-8784-A013747FD1C7}"/>
              </a:ext>
            </a:extLst>
          </p:cNvPr>
          <p:cNvSpPr txBox="1">
            <a:spLocks noChangeArrowheads="1"/>
          </p:cNvSpPr>
          <p:nvPr/>
        </p:nvSpPr>
        <p:spPr bwMode="auto">
          <a:xfrm>
            <a:off x="4991868" y="42910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en-US" sz="2400" b="0" i="0" u="none" strike="noStrike" kern="0" cap="none" spc="0" normalizeH="0" baseline="0" noProof="0">
                <a:ln>
                  <a:noFill/>
                </a:ln>
                <a:solidFill>
                  <a:srgbClr val="FF6600"/>
                </a:solidFill>
                <a:effectLst/>
                <a:uLnTx/>
                <a:uFillTx/>
                <a:latin typeface="Times New Roman" panose="02020603050405020304" pitchFamily="18" charset="0"/>
                <a:ea typeface="ＭＳ Ｐゴシック" panose="020B0600070205080204" pitchFamily="34" charset="-128"/>
              </a:rPr>
              <a:t>by</a:t>
            </a:r>
            <a:endParaRPr kumimoji="0" lang="en-US" altLang="en-US" sz="2400" b="0" i="0" u="none" strike="noStrike" kern="0" cap="none" spc="0" normalizeH="0" baseline="0" noProof="0">
              <a:ln>
                <a:noFill/>
              </a:ln>
              <a:solidFill>
                <a:srgbClr val="FF6600"/>
              </a:solidFill>
              <a:effectLst/>
              <a:uLnTx/>
              <a:uFillTx/>
              <a:latin typeface="Times New Roman" panose="02020603050405020304" pitchFamily="18" charset="0"/>
              <a:ea typeface="ＭＳ Ｐゴシック" panose="020B0600070205080204" pitchFamily="34" charset="-128"/>
              <a:sym typeface="Symbol" panose="05050102010706020507" pitchFamily="18" charset="2"/>
            </a:endParaRPr>
          </a:p>
        </p:txBody>
      </p:sp>
      <p:sp>
        <p:nvSpPr>
          <p:cNvPr id="86" name="Line 36">
            <a:extLst>
              <a:ext uri="{FF2B5EF4-FFF2-40B4-BE49-F238E27FC236}">
                <a16:creationId xmlns:a16="http://schemas.microsoft.com/office/drawing/2014/main" id="{CAB32192-A24E-44F1-953C-968675456CAF}"/>
              </a:ext>
            </a:extLst>
          </p:cNvPr>
          <p:cNvSpPr>
            <a:spLocks noChangeShapeType="1"/>
          </p:cNvSpPr>
          <p:nvPr/>
        </p:nvSpPr>
        <p:spPr bwMode="auto">
          <a:xfrm flipH="1">
            <a:off x="5241105" y="4038600"/>
            <a:ext cx="458788" cy="252413"/>
          </a:xfrm>
          <a:prstGeom prst="line">
            <a:avLst/>
          </a:prstGeom>
          <a:noFill/>
          <a:ln w="38100">
            <a:solidFill>
              <a:srgbClr val="FF6600"/>
            </a:solidFill>
            <a:round/>
            <a:headEnd type="triangle" w="med" len="me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sz="2800" b="0" i="0" u="none" strike="noStrike" kern="0" cap="none" spc="0" normalizeH="0" baseline="0" noProof="0">
              <a:ln>
                <a:noFill/>
              </a:ln>
              <a:solidFill>
                <a:srgbClr val="3333CC"/>
              </a:solidFill>
              <a:effectLst/>
              <a:uLnTx/>
              <a:uFillTx/>
            </a:endParaRPr>
          </a:p>
        </p:txBody>
      </p:sp>
      <p:sp>
        <p:nvSpPr>
          <p:cNvPr id="87" name="Text Box 37">
            <a:extLst>
              <a:ext uri="{FF2B5EF4-FFF2-40B4-BE49-F238E27FC236}">
                <a16:creationId xmlns:a16="http://schemas.microsoft.com/office/drawing/2014/main" id="{408B3C7E-5872-4546-8C62-9638CDF02428}"/>
              </a:ext>
            </a:extLst>
          </p:cNvPr>
          <p:cNvSpPr txBox="1">
            <a:spLocks noChangeArrowheads="1"/>
          </p:cNvSpPr>
          <p:nvPr/>
        </p:nvSpPr>
        <p:spPr bwMode="auto">
          <a:xfrm>
            <a:off x="6172968" y="4291013"/>
            <a:ext cx="62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en-US" sz="2400" b="0" i="0" u="none" strike="noStrike" kern="0" cap="none" spc="0" normalizeH="0" baseline="0" noProof="0" dirty="0">
                <a:ln>
                  <a:noFill/>
                </a:ln>
                <a:solidFill>
                  <a:srgbClr val="3333CC"/>
                </a:solidFill>
                <a:effectLst/>
                <a:uLnTx/>
                <a:uFillTx/>
                <a:latin typeface="Times New Roman" panose="02020603050405020304" pitchFamily="18" charset="0"/>
                <a:ea typeface="ＭＳ Ｐゴシック" panose="020B0600070205080204" pitchFamily="34" charset="-128"/>
              </a:rPr>
              <a:t>ago</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sym typeface="Symbol" panose="05050102010706020507" pitchFamily="18" charset="2"/>
            </a:endParaRPr>
          </a:p>
        </p:txBody>
      </p:sp>
      <p:sp>
        <p:nvSpPr>
          <p:cNvPr id="88" name="Line 38">
            <a:extLst>
              <a:ext uri="{FF2B5EF4-FFF2-40B4-BE49-F238E27FC236}">
                <a16:creationId xmlns:a16="http://schemas.microsoft.com/office/drawing/2014/main" id="{4C8B691F-C84F-4BC8-9303-C276FB2EFB4A}"/>
              </a:ext>
            </a:extLst>
          </p:cNvPr>
          <p:cNvSpPr>
            <a:spLocks noChangeShapeType="1"/>
          </p:cNvSpPr>
          <p:nvPr/>
        </p:nvSpPr>
        <p:spPr bwMode="auto">
          <a:xfrm>
            <a:off x="5714180" y="4038600"/>
            <a:ext cx="588963" cy="252413"/>
          </a:xfrm>
          <a:prstGeom prst="line">
            <a:avLst/>
          </a:prstGeom>
          <a:noFill/>
          <a:ln w="38100">
            <a:solidFill>
              <a:srgbClr val="3333CC"/>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sz="2800" b="0" i="0" u="none" strike="noStrike" kern="0" cap="none" spc="0" normalizeH="0" baseline="0" noProof="0">
              <a:ln>
                <a:noFill/>
              </a:ln>
              <a:solidFill>
                <a:srgbClr val="3333CC"/>
              </a:solidFill>
              <a:effectLst/>
              <a:uLnTx/>
              <a:uFillTx/>
            </a:endParaRPr>
          </a:p>
        </p:txBody>
      </p:sp>
      <p:sp>
        <p:nvSpPr>
          <p:cNvPr id="89" name="Text Box 39">
            <a:extLst>
              <a:ext uri="{FF2B5EF4-FFF2-40B4-BE49-F238E27FC236}">
                <a16:creationId xmlns:a16="http://schemas.microsoft.com/office/drawing/2014/main" id="{5FF924B2-A47C-4B1A-A558-9620CB4A6DED}"/>
              </a:ext>
            </a:extLst>
          </p:cNvPr>
          <p:cNvSpPr txBox="1">
            <a:spLocks noChangeArrowheads="1"/>
          </p:cNvSpPr>
          <p:nvPr/>
        </p:nvSpPr>
        <p:spPr bwMode="auto">
          <a:xfrm>
            <a:off x="4964880" y="5106988"/>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en-US" sz="2400" b="0" i="0" u="none" strike="noStrike" kern="0" cap="none" spc="0" normalizeH="0" baseline="0" noProof="0">
                <a:ln>
                  <a:noFill/>
                </a:ln>
                <a:solidFill>
                  <a:srgbClr val="FF6600"/>
                </a:solidFill>
                <a:effectLst/>
                <a:uLnTx/>
                <a:uFillTx/>
                <a:latin typeface="Times New Roman" panose="02020603050405020304" pitchFamily="18" charset="0"/>
                <a:ea typeface="ＭＳ Ｐゴシック" panose="020B0600070205080204" pitchFamily="34" charset="-128"/>
              </a:rPr>
              <a:t>dog</a:t>
            </a:r>
            <a:endParaRPr kumimoji="0" lang="en-US" altLang="en-US" sz="2400" b="0" i="0" u="none" strike="noStrike" kern="0" cap="none" spc="0" normalizeH="0" baseline="0" noProof="0">
              <a:ln>
                <a:noFill/>
              </a:ln>
              <a:solidFill>
                <a:srgbClr val="FF6600"/>
              </a:solidFill>
              <a:effectLst/>
              <a:uLnTx/>
              <a:uFillTx/>
              <a:latin typeface="Times New Roman" panose="02020603050405020304" pitchFamily="18" charset="0"/>
              <a:ea typeface="ＭＳ Ｐゴシック" panose="020B0600070205080204" pitchFamily="34" charset="-128"/>
              <a:sym typeface="Symbol" panose="05050102010706020507" pitchFamily="18" charset="2"/>
            </a:endParaRPr>
          </a:p>
        </p:txBody>
      </p:sp>
      <p:sp>
        <p:nvSpPr>
          <p:cNvPr id="90" name="Line 40">
            <a:extLst>
              <a:ext uri="{FF2B5EF4-FFF2-40B4-BE49-F238E27FC236}">
                <a16:creationId xmlns:a16="http://schemas.microsoft.com/office/drawing/2014/main" id="{AFD6C4CF-1074-4177-8FFC-8DD63A19A86A}"/>
              </a:ext>
            </a:extLst>
          </p:cNvPr>
          <p:cNvSpPr>
            <a:spLocks noChangeShapeType="1"/>
          </p:cNvSpPr>
          <p:nvPr/>
        </p:nvSpPr>
        <p:spPr bwMode="auto">
          <a:xfrm>
            <a:off x="5255393" y="4681538"/>
            <a:ext cx="0" cy="377825"/>
          </a:xfrm>
          <a:prstGeom prst="line">
            <a:avLst/>
          </a:prstGeom>
          <a:noFill/>
          <a:ln w="38100">
            <a:solidFill>
              <a:srgbClr val="FF6600"/>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sz="2800" b="0" i="0" u="none" strike="noStrike" kern="0" cap="none" spc="0" normalizeH="0" baseline="0" noProof="0">
              <a:ln>
                <a:noFill/>
              </a:ln>
              <a:solidFill>
                <a:srgbClr val="3333CC"/>
              </a:solidFill>
              <a:effectLst/>
              <a:uLnTx/>
              <a:uFillTx/>
            </a:endParaRPr>
          </a:p>
        </p:txBody>
      </p:sp>
      <p:sp>
        <p:nvSpPr>
          <p:cNvPr id="91" name="Text Box 41">
            <a:extLst>
              <a:ext uri="{FF2B5EF4-FFF2-40B4-BE49-F238E27FC236}">
                <a16:creationId xmlns:a16="http://schemas.microsoft.com/office/drawing/2014/main" id="{555D63A0-71E9-4C64-AC68-43DC7346A4F0}"/>
              </a:ext>
            </a:extLst>
          </p:cNvPr>
          <p:cNvSpPr txBox="1">
            <a:spLocks noChangeArrowheads="1"/>
          </p:cNvSpPr>
          <p:nvPr/>
        </p:nvSpPr>
        <p:spPr bwMode="auto">
          <a:xfrm>
            <a:off x="5712593" y="5776913"/>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en-US" sz="2400" b="0" i="0" u="none" strike="noStrike" kern="0" cap="none" spc="0" normalizeH="0" baseline="0" noProof="0">
                <a:ln>
                  <a:noFill/>
                </a:ln>
                <a:solidFill>
                  <a:srgbClr val="3333CC"/>
                </a:solidFill>
                <a:effectLst/>
                <a:uLnTx/>
                <a:uFillTx/>
                <a:latin typeface="Times New Roman" panose="02020603050405020304" pitchFamily="18" charset="0"/>
                <a:ea typeface="ＭＳ Ｐゴシック" panose="020B0600070205080204" pitchFamily="34" charset="-128"/>
              </a:rPr>
              <a:t>fat</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sym typeface="Symbol" panose="05050102010706020507" pitchFamily="18" charset="2"/>
            </a:endParaRPr>
          </a:p>
        </p:txBody>
      </p:sp>
      <p:sp>
        <p:nvSpPr>
          <p:cNvPr id="93" name="Line 43">
            <a:extLst>
              <a:ext uri="{FF2B5EF4-FFF2-40B4-BE49-F238E27FC236}">
                <a16:creationId xmlns:a16="http://schemas.microsoft.com/office/drawing/2014/main" id="{024C4C0C-BBBE-4A3C-8C22-52F5CE155FED}"/>
              </a:ext>
            </a:extLst>
          </p:cNvPr>
          <p:cNvSpPr>
            <a:spLocks noChangeShapeType="1"/>
          </p:cNvSpPr>
          <p:nvPr/>
        </p:nvSpPr>
        <p:spPr bwMode="auto">
          <a:xfrm>
            <a:off x="5255393" y="5499100"/>
            <a:ext cx="588963" cy="252413"/>
          </a:xfrm>
          <a:prstGeom prst="line">
            <a:avLst/>
          </a:prstGeom>
          <a:noFill/>
          <a:ln w="38100">
            <a:solidFill>
              <a:srgbClr val="3333CC"/>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sz="2800" b="0" i="0" u="none" strike="noStrike" kern="0" cap="none" spc="0" normalizeH="0" baseline="0" noProof="0">
              <a:ln>
                <a:noFill/>
              </a:ln>
              <a:solidFill>
                <a:srgbClr val="3333CC"/>
              </a:solidFill>
              <a:effectLst/>
              <a:uLnTx/>
              <a:uFillTx/>
            </a:endParaRPr>
          </a:p>
        </p:txBody>
      </p:sp>
      <p:sp>
        <p:nvSpPr>
          <p:cNvPr id="95" name="Text Box 45">
            <a:extLst>
              <a:ext uri="{FF2B5EF4-FFF2-40B4-BE49-F238E27FC236}">
                <a16:creationId xmlns:a16="http://schemas.microsoft.com/office/drawing/2014/main" id="{181897B5-12C7-4B36-AD32-DBBC453D5529}"/>
              </a:ext>
            </a:extLst>
          </p:cNvPr>
          <p:cNvSpPr txBox="1">
            <a:spLocks noChangeArrowheads="1"/>
          </p:cNvSpPr>
          <p:nvPr/>
        </p:nvSpPr>
        <p:spPr bwMode="auto">
          <a:xfrm>
            <a:off x="6245993" y="4983163"/>
            <a:ext cx="852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en-US" sz="2400" b="0" i="0" u="none" strike="noStrike" kern="0" cap="none" spc="0" normalizeH="0" baseline="0" noProof="0">
                <a:ln>
                  <a:noFill/>
                </a:ln>
                <a:solidFill>
                  <a:srgbClr val="3333CC"/>
                </a:solidFill>
                <a:effectLst/>
                <a:uLnTx/>
                <a:uFillTx/>
                <a:latin typeface="Times New Roman" panose="02020603050405020304" pitchFamily="18" charset="0"/>
                <a:ea typeface="ＭＳ Ｐゴシック" panose="020B0600070205080204" pitchFamily="34" charset="-128"/>
              </a:rPr>
              <a:t>days</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sym typeface="Symbol" panose="05050102010706020507" pitchFamily="18" charset="2"/>
            </a:endParaRPr>
          </a:p>
        </p:txBody>
      </p:sp>
      <p:sp>
        <p:nvSpPr>
          <p:cNvPr id="96" name="Text Box 46">
            <a:extLst>
              <a:ext uri="{FF2B5EF4-FFF2-40B4-BE49-F238E27FC236}">
                <a16:creationId xmlns:a16="http://schemas.microsoft.com/office/drawing/2014/main" id="{11DAB1E1-2569-41F5-8B86-98BA72FF2939}"/>
              </a:ext>
            </a:extLst>
          </p:cNvPr>
          <p:cNvSpPr txBox="1">
            <a:spLocks noChangeArrowheads="1"/>
          </p:cNvSpPr>
          <p:nvPr/>
        </p:nvSpPr>
        <p:spPr bwMode="auto">
          <a:xfrm>
            <a:off x="6311080" y="57023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en-US" sz="2400" b="0" i="0" u="none" strike="noStrike" kern="0" cap="none" spc="0" normalizeH="0" baseline="0" noProof="0">
                <a:ln>
                  <a:noFill/>
                </a:ln>
                <a:solidFill>
                  <a:srgbClr val="3333CC"/>
                </a:solidFill>
                <a:effectLst/>
                <a:uLnTx/>
                <a:uFillTx/>
                <a:latin typeface="Times New Roman" panose="02020603050405020304" pitchFamily="18" charset="0"/>
                <a:ea typeface="ＭＳ Ｐゴシック" panose="020B0600070205080204" pitchFamily="34" charset="-128"/>
              </a:rPr>
              <a:t>two</a:t>
            </a:r>
            <a:endParaRPr kumimoji="0" lang="en-US" altLang="en-US" sz="2400" b="0" i="0" u="none" strike="noStrike" kern="0" cap="none" spc="0" normalizeH="0" baseline="0" noProof="0">
              <a:ln>
                <a:noFill/>
              </a:ln>
              <a:solidFill>
                <a:srgbClr val="3333CC"/>
              </a:solidFill>
              <a:effectLst/>
              <a:uLnTx/>
              <a:uFillTx/>
              <a:latin typeface="Times New Roman" panose="02020603050405020304" pitchFamily="18" charset="0"/>
              <a:ea typeface="ＭＳ Ｐゴシック" panose="020B0600070205080204" pitchFamily="34" charset="-128"/>
              <a:sym typeface="Symbol" panose="05050102010706020507" pitchFamily="18" charset="2"/>
            </a:endParaRPr>
          </a:p>
        </p:txBody>
      </p:sp>
      <p:sp>
        <p:nvSpPr>
          <p:cNvPr id="97" name="Line 47">
            <a:extLst>
              <a:ext uri="{FF2B5EF4-FFF2-40B4-BE49-F238E27FC236}">
                <a16:creationId xmlns:a16="http://schemas.microsoft.com/office/drawing/2014/main" id="{58BD8257-B103-48C1-B874-E5C3DEEBC76A}"/>
              </a:ext>
            </a:extLst>
          </p:cNvPr>
          <p:cNvSpPr>
            <a:spLocks noChangeShapeType="1"/>
          </p:cNvSpPr>
          <p:nvPr/>
        </p:nvSpPr>
        <p:spPr bwMode="auto">
          <a:xfrm>
            <a:off x="6574605" y="4681538"/>
            <a:ext cx="0" cy="377825"/>
          </a:xfrm>
          <a:prstGeom prst="line">
            <a:avLst/>
          </a:prstGeom>
          <a:noFill/>
          <a:ln w="38100">
            <a:solidFill>
              <a:srgbClr val="3333CC"/>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sz="2800" b="0" i="0" u="none" strike="noStrike" kern="0" cap="none" spc="0" normalizeH="0" baseline="0" noProof="0">
              <a:ln>
                <a:noFill/>
              </a:ln>
              <a:solidFill>
                <a:srgbClr val="3333CC"/>
              </a:solidFill>
              <a:effectLst/>
              <a:uLnTx/>
              <a:uFillTx/>
            </a:endParaRPr>
          </a:p>
        </p:txBody>
      </p:sp>
      <p:sp>
        <p:nvSpPr>
          <p:cNvPr id="98" name="Line 48">
            <a:extLst>
              <a:ext uri="{FF2B5EF4-FFF2-40B4-BE49-F238E27FC236}">
                <a16:creationId xmlns:a16="http://schemas.microsoft.com/office/drawing/2014/main" id="{7C810FE2-22A7-432B-BFA8-2A8AB9C14712}"/>
              </a:ext>
            </a:extLst>
          </p:cNvPr>
          <p:cNvSpPr>
            <a:spLocks noChangeShapeType="1"/>
          </p:cNvSpPr>
          <p:nvPr/>
        </p:nvSpPr>
        <p:spPr bwMode="auto">
          <a:xfrm>
            <a:off x="6574605" y="5422900"/>
            <a:ext cx="0" cy="377825"/>
          </a:xfrm>
          <a:prstGeom prst="line">
            <a:avLst/>
          </a:prstGeom>
          <a:noFill/>
          <a:ln w="38100">
            <a:solidFill>
              <a:srgbClr val="3333CC"/>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sz="2800" b="0" i="0" u="none" strike="noStrike" kern="0" cap="none" spc="0" normalizeH="0" baseline="0" noProof="0">
              <a:ln>
                <a:noFill/>
              </a:ln>
              <a:solidFill>
                <a:srgbClr val="3333CC"/>
              </a:solidFill>
              <a:effectLst/>
              <a:uLnTx/>
              <a:uFillTx/>
            </a:endParaRPr>
          </a:p>
        </p:txBody>
      </p:sp>
      <p:sp>
        <p:nvSpPr>
          <p:cNvPr id="99" name="TextBox 98">
            <a:extLst>
              <a:ext uri="{FF2B5EF4-FFF2-40B4-BE49-F238E27FC236}">
                <a16:creationId xmlns:a16="http://schemas.microsoft.com/office/drawing/2014/main" id="{039C7A46-362F-4789-A93C-806151CE2FA3}"/>
              </a:ext>
            </a:extLst>
          </p:cNvPr>
          <p:cNvSpPr txBox="1"/>
          <p:nvPr/>
        </p:nvSpPr>
        <p:spPr>
          <a:xfrm>
            <a:off x="1202794" y="6314837"/>
            <a:ext cx="6417206" cy="369332"/>
          </a:xfrm>
          <a:prstGeom prst="rect">
            <a:avLst/>
          </a:prstGeom>
          <a:noFill/>
        </p:spPr>
        <p:txBody>
          <a:bodyPr wrap="none" rtlCol="0">
            <a:spAutoFit/>
          </a:bodyPr>
          <a:lstStyle/>
          <a:p>
            <a:r>
              <a:rPr lang="en-US" dirty="0"/>
              <a:t>A </a:t>
            </a:r>
            <a:r>
              <a:rPr lang="en-US" dirty="0">
                <a:solidFill>
                  <a:srgbClr val="FF8000"/>
                </a:solidFill>
              </a:rPr>
              <a:t>cat</a:t>
            </a:r>
            <a:r>
              <a:rPr lang="en-US" dirty="0"/>
              <a:t> with a red collar was chased by a fat </a:t>
            </a:r>
            <a:r>
              <a:rPr lang="en-US" dirty="0">
                <a:solidFill>
                  <a:srgbClr val="FF8000"/>
                </a:solidFill>
              </a:rPr>
              <a:t>dog</a:t>
            </a:r>
            <a:r>
              <a:rPr lang="en-US" dirty="0"/>
              <a:t> two days ago.</a:t>
            </a:r>
          </a:p>
        </p:txBody>
      </p:sp>
      <p:sp>
        <p:nvSpPr>
          <p:cNvPr id="100" name="Line 28">
            <a:extLst>
              <a:ext uri="{FF2B5EF4-FFF2-40B4-BE49-F238E27FC236}">
                <a16:creationId xmlns:a16="http://schemas.microsoft.com/office/drawing/2014/main" id="{4EA90828-F645-4032-9267-5AED1E3633B6}"/>
              </a:ext>
            </a:extLst>
          </p:cNvPr>
          <p:cNvSpPr>
            <a:spLocks noChangeShapeType="1"/>
          </p:cNvSpPr>
          <p:nvPr/>
        </p:nvSpPr>
        <p:spPr bwMode="auto">
          <a:xfrm flipH="1">
            <a:off x="1985962" y="4038600"/>
            <a:ext cx="319088" cy="369332"/>
          </a:xfrm>
          <a:prstGeom prst="line">
            <a:avLst/>
          </a:prstGeom>
          <a:noFill/>
          <a:ln w="38100">
            <a:solidFill>
              <a:srgbClr val="3333CC"/>
            </a:solidFill>
            <a:round/>
            <a:headEnd type="triangle" w="med" len="med"/>
            <a:tailEnd/>
          </a:ln>
          <a:extLst>
            <a:ext uri="{909E8E84-426E-40DD-AFC4-6F175D3DCCD1}">
              <a14:hiddenFill xmlns:a14="http://schemas.microsoft.com/office/drawing/2010/main">
                <a:noFill/>
              </a14:hiddenFill>
            </a:ext>
          </a:extLst>
        </p:spPr>
        <p:txBody>
          <a:bodyPr wrap="square" anchor="ctr">
            <a:spAutoFit/>
          </a:body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sz="2800" b="0" i="0" u="none" strike="noStrike" kern="0" cap="none" spc="0" normalizeH="0" baseline="0" noProof="0">
              <a:ln>
                <a:noFill/>
              </a:ln>
              <a:solidFill>
                <a:srgbClr val="3333CC"/>
              </a:solidFill>
              <a:effectLst/>
              <a:uLnTx/>
              <a:uFillTx/>
            </a:endParaRPr>
          </a:p>
        </p:txBody>
      </p:sp>
      <p:sp>
        <p:nvSpPr>
          <p:cNvPr id="101" name="Text Box 27">
            <a:extLst>
              <a:ext uri="{FF2B5EF4-FFF2-40B4-BE49-F238E27FC236}">
                <a16:creationId xmlns:a16="http://schemas.microsoft.com/office/drawing/2014/main" id="{44012BB5-2D16-4F23-B784-6EF993851557}"/>
              </a:ext>
            </a:extLst>
          </p:cNvPr>
          <p:cNvSpPr txBox="1">
            <a:spLocks noChangeArrowheads="1"/>
          </p:cNvSpPr>
          <p:nvPr/>
        </p:nvSpPr>
        <p:spPr bwMode="auto">
          <a:xfrm>
            <a:off x="1733153" y="4257823"/>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en-US" sz="2400" b="0" i="0" u="none" strike="noStrike" kern="0" cap="none" spc="0" normalizeH="0" baseline="0" noProof="0" dirty="0">
                <a:ln>
                  <a:noFill/>
                </a:ln>
                <a:solidFill>
                  <a:srgbClr val="3333CC"/>
                </a:solidFill>
                <a:effectLst/>
                <a:uLnTx/>
                <a:uFillTx/>
                <a:latin typeface="Times New Roman" panose="02020603050405020304" pitchFamily="18" charset="0"/>
                <a:ea typeface="ＭＳ Ｐゴシック" panose="020B0600070205080204" pitchFamily="34" charset="-128"/>
              </a:rPr>
              <a:t>a</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sym typeface="Symbol" panose="05050102010706020507" pitchFamily="18" charset="2"/>
            </a:endParaRPr>
          </a:p>
        </p:txBody>
      </p:sp>
      <p:sp>
        <p:nvSpPr>
          <p:cNvPr id="102" name="Line 28">
            <a:extLst>
              <a:ext uri="{FF2B5EF4-FFF2-40B4-BE49-F238E27FC236}">
                <a16:creationId xmlns:a16="http://schemas.microsoft.com/office/drawing/2014/main" id="{FF3F1C84-D449-4322-AB7C-447ED8D93B24}"/>
              </a:ext>
            </a:extLst>
          </p:cNvPr>
          <p:cNvSpPr>
            <a:spLocks noChangeShapeType="1"/>
          </p:cNvSpPr>
          <p:nvPr/>
        </p:nvSpPr>
        <p:spPr bwMode="auto">
          <a:xfrm flipH="1">
            <a:off x="4862512" y="5486400"/>
            <a:ext cx="319088" cy="369332"/>
          </a:xfrm>
          <a:prstGeom prst="line">
            <a:avLst/>
          </a:prstGeom>
          <a:noFill/>
          <a:ln w="38100">
            <a:solidFill>
              <a:srgbClr val="3333CC"/>
            </a:solidFill>
            <a:round/>
            <a:headEnd type="triangle" w="med" len="med"/>
            <a:tailEnd/>
          </a:ln>
          <a:extLst>
            <a:ext uri="{909E8E84-426E-40DD-AFC4-6F175D3DCCD1}">
              <a14:hiddenFill xmlns:a14="http://schemas.microsoft.com/office/drawing/2010/main">
                <a:noFill/>
              </a14:hiddenFill>
            </a:ext>
          </a:extLst>
        </p:spPr>
        <p:txBody>
          <a:bodyPr wrap="square" anchor="ctr">
            <a:spAutoFit/>
          </a:bodyPr>
          <a:lstStyle/>
          <a:p>
            <a:pPr marL="0" marR="0" lvl="0" indent="0" defTabSz="914400" eaLnBrk="1" fontAlgn="auto" latinLnBrk="0" hangingPunct="1">
              <a:lnSpc>
                <a:spcPct val="100000"/>
              </a:lnSpc>
              <a:spcBef>
                <a:spcPct val="20000"/>
              </a:spcBef>
              <a:spcAft>
                <a:spcPts val="0"/>
              </a:spcAft>
              <a:buClr>
                <a:srgbClr val="FF0000"/>
              </a:buClr>
              <a:buSzTx/>
              <a:buFontTx/>
              <a:buNone/>
              <a:tabLst/>
              <a:defRPr/>
            </a:pPr>
            <a:endParaRPr kumimoji="0" lang="en-US" sz="2800" b="0" i="0" u="none" strike="noStrike" kern="0" cap="none" spc="0" normalizeH="0" baseline="0" noProof="0">
              <a:ln>
                <a:noFill/>
              </a:ln>
              <a:solidFill>
                <a:srgbClr val="3333CC"/>
              </a:solidFill>
              <a:effectLst/>
              <a:uLnTx/>
              <a:uFillTx/>
            </a:endParaRPr>
          </a:p>
        </p:txBody>
      </p:sp>
      <p:sp>
        <p:nvSpPr>
          <p:cNvPr id="103" name="Text Box 27">
            <a:extLst>
              <a:ext uri="{FF2B5EF4-FFF2-40B4-BE49-F238E27FC236}">
                <a16:creationId xmlns:a16="http://schemas.microsoft.com/office/drawing/2014/main" id="{ED8ACAAF-C93B-4071-BCBA-F3FCB74C5D9C}"/>
              </a:ext>
            </a:extLst>
          </p:cNvPr>
          <p:cNvSpPr txBox="1">
            <a:spLocks noChangeArrowheads="1"/>
          </p:cNvSpPr>
          <p:nvPr/>
        </p:nvSpPr>
        <p:spPr bwMode="auto">
          <a:xfrm>
            <a:off x="4609703" y="5705623"/>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accent2"/>
                </a:solidFill>
                <a:latin typeface="Arial" panose="020B0604020202020204" pitchFamily="34" charset="0"/>
              </a:defRPr>
            </a:lvl1pPr>
            <a:lvl2pPr marL="742950" indent="-285750" eaLnBrk="0" hangingPunct="0">
              <a:defRPr sz="2800">
                <a:solidFill>
                  <a:schemeClr val="accent2"/>
                </a:solidFill>
                <a:latin typeface="Arial" panose="020B0604020202020204" pitchFamily="34" charset="0"/>
              </a:defRPr>
            </a:lvl2pPr>
            <a:lvl3pPr marL="1143000" indent="-228600" eaLnBrk="0" hangingPunct="0">
              <a:defRPr sz="2800">
                <a:solidFill>
                  <a:schemeClr val="accent2"/>
                </a:solidFill>
                <a:latin typeface="Arial" panose="020B0604020202020204" pitchFamily="34" charset="0"/>
              </a:defRPr>
            </a:lvl3pPr>
            <a:lvl4pPr marL="1600200" indent="-228600" eaLnBrk="0" hangingPunct="0">
              <a:defRPr sz="2800">
                <a:solidFill>
                  <a:schemeClr val="accent2"/>
                </a:solidFill>
                <a:latin typeface="Arial" panose="020B0604020202020204" pitchFamily="34" charset="0"/>
              </a:defRPr>
            </a:lvl4pPr>
            <a:lvl5pPr marL="2057400" indent="-228600" eaLnBrk="0" hangingPunct="0">
              <a:defRPr sz="2800">
                <a:solidFill>
                  <a:schemeClr val="accent2"/>
                </a:solidFill>
                <a:latin typeface="Arial" panose="020B0604020202020204" pitchFamily="34" charset="0"/>
              </a:defRPr>
            </a:lvl5pPr>
            <a:lvl6pPr marL="25146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6pPr>
            <a:lvl7pPr marL="29718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7pPr>
            <a:lvl8pPr marL="34290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8pPr>
            <a:lvl9pPr marL="3886200" indent="-228600" eaLnBrk="0" fontAlgn="base" hangingPunct="0">
              <a:spcBef>
                <a:spcPct val="20000"/>
              </a:spcBef>
              <a:spcAft>
                <a:spcPct val="0"/>
              </a:spcAft>
              <a:buClr>
                <a:srgbClr val="FF0000"/>
              </a:buClr>
              <a:defRPr sz="2800">
                <a:solidFill>
                  <a:schemeClr val="accent2"/>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en-US" sz="2400" b="0" i="0" u="none" strike="noStrike" kern="0" cap="none" spc="0" normalizeH="0" baseline="0" noProof="0" dirty="0">
                <a:ln>
                  <a:noFill/>
                </a:ln>
                <a:solidFill>
                  <a:srgbClr val="3333CC"/>
                </a:solidFill>
                <a:effectLst/>
                <a:uLnTx/>
                <a:uFillTx/>
                <a:latin typeface="Times New Roman" panose="02020603050405020304" pitchFamily="18" charset="0"/>
                <a:ea typeface="ＭＳ Ｐゴシック" panose="020B0600070205080204" pitchFamily="34" charset="-128"/>
              </a:rPr>
              <a:t>a</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sym typeface="Symbol" panose="05050102010706020507" pitchFamily="18" charset="2"/>
            </a:endParaRPr>
          </a:p>
        </p:txBody>
      </p:sp>
    </p:spTree>
    <p:extLst>
      <p:ext uri="{BB962C8B-B14F-4D97-AF65-F5344CB8AC3E}">
        <p14:creationId xmlns:p14="http://schemas.microsoft.com/office/powerpoint/2010/main" val="43152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2C20DE56-4EAB-487D-8C27-7F1207EE09DE}"/>
              </a:ext>
            </a:extLst>
          </p:cNvPr>
          <p:cNvSpPr>
            <a:spLocks noGrp="1" noChangeArrowheads="1"/>
          </p:cNvSpPr>
          <p:nvPr>
            <p:ph type="title"/>
          </p:nvPr>
        </p:nvSpPr>
        <p:spPr/>
        <p:txBody>
          <a:bodyPr/>
          <a:lstStyle/>
          <a:p>
            <a:pPr eaLnBrk="1" hangingPunct="1"/>
            <a:r>
              <a:rPr lang="en-US" altLang="en-US" dirty="0"/>
              <a:t>Evaluating IE</a:t>
            </a:r>
          </a:p>
        </p:txBody>
      </p:sp>
      <p:sp>
        <p:nvSpPr>
          <p:cNvPr id="183299" name="Rectangle 3">
            <a:extLst>
              <a:ext uri="{FF2B5EF4-FFF2-40B4-BE49-F238E27FC236}">
                <a16:creationId xmlns:a16="http://schemas.microsoft.com/office/drawing/2014/main" id="{B112B205-077A-4DB7-A08F-817F4CB3FC31}"/>
              </a:ext>
            </a:extLst>
          </p:cNvPr>
          <p:cNvSpPr>
            <a:spLocks noGrp="1" noChangeArrowheads="1"/>
          </p:cNvSpPr>
          <p:nvPr>
            <p:ph type="body" idx="1"/>
          </p:nvPr>
        </p:nvSpPr>
        <p:spPr>
          <a:xfrm>
            <a:off x="457200" y="1295400"/>
            <a:ext cx="8229600" cy="4687888"/>
          </a:xfrm>
        </p:spPr>
        <p:txBody>
          <a:bodyPr>
            <a:normAutofit lnSpcReduction="10000"/>
          </a:bodyPr>
          <a:lstStyle/>
          <a:p>
            <a:pPr eaLnBrk="1" hangingPunct="1">
              <a:lnSpc>
                <a:spcPct val="90000"/>
              </a:lnSpc>
            </a:pPr>
            <a:r>
              <a:rPr lang="en-US" altLang="en-US" sz="2800" dirty="0"/>
              <a:t>Measure for each entity type and for each relation type:</a:t>
            </a:r>
          </a:p>
          <a:p>
            <a:pPr lvl="1" eaLnBrk="1" hangingPunct="1">
              <a:lnSpc>
                <a:spcPct val="90000"/>
              </a:lnSpc>
            </a:pPr>
            <a:r>
              <a:rPr lang="en-US" altLang="en-US" sz="2400" dirty="0"/>
              <a:t>Total number of correct extractions: </a:t>
            </a:r>
            <a:r>
              <a:rPr lang="en-US" altLang="en-US" sz="2400" i="1" dirty="0"/>
              <a:t>N</a:t>
            </a:r>
          </a:p>
          <a:p>
            <a:pPr lvl="1" eaLnBrk="1" hangingPunct="1">
              <a:lnSpc>
                <a:spcPct val="90000"/>
              </a:lnSpc>
            </a:pPr>
            <a:r>
              <a:rPr lang="en-US" altLang="en-US" sz="2400" dirty="0"/>
              <a:t>Total number of extractions by the system: </a:t>
            </a:r>
            <a:r>
              <a:rPr lang="en-US" altLang="en-US" sz="2400" i="1" dirty="0"/>
              <a:t>E</a:t>
            </a:r>
          </a:p>
          <a:p>
            <a:pPr lvl="1" eaLnBrk="1" hangingPunct="1">
              <a:lnSpc>
                <a:spcPct val="90000"/>
              </a:lnSpc>
            </a:pPr>
            <a:r>
              <a:rPr lang="en-US" altLang="en-US" sz="2400" dirty="0"/>
              <a:t>Number of extractions that are correct: </a:t>
            </a:r>
            <a:r>
              <a:rPr lang="en-US" altLang="en-US" sz="2400" i="1" dirty="0"/>
              <a:t>C</a:t>
            </a:r>
          </a:p>
          <a:p>
            <a:pPr eaLnBrk="1" hangingPunct="1">
              <a:lnSpc>
                <a:spcPct val="90000"/>
              </a:lnSpc>
            </a:pPr>
            <a:r>
              <a:rPr lang="en-US" altLang="en-US" sz="2800" dirty="0"/>
              <a:t>Compute average value of metrics adapted from IR:</a:t>
            </a:r>
          </a:p>
          <a:p>
            <a:pPr lvl="1" eaLnBrk="1" hangingPunct="1">
              <a:lnSpc>
                <a:spcPct val="90000"/>
              </a:lnSpc>
            </a:pPr>
            <a:r>
              <a:rPr lang="en-US" altLang="en-US" sz="2400" dirty="0"/>
              <a:t>Recall = </a:t>
            </a:r>
            <a:r>
              <a:rPr lang="en-US" altLang="en-US" sz="2400" i="1" dirty="0"/>
              <a:t>C</a:t>
            </a:r>
            <a:r>
              <a:rPr lang="en-US" altLang="en-US" sz="2400" dirty="0"/>
              <a:t>/</a:t>
            </a:r>
            <a:r>
              <a:rPr lang="en-US" altLang="en-US" sz="2400" i="1" dirty="0"/>
              <a:t>N</a:t>
            </a:r>
          </a:p>
          <a:p>
            <a:pPr lvl="1" eaLnBrk="1" hangingPunct="1">
              <a:lnSpc>
                <a:spcPct val="90000"/>
              </a:lnSpc>
            </a:pPr>
            <a:r>
              <a:rPr lang="en-US" altLang="en-US" sz="2400" dirty="0"/>
              <a:t>Precision = </a:t>
            </a:r>
            <a:r>
              <a:rPr lang="en-US" altLang="en-US" sz="2400" i="1" dirty="0"/>
              <a:t>C</a:t>
            </a:r>
            <a:r>
              <a:rPr lang="en-US" altLang="en-US" sz="2400" dirty="0"/>
              <a:t>/</a:t>
            </a:r>
            <a:r>
              <a:rPr lang="en-US" altLang="en-US" sz="2400" i="1" dirty="0"/>
              <a:t>E</a:t>
            </a:r>
          </a:p>
          <a:p>
            <a:pPr lvl="1" eaLnBrk="1" hangingPunct="1">
              <a:lnSpc>
                <a:spcPct val="90000"/>
              </a:lnSpc>
            </a:pPr>
            <a:r>
              <a:rPr lang="en-US" altLang="en-US" sz="2400" dirty="0"/>
              <a:t>F-Measure = Harmonic mean of recall and precision</a:t>
            </a:r>
          </a:p>
          <a:p>
            <a:pPr eaLnBrk="1" hangingPunct="1">
              <a:lnSpc>
                <a:spcPct val="90000"/>
              </a:lnSpc>
            </a:pPr>
            <a:r>
              <a:rPr lang="en-US" altLang="en-US" sz="2800" dirty="0"/>
              <a:t>These could be computed for each type of entity and reported, or averaged over all entity types and reported </a:t>
            </a:r>
          </a:p>
          <a:p>
            <a:pPr marL="0" indent="0" eaLnBrk="1" hangingPunct="1">
              <a:lnSpc>
                <a:spcPct val="90000"/>
              </a:lnSpc>
              <a:buNone/>
            </a:pPr>
            <a:endParaRPr lang="en-US" altLang="en-US" sz="2400" dirty="0"/>
          </a:p>
          <a:p>
            <a:pPr lvl="1" eaLnBrk="1" hangingPunct="1">
              <a:lnSpc>
                <a:spcPct val="90000"/>
              </a:lnSpc>
            </a:pP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a:latin typeface="Arial" charset="0"/>
                <a:cs typeface="Arial" charset="0"/>
              </a:rPr>
              <a:t>Evaluation Measures</a:t>
            </a:r>
            <a:br>
              <a:rPr lang="en-US" altLang="en-US" dirty="0">
                <a:latin typeface="Arial" charset="0"/>
                <a:cs typeface="Arial" charset="0"/>
              </a:rPr>
            </a:br>
            <a:r>
              <a:rPr lang="en-US" altLang="en-US" sz="2800" dirty="0">
                <a:latin typeface="Arial" charset="0"/>
                <a:cs typeface="Arial" charset="0"/>
              </a:rPr>
              <a:t>(for binary classification)</a:t>
            </a:r>
            <a:endParaRPr lang="en-US" altLang="en-US" dirty="0">
              <a:latin typeface="Arial" charset="0"/>
              <a:cs typeface="Arial" charset="0"/>
            </a:endParaRPr>
          </a:p>
        </p:txBody>
      </p:sp>
      <p:sp>
        <p:nvSpPr>
          <p:cNvPr id="3" name="Content Placeholder 2"/>
          <p:cNvSpPr>
            <a:spLocks noGrp="1"/>
          </p:cNvSpPr>
          <p:nvPr>
            <p:ph idx="1"/>
          </p:nvPr>
        </p:nvSpPr>
        <p:spPr>
          <a:xfrm>
            <a:off x="457200" y="1600200"/>
            <a:ext cx="8229600" cy="4983162"/>
          </a:xfrm>
        </p:spPr>
        <p:txBody>
          <a:bodyPr>
            <a:normAutofit/>
          </a:bodyPr>
          <a:lstStyle/>
          <a:p>
            <a:pPr>
              <a:defRPr/>
            </a:pPr>
            <a:r>
              <a:rPr lang="en-US" dirty="0"/>
              <a:t>There is a trade-off between precision and recall</a:t>
            </a:r>
          </a:p>
          <a:p>
            <a:pPr lvl="1">
              <a:defRPr/>
            </a:pPr>
            <a:r>
              <a:rPr lang="en-US" dirty="0"/>
              <a:t>Extract everything: 100% recall, very low precision</a:t>
            </a:r>
          </a:p>
          <a:p>
            <a:pPr lvl="1">
              <a:defRPr/>
            </a:pPr>
            <a:r>
              <a:rPr lang="en-US" dirty="0"/>
              <a:t>Extract very few examples that you are most confident on: Very high precision, very low recall</a:t>
            </a:r>
          </a:p>
          <a:p>
            <a:pPr>
              <a:defRPr/>
            </a:pPr>
            <a:r>
              <a:rPr lang="en-US" dirty="0"/>
              <a:t>Precision and recall should always be reported together</a:t>
            </a:r>
          </a:p>
          <a:p>
            <a:pPr>
              <a:defRPr/>
            </a:pPr>
            <a:endParaRPr lang="en-US" dirty="0"/>
          </a:p>
          <a:p>
            <a:pPr marL="914400" lvl="2" indent="0">
              <a:buFont typeface="Arial" charset="0"/>
              <a:buNone/>
              <a:defRPr/>
            </a:pPr>
            <a:endParaRPr lang="en-US" dirty="0"/>
          </a:p>
          <a:p>
            <a:pPr lvl="1">
              <a:defRPr/>
            </a:pPr>
            <a:endParaRPr lang="en-US" dirty="0"/>
          </a:p>
        </p:txBody>
      </p:sp>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F550C297-AFA1-4BAE-8855-58CBDE9BC2FB}" type="slidenum">
              <a:rPr lang="en-US" altLang="en-US" sz="1200" smtClean="0">
                <a:solidFill>
                  <a:srgbClr val="898989"/>
                </a:solidFill>
              </a:rPr>
              <a:pPr>
                <a:spcBef>
                  <a:spcPct val="0"/>
                </a:spcBef>
                <a:buFontTx/>
                <a:buNone/>
              </a:pPr>
              <a:t>35</a:t>
            </a:fld>
            <a:endParaRPr lang="en-US" altLang="en-US" sz="120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90A5AAFF-156A-4922-81F8-464FA9580A13}"/>
              </a:ext>
            </a:extLst>
          </p:cNvPr>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7704DEA-CD3D-4BBD-A93D-406EDBDBE273}" type="slidenum">
              <a:rPr lang="en-US" altLang="en-US">
                <a:solidFill>
                  <a:srgbClr val="898989"/>
                </a:solidFill>
                <a:latin typeface="Calibri" panose="020F0502020204030204" pitchFamily="34" charset="0"/>
              </a:rPr>
              <a:pPr algn="ctr" eaLnBrk="1" hangingPunct="1"/>
              <a:t>4</a:t>
            </a:fld>
            <a:endParaRPr lang="en-US" altLang="en-US">
              <a:solidFill>
                <a:srgbClr val="898989"/>
              </a:solidFill>
              <a:latin typeface="Times New Roman" panose="02020603050405020304" pitchFamily="18" charset="0"/>
            </a:endParaRPr>
          </a:p>
        </p:txBody>
      </p:sp>
      <p:sp>
        <p:nvSpPr>
          <p:cNvPr id="145411" name="Rectangle 2">
            <a:extLst>
              <a:ext uri="{FF2B5EF4-FFF2-40B4-BE49-F238E27FC236}">
                <a16:creationId xmlns:a16="http://schemas.microsoft.com/office/drawing/2014/main" id="{CDD1BA5F-6E2F-493F-8A87-A817D7432447}"/>
              </a:ext>
            </a:extLst>
          </p:cNvPr>
          <p:cNvSpPr>
            <a:spLocks noGrp="1" noChangeArrowheads="1"/>
          </p:cNvSpPr>
          <p:nvPr>
            <p:ph type="title"/>
          </p:nvPr>
        </p:nvSpPr>
        <p:spPr/>
        <p:txBody>
          <a:bodyPr/>
          <a:lstStyle/>
          <a:p>
            <a:pPr eaLnBrk="1" hangingPunct="1"/>
            <a:r>
              <a:rPr lang="en-US" altLang="en-US" dirty="0"/>
              <a:t>Information Extraction (IE)</a:t>
            </a:r>
          </a:p>
        </p:txBody>
      </p:sp>
      <p:sp>
        <p:nvSpPr>
          <p:cNvPr id="145412" name="Rectangle 3">
            <a:extLst>
              <a:ext uri="{FF2B5EF4-FFF2-40B4-BE49-F238E27FC236}">
                <a16:creationId xmlns:a16="http://schemas.microsoft.com/office/drawing/2014/main" id="{B39F5DAF-5A37-4655-BE44-4FBDBEA3C3AC}"/>
              </a:ext>
            </a:extLst>
          </p:cNvPr>
          <p:cNvSpPr>
            <a:spLocks noGrp="1" noChangeArrowheads="1"/>
          </p:cNvSpPr>
          <p:nvPr>
            <p:ph type="body" idx="1"/>
          </p:nvPr>
        </p:nvSpPr>
        <p:spPr>
          <a:xfrm>
            <a:off x="304800" y="1371600"/>
            <a:ext cx="8382000" cy="5410200"/>
          </a:xfrm>
        </p:spPr>
        <p:txBody>
          <a:bodyPr>
            <a:normAutofit fontScale="77500" lnSpcReduction="20000"/>
          </a:bodyPr>
          <a:lstStyle/>
          <a:p>
            <a:pPr eaLnBrk="1" hangingPunct="1">
              <a:lnSpc>
                <a:spcPct val="90000"/>
              </a:lnSpc>
            </a:pPr>
            <a:r>
              <a:rPr lang="en-US" altLang="en-US" dirty="0"/>
              <a:t>Can be applied to different types of text for extracting various types of information:</a:t>
            </a:r>
          </a:p>
          <a:p>
            <a:pPr lvl="1" eaLnBrk="1" hangingPunct="1">
              <a:lnSpc>
                <a:spcPct val="90000"/>
              </a:lnSpc>
            </a:pPr>
            <a:r>
              <a:rPr lang="en-US" altLang="en-US" dirty="0"/>
              <a:t>Newspaper articles</a:t>
            </a:r>
          </a:p>
          <a:p>
            <a:pPr lvl="2" eaLnBrk="1" hangingPunct="1">
              <a:lnSpc>
                <a:spcPct val="90000"/>
              </a:lnSpc>
            </a:pPr>
            <a:r>
              <a:rPr lang="en-US" altLang="en-US" dirty="0"/>
              <a:t>Company acquisitions</a:t>
            </a:r>
          </a:p>
          <a:p>
            <a:pPr lvl="2" eaLnBrk="1" hangingPunct="1">
              <a:lnSpc>
                <a:spcPct val="90000"/>
              </a:lnSpc>
            </a:pPr>
            <a:r>
              <a:rPr lang="en-US" altLang="en-US" dirty="0"/>
              <a:t>Crimes</a:t>
            </a:r>
          </a:p>
          <a:p>
            <a:pPr lvl="1" eaLnBrk="1" hangingPunct="1">
              <a:lnSpc>
                <a:spcPct val="90000"/>
              </a:lnSpc>
            </a:pPr>
            <a:r>
              <a:rPr lang="en-US" altLang="en-US" dirty="0"/>
              <a:t>Scientific articles</a:t>
            </a:r>
          </a:p>
          <a:p>
            <a:pPr lvl="2" eaLnBrk="1" hangingPunct="1">
              <a:lnSpc>
                <a:spcPct val="90000"/>
              </a:lnSpc>
            </a:pPr>
            <a:r>
              <a:rPr lang="en-US" altLang="en-US" dirty="0"/>
              <a:t>Protein interactions</a:t>
            </a:r>
          </a:p>
          <a:p>
            <a:pPr lvl="2" eaLnBrk="1" hangingPunct="1">
              <a:lnSpc>
                <a:spcPct val="90000"/>
              </a:lnSpc>
            </a:pPr>
            <a:r>
              <a:rPr lang="en-US" altLang="en-US" dirty="0"/>
              <a:t>Genes and diseases</a:t>
            </a:r>
          </a:p>
          <a:p>
            <a:pPr lvl="1" eaLnBrk="1" hangingPunct="1">
              <a:lnSpc>
                <a:spcPct val="90000"/>
              </a:lnSpc>
            </a:pPr>
            <a:r>
              <a:rPr lang="en-US" altLang="en-US" dirty="0"/>
              <a:t>Newsgroup messages</a:t>
            </a:r>
          </a:p>
          <a:p>
            <a:pPr lvl="2" eaLnBrk="1" hangingPunct="1">
              <a:lnSpc>
                <a:spcPct val="90000"/>
              </a:lnSpc>
            </a:pPr>
            <a:r>
              <a:rPr lang="en-US" altLang="en-US" dirty="0"/>
              <a:t>Drug interactions</a:t>
            </a:r>
          </a:p>
          <a:p>
            <a:pPr lvl="1" eaLnBrk="1" hangingPunct="1">
              <a:lnSpc>
                <a:spcPct val="90000"/>
              </a:lnSpc>
            </a:pPr>
            <a:r>
              <a:rPr lang="en-US" altLang="en-US" dirty="0"/>
              <a:t>Classified ads</a:t>
            </a:r>
          </a:p>
          <a:p>
            <a:pPr lvl="2" eaLnBrk="1" hangingPunct="1">
              <a:lnSpc>
                <a:spcPct val="90000"/>
              </a:lnSpc>
            </a:pPr>
            <a:r>
              <a:rPr lang="en-US" altLang="en-US" dirty="0"/>
              <a:t>Job postings</a:t>
            </a:r>
          </a:p>
          <a:p>
            <a:pPr lvl="1" eaLnBrk="1" hangingPunct="1">
              <a:lnSpc>
                <a:spcPct val="90000"/>
              </a:lnSpc>
            </a:pPr>
            <a:r>
              <a:rPr lang="en-US" altLang="en-US" dirty="0"/>
              <a:t>Clinical notes</a:t>
            </a:r>
          </a:p>
          <a:p>
            <a:pPr lvl="2" eaLnBrk="1" hangingPunct="1">
              <a:lnSpc>
                <a:spcPct val="90000"/>
              </a:lnSpc>
            </a:pPr>
            <a:r>
              <a:rPr lang="en-US" altLang="en-US" dirty="0"/>
              <a:t>Diseases and treatments</a:t>
            </a:r>
          </a:p>
          <a:p>
            <a:pPr lvl="1" eaLnBrk="1" hangingPunct="1">
              <a:lnSpc>
                <a:spcPct val="90000"/>
              </a:lnSpc>
            </a:pPr>
            <a:r>
              <a:rPr lang="en-US" altLang="en-US" dirty="0"/>
              <a:t>…</a:t>
            </a:r>
          </a:p>
          <a:p>
            <a:pPr eaLnBrk="1" hangingPunct="1">
              <a:lnSpc>
                <a:spcPct val="90000"/>
              </a:lnSpc>
            </a:pPr>
            <a:r>
              <a:rPr lang="en-US" altLang="en-US" dirty="0"/>
              <a:t>Not necessary to analyze whole sentences!</a:t>
            </a:r>
          </a:p>
          <a:p>
            <a:pPr lvl="1" eaLnBrk="1" hangingPunct="1">
              <a:lnSpc>
                <a:spcPct val="90000"/>
              </a:lnSpc>
            </a:pPr>
            <a:r>
              <a:rPr lang="en-US" altLang="en-US" dirty="0"/>
              <a:t>Shallow</a:t>
            </a:r>
          </a:p>
          <a:p>
            <a:pPr lvl="1" eaLnBrk="1" hangingPunct="1">
              <a:lnSpc>
                <a:spcPct val="90000"/>
              </a:lnSpc>
            </a:pPr>
            <a:r>
              <a:rPr lang="en-US" altLang="en-US" dirty="0"/>
              <a:t>Looking only for specific (pre-defined) information of interest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C89C9-4F76-4A44-93BD-6E52F6644FA3}"/>
              </a:ext>
            </a:extLst>
          </p:cNvPr>
          <p:cNvSpPr>
            <a:spLocks noGrp="1"/>
          </p:cNvSpPr>
          <p:nvPr>
            <p:ph type="title"/>
          </p:nvPr>
        </p:nvSpPr>
        <p:spPr/>
        <p:txBody>
          <a:bodyPr/>
          <a:lstStyle/>
          <a:p>
            <a:r>
              <a:rPr lang="en-US" dirty="0"/>
              <a:t>Job Posting IE Template</a:t>
            </a:r>
          </a:p>
        </p:txBody>
      </p:sp>
      <p:sp>
        <p:nvSpPr>
          <p:cNvPr id="4" name="Slide Number Placeholder 3">
            <a:extLst>
              <a:ext uri="{FF2B5EF4-FFF2-40B4-BE49-F238E27FC236}">
                <a16:creationId xmlns:a16="http://schemas.microsoft.com/office/drawing/2014/main" id="{AF717987-1624-4F90-9F4C-BF20336C155D}"/>
              </a:ext>
            </a:extLst>
          </p:cNvPr>
          <p:cNvSpPr>
            <a:spLocks noGrp="1"/>
          </p:cNvSpPr>
          <p:nvPr>
            <p:ph type="sldNum" sz="quarter" idx="12"/>
          </p:nvPr>
        </p:nvSpPr>
        <p:spPr/>
        <p:txBody>
          <a:bodyPr/>
          <a:lstStyle/>
          <a:p>
            <a:pPr>
              <a:defRPr/>
            </a:pPr>
            <a:fld id="{BDCB826A-10D9-4B74-BF3F-66BA54B479B8}" type="slidenum">
              <a:rPr lang="en-US" altLang="en-US" smtClean="0"/>
              <a:pPr>
                <a:defRPr/>
              </a:pPr>
              <a:t>5</a:t>
            </a:fld>
            <a:endParaRPr lang="en-US" altLang="en-US" dirty="0"/>
          </a:p>
        </p:txBody>
      </p:sp>
      <p:sp>
        <p:nvSpPr>
          <p:cNvPr id="6" name="TextBox 5">
            <a:extLst>
              <a:ext uri="{FF2B5EF4-FFF2-40B4-BE49-F238E27FC236}">
                <a16:creationId xmlns:a16="http://schemas.microsoft.com/office/drawing/2014/main" id="{19501847-8346-4EFA-9EBC-DE2F615638DB}"/>
              </a:ext>
            </a:extLst>
          </p:cNvPr>
          <p:cNvSpPr txBox="1"/>
          <p:nvPr/>
        </p:nvSpPr>
        <p:spPr>
          <a:xfrm>
            <a:off x="2286000" y="1307969"/>
            <a:ext cx="4572000" cy="4247317"/>
          </a:xfrm>
          <a:prstGeom prst="rect">
            <a:avLst/>
          </a:prstGeom>
          <a:noFill/>
        </p:spPr>
        <p:txBody>
          <a:bodyPr wrap="square">
            <a:spAutoFit/>
          </a:bodyPr>
          <a:lstStyle/>
          <a:p>
            <a:pPr eaLnBrk="1" hangingPunct="1"/>
            <a:r>
              <a:rPr lang="en-US" altLang="en-US" dirty="0"/>
              <a:t>title:</a:t>
            </a:r>
            <a:endParaRPr lang="en-US" altLang="en-US" dirty="0">
              <a:solidFill>
                <a:srgbClr val="FF0000"/>
              </a:solidFill>
            </a:endParaRPr>
          </a:p>
          <a:p>
            <a:pPr eaLnBrk="1" hangingPunct="1"/>
            <a:r>
              <a:rPr lang="en-US" altLang="en-US" dirty="0"/>
              <a:t>salary:</a:t>
            </a:r>
          </a:p>
          <a:p>
            <a:pPr eaLnBrk="1" hangingPunct="1"/>
            <a:r>
              <a:rPr lang="en-US" altLang="en-US" dirty="0"/>
              <a:t>company:</a:t>
            </a:r>
          </a:p>
          <a:p>
            <a:pPr eaLnBrk="1" hangingPunct="1"/>
            <a:r>
              <a:rPr lang="en-US" altLang="en-US" dirty="0"/>
              <a:t>recruiter:</a:t>
            </a:r>
          </a:p>
          <a:p>
            <a:pPr eaLnBrk="1" hangingPunct="1"/>
            <a:r>
              <a:rPr lang="en-US" altLang="en-US" dirty="0"/>
              <a:t>state: </a:t>
            </a:r>
            <a:endParaRPr lang="en-US" altLang="en-US" dirty="0">
              <a:solidFill>
                <a:srgbClr val="FF0000"/>
              </a:solidFill>
            </a:endParaRPr>
          </a:p>
          <a:p>
            <a:pPr eaLnBrk="1" hangingPunct="1"/>
            <a:r>
              <a:rPr lang="en-US" altLang="en-US" dirty="0"/>
              <a:t>city:</a:t>
            </a:r>
          </a:p>
          <a:p>
            <a:pPr eaLnBrk="1" hangingPunct="1"/>
            <a:r>
              <a:rPr lang="en-US" altLang="en-US" dirty="0"/>
              <a:t>country: </a:t>
            </a:r>
            <a:endParaRPr lang="en-US" altLang="en-US" dirty="0">
              <a:solidFill>
                <a:srgbClr val="FF0000"/>
              </a:solidFill>
            </a:endParaRPr>
          </a:p>
          <a:p>
            <a:pPr eaLnBrk="1" hangingPunct="1"/>
            <a:r>
              <a:rPr lang="en-US" altLang="en-US" dirty="0"/>
              <a:t>language:</a:t>
            </a:r>
            <a:endParaRPr lang="en-US" altLang="en-US" dirty="0">
              <a:solidFill>
                <a:srgbClr val="FF0000"/>
              </a:solidFill>
            </a:endParaRPr>
          </a:p>
          <a:p>
            <a:pPr eaLnBrk="1" hangingPunct="1"/>
            <a:r>
              <a:rPr lang="en-US" altLang="en-US" dirty="0"/>
              <a:t>platform:</a:t>
            </a:r>
            <a:endParaRPr lang="en-US" altLang="en-US" dirty="0">
              <a:solidFill>
                <a:srgbClr val="FF0000"/>
              </a:solidFill>
            </a:endParaRPr>
          </a:p>
          <a:p>
            <a:pPr eaLnBrk="1" hangingPunct="1"/>
            <a:r>
              <a:rPr lang="en-US" altLang="en-US" dirty="0"/>
              <a:t>application:</a:t>
            </a:r>
          </a:p>
          <a:p>
            <a:pPr eaLnBrk="1" hangingPunct="1"/>
            <a:r>
              <a:rPr lang="en-US" altLang="en-US" dirty="0"/>
              <a:t>area:</a:t>
            </a:r>
            <a:endParaRPr lang="en-US" altLang="en-US" dirty="0">
              <a:solidFill>
                <a:srgbClr val="FF0000"/>
              </a:solidFill>
            </a:endParaRPr>
          </a:p>
          <a:p>
            <a:pPr eaLnBrk="1" hangingPunct="1"/>
            <a:r>
              <a:rPr lang="en-US" altLang="en-US" dirty="0" err="1"/>
              <a:t>req_years_experience</a:t>
            </a:r>
            <a:r>
              <a:rPr lang="en-US" altLang="en-US" dirty="0"/>
              <a:t>:</a:t>
            </a:r>
            <a:endParaRPr lang="en-US" altLang="en-US" dirty="0">
              <a:solidFill>
                <a:srgbClr val="FF0000"/>
              </a:solidFill>
            </a:endParaRPr>
          </a:p>
          <a:p>
            <a:pPr eaLnBrk="1" hangingPunct="1"/>
            <a:r>
              <a:rPr lang="en-US" altLang="en-US" dirty="0" err="1"/>
              <a:t>desired_years_experience</a:t>
            </a:r>
            <a:r>
              <a:rPr lang="en-US" altLang="en-US" dirty="0"/>
              <a:t>:</a:t>
            </a:r>
            <a:endParaRPr lang="en-US" altLang="en-US" dirty="0">
              <a:solidFill>
                <a:srgbClr val="FF0000"/>
              </a:solidFill>
            </a:endParaRPr>
          </a:p>
          <a:p>
            <a:pPr eaLnBrk="1" hangingPunct="1"/>
            <a:r>
              <a:rPr lang="en-US" altLang="en-US" dirty="0" err="1"/>
              <a:t>req_degree</a:t>
            </a:r>
            <a:r>
              <a:rPr lang="en-US" altLang="en-US" dirty="0"/>
              <a:t>:</a:t>
            </a:r>
          </a:p>
          <a:p>
            <a:pPr eaLnBrk="1" hangingPunct="1"/>
            <a:r>
              <a:rPr lang="en-US" altLang="en-US" dirty="0" err="1"/>
              <a:t>desired_degree</a:t>
            </a:r>
            <a:r>
              <a:rPr lang="en-US" altLang="en-US" dirty="0"/>
              <a:t>:</a:t>
            </a:r>
          </a:p>
        </p:txBody>
      </p:sp>
    </p:spTree>
    <p:extLst>
      <p:ext uri="{BB962C8B-B14F-4D97-AF65-F5344CB8AC3E}">
        <p14:creationId xmlns:p14="http://schemas.microsoft.com/office/powerpoint/2010/main" val="336391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1FE0-BFA0-49EF-BEFF-9886DA906676}"/>
              </a:ext>
            </a:extLst>
          </p:cNvPr>
          <p:cNvSpPr>
            <a:spLocks noGrp="1"/>
          </p:cNvSpPr>
          <p:nvPr>
            <p:ph type="title"/>
          </p:nvPr>
        </p:nvSpPr>
        <p:spPr/>
        <p:txBody>
          <a:bodyPr/>
          <a:lstStyle/>
          <a:p>
            <a:r>
              <a:rPr lang="en-US" dirty="0"/>
              <a:t>Sample Job Posting</a:t>
            </a:r>
          </a:p>
        </p:txBody>
      </p:sp>
      <p:sp>
        <p:nvSpPr>
          <p:cNvPr id="4" name="Slide Number Placeholder 3">
            <a:extLst>
              <a:ext uri="{FF2B5EF4-FFF2-40B4-BE49-F238E27FC236}">
                <a16:creationId xmlns:a16="http://schemas.microsoft.com/office/drawing/2014/main" id="{69393FA0-834D-437A-996E-4B113013E169}"/>
              </a:ext>
            </a:extLst>
          </p:cNvPr>
          <p:cNvSpPr>
            <a:spLocks noGrp="1"/>
          </p:cNvSpPr>
          <p:nvPr>
            <p:ph type="sldNum" sz="quarter" idx="12"/>
          </p:nvPr>
        </p:nvSpPr>
        <p:spPr/>
        <p:txBody>
          <a:bodyPr/>
          <a:lstStyle/>
          <a:p>
            <a:pPr>
              <a:defRPr/>
            </a:pPr>
            <a:fld id="{BDCB826A-10D9-4B74-BF3F-66BA54B479B8}" type="slidenum">
              <a:rPr lang="en-US" altLang="en-US" smtClean="0"/>
              <a:pPr>
                <a:defRPr/>
              </a:pPr>
              <a:t>6</a:t>
            </a:fld>
            <a:endParaRPr lang="en-US" altLang="en-US" dirty="0"/>
          </a:p>
        </p:txBody>
      </p:sp>
      <p:sp>
        <p:nvSpPr>
          <p:cNvPr id="5" name="Text Box 3">
            <a:extLst>
              <a:ext uri="{FF2B5EF4-FFF2-40B4-BE49-F238E27FC236}">
                <a16:creationId xmlns:a16="http://schemas.microsoft.com/office/drawing/2014/main" id="{414E5F88-E72C-4545-B8BD-328A740F97BC}"/>
              </a:ext>
            </a:extLst>
          </p:cNvPr>
          <p:cNvSpPr txBox="1">
            <a:spLocks noChangeArrowheads="1"/>
          </p:cNvSpPr>
          <p:nvPr/>
        </p:nvSpPr>
        <p:spPr bwMode="auto">
          <a:xfrm>
            <a:off x="685800" y="1371600"/>
            <a:ext cx="7772400" cy="3295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600" dirty="0"/>
          </a:p>
          <a:p>
            <a:pPr eaLnBrk="1" hangingPunct="1"/>
            <a:r>
              <a:rPr lang="en-US" altLang="en-US" sz="1600" dirty="0"/>
              <a:t>SOFTWARE PROGRAMMER</a:t>
            </a:r>
          </a:p>
          <a:p>
            <a:pPr eaLnBrk="1" hangingPunct="1"/>
            <a:endParaRPr lang="en-US" altLang="en-US" sz="1600" dirty="0"/>
          </a:p>
          <a:p>
            <a:pPr eaLnBrk="1" hangingPunct="1"/>
            <a:r>
              <a:rPr lang="en-US" altLang="en-US" sz="1600" dirty="0"/>
              <a:t>Position available for Software Programmer experienced  in generating software for PC-Based Voice Mail systems.  Experienced in C Programming.  Must be familiar with communicating with and controlling voice cards; preferable Dialogic, however, experience with others such as </a:t>
            </a:r>
            <a:r>
              <a:rPr lang="en-US" altLang="en-US" sz="1600" dirty="0" err="1"/>
              <a:t>Rhetorix</a:t>
            </a:r>
            <a:r>
              <a:rPr lang="en-US" altLang="en-US" sz="1600" dirty="0"/>
              <a:t> and Natural Microsystems is okay. Prefer 5 years or more </a:t>
            </a:r>
          </a:p>
          <a:p>
            <a:pPr eaLnBrk="1" hangingPunct="1"/>
            <a:r>
              <a:rPr lang="en-US" altLang="en-US" sz="1600" dirty="0"/>
              <a:t>experience with PC Based Voice Mail, but will consider as little as 2 years.  Need to find a Senior level person who can come on board and pick up code with very little training. </a:t>
            </a:r>
          </a:p>
          <a:p>
            <a:pPr eaLnBrk="1" hangingPunct="1"/>
            <a:r>
              <a:rPr lang="en-US" altLang="en-US" sz="1600" dirty="0"/>
              <a:t>Present Operating System is DOS.  May go to OS-2 or UNIX in future.</a:t>
            </a:r>
          </a:p>
          <a:p>
            <a:pPr eaLnBrk="1" hangingPunct="1"/>
            <a:endParaRPr lang="en-US" altLang="en-US" sz="1600" dirty="0"/>
          </a:p>
        </p:txBody>
      </p:sp>
    </p:spTree>
    <p:extLst>
      <p:ext uri="{BB962C8B-B14F-4D97-AF65-F5344CB8AC3E}">
        <p14:creationId xmlns:p14="http://schemas.microsoft.com/office/powerpoint/2010/main" val="200421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355E-76F7-410F-8953-B636B5F311D0}"/>
              </a:ext>
            </a:extLst>
          </p:cNvPr>
          <p:cNvSpPr>
            <a:spLocks noGrp="1"/>
          </p:cNvSpPr>
          <p:nvPr>
            <p:ph type="title"/>
          </p:nvPr>
        </p:nvSpPr>
        <p:spPr/>
        <p:txBody>
          <a:bodyPr/>
          <a:lstStyle/>
          <a:p>
            <a:r>
              <a:rPr lang="en-US" dirty="0"/>
              <a:t>Sample Job Posting</a:t>
            </a:r>
          </a:p>
        </p:txBody>
      </p:sp>
      <p:sp>
        <p:nvSpPr>
          <p:cNvPr id="4" name="Slide Number Placeholder 3">
            <a:extLst>
              <a:ext uri="{FF2B5EF4-FFF2-40B4-BE49-F238E27FC236}">
                <a16:creationId xmlns:a16="http://schemas.microsoft.com/office/drawing/2014/main" id="{7770A88B-CDB3-453E-82A6-A67EB525F741}"/>
              </a:ext>
            </a:extLst>
          </p:cNvPr>
          <p:cNvSpPr>
            <a:spLocks noGrp="1"/>
          </p:cNvSpPr>
          <p:nvPr>
            <p:ph type="sldNum" sz="quarter" idx="12"/>
          </p:nvPr>
        </p:nvSpPr>
        <p:spPr/>
        <p:txBody>
          <a:bodyPr/>
          <a:lstStyle/>
          <a:p>
            <a:pPr>
              <a:defRPr/>
            </a:pPr>
            <a:fld id="{BDCB826A-10D9-4B74-BF3F-66BA54B479B8}" type="slidenum">
              <a:rPr lang="en-US" altLang="en-US" smtClean="0"/>
              <a:pPr>
                <a:defRPr/>
              </a:pPr>
              <a:t>7</a:t>
            </a:fld>
            <a:endParaRPr lang="en-US" altLang="en-US" dirty="0"/>
          </a:p>
        </p:txBody>
      </p:sp>
      <p:sp>
        <p:nvSpPr>
          <p:cNvPr id="5" name="Text Box 3">
            <a:extLst>
              <a:ext uri="{FF2B5EF4-FFF2-40B4-BE49-F238E27FC236}">
                <a16:creationId xmlns:a16="http://schemas.microsoft.com/office/drawing/2014/main" id="{AAFB6A60-0C8E-4ECF-9249-D8F0FF563E8C}"/>
              </a:ext>
            </a:extLst>
          </p:cNvPr>
          <p:cNvSpPr txBox="1">
            <a:spLocks noChangeArrowheads="1"/>
          </p:cNvSpPr>
          <p:nvPr/>
        </p:nvSpPr>
        <p:spPr bwMode="auto">
          <a:xfrm>
            <a:off x="685800" y="1371600"/>
            <a:ext cx="7772400" cy="3295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600" dirty="0"/>
          </a:p>
          <a:p>
            <a:pPr eaLnBrk="1" hangingPunct="1"/>
            <a:r>
              <a:rPr lang="en-US" altLang="en-US" sz="1600" dirty="0">
                <a:solidFill>
                  <a:srgbClr val="FF0000"/>
                </a:solidFill>
              </a:rPr>
              <a:t>SOFTWARE PROGRAMMER</a:t>
            </a:r>
          </a:p>
          <a:p>
            <a:pPr eaLnBrk="1" hangingPunct="1"/>
            <a:endParaRPr lang="en-US" altLang="en-US" sz="1600" dirty="0"/>
          </a:p>
          <a:p>
            <a:pPr eaLnBrk="1" hangingPunct="1"/>
            <a:r>
              <a:rPr lang="en-US" altLang="en-US" sz="1600" dirty="0"/>
              <a:t>Position available for Software Programmer experienced  in generating software for PC-Based </a:t>
            </a:r>
            <a:r>
              <a:rPr lang="en-US" altLang="en-US" sz="1600" dirty="0">
                <a:solidFill>
                  <a:srgbClr val="FF0000"/>
                </a:solidFill>
              </a:rPr>
              <a:t>Voice Mail</a:t>
            </a:r>
            <a:r>
              <a:rPr lang="en-US" altLang="en-US" sz="1600" dirty="0"/>
              <a:t> systems.  Experienced in </a:t>
            </a:r>
            <a:r>
              <a:rPr lang="en-US" altLang="en-US" sz="1600" dirty="0">
                <a:solidFill>
                  <a:srgbClr val="FF0000"/>
                </a:solidFill>
              </a:rPr>
              <a:t>C </a:t>
            </a:r>
            <a:r>
              <a:rPr lang="en-US" altLang="en-US" sz="1600" dirty="0"/>
              <a:t>Programming.  Must be familiar with communicating with and controlling voice cards; preferable Dialogic, however, experience with others such as </a:t>
            </a:r>
            <a:r>
              <a:rPr lang="en-US" altLang="en-US" sz="1600" dirty="0" err="1"/>
              <a:t>Rhetorix</a:t>
            </a:r>
            <a:r>
              <a:rPr lang="en-US" altLang="en-US" sz="1600" dirty="0"/>
              <a:t> and Natural Microsystems is okay. Prefer </a:t>
            </a:r>
            <a:r>
              <a:rPr lang="en-US" altLang="en-US" sz="1600" dirty="0">
                <a:solidFill>
                  <a:srgbClr val="FF0000"/>
                </a:solidFill>
              </a:rPr>
              <a:t>5</a:t>
            </a:r>
            <a:r>
              <a:rPr lang="en-US" altLang="en-US" sz="1600" dirty="0"/>
              <a:t> years or more </a:t>
            </a:r>
          </a:p>
          <a:p>
            <a:pPr eaLnBrk="1" hangingPunct="1"/>
            <a:r>
              <a:rPr lang="en-US" altLang="en-US" sz="1600" dirty="0"/>
              <a:t>experience with </a:t>
            </a:r>
            <a:r>
              <a:rPr lang="en-US" altLang="en-US" sz="1600" dirty="0">
                <a:solidFill>
                  <a:srgbClr val="FF0000"/>
                </a:solidFill>
              </a:rPr>
              <a:t>PC </a:t>
            </a:r>
            <a:r>
              <a:rPr lang="en-US" altLang="en-US" sz="1600" dirty="0"/>
              <a:t>Based </a:t>
            </a:r>
            <a:r>
              <a:rPr lang="en-US" altLang="en-US" sz="1600" dirty="0">
                <a:solidFill>
                  <a:srgbClr val="FF0000"/>
                </a:solidFill>
              </a:rPr>
              <a:t>Voice Mail</a:t>
            </a:r>
            <a:r>
              <a:rPr lang="en-US" altLang="en-US" sz="1600" dirty="0"/>
              <a:t>, but will consider as little as </a:t>
            </a:r>
            <a:r>
              <a:rPr lang="en-US" altLang="en-US" sz="1600" dirty="0">
                <a:solidFill>
                  <a:srgbClr val="FF0000"/>
                </a:solidFill>
              </a:rPr>
              <a:t>2</a:t>
            </a:r>
            <a:r>
              <a:rPr lang="en-US" altLang="en-US" sz="1600" dirty="0"/>
              <a:t> years.  Need to find a Senior level person who can come on board and pick up code with very little training. </a:t>
            </a:r>
          </a:p>
          <a:p>
            <a:pPr eaLnBrk="1" hangingPunct="1"/>
            <a:r>
              <a:rPr lang="en-US" altLang="en-US" sz="1600" dirty="0"/>
              <a:t>Present Operating System is </a:t>
            </a:r>
            <a:r>
              <a:rPr lang="en-US" altLang="en-US" sz="1600" dirty="0">
                <a:solidFill>
                  <a:srgbClr val="FF0000"/>
                </a:solidFill>
              </a:rPr>
              <a:t>DOS</a:t>
            </a:r>
            <a:r>
              <a:rPr lang="en-US" altLang="en-US" sz="1600" dirty="0"/>
              <a:t>.  May go to </a:t>
            </a:r>
            <a:r>
              <a:rPr lang="en-US" altLang="en-US" sz="1600" dirty="0">
                <a:solidFill>
                  <a:srgbClr val="FF0000"/>
                </a:solidFill>
              </a:rPr>
              <a:t>OS-2</a:t>
            </a:r>
            <a:r>
              <a:rPr lang="en-US" altLang="en-US" sz="1600" dirty="0"/>
              <a:t> or </a:t>
            </a:r>
            <a:r>
              <a:rPr lang="en-US" altLang="en-US" sz="1600" dirty="0">
                <a:solidFill>
                  <a:srgbClr val="FF0000"/>
                </a:solidFill>
              </a:rPr>
              <a:t>UNIX</a:t>
            </a:r>
            <a:r>
              <a:rPr lang="en-US" altLang="en-US" sz="1600" dirty="0"/>
              <a:t> in future.</a:t>
            </a:r>
          </a:p>
          <a:p>
            <a:pPr eaLnBrk="1" hangingPunct="1"/>
            <a:endParaRPr lang="en-US" altLang="en-US" sz="1600" dirty="0"/>
          </a:p>
        </p:txBody>
      </p:sp>
    </p:spTree>
    <p:extLst>
      <p:ext uri="{BB962C8B-B14F-4D97-AF65-F5344CB8AC3E}">
        <p14:creationId xmlns:p14="http://schemas.microsoft.com/office/powerpoint/2010/main" val="710171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C89C9-4F76-4A44-93BD-6E52F6644FA3}"/>
              </a:ext>
            </a:extLst>
          </p:cNvPr>
          <p:cNvSpPr>
            <a:spLocks noGrp="1"/>
          </p:cNvSpPr>
          <p:nvPr>
            <p:ph type="title"/>
          </p:nvPr>
        </p:nvSpPr>
        <p:spPr/>
        <p:txBody>
          <a:bodyPr/>
          <a:lstStyle/>
          <a:p>
            <a:r>
              <a:rPr lang="en-US" dirty="0"/>
              <a:t>Extracted Job Posting Template</a:t>
            </a:r>
          </a:p>
        </p:txBody>
      </p:sp>
      <p:sp>
        <p:nvSpPr>
          <p:cNvPr id="4" name="Slide Number Placeholder 3">
            <a:extLst>
              <a:ext uri="{FF2B5EF4-FFF2-40B4-BE49-F238E27FC236}">
                <a16:creationId xmlns:a16="http://schemas.microsoft.com/office/drawing/2014/main" id="{AF717987-1624-4F90-9F4C-BF20336C155D}"/>
              </a:ext>
            </a:extLst>
          </p:cNvPr>
          <p:cNvSpPr>
            <a:spLocks noGrp="1"/>
          </p:cNvSpPr>
          <p:nvPr>
            <p:ph type="sldNum" sz="quarter" idx="12"/>
          </p:nvPr>
        </p:nvSpPr>
        <p:spPr/>
        <p:txBody>
          <a:bodyPr/>
          <a:lstStyle/>
          <a:p>
            <a:pPr>
              <a:defRPr/>
            </a:pPr>
            <a:fld id="{BDCB826A-10D9-4B74-BF3F-66BA54B479B8}" type="slidenum">
              <a:rPr lang="en-US" altLang="en-US" smtClean="0"/>
              <a:pPr>
                <a:defRPr/>
              </a:pPr>
              <a:t>8</a:t>
            </a:fld>
            <a:endParaRPr lang="en-US" altLang="en-US" dirty="0"/>
          </a:p>
        </p:txBody>
      </p:sp>
      <p:sp>
        <p:nvSpPr>
          <p:cNvPr id="6" name="TextBox 5">
            <a:extLst>
              <a:ext uri="{FF2B5EF4-FFF2-40B4-BE49-F238E27FC236}">
                <a16:creationId xmlns:a16="http://schemas.microsoft.com/office/drawing/2014/main" id="{19501847-8346-4EFA-9EBC-DE2F615638DB}"/>
              </a:ext>
            </a:extLst>
          </p:cNvPr>
          <p:cNvSpPr txBox="1"/>
          <p:nvPr/>
        </p:nvSpPr>
        <p:spPr>
          <a:xfrm>
            <a:off x="2286000" y="1307969"/>
            <a:ext cx="4572000" cy="4247317"/>
          </a:xfrm>
          <a:prstGeom prst="rect">
            <a:avLst/>
          </a:prstGeom>
          <a:noFill/>
        </p:spPr>
        <p:txBody>
          <a:bodyPr wrap="square">
            <a:spAutoFit/>
          </a:bodyPr>
          <a:lstStyle/>
          <a:p>
            <a:pPr eaLnBrk="1" hangingPunct="1"/>
            <a:r>
              <a:rPr lang="en-US" altLang="en-US" dirty="0"/>
              <a:t>title: </a:t>
            </a:r>
            <a:r>
              <a:rPr lang="en-US" altLang="en-US" dirty="0">
                <a:solidFill>
                  <a:srgbClr val="FF0000"/>
                </a:solidFill>
              </a:rPr>
              <a:t>SOFTWARE PROGRAMMER</a:t>
            </a:r>
          </a:p>
          <a:p>
            <a:pPr eaLnBrk="1" hangingPunct="1"/>
            <a:r>
              <a:rPr lang="en-US" altLang="en-US" dirty="0"/>
              <a:t>salary:</a:t>
            </a:r>
          </a:p>
          <a:p>
            <a:pPr eaLnBrk="1" hangingPunct="1"/>
            <a:r>
              <a:rPr lang="en-US" altLang="en-US" dirty="0"/>
              <a:t>company:</a:t>
            </a:r>
          </a:p>
          <a:p>
            <a:pPr eaLnBrk="1" hangingPunct="1"/>
            <a:r>
              <a:rPr lang="en-US" altLang="en-US" dirty="0"/>
              <a:t>recruiter:</a:t>
            </a:r>
          </a:p>
          <a:p>
            <a:pPr eaLnBrk="1" hangingPunct="1"/>
            <a:r>
              <a:rPr lang="en-US" altLang="en-US" dirty="0"/>
              <a:t>state: </a:t>
            </a:r>
            <a:endParaRPr lang="en-US" altLang="en-US" dirty="0">
              <a:solidFill>
                <a:srgbClr val="FF0000"/>
              </a:solidFill>
            </a:endParaRPr>
          </a:p>
          <a:p>
            <a:pPr eaLnBrk="1" hangingPunct="1"/>
            <a:r>
              <a:rPr lang="en-US" altLang="en-US" dirty="0"/>
              <a:t>city:</a:t>
            </a:r>
          </a:p>
          <a:p>
            <a:pPr eaLnBrk="1" hangingPunct="1"/>
            <a:r>
              <a:rPr lang="en-US" altLang="en-US" dirty="0"/>
              <a:t>country: </a:t>
            </a:r>
            <a:endParaRPr lang="en-US" altLang="en-US" dirty="0">
              <a:solidFill>
                <a:srgbClr val="FF0000"/>
              </a:solidFill>
            </a:endParaRPr>
          </a:p>
          <a:p>
            <a:pPr eaLnBrk="1" hangingPunct="1"/>
            <a:r>
              <a:rPr lang="en-US" altLang="en-US" dirty="0"/>
              <a:t>language: </a:t>
            </a:r>
            <a:r>
              <a:rPr lang="en-US" altLang="en-US" dirty="0">
                <a:solidFill>
                  <a:srgbClr val="FF0000"/>
                </a:solidFill>
              </a:rPr>
              <a:t>C</a:t>
            </a:r>
          </a:p>
          <a:p>
            <a:pPr eaLnBrk="1" hangingPunct="1"/>
            <a:r>
              <a:rPr lang="en-US" altLang="en-US" dirty="0"/>
              <a:t>platform: </a:t>
            </a:r>
            <a:r>
              <a:rPr lang="en-US" altLang="en-US" dirty="0">
                <a:solidFill>
                  <a:srgbClr val="FF0000"/>
                </a:solidFill>
              </a:rPr>
              <a:t>PC</a:t>
            </a:r>
            <a:r>
              <a:rPr lang="en-US" altLang="en-US" dirty="0"/>
              <a:t> \ </a:t>
            </a:r>
            <a:r>
              <a:rPr lang="en-US" altLang="en-US" dirty="0">
                <a:solidFill>
                  <a:srgbClr val="FF0000"/>
                </a:solidFill>
              </a:rPr>
              <a:t>DOS</a:t>
            </a:r>
            <a:r>
              <a:rPr lang="en-US" altLang="en-US" dirty="0"/>
              <a:t> \ </a:t>
            </a:r>
            <a:r>
              <a:rPr lang="en-US" altLang="en-US" dirty="0">
                <a:solidFill>
                  <a:srgbClr val="FF0000"/>
                </a:solidFill>
              </a:rPr>
              <a:t>OS-2</a:t>
            </a:r>
            <a:r>
              <a:rPr lang="en-US" altLang="en-US" dirty="0"/>
              <a:t> \ </a:t>
            </a:r>
            <a:r>
              <a:rPr lang="en-US" altLang="en-US" dirty="0">
                <a:solidFill>
                  <a:srgbClr val="FF0000"/>
                </a:solidFill>
              </a:rPr>
              <a:t>UNIX</a:t>
            </a:r>
          </a:p>
          <a:p>
            <a:pPr eaLnBrk="1" hangingPunct="1"/>
            <a:r>
              <a:rPr lang="en-US" altLang="en-US" dirty="0"/>
              <a:t>application:</a:t>
            </a:r>
          </a:p>
          <a:p>
            <a:pPr eaLnBrk="1" hangingPunct="1"/>
            <a:r>
              <a:rPr lang="en-US" altLang="en-US" dirty="0"/>
              <a:t>area: </a:t>
            </a:r>
            <a:r>
              <a:rPr lang="en-US" altLang="en-US" dirty="0">
                <a:solidFill>
                  <a:srgbClr val="FF0000"/>
                </a:solidFill>
              </a:rPr>
              <a:t>Voice Mail</a:t>
            </a:r>
          </a:p>
          <a:p>
            <a:pPr eaLnBrk="1" hangingPunct="1"/>
            <a:r>
              <a:rPr lang="en-US" altLang="en-US" dirty="0" err="1"/>
              <a:t>req_years_experience</a:t>
            </a:r>
            <a:r>
              <a:rPr lang="en-US" altLang="en-US" dirty="0"/>
              <a:t>: </a:t>
            </a:r>
            <a:r>
              <a:rPr lang="en-US" altLang="en-US" dirty="0">
                <a:solidFill>
                  <a:srgbClr val="FF0000"/>
                </a:solidFill>
              </a:rPr>
              <a:t>2</a:t>
            </a:r>
          </a:p>
          <a:p>
            <a:pPr eaLnBrk="1" hangingPunct="1"/>
            <a:r>
              <a:rPr lang="en-US" altLang="en-US" dirty="0" err="1"/>
              <a:t>desired_years_experience</a:t>
            </a:r>
            <a:r>
              <a:rPr lang="en-US" altLang="en-US" dirty="0"/>
              <a:t>: </a:t>
            </a:r>
            <a:r>
              <a:rPr lang="en-US" altLang="en-US" dirty="0">
                <a:solidFill>
                  <a:srgbClr val="FF0000"/>
                </a:solidFill>
              </a:rPr>
              <a:t>5</a:t>
            </a:r>
          </a:p>
          <a:p>
            <a:pPr eaLnBrk="1" hangingPunct="1"/>
            <a:r>
              <a:rPr lang="en-US" altLang="en-US" dirty="0" err="1"/>
              <a:t>req_degree</a:t>
            </a:r>
            <a:r>
              <a:rPr lang="en-US" altLang="en-US" dirty="0"/>
              <a:t>:</a:t>
            </a:r>
          </a:p>
          <a:p>
            <a:pPr eaLnBrk="1" hangingPunct="1"/>
            <a:r>
              <a:rPr lang="en-US" altLang="en-US" dirty="0" err="1"/>
              <a:t>desired_degree</a:t>
            </a:r>
            <a:r>
              <a:rPr lang="en-US" altLang="en-US" dirty="0"/>
              <a:t>:</a:t>
            </a:r>
          </a:p>
        </p:txBody>
      </p:sp>
    </p:spTree>
    <p:extLst>
      <p:ext uri="{BB962C8B-B14F-4D97-AF65-F5344CB8AC3E}">
        <p14:creationId xmlns:p14="http://schemas.microsoft.com/office/powerpoint/2010/main" val="1678850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a:extLst>
              <a:ext uri="{FF2B5EF4-FFF2-40B4-BE49-F238E27FC236}">
                <a16:creationId xmlns:a16="http://schemas.microsoft.com/office/drawing/2014/main" id="{688355DE-6FBB-4D3C-8310-0F04898060E8}"/>
              </a:ext>
            </a:extLst>
          </p:cNvPr>
          <p:cNvSpPr>
            <a:spLocks noGrp="1"/>
          </p:cNvSpPr>
          <p:nvPr>
            <p:ph type="title"/>
          </p:nvPr>
        </p:nvSpPr>
        <p:spPr/>
        <p:txBody>
          <a:bodyPr/>
          <a:lstStyle/>
          <a:p>
            <a:r>
              <a:rPr lang="en-US" altLang="en-US"/>
              <a:t>Information Extraction Tasks</a:t>
            </a:r>
          </a:p>
        </p:txBody>
      </p:sp>
      <p:sp>
        <p:nvSpPr>
          <p:cNvPr id="152579" name="Content Placeholder 2">
            <a:extLst>
              <a:ext uri="{FF2B5EF4-FFF2-40B4-BE49-F238E27FC236}">
                <a16:creationId xmlns:a16="http://schemas.microsoft.com/office/drawing/2014/main" id="{66995CC9-A41C-4C2F-AD30-FE82FA94C03A}"/>
              </a:ext>
            </a:extLst>
          </p:cNvPr>
          <p:cNvSpPr>
            <a:spLocks noGrp="1"/>
          </p:cNvSpPr>
          <p:nvPr>
            <p:ph idx="1"/>
          </p:nvPr>
        </p:nvSpPr>
        <p:spPr/>
        <p:txBody>
          <a:bodyPr/>
          <a:lstStyle/>
          <a:p>
            <a:pPr marL="0" indent="0">
              <a:buNone/>
            </a:pPr>
            <a:r>
              <a:rPr lang="en-US" altLang="en-US" dirty="0"/>
              <a:t>Two main subtasks:</a:t>
            </a:r>
          </a:p>
          <a:p>
            <a:pPr marL="0" indent="0">
              <a:buNone/>
            </a:pPr>
            <a:endParaRPr lang="en-US" altLang="en-US" dirty="0"/>
          </a:p>
          <a:p>
            <a:r>
              <a:rPr lang="en-US" altLang="en-US" dirty="0"/>
              <a:t>Named Entity Recognition (NER)  or Named Entity Extraction </a:t>
            </a:r>
          </a:p>
          <a:p>
            <a:endParaRPr lang="en-US" altLang="en-US" dirty="0"/>
          </a:p>
          <a:p>
            <a:r>
              <a:rPr lang="en-US" altLang="en-US" dirty="0"/>
              <a:t>Relation Extraction</a:t>
            </a:r>
          </a:p>
          <a:p>
            <a:endParaRPr lang="en-US"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8755</TotalTime>
  <Words>2404</Words>
  <Application>Microsoft Office PowerPoint</Application>
  <PresentationFormat>On-screen Show (4:3)</PresentationFormat>
  <Paragraphs>373</Paragraphs>
  <Slides>35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Helvetica</vt:lpstr>
      <vt:lpstr>Times New Roman</vt:lpstr>
      <vt:lpstr>Office Theme</vt:lpstr>
      <vt:lpstr>Natural Language Processing</vt:lpstr>
      <vt:lpstr>Reading</vt:lpstr>
      <vt:lpstr>Information Extraction (IE)</vt:lpstr>
      <vt:lpstr>Information Extraction (IE)</vt:lpstr>
      <vt:lpstr>Job Posting IE Template</vt:lpstr>
      <vt:lpstr>Sample Job Posting</vt:lpstr>
      <vt:lpstr>Sample Job Posting</vt:lpstr>
      <vt:lpstr>Extracted Job Posting Template</vt:lpstr>
      <vt:lpstr>Information Extraction Tasks</vt:lpstr>
      <vt:lpstr>Named Entity Recognition</vt:lpstr>
      <vt:lpstr>Named Entity Recognition</vt:lpstr>
      <vt:lpstr>Relation Extraction</vt:lpstr>
      <vt:lpstr>Relation Extraction</vt:lpstr>
      <vt:lpstr>Biomedical Abstract</vt:lpstr>
      <vt:lpstr>Named Entity Recognition (protein names)</vt:lpstr>
      <vt:lpstr>Relation Extraction  (protein interactions)</vt:lpstr>
      <vt:lpstr>Rule-Based Methods for NER</vt:lpstr>
      <vt:lpstr>Adding Linguistic Information to Rules</vt:lpstr>
      <vt:lpstr>Rules for Relation Extraction</vt:lpstr>
      <vt:lpstr>Machine Learning for IE</vt:lpstr>
      <vt:lpstr>Named Entity Extraction as Classification</vt:lpstr>
      <vt:lpstr>Named Entity Recognition as Classification</vt:lpstr>
      <vt:lpstr>Named Entity Recognition as Classification</vt:lpstr>
      <vt:lpstr>Named Entity Extraction as Classification</vt:lpstr>
      <vt:lpstr>Named Entity Recognition as Sequence Labeling</vt:lpstr>
      <vt:lpstr>Named Entity Recognition as Sequence Labeling</vt:lpstr>
      <vt:lpstr>Named Entity Recognition as Sequence Labeling</vt:lpstr>
      <vt:lpstr>Named Entity Recognition as Sequence Labeling</vt:lpstr>
      <vt:lpstr>Named Entity Recognition as Sequence Labeling</vt:lpstr>
      <vt:lpstr>Named Entity Recognition as Sequence Labeling</vt:lpstr>
      <vt:lpstr>Named Entity Recognition Using Bi-LSTM</vt:lpstr>
      <vt:lpstr>Relation Extraction as Classification</vt:lpstr>
      <vt:lpstr>Relation Extraction Using LSTM</vt:lpstr>
      <vt:lpstr>Evaluating IE</vt:lpstr>
      <vt:lpstr>Evaluation Measures (for binary classification)</vt:lpstr>
    </vt:vector>
  </TitlesOfParts>
  <Company>UW-Milwaukee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COMPSCI 423/723</dc:title>
  <dc:creator>Rohit Jaivant Kate</dc:creator>
  <cp:lastModifiedBy>Rohit J Kate</cp:lastModifiedBy>
  <cp:revision>1821</cp:revision>
  <dcterms:created xsi:type="dcterms:W3CDTF">2010-08-30T20:07:57Z</dcterms:created>
  <dcterms:modified xsi:type="dcterms:W3CDTF">2023-10-18T21:42:39Z</dcterms:modified>
</cp:coreProperties>
</file>