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1" r:id="rId6"/>
    <p:sldId id="262" r:id="rId7"/>
    <p:sldId id="372" r:id="rId8"/>
    <p:sldId id="285" r:id="rId9"/>
    <p:sldId id="260" r:id="rId10"/>
    <p:sldId id="266" r:id="rId11"/>
    <p:sldId id="312" r:id="rId12"/>
    <p:sldId id="313" r:id="rId13"/>
    <p:sldId id="297" r:id="rId14"/>
    <p:sldId id="310" r:id="rId15"/>
    <p:sldId id="311" r:id="rId16"/>
    <p:sldId id="274" r:id="rId17"/>
    <p:sldId id="350" r:id="rId18"/>
    <p:sldId id="349" r:id="rId19"/>
    <p:sldId id="277" r:id="rId20"/>
    <p:sldId id="288" r:id="rId21"/>
    <p:sldId id="293" r:id="rId22"/>
    <p:sldId id="353"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8000"/>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3574D-64AD-4CF7-90D2-3DAA3E39E828}" v="14" dt="2023-09-11T18:44:14.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4" d="100"/>
          <a:sy n="154" d="100"/>
        </p:scale>
        <p:origin x="200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J Kate" userId="6acfeb0a-1742-4fee-9ad0-3462b52b7fdf" providerId="ADAL" clId="{729CD789-EBDA-4D82-ABB3-C451F9036908}"/>
    <pc:docChg chg="undo custSel addSld delSld modSld sldOrd">
      <pc:chgData name="Rohit J Kate" userId="6acfeb0a-1742-4fee-9ad0-3462b52b7fdf" providerId="ADAL" clId="{729CD789-EBDA-4D82-ABB3-C451F9036908}" dt="2021-09-02T14:17:48.154" v="4915" actId="27636"/>
      <pc:docMkLst>
        <pc:docMk/>
      </pc:docMkLst>
      <pc:sldChg chg="modSp mod">
        <pc:chgData name="Rohit J Kate" userId="6acfeb0a-1742-4fee-9ad0-3462b52b7fdf" providerId="ADAL" clId="{729CD789-EBDA-4D82-ABB3-C451F9036908}" dt="2021-09-02T14:17:48.154" v="4915" actId="27636"/>
        <pc:sldMkLst>
          <pc:docMk/>
          <pc:sldMk cId="1635498555" sldId="259"/>
        </pc:sldMkLst>
        <pc:spChg chg="mod">
          <ac:chgData name="Rohit J Kate" userId="6acfeb0a-1742-4fee-9ad0-3462b52b7fdf" providerId="ADAL" clId="{729CD789-EBDA-4D82-ABB3-C451F9036908}" dt="2021-09-02T14:17:48.154" v="4915" actId="27636"/>
          <ac:spMkLst>
            <pc:docMk/>
            <pc:sldMk cId="1635498555" sldId="259"/>
            <ac:spMk id="3" creationId="{E51564D0-9E70-49B9-AC0A-BCD9123619B9}"/>
          </ac:spMkLst>
        </pc:spChg>
      </pc:sldChg>
      <pc:sldChg chg="modSp mod">
        <pc:chgData name="Rohit J Kate" userId="6acfeb0a-1742-4fee-9ad0-3462b52b7fdf" providerId="ADAL" clId="{729CD789-EBDA-4D82-ABB3-C451F9036908}" dt="2021-09-02T02:15:06.754" v="1526" actId="20577"/>
        <pc:sldMkLst>
          <pc:docMk/>
          <pc:sldMk cId="4249404360" sldId="260"/>
        </pc:sldMkLst>
        <pc:spChg chg="mod">
          <ac:chgData name="Rohit J Kate" userId="6acfeb0a-1742-4fee-9ad0-3462b52b7fdf" providerId="ADAL" clId="{729CD789-EBDA-4D82-ABB3-C451F9036908}" dt="2021-09-02T02:15:06.754" v="1526" actId="20577"/>
          <ac:spMkLst>
            <pc:docMk/>
            <pc:sldMk cId="4249404360" sldId="260"/>
            <ac:spMk id="16387" creationId="{31489629-173E-43BD-ABE6-2B17963DD628}"/>
          </ac:spMkLst>
        </pc:spChg>
      </pc:sldChg>
      <pc:sldChg chg="modSp mod">
        <pc:chgData name="Rohit J Kate" userId="6acfeb0a-1742-4fee-9ad0-3462b52b7fdf" providerId="ADAL" clId="{729CD789-EBDA-4D82-ABB3-C451F9036908}" dt="2021-09-02T02:17:00.744" v="1535" actId="20577"/>
        <pc:sldMkLst>
          <pc:docMk/>
          <pc:sldMk cId="0" sldId="261"/>
        </pc:sldMkLst>
        <pc:spChg chg="mod">
          <ac:chgData name="Rohit J Kate" userId="6acfeb0a-1742-4fee-9ad0-3462b52b7fdf" providerId="ADAL" clId="{729CD789-EBDA-4D82-ABB3-C451F9036908}" dt="2021-09-02T02:17:00.744" v="1535" actId="20577"/>
          <ac:spMkLst>
            <pc:docMk/>
            <pc:sldMk cId="0" sldId="261"/>
            <ac:spMk id="18435" creationId="{64524F06-6454-4549-B953-16687C1DEFCE}"/>
          </ac:spMkLst>
        </pc:spChg>
      </pc:sldChg>
      <pc:sldChg chg="del">
        <pc:chgData name="Rohit J Kate" userId="6acfeb0a-1742-4fee-9ad0-3462b52b7fdf" providerId="ADAL" clId="{729CD789-EBDA-4D82-ABB3-C451F9036908}" dt="2021-09-02T02:07:52.280" v="1414" actId="47"/>
        <pc:sldMkLst>
          <pc:docMk/>
          <pc:sldMk cId="0" sldId="264"/>
        </pc:sldMkLst>
      </pc:sldChg>
      <pc:sldChg chg="del">
        <pc:chgData name="Rohit J Kate" userId="6acfeb0a-1742-4fee-9ad0-3462b52b7fdf" providerId="ADAL" clId="{729CD789-EBDA-4D82-ABB3-C451F9036908}" dt="2021-09-02T02:07:52.280" v="1414" actId="47"/>
        <pc:sldMkLst>
          <pc:docMk/>
          <pc:sldMk cId="0" sldId="267"/>
        </pc:sldMkLst>
      </pc:sldChg>
      <pc:sldChg chg="modSp mod">
        <pc:chgData name="Rohit J Kate" userId="6acfeb0a-1742-4fee-9ad0-3462b52b7fdf" providerId="ADAL" clId="{729CD789-EBDA-4D82-ABB3-C451F9036908}" dt="2021-09-02T02:34:42.237" v="2070" actId="5793"/>
        <pc:sldMkLst>
          <pc:docMk/>
          <pc:sldMk cId="0" sldId="268"/>
        </pc:sldMkLst>
        <pc:spChg chg="mod">
          <ac:chgData name="Rohit J Kate" userId="6acfeb0a-1742-4fee-9ad0-3462b52b7fdf" providerId="ADAL" clId="{729CD789-EBDA-4D82-ABB3-C451F9036908}" dt="2021-09-02T02:34:42.237" v="2070" actId="5793"/>
          <ac:spMkLst>
            <pc:docMk/>
            <pc:sldMk cId="0" sldId="268"/>
            <ac:spMk id="20483" creationId="{3285C3BD-E533-4638-84E1-3A8F43460A32}"/>
          </ac:spMkLst>
        </pc:spChg>
      </pc:sldChg>
      <pc:sldChg chg="modSp mod">
        <pc:chgData name="Rohit J Kate" userId="6acfeb0a-1742-4fee-9ad0-3462b52b7fdf" providerId="ADAL" clId="{729CD789-EBDA-4D82-ABB3-C451F9036908}" dt="2021-09-02T04:53:30.503" v="4626" actId="20577"/>
        <pc:sldMkLst>
          <pc:docMk/>
          <pc:sldMk cId="0" sldId="269"/>
        </pc:sldMkLst>
        <pc:spChg chg="mod">
          <ac:chgData name="Rohit J Kate" userId="6acfeb0a-1742-4fee-9ad0-3462b52b7fdf" providerId="ADAL" clId="{729CD789-EBDA-4D82-ABB3-C451F9036908}" dt="2021-09-02T04:53:30.503" v="4626" actId="20577"/>
          <ac:spMkLst>
            <pc:docMk/>
            <pc:sldMk cId="0" sldId="269"/>
            <ac:spMk id="27650" creationId="{053F3A23-9308-4F1F-86F9-FD3725D0EACB}"/>
          </ac:spMkLst>
        </pc:spChg>
        <pc:spChg chg="mod">
          <ac:chgData name="Rohit J Kate" userId="6acfeb0a-1742-4fee-9ad0-3462b52b7fdf" providerId="ADAL" clId="{729CD789-EBDA-4D82-ABB3-C451F9036908}" dt="2021-09-02T04:44:06.627" v="4503" actId="20577"/>
          <ac:spMkLst>
            <pc:docMk/>
            <pc:sldMk cId="0" sldId="269"/>
            <ac:spMk id="27651" creationId="{DAFCD366-FEED-485F-BCBB-BC2307CE4B23}"/>
          </ac:spMkLst>
        </pc:spChg>
      </pc:sldChg>
      <pc:sldChg chg="modSp mod">
        <pc:chgData name="Rohit J Kate" userId="6acfeb0a-1742-4fee-9ad0-3462b52b7fdf" providerId="ADAL" clId="{729CD789-EBDA-4D82-ABB3-C451F9036908}" dt="2021-09-02T02:37:35.734" v="2156" actId="20577"/>
        <pc:sldMkLst>
          <pc:docMk/>
          <pc:sldMk cId="0" sldId="270"/>
        </pc:sldMkLst>
        <pc:spChg chg="mod">
          <ac:chgData name="Rohit J Kate" userId="6acfeb0a-1742-4fee-9ad0-3462b52b7fdf" providerId="ADAL" clId="{729CD789-EBDA-4D82-ABB3-C451F9036908}" dt="2021-09-02T02:37:35.734" v="2156" actId="20577"/>
          <ac:spMkLst>
            <pc:docMk/>
            <pc:sldMk cId="0" sldId="270"/>
            <ac:spMk id="24579" creationId="{BA61B7CC-D238-4A98-935D-3FF4AD77F0D4}"/>
          </ac:spMkLst>
        </pc:spChg>
      </pc:sldChg>
      <pc:sldChg chg="add del">
        <pc:chgData name="Rohit J Kate" userId="6acfeb0a-1742-4fee-9ad0-3462b52b7fdf" providerId="ADAL" clId="{729CD789-EBDA-4D82-ABB3-C451F9036908}" dt="2021-09-02T02:08:11.981" v="1417" actId="47"/>
        <pc:sldMkLst>
          <pc:docMk/>
          <pc:sldMk cId="0" sldId="271"/>
        </pc:sldMkLst>
      </pc:sldChg>
      <pc:sldChg chg="del">
        <pc:chgData name="Rohit J Kate" userId="6acfeb0a-1742-4fee-9ad0-3462b52b7fdf" providerId="ADAL" clId="{729CD789-EBDA-4D82-ABB3-C451F9036908}" dt="2021-09-02T02:06:31.370" v="1410" actId="47"/>
        <pc:sldMkLst>
          <pc:docMk/>
          <pc:sldMk cId="0" sldId="274"/>
        </pc:sldMkLst>
      </pc:sldChg>
      <pc:sldChg chg="modSp mod">
        <pc:chgData name="Rohit J Kate" userId="6acfeb0a-1742-4fee-9ad0-3462b52b7fdf" providerId="ADAL" clId="{729CD789-EBDA-4D82-ABB3-C451F9036908}" dt="2021-09-02T01:58:53.824" v="1228" actId="20577"/>
        <pc:sldMkLst>
          <pc:docMk/>
          <pc:sldMk cId="0" sldId="275"/>
        </pc:sldMkLst>
        <pc:spChg chg="mod">
          <ac:chgData name="Rohit J Kate" userId="6acfeb0a-1742-4fee-9ad0-3462b52b7fdf" providerId="ADAL" clId="{729CD789-EBDA-4D82-ABB3-C451F9036908}" dt="2021-09-02T01:58:53.824" v="1228" actId="20577"/>
          <ac:spMkLst>
            <pc:docMk/>
            <pc:sldMk cId="0" sldId="275"/>
            <ac:spMk id="5123" creationId="{2D74FA7D-9DB1-4F67-8501-E467AD2E9954}"/>
          </ac:spMkLst>
        </pc:spChg>
      </pc:sldChg>
      <pc:sldChg chg="modSp mod">
        <pc:chgData name="Rohit J Kate" userId="6acfeb0a-1742-4fee-9ad0-3462b52b7fdf" providerId="ADAL" clId="{729CD789-EBDA-4D82-ABB3-C451F9036908}" dt="2021-09-02T01:55:04.668" v="960" actId="113"/>
        <pc:sldMkLst>
          <pc:docMk/>
          <pc:sldMk cId="0" sldId="276"/>
        </pc:sldMkLst>
        <pc:spChg chg="mod">
          <ac:chgData name="Rohit J Kate" userId="6acfeb0a-1742-4fee-9ad0-3462b52b7fdf" providerId="ADAL" clId="{729CD789-EBDA-4D82-ABB3-C451F9036908}" dt="2021-09-02T01:55:04.668" v="960" actId="113"/>
          <ac:spMkLst>
            <pc:docMk/>
            <pc:sldMk cId="0" sldId="276"/>
            <ac:spMk id="6147" creationId="{53C27ED5-631A-407E-9B23-5C488814379A}"/>
          </ac:spMkLst>
        </pc:spChg>
      </pc:sldChg>
      <pc:sldChg chg="addSp modSp mod">
        <pc:chgData name="Rohit J Kate" userId="6acfeb0a-1742-4fee-9ad0-3462b52b7fdf" providerId="ADAL" clId="{729CD789-EBDA-4D82-ABB3-C451F9036908}" dt="2021-09-02T01:59:25.837" v="1255" actId="20577"/>
        <pc:sldMkLst>
          <pc:docMk/>
          <pc:sldMk cId="0" sldId="277"/>
        </pc:sldMkLst>
        <pc:spChg chg="add mod">
          <ac:chgData name="Rohit J Kate" userId="6acfeb0a-1742-4fee-9ad0-3462b52b7fdf" providerId="ADAL" clId="{729CD789-EBDA-4D82-ABB3-C451F9036908}" dt="2021-09-02T01:59:25.837" v="1255" actId="20577"/>
          <ac:spMkLst>
            <pc:docMk/>
            <pc:sldMk cId="0" sldId="277"/>
            <ac:spMk id="2" creationId="{53DA9F13-526B-4A70-86D5-B597A1A4A343}"/>
          </ac:spMkLst>
        </pc:spChg>
        <pc:spChg chg="mod">
          <ac:chgData name="Rohit J Kate" userId="6acfeb0a-1742-4fee-9ad0-3462b52b7fdf" providerId="ADAL" clId="{729CD789-EBDA-4D82-ABB3-C451F9036908}" dt="2021-09-02T01:59:21.925" v="1254" actId="1076"/>
          <ac:spMkLst>
            <pc:docMk/>
            <pc:sldMk cId="0" sldId="277"/>
            <ac:spMk id="7171" creationId="{B2838B35-2738-4911-BFDC-347C1EC42F71}"/>
          </ac:spMkLst>
        </pc:spChg>
      </pc:sldChg>
      <pc:sldChg chg="addSp delSp modSp mod">
        <pc:chgData name="Rohit J Kate" userId="6acfeb0a-1742-4fee-9ad0-3462b52b7fdf" providerId="ADAL" clId="{729CD789-EBDA-4D82-ABB3-C451F9036908}" dt="2021-09-02T02:00:00.799" v="1276" actId="20577"/>
        <pc:sldMkLst>
          <pc:docMk/>
          <pc:sldMk cId="0" sldId="278"/>
        </pc:sldMkLst>
        <pc:spChg chg="add mod">
          <ac:chgData name="Rohit J Kate" userId="6acfeb0a-1742-4fee-9ad0-3462b52b7fdf" providerId="ADAL" clId="{729CD789-EBDA-4D82-ABB3-C451F9036908}" dt="2021-09-02T01:59:40.153" v="1257"/>
          <ac:spMkLst>
            <pc:docMk/>
            <pc:sldMk cId="0" sldId="278"/>
            <ac:spMk id="12" creationId="{952B2347-4BB8-4D26-9EF5-261C064CAAF5}"/>
          </ac:spMkLst>
        </pc:spChg>
        <pc:spChg chg="add mod">
          <ac:chgData name="Rohit J Kate" userId="6acfeb0a-1742-4fee-9ad0-3462b52b7fdf" providerId="ADAL" clId="{729CD789-EBDA-4D82-ABB3-C451F9036908}" dt="2021-09-02T02:00:00.799" v="1276" actId="20577"/>
          <ac:spMkLst>
            <pc:docMk/>
            <pc:sldMk cId="0" sldId="278"/>
            <ac:spMk id="13" creationId="{8D7722A6-2557-4196-8DD6-2E923F186039}"/>
          </ac:spMkLst>
        </pc:spChg>
        <pc:spChg chg="del">
          <ac:chgData name="Rohit J Kate" userId="6acfeb0a-1742-4fee-9ad0-3462b52b7fdf" providerId="ADAL" clId="{729CD789-EBDA-4D82-ABB3-C451F9036908}" dt="2021-09-02T01:59:33.433" v="1256" actId="478"/>
          <ac:spMkLst>
            <pc:docMk/>
            <pc:sldMk cId="0" sldId="278"/>
            <ac:spMk id="8195" creationId="{A01A4EE6-2848-4F9A-B1CA-072B4C0C2457}"/>
          </ac:spMkLst>
        </pc:spChg>
      </pc:sldChg>
      <pc:sldChg chg="del">
        <pc:chgData name="Rohit J Kate" userId="6acfeb0a-1742-4fee-9ad0-3462b52b7fdf" providerId="ADAL" clId="{729CD789-EBDA-4D82-ABB3-C451F9036908}" dt="2021-09-02T02:06:33.488" v="1411" actId="47"/>
        <pc:sldMkLst>
          <pc:docMk/>
          <pc:sldMk cId="0" sldId="279"/>
        </pc:sldMkLst>
      </pc:sldChg>
      <pc:sldChg chg="del">
        <pc:chgData name="Rohit J Kate" userId="6acfeb0a-1742-4fee-9ad0-3462b52b7fdf" providerId="ADAL" clId="{729CD789-EBDA-4D82-ABB3-C451F9036908}" dt="2021-09-02T02:05:50.380" v="1409" actId="47"/>
        <pc:sldMkLst>
          <pc:docMk/>
          <pc:sldMk cId="0" sldId="280"/>
        </pc:sldMkLst>
      </pc:sldChg>
      <pc:sldChg chg="del">
        <pc:chgData name="Rohit J Kate" userId="6acfeb0a-1742-4fee-9ad0-3462b52b7fdf" providerId="ADAL" clId="{729CD789-EBDA-4D82-ABB3-C451F9036908}" dt="2021-09-02T01:51:28.943" v="880" actId="2696"/>
        <pc:sldMkLst>
          <pc:docMk/>
          <pc:sldMk cId="3432519115" sldId="281"/>
        </pc:sldMkLst>
        <pc:spChg chg="mod">
          <ac:chgData name="Rohit J Kate" userId="6acfeb0a-1742-4fee-9ad0-3462b52b7fdf" providerId="ADAL" clId="{729CD789-EBDA-4D82-ABB3-C451F9036908}" dt="2021-09-02T01:53:31.363" v="958" actId="20577"/>
          <ac:spMkLst>
            <pc:docMk/>
            <pc:sldMk cId="3432519115" sldId="281"/>
            <ac:spMk id="3" creationId="{83E26BA6-4285-482C-A32A-FC3E7595CED8}"/>
          </ac:spMkLst>
        </pc:spChg>
      </pc:sldChg>
      <pc:sldChg chg="del">
        <pc:chgData name="Rohit J Kate" userId="6acfeb0a-1742-4fee-9ad0-3462b52b7fdf" providerId="ADAL" clId="{729CD789-EBDA-4D82-ABB3-C451F9036908}" dt="2021-09-02T02:05:46.537" v="1408" actId="47"/>
        <pc:sldMkLst>
          <pc:docMk/>
          <pc:sldMk cId="0" sldId="282"/>
        </pc:sldMkLst>
      </pc:sldChg>
      <pc:sldChg chg="del">
        <pc:chgData name="Rohit J Kate" userId="6acfeb0a-1742-4fee-9ad0-3462b52b7fdf" providerId="ADAL" clId="{729CD789-EBDA-4D82-ABB3-C451F9036908}" dt="2021-09-02T04:55:18.054" v="4627" actId="47"/>
        <pc:sldMkLst>
          <pc:docMk/>
          <pc:sldMk cId="0" sldId="283"/>
        </pc:sldMkLst>
      </pc:sldChg>
      <pc:sldChg chg="del">
        <pc:chgData name="Rohit J Kate" userId="6acfeb0a-1742-4fee-9ad0-3462b52b7fdf" providerId="ADAL" clId="{729CD789-EBDA-4D82-ABB3-C451F9036908}" dt="2021-09-02T04:55:20.106" v="4628" actId="47"/>
        <pc:sldMkLst>
          <pc:docMk/>
          <pc:sldMk cId="0" sldId="284"/>
        </pc:sldMkLst>
      </pc:sldChg>
      <pc:sldChg chg="del">
        <pc:chgData name="Rohit J Kate" userId="6acfeb0a-1742-4fee-9ad0-3462b52b7fdf" providerId="ADAL" clId="{729CD789-EBDA-4D82-ABB3-C451F9036908}" dt="2021-09-02T02:07:52.280" v="1414" actId="47"/>
        <pc:sldMkLst>
          <pc:docMk/>
          <pc:sldMk cId="0" sldId="285"/>
        </pc:sldMkLst>
      </pc:sldChg>
      <pc:sldChg chg="del">
        <pc:chgData name="Rohit J Kate" userId="6acfeb0a-1742-4fee-9ad0-3462b52b7fdf" providerId="ADAL" clId="{729CD789-EBDA-4D82-ABB3-C451F9036908}" dt="2021-09-02T02:07:52.280" v="1414" actId="47"/>
        <pc:sldMkLst>
          <pc:docMk/>
          <pc:sldMk cId="0" sldId="286"/>
        </pc:sldMkLst>
      </pc:sldChg>
      <pc:sldChg chg="del">
        <pc:chgData name="Rohit J Kate" userId="6acfeb0a-1742-4fee-9ad0-3462b52b7fdf" providerId="ADAL" clId="{729CD789-EBDA-4D82-ABB3-C451F9036908}" dt="2021-09-02T02:07:52.280" v="1414" actId="47"/>
        <pc:sldMkLst>
          <pc:docMk/>
          <pc:sldMk cId="0" sldId="287"/>
        </pc:sldMkLst>
      </pc:sldChg>
      <pc:sldChg chg="del">
        <pc:chgData name="Rohit J Kate" userId="6acfeb0a-1742-4fee-9ad0-3462b52b7fdf" providerId="ADAL" clId="{729CD789-EBDA-4D82-ABB3-C451F9036908}" dt="2021-09-02T02:07:52.280" v="1414" actId="47"/>
        <pc:sldMkLst>
          <pc:docMk/>
          <pc:sldMk cId="1753649097" sldId="288"/>
        </pc:sldMkLst>
      </pc:sldChg>
      <pc:sldChg chg="del">
        <pc:chgData name="Rohit J Kate" userId="6acfeb0a-1742-4fee-9ad0-3462b52b7fdf" providerId="ADAL" clId="{729CD789-EBDA-4D82-ABB3-C451F9036908}" dt="2021-09-02T02:07:52.280" v="1414" actId="47"/>
        <pc:sldMkLst>
          <pc:docMk/>
          <pc:sldMk cId="0" sldId="289"/>
        </pc:sldMkLst>
      </pc:sldChg>
      <pc:sldChg chg="del">
        <pc:chgData name="Rohit J Kate" userId="6acfeb0a-1742-4fee-9ad0-3462b52b7fdf" providerId="ADAL" clId="{729CD789-EBDA-4D82-ABB3-C451F9036908}" dt="2021-09-02T02:07:52.280" v="1414" actId="47"/>
        <pc:sldMkLst>
          <pc:docMk/>
          <pc:sldMk cId="0" sldId="290"/>
        </pc:sldMkLst>
      </pc:sldChg>
      <pc:sldChg chg="del">
        <pc:chgData name="Rohit J Kate" userId="6acfeb0a-1742-4fee-9ad0-3462b52b7fdf" providerId="ADAL" clId="{729CD789-EBDA-4D82-ABB3-C451F9036908}" dt="2021-09-02T02:07:52.280" v="1414" actId="47"/>
        <pc:sldMkLst>
          <pc:docMk/>
          <pc:sldMk cId="0" sldId="291"/>
        </pc:sldMkLst>
      </pc:sldChg>
      <pc:sldChg chg="del">
        <pc:chgData name="Rohit J Kate" userId="6acfeb0a-1742-4fee-9ad0-3462b52b7fdf" providerId="ADAL" clId="{729CD789-EBDA-4D82-ABB3-C451F9036908}" dt="2021-09-02T02:07:52.280" v="1414" actId="47"/>
        <pc:sldMkLst>
          <pc:docMk/>
          <pc:sldMk cId="0" sldId="292"/>
        </pc:sldMkLst>
      </pc:sldChg>
      <pc:sldChg chg="del">
        <pc:chgData name="Rohit J Kate" userId="6acfeb0a-1742-4fee-9ad0-3462b52b7fdf" providerId="ADAL" clId="{729CD789-EBDA-4D82-ABB3-C451F9036908}" dt="2021-09-02T02:07:52.280" v="1414" actId="47"/>
        <pc:sldMkLst>
          <pc:docMk/>
          <pc:sldMk cId="0" sldId="293"/>
        </pc:sldMkLst>
      </pc:sldChg>
      <pc:sldChg chg="del">
        <pc:chgData name="Rohit J Kate" userId="6acfeb0a-1742-4fee-9ad0-3462b52b7fdf" providerId="ADAL" clId="{729CD789-EBDA-4D82-ABB3-C451F9036908}" dt="2021-09-02T02:07:52.280" v="1414" actId="47"/>
        <pc:sldMkLst>
          <pc:docMk/>
          <pc:sldMk cId="0" sldId="294"/>
        </pc:sldMkLst>
      </pc:sldChg>
      <pc:sldChg chg="del">
        <pc:chgData name="Rohit J Kate" userId="6acfeb0a-1742-4fee-9ad0-3462b52b7fdf" providerId="ADAL" clId="{729CD789-EBDA-4D82-ABB3-C451F9036908}" dt="2021-09-02T02:07:52.280" v="1414" actId="47"/>
        <pc:sldMkLst>
          <pc:docMk/>
          <pc:sldMk cId="0" sldId="295"/>
        </pc:sldMkLst>
      </pc:sldChg>
      <pc:sldChg chg="del">
        <pc:chgData name="Rohit J Kate" userId="6acfeb0a-1742-4fee-9ad0-3462b52b7fdf" providerId="ADAL" clId="{729CD789-EBDA-4D82-ABB3-C451F9036908}" dt="2021-09-02T02:07:52.280" v="1414" actId="47"/>
        <pc:sldMkLst>
          <pc:docMk/>
          <pc:sldMk cId="0" sldId="296"/>
        </pc:sldMkLst>
      </pc:sldChg>
      <pc:sldChg chg="del">
        <pc:chgData name="Rohit J Kate" userId="6acfeb0a-1742-4fee-9ad0-3462b52b7fdf" providerId="ADAL" clId="{729CD789-EBDA-4D82-ABB3-C451F9036908}" dt="2021-09-02T02:07:52.280" v="1414" actId="47"/>
        <pc:sldMkLst>
          <pc:docMk/>
          <pc:sldMk cId="0" sldId="297"/>
        </pc:sldMkLst>
      </pc:sldChg>
      <pc:sldChg chg="del">
        <pc:chgData name="Rohit J Kate" userId="6acfeb0a-1742-4fee-9ad0-3462b52b7fdf" providerId="ADAL" clId="{729CD789-EBDA-4D82-ABB3-C451F9036908}" dt="2021-09-02T02:07:52.280" v="1414" actId="47"/>
        <pc:sldMkLst>
          <pc:docMk/>
          <pc:sldMk cId="0" sldId="298"/>
        </pc:sldMkLst>
      </pc:sldChg>
      <pc:sldChg chg="del">
        <pc:chgData name="Rohit J Kate" userId="6acfeb0a-1742-4fee-9ad0-3462b52b7fdf" providerId="ADAL" clId="{729CD789-EBDA-4D82-ABB3-C451F9036908}" dt="2021-09-02T02:07:52.280" v="1414" actId="47"/>
        <pc:sldMkLst>
          <pc:docMk/>
          <pc:sldMk cId="0" sldId="299"/>
        </pc:sldMkLst>
      </pc:sldChg>
      <pc:sldChg chg="del">
        <pc:chgData name="Rohit J Kate" userId="6acfeb0a-1742-4fee-9ad0-3462b52b7fdf" providerId="ADAL" clId="{729CD789-EBDA-4D82-ABB3-C451F9036908}" dt="2021-09-02T02:07:52.280" v="1414" actId="47"/>
        <pc:sldMkLst>
          <pc:docMk/>
          <pc:sldMk cId="0" sldId="300"/>
        </pc:sldMkLst>
      </pc:sldChg>
      <pc:sldChg chg="del">
        <pc:chgData name="Rohit J Kate" userId="6acfeb0a-1742-4fee-9ad0-3462b52b7fdf" providerId="ADAL" clId="{729CD789-EBDA-4D82-ABB3-C451F9036908}" dt="2021-09-02T02:07:52.280" v="1414" actId="47"/>
        <pc:sldMkLst>
          <pc:docMk/>
          <pc:sldMk cId="0" sldId="301"/>
        </pc:sldMkLst>
      </pc:sldChg>
      <pc:sldChg chg="del">
        <pc:chgData name="Rohit J Kate" userId="6acfeb0a-1742-4fee-9ad0-3462b52b7fdf" providerId="ADAL" clId="{729CD789-EBDA-4D82-ABB3-C451F9036908}" dt="2021-09-02T02:07:52.280" v="1414" actId="47"/>
        <pc:sldMkLst>
          <pc:docMk/>
          <pc:sldMk cId="0" sldId="302"/>
        </pc:sldMkLst>
      </pc:sldChg>
      <pc:sldChg chg="del">
        <pc:chgData name="Rohit J Kate" userId="6acfeb0a-1742-4fee-9ad0-3462b52b7fdf" providerId="ADAL" clId="{729CD789-EBDA-4D82-ABB3-C451F9036908}" dt="2021-09-02T02:07:52.280" v="1414" actId="47"/>
        <pc:sldMkLst>
          <pc:docMk/>
          <pc:sldMk cId="0" sldId="303"/>
        </pc:sldMkLst>
      </pc:sldChg>
      <pc:sldChg chg="del">
        <pc:chgData name="Rohit J Kate" userId="6acfeb0a-1742-4fee-9ad0-3462b52b7fdf" providerId="ADAL" clId="{729CD789-EBDA-4D82-ABB3-C451F9036908}" dt="2021-09-02T02:07:52.280" v="1414" actId="47"/>
        <pc:sldMkLst>
          <pc:docMk/>
          <pc:sldMk cId="0" sldId="304"/>
        </pc:sldMkLst>
      </pc:sldChg>
      <pc:sldChg chg="del">
        <pc:chgData name="Rohit J Kate" userId="6acfeb0a-1742-4fee-9ad0-3462b52b7fdf" providerId="ADAL" clId="{729CD789-EBDA-4D82-ABB3-C451F9036908}" dt="2021-09-02T02:07:52.280" v="1414" actId="47"/>
        <pc:sldMkLst>
          <pc:docMk/>
          <pc:sldMk cId="0" sldId="305"/>
        </pc:sldMkLst>
      </pc:sldChg>
      <pc:sldChg chg="del">
        <pc:chgData name="Rohit J Kate" userId="6acfeb0a-1742-4fee-9ad0-3462b52b7fdf" providerId="ADAL" clId="{729CD789-EBDA-4D82-ABB3-C451F9036908}" dt="2021-09-02T02:07:52.280" v="1414" actId="47"/>
        <pc:sldMkLst>
          <pc:docMk/>
          <pc:sldMk cId="0" sldId="306"/>
        </pc:sldMkLst>
      </pc:sldChg>
      <pc:sldChg chg="del">
        <pc:chgData name="Rohit J Kate" userId="6acfeb0a-1742-4fee-9ad0-3462b52b7fdf" providerId="ADAL" clId="{729CD789-EBDA-4D82-ABB3-C451F9036908}" dt="2021-09-02T02:07:52.280" v="1414" actId="47"/>
        <pc:sldMkLst>
          <pc:docMk/>
          <pc:sldMk cId="0" sldId="307"/>
        </pc:sldMkLst>
      </pc:sldChg>
      <pc:sldChg chg="del">
        <pc:chgData name="Rohit J Kate" userId="6acfeb0a-1742-4fee-9ad0-3462b52b7fdf" providerId="ADAL" clId="{729CD789-EBDA-4D82-ABB3-C451F9036908}" dt="2021-09-02T02:07:52.280" v="1414" actId="47"/>
        <pc:sldMkLst>
          <pc:docMk/>
          <pc:sldMk cId="0" sldId="308"/>
        </pc:sldMkLst>
      </pc:sldChg>
      <pc:sldChg chg="modSp mod">
        <pc:chgData name="Rohit J Kate" userId="6acfeb0a-1742-4fee-9ad0-3462b52b7fdf" providerId="ADAL" clId="{729CD789-EBDA-4D82-ABB3-C451F9036908}" dt="2021-09-02T01:50:58.851" v="879" actId="20577"/>
        <pc:sldMkLst>
          <pc:docMk/>
          <pc:sldMk cId="0" sldId="309"/>
        </pc:sldMkLst>
        <pc:spChg chg="mod">
          <ac:chgData name="Rohit J Kate" userId="6acfeb0a-1742-4fee-9ad0-3462b52b7fdf" providerId="ADAL" clId="{729CD789-EBDA-4D82-ABB3-C451F9036908}" dt="2021-09-02T01:50:58.851" v="879" actId="20577"/>
          <ac:spMkLst>
            <pc:docMk/>
            <pc:sldMk cId="0" sldId="309"/>
            <ac:spMk id="3" creationId="{075D3B24-939E-4E30-B073-EC699A160163}"/>
          </ac:spMkLst>
        </pc:spChg>
      </pc:sldChg>
      <pc:sldChg chg="addSp delSp modSp mod modAnim">
        <pc:chgData name="Rohit J Kate" userId="6acfeb0a-1742-4fee-9ad0-3462b52b7fdf" providerId="ADAL" clId="{729CD789-EBDA-4D82-ABB3-C451F9036908}" dt="2021-09-02T14:17:15.414" v="4913"/>
        <pc:sldMkLst>
          <pc:docMk/>
          <pc:sldMk cId="3415692766" sldId="310"/>
        </pc:sldMkLst>
        <pc:spChg chg="add mod">
          <ac:chgData name="Rohit J Kate" userId="6acfeb0a-1742-4fee-9ad0-3462b52b7fdf" providerId="ADAL" clId="{729CD789-EBDA-4D82-ABB3-C451F9036908}" dt="2021-09-02T02:00:52.735" v="1303" actId="1076"/>
          <ac:spMkLst>
            <pc:docMk/>
            <pc:sldMk cId="3415692766" sldId="310"/>
            <ac:spMk id="2" creationId="{D001FBAA-E84A-4FF5-A602-C2C0283E8472}"/>
          </ac:spMkLst>
        </pc:spChg>
        <pc:spChg chg="add mod">
          <ac:chgData name="Rohit J Kate" userId="6acfeb0a-1742-4fee-9ad0-3462b52b7fdf" providerId="ADAL" clId="{729CD789-EBDA-4D82-ABB3-C451F9036908}" dt="2021-09-02T02:03:26.391" v="1407" actId="164"/>
          <ac:spMkLst>
            <pc:docMk/>
            <pc:sldMk cId="3415692766" sldId="310"/>
            <ac:spMk id="3" creationId="{B4503B03-5AB3-430F-8C08-285F3477D6B7}"/>
          </ac:spMkLst>
        </pc:spChg>
        <pc:spChg chg="add mod topLvl">
          <ac:chgData name="Rohit J Kate" userId="6acfeb0a-1742-4fee-9ad0-3462b52b7fdf" providerId="ADAL" clId="{729CD789-EBDA-4D82-ABB3-C451F9036908}" dt="2021-09-02T02:03:26.391" v="1407" actId="164"/>
          <ac:spMkLst>
            <pc:docMk/>
            <pc:sldMk cId="3415692766" sldId="310"/>
            <ac:spMk id="4" creationId="{77674068-238A-4588-B243-390F99311599}"/>
          </ac:spMkLst>
        </pc:spChg>
        <pc:spChg chg="add mod">
          <ac:chgData name="Rohit J Kate" userId="6acfeb0a-1742-4fee-9ad0-3462b52b7fdf" providerId="ADAL" clId="{729CD789-EBDA-4D82-ABB3-C451F9036908}" dt="2021-09-02T02:03:26.391" v="1407" actId="164"/>
          <ac:spMkLst>
            <pc:docMk/>
            <pc:sldMk cId="3415692766" sldId="310"/>
            <ac:spMk id="18" creationId="{9613E342-E336-43D1-BB90-CEEB47466C7A}"/>
          </ac:spMkLst>
        </pc:spChg>
        <pc:grpChg chg="add del mod">
          <ac:chgData name="Rohit J Kate" userId="6acfeb0a-1742-4fee-9ad0-3462b52b7fdf" providerId="ADAL" clId="{729CD789-EBDA-4D82-ABB3-C451F9036908}" dt="2021-09-02T02:03:08.289" v="1405" actId="165"/>
          <ac:grpSpMkLst>
            <pc:docMk/>
            <pc:sldMk cId="3415692766" sldId="310"/>
            <ac:grpSpMk id="12" creationId="{FF2E5624-F733-49E1-8A92-AEE841DA2538}"/>
          </ac:grpSpMkLst>
        </pc:grpChg>
        <pc:grpChg chg="add mod">
          <ac:chgData name="Rohit J Kate" userId="6acfeb0a-1742-4fee-9ad0-3462b52b7fdf" providerId="ADAL" clId="{729CD789-EBDA-4D82-ABB3-C451F9036908}" dt="2021-09-02T02:03:26.391" v="1407" actId="164"/>
          <ac:grpSpMkLst>
            <pc:docMk/>
            <pc:sldMk cId="3415692766" sldId="310"/>
            <ac:grpSpMk id="13" creationId="{B3261247-B90A-4136-A50F-C874CF07EE85}"/>
          </ac:grpSpMkLst>
        </pc:grpChg>
        <pc:picChg chg="mod topLvl">
          <ac:chgData name="Rohit J Kate" userId="6acfeb0a-1742-4fee-9ad0-3462b52b7fdf" providerId="ADAL" clId="{729CD789-EBDA-4D82-ABB3-C451F9036908}" dt="2021-09-02T02:03:26.391" v="1407" actId="164"/>
          <ac:picMkLst>
            <pc:docMk/>
            <pc:sldMk cId="3415692766" sldId="310"/>
            <ac:picMk id="2103306" creationId="{8A2729C6-CF5B-45EB-A64A-75B37375C63E}"/>
          </ac:picMkLst>
        </pc:picChg>
        <pc:cxnChg chg="add mod topLvl">
          <ac:chgData name="Rohit J Kate" userId="6acfeb0a-1742-4fee-9ad0-3462b52b7fdf" providerId="ADAL" clId="{729CD789-EBDA-4D82-ABB3-C451F9036908}" dt="2021-09-02T02:03:26.391" v="1407" actId="164"/>
          <ac:cxnSpMkLst>
            <pc:docMk/>
            <pc:sldMk cId="3415692766" sldId="310"/>
            <ac:cxnSpMk id="6" creationId="{93452F06-2D2E-464F-A11B-59C3E7913B01}"/>
          </ac:cxnSpMkLst>
        </pc:cxnChg>
        <pc:cxnChg chg="add del mod">
          <ac:chgData name="Rohit J Kate" userId="6acfeb0a-1742-4fee-9ad0-3462b52b7fdf" providerId="ADAL" clId="{729CD789-EBDA-4D82-ABB3-C451F9036908}" dt="2021-09-02T02:02:19.354" v="1396" actId="478"/>
          <ac:cxnSpMkLst>
            <pc:docMk/>
            <pc:sldMk cId="3415692766" sldId="310"/>
            <ac:cxnSpMk id="8" creationId="{50FE5D37-85C2-47FD-82E0-23E18CBBF773}"/>
          </ac:cxnSpMkLst>
        </pc:cxnChg>
        <pc:cxnChg chg="add mod topLvl">
          <ac:chgData name="Rohit J Kate" userId="6acfeb0a-1742-4fee-9ad0-3462b52b7fdf" providerId="ADAL" clId="{729CD789-EBDA-4D82-ABB3-C451F9036908}" dt="2021-09-02T02:03:26.391" v="1407" actId="164"/>
          <ac:cxnSpMkLst>
            <pc:docMk/>
            <pc:sldMk cId="3415692766" sldId="310"/>
            <ac:cxnSpMk id="26" creationId="{48B6FCC5-8DD2-4AEB-824F-A07A37AD9272}"/>
          </ac:cxnSpMkLst>
        </pc:cxnChg>
      </pc:sldChg>
      <pc:sldChg chg="modSp mod">
        <pc:chgData name="Rohit J Kate" userId="6acfeb0a-1742-4fee-9ad0-3462b52b7fdf" providerId="ADAL" clId="{729CD789-EBDA-4D82-ABB3-C451F9036908}" dt="2021-09-02T04:28:56.876" v="3973" actId="20577"/>
        <pc:sldMkLst>
          <pc:docMk/>
          <pc:sldMk cId="3729618129" sldId="311"/>
        </pc:sldMkLst>
        <pc:spChg chg="mod">
          <ac:chgData name="Rohit J Kate" userId="6acfeb0a-1742-4fee-9ad0-3462b52b7fdf" providerId="ADAL" clId="{729CD789-EBDA-4D82-ABB3-C451F9036908}" dt="2021-09-02T04:28:56.876" v="3973" actId="20577"/>
          <ac:spMkLst>
            <pc:docMk/>
            <pc:sldMk cId="3729618129" sldId="311"/>
            <ac:spMk id="26627" creationId="{DA2467FC-1E8A-41EA-9DC9-AF07B8B47FFD}"/>
          </ac:spMkLst>
        </pc:spChg>
      </pc:sldChg>
      <pc:sldChg chg="modSp mod">
        <pc:chgData name="Rohit J Kate" userId="6acfeb0a-1742-4fee-9ad0-3462b52b7fdf" providerId="ADAL" clId="{729CD789-EBDA-4D82-ABB3-C451F9036908}" dt="2021-09-02T02:36:32.441" v="2117" actId="20577"/>
        <pc:sldMkLst>
          <pc:docMk/>
          <pc:sldMk cId="0" sldId="313"/>
        </pc:sldMkLst>
        <pc:spChg chg="mod">
          <ac:chgData name="Rohit J Kate" userId="6acfeb0a-1742-4fee-9ad0-3462b52b7fdf" providerId="ADAL" clId="{729CD789-EBDA-4D82-ABB3-C451F9036908}" dt="2021-09-02T02:36:32.441" v="2117" actId="20577"/>
          <ac:spMkLst>
            <pc:docMk/>
            <pc:sldMk cId="0" sldId="313"/>
            <ac:spMk id="23555" creationId="{7FFD2C09-B961-4F4E-B9BE-A1B5C7154556}"/>
          </ac:spMkLst>
        </pc:spChg>
      </pc:sldChg>
      <pc:sldChg chg="modSp mod">
        <pc:chgData name="Rohit J Kate" userId="6acfeb0a-1742-4fee-9ad0-3462b52b7fdf" providerId="ADAL" clId="{729CD789-EBDA-4D82-ABB3-C451F9036908}" dt="2021-09-02T01:35:23.311" v="121" actId="20577"/>
        <pc:sldMkLst>
          <pc:docMk/>
          <pc:sldMk cId="3930112766" sldId="315"/>
        </pc:sldMkLst>
        <pc:spChg chg="mod">
          <ac:chgData name="Rohit J Kate" userId="6acfeb0a-1742-4fee-9ad0-3462b52b7fdf" providerId="ADAL" clId="{729CD789-EBDA-4D82-ABB3-C451F9036908}" dt="2021-09-02T01:35:23.311" v="121" actId="20577"/>
          <ac:spMkLst>
            <pc:docMk/>
            <pc:sldMk cId="3930112766" sldId="315"/>
            <ac:spMk id="3" creationId="{6E1F5F6A-5A5D-45AE-9CEE-AAA9DD59DDD2}"/>
          </ac:spMkLst>
        </pc:spChg>
      </pc:sldChg>
      <pc:sldChg chg="addSp delSp modSp mod modAnim">
        <pc:chgData name="Rohit J Kate" userId="6acfeb0a-1742-4fee-9ad0-3462b52b7fdf" providerId="ADAL" clId="{729CD789-EBDA-4D82-ABB3-C451F9036908}" dt="2021-09-02T01:47:12.699" v="718"/>
        <pc:sldMkLst>
          <pc:docMk/>
          <pc:sldMk cId="2045736467" sldId="316"/>
        </pc:sldMkLst>
        <pc:spChg chg="mod">
          <ac:chgData name="Rohit J Kate" userId="6acfeb0a-1742-4fee-9ad0-3462b52b7fdf" providerId="ADAL" clId="{729CD789-EBDA-4D82-ABB3-C451F9036908}" dt="2021-09-02T01:35:36.481" v="126" actId="1038"/>
          <ac:spMkLst>
            <pc:docMk/>
            <pc:sldMk cId="2045736467" sldId="316"/>
            <ac:spMk id="5" creationId="{00882463-F313-493B-A666-36D26C0B5609}"/>
          </ac:spMkLst>
        </pc:spChg>
        <pc:spChg chg="mod">
          <ac:chgData name="Rohit J Kate" userId="6acfeb0a-1742-4fee-9ad0-3462b52b7fdf" providerId="ADAL" clId="{729CD789-EBDA-4D82-ABB3-C451F9036908}" dt="2021-09-02T01:35:36.481" v="126" actId="1038"/>
          <ac:spMkLst>
            <pc:docMk/>
            <pc:sldMk cId="2045736467" sldId="316"/>
            <ac:spMk id="6" creationId="{0A8F6260-5C95-49A5-93FE-6D1F1B389135}"/>
          </ac:spMkLst>
        </pc:spChg>
        <pc:spChg chg="mod">
          <ac:chgData name="Rohit J Kate" userId="6acfeb0a-1742-4fee-9ad0-3462b52b7fdf" providerId="ADAL" clId="{729CD789-EBDA-4D82-ABB3-C451F9036908}" dt="2021-09-02T01:35:36.481" v="126" actId="1038"/>
          <ac:spMkLst>
            <pc:docMk/>
            <pc:sldMk cId="2045736467" sldId="316"/>
            <ac:spMk id="9" creationId="{F7D2767C-7FE9-4DD0-9858-5EDDDF0DAA93}"/>
          </ac:spMkLst>
        </pc:spChg>
        <pc:spChg chg="mod">
          <ac:chgData name="Rohit J Kate" userId="6acfeb0a-1742-4fee-9ad0-3462b52b7fdf" providerId="ADAL" clId="{729CD789-EBDA-4D82-ABB3-C451F9036908}" dt="2021-09-02T01:35:36.481" v="126" actId="1038"/>
          <ac:spMkLst>
            <pc:docMk/>
            <pc:sldMk cId="2045736467" sldId="316"/>
            <ac:spMk id="11" creationId="{DBB98899-4430-4544-9B69-8A76D77C8D50}"/>
          </ac:spMkLst>
        </pc:spChg>
        <pc:spChg chg="mod">
          <ac:chgData name="Rohit J Kate" userId="6acfeb0a-1742-4fee-9ad0-3462b52b7fdf" providerId="ADAL" clId="{729CD789-EBDA-4D82-ABB3-C451F9036908}" dt="2021-09-02T01:35:36.481" v="126" actId="1038"/>
          <ac:spMkLst>
            <pc:docMk/>
            <pc:sldMk cId="2045736467" sldId="316"/>
            <ac:spMk id="12" creationId="{2AAED20C-D7D2-4650-855A-5033499BD8CE}"/>
          </ac:spMkLst>
        </pc:spChg>
        <pc:spChg chg="mod">
          <ac:chgData name="Rohit J Kate" userId="6acfeb0a-1742-4fee-9ad0-3462b52b7fdf" providerId="ADAL" clId="{729CD789-EBDA-4D82-ABB3-C451F9036908}" dt="2021-09-02T01:35:36.481" v="126" actId="1038"/>
          <ac:spMkLst>
            <pc:docMk/>
            <pc:sldMk cId="2045736467" sldId="316"/>
            <ac:spMk id="14" creationId="{EE36154E-09C1-4E37-8C1D-C7B7928313BA}"/>
          </ac:spMkLst>
        </pc:spChg>
        <pc:spChg chg="mod">
          <ac:chgData name="Rohit J Kate" userId="6acfeb0a-1742-4fee-9ad0-3462b52b7fdf" providerId="ADAL" clId="{729CD789-EBDA-4D82-ABB3-C451F9036908}" dt="2021-09-02T01:31:19.895" v="41" actId="1076"/>
          <ac:spMkLst>
            <pc:docMk/>
            <pc:sldMk cId="2045736467" sldId="316"/>
            <ac:spMk id="18" creationId="{DAD35DC5-3601-4038-8DFC-3EC34B1B7332}"/>
          </ac:spMkLst>
        </pc:spChg>
        <pc:spChg chg="del">
          <ac:chgData name="Rohit J Kate" userId="6acfeb0a-1742-4fee-9ad0-3462b52b7fdf" providerId="ADAL" clId="{729CD789-EBDA-4D82-ABB3-C451F9036908}" dt="2021-09-02T01:30:57.985" v="39" actId="478"/>
          <ac:spMkLst>
            <pc:docMk/>
            <pc:sldMk cId="2045736467" sldId="316"/>
            <ac:spMk id="23" creationId="{0DE14830-89A6-48DA-9A1E-4EC5A6189497}"/>
          </ac:spMkLst>
        </pc:spChg>
        <pc:spChg chg="add mod">
          <ac:chgData name="Rohit J Kate" userId="6acfeb0a-1742-4fee-9ad0-3462b52b7fdf" providerId="ADAL" clId="{729CD789-EBDA-4D82-ABB3-C451F9036908}" dt="2021-09-02T01:29:26.395" v="35" actId="1076"/>
          <ac:spMkLst>
            <pc:docMk/>
            <pc:sldMk cId="2045736467" sldId="316"/>
            <ac:spMk id="27" creationId="{99ED4BD5-FEB3-479E-B687-79AB0B7AA757}"/>
          </ac:spMkLst>
        </pc:spChg>
        <pc:cxnChg chg="mod">
          <ac:chgData name="Rohit J Kate" userId="6acfeb0a-1742-4fee-9ad0-3462b52b7fdf" providerId="ADAL" clId="{729CD789-EBDA-4D82-ABB3-C451F9036908}" dt="2021-09-02T01:35:36.481" v="126" actId="1038"/>
          <ac:cxnSpMkLst>
            <pc:docMk/>
            <pc:sldMk cId="2045736467" sldId="316"/>
            <ac:cxnSpMk id="8" creationId="{6DE34CBA-0133-42E5-9E08-D7E7B1D02DCC}"/>
          </ac:cxnSpMkLst>
        </pc:cxnChg>
        <pc:cxnChg chg="mod">
          <ac:chgData name="Rohit J Kate" userId="6acfeb0a-1742-4fee-9ad0-3462b52b7fdf" providerId="ADAL" clId="{729CD789-EBDA-4D82-ABB3-C451F9036908}" dt="2021-09-02T01:35:36.481" v="126" actId="1038"/>
          <ac:cxnSpMkLst>
            <pc:docMk/>
            <pc:sldMk cId="2045736467" sldId="316"/>
            <ac:cxnSpMk id="13" creationId="{E9C9E967-0AA8-416A-868E-3A1B21654762}"/>
          </ac:cxnSpMkLst>
        </pc:cxnChg>
        <pc:cxnChg chg="mod">
          <ac:chgData name="Rohit J Kate" userId="6acfeb0a-1742-4fee-9ad0-3462b52b7fdf" providerId="ADAL" clId="{729CD789-EBDA-4D82-ABB3-C451F9036908}" dt="2021-09-02T01:32:12.360" v="44" actId="692"/>
          <ac:cxnSpMkLst>
            <pc:docMk/>
            <pc:sldMk cId="2045736467" sldId="316"/>
            <ac:cxnSpMk id="19" creationId="{9F167695-CA15-48DF-85FF-839791572B24}"/>
          </ac:cxnSpMkLst>
        </pc:cxnChg>
        <pc:cxnChg chg="mod">
          <ac:chgData name="Rohit J Kate" userId="6acfeb0a-1742-4fee-9ad0-3462b52b7fdf" providerId="ADAL" clId="{729CD789-EBDA-4D82-ABB3-C451F9036908}" dt="2021-09-02T01:32:19.950" v="47" actId="692"/>
          <ac:cxnSpMkLst>
            <pc:docMk/>
            <pc:sldMk cId="2045736467" sldId="316"/>
            <ac:cxnSpMk id="22" creationId="{650DF2C6-FE8D-49A3-B60F-F2A0C4DE23FD}"/>
          </ac:cxnSpMkLst>
        </pc:cxnChg>
        <pc:cxnChg chg="add">
          <ac:chgData name="Rohit J Kate" userId="6acfeb0a-1742-4fee-9ad0-3462b52b7fdf" providerId="ADAL" clId="{729CD789-EBDA-4D82-ABB3-C451F9036908}" dt="2021-09-02T01:32:36.713" v="48" actId="11529"/>
          <ac:cxnSpMkLst>
            <pc:docMk/>
            <pc:sldMk cId="2045736467" sldId="316"/>
            <ac:cxnSpMk id="30" creationId="{286A00AE-78F8-4FA0-810C-30FCEED2979D}"/>
          </ac:cxnSpMkLst>
        </pc:cxnChg>
        <pc:cxnChg chg="add">
          <ac:chgData name="Rohit J Kate" userId="6acfeb0a-1742-4fee-9ad0-3462b52b7fdf" providerId="ADAL" clId="{729CD789-EBDA-4D82-ABB3-C451F9036908}" dt="2021-09-02T01:32:45.406" v="49" actId="11529"/>
          <ac:cxnSpMkLst>
            <pc:docMk/>
            <pc:sldMk cId="2045736467" sldId="316"/>
            <ac:cxnSpMk id="32" creationId="{16E6C376-DAC3-4DEF-B4C7-291F56732D21}"/>
          </ac:cxnSpMkLst>
        </pc:cxnChg>
        <pc:cxnChg chg="add mod">
          <ac:chgData name="Rohit J Kate" userId="6acfeb0a-1742-4fee-9ad0-3462b52b7fdf" providerId="ADAL" clId="{729CD789-EBDA-4D82-ABB3-C451F9036908}" dt="2021-09-02T01:35:36.481" v="126" actId="1038"/>
          <ac:cxnSpMkLst>
            <pc:docMk/>
            <pc:sldMk cId="2045736467" sldId="316"/>
            <ac:cxnSpMk id="34" creationId="{64376C94-E010-413B-AD1E-CF5EE342E1B6}"/>
          </ac:cxnSpMkLst>
        </pc:cxnChg>
      </pc:sldChg>
      <pc:sldChg chg="addSp modSp new mod ord">
        <pc:chgData name="Rohit J Kate" userId="6acfeb0a-1742-4fee-9ad0-3462b52b7fdf" providerId="ADAL" clId="{729CD789-EBDA-4D82-ABB3-C451F9036908}" dt="2021-09-02T05:05:43.224" v="4832" actId="20577"/>
        <pc:sldMkLst>
          <pc:docMk/>
          <pc:sldMk cId="538873054" sldId="317"/>
        </pc:sldMkLst>
        <pc:spChg chg="mod">
          <ac:chgData name="Rohit J Kate" userId="6acfeb0a-1742-4fee-9ad0-3462b52b7fdf" providerId="ADAL" clId="{729CD789-EBDA-4D82-ABB3-C451F9036908}" dt="2021-09-02T03:54:58.963" v="2894" actId="20577"/>
          <ac:spMkLst>
            <pc:docMk/>
            <pc:sldMk cId="538873054" sldId="317"/>
            <ac:spMk id="2" creationId="{A8E73102-338D-4676-92C0-5B552E53AD92}"/>
          </ac:spMkLst>
        </pc:spChg>
        <pc:spChg chg="mod">
          <ac:chgData name="Rohit J Kate" userId="6acfeb0a-1742-4fee-9ad0-3462b52b7fdf" providerId="ADAL" clId="{729CD789-EBDA-4D82-ABB3-C451F9036908}" dt="2021-09-02T05:05:43.224" v="4832" actId="20577"/>
          <ac:spMkLst>
            <pc:docMk/>
            <pc:sldMk cId="538873054" sldId="317"/>
            <ac:spMk id="3" creationId="{13B98A9B-671A-4358-9F1B-62B9C493101E}"/>
          </ac:spMkLst>
        </pc:spChg>
        <pc:spChg chg="add mod">
          <ac:chgData name="Rohit J Kate" userId="6acfeb0a-1742-4fee-9ad0-3462b52b7fdf" providerId="ADAL" clId="{729CD789-EBDA-4D82-ABB3-C451F9036908}" dt="2021-09-02T03:55:33.699" v="2903" actId="164"/>
          <ac:spMkLst>
            <pc:docMk/>
            <pc:sldMk cId="538873054" sldId="317"/>
            <ac:spMk id="6" creationId="{693048A5-60BA-416D-B9E7-2439A2411864}"/>
          </ac:spMkLst>
        </pc:spChg>
        <pc:spChg chg="add mod">
          <ac:chgData name="Rohit J Kate" userId="6acfeb0a-1742-4fee-9ad0-3462b52b7fdf" providerId="ADAL" clId="{729CD789-EBDA-4D82-ABB3-C451F9036908}" dt="2021-09-02T03:55:33.699" v="2903" actId="164"/>
          <ac:spMkLst>
            <pc:docMk/>
            <pc:sldMk cId="538873054" sldId="317"/>
            <ac:spMk id="9" creationId="{3CA460D3-54C1-4233-BF98-C0D366B82F3C}"/>
          </ac:spMkLst>
        </pc:spChg>
        <pc:spChg chg="mod">
          <ac:chgData name="Rohit J Kate" userId="6acfeb0a-1742-4fee-9ad0-3462b52b7fdf" providerId="ADAL" clId="{729CD789-EBDA-4D82-ABB3-C451F9036908}" dt="2021-09-02T04:22:09.549" v="3855"/>
          <ac:spMkLst>
            <pc:docMk/>
            <pc:sldMk cId="538873054" sldId="317"/>
            <ac:spMk id="13" creationId="{AFD5ED7A-77B9-488C-A4F1-F45A90378919}"/>
          </ac:spMkLst>
        </pc:spChg>
        <pc:spChg chg="mod">
          <ac:chgData name="Rohit J Kate" userId="6acfeb0a-1742-4fee-9ad0-3462b52b7fdf" providerId="ADAL" clId="{729CD789-EBDA-4D82-ABB3-C451F9036908}" dt="2021-09-02T04:23:12.499" v="3896" actId="1037"/>
          <ac:spMkLst>
            <pc:docMk/>
            <pc:sldMk cId="538873054" sldId="317"/>
            <ac:spMk id="14" creationId="{06111B19-A620-4370-B468-274CD7C7722A}"/>
          </ac:spMkLst>
        </pc:spChg>
        <pc:grpChg chg="add mod">
          <ac:chgData name="Rohit J Kate" userId="6acfeb0a-1742-4fee-9ad0-3462b52b7fdf" providerId="ADAL" clId="{729CD789-EBDA-4D82-ABB3-C451F9036908}" dt="2021-09-02T04:22:08.793" v="3854" actId="1076"/>
          <ac:grpSpMkLst>
            <pc:docMk/>
            <pc:sldMk cId="538873054" sldId="317"/>
            <ac:grpSpMk id="10" creationId="{9AECC8AC-7C34-4CC5-8018-0DCAF30AE593}"/>
          </ac:grpSpMkLst>
        </pc:grpChg>
        <pc:grpChg chg="add mod">
          <ac:chgData name="Rohit J Kate" userId="6acfeb0a-1742-4fee-9ad0-3462b52b7fdf" providerId="ADAL" clId="{729CD789-EBDA-4D82-ABB3-C451F9036908}" dt="2021-09-02T04:22:50.321" v="3892" actId="1076"/>
          <ac:grpSpMkLst>
            <pc:docMk/>
            <pc:sldMk cId="538873054" sldId="317"/>
            <ac:grpSpMk id="11" creationId="{87BED3FF-E161-4FE2-ADB6-1C51236FFA11}"/>
          </ac:grpSpMkLst>
        </pc:grpChg>
        <pc:cxnChg chg="add mod">
          <ac:chgData name="Rohit J Kate" userId="6acfeb0a-1742-4fee-9ad0-3462b52b7fdf" providerId="ADAL" clId="{729CD789-EBDA-4D82-ABB3-C451F9036908}" dt="2021-09-02T03:55:33.699" v="2903" actId="164"/>
          <ac:cxnSpMkLst>
            <pc:docMk/>
            <pc:sldMk cId="538873054" sldId="317"/>
            <ac:cxnSpMk id="5" creationId="{B230746C-6F92-4E19-9728-FD448FFE72D3}"/>
          </ac:cxnSpMkLst>
        </pc:cxnChg>
        <pc:cxnChg chg="mod">
          <ac:chgData name="Rohit J Kate" userId="6acfeb0a-1742-4fee-9ad0-3462b52b7fdf" providerId="ADAL" clId="{729CD789-EBDA-4D82-ABB3-C451F9036908}" dt="2021-09-02T04:22:09.549" v="3855"/>
          <ac:cxnSpMkLst>
            <pc:docMk/>
            <pc:sldMk cId="538873054" sldId="317"/>
            <ac:cxnSpMk id="12" creationId="{337F55C6-E0AE-4882-94ED-D03CC9454DE7}"/>
          </ac:cxnSpMkLst>
        </pc:cxnChg>
      </pc:sldChg>
      <pc:sldChg chg="modSp add del mod">
        <pc:chgData name="Rohit J Kate" userId="6acfeb0a-1742-4fee-9ad0-3462b52b7fdf" providerId="ADAL" clId="{729CD789-EBDA-4D82-ABB3-C451F9036908}" dt="2021-09-02T05:13:58.570" v="4870" actId="2696"/>
        <pc:sldMkLst>
          <pc:docMk/>
          <pc:sldMk cId="1121413371" sldId="318"/>
        </pc:sldMkLst>
        <pc:spChg chg="mod">
          <ac:chgData name="Rohit J Kate" userId="6acfeb0a-1742-4fee-9ad0-3462b52b7fdf" providerId="ADAL" clId="{729CD789-EBDA-4D82-ABB3-C451F9036908}" dt="2021-09-02T05:10:01.028" v="4869" actId="20577"/>
          <ac:spMkLst>
            <pc:docMk/>
            <pc:sldMk cId="1121413371" sldId="318"/>
            <ac:spMk id="3" creationId="{22E8E9ED-DB25-45A2-80EA-C691A33328D1}"/>
          </ac:spMkLst>
        </pc:spChg>
      </pc:sldChg>
      <pc:sldChg chg="add del ord">
        <pc:chgData name="Rohit J Kate" userId="6acfeb0a-1742-4fee-9ad0-3462b52b7fdf" providerId="ADAL" clId="{729CD789-EBDA-4D82-ABB3-C451F9036908}" dt="2021-09-02T05:14:48.657" v="4874" actId="2696"/>
        <pc:sldMkLst>
          <pc:docMk/>
          <pc:sldMk cId="1547934793" sldId="318"/>
        </pc:sldMkLst>
      </pc:sldChg>
      <pc:sldChg chg="modSp add mod">
        <pc:chgData name="Rohit J Kate" userId="6acfeb0a-1742-4fee-9ad0-3462b52b7fdf" providerId="ADAL" clId="{729CD789-EBDA-4D82-ABB3-C451F9036908}" dt="2021-09-02T14:14:02.038" v="4911" actId="20577"/>
        <pc:sldMkLst>
          <pc:docMk/>
          <pc:sldMk cId="3351251121" sldId="318"/>
        </pc:sldMkLst>
        <pc:spChg chg="mod">
          <ac:chgData name="Rohit J Kate" userId="6acfeb0a-1742-4fee-9ad0-3462b52b7fdf" providerId="ADAL" clId="{729CD789-EBDA-4D82-ABB3-C451F9036908}" dt="2021-09-02T14:14:02.038" v="4911" actId="20577"/>
          <ac:spMkLst>
            <pc:docMk/>
            <pc:sldMk cId="3351251121" sldId="318"/>
            <ac:spMk id="3" creationId="{22E8E9ED-DB25-45A2-80EA-C691A33328D1}"/>
          </ac:spMkLst>
        </pc:spChg>
      </pc:sldChg>
      <pc:sldChg chg="modSp new del mod">
        <pc:chgData name="Rohit J Kate" userId="6acfeb0a-1742-4fee-9ad0-3462b52b7fdf" providerId="ADAL" clId="{729CD789-EBDA-4D82-ABB3-C451F9036908}" dt="2021-09-02T05:08:23.762" v="4833" actId="2696"/>
        <pc:sldMkLst>
          <pc:docMk/>
          <pc:sldMk cId="3505844496" sldId="318"/>
        </pc:sldMkLst>
        <pc:spChg chg="mod">
          <ac:chgData name="Rohit J Kate" userId="6acfeb0a-1742-4fee-9ad0-3462b52b7fdf" providerId="ADAL" clId="{729CD789-EBDA-4D82-ABB3-C451F9036908}" dt="2021-09-02T02:26:25.389" v="1972" actId="1076"/>
          <ac:spMkLst>
            <pc:docMk/>
            <pc:sldMk cId="3505844496" sldId="318"/>
            <ac:spMk id="2" creationId="{76C9A951-DA63-4B10-9B09-84C25C8CDB01}"/>
          </ac:spMkLst>
        </pc:spChg>
        <pc:spChg chg="mod">
          <ac:chgData name="Rohit J Kate" userId="6acfeb0a-1742-4fee-9ad0-3462b52b7fdf" providerId="ADAL" clId="{729CD789-EBDA-4D82-ABB3-C451F9036908}" dt="2021-09-02T02:42:25.141" v="2316" actId="6549"/>
          <ac:spMkLst>
            <pc:docMk/>
            <pc:sldMk cId="3505844496" sldId="318"/>
            <ac:spMk id="3" creationId="{22E8E9ED-DB25-45A2-80EA-C691A33328D1}"/>
          </ac:spMkLst>
        </pc:spChg>
      </pc:sldChg>
      <pc:sldChg chg="modSp new mod ord">
        <pc:chgData name="Rohit J Kate" userId="6acfeb0a-1742-4fee-9ad0-3462b52b7fdf" providerId="ADAL" clId="{729CD789-EBDA-4D82-ABB3-C451F9036908}" dt="2021-09-02T04:20:58.266" v="3853" actId="20577"/>
        <pc:sldMkLst>
          <pc:docMk/>
          <pc:sldMk cId="3439197814" sldId="319"/>
        </pc:sldMkLst>
        <pc:spChg chg="mod">
          <ac:chgData name="Rohit J Kate" userId="6acfeb0a-1742-4fee-9ad0-3462b52b7fdf" providerId="ADAL" clId="{729CD789-EBDA-4D82-ABB3-C451F9036908}" dt="2021-09-02T04:09:35.349" v="3552" actId="20577"/>
          <ac:spMkLst>
            <pc:docMk/>
            <pc:sldMk cId="3439197814" sldId="319"/>
            <ac:spMk id="2" creationId="{48229177-AA56-4892-BC38-BA61DA249E0B}"/>
          </ac:spMkLst>
        </pc:spChg>
        <pc:spChg chg="mod">
          <ac:chgData name="Rohit J Kate" userId="6acfeb0a-1742-4fee-9ad0-3462b52b7fdf" providerId="ADAL" clId="{729CD789-EBDA-4D82-ABB3-C451F9036908}" dt="2021-09-02T04:20:58.266" v="3853" actId="20577"/>
          <ac:spMkLst>
            <pc:docMk/>
            <pc:sldMk cId="3439197814" sldId="319"/>
            <ac:spMk id="3" creationId="{045CF45E-BB7B-403D-A975-A57F0896569B}"/>
          </ac:spMkLst>
        </pc:spChg>
      </pc:sldChg>
      <pc:sldChg chg="modSp add mod">
        <pc:chgData name="Rohit J Kate" userId="6acfeb0a-1742-4fee-9ad0-3462b52b7fdf" providerId="ADAL" clId="{729CD789-EBDA-4D82-ABB3-C451F9036908}" dt="2021-09-02T04:20:33.819" v="3842" actId="5793"/>
        <pc:sldMkLst>
          <pc:docMk/>
          <pc:sldMk cId="3374085152" sldId="320"/>
        </pc:sldMkLst>
        <pc:spChg chg="mod">
          <ac:chgData name="Rohit J Kate" userId="6acfeb0a-1742-4fee-9ad0-3462b52b7fdf" providerId="ADAL" clId="{729CD789-EBDA-4D82-ABB3-C451F9036908}" dt="2021-09-02T04:20:33.819" v="3842" actId="5793"/>
          <ac:spMkLst>
            <pc:docMk/>
            <pc:sldMk cId="3374085152" sldId="320"/>
            <ac:spMk id="3" creationId="{045CF45E-BB7B-403D-A975-A57F0896569B}"/>
          </ac:spMkLst>
        </pc:spChg>
      </pc:sldChg>
      <pc:sldChg chg="modSp new mod">
        <pc:chgData name="Rohit J Kate" userId="6acfeb0a-1742-4fee-9ad0-3462b52b7fdf" providerId="ADAL" clId="{729CD789-EBDA-4D82-ABB3-C451F9036908}" dt="2021-09-02T05:00:15.547" v="4793" actId="6549"/>
        <pc:sldMkLst>
          <pc:docMk/>
          <pc:sldMk cId="907660351" sldId="321"/>
        </pc:sldMkLst>
        <pc:spChg chg="mod">
          <ac:chgData name="Rohit J Kate" userId="6acfeb0a-1742-4fee-9ad0-3462b52b7fdf" providerId="ADAL" clId="{729CD789-EBDA-4D82-ABB3-C451F9036908}" dt="2021-09-02T05:00:15.547" v="4793" actId="6549"/>
          <ac:spMkLst>
            <pc:docMk/>
            <pc:sldMk cId="907660351" sldId="321"/>
            <ac:spMk id="2" creationId="{AAFA7CDE-DB1B-414A-9585-644A65480B57}"/>
          </ac:spMkLst>
        </pc:spChg>
        <pc:spChg chg="mod">
          <ac:chgData name="Rohit J Kate" userId="6acfeb0a-1742-4fee-9ad0-3462b52b7fdf" providerId="ADAL" clId="{729CD789-EBDA-4D82-ABB3-C451F9036908}" dt="2021-09-02T04:59:15.865" v="4792" actId="20577"/>
          <ac:spMkLst>
            <pc:docMk/>
            <pc:sldMk cId="907660351" sldId="321"/>
            <ac:spMk id="3" creationId="{0AFDEB90-FB1B-455F-B410-77020BCF7186}"/>
          </ac:spMkLst>
        </pc:spChg>
      </pc:sldChg>
    </pc:docChg>
  </pc:docChgLst>
  <pc:docChgLst>
    <pc:chgData name="Rohit J Kate" userId="6acfeb0a-1742-4fee-9ad0-3462b52b7fdf" providerId="ADAL" clId="{B70E2642-1FDA-42C4-B947-B18183960268}"/>
    <pc:docChg chg="undo custSel modSld">
      <pc:chgData name="Rohit J Kate" userId="6acfeb0a-1742-4fee-9ad0-3462b52b7fdf" providerId="ADAL" clId="{B70E2642-1FDA-42C4-B947-B18183960268}" dt="2021-09-07T05:58:59.501" v="11" actId="20577"/>
      <pc:docMkLst>
        <pc:docMk/>
      </pc:docMkLst>
      <pc:sldChg chg="modSp mod">
        <pc:chgData name="Rohit J Kate" userId="6acfeb0a-1742-4fee-9ad0-3462b52b7fdf" providerId="ADAL" clId="{B70E2642-1FDA-42C4-B947-B18183960268}" dt="2021-09-07T05:58:59.501" v="11" actId="20577"/>
        <pc:sldMkLst>
          <pc:docMk/>
          <pc:sldMk cId="0" sldId="274"/>
        </pc:sldMkLst>
        <pc:spChg chg="mod">
          <ac:chgData name="Rohit J Kate" userId="6acfeb0a-1742-4fee-9ad0-3462b52b7fdf" providerId="ADAL" clId="{B70E2642-1FDA-42C4-B947-B18183960268}" dt="2021-09-07T05:58:59.501" v="11" actId="20577"/>
          <ac:spMkLst>
            <pc:docMk/>
            <pc:sldMk cId="0" sldId="274"/>
            <ac:spMk id="22530" creationId="{96A0C61F-17C7-43AC-826A-0E4DED567BD9}"/>
          </ac:spMkLst>
        </pc:spChg>
      </pc:sldChg>
    </pc:docChg>
  </pc:docChgLst>
  <pc:docChgLst>
    <pc:chgData name="Rohit J Kate" userId="6acfeb0a-1742-4fee-9ad0-3462b52b7fdf" providerId="ADAL" clId="{AAA3574D-64AD-4CF7-90D2-3DAA3E39E828}"/>
    <pc:docChg chg="custSel delSld modSld">
      <pc:chgData name="Rohit J Kate" userId="6acfeb0a-1742-4fee-9ad0-3462b52b7fdf" providerId="ADAL" clId="{AAA3574D-64AD-4CF7-90D2-3DAA3E39E828}" dt="2023-09-11T18:44:14.869" v="243"/>
      <pc:docMkLst>
        <pc:docMk/>
      </pc:docMkLst>
      <pc:sldChg chg="delSp modSp mod">
        <pc:chgData name="Rohit J Kate" userId="6acfeb0a-1742-4fee-9ad0-3462b52b7fdf" providerId="ADAL" clId="{AAA3574D-64AD-4CF7-90D2-3DAA3E39E828}" dt="2023-09-11T17:49:56.291" v="12" actId="478"/>
        <pc:sldMkLst>
          <pc:docMk/>
          <pc:sldMk cId="0" sldId="256"/>
        </pc:sldMkLst>
        <pc:spChg chg="mod">
          <ac:chgData name="Rohit J Kate" userId="6acfeb0a-1742-4fee-9ad0-3462b52b7fdf" providerId="ADAL" clId="{AAA3574D-64AD-4CF7-90D2-3DAA3E39E828}" dt="2023-09-11T17:49:52.801" v="11" actId="20577"/>
          <ac:spMkLst>
            <pc:docMk/>
            <pc:sldMk cId="0" sldId="256"/>
            <ac:spMk id="3" creationId="{ED88DE3F-3D1B-4278-BAA2-D09D51CD587D}"/>
          </ac:spMkLst>
        </pc:spChg>
        <pc:spChg chg="del">
          <ac:chgData name="Rohit J Kate" userId="6acfeb0a-1742-4fee-9ad0-3462b52b7fdf" providerId="ADAL" clId="{AAA3574D-64AD-4CF7-90D2-3DAA3E39E828}" dt="2023-09-11T17:49:56.291" v="12" actId="478"/>
          <ac:spMkLst>
            <pc:docMk/>
            <pc:sldMk cId="0" sldId="256"/>
            <ac:spMk id="4" creationId="{1ED3A515-3E59-4B2C-B899-7BCF5BC273DB}"/>
          </ac:spMkLst>
        </pc:spChg>
      </pc:sldChg>
      <pc:sldChg chg="modSp mod">
        <pc:chgData name="Rohit J Kate" userId="6acfeb0a-1742-4fee-9ad0-3462b52b7fdf" providerId="ADAL" clId="{AAA3574D-64AD-4CF7-90D2-3DAA3E39E828}" dt="2023-09-11T18:16:53.363" v="76" actId="1076"/>
        <pc:sldMkLst>
          <pc:docMk/>
          <pc:sldMk cId="2534838112" sldId="257"/>
        </pc:sldMkLst>
        <pc:spChg chg="mod">
          <ac:chgData name="Rohit J Kate" userId="6acfeb0a-1742-4fee-9ad0-3462b52b7fdf" providerId="ADAL" clId="{AAA3574D-64AD-4CF7-90D2-3DAA3E39E828}" dt="2023-09-11T18:16:53.363" v="76" actId="1076"/>
          <ac:spMkLst>
            <pc:docMk/>
            <pc:sldMk cId="2534838112" sldId="257"/>
            <ac:spMk id="2" creationId="{F4FE461E-B6A0-4452-91AA-82F83080916D}"/>
          </ac:spMkLst>
        </pc:spChg>
        <pc:spChg chg="mod">
          <ac:chgData name="Rohit J Kate" userId="6acfeb0a-1742-4fee-9ad0-3462b52b7fdf" providerId="ADAL" clId="{AAA3574D-64AD-4CF7-90D2-3DAA3E39E828}" dt="2023-09-11T18:16:46.254" v="75" actId="1076"/>
          <ac:spMkLst>
            <pc:docMk/>
            <pc:sldMk cId="2534838112" sldId="257"/>
            <ac:spMk id="3" creationId="{27D5392E-A69B-4287-94CE-F264F95497F2}"/>
          </ac:spMkLst>
        </pc:spChg>
      </pc:sldChg>
      <pc:sldChg chg="modSp mod">
        <pc:chgData name="Rohit J Kate" userId="6acfeb0a-1742-4fee-9ad0-3462b52b7fdf" providerId="ADAL" clId="{AAA3574D-64AD-4CF7-90D2-3DAA3E39E828}" dt="2023-09-11T18:19:57.483" v="107" actId="20577"/>
        <pc:sldMkLst>
          <pc:docMk/>
          <pc:sldMk cId="145979513" sldId="258"/>
        </pc:sldMkLst>
        <pc:spChg chg="mod">
          <ac:chgData name="Rohit J Kate" userId="6acfeb0a-1742-4fee-9ad0-3462b52b7fdf" providerId="ADAL" clId="{AAA3574D-64AD-4CF7-90D2-3DAA3E39E828}" dt="2023-09-11T18:19:57.483" v="107" actId="20577"/>
          <ac:spMkLst>
            <pc:docMk/>
            <pc:sldMk cId="145979513" sldId="258"/>
            <ac:spMk id="3" creationId="{BF10E849-096C-4B58-BB3A-DBEE61CD51E9}"/>
          </ac:spMkLst>
        </pc:spChg>
      </pc:sldChg>
      <pc:sldChg chg="modSp mod">
        <pc:chgData name="Rohit J Kate" userId="6acfeb0a-1742-4fee-9ad0-3462b52b7fdf" providerId="ADAL" clId="{AAA3574D-64AD-4CF7-90D2-3DAA3E39E828}" dt="2023-09-11T18:28:48.610" v="181" actId="1076"/>
        <pc:sldMkLst>
          <pc:docMk/>
          <pc:sldMk cId="4249404360" sldId="260"/>
        </pc:sldMkLst>
        <pc:spChg chg="mod">
          <ac:chgData name="Rohit J Kate" userId="6acfeb0a-1742-4fee-9ad0-3462b52b7fdf" providerId="ADAL" clId="{AAA3574D-64AD-4CF7-90D2-3DAA3E39E828}" dt="2023-09-11T18:28:48.610" v="181" actId="1076"/>
          <ac:spMkLst>
            <pc:docMk/>
            <pc:sldMk cId="4249404360" sldId="260"/>
            <ac:spMk id="3" creationId="{78842F40-4A0C-48E2-9DF1-478382FAB011}"/>
          </ac:spMkLst>
        </pc:spChg>
      </pc:sldChg>
      <pc:sldChg chg="modSp mod">
        <pc:chgData name="Rohit J Kate" userId="6acfeb0a-1742-4fee-9ad0-3462b52b7fdf" providerId="ADAL" clId="{AAA3574D-64AD-4CF7-90D2-3DAA3E39E828}" dt="2023-09-11T18:25:51.801" v="149" actId="20577"/>
        <pc:sldMkLst>
          <pc:docMk/>
          <pc:sldMk cId="0" sldId="261"/>
        </pc:sldMkLst>
        <pc:spChg chg="mod">
          <ac:chgData name="Rohit J Kate" userId="6acfeb0a-1742-4fee-9ad0-3462b52b7fdf" providerId="ADAL" clId="{AAA3574D-64AD-4CF7-90D2-3DAA3E39E828}" dt="2023-09-11T18:25:51.801" v="149" actId="20577"/>
          <ac:spMkLst>
            <pc:docMk/>
            <pc:sldMk cId="0" sldId="261"/>
            <ac:spMk id="5122" creationId="{E6C987F3-098C-4578-A676-B42995812B04}"/>
          </ac:spMkLst>
        </pc:spChg>
      </pc:sldChg>
      <pc:sldChg chg="modSp mod">
        <pc:chgData name="Rohit J Kate" userId="6acfeb0a-1742-4fee-9ad0-3462b52b7fdf" providerId="ADAL" clId="{AAA3574D-64AD-4CF7-90D2-3DAA3E39E828}" dt="2023-09-11T18:29:57.385" v="182" actId="20577"/>
        <pc:sldMkLst>
          <pc:docMk/>
          <pc:sldMk cId="0" sldId="266"/>
        </pc:sldMkLst>
        <pc:spChg chg="mod">
          <ac:chgData name="Rohit J Kate" userId="6acfeb0a-1742-4fee-9ad0-3462b52b7fdf" providerId="ADAL" clId="{AAA3574D-64AD-4CF7-90D2-3DAA3E39E828}" dt="2023-09-11T18:29:57.385" v="182" actId="20577"/>
          <ac:spMkLst>
            <pc:docMk/>
            <pc:sldMk cId="0" sldId="266"/>
            <ac:spMk id="14338" creationId="{893EC5A9-9FC3-4EFD-98D7-0236EBD257C1}"/>
          </ac:spMkLst>
        </pc:spChg>
      </pc:sldChg>
      <pc:sldChg chg="modSp mod">
        <pc:chgData name="Rohit J Kate" userId="6acfeb0a-1742-4fee-9ad0-3462b52b7fdf" providerId="ADAL" clId="{AAA3574D-64AD-4CF7-90D2-3DAA3E39E828}" dt="2023-09-11T18:34:52.129" v="213" actId="20577"/>
        <pc:sldMkLst>
          <pc:docMk/>
          <pc:sldMk cId="0" sldId="274"/>
        </pc:sldMkLst>
        <pc:spChg chg="mod">
          <ac:chgData name="Rohit J Kate" userId="6acfeb0a-1742-4fee-9ad0-3462b52b7fdf" providerId="ADAL" clId="{AAA3574D-64AD-4CF7-90D2-3DAA3E39E828}" dt="2023-09-11T18:34:52.129" v="213" actId="20577"/>
          <ac:spMkLst>
            <pc:docMk/>
            <pc:sldMk cId="0" sldId="274"/>
            <ac:spMk id="22530" creationId="{96A0C61F-17C7-43AC-826A-0E4DED567BD9}"/>
          </ac:spMkLst>
        </pc:spChg>
      </pc:sldChg>
      <pc:sldChg chg="del">
        <pc:chgData name="Rohit J Kate" userId="6acfeb0a-1742-4fee-9ad0-3462b52b7fdf" providerId="ADAL" clId="{AAA3574D-64AD-4CF7-90D2-3DAA3E39E828}" dt="2023-09-11T18:43:32.185" v="237" actId="47"/>
        <pc:sldMkLst>
          <pc:docMk/>
          <pc:sldMk cId="0" sldId="286"/>
        </pc:sldMkLst>
      </pc:sldChg>
      <pc:sldChg chg="del">
        <pc:chgData name="Rohit J Kate" userId="6acfeb0a-1742-4fee-9ad0-3462b52b7fdf" providerId="ADAL" clId="{AAA3574D-64AD-4CF7-90D2-3DAA3E39E828}" dt="2023-09-11T18:43:36.009" v="238" actId="47"/>
        <pc:sldMkLst>
          <pc:docMk/>
          <pc:sldMk cId="0" sldId="287"/>
        </pc:sldMkLst>
      </pc:sldChg>
      <pc:sldChg chg="modSp mod">
        <pc:chgData name="Rohit J Kate" userId="6acfeb0a-1742-4fee-9ad0-3462b52b7fdf" providerId="ADAL" clId="{AAA3574D-64AD-4CF7-90D2-3DAA3E39E828}" dt="2023-09-11T18:39:02.510" v="219" actId="6549"/>
        <pc:sldMkLst>
          <pc:docMk/>
          <pc:sldMk cId="1753649097" sldId="288"/>
        </pc:sldMkLst>
        <pc:spChg chg="mod">
          <ac:chgData name="Rohit J Kate" userId="6acfeb0a-1742-4fee-9ad0-3462b52b7fdf" providerId="ADAL" clId="{AAA3574D-64AD-4CF7-90D2-3DAA3E39E828}" dt="2023-09-11T18:39:02.510" v="219" actId="6549"/>
          <ac:spMkLst>
            <pc:docMk/>
            <pc:sldMk cId="1753649097" sldId="288"/>
            <ac:spMk id="3" creationId="{AB26D33D-00D3-4317-9284-DD6442C3EE10}"/>
          </ac:spMkLst>
        </pc:spChg>
      </pc:sldChg>
      <pc:sldChg chg="modAnim">
        <pc:chgData name="Rohit J Kate" userId="6acfeb0a-1742-4fee-9ad0-3462b52b7fdf" providerId="ADAL" clId="{AAA3574D-64AD-4CF7-90D2-3DAA3E39E828}" dt="2023-09-11T18:36:29.531" v="218"/>
        <pc:sldMkLst>
          <pc:docMk/>
          <pc:sldMk cId="0" sldId="349"/>
        </pc:sldMkLst>
      </pc:sldChg>
      <pc:sldChg chg="modSp mod">
        <pc:chgData name="Rohit J Kate" userId="6acfeb0a-1742-4fee-9ad0-3462b52b7fdf" providerId="ADAL" clId="{AAA3574D-64AD-4CF7-90D2-3DAA3E39E828}" dt="2023-09-11T18:41:22.608" v="235" actId="20577"/>
        <pc:sldMkLst>
          <pc:docMk/>
          <pc:sldMk cId="435991000" sldId="354"/>
        </pc:sldMkLst>
        <pc:spChg chg="mod">
          <ac:chgData name="Rohit J Kate" userId="6acfeb0a-1742-4fee-9ad0-3462b52b7fdf" providerId="ADAL" clId="{AAA3574D-64AD-4CF7-90D2-3DAA3E39E828}" dt="2023-09-11T18:41:22.608" v="235" actId="20577"/>
          <ac:spMkLst>
            <pc:docMk/>
            <pc:sldMk cId="435991000" sldId="354"/>
            <ac:spMk id="43011" creationId="{7EF4ADD3-4A56-435B-BEEF-9E3CABE1111C}"/>
          </ac:spMkLst>
        </pc:spChg>
      </pc:sldChg>
      <pc:sldChg chg="addSp modSp">
        <pc:chgData name="Rohit J Kate" userId="6acfeb0a-1742-4fee-9ad0-3462b52b7fdf" providerId="ADAL" clId="{AAA3574D-64AD-4CF7-90D2-3DAA3E39E828}" dt="2023-09-11T18:44:11.979" v="242"/>
        <pc:sldMkLst>
          <pc:docMk/>
          <pc:sldMk cId="3076812668" sldId="369"/>
        </pc:sldMkLst>
        <pc:spChg chg="add mod">
          <ac:chgData name="Rohit J Kate" userId="6acfeb0a-1742-4fee-9ad0-3462b52b7fdf" providerId="ADAL" clId="{AAA3574D-64AD-4CF7-90D2-3DAA3E39E828}" dt="2023-09-11T18:44:11.979" v="242"/>
          <ac:spMkLst>
            <pc:docMk/>
            <pc:sldMk cId="3076812668" sldId="369"/>
            <ac:spMk id="3" creationId="{C7932162-5716-CBAE-4466-654B385E8E8D}"/>
          </ac:spMkLst>
        </pc:spChg>
        <pc:picChg chg="mod">
          <ac:chgData name="Rohit J Kate" userId="6acfeb0a-1742-4fee-9ad0-3462b52b7fdf" providerId="ADAL" clId="{AAA3574D-64AD-4CF7-90D2-3DAA3E39E828}" dt="2023-09-11T18:44:10.840" v="241" actId="1076"/>
          <ac:picMkLst>
            <pc:docMk/>
            <pc:sldMk cId="3076812668" sldId="369"/>
            <ac:picMk id="5" creationId="{A0B2955A-70BC-4B8E-A931-5E35052EAF20}"/>
          </ac:picMkLst>
        </pc:picChg>
      </pc:sldChg>
      <pc:sldChg chg="addSp modSp">
        <pc:chgData name="Rohit J Kate" userId="6acfeb0a-1742-4fee-9ad0-3462b52b7fdf" providerId="ADAL" clId="{AAA3574D-64AD-4CF7-90D2-3DAA3E39E828}" dt="2023-09-11T18:44:14.869" v="243"/>
        <pc:sldMkLst>
          <pc:docMk/>
          <pc:sldMk cId="612386687" sldId="370"/>
        </pc:sldMkLst>
        <pc:spChg chg="add mod">
          <ac:chgData name="Rohit J Kate" userId="6acfeb0a-1742-4fee-9ad0-3462b52b7fdf" providerId="ADAL" clId="{AAA3574D-64AD-4CF7-90D2-3DAA3E39E828}" dt="2023-09-11T18:44:14.869" v="243"/>
          <ac:spMkLst>
            <pc:docMk/>
            <pc:sldMk cId="612386687" sldId="370"/>
            <ac:spMk id="3" creationId="{F093D0B3-7C35-AABD-DFDC-D1A4962A7F88}"/>
          </ac:spMkLst>
        </pc:spChg>
      </pc:sldChg>
      <pc:sldChg chg="del">
        <pc:chgData name="Rohit J Kate" userId="6acfeb0a-1742-4fee-9ad0-3462b52b7fdf" providerId="ADAL" clId="{AAA3574D-64AD-4CF7-90D2-3DAA3E39E828}" dt="2023-09-11T18:42:24.201" v="236" actId="47"/>
        <pc:sldMkLst>
          <pc:docMk/>
          <pc:sldMk cId="815060013" sldId="3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1E00C8-BBFC-4A79-A3EB-BFEF4744DCE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8B299849-91D8-42DA-8C82-75A99C63928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93E1C91-0E93-4B41-BC2E-9C28A112EA12}" type="datetimeFigureOut">
              <a:rPr lang="en-US"/>
              <a:pPr>
                <a:defRPr/>
              </a:pPr>
              <a:t>9/11/2023</a:t>
            </a:fld>
            <a:endParaRPr lang="en-US"/>
          </a:p>
        </p:txBody>
      </p:sp>
      <p:sp>
        <p:nvSpPr>
          <p:cNvPr id="4" name="Slide Image Placeholder 3">
            <a:extLst>
              <a:ext uri="{FF2B5EF4-FFF2-40B4-BE49-F238E27FC236}">
                <a16:creationId xmlns:a16="http://schemas.microsoft.com/office/drawing/2014/main" id="{8BA3C516-D199-4BA7-AE36-D70E4433AFD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4820B19-0EE5-4963-A58F-34FC2D5E880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8E094A4-4AA4-4C90-BAF5-315AE0963F9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D3622D59-37E3-462C-94FE-983EFE8B332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92F26B4-3C9F-4794-ABE7-2DE33F7A613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E3195C5-E1EF-4D08-9101-F1A2B98D64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a:extLst>
              <a:ext uri="{FF2B5EF4-FFF2-40B4-BE49-F238E27FC236}">
                <a16:creationId xmlns:a16="http://schemas.microsoft.com/office/drawing/2014/main" id="{EB302E43-A5B8-45A3-A14F-462089D039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BFDCE19-5F9F-441E-BFFB-880642DB2A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a:extLst>
              <a:ext uri="{FF2B5EF4-FFF2-40B4-BE49-F238E27FC236}">
                <a16:creationId xmlns:a16="http://schemas.microsoft.com/office/drawing/2014/main" id="{1BE1F3E2-BD76-43F9-B256-1AB32E820A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EBCD6B-9A29-41EE-9546-86D1BC348471}"/>
              </a:ext>
            </a:extLst>
          </p:cNvPr>
          <p:cNvSpPr>
            <a:spLocks noGrp="1" noChangeArrowheads="1"/>
          </p:cNvSpPr>
          <p:nvPr>
            <p:ph type="sldNum"/>
          </p:nvPr>
        </p:nvSpPr>
        <p:spPr>
          <a:ln/>
        </p:spPr>
        <p:txBody>
          <a:bodyPr/>
          <a:lstStyle/>
          <a:p>
            <a:fld id="{B8856A25-F681-4224-9220-5B1760173153}" type="slidenum">
              <a:rPr lang="en-US" altLang="en-US"/>
              <a:pPr/>
              <a:t>19</a:t>
            </a:fld>
            <a:endParaRPr lang="en-US" altLang="en-US"/>
          </a:p>
        </p:txBody>
      </p:sp>
      <p:sp>
        <p:nvSpPr>
          <p:cNvPr id="67585" name="Rectangle 1">
            <a:extLst>
              <a:ext uri="{FF2B5EF4-FFF2-40B4-BE49-F238E27FC236}">
                <a16:creationId xmlns:a16="http://schemas.microsoft.com/office/drawing/2014/main" id="{90B8D71B-A9EB-493C-9CC3-6B754F9FA8E2}"/>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Text Box 2">
            <a:extLst>
              <a:ext uri="{FF2B5EF4-FFF2-40B4-BE49-F238E27FC236}">
                <a16:creationId xmlns:a16="http://schemas.microsoft.com/office/drawing/2014/main" id="{13E4112A-A6E6-4FA5-8A2D-763B75CD9450}"/>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9pPr>
          </a:lstStyle>
          <a:p>
            <a:pPr eaLnBrk="1" hangingPunct="1">
              <a:spcBef>
                <a:spcPts val="450"/>
              </a:spcBef>
              <a:buClrTx/>
              <a:buFontTx/>
              <a:buNone/>
            </a:pPr>
            <a:endParaRPr lang="en-US" altLang="en-US" sz="1200"/>
          </a:p>
          <a:p>
            <a:pPr eaLnBrk="1" hangingPunct="1">
              <a:spcBef>
                <a:spcPts val="450"/>
              </a:spcBef>
              <a:buClrTx/>
              <a:buFontTx/>
              <a:buNone/>
            </a:pPr>
            <a:r>
              <a:rPr lang="en-US" altLang="en-US" sz="1200"/>
              <a:t>It is a fact about all human languages (and not just English) that the same word can often have more than one part of speech; the correct one is determined by the syntactic context.</a:t>
            </a:r>
          </a:p>
          <a:p>
            <a:pPr eaLnBrk="1" hangingPunct="1">
              <a:spcBef>
                <a:spcPts val="450"/>
              </a:spcBef>
              <a:buClrTx/>
              <a:buFontTx/>
              <a:buNone/>
            </a:pPr>
            <a:endParaRPr lang="en-US" altLang="en-US" sz="1200"/>
          </a:p>
          <a:p>
            <a:pPr eaLnBrk="1" hangingPunct="1">
              <a:spcBef>
                <a:spcPts val="450"/>
              </a:spcBef>
              <a:buClrTx/>
              <a:buFontTx/>
              <a:buNone/>
            </a:pPr>
            <a:r>
              <a:rPr lang="en-US" altLang="en-US" sz="1200"/>
              <a:t>Take the word “back”.</a:t>
            </a:r>
          </a:p>
          <a:p>
            <a:pPr eaLnBrk="1" hangingPunct="1">
              <a:spcBef>
                <a:spcPts val="450"/>
              </a:spcBef>
              <a:buClrTx/>
              <a:buFontTx/>
              <a:buNone/>
            </a:pPr>
            <a:r>
              <a:rPr lang="en-US" altLang="en-US" sz="1200"/>
              <a:t>Back can be an adjective (as in “the back door”</a:t>
            </a:r>
          </a:p>
          <a:p>
            <a:pPr eaLnBrk="1" hangingPunct="1">
              <a:spcBef>
                <a:spcPts val="450"/>
              </a:spcBef>
              <a:buClrTx/>
              <a:buFontTx/>
              <a:buNone/>
            </a:pPr>
            <a:r>
              <a:rPr lang="en-US" altLang="en-US" sz="1200"/>
              <a:t>But it can also be a noun, the dorsal body part  (as in “on my back”)</a:t>
            </a:r>
          </a:p>
          <a:p>
            <a:pPr eaLnBrk="1" hangingPunct="1">
              <a:spcBef>
                <a:spcPts val="450"/>
              </a:spcBef>
              <a:buClrTx/>
              <a:buFontTx/>
              <a:buNone/>
            </a:pPr>
            <a:r>
              <a:rPr lang="en-US" altLang="en-US" sz="1200"/>
              <a:t>It can also be an adverb meaning returning location  (as in “win the voters back”)</a:t>
            </a:r>
          </a:p>
          <a:p>
            <a:pPr eaLnBrk="1" hangingPunct="1">
              <a:spcBef>
                <a:spcPts val="450"/>
              </a:spcBef>
              <a:buClrTx/>
              <a:buFontTx/>
              <a:buNone/>
            </a:pPr>
            <a:r>
              <a:rPr lang="en-US" altLang="en-US" sz="1200"/>
              <a:t>Or, it can be a verb that means “to support” (as in “promised to back the bill”)</a:t>
            </a:r>
          </a:p>
          <a:p>
            <a:pPr eaLnBrk="1" hangingPunct="1">
              <a:spcBef>
                <a:spcPts val="450"/>
              </a:spcBef>
              <a:buClrTx/>
              <a:buFontTx/>
              <a:buNone/>
            </a:pPr>
            <a:endParaRPr lang="en-US" altLang="en-US" sz="1200"/>
          </a:p>
          <a:p>
            <a:pPr eaLnBrk="1" hangingPunct="1">
              <a:spcBef>
                <a:spcPts val="450"/>
              </a:spcBef>
              <a:buClrTx/>
              <a:buFontTx/>
              <a:buNone/>
            </a:pPr>
            <a:r>
              <a:rPr lang="en-US" altLang="en-US" sz="1200"/>
              <a:t>The problem for an automated tagger is thus to select the correct POS tag for the particular instance of a word.</a:t>
            </a:r>
          </a:p>
        </p:txBody>
      </p:sp>
      <p:sp>
        <p:nvSpPr>
          <p:cNvPr id="67588" name="Rectangle 4">
            <a:extLst>
              <a:ext uri="{FF2B5EF4-FFF2-40B4-BE49-F238E27FC236}">
                <a16:creationId xmlns:a16="http://schemas.microsoft.com/office/drawing/2014/main" id="{AE5E3EC0-6B8A-4106-A3AF-DE338E9FCEBD}"/>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51547B8-C53B-4EB5-9844-F8841411F0DE}"/>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98307" name="Rectangle 3">
            <a:extLst>
              <a:ext uri="{FF2B5EF4-FFF2-40B4-BE49-F238E27FC236}">
                <a16:creationId xmlns:a16="http://schemas.microsoft.com/office/drawing/2014/main" id="{D3D6205E-B05A-4E05-9E51-7ABD946FD47C}"/>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A612A98-2A27-4354-8FC4-029216149C7F}"/>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5539" name="Rectangle 3">
            <a:extLst>
              <a:ext uri="{FF2B5EF4-FFF2-40B4-BE49-F238E27FC236}">
                <a16:creationId xmlns:a16="http://schemas.microsoft.com/office/drawing/2014/main" id="{5379802B-C9C7-45FF-88B8-82DDE1A32124}"/>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0221D7-6F75-45F1-9A1E-822466DFF81A}"/>
              </a:ext>
            </a:extLst>
          </p:cNvPr>
          <p:cNvSpPr>
            <a:spLocks noGrp="1" noChangeArrowheads="1"/>
          </p:cNvSpPr>
          <p:nvPr>
            <p:ph type="sldNum"/>
          </p:nvPr>
        </p:nvSpPr>
        <p:spPr>
          <a:ln/>
        </p:spPr>
        <p:txBody>
          <a:bodyPr/>
          <a:lstStyle/>
          <a:p>
            <a:fld id="{AEDC6D8A-055E-4898-9ABA-835BC1AA5065}" type="slidenum">
              <a:rPr lang="en-US" altLang="en-US"/>
              <a:pPr/>
              <a:t>5</a:t>
            </a:fld>
            <a:endParaRPr lang="en-US" altLang="en-US"/>
          </a:p>
        </p:txBody>
      </p:sp>
      <p:sp>
        <p:nvSpPr>
          <p:cNvPr id="47105" name="Rectangle 1">
            <a:extLst>
              <a:ext uri="{FF2B5EF4-FFF2-40B4-BE49-F238E27FC236}">
                <a16:creationId xmlns:a16="http://schemas.microsoft.com/office/drawing/2014/main" id="{690735F4-C73F-4A70-A0F5-FF8DE92C1257}"/>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74E6EE25-F6A6-4122-B51F-B0B4D47D079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a:p>
            <a:endParaRPr lang="en-US" altLang="en-US" dirty="0"/>
          </a:p>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0221D7-6F75-45F1-9A1E-822466DFF81A}"/>
              </a:ext>
            </a:extLst>
          </p:cNvPr>
          <p:cNvSpPr>
            <a:spLocks noGrp="1" noChangeArrowheads="1"/>
          </p:cNvSpPr>
          <p:nvPr>
            <p:ph type="sldNum"/>
          </p:nvPr>
        </p:nvSpPr>
        <p:spPr>
          <a:ln/>
        </p:spPr>
        <p:txBody>
          <a:bodyPr/>
          <a:lstStyle/>
          <a:p>
            <a:fld id="{AEDC6D8A-055E-4898-9ABA-835BC1AA5065}" type="slidenum">
              <a:rPr lang="en-US" altLang="en-US"/>
              <a:pPr/>
              <a:t>6</a:t>
            </a:fld>
            <a:endParaRPr lang="en-US" altLang="en-US"/>
          </a:p>
        </p:txBody>
      </p:sp>
      <p:sp>
        <p:nvSpPr>
          <p:cNvPr id="47105" name="Rectangle 1">
            <a:extLst>
              <a:ext uri="{FF2B5EF4-FFF2-40B4-BE49-F238E27FC236}">
                <a16:creationId xmlns:a16="http://schemas.microsoft.com/office/drawing/2014/main" id="{690735F4-C73F-4A70-A0F5-FF8DE92C1257}"/>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74E6EE25-F6A6-4122-B51F-B0B4D47D079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3825061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0221D7-6F75-45F1-9A1E-822466DFF81A}"/>
              </a:ext>
            </a:extLst>
          </p:cNvPr>
          <p:cNvSpPr>
            <a:spLocks noGrp="1" noChangeArrowheads="1"/>
          </p:cNvSpPr>
          <p:nvPr>
            <p:ph type="sldNum"/>
          </p:nvPr>
        </p:nvSpPr>
        <p:spPr>
          <a:ln/>
        </p:spPr>
        <p:txBody>
          <a:bodyPr/>
          <a:lstStyle/>
          <a:p>
            <a:fld id="{AEDC6D8A-055E-4898-9ABA-835BC1AA5065}" type="slidenum">
              <a:rPr lang="en-US" altLang="en-US"/>
              <a:pPr/>
              <a:t>7</a:t>
            </a:fld>
            <a:endParaRPr lang="en-US" altLang="en-US"/>
          </a:p>
        </p:txBody>
      </p:sp>
      <p:sp>
        <p:nvSpPr>
          <p:cNvPr id="47105" name="Rectangle 1">
            <a:extLst>
              <a:ext uri="{FF2B5EF4-FFF2-40B4-BE49-F238E27FC236}">
                <a16:creationId xmlns:a16="http://schemas.microsoft.com/office/drawing/2014/main" id="{690735F4-C73F-4A70-A0F5-FF8DE92C1257}"/>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74E6EE25-F6A6-4122-B51F-B0B4D47D079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6195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0A8164-B94A-4AC8-8361-993BBE94C9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a:extLst>
              <a:ext uri="{FF2B5EF4-FFF2-40B4-BE49-F238E27FC236}">
                <a16:creationId xmlns:a16="http://schemas.microsoft.com/office/drawing/2014/main" id="{A7BBDFCE-D00B-45AE-A8AC-706E41CB18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1BA61ED-C18B-47B8-880C-05AEAEE8DDC7}"/>
              </a:ext>
            </a:extLst>
          </p:cNvPr>
          <p:cNvSpPr>
            <a:spLocks noGrp="1" noChangeArrowheads="1"/>
          </p:cNvSpPr>
          <p:nvPr>
            <p:ph type="sldNum"/>
          </p:nvPr>
        </p:nvSpPr>
        <p:spPr>
          <a:ln/>
        </p:spPr>
        <p:txBody>
          <a:bodyPr/>
          <a:lstStyle/>
          <a:p>
            <a:fld id="{3556E335-08D6-40E3-BE9B-A37307F82831}" type="slidenum">
              <a:rPr lang="en-US" altLang="en-US"/>
              <a:pPr/>
              <a:t>10</a:t>
            </a:fld>
            <a:endParaRPr lang="en-US" altLang="en-US"/>
          </a:p>
        </p:txBody>
      </p:sp>
      <p:sp>
        <p:nvSpPr>
          <p:cNvPr id="56321" name="Rectangle 1">
            <a:extLst>
              <a:ext uri="{FF2B5EF4-FFF2-40B4-BE49-F238E27FC236}">
                <a16:creationId xmlns:a16="http://schemas.microsoft.com/office/drawing/2014/main" id="{ED070E39-C11E-41A7-9721-D3CE2B664E3C}"/>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a:extLst>
              <a:ext uri="{FF2B5EF4-FFF2-40B4-BE49-F238E27FC236}">
                <a16:creationId xmlns:a16="http://schemas.microsoft.com/office/drawing/2014/main" id="{B5A0784E-B900-4DEE-B17D-377E8137FEF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9pPr>
          </a:lstStyle>
          <a:p>
            <a:pPr eaLnBrk="1" hangingPunct="1">
              <a:spcBef>
                <a:spcPts val="450"/>
              </a:spcBef>
              <a:buClrTx/>
              <a:buFontTx/>
              <a:buNone/>
            </a:pPr>
            <a:r>
              <a:rPr lang="en-US" altLang="en-US" sz="1200"/>
              <a:t>Not even the open class words all act alike. For example, we know there are at least four different types of nouns.</a:t>
            </a:r>
          </a:p>
          <a:p>
            <a:pPr eaLnBrk="1" hangingPunct="1">
              <a:spcBef>
                <a:spcPts val="450"/>
              </a:spcBef>
              <a:buClrTx/>
              <a:buFontTx/>
              <a:buNone/>
            </a:pPr>
            <a:r>
              <a:rPr lang="en-US" altLang="en-US" sz="1200"/>
              <a:t>A proper noun is a name of a person or place; we can’t tell how its meaning fits into a concept hierarchy unless someone tells us. For example, Pheonix might be a person or a city in Arizona.</a:t>
            </a:r>
          </a:p>
          <a:p>
            <a:pPr eaLnBrk="1" hangingPunct="1">
              <a:spcBef>
                <a:spcPts val="450"/>
              </a:spcBef>
              <a:buClrTx/>
              <a:buFontTx/>
              <a:buNone/>
            </a:pPr>
            <a:r>
              <a:rPr lang="en-US" altLang="en-US" sz="1200"/>
              <a:t>In English, proper nouns all start with a capital letter, and almost never have a determiner or any adjectives in front of them. (One exception is “The Ohio State University”, which always sounds silly to me.)</a:t>
            </a:r>
          </a:p>
          <a:p>
            <a:pPr eaLnBrk="1" hangingPunct="1">
              <a:spcBef>
                <a:spcPts val="450"/>
              </a:spcBef>
              <a:buClrTx/>
              <a:buFontTx/>
              <a:buNone/>
            </a:pPr>
            <a:r>
              <a:rPr lang="en-US" altLang="en-US" sz="1200"/>
              <a:t>A common noun names a general type of person, place or thing. Because they name types, they often require a determiner and are often modified with adjectives to further specify the entity one is talking about.</a:t>
            </a:r>
          </a:p>
          <a:p>
            <a:pPr eaLnBrk="1" hangingPunct="1">
              <a:spcBef>
                <a:spcPts val="450"/>
              </a:spcBef>
              <a:buClrTx/>
              <a:buFontTx/>
              <a:buNone/>
            </a:pPr>
            <a:r>
              <a:rPr lang="en-US" altLang="en-US" sz="1200"/>
              <a:t>Within the general set of common nouns are two subtypes: count nouns and mass nouns. Count nouns refer to things we can count. So they always  have a determiner except in their plural form. </a:t>
            </a:r>
          </a:p>
          <a:p>
            <a:pPr eaLnBrk="1" hangingPunct="1">
              <a:spcBef>
                <a:spcPts val="450"/>
              </a:spcBef>
              <a:buClrTx/>
              <a:buFontTx/>
              <a:buNone/>
            </a:pPr>
            <a:r>
              <a:rPr lang="en-US" altLang="en-US" sz="1200"/>
              <a:t>The word “cat” is a count noun; we say “the cat is sitting”; but “cats are sneaky.”</a:t>
            </a:r>
          </a:p>
          <a:p>
            <a:pPr eaLnBrk="1" hangingPunct="1">
              <a:spcBef>
                <a:spcPts val="450"/>
              </a:spcBef>
              <a:buClrTx/>
              <a:buFontTx/>
              <a:buNone/>
            </a:pPr>
            <a:r>
              <a:rPr lang="en-US" altLang="en-US" sz="1200"/>
              <a:t>Mass nouns don’t get counted because they refer to the entire collection of something; substances like snow and  salt are examples of mass nouns. Plants that grow as an entire field of something (like grass or wheat) are also mass nouns.</a:t>
            </a:r>
          </a:p>
          <a:p>
            <a:pPr eaLnBrk="1" hangingPunct="1">
              <a:spcBef>
                <a:spcPts val="450"/>
              </a:spcBef>
              <a:buClrTx/>
              <a:buFontTx/>
              <a:buNone/>
            </a:pPr>
            <a:r>
              <a:rPr lang="en-US" altLang="en-US" sz="1200"/>
              <a:t>Note, you may be able to think of something that sounds like an exception; generally what you are noticing is that there may be two different senses of a word. For example, we might use “beer” to refer to the substance when we are describing a vat or truckload of the stuff, but we can treat it as a count noun if we are talking about a single serving such as a glass or a can of it.</a:t>
            </a:r>
          </a:p>
          <a:p>
            <a:pPr eaLnBrk="1" hangingPunct="1">
              <a:spcBef>
                <a:spcPts val="450"/>
              </a:spcBef>
              <a:buClrTx/>
              <a:buFontTx/>
              <a:buNone/>
            </a:pPr>
            <a:endParaRPr lang="en-US" altLang="en-US" sz="1200"/>
          </a:p>
          <a:p>
            <a:pPr eaLnBrk="1" hangingPunct="1">
              <a:spcBef>
                <a:spcPts val="450"/>
              </a:spcBef>
              <a:buClrTx/>
              <a:buFontTx/>
              <a:buNone/>
            </a:pPr>
            <a:r>
              <a:rPr lang="en-US" altLang="en-US" sz="1200"/>
              <a:t>Adverbs are an odd class; we like to think of them as simple modifiers of verbs; these are the ones that end in “ly”.</a:t>
            </a:r>
          </a:p>
          <a:p>
            <a:pPr eaLnBrk="1" hangingPunct="1">
              <a:spcBef>
                <a:spcPts val="450"/>
              </a:spcBef>
              <a:buClrTx/>
              <a:buFontTx/>
              <a:buNone/>
            </a:pPr>
            <a:r>
              <a:rPr lang="en-US" altLang="en-US" sz="1200"/>
              <a:t>However, somewhere along the way, adverbs became a catch all term for words that might provide a direction, location, or time for a verb. These would include words like here, downhill or today We also have adverbs that are used to measure or add intensity such as very, extremely, slightly, or somewhat</a:t>
            </a:r>
          </a:p>
          <a:p>
            <a:pPr eaLnBrk="1" hangingPunct="1">
              <a:spcBef>
                <a:spcPts val="450"/>
              </a:spcBef>
              <a:buClrTx/>
              <a:buFontTx/>
              <a:buNone/>
            </a:pPr>
            <a:r>
              <a:rPr lang="en-US" altLang="en-US" sz="1200"/>
              <a:t>And, there are adverbs that describe the manner of some activity, such as slowly or quickly.</a:t>
            </a:r>
          </a:p>
          <a:p>
            <a:pPr eaLnBrk="1" hangingPunct="1">
              <a:spcBef>
                <a:spcPts val="450"/>
              </a:spcBef>
              <a:buClrTx/>
              <a:buFontTx/>
              <a:buNone/>
            </a:pPr>
            <a:r>
              <a:rPr lang="en-US" altLang="en-US" sz="1200"/>
              <a:t>Verbs can be main verbs (which are open class) can occur as the only verb and will have a different ending or different form to specify a different tense or number feature.</a:t>
            </a:r>
          </a:p>
          <a:p>
            <a:pPr eaLnBrk="1" hangingPunct="1">
              <a:spcBef>
                <a:spcPts val="450"/>
              </a:spcBef>
              <a:buClrTx/>
              <a:buFontTx/>
              <a:buNone/>
            </a:pPr>
            <a:r>
              <a:rPr lang="en-US" altLang="en-US" sz="1200"/>
              <a:t>Auxilliary verbs, which you might have learned as “helping verbs”, are little verbs before the main verb that can also be used to designate a tense or a modality. They too have different subtypes over which we can define legal sequences. So you can say “She would have been able to go” but not “She have would been able to go”. In this example, would, have and been are all auxilliaries.</a:t>
            </a:r>
          </a:p>
          <a:p>
            <a:pPr eaLnBrk="1" hangingPunct="1">
              <a:spcBef>
                <a:spcPts val="450"/>
              </a:spcBef>
              <a:buClrTx/>
              <a:buFontTx/>
              <a:buNone/>
            </a:pPr>
            <a:endParaRPr lang="en-US" altLang="en-US" sz="1200"/>
          </a:p>
        </p:txBody>
      </p:sp>
      <p:sp>
        <p:nvSpPr>
          <p:cNvPr id="56324" name="Rectangle 4">
            <a:extLst>
              <a:ext uri="{FF2B5EF4-FFF2-40B4-BE49-F238E27FC236}">
                <a16:creationId xmlns:a16="http://schemas.microsoft.com/office/drawing/2014/main" id="{09379B26-D3EC-4C83-8449-2219B1994354}"/>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769EAEA-0848-4D8E-B097-D3EFC19B2F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a:extLst>
              <a:ext uri="{FF2B5EF4-FFF2-40B4-BE49-F238E27FC236}">
                <a16:creationId xmlns:a16="http://schemas.microsoft.com/office/drawing/2014/main" id="{DF4A7BCA-98E9-4DAE-BDF6-3D44FC6457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E1F611D-AFD3-493A-AD48-F70957C3ED13}"/>
              </a:ext>
            </a:extLst>
          </p:cNvPr>
          <p:cNvSpPr>
            <a:spLocks noGrp="1" noChangeArrowheads="1"/>
          </p:cNvSpPr>
          <p:nvPr>
            <p:ph type="sldNum"/>
          </p:nvPr>
        </p:nvSpPr>
        <p:spPr>
          <a:ln/>
        </p:spPr>
        <p:txBody>
          <a:bodyPr/>
          <a:lstStyle/>
          <a:p>
            <a:fld id="{55BB584A-CB0A-4E1D-BD87-91C140F2DD51}" type="slidenum">
              <a:rPr lang="en-US" altLang="en-US"/>
              <a:pPr/>
              <a:t>13</a:t>
            </a:fld>
            <a:endParaRPr lang="en-US" altLang="en-US"/>
          </a:p>
        </p:txBody>
      </p:sp>
      <p:sp>
        <p:nvSpPr>
          <p:cNvPr id="91138" name="Rectangle 2">
            <a:extLst>
              <a:ext uri="{FF2B5EF4-FFF2-40B4-BE49-F238E27FC236}">
                <a16:creationId xmlns:a16="http://schemas.microsoft.com/office/drawing/2014/main" id="{A0940252-BDE1-45BB-AD69-0B0C9D1C154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9" name="Text Box 3">
            <a:extLst>
              <a:ext uri="{FF2B5EF4-FFF2-40B4-BE49-F238E27FC236}">
                <a16:creationId xmlns:a16="http://schemas.microsoft.com/office/drawing/2014/main" id="{435FA59C-69B1-4AB9-B62F-032A1C3C40B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9pPr>
          </a:lstStyle>
          <a:p>
            <a:pPr eaLnBrk="1" hangingPunct="1">
              <a:spcBef>
                <a:spcPts val="450"/>
              </a:spcBef>
              <a:buClrTx/>
              <a:buFontTx/>
              <a:buNone/>
            </a:pPr>
            <a:r>
              <a:rPr lang="en-US" altLang="en-US" sz="1200"/>
              <a:t>Not even the open class words all act alike. For example, we know there are at least four different types of nouns.</a:t>
            </a:r>
          </a:p>
          <a:p>
            <a:pPr eaLnBrk="1" hangingPunct="1">
              <a:spcBef>
                <a:spcPts val="450"/>
              </a:spcBef>
              <a:buClrTx/>
              <a:buFontTx/>
              <a:buNone/>
            </a:pPr>
            <a:r>
              <a:rPr lang="en-US" altLang="en-US" sz="1200"/>
              <a:t>A proper noun is a name of a person or place; we can’t tell how its meaning fits into a concept hierarchy unless someone tells us. For example, Pheonix might be a person or a city in Arizona.</a:t>
            </a:r>
          </a:p>
          <a:p>
            <a:pPr eaLnBrk="1" hangingPunct="1">
              <a:spcBef>
                <a:spcPts val="450"/>
              </a:spcBef>
              <a:buClrTx/>
              <a:buFontTx/>
              <a:buNone/>
            </a:pPr>
            <a:r>
              <a:rPr lang="en-US" altLang="en-US" sz="1200"/>
              <a:t>In English, proper nouns all start with a capital letter, and almost never have a determiner or any adjectives in front of them. (One exception is “The Ohio State University”, which always sounds silly to me.)</a:t>
            </a:r>
          </a:p>
          <a:p>
            <a:pPr eaLnBrk="1" hangingPunct="1">
              <a:spcBef>
                <a:spcPts val="450"/>
              </a:spcBef>
              <a:buClrTx/>
              <a:buFontTx/>
              <a:buNone/>
            </a:pPr>
            <a:r>
              <a:rPr lang="en-US" altLang="en-US" sz="1200"/>
              <a:t>A common noun names a general type of person, place or thing. Because they name types, they often require a determiner and are often modified with adjectives to further specify the entity one is talking about.</a:t>
            </a:r>
          </a:p>
          <a:p>
            <a:pPr eaLnBrk="1" hangingPunct="1">
              <a:spcBef>
                <a:spcPts val="450"/>
              </a:spcBef>
              <a:buClrTx/>
              <a:buFontTx/>
              <a:buNone/>
            </a:pPr>
            <a:r>
              <a:rPr lang="en-US" altLang="en-US" sz="1200"/>
              <a:t>Within the general set of common nouns are two subtypes: count nouns and mass nouns. Count nouns refer to things we can count. So they always  have a determiner except in their plural form. </a:t>
            </a:r>
          </a:p>
          <a:p>
            <a:pPr eaLnBrk="1" hangingPunct="1">
              <a:spcBef>
                <a:spcPts val="450"/>
              </a:spcBef>
              <a:buClrTx/>
              <a:buFontTx/>
              <a:buNone/>
            </a:pPr>
            <a:r>
              <a:rPr lang="en-US" altLang="en-US" sz="1200"/>
              <a:t>The word “cat” is a count noun; we say “the cat is sitting”; but “cats are sneaky.”</a:t>
            </a:r>
          </a:p>
          <a:p>
            <a:pPr eaLnBrk="1" hangingPunct="1">
              <a:spcBef>
                <a:spcPts val="450"/>
              </a:spcBef>
              <a:buClrTx/>
              <a:buFontTx/>
              <a:buNone/>
            </a:pPr>
            <a:r>
              <a:rPr lang="en-US" altLang="en-US" sz="1200"/>
              <a:t>Mass nouns don’t get counted because they refer to the entire collection of something; substances like snow and  salt are examples of mass nouns. Plants that grow as an entire field of something (like grass or wheat) are also mass nouns.</a:t>
            </a:r>
          </a:p>
          <a:p>
            <a:pPr eaLnBrk="1" hangingPunct="1">
              <a:spcBef>
                <a:spcPts val="450"/>
              </a:spcBef>
              <a:buClrTx/>
              <a:buFontTx/>
              <a:buNone/>
            </a:pPr>
            <a:r>
              <a:rPr lang="en-US" altLang="en-US" sz="1200"/>
              <a:t>Note, you may be able to think of something that sounds like an exception; generally what you are noticing is that there may be two different senses of a word. For example, we might use “beer” to refer to the substance when we are describing a vat or truckload of the stuff, but we can treat it as a count noun if we are talking about a single serving such as a glass or a can of it.</a:t>
            </a:r>
          </a:p>
          <a:p>
            <a:pPr eaLnBrk="1" hangingPunct="1">
              <a:spcBef>
                <a:spcPts val="450"/>
              </a:spcBef>
              <a:buClrTx/>
              <a:buFontTx/>
              <a:buNone/>
            </a:pPr>
            <a:endParaRPr lang="en-US" altLang="en-US" sz="1200"/>
          </a:p>
          <a:p>
            <a:pPr eaLnBrk="1" hangingPunct="1">
              <a:spcBef>
                <a:spcPts val="450"/>
              </a:spcBef>
              <a:buClrTx/>
              <a:buFontTx/>
              <a:buNone/>
            </a:pPr>
            <a:r>
              <a:rPr lang="en-US" altLang="en-US" sz="1200"/>
              <a:t>Adverbs are an odd class; we like to think of them as simple modifiers of verbs; these are the ones that end in “ly”.</a:t>
            </a:r>
          </a:p>
          <a:p>
            <a:pPr eaLnBrk="1" hangingPunct="1">
              <a:spcBef>
                <a:spcPts val="450"/>
              </a:spcBef>
              <a:buClrTx/>
              <a:buFontTx/>
              <a:buNone/>
            </a:pPr>
            <a:r>
              <a:rPr lang="en-US" altLang="en-US" sz="1200"/>
              <a:t>However, somewhere along the way, adverbs became a catch all term for words that might provide a direction, location, or time for a verb. These would include words like here, downhill or today We also have adverbs that are used to measure or add intensity such as very, extremely, slightly, or somewhat</a:t>
            </a:r>
          </a:p>
          <a:p>
            <a:pPr eaLnBrk="1" hangingPunct="1">
              <a:spcBef>
                <a:spcPts val="450"/>
              </a:spcBef>
              <a:buClrTx/>
              <a:buFontTx/>
              <a:buNone/>
            </a:pPr>
            <a:r>
              <a:rPr lang="en-US" altLang="en-US" sz="1200"/>
              <a:t>And, there are adverbs that describe the manner of some activity, such as slowly or quickly.</a:t>
            </a:r>
          </a:p>
          <a:p>
            <a:pPr eaLnBrk="1" hangingPunct="1">
              <a:spcBef>
                <a:spcPts val="450"/>
              </a:spcBef>
              <a:buClrTx/>
              <a:buFontTx/>
              <a:buNone/>
            </a:pPr>
            <a:r>
              <a:rPr lang="en-US" altLang="en-US" sz="1200"/>
              <a:t>Verbs can be main verbs (which are open class) can occur as the only verb and will have a different ending or different form to specify a different tense or number feature.</a:t>
            </a:r>
          </a:p>
          <a:p>
            <a:pPr eaLnBrk="1" hangingPunct="1">
              <a:spcBef>
                <a:spcPts val="450"/>
              </a:spcBef>
              <a:buClrTx/>
              <a:buFontTx/>
              <a:buNone/>
            </a:pPr>
            <a:r>
              <a:rPr lang="en-US" altLang="en-US" sz="1200"/>
              <a:t>Auxilliary verbs, which you might have learned as “helping verbs”, are little verbs before the main verb that can also be used to designate a tense or a modality. They too have different subtypes over which we can define legal sequences. So you can say “She would have been able to go” but not “She have would been able to go”. In this example, would, have and been are all auxilliaries.</a:t>
            </a:r>
          </a:p>
          <a:p>
            <a:pPr eaLnBrk="1" hangingPunct="1">
              <a:spcBef>
                <a:spcPts val="450"/>
              </a:spcBef>
              <a:buClrTx/>
              <a:buFontTx/>
              <a:buNone/>
            </a:pPr>
            <a:endParaRPr lang="en-US" altLang="en-US" sz="1200"/>
          </a:p>
        </p:txBody>
      </p:sp>
      <p:sp>
        <p:nvSpPr>
          <p:cNvPr id="91140" name="Rectangle 4">
            <a:extLst>
              <a:ext uri="{FF2B5EF4-FFF2-40B4-BE49-F238E27FC236}">
                <a16:creationId xmlns:a16="http://schemas.microsoft.com/office/drawing/2014/main" id="{A0569403-2189-42F0-A61B-25F256083AE7}"/>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258A2C-E1A2-4E53-9B53-600C87F41105}"/>
              </a:ext>
            </a:extLst>
          </p:cNvPr>
          <p:cNvSpPr>
            <a:spLocks noGrp="1" noChangeArrowheads="1"/>
          </p:cNvSpPr>
          <p:nvPr>
            <p:ph type="sldNum"/>
          </p:nvPr>
        </p:nvSpPr>
        <p:spPr>
          <a:ln/>
        </p:spPr>
        <p:txBody>
          <a:bodyPr/>
          <a:lstStyle/>
          <a:p>
            <a:fld id="{BAD721B4-AC7A-4B28-9892-D32F47120B6D}" type="slidenum">
              <a:rPr lang="en-US" altLang="en-US"/>
              <a:pPr/>
              <a:t>16</a:t>
            </a:fld>
            <a:endParaRPr lang="en-US" altLang="en-US"/>
          </a:p>
        </p:txBody>
      </p:sp>
      <p:sp>
        <p:nvSpPr>
          <p:cNvPr id="64513" name="Rectangle 1">
            <a:extLst>
              <a:ext uri="{FF2B5EF4-FFF2-40B4-BE49-F238E27FC236}">
                <a16:creationId xmlns:a16="http://schemas.microsoft.com/office/drawing/2014/main" id="{E000DA19-FA89-4734-88F0-DE859778BCD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Text Box 2">
            <a:extLst>
              <a:ext uri="{FF2B5EF4-FFF2-40B4-BE49-F238E27FC236}">
                <a16:creationId xmlns:a16="http://schemas.microsoft.com/office/drawing/2014/main" id="{88D47154-1AF1-4697-9154-386D749BCBC9}"/>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9pPr>
          </a:lstStyle>
          <a:p>
            <a:pPr eaLnBrk="1" hangingPunct="1">
              <a:spcBef>
                <a:spcPts val="450"/>
              </a:spcBef>
              <a:buClrTx/>
              <a:buFontTx/>
              <a:buNone/>
            </a:pPr>
            <a:r>
              <a:rPr lang="en-US" altLang="en-US" sz="1200"/>
              <a:t>Many systems have been created that attempt to do automated tagging; to be useful, they need to pick tags from a tagset that will capture the most interesting and useful distinctions.</a:t>
            </a:r>
          </a:p>
          <a:p>
            <a:pPr eaLnBrk="1" hangingPunct="1">
              <a:spcBef>
                <a:spcPts val="450"/>
              </a:spcBef>
              <a:buClrTx/>
              <a:buFontTx/>
              <a:buNone/>
            </a:pPr>
            <a:r>
              <a:rPr lang="en-US" altLang="en-US" sz="1200"/>
              <a:t>A set of 4-5 tags is too coarse.</a:t>
            </a:r>
          </a:p>
          <a:p>
            <a:pPr eaLnBrk="1" hangingPunct="1">
              <a:spcBef>
                <a:spcPts val="450"/>
              </a:spcBef>
              <a:buClrTx/>
              <a:buFontTx/>
              <a:buNone/>
            </a:pPr>
            <a:r>
              <a:rPr lang="en-US" altLang="en-US" sz="1200"/>
              <a:t>The most commonly used tagset now is the Penn Treebank tagset which contains 45 tags; these tags specify both the broad syntactic class along with the most interesting features (like possessiveness); PRP$ is possessive pronoun (like his) ; WRB is a wh-adverb (like where); WP$ is a possessive WH pronoun (whose), VBG is a gerund (like “walking”)</a:t>
            </a:r>
          </a:p>
          <a:p>
            <a:pPr eaLnBrk="1" hangingPunct="1">
              <a:spcBef>
                <a:spcPts val="450"/>
              </a:spcBef>
              <a:buClrTx/>
              <a:buFontTx/>
              <a:buNone/>
            </a:pPr>
            <a:r>
              <a:rPr lang="en-US" altLang="en-US" sz="1200"/>
              <a:t>45 may seem like a lot, but there are even more fine-grained tagsets; The current CLAWS tagset has about 160 tags; one tagset developed for Greek had over 1000 tags (Derose 1990).</a:t>
            </a:r>
          </a:p>
        </p:txBody>
      </p:sp>
      <p:sp>
        <p:nvSpPr>
          <p:cNvPr id="64516" name="Rectangle 4">
            <a:extLst>
              <a:ext uri="{FF2B5EF4-FFF2-40B4-BE49-F238E27FC236}">
                <a16:creationId xmlns:a16="http://schemas.microsoft.com/office/drawing/2014/main" id="{C62CBDD0-9950-4E8F-B784-69C3E9CD9FAD}"/>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F0E8AFD-930E-4A57-8D37-7C15717BAAF7}"/>
              </a:ext>
            </a:extLst>
          </p:cNvPr>
          <p:cNvSpPr>
            <a:spLocks noGrp="1"/>
          </p:cNvSpPr>
          <p:nvPr>
            <p:ph type="dt" sz="half" idx="10"/>
          </p:nvPr>
        </p:nvSpPr>
        <p:spPr/>
        <p:txBody>
          <a:bodyPr/>
          <a:lstStyle>
            <a:lvl1pPr>
              <a:defRPr/>
            </a:lvl1pPr>
          </a:lstStyle>
          <a:p>
            <a:pPr>
              <a:defRPr/>
            </a:pPr>
            <a:fld id="{39270504-B605-4E88-973C-0AF3598B4D41}" type="datetime1">
              <a:rPr lang="en-US" smtClean="0"/>
              <a:t>9/11/2023</a:t>
            </a:fld>
            <a:endParaRPr lang="en-US"/>
          </a:p>
        </p:txBody>
      </p:sp>
      <p:sp>
        <p:nvSpPr>
          <p:cNvPr id="5" name="Footer Placeholder 4">
            <a:extLst>
              <a:ext uri="{FF2B5EF4-FFF2-40B4-BE49-F238E27FC236}">
                <a16:creationId xmlns:a16="http://schemas.microsoft.com/office/drawing/2014/main" id="{2B7D43EC-ECE9-4E3A-9F5E-F474FF49C3E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13D06D6-DEDC-45B2-80BC-DFDCE4A3C00C}"/>
              </a:ext>
            </a:extLst>
          </p:cNvPr>
          <p:cNvSpPr>
            <a:spLocks noGrp="1"/>
          </p:cNvSpPr>
          <p:nvPr>
            <p:ph type="sldNum" sz="quarter" idx="12"/>
          </p:nvPr>
        </p:nvSpPr>
        <p:spPr/>
        <p:txBody>
          <a:bodyPr/>
          <a:lstStyle>
            <a:lvl1pPr>
              <a:defRPr/>
            </a:lvl1pPr>
          </a:lstStyle>
          <a:p>
            <a:fld id="{7AB70E75-69EF-4792-BA8E-ED71DE57B01E}" type="slidenum">
              <a:rPr lang="en-US" altLang="en-US"/>
              <a:pPr/>
              <a:t>‹#›</a:t>
            </a:fld>
            <a:endParaRPr lang="en-US" altLang="en-US"/>
          </a:p>
        </p:txBody>
      </p:sp>
    </p:spTree>
    <p:extLst>
      <p:ext uri="{BB962C8B-B14F-4D97-AF65-F5344CB8AC3E}">
        <p14:creationId xmlns:p14="http://schemas.microsoft.com/office/powerpoint/2010/main" val="307170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5F6D7-D6D3-43C9-91F0-4C46DF6BEEA9}"/>
              </a:ext>
            </a:extLst>
          </p:cNvPr>
          <p:cNvSpPr>
            <a:spLocks noGrp="1"/>
          </p:cNvSpPr>
          <p:nvPr>
            <p:ph type="dt" sz="half" idx="10"/>
          </p:nvPr>
        </p:nvSpPr>
        <p:spPr/>
        <p:txBody>
          <a:bodyPr/>
          <a:lstStyle>
            <a:lvl1pPr>
              <a:defRPr/>
            </a:lvl1pPr>
          </a:lstStyle>
          <a:p>
            <a:pPr>
              <a:defRPr/>
            </a:pPr>
            <a:fld id="{510A9FCC-9445-4158-85FC-5FC84FAD91BF}" type="datetime1">
              <a:rPr lang="en-US" smtClean="0"/>
              <a:t>9/11/2023</a:t>
            </a:fld>
            <a:endParaRPr lang="en-US"/>
          </a:p>
        </p:txBody>
      </p:sp>
      <p:sp>
        <p:nvSpPr>
          <p:cNvPr id="5" name="Footer Placeholder 4">
            <a:extLst>
              <a:ext uri="{FF2B5EF4-FFF2-40B4-BE49-F238E27FC236}">
                <a16:creationId xmlns:a16="http://schemas.microsoft.com/office/drawing/2014/main" id="{7D6EC9C9-F39E-4C58-A044-E9BA997E94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936892B-64FE-4B1D-80E0-9741EF498D36}"/>
              </a:ext>
            </a:extLst>
          </p:cNvPr>
          <p:cNvSpPr>
            <a:spLocks noGrp="1"/>
          </p:cNvSpPr>
          <p:nvPr>
            <p:ph type="sldNum" sz="quarter" idx="12"/>
          </p:nvPr>
        </p:nvSpPr>
        <p:spPr/>
        <p:txBody>
          <a:bodyPr/>
          <a:lstStyle>
            <a:lvl1pPr>
              <a:defRPr/>
            </a:lvl1pPr>
          </a:lstStyle>
          <a:p>
            <a:fld id="{0FC49CFD-3B41-40AA-87AB-A82E4E470BED}" type="slidenum">
              <a:rPr lang="en-US" altLang="en-US"/>
              <a:pPr/>
              <a:t>‹#›</a:t>
            </a:fld>
            <a:endParaRPr lang="en-US" altLang="en-US"/>
          </a:p>
        </p:txBody>
      </p:sp>
    </p:spTree>
    <p:extLst>
      <p:ext uri="{BB962C8B-B14F-4D97-AF65-F5344CB8AC3E}">
        <p14:creationId xmlns:p14="http://schemas.microsoft.com/office/powerpoint/2010/main" val="260511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F10BE-19B1-4ADB-93F1-F217DFAEF3E0}"/>
              </a:ext>
            </a:extLst>
          </p:cNvPr>
          <p:cNvSpPr>
            <a:spLocks noGrp="1"/>
          </p:cNvSpPr>
          <p:nvPr>
            <p:ph type="dt" sz="half" idx="10"/>
          </p:nvPr>
        </p:nvSpPr>
        <p:spPr/>
        <p:txBody>
          <a:bodyPr/>
          <a:lstStyle>
            <a:lvl1pPr>
              <a:defRPr/>
            </a:lvl1pPr>
          </a:lstStyle>
          <a:p>
            <a:pPr>
              <a:defRPr/>
            </a:pPr>
            <a:fld id="{5339E178-E214-44BD-AE1E-E50D668ABDD7}" type="datetime1">
              <a:rPr lang="en-US" smtClean="0"/>
              <a:t>9/11/2023</a:t>
            </a:fld>
            <a:endParaRPr lang="en-US"/>
          </a:p>
        </p:txBody>
      </p:sp>
      <p:sp>
        <p:nvSpPr>
          <p:cNvPr id="5" name="Footer Placeholder 4">
            <a:extLst>
              <a:ext uri="{FF2B5EF4-FFF2-40B4-BE49-F238E27FC236}">
                <a16:creationId xmlns:a16="http://schemas.microsoft.com/office/drawing/2014/main" id="{CAF28FEB-3FA0-46D3-B398-F87E13052F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D8A3EE-92E7-4D71-A58D-DF8425E6C26D}"/>
              </a:ext>
            </a:extLst>
          </p:cNvPr>
          <p:cNvSpPr>
            <a:spLocks noGrp="1"/>
          </p:cNvSpPr>
          <p:nvPr>
            <p:ph type="sldNum" sz="quarter" idx="12"/>
          </p:nvPr>
        </p:nvSpPr>
        <p:spPr/>
        <p:txBody>
          <a:bodyPr/>
          <a:lstStyle>
            <a:lvl1pPr>
              <a:defRPr/>
            </a:lvl1pPr>
          </a:lstStyle>
          <a:p>
            <a:fld id="{CE283061-7EC2-48FD-97FB-495122EAD58E}" type="slidenum">
              <a:rPr lang="en-US" altLang="en-US"/>
              <a:pPr/>
              <a:t>‹#›</a:t>
            </a:fld>
            <a:endParaRPr lang="en-US" altLang="en-US"/>
          </a:p>
        </p:txBody>
      </p:sp>
    </p:spTree>
    <p:extLst>
      <p:ext uri="{BB962C8B-B14F-4D97-AF65-F5344CB8AC3E}">
        <p14:creationId xmlns:p14="http://schemas.microsoft.com/office/powerpoint/2010/main" val="108840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FF"/>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2pPr>
              <a:defRPr>
                <a:solidFill>
                  <a:srgbClr val="009900"/>
                </a:solidFill>
              </a:defRPr>
            </a:lvl2pPr>
            <a:lvl3pPr>
              <a:defRPr>
                <a:solidFill>
                  <a:schemeClr val="accent1">
                    <a:lumMod val="7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BA027F-8AF4-4511-8757-5E39EC591E7C}"/>
              </a:ext>
            </a:extLst>
          </p:cNvPr>
          <p:cNvSpPr>
            <a:spLocks noGrp="1"/>
          </p:cNvSpPr>
          <p:nvPr>
            <p:ph type="dt" sz="half" idx="10"/>
          </p:nvPr>
        </p:nvSpPr>
        <p:spPr/>
        <p:txBody>
          <a:bodyPr/>
          <a:lstStyle>
            <a:lvl1pPr>
              <a:defRPr/>
            </a:lvl1pPr>
          </a:lstStyle>
          <a:p>
            <a:pPr>
              <a:defRPr/>
            </a:pPr>
            <a:fld id="{A30F2CA7-1317-448E-ABD3-6C1CD0247F4F}" type="datetime1">
              <a:rPr lang="en-US" smtClean="0"/>
              <a:t>9/11/2023</a:t>
            </a:fld>
            <a:endParaRPr lang="en-US"/>
          </a:p>
        </p:txBody>
      </p:sp>
      <p:sp>
        <p:nvSpPr>
          <p:cNvPr id="5" name="Footer Placeholder 4">
            <a:extLst>
              <a:ext uri="{FF2B5EF4-FFF2-40B4-BE49-F238E27FC236}">
                <a16:creationId xmlns:a16="http://schemas.microsoft.com/office/drawing/2014/main" id="{06AB8B6E-7F93-4852-8853-B77CD22FCC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DF25FE-7AB8-49C3-8622-FFD1A91D8280}"/>
              </a:ext>
            </a:extLst>
          </p:cNvPr>
          <p:cNvSpPr>
            <a:spLocks noGrp="1"/>
          </p:cNvSpPr>
          <p:nvPr>
            <p:ph type="sldNum" sz="quarter" idx="12"/>
          </p:nvPr>
        </p:nvSpPr>
        <p:spPr/>
        <p:txBody>
          <a:bodyPr/>
          <a:lstStyle>
            <a:lvl1pPr>
              <a:defRPr/>
            </a:lvl1pPr>
          </a:lstStyle>
          <a:p>
            <a:fld id="{47B817CF-4E6D-4B0A-AF73-C86BF0A455A1}" type="slidenum">
              <a:rPr lang="en-US" altLang="en-US"/>
              <a:pPr/>
              <a:t>‹#›</a:t>
            </a:fld>
            <a:endParaRPr lang="en-US" altLang="en-US"/>
          </a:p>
        </p:txBody>
      </p:sp>
    </p:spTree>
    <p:extLst>
      <p:ext uri="{BB962C8B-B14F-4D97-AF65-F5344CB8AC3E}">
        <p14:creationId xmlns:p14="http://schemas.microsoft.com/office/powerpoint/2010/main" val="412896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FE034B-C33A-40D4-B9AA-6BAB21C85694}"/>
              </a:ext>
            </a:extLst>
          </p:cNvPr>
          <p:cNvSpPr>
            <a:spLocks noGrp="1"/>
          </p:cNvSpPr>
          <p:nvPr>
            <p:ph type="dt" sz="half" idx="10"/>
          </p:nvPr>
        </p:nvSpPr>
        <p:spPr/>
        <p:txBody>
          <a:bodyPr/>
          <a:lstStyle>
            <a:lvl1pPr>
              <a:defRPr/>
            </a:lvl1pPr>
          </a:lstStyle>
          <a:p>
            <a:pPr>
              <a:defRPr/>
            </a:pPr>
            <a:fld id="{8B1D7D4B-312B-469D-9696-5D69660A1BB6}" type="datetime1">
              <a:rPr lang="en-US" smtClean="0"/>
              <a:t>9/11/2023</a:t>
            </a:fld>
            <a:endParaRPr lang="en-US"/>
          </a:p>
        </p:txBody>
      </p:sp>
      <p:sp>
        <p:nvSpPr>
          <p:cNvPr id="5" name="Footer Placeholder 4">
            <a:extLst>
              <a:ext uri="{FF2B5EF4-FFF2-40B4-BE49-F238E27FC236}">
                <a16:creationId xmlns:a16="http://schemas.microsoft.com/office/drawing/2014/main" id="{6E74ED4B-2265-467B-B86A-6DA17DA370D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06CD15-F893-47BE-B3ED-06FC5C5761F7}"/>
              </a:ext>
            </a:extLst>
          </p:cNvPr>
          <p:cNvSpPr>
            <a:spLocks noGrp="1"/>
          </p:cNvSpPr>
          <p:nvPr>
            <p:ph type="sldNum" sz="quarter" idx="12"/>
          </p:nvPr>
        </p:nvSpPr>
        <p:spPr/>
        <p:txBody>
          <a:bodyPr/>
          <a:lstStyle>
            <a:lvl1pPr>
              <a:defRPr/>
            </a:lvl1pPr>
          </a:lstStyle>
          <a:p>
            <a:fld id="{024BC2B6-80E1-4BA8-8D42-705DA6E77C1B}" type="slidenum">
              <a:rPr lang="en-US" altLang="en-US"/>
              <a:pPr/>
              <a:t>‹#›</a:t>
            </a:fld>
            <a:endParaRPr lang="en-US" altLang="en-US"/>
          </a:p>
        </p:txBody>
      </p:sp>
    </p:spTree>
    <p:extLst>
      <p:ext uri="{BB962C8B-B14F-4D97-AF65-F5344CB8AC3E}">
        <p14:creationId xmlns:p14="http://schemas.microsoft.com/office/powerpoint/2010/main" val="280321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BC601CE-D7E7-4902-814E-665380760C0E}"/>
              </a:ext>
            </a:extLst>
          </p:cNvPr>
          <p:cNvSpPr>
            <a:spLocks noGrp="1"/>
          </p:cNvSpPr>
          <p:nvPr>
            <p:ph type="dt" sz="half" idx="10"/>
          </p:nvPr>
        </p:nvSpPr>
        <p:spPr/>
        <p:txBody>
          <a:bodyPr/>
          <a:lstStyle>
            <a:lvl1pPr>
              <a:defRPr/>
            </a:lvl1pPr>
          </a:lstStyle>
          <a:p>
            <a:pPr>
              <a:defRPr/>
            </a:pPr>
            <a:fld id="{4F81EE21-2109-4D30-80E1-EBBEF6F990C3}" type="datetime1">
              <a:rPr lang="en-US" smtClean="0"/>
              <a:t>9/11/2023</a:t>
            </a:fld>
            <a:endParaRPr lang="en-US"/>
          </a:p>
        </p:txBody>
      </p:sp>
      <p:sp>
        <p:nvSpPr>
          <p:cNvPr id="6" name="Footer Placeholder 4">
            <a:extLst>
              <a:ext uri="{FF2B5EF4-FFF2-40B4-BE49-F238E27FC236}">
                <a16:creationId xmlns:a16="http://schemas.microsoft.com/office/drawing/2014/main" id="{0EEB2DCB-C699-4D7C-8359-BA466DE45D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45701C3-9693-4AD4-8588-FC8D3244CD1B}"/>
              </a:ext>
            </a:extLst>
          </p:cNvPr>
          <p:cNvSpPr>
            <a:spLocks noGrp="1"/>
          </p:cNvSpPr>
          <p:nvPr>
            <p:ph type="sldNum" sz="quarter" idx="12"/>
          </p:nvPr>
        </p:nvSpPr>
        <p:spPr/>
        <p:txBody>
          <a:bodyPr/>
          <a:lstStyle>
            <a:lvl1pPr>
              <a:defRPr/>
            </a:lvl1pPr>
          </a:lstStyle>
          <a:p>
            <a:fld id="{D49FE261-B4D5-4221-8D64-02DB3CFB0EDD}" type="slidenum">
              <a:rPr lang="en-US" altLang="en-US"/>
              <a:pPr/>
              <a:t>‹#›</a:t>
            </a:fld>
            <a:endParaRPr lang="en-US" altLang="en-US"/>
          </a:p>
        </p:txBody>
      </p:sp>
    </p:spTree>
    <p:extLst>
      <p:ext uri="{BB962C8B-B14F-4D97-AF65-F5344CB8AC3E}">
        <p14:creationId xmlns:p14="http://schemas.microsoft.com/office/powerpoint/2010/main" val="376592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0698ED5-0717-48C1-955B-966E5AAC8EDC}"/>
              </a:ext>
            </a:extLst>
          </p:cNvPr>
          <p:cNvSpPr>
            <a:spLocks noGrp="1"/>
          </p:cNvSpPr>
          <p:nvPr>
            <p:ph type="dt" sz="half" idx="10"/>
          </p:nvPr>
        </p:nvSpPr>
        <p:spPr/>
        <p:txBody>
          <a:bodyPr/>
          <a:lstStyle>
            <a:lvl1pPr>
              <a:defRPr/>
            </a:lvl1pPr>
          </a:lstStyle>
          <a:p>
            <a:pPr>
              <a:defRPr/>
            </a:pPr>
            <a:fld id="{AE33E077-EFB3-4429-B263-F65D622062F8}" type="datetime1">
              <a:rPr lang="en-US" smtClean="0"/>
              <a:t>9/11/2023</a:t>
            </a:fld>
            <a:endParaRPr lang="en-US"/>
          </a:p>
        </p:txBody>
      </p:sp>
      <p:sp>
        <p:nvSpPr>
          <p:cNvPr id="8" name="Footer Placeholder 4">
            <a:extLst>
              <a:ext uri="{FF2B5EF4-FFF2-40B4-BE49-F238E27FC236}">
                <a16:creationId xmlns:a16="http://schemas.microsoft.com/office/drawing/2014/main" id="{9E35B17B-639B-4909-AAE9-A7EB2163001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858E32E-59EF-47E4-A8AD-85BF23EF0DD4}"/>
              </a:ext>
            </a:extLst>
          </p:cNvPr>
          <p:cNvSpPr>
            <a:spLocks noGrp="1"/>
          </p:cNvSpPr>
          <p:nvPr>
            <p:ph type="sldNum" sz="quarter" idx="12"/>
          </p:nvPr>
        </p:nvSpPr>
        <p:spPr/>
        <p:txBody>
          <a:bodyPr/>
          <a:lstStyle>
            <a:lvl1pPr>
              <a:defRPr/>
            </a:lvl1pPr>
          </a:lstStyle>
          <a:p>
            <a:fld id="{11B573D2-6F8F-4EE9-947E-B8397353E6A9}" type="slidenum">
              <a:rPr lang="en-US" altLang="en-US"/>
              <a:pPr/>
              <a:t>‹#›</a:t>
            </a:fld>
            <a:endParaRPr lang="en-US" altLang="en-US"/>
          </a:p>
        </p:txBody>
      </p:sp>
    </p:spTree>
    <p:extLst>
      <p:ext uri="{BB962C8B-B14F-4D97-AF65-F5344CB8AC3E}">
        <p14:creationId xmlns:p14="http://schemas.microsoft.com/office/powerpoint/2010/main" val="147873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A3B4610-C037-48C7-A79F-D6EE95E0073E}"/>
              </a:ext>
            </a:extLst>
          </p:cNvPr>
          <p:cNvSpPr>
            <a:spLocks noGrp="1"/>
          </p:cNvSpPr>
          <p:nvPr>
            <p:ph type="dt" sz="half" idx="10"/>
          </p:nvPr>
        </p:nvSpPr>
        <p:spPr/>
        <p:txBody>
          <a:bodyPr/>
          <a:lstStyle>
            <a:lvl1pPr>
              <a:defRPr/>
            </a:lvl1pPr>
          </a:lstStyle>
          <a:p>
            <a:pPr>
              <a:defRPr/>
            </a:pPr>
            <a:fld id="{240CC626-1868-4E90-B229-212ABA38900E}" type="datetime1">
              <a:rPr lang="en-US" smtClean="0"/>
              <a:t>9/11/2023</a:t>
            </a:fld>
            <a:endParaRPr lang="en-US"/>
          </a:p>
        </p:txBody>
      </p:sp>
      <p:sp>
        <p:nvSpPr>
          <p:cNvPr id="4" name="Footer Placeholder 4">
            <a:extLst>
              <a:ext uri="{FF2B5EF4-FFF2-40B4-BE49-F238E27FC236}">
                <a16:creationId xmlns:a16="http://schemas.microsoft.com/office/drawing/2014/main" id="{57C0F8C6-56EA-40C7-83D9-ED03C6607D3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AECC2F8-0488-4E0C-BB7A-2D5F9981C8C3}"/>
              </a:ext>
            </a:extLst>
          </p:cNvPr>
          <p:cNvSpPr>
            <a:spLocks noGrp="1"/>
          </p:cNvSpPr>
          <p:nvPr>
            <p:ph type="sldNum" sz="quarter" idx="12"/>
          </p:nvPr>
        </p:nvSpPr>
        <p:spPr/>
        <p:txBody>
          <a:bodyPr/>
          <a:lstStyle>
            <a:lvl1pPr>
              <a:defRPr/>
            </a:lvl1pPr>
          </a:lstStyle>
          <a:p>
            <a:fld id="{68F5BB2F-897B-4486-8129-CCF7238D9065}" type="slidenum">
              <a:rPr lang="en-US" altLang="en-US"/>
              <a:pPr/>
              <a:t>‹#›</a:t>
            </a:fld>
            <a:endParaRPr lang="en-US" altLang="en-US"/>
          </a:p>
        </p:txBody>
      </p:sp>
    </p:spTree>
    <p:extLst>
      <p:ext uri="{BB962C8B-B14F-4D97-AF65-F5344CB8AC3E}">
        <p14:creationId xmlns:p14="http://schemas.microsoft.com/office/powerpoint/2010/main" val="325192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1F1FEE4-D8BC-4EB6-8FF9-8D5DBF9E99A3}"/>
              </a:ext>
            </a:extLst>
          </p:cNvPr>
          <p:cNvSpPr>
            <a:spLocks noGrp="1"/>
          </p:cNvSpPr>
          <p:nvPr>
            <p:ph type="dt" sz="half" idx="10"/>
          </p:nvPr>
        </p:nvSpPr>
        <p:spPr/>
        <p:txBody>
          <a:bodyPr/>
          <a:lstStyle>
            <a:lvl1pPr>
              <a:defRPr/>
            </a:lvl1pPr>
          </a:lstStyle>
          <a:p>
            <a:pPr>
              <a:defRPr/>
            </a:pPr>
            <a:fld id="{BEA1FE5D-FC4F-44A2-97F6-AD18B5146E1F}" type="datetime1">
              <a:rPr lang="en-US" smtClean="0"/>
              <a:t>9/11/2023</a:t>
            </a:fld>
            <a:endParaRPr lang="en-US"/>
          </a:p>
        </p:txBody>
      </p:sp>
      <p:sp>
        <p:nvSpPr>
          <p:cNvPr id="3" name="Footer Placeholder 4">
            <a:extLst>
              <a:ext uri="{FF2B5EF4-FFF2-40B4-BE49-F238E27FC236}">
                <a16:creationId xmlns:a16="http://schemas.microsoft.com/office/drawing/2014/main" id="{0B81FEC8-5464-4D49-AD74-3FDA6595074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36D65E1-A213-4608-B21A-6DB2B86893F8}"/>
              </a:ext>
            </a:extLst>
          </p:cNvPr>
          <p:cNvSpPr>
            <a:spLocks noGrp="1"/>
          </p:cNvSpPr>
          <p:nvPr>
            <p:ph type="sldNum" sz="quarter" idx="12"/>
          </p:nvPr>
        </p:nvSpPr>
        <p:spPr/>
        <p:txBody>
          <a:bodyPr/>
          <a:lstStyle>
            <a:lvl1pPr>
              <a:defRPr/>
            </a:lvl1pPr>
          </a:lstStyle>
          <a:p>
            <a:fld id="{01C1CAFC-E51E-4E6F-9593-E4131849E7DC}" type="slidenum">
              <a:rPr lang="en-US" altLang="en-US"/>
              <a:pPr/>
              <a:t>‹#›</a:t>
            </a:fld>
            <a:endParaRPr lang="en-US" altLang="en-US"/>
          </a:p>
        </p:txBody>
      </p:sp>
    </p:spTree>
    <p:extLst>
      <p:ext uri="{BB962C8B-B14F-4D97-AF65-F5344CB8AC3E}">
        <p14:creationId xmlns:p14="http://schemas.microsoft.com/office/powerpoint/2010/main" val="405741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125388B-38C9-47AC-BE8D-30AB9AD21BD5}"/>
              </a:ext>
            </a:extLst>
          </p:cNvPr>
          <p:cNvSpPr>
            <a:spLocks noGrp="1"/>
          </p:cNvSpPr>
          <p:nvPr>
            <p:ph type="dt" sz="half" idx="10"/>
          </p:nvPr>
        </p:nvSpPr>
        <p:spPr/>
        <p:txBody>
          <a:bodyPr/>
          <a:lstStyle>
            <a:lvl1pPr>
              <a:defRPr/>
            </a:lvl1pPr>
          </a:lstStyle>
          <a:p>
            <a:pPr>
              <a:defRPr/>
            </a:pPr>
            <a:fld id="{916203CD-E93E-45A7-AA77-571969682C6C}" type="datetime1">
              <a:rPr lang="en-US" smtClean="0"/>
              <a:t>9/11/2023</a:t>
            </a:fld>
            <a:endParaRPr lang="en-US"/>
          </a:p>
        </p:txBody>
      </p:sp>
      <p:sp>
        <p:nvSpPr>
          <p:cNvPr id="6" name="Footer Placeholder 4">
            <a:extLst>
              <a:ext uri="{FF2B5EF4-FFF2-40B4-BE49-F238E27FC236}">
                <a16:creationId xmlns:a16="http://schemas.microsoft.com/office/drawing/2014/main" id="{00B64BD3-D999-449E-B426-A0B38BEAC0E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515927-E470-4E37-83E8-1CD38E0369B9}"/>
              </a:ext>
            </a:extLst>
          </p:cNvPr>
          <p:cNvSpPr>
            <a:spLocks noGrp="1"/>
          </p:cNvSpPr>
          <p:nvPr>
            <p:ph type="sldNum" sz="quarter" idx="12"/>
          </p:nvPr>
        </p:nvSpPr>
        <p:spPr/>
        <p:txBody>
          <a:bodyPr/>
          <a:lstStyle>
            <a:lvl1pPr>
              <a:defRPr/>
            </a:lvl1pPr>
          </a:lstStyle>
          <a:p>
            <a:fld id="{3D2A9A08-A15C-482F-B80C-1FE69B38D9DE}" type="slidenum">
              <a:rPr lang="en-US" altLang="en-US"/>
              <a:pPr/>
              <a:t>‹#›</a:t>
            </a:fld>
            <a:endParaRPr lang="en-US" altLang="en-US"/>
          </a:p>
        </p:txBody>
      </p:sp>
    </p:spTree>
    <p:extLst>
      <p:ext uri="{BB962C8B-B14F-4D97-AF65-F5344CB8AC3E}">
        <p14:creationId xmlns:p14="http://schemas.microsoft.com/office/powerpoint/2010/main" val="278990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D35D689-6C92-428D-8E8D-0D06CE3C467E}"/>
              </a:ext>
            </a:extLst>
          </p:cNvPr>
          <p:cNvSpPr>
            <a:spLocks noGrp="1"/>
          </p:cNvSpPr>
          <p:nvPr>
            <p:ph type="dt" sz="half" idx="10"/>
          </p:nvPr>
        </p:nvSpPr>
        <p:spPr/>
        <p:txBody>
          <a:bodyPr/>
          <a:lstStyle>
            <a:lvl1pPr>
              <a:defRPr/>
            </a:lvl1pPr>
          </a:lstStyle>
          <a:p>
            <a:pPr>
              <a:defRPr/>
            </a:pPr>
            <a:fld id="{37DB6218-2A80-4B62-BCAF-AB73C851D872}" type="datetime1">
              <a:rPr lang="en-US" smtClean="0"/>
              <a:t>9/11/2023</a:t>
            </a:fld>
            <a:endParaRPr lang="en-US"/>
          </a:p>
        </p:txBody>
      </p:sp>
      <p:sp>
        <p:nvSpPr>
          <p:cNvPr id="6" name="Footer Placeholder 4">
            <a:extLst>
              <a:ext uri="{FF2B5EF4-FFF2-40B4-BE49-F238E27FC236}">
                <a16:creationId xmlns:a16="http://schemas.microsoft.com/office/drawing/2014/main" id="{6281F6DB-83A1-48AA-BCBC-02249813917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1A02E8-C24E-41B1-8523-211BC8F6B02A}"/>
              </a:ext>
            </a:extLst>
          </p:cNvPr>
          <p:cNvSpPr>
            <a:spLocks noGrp="1"/>
          </p:cNvSpPr>
          <p:nvPr>
            <p:ph type="sldNum" sz="quarter" idx="12"/>
          </p:nvPr>
        </p:nvSpPr>
        <p:spPr/>
        <p:txBody>
          <a:bodyPr/>
          <a:lstStyle>
            <a:lvl1pPr>
              <a:defRPr/>
            </a:lvl1pPr>
          </a:lstStyle>
          <a:p>
            <a:fld id="{12E2B071-B01D-43FA-AE44-1532DB321754}" type="slidenum">
              <a:rPr lang="en-US" altLang="en-US"/>
              <a:pPr/>
              <a:t>‹#›</a:t>
            </a:fld>
            <a:endParaRPr lang="en-US" altLang="en-US"/>
          </a:p>
        </p:txBody>
      </p:sp>
    </p:spTree>
    <p:extLst>
      <p:ext uri="{BB962C8B-B14F-4D97-AF65-F5344CB8AC3E}">
        <p14:creationId xmlns:p14="http://schemas.microsoft.com/office/powerpoint/2010/main" val="278272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E27B1B3-17D8-4347-8991-3BA2C3DC4B1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F6D152F-CA98-448A-A34D-88A8D730AB2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5728375-D93A-49FC-93F8-FA1C10AC88D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7E5F848-3C9C-4958-811A-0657B51621B6}" type="datetime1">
              <a:rPr lang="en-US" smtClean="0"/>
              <a:t>9/11/2023</a:t>
            </a:fld>
            <a:endParaRPr lang="en-US"/>
          </a:p>
        </p:txBody>
      </p:sp>
      <p:sp>
        <p:nvSpPr>
          <p:cNvPr id="5" name="Footer Placeholder 4">
            <a:extLst>
              <a:ext uri="{FF2B5EF4-FFF2-40B4-BE49-F238E27FC236}">
                <a16:creationId xmlns:a16="http://schemas.microsoft.com/office/drawing/2014/main" id="{48A3EAD7-15D9-414B-911D-7876DF1B617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6B12DEC-F0EC-4A2E-ADD6-2A4C28BB9FE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28B15F49-29BA-4CF1-850C-C2A0D3FBB1F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hyperlink" Target="https://universaldependencies.org/u/pos/" TargetMode="External"/><Relationship Id="rId4" Type="http://schemas.openxmlformats.org/officeDocument/2006/relationships/hyperlink" Target="https://www.ling.upenn.edu/courses/Fall_2003/ling001/penn_treebank_pos.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458C-1D0E-4AD6-BC38-2EA40C36A6FD}"/>
              </a:ext>
            </a:extLst>
          </p:cNvPr>
          <p:cNvSpPr>
            <a:spLocks noGrp="1"/>
          </p:cNvSpPr>
          <p:nvPr>
            <p:ph type="ctrTitle"/>
          </p:nvPr>
        </p:nvSpPr>
        <p:spPr>
          <a:xfrm>
            <a:off x="495300" y="1926424"/>
            <a:ext cx="8153400" cy="1470025"/>
          </a:xfrm>
          <a:solidFill>
            <a:schemeClr val="bg1"/>
          </a:solidFill>
        </p:spPr>
        <p:txBody>
          <a:bodyPr rtlCol="0">
            <a:normAutofit fontScale="90000"/>
          </a:bodyPr>
          <a:lstStyle/>
          <a:p>
            <a:pPr eaLnBrk="1" fontAlgn="auto" hangingPunct="1">
              <a:spcAft>
                <a:spcPts val="0"/>
              </a:spcAft>
              <a:defRPr/>
            </a:pPr>
            <a:r>
              <a:rPr lang="en-US" sz="4900" dirty="0">
                <a:solidFill>
                  <a:srgbClr val="0066FF"/>
                </a:solidFill>
                <a:latin typeface="Arial" pitchFamily="34" charset="0"/>
                <a:cs typeface="Arial" pitchFamily="34" charset="0"/>
              </a:rPr>
              <a:t>Natural Language Processing</a:t>
            </a:r>
            <a:endParaRPr lang="en-US" dirty="0">
              <a:solidFill>
                <a:srgbClr val="0066FF"/>
              </a:solidFill>
              <a:latin typeface="Arial" pitchFamily="34" charset="0"/>
              <a:cs typeface="Arial" pitchFamily="34" charset="0"/>
            </a:endParaRPr>
          </a:p>
        </p:txBody>
      </p:sp>
      <p:sp>
        <p:nvSpPr>
          <p:cNvPr id="2051" name="Subtitle 2">
            <a:extLst>
              <a:ext uri="{FF2B5EF4-FFF2-40B4-BE49-F238E27FC236}">
                <a16:creationId xmlns:a16="http://schemas.microsoft.com/office/drawing/2014/main" id="{86C43EAE-24EF-4E5E-BE27-38707C7164CD}"/>
              </a:ext>
            </a:extLst>
          </p:cNvPr>
          <p:cNvSpPr>
            <a:spLocks noGrp="1"/>
          </p:cNvSpPr>
          <p:nvPr>
            <p:ph type="subTitle" idx="1"/>
          </p:nvPr>
        </p:nvSpPr>
        <p:spPr>
          <a:xfrm>
            <a:off x="3124199" y="3565124"/>
            <a:ext cx="2743200" cy="457200"/>
          </a:xfrm>
        </p:spPr>
        <p:txBody>
          <a:bodyPr/>
          <a:lstStyle/>
          <a:p>
            <a:pPr eaLnBrk="1" hangingPunct="1"/>
            <a:r>
              <a:rPr lang="en-US" altLang="en-US" sz="3600" dirty="0">
                <a:solidFill>
                  <a:srgbClr val="009900"/>
                </a:solidFill>
                <a:latin typeface="Arial" panose="020B0604020202020204" pitchFamily="34" charset="0"/>
                <a:cs typeface="Arial" panose="020B0604020202020204" pitchFamily="34" charset="0"/>
              </a:rPr>
              <a:t>Rohit Kate</a:t>
            </a:r>
          </a:p>
        </p:txBody>
      </p:sp>
      <p:pic>
        <p:nvPicPr>
          <p:cNvPr id="2052" name="Picture 8">
            <a:extLst>
              <a:ext uri="{FF2B5EF4-FFF2-40B4-BE49-F238E27FC236}">
                <a16:creationId xmlns:a16="http://schemas.microsoft.com/office/drawing/2014/main" id="{C7C59AB5-6170-4A60-9463-6089A7A4F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812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ED88DE3F-3D1B-4278-BAA2-D09D51CD587D}"/>
              </a:ext>
            </a:extLst>
          </p:cNvPr>
          <p:cNvSpPr txBox="1"/>
          <p:nvPr/>
        </p:nvSpPr>
        <p:spPr>
          <a:xfrm>
            <a:off x="838200" y="4722708"/>
            <a:ext cx="7685117" cy="1200329"/>
          </a:xfrm>
          <a:prstGeom prst="rect">
            <a:avLst/>
          </a:prstGeom>
          <a:noFill/>
        </p:spPr>
        <p:txBody>
          <a:bodyPr wrap="none" rtlCol="0">
            <a:spAutoFit/>
          </a:bodyPr>
          <a:lstStyle/>
          <a:p>
            <a:r>
              <a:rPr lang="en-US" sz="4400" dirty="0">
                <a:solidFill>
                  <a:srgbClr val="FF0000"/>
                </a:solidFill>
              </a:rPr>
              <a:t>Linguistics Essentials – Part 1</a:t>
            </a:r>
          </a:p>
          <a:p>
            <a:pPr algn="ctr"/>
            <a:r>
              <a:rPr lang="en-US" sz="2800" dirty="0">
                <a:solidFill>
                  <a:srgbClr val="FF0000"/>
                </a:solidFill>
              </a:rPr>
              <a:t>Reading: Chapter 3, Textbook 2</a:t>
            </a:r>
          </a:p>
        </p:txBody>
      </p:sp>
      <p:sp>
        <p:nvSpPr>
          <p:cNvPr id="5" name="Slide Number Placeholder 4">
            <a:extLst>
              <a:ext uri="{FF2B5EF4-FFF2-40B4-BE49-F238E27FC236}">
                <a16:creationId xmlns:a16="http://schemas.microsoft.com/office/drawing/2014/main" id="{AF4A9FD7-5C1D-4C28-90CC-97B949B0AF33}"/>
              </a:ext>
            </a:extLst>
          </p:cNvPr>
          <p:cNvSpPr>
            <a:spLocks noGrp="1"/>
          </p:cNvSpPr>
          <p:nvPr>
            <p:ph type="sldNum" sz="quarter" idx="12"/>
          </p:nvPr>
        </p:nvSpPr>
        <p:spPr/>
        <p:txBody>
          <a:bodyPr/>
          <a:lstStyle/>
          <a:p>
            <a:fld id="{7AB70E75-69EF-4792-BA8E-ED71DE57B01E}"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392CA49B-DDC2-4E2A-94BF-D0126F5006A2}"/>
              </a:ext>
            </a:extLst>
          </p:cNvPr>
          <p:cNvSpPr>
            <a:spLocks noGrp="1" noChangeArrowheads="1"/>
          </p:cNvSpPr>
          <p:nvPr>
            <p:ph type="title"/>
          </p:nvPr>
        </p:nvSpPr>
        <p:spPr>
          <a:xfrm>
            <a:off x="533400" y="0"/>
            <a:ext cx="8077200" cy="1322388"/>
          </a:xfrm>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Nouns</a:t>
            </a:r>
          </a:p>
        </p:txBody>
      </p:sp>
      <p:sp>
        <p:nvSpPr>
          <p:cNvPr id="14338" name="Rectangle 2">
            <a:extLst>
              <a:ext uri="{FF2B5EF4-FFF2-40B4-BE49-F238E27FC236}">
                <a16:creationId xmlns:a16="http://schemas.microsoft.com/office/drawing/2014/main" id="{893EC5A9-9FC3-4EFD-98D7-0236EBD257C1}"/>
              </a:ext>
            </a:extLst>
          </p:cNvPr>
          <p:cNvSpPr>
            <a:spLocks noGrp="1" noChangeArrowheads="1"/>
          </p:cNvSpPr>
          <p:nvPr>
            <p:ph type="body" idx="1"/>
          </p:nvPr>
        </p:nvSpPr>
        <p:spPr>
          <a:xfrm>
            <a:off x="304800" y="1143000"/>
            <a:ext cx="7924800" cy="5486400"/>
          </a:xfrm>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514350" indent="-457200">
              <a:spcBef>
                <a:spcPts val="450"/>
              </a:spcBef>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400" dirty="0"/>
              <a:t>Proper nouns (John, Mary)</a:t>
            </a:r>
          </a:p>
          <a:p>
            <a:pPr marL="971550" lvl="1" indent="-457200">
              <a:spcBef>
                <a:spcPts val="450"/>
              </a:spcBef>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t>English capitalizes them, but capitalization is also used at the start of a sentence.</a:t>
            </a:r>
          </a:p>
          <a:p>
            <a:pPr marL="514350" indent="-457200">
              <a:spcBef>
                <a:spcPts val="450"/>
              </a:spcBef>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400" dirty="0"/>
              <a:t>Common nouns (goat, cheese)</a:t>
            </a:r>
          </a:p>
          <a:p>
            <a:pPr marL="971550" lvl="1" indent="-457200">
              <a:spcBef>
                <a:spcPts val="400"/>
              </a:spcBef>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solidFill>
                  <a:schemeClr val="hlink"/>
                </a:solidFill>
              </a:rPr>
              <a:t>Count:</a:t>
            </a:r>
            <a:r>
              <a:rPr lang="en-US" altLang="en-US" sz="2600" dirty="0"/>
              <a:t> have plurals, get counted: goat/goats, one goat, two goats</a:t>
            </a:r>
          </a:p>
          <a:p>
            <a:pPr marL="971550" lvl="1" indent="-457200">
              <a:spcBef>
                <a:spcPts val="400"/>
              </a:spcBef>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solidFill>
                  <a:schemeClr val="hlink"/>
                </a:solidFill>
              </a:rPr>
              <a:t>Mass:</a:t>
            </a:r>
            <a:r>
              <a:rPr lang="en-US" altLang="en-US" sz="2600" dirty="0"/>
              <a:t> don’t get counted (water, snow - But not: two snows)</a:t>
            </a:r>
          </a:p>
          <a:p>
            <a:pPr marL="571500" indent="-457200">
              <a:spcBef>
                <a:spcPts val="400"/>
              </a:spcBef>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000" dirty="0"/>
              <a:t>Nouns are considered open class, i.e. there is no fixed set and more can be created</a:t>
            </a:r>
          </a:p>
          <a:p>
            <a:pPr marL="971550" lvl="1" indent="-457200">
              <a:spcBef>
                <a:spcPts val="400"/>
              </a:spcBef>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a:t>An NLP system must be designed to handle unseen nouns</a:t>
            </a:r>
          </a:p>
          <a:p>
            <a:pPr marL="741363" lvl="1" indent="-284163">
              <a:spcBef>
                <a:spcPts val="450"/>
              </a:spcBef>
              <a:buClr>
                <a:srgbClr val="F06157"/>
              </a:buClr>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dirty="0"/>
          </a:p>
          <a:p>
            <a:pPr marL="1084263" lvl="2" indent="-169863">
              <a:spcBef>
                <a:spcPts val="450"/>
              </a:spcBef>
              <a:buClr>
                <a:srgbClr val="3568C7"/>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p:txBody>
      </p:sp>
    </p:spTree>
    <p:custDataLst>
      <p:tags r:id="rId1"/>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E754-1323-4E4E-8498-F7343CEFB85B}"/>
              </a:ext>
            </a:extLst>
          </p:cNvPr>
          <p:cNvSpPr>
            <a:spLocks noGrp="1"/>
          </p:cNvSpPr>
          <p:nvPr>
            <p:ph type="title"/>
          </p:nvPr>
        </p:nvSpPr>
        <p:spPr/>
        <p:txBody>
          <a:bodyPr/>
          <a:lstStyle/>
          <a:p>
            <a:r>
              <a:rPr lang="en-US" dirty="0"/>
              <a:t>Pronouns</a:t>
            </a:r>
          </a:p>
        </p:txBody>
      </p:sp>
      <p:sp>
        <p:nvSpPr>
          <p:cNvPr id="3" name="Content Placeholder 2">
            <a:extLst>
              <a:ext uri="{FF2B5EF4-FFF2-40B4-BE49-F238E27FC236}">
                <a16:creationId xmlns:a16="http://schemas.microsoft.com/office/drawing/2014/main" id="{EC7C2BEF-CFD2-47DC-B449-A6C7CDBD7D11}"/>
              </a:ext>
            </a:extLst>
          </p:cNvPr>
          <p:cNvSpPr>
            <a:spLocks noGrp="1"/>
          </p:cNvSpPr>
          <p:nvPr>
            <p:ph idx="1"/>
          </p:nvPr>
        </p:nvSpPr>
        <p:spPr>
          <a:xfrm>
            <a:off x="457200" y="1295400"/>
            <a:ext cx="8229600" cy="4525963"/>
          </a:xfrm>
        </p:spPr>
        <p:txBody>
          <a:bodyPr/>
          <a:lstStyle/>
          <a:p>
            <a:pPr eaLnBrk="1" hangingPunct="1">
              <a:buFont typeface="Arial" charset="0"/>
              <a:buChar char="•"/>
              <a:defRPr/>
            </a:pPr>
            <a:r>
              <a:rPr lang="en-US" dirty="0">
                <a:solidFill>
                  <a:schemeClr val="accent6">
                    <a:lumMod val="75000"/>
                  </a:schemeClr>
                </a:solidFill>
              </a:rPr>
              <a:t>Pronouns: </a:t>
            </a:r>
            <a:r>
              <a:rPr lang="en-US" dirty="0"/>
              <a:t>Variables or place-holders for nouns</a:t>
            </a:r>
          </a:p>
          <a:p>
            <a:pPr lvl="1" eaLnBrk="1" hangingPunct="1">
              <a:buFont typeface="Arial" charset="0"/>
              <a:buChar char="–"/>
              <a:defRPr/>
            </a:pPr>
            <a:r>
              <a:rPr lang="en-US" dirty="0"/>
              <a:t>Nominative: I, you, he, she, we, they, it</a:t>
            </a:r>
          </a:p>
          <a:p>
            <a:pPr lvl="1" eaLnBrk="1" hangingPunct="1">
              <a:buFont typeface="Arial" charset="0"/>
              <a:buChar char="–"/>
              <a:defRPr/>
            </a:pPr>
            <a:r>
              <a:rPr lang="en-US" dirty="0"/>
              <a:t>Accusative: me, you, him, her, us, them, it</a:t>
            </a:r>
          </a:p>
          <a:p>
            <a:pPr lvl="1" eaLnBrk="1" hangingPunct="1">
              <a:buFont typeface="Arial" charset="0"/>
              <a:buChar char="–"/>
              <a:defRPr/>
            </a:pPr>
            <a:r>
              <a:rPr lang="en-US" dirty="0"/>
              <a:t>Possessive: my, your, his, her, our, their, its</a:t>
            </a:r>
          </a:p>
          <a:p>
            <a:pPr lvl="1" eaLnBrk="1" hangingPunct="1">
              <a:buFont typeface="Arial" charset="0"/>
              <a:buChar char="–"/>
              <a:defRPr/>
            </a:pPr>
            <a:r>
              <a:rPr lang="en-US" dirty="0"/>
              <a:t>2</a:t>
            </a:r>
            <a:r>
              <a:rPr lang="en-US" baseline="30000" dirty="0"/>
              <a:t>nd</a:t>
            </a:r>
            <a:r>
              <a:rPr lang="en-US" dirty="0"/>
              <a:t> Possessive: mine, yours, his, hers, ours, theirs, its</a:t>
            </a:r>
          </a:p>
          <a:p>
            <a:pPr lvl="1" eaLnBrk="1" hangingPunct="1">
              <a:buFont typeface="Arial" charset="0"/>
              <a:buChar char="–"/>
              <a:defRPr/>
            </a:pPr>
            <a:r>
              <a:rPr lang="en-US" dirty="0"/>
              <a:t>Reflexive: myself, yourself, himself, herself, ourselves, themselves, itself</a:t>
            </a:r>
          </a:p>
          <a:p>
            <a:pPr eaLnBrk="1" hangingPunct="1">
              <a:defRPr/>
            </a:pPr>
            <a:r>
              <a:rPr lang="en-US" dirty="0"/>
              <a:t>They are closed class (the set of pronouns are fixed in a language)</a:t>
            </a:r>
          </a:p>
          <a:p>
            <a:endParaRPr lang="en-US" dirty="0"/>
          </a:p>
        </p:txBody>
      </p:sp>
      <p:sp>
        <p:nvSpPr>
          <p:cNvPr id="4" name="Slide Number Placeholder 3">
            <a:extLst>
              <a:ext uri="{FF2B5EF4-FFF2-40B4-BE49-F238E27FC236}">
                <a16:creationId xmlns:a16="http://schemas.microsoft.com/office/drawing/2014/main" id="{8BA86069-E0FB-4F85-9AF4-A8E0417E09C2}"/>
              </a:ext>
            </a:extLst>
          </p:cNvPr>
          <p:cNvSpPr>
            <a:spLocks noGrp="1"/>
          </p:cNvSpPr>
          <p:nvPr>
            <p:ph type="sldNum" sz="quarter" idx="12"/>
          </p:nvPr>
        </p:nvSpPr>
        <p:spPr/>
        <p:txBody>
          <a:bodyPr/>
          <a:lstStyle/>
          <a:p>
            <a:fld id="{47B817CF-4E6D-4B0A-AF73-C86BF0A455A1}" type="slidenum">
              <a:rPr lang="en-US" altLang="en-US" smtClean="0"/>
              <a:pPr/>
              <a:t>11</a:t>
            </a:fld>
            <a:endParaRPr lang="en-US" altLang="en-US"/>
          </a:p>
        </p:txBody>
      </p:sp>
    </p:spTree>
    <p:extLst>
      <p:ext uri="{BB962C8B-B14F-4D97-AF65-F5344CB8AC3E}">
        <p14:creationId xmlns:p14="http://schemas.microsoft.com/office/powerpoint/2010/main" val="49796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EEF5E65-2605-4CFB-9445-CBA87F5CEE7A}"/>
              </a:ext>
            </a:extLst>
          </p:cNvPr>
          <p:cNvSpPr>
            <a:spLocks noGrp="1"/>
          </p:cNvSpPr>
          <p:nvPr>
            <p:ph type="title"/>
          </p:nvPr>
        </p:nvSpPr>
        <p:spPr>
          <a:xfrm>
            <a:off x="457200" y="457200"/>
            <a:ext cx="8229600" cy="1143000"/>
          </a:xfrm>
        </p:spPr>
        <p:txBody>
          <a:bodyPr/>
          <a:lstStyle/>
          <a:p>
            <a:pPr eaLnBrk="1" hangingPunct="1"/>
            <a:r>
              <a:rPr lang="en-US" altLang="en-US" dirty="0"/>
              <a:t>NLP Task: Pronoun Resolution</a:t>
            </a:r>
            <a:br>
              <a:rPr lang="en-US" altLang="en-US" dirty="0"/>
            </a:br>
            <a:endParaRPr lang="en-US" altLang="en-US" dirty="0"/>
          </a:p>
        </p:txBody>
      </p:sp>
      <p:sp>
        <p:nvSpPr>
          <p:cNvPr id="37891" name="Content Placeholder 2">
            <a:extLst>
              <a:ext uri="{FF2B5EF4-FFF2-40B4-BE49-F238E27FC236}">
                <a16:creationId xmlns:a16="http://schemas.microsoft.com/office/drawing/2014/main" id="{49A0DD17-6D56-4DBC-ACBF-7AE853104841}"/>
              </a:ext>
            </a:extLst>
          </p:cNvPr>
          <p:cNvSpPr>
            <a:spLocks noGrp="1"/>
          </p:cNvSpPr>
          <p:nvPr>
            <p:ph idx="1"/>
          </p:nvPr>
        </p:nvSpPr>
        <p:spPr/>
        <p:txBody>
          <a:bodyPr/>
          <a:lstStyle/>
          <a:p>
            <a:pPr eaLnBrk="1" hangingPunct="1"/>
            <a:r>
              <a:rPr lang="en-US" altLang="en-US" dirty="0"/>
              <a:t>John put the </a:t>
            </a:r>
            <a:r>
              <a:rPr lang="en-US" altLang="en-US" dirty="0">
                <a:solidFill>
                  <a:srgbClr val="009900"/>
                </a:solidFill>
              </a:rPr>
              <a:t>cherry</a:t>
            </a:r>
            <a:r>
              <a:rPr lang="en-US" altLang="en-US" dirty="0"/>
              <a:t> on the </a:t>
            </a:r>
            <a:r>
              <a:rPr lang="en-US" altLang="en-US" dirty="0">
                <a:solidFill>
                  <a:srgbClr val="009900"/>
                </a:solidFill>
              </a:rPr>
              <a:t>plate</a:t>
            </a:r>
            <a:r>
              <a:rPr lang="en-US" altLang="en-US" dirty="0"/>
              <a:t> and ate </a:t>
            </a:r>
            <a:r>
              <a:rPr lang="en-US" altLang="en-US" dirty="0">
                <a:solidFill>
                  <a:srgbClr val="FF0000"/>
                </a:solidFill>
              </a:rPr>
              <a:t>it</a:t>
            </a:r>
            <a:r>
              <a:rPr lang="en-US" altLang="en-US" dirty="0"/>
              <a:t>.</a:t>
            </a:r>
          </a:p>
          <a:p>
            <a:pPr eaLnBrk="1" hangingPunct="1"/>
            <a:r>
              <a:rPr lang="en-US" altLang="en-US" dirty="0"/>
              <a:t>John put the </a:t>
            </a:r>
            <a:r>
              <a:rPr lang="en-US" altLang="en-US" dirty="0">
                <a:solidFill>
                  <a:srgbClr val="009900"/>
                </a:solidFill>
              </a:rPr>
              <a:t>cherry</a:t>
            </a:r>
            <a:r>
              <a:rPr lang="en-US" altLang="en-US" dirty="0"/>
              <a:t> on the </a:t>
            </a:r>
            <a:r>
              <a:rPr lang="en-US" altLang="en-US" dirty="0">
                <a:solidFill>
                  <a:srgbClr val="009900"/>
                </a:solidFill>
              </a:rPr>
              <a:t>cake</a:t>
            </a:r>
            <a:r>
              <a:rPr lang="en-US" altLang="en-US" dirty="0"/>
              <a:t> and ate </a:t>
            </a:r>
            <a:r>
              <a:rPr lang="en-US" altLang="en-US" dirty="0">
                <a:solidFill>
                  <a:srgbClr val="FF0000"/>
                </a:solidFill>
              </a:rPr>
              <a:t>it</a:t>
            </a:r>
            <a:r>
              <a:rPr lang="en-US" altLang="en-US" dirty="0"/>
              <a:t>.</a:t>
            </a:r>
          </a:p>
          <a:p>
            <a:pPr eaLnBrk="1" hangingPunct="1"/>
            <a:endParaRPr lang="en-US" altLang="en-US" dirty="0"/>
          </a:p>
          <a:p>
            <a:pPr eaLnBrk="1" hangingPunct="1"/>
            <a:r>
              <a:rPr lang="en-US" altLang="en-US" dirty="0">
                <a:solidFill>
                  <a:srgbClr val="009900"/>
                </a:solidFill>
              </a:rPr>
              <a:t>John</a:t>
            </a:r>
            <a:r>
              <a:rPr lang="en-US" altLang="en-US" dirty="0"/>
              <a:t> met </a:t>
            </a:r>
            <a:r>
              <a:rPr lang="en-US" altLang="en-US" dirty="0">
                <a:solidFill>
                  <a:srgbClr val="009900"/>
                </a:solidFill>
              </a:rPr>
              <a:t>Jim</a:t>
            </a:r>
            <a:r>
              <a:rPr lang="en-US" altLang="en-US" dirty="0"/>
              <a:t> in the park. </a:t>
            </a:r>
            <a:r>
              <a:rPr lang="en-US" altLang="en-US" dirty="0">
                <a:solidFill>
                  <a:srgbClr val="FF0000"/>
                </a:solidFill>
              </a:rPr>
              <a:t>He</a:t>
            </a:r>
            <a:r>
              <a:rPr lang="en-US" altLang="en-US" dirty="0"/>
              <a:t>  gave </a:t>
            </a:r>
            <a:r>
              <a:rPr lang="en-US" altLang="en-US" dirty="0">
                <a:solidFill>
                  <a:srgbClr val="FF0000"/>
                </a:solidFill>
              </a:rPr>
              <a:t>him</a:t>
            </a:r>
            <a:r>
              <a:rPr lang="en-US" altLang="en-US" dirty="0"/>
              <a:t> a book.</a:t>
            </a:r>
          </a:p>
          <a:p>
            <a:pPr eaLnBrk="1" hangingPunct="1"/>
            <a:endParaRPr lang="en-US" altLang="en-US" dirty="0"/>
          </a:p>
          <a:p>
            <a:pPr eaLnBrk="1" hangingPunct="1"/>
            <a:r>
              <a:rPr lang="en-US" altLang="en-US" dirty="0"/>
              <a:t>Pronouns need to be resolved before a sentence can be further analyzed.</a:t>
            </a:r>
          </a:p>
          <a:p>
            <a:pPr eaLnBrk="1" hangingPunct="1"/>
            <a:endParaRPr lang="en-US" altLang="en-US" dirty="0"/>
          </a:p>
          <a:p>
            <a:pPr eaLnBrk="1" hangingPunct="1"/>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a:extLst>
              <a:ext uri="{FF2B5EF4-FFF2-40B4-BE49-F238E27FC236}">
                <a16:creationId xmlns:a16="http://schemas.microsoft.com/office/drawing/2014/main" id="{B39088FC-2FE3-4109-A1BF-08A05FEFEA2F}"/>
              </a:ext>
            </a:extLst>
          </p:cNvPr>
          <p:cNvSpPr>
            <a:spLocks noGrp="1" noChangeArrowheads="1"/>
          </p:cNvSpPr>
          <p:nvPr>
            <p:ph type="title"/>
          </p:nvPr>
        </p:nvSpPr>
        <p:spPr>
          <a:xfrm>
            <a:off x="304800" y="19620"/>
            <a:ext cx="8305800" cy="1322388"/>
          </a:xfrm>
          <a:noFill/>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Verbs</a:t>
            </a:r>
          </a:p>
        </p:txBody>
      </p:sp>
      <p:sp>
        <p:nvSpPr>
          <p:cNvPr id="90115" name="Rectangle 1027">
            <a:extLst>
              <a:ext uri="{FF2B5EF4-FFF2-40B4-BE49-F238E27FC236}">
                <a16:creationId xmlns:a16="http://schemas.microsoft.com/office/drawing/2014/main" id="{8C8BB6AF-F299-460C-A858-3AED44DB78C4}"/>
              </a:ext>
            </a:extLst>
          </p:cNvPr>
          <p:cNvSpPr>
            <a:spLocks noGrp="1" noChangeArrowheads="1"/>
          </p:cNvSpPr>
          <p:nvPr>
            <p:ph type="body" idx="1"/>
          </p:nvPr>
        </p:nvSpPr>
        <p:spPr>
          <a:xfrm>
            <a:off x="228600" y="990600"/>
            <a:ext cx="8153400" cy="5334000"/>
          </a:xfrm>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514350" indent="-457200">
              <a:spcBef>
                <a:spcPts val="450"/>
              </a:spcBef>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Main verbs name the action, state, or event; they can have a tense and require arguments (subcategorization)</a:t>
            </a:r>
          </a:p>
          <a:p>
            <a:pPr marL="914400" lvl="1" indent="-457200">
              <a:spcBef>
                <a:spcPts val="450"/>
              </a:spcBef>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Open class; new verbs can be created, e.g. “xerox”, “google”</a:t>
            </a:r>
          </a:p>
          <a:p>
            <a:pPr marL="514350" indent="-457200">
              <a:spcBef>
                <a:spcPts val="450"/>
              </a:spcBef>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Auxiliary verbs are used to form tenses or specify a modality i.e. possible situations (e.g. “</a:t>
            </a:r>
            <a:r>
              <a:rPr lang="en-US" altLang="en-US" dirty="0">
                <a:solidFill>
                  <a:schemeClr val="hlink"/>
                </a:solidFill>
              </a:rPr>
              <a:t>should </a:t>
            </a:r>
            <a:r>
              <a:rPr lang="en-US" altLang="en-US" dirty="0"/>
              <a:t>study” “</a:t>
            </a:r>
            <a:r>
              <a:rPr lang="en-US" altLang="en-US" dirty="0">
                <a:solidFill>
                  <a:schemeClr val="hlink"/>
                </a:solidFill>
              </a:rPr>
              <a:t>must</a:t>
            </a:r>
            <a:r>
              <a:rPr lang="en-US" altLang="en-US" dirty="0"/>
              <a:t> take a walk”); the latter we call “modals”</a:t>
            </a:r>
          </a:p>
          <a:p>
            <a:pPr marL="914400" lvl="1" indent="-457200">
              <a:spcBef>
                <a:spcPts val="450"/>
              </a:spcBef>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Closed class</a:t>
            </a:r>
          </a:p>
          <a:p>
            <a:pPr marL="914400" lvl="1" indent="-457200">
              <a:spcBef>
                <a:spcPts val="450"/>
              </a:spcBef>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Often treated as a separate POS by NLP systems</a:t>
            </a:r>
          </a:p>
          <a:p>
            <a:pPr marL="514350" indent="-457200">
              <a:spcBef>
                <a:spcPts val="450"/>
              </a:spcBef>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4200" dirty="0"/>
          </a:p>
          <a:p>
            <a:pPr marL="741363" lvl="1" indent="-284163">
              <a:spcBef>
                <a:spcPts val="450"/>
              </a:spcBef>
              <a:buClr>
                <a:srgbClr val="F06157"/>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dirty="0"/>
          </a:p>
          <a:p>
            <a:pPr marL="1084263" lvl="2" indent="-169863">
              <a:spcBef>
                <a:spcPts val="450"/>
              </a:spcBef>
              <a:buClr>
                <a:srgbClr val="3568C7"/>
              </a:buClr>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p:txBody>
      </p:sp>
    </p:spTree>
    <p:custDataLst>
      <p:tags r:id="rId1"/>
    </p:custData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9868-2A20-4B45-BAE9-F6C1004D5396}"/>
              </a:ext>
            </a:extLst>
          </p:cNvPr>
          <p:cNvSpPr>
            <a:spLocks noGrp="1"/>
          </p:cNvSpPr>
          <p:nvPr>
            <p:ph type="title"/>
          </p:nvPr>
        </p:nvSpPr>
        <p:spPr/>
        <p:txBody>
          <a:bodyPr/>
          <a:lstStyle/>
          <a:p>
            <a:r>
              <a:rPr lang="en-US" dirty="0"/>
              <a:t>Adjectives, Adverbs, Determiners</a:t>
            </a:r>
          </a:p>
        </p:txBody>
      </p:sp>
      <p:sp>
        <p:nvSpPr>
          <p:cNvPr id="3" name="Content Placeholder 2">
            <a:extLst>
              <a:ext uri="{FF2B5EF4-FFF2-40B4-BE49-F238E27FC236}">
                <a16:creationId xmlns:a16="http://schemas.microsoft.com/office/drawing/2014/main" id="{88A3F2AA-AC14-47F6-B79D-837918F90CEF}"/>
              </a:ext>
            </a:extLst>
          </p:cNvPr>
          <p:cNvSpPr>
            <a:spLocks noGrp="1"/>
          </p:cNvSpPr>
          <p:nvPr>
            <p:ph idx="1"/>
          </p:nvPr>
        </p:nvSpPr>
        <p:spPr/>
        <p:txBody>
          <a:bodyPr/>
          <a:lstStyle/>
          <a:p>
            <a:pPr eaLnBrk="1" hangingPunct="1">
              <a:buFont typeface="Arial" charset="0"/>
              <a:buChar char="•"/>
              <a:defRPr/>
            </a:pPr>
            <a:r>
              <a:rPr lang="en-US" dirty="0">
                <a:solidFill>
                  <a:schemeClr val="accent6">
                    <a:lumMod val="75000"/>
                  </a:schemeClr>
                </a:solidFill>
              </a:rPr>
              <a:t>Adjectives: </a:t>
            </a:r>
            <a:r>
              <a:rPr lang="en-US" dirty="0"/>
              <a:t>Describe properties or qualities of nouns</a:t>
            </a:r>
          </a:p>
          <a:p>
            <a:pPr lvl="1" eaLnBrk="1" hangingPunct="1">
              <a:buFont typeface="Arial" charset="0"/>
              <a:buChar char="–"/>
              <a:defRPr/>
            </a:pPr>
            <a:r>
              <a:rPr lang="en-US" dirty="0"/>
              <a:t>good, bad, green, tall</a:t>
            </a:r>
          </a:p>
          <a:p>
            <a:pPr eaLnBrk="1" hangingPunct="1">
              <a:buFont typeface="Arial" charset="0"/>
              <a:buChar char="•"/>
              <a:defRPr/>
            </a:pPr>
            <a:r>
              <a:rPr lang="en-US" dirty="0">
                <a:solidFill>
                  <a:schemeClr val="accent6">
                    <a:lumMod val="75000"/>
                  </a:schemeClr>
                </a:solidFill>
              </a:rPr>
              <a:t>Adverbs: </a:t>
            </a:r>
            <a:r>
              <a:rPr lang="en-US" dirty="0"/>
              <a:t>Modify verbs by specifying manner, degree, or intensity</a:t>
            </a:r>
          </a:p>
          <a:p>
            <a:pPr lvl="1" eaLnBrk="1" hangingPunct="1">
              <a:buFont typeface="Arial" charset="0"/>
              <a:buChar char="–"/>
              <a:defRPr/>
            </a:pPr>
            <a:r>
              <a:rPr lang="en-US" dirty="0"/>
              <a:t>often, slowly, very</a:t>
            </a:r>
          </a:p>
          <a:p>
            <a:pPr eaLnBrk="1" hangingPunct="1">
              <a:buFont typeface="Arial" charset="0"/>
              <a:buChar char="•"/>
              <a:defRPr/>
            </a:pPr>
            <a:r>
              <a:rPr lang="en-US" dirty="0">
                <a:solidFill>
                  <a:schemeClr val="accent6">
                    <a:lumMod val="75000"/>
                  </a:schemeClr>
                </a:solidFill>
              </a:rPr>
              <a:t>Determiners: </a:t>
            </a:r>
            <a:r>
              <a:rPr lang="en-US" dirty="0"/>
              <a:t>Describe particular reference of a noun</a:t>
            </a:r>
          </a:p>
          <a:p>
            <a:pPr lvl="1" eaLnBrk="1" hangingPunct="1">
              <a:buFont typeface="Arial" charset="0"/>
              <a:buChar char="–"/>
              <a:defRPr/>
            </a:pPr>
            <a:r>
              <a:rPr lang="en-US" dirty="0"/>
              <a:t>Articles: a, an, the</a:t>
            </a:r>
          </a:p>
          <a:p>
            <a:pPr lvl="1" eaLnBrk="1" hangingPunct="1">
              <a:buFont typeface="Arial" charset="0"/>
              <a:buChar char="–"/>
              <a:defRPr/>
            </a:pPr>
            <a:r>
              <a:rPr lang="en-US" dirty="0"/>
              <a:t>Demonstratives: this, that, these, those</a:t>
            </a:r>
          </a:p>
          <a:p>
            <a:pPr marL="457200" lvl="1" indent="0" eaLnBrk="1" hangingPunct="1">
              <a:buNone/>
              <a:defRPr/>
            </a:pPr>
            <a:endParaRPr lang="en-US" dirty="0"/>
          </a:p>
          <a:p>
            <a:endParaRPr lang="en-US" dirty="0"/>
          </a:p>
        </p:txBody>
      </p:sp>
      <p:sp>
        <p:nvSpPr>
          <p:cNvPr id="4" name="Slide Number Placeholder 3">
            <a:extLst>
              <a:ext uri="{FF2B5EF4-FFF2-40B4-BE49-F238E27FC236}">
                <a16:creationId xmlns:a16="http://schemas.microsoft.com/office/drawing/2014/main" id="{6521E0F6-3087-4F52-B743-6362CA239FA4}"/>
              </a:ext>
            </a:extLst>
          </p:cNvPr>
          <p:cNvSpPr>
            <a:spLocks noGrp="1"/>
          </p:cNvSpPr>
          <p:nvPr>
            <p:ph type="sldNum" sz="quarter" idx="12"/>
          </p:nvPr>
        </p:nvSpPr>
        <p:spPr/>
        <p:txBody>
          <a:bodyPr/>
          <a:lstStyle/>
          <a:p>
            <a:fld id="{47B817CF-4E6D-4B0A-AF73-C86BF0A455A1}" type="slidenum">
              <a:rPr lang="en-US" altLang="en-US" smtClean="0"/>
              <a:pPr/>
              <a:t>14</a:t>
            </a:fld>
            <a:endParaRPr lang="en-US" altLang="en-US"/>
          </a:p>
        </p:txBody>
      </p:sp>
    </p:spTree>
    <p:extLst>
      <p:ext uri="{BB962C8B-B14F-4D97-AF65-F5344CB8AC3E}">
        <p14:creationId xmlns:p14="http://schemas.microsoft.com/office/powerpoint/2010/main" val="3415692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4713-4AF9-4429-ACF6-8D63946BF3F5}"/>
              </a:ext>
            </a:extLst>
          </p:cNvPr>
          <p:cNvSpPr>
            <a:spLocks noGrp="1"/>
          </p:cNvSpPr>
          <p:nvPr>
            <p:ph type="title"/>
          </p:nvPr>
        </p:nvSpPr>
        <p:spPr/>
        <p:txBody>
          <a:bodyPr/>
          <a:lstStyle/>
          <a:p>
            <a:r>
              <a:rPr lang="en-US" dirty="0"/>
              <a:t>Prepositions and Particles</a:t>
            </a:r>
          </a:p>
        </p:txBody>
      </p:sp>
      <p:sp>
        <p:nvSpPr>
          <p:cNvPr id="3" name="Content Placeholder 2">
            <a:extLst>
              <a:ext uri="{FF2B5EF4-FFF2-40B4-BE49-F238E27FC236}">
                <a16:creationId xmlns:a16="http://schemas.microsoft.com/office/drawing/2014/main" id="{2956E1BC-DE85-479C-B716-667CD0DFDC08}"/>
              </a:ext>
            </a:extLst>
          </p:cNvPr>
          <p:cNvSpPr>
            <a:spLocks noGrp="1"/>
          </p:cNvSpPr>
          <p:nvPr>
            <p:ph idx="1"/>
          </p:nvPr>
        </p:nvSpPr>
        <p:spPr/>
        <p:txBody>
          <a:bodyPr/>
          <a:lstStyle/>
          <a:p>
            <a:pPr eaLnBrk="1" hangingPunct="1">
              <a:buFont typeface="Arial" charset="0"/>
              <a:buChar char="•"/>
              <a:defRPr/>
            </a:pPr>
            <a:r>
              <a:rPr lang="en-US" sz="2800" dirty="0">
                <a:solidFill>
                  <a:schemeClr val="accent6">
                    <a:lumMod val="75000"/>
                  </a:schemeClr>
                </a:solidFill>
              </a:rPr>
              <a:t>Prepositions: </a:t>
            </a:r>
            <a:r>
              <a:rPr lang="en-US" sz="2800" dirty="0"/>
              <a:t>They occur before nouns (or noun phrases) to form a unit (noun phrase)</a:t>
            </a:r>
          </a:p>
          <a:p>
            <a:pPr lvl="1" eaLnBrk="1" hangingPunct="1">
              <a:buFont typeface="Arial" charset="0"/>
              <a:buChar char="–"/>
              <a:defRPr/>
            </a:pPr>
            <a:r>
              <a:rPr lang="en-US" sz="2400" dirty="0"/>
              <a:t>in, on, over, of, about, to, with </a:t>
            </a:r>
          </a:p>
          <a:p>
            <a:pPr lvl="1" eaLnBrk="1" hangingPunct="1">
              <a:buFont typeface="Arial" charset="0"/>
              <a:buChar char="–"/>
              <a:defRPr/>
            </a:pPr>
            <a:r>
              <a:rPr lang="en-US" sz="2400" dirty="0"/>
              <a:t>They introduce prepositional phrases that typically introduce ambiguity in a sentence.</a:t>
            </a:r>
          </a:p>
          <a:p>
            <a:pPr lvl="2" eaLnBrk="1" hangingPunct="1">
              <a:buFont typeface="Arial" charset="0"/>
              <a:buChar char="•"/>
              <a:defRPr/>
            </a:pPr>
            <a:r>
              <a:rPr lang="en-US" sz="2000" dirty="0"/>
              <a:t>I saw a man </a:t>
            </a:r>
            <a:r>
              <a:rPr lang="en-US" sz="2000" dirty="0">
                <a:solidFill>
                  <a:schemeClr val="accent6">
                    <a:lumMod val="75000"/>
                  </a:schemeClr>
                </a:solidFill>
              </a:rPr>
              <a:t>on</a:t>
            </a:r>
            <a:r>
              <a:rPr lang="en-US" sz="2000" dirty="0"/>
              <a:t> the hill </a:t>
            </a:r>
            <a:r>
              <a:rPr lang="en-US" sz="2000" dirty="0">
                <a:solidFill>
                  <a:schemeClr val="accent6">
                    <a:lumMod val="75000"/>
                  </a:schemeClr>
                </a:solidFill>
              </a:rPr>
              <a:t>with</a:t>
            </a:r>
            <a:r>
              <a:rPr lang="en-US" sz="2000" dirty="0"/>
              <a:t> a telescope.</a:t>
            </a:r>
          </a:p>
          <a:p>
            <a:pPr lvl="1" eaLnBrk="1" hangingPunct="1">
              <a:buFont typeface="Arial" charset="0"/>
              <a:buChar char="–"/>
              <a:defRPr/>
            </a:pPr>
            <a:r>
              <a:rPr lang="en-US" sz="2400" dirty="0"/>
              <a:t>Prepositional phrase attachment is an important NLP problem </a:t>
            </a:r>
          </a:p>
          <a:p>
            <a:pPr eaLnBrk="1" hangingPunct="1">
              <a:buFont typeface="Arial" charset="0"/>
              <a:buChar char="•"/>
              <a:defRPr/>
            </a:pPr>
            <a:r>
              <a:rPr lang="en-US" sz="2800" dirty="0">
                <a:solidFill>
                  <a:schemeClr val="accent6">
                    <a:lumMod val="75000"/>
                  </a:schemeClr>
                </a:solidFill>
              </a:rPr>
              <a:t>Particles: </a:t>
            </a:r>
            <a:r>
              <a:rPr lang="en-US" sz="2800" dirty="0"/>
              <a:t>Subclass of prepositions that bond with verbs to form </a:t>
            </a:r>
            <a:r>
              <a:rPr lang="en-US" sz="2800" dirty="0">
                <a:solidFill>
                  <a:schemeClr val="accent6">
                    <a:lumMod val="75000"/>
                  </a:schemeClr>
                </a:solidFill>
              </a:rPr>
              <a:t>phrasal verbs</a:t>
            </a:r>
          </a:p>
          <a:p>
            <a:pPr lvl="1" eaLnBrk="1" hangingPunct="1">
              <a:buFont typeface="Arial" charset="0"/>
              <a:buChar char="–"/>
              <a:defRPr/>
            </a:pPr>
            <a:r>
              <a:rPr lang="en-US" sz="2400" dirty="0"/>
              <a:t>take </a:t>
            </a:r>
            <a:r>
              <a:rPr lang="en-US" sz="2400" dirty="0">
                <a:solidFill>
                  <a:schemeClr val="accent6">
                    <a:lumMod val="75000"/>
                  </a:schemeClr>
                </a:solidFill>
              </a:rPr>
              <a:t>off</a:t>
            </a:r>
            <a:r>
              <a:rPr lang="en-US" sz="2400" dirty="0"/>
              <a:t>, air </a:t>
            </a:r>
            <a:r>
              <a:rPr lang="en-US" sz="2400" dirty="0">
                <a:solidFill>
                  <a:schemeClr val="accent6">
                    <a:lumMod val="75000"/>
                  </a:schemeClr>
                </a:solidFill>
              </a:rPr>
              <a:t>out</a:t>
            </a:r>
            <a:r>
              <a:rPr lang="en-US" sz="2400" dirty="0"/>
              <a:t>, ran </a:t>
            </a:r>
            <a:r>
              <a:rPr lang="en-US" sz="2400" dirty="0">
                <a:solidFill>
                  <a:schemeClr val="accent6">
                    <a:lumMod val="75000"/>
                  </a:schemeClr>
                </a:solidFill>
              </a:rPr>
              <a:t>up</a:t>
            </a:r>
            <a:endParaRPr lang="en-US" sz="3200" dirty="0"/>
          </a:p>
        </p:txBody>
      </p:sp>
      <p:sp>
        <p:nvSpPr>
          <p:cNvPr id="4" name="Slide Number Placeholder 3">
            <a:extLst>
              <a:ext uri="{FF2B5EF4-FFF2-40B4-BE49-F238E27FC236}">
                <a16:creationId xmlns:a16="http://schemas.microsoft.com/office/drawing/2014/main" id="{48A76B8A-E441-4F84-8BAD-305A9B2AD4E8}"/>
              </a:ext>
            </a:extLst>
          </p:cNvPr>
          <p:cNvSpPr>
            <a:spLocks noGrp="1"/>
          </p:cNvSpPr>
          <p:nvPr>
            <p:ph type="sldNum" sz="quarter" idx="12"/>
          </p:nvPr>
        </p:nvSpPr>
        <p:spPr/>
        <p:txBody>
          <a:bodyPr/>
          <a:lstStyle/>
          <a:p>
            <a:fld id="{47B817CF-4E6D-4B0A-AF73-C86BF0A455A1}" type="slidenum">
              <a:rPr lang="en-US" altLang="en-US" smtClean="0"/>
              <a:pPr/>
              <a:t>15</a:t>
            </a:fld>
            <a:endParaRPr lang="en-US" altLang="en-US"/>
          </a:p>
        </p:txBody>
      </p:sp>
    </p:spTree>
    <p:extLst>
      <p:ext uri="{BB962C8B-B14F-4D97-AF65-F5344CB8AC3E}">
        <p14:creationId xmlns:p14="http://schemas.microsoft.com/office/powerpoint/2010/main" val="3729618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4EC91B2-570F-483B-92CB-A246BD624FC8}"/>
              </a:ext>
            </a:extLst>
          </p:cNvPr>
          <p:cNvSpPr>
            <a:spLocks noGrp="1"/>
          </p:cNvSpPr>
          <p:nvPr>
            <p:ph type="sldNum" sz="quarter" idx="12"/>
          </p:nvPr>
        </p:nvSpPr>
        <p:spPr/>
        <p:txBody>
          <a:bodyPr/>
          <a:lstStyle/>
          <a:p>
            <a:pPr>
              <a:defRPr/>
            </a:pPr>
            <a:fld id="{976F97DA-C781-4913-BED1-627ADEBDBD78}" type="slidenum">
              <a:rPr lang="en-US" altLang="en-US"/>
              <a:pPr>
                <a:defRPr/>
              </a:pPr>
              <a:t>16</a:t>
            </a:fld>
            <a:endParaRPr lang="en-US" altLang="en-US"/>
          </a:p>
        </p:txBody>
      </p:sp>
      <p:sp>
        <p:nvSpPr>
          <p:cNvPr id="22529" name="Rectangle 1">
            <a:extLst>
              <a:ext uri="{FF2B5EF4-FFF2-40B4-BE49-F238E27FC236}">
                <a16:creationId xmlns:a16="http://schemas.microsoft.com/office/drawing/2014/main" id="{4275BD6F-7257-4705-B3D2-32F9572A9495}"/>
              </a:ext>
            </a:extLst>
          </p:cNvPr>
          <p:cNvSpPr>
            <a:spLocks noGrp="1" noChangeArrowheads="1"/>
          </p:cNvSpPr>
          <p:nvPr>
            <p:ph type="title"/>
          </p:nvPr>
        </p:nvSpPr>
        <p:spPr>
          <a:xfrm>
            <a:off x="195943" y="220662"/>
            <a:ext cx="8915400" cy="1066800"/>
          </a:xfrm>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err="1"/>
              <a:t>Tagsets</a:t>
            </a:r>
            <a:endParaRPr lang="en-US" altLang="en-US" dirty="0"/>
          </a:p>
        </p:txBody>
      </p:sp>
      <p:sp>
        <p:nvSpPr>
          <p:cNvPr id="22530" name="Rectangle 2">
            <a:extLst>
              <a:ext uri="{FF2B5EF4-FFF2-40B4-BE49-F238E27FC236}">
                <a16:creationId xmlns:a16="http://schemas.microsoft.com/office/drawing/2014/main" id="{96A0C61F-17C7-43AC-826A-0E4DED567BD9}"/>
              </a:ext>
            </a:extLst>
          </p:cNvPr>
          <p:cNvSpPr>
            <a:spLocks noGrp="1" noChangeArrowheads="1"/>
          </p:cNvSpPr>
          <p:nvPr>
            <p:ph type="body" idx="1"/>
          </p:nvPr>
        </p:nvSpPr>
        <p:spPr>
          <a:xfrm>
            <a:off x="304800" y="1339622"/>
            <a:ext cx="7269811" cy="4878616"/>
          </a:xfrm>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spcBef>
                <a:spcPts val="600"/>
              </a:spcBef>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err="1"/>
              <a:t>Tagsets</a:t>
            </a:r>
            <a:r>
              <a:rPr lang="en-US" altLang="en-US" sz="2400" dirty="0"/>
              <a:t> are predefined, but there is not one set that is accepted as a standard.</a:t>
            </a:r>
          </a:p>
          <a:p>
            <a:pPr marL="341313" indent="-341313">
              <a:spcBef>
                <a:spcPts val="600"/>
              </a:spcBef>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Larger, more specific, sets are used for reduce ambiguity.</a:t>
            </a:r>
          </a:p>
          <a:p>
            <a:pPr lvl="1">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The “Penn </a:t>
            </a:r>
            <a:r>
              <a:rPr lang="en-US" altLang="en-US" sz="2400" dirty="0" err="1"/>
              <a:t>TreeBank</a:t>
            </a:r>
            <a:r>
              <a:rPr lang="en-US" altLang="en-US" sz="2400" dirty="0"/>
              <a:t> </a:t>
            </a:r>
            <a:r>
              <a:rPr lang="en-US" altLang="en-US" sz="2400" dirty="0" err="1"/>
              <a:t>tagset</a:t>
            </a:r>
            <a:r>
              <a:rPr lang="en-US" altLang="en-US" sz="2400" dirty="0"/>
              <a:t>” has about 35 word tags: </a:t>
            </a:r>
            <a:r>
              <a:rPr lang="en-US" altLang="en-US" sz="2000" dirty="0"/>
              <a:t>PRP$, WRB, WP$, VBG etc.  A verb ending in -</a:t>
            </a:r>
            <a:r>
              <a:rPr lang="en-US" altLang="en-US" sz="2000" dirty="0" err="1"/>
              <a:t>ing</a:t>
            </a:r>
            <a:r>
              <a:rPr lang="en-US" altLang="en-US" sz="2000" dirty="0"/>
              <a:t> has its own tag (VBG) and more phrase tags.</a:t>
            </a:r>
          </a:p>
          <a:p>
            <a:pPr lvl="2">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hlinkClick r:id="rId4"/>
              </a:rPr>
              <a:t>https://www.ling.upenn.edu/courses/Fall_2003/ling001/penn_treebank_pos.html</a:t>
            </a:r>
            <a:r>
              <a:rPr lang="en-US" altLang="en-US" sz="1600" dirty="0"/>
              <a:t> </a:t>
            </a:r>
          </a:p>
          <a:p>
            <a:pPr marL="341313" indent="-341313">
              <a:spcBef>
                <a:spcPts val="600"/>
              </a:spcBef>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Smaller </a:t>
            </a:r>
            <a:r>
              <a:rPr lang="en-US" altLang="en-US" sz="2400" dirty="0" err="1"/>
              <a:t>tagsets</a:t>
            </a:r>
            <a:r>
              <a:rPr lang="en-US" altLang="en-US" sz="2400" dirty="0"/>
              <a:t> are used for simpler tasks</a:t>
            </a:r>
          </a:p>
          <a:p>
            <a:pPr marL="741363" lvl="1" indent="-341313">
              <a:spcBef>
                <a:spcPts val="600"/>
              </a:spcBef>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dirty="0"/>
              <a:t>The Universal Dependency </a:t>
            </a:r>
            <a:r>
              <a:rPr lang="en-US" altLang="en-US" sz="2200" dirty="0" err="1"/>
              <a:t>tagset</a:t>
            </a:r>
            <a:r>
              <a:rPr lang="en-US" altLang="en-US" sz="2200" dirty="0"/>
              <a:t> has 16 tags (across 100+ languages)</a:t>
            </a:r>
          </a:p>
          <a:p>
            <a:pPr lvl="2" indent="-285750">
              <a:spcBef>
                <a:spcPts val="500"/>
              </a:spcBef>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a:hlinkClick r:id="rId5"/>
              </a:rPr>
              <a:t>https://universaldependencies.org/u/pos/</a:t>
            </a:r>
            <a:endParaRPr lang="en-US" altLang="en-US" sz="1600" dirty="0"/>
          </a:p>
        </p:txBody>
      </p:sp>
    </p:spTree>
    <p:custDataLst>
      <p:tags r:id="rId1"/>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108D-5229-4AC3-83AE-1CB42D46B00C}"/>
              </a:ext>
            </a:extLst>
          </p:cNvPr>
          <p:cNvSpPr>
            <a:spLocks noGrp="1"/>
          </p:cNvSpPr>
          <p:nvPr>
            <p:ph type="title"/>
          </p:nvPr>
        </p:nvSpPr>
        <p:spPr>
          <a:xfrm>
            <a:off x="34926" y="105405"/>
            <a:ext cx="9109074" cy="1143000"/>
          </a:xfrm>
        </p:spPr>
        <p:txBody>
          <a:bodyPr/>
          <a:lstStyle/>
          <a:p>
            <a:r>
              <a:rPr lang="en-US" dirty="0"/>
              <a:t>POS Tags Commonly Used in NLP</a:t>
            </a:r>
          </a:p>
        </p:txBody>
      </p:sp>
      <p:sp>
        <p:nvSpPr>
          <p:cNvPr id="4" name="Slide Number Placeholder 3">
            <a:extLst>
              <a:ext uri="{FF2B5EF4-FFF2-40B4-BE49-F238E27FC236}">
                <a16:creationId xmlns:a16="http://schemas.microsoft.com/office/drawing/2014/main" id="{B122DDB2-3FAD-408F-90B7-FAC5B3C6365D}"/>
              </a:ext>
            </a:extLst>
          </p:cNvPr>
          <p:cNvSpPr>
            <a:spLocks noGrp="1"/>
          </p:cNvSpPr>
          <p:nvPr>
            <p:ph type="sldNum" sz="quarter" idx="12"/>
          </p:nvPr>
        </p:nvSpPr>
        <p:spPr/>
        <p:txBody>
          <a:bodyPr/>
          <a:lstStyle/>
          <a:p>
            <a:fld id="{47B817CF-4E6D-4B0A-AF73-C86BF0A455A1}" type="slidenum">
              <a:rPr lang="en-US" altLang="en-US" smtClean="0"/>
              <a:pPr/>
              <a:t>17</a:t>
            </a:fld>
            <a:endParaRPr lang="en-US" altLang="en-US"/>
          </a:p>
        </p:txBody>
      </p:sp>
      <p:pic>
        <p:nvPicPr>
          <p:cNvPr id="5" name="Picture 2">
            <a:extLst>
              <a:ext uri="{FF2B5EF4-FFF2-40B4-BE49-F238E27FC236}">
                <a16:creationId xmlns:a16="http://schemas.microsoft.com/office/drawing/2014/main" id="{099DD327-9F00-46B0-BE63-D37A04FF2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25047"/>
            <a:ext cx="7162800" cy="5554662"/>
          </a:xfrm>
          <a:prstGeom prst="rect">
            <a:avLst/>
          </a:prstGeom>
          <a:noFill/>
          <a:ln>
            <a:noFill/>
          </a:ln>
          <a:effectLst>
            <a:outerShdw dist="17819" dir="2700000" algn="ctr" rotWithShape="0">
              <a:srgbClr val="808080"/>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Lst>
        </p:spPr>
      </p:pic>
    </p:spTree>
    <p:extLst>
      <p:ext uri="{BB962C8B-B14F-4D97-AF65-F5344CB8AC3E}">
        <p14:creationId xmlns:p14="http://schemas.microsoft.com/office/powerpoint/2010/main" val="3147088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BF920AC-B4E2-47DB-9E0A-3DF42AD80D44}"/>
              </a:ext>
            </a:extLst>
          </p:cNvPr>
          <p:cNvSpPr>
            <a:spLocks noGrp="1"/>
          </p:cNvSpPr>
          <p:nvPr>
            <p:ph type="title"/>
          </p:nvPr>
        </p:nvSpPr>
        <p:spPr/>
        <p:txBody>
          <a:bodyPr/>
          <a:lstStyle/>
          <a:p>
            <a:pPr eaLnBrk="1" hangingPunct="1"/>
            <a:r>
              <a:rPr lang="en-US" altLang="en-US" dirty="0"/>
              <a:t>NLP Task: POS Tagging</a:t>
            </a:r>
          </a:p>
        </p:txBody>
      </p:sp>
      <p:sp>
        <p:nvSpPr>
          <p:cNvPr id="3" name="Content Placeholder 2">
            <a:extLst>
              <a:ext uri="{FF2B5EF4-FFF2-40B4-BE49-F238E27FC236}">
                <a16:creationId xmlns:a16="http://schemas.microsoft.com/office/drawing/2014/main" id="{8907FABC-1766-47C2-B679-3C1A3680EB8C}"/>
              </a:ext>
            </a:extLst>
          </p:cNvPr>
          <p:cNvSpPr>
            <a:spLocks noGrp="1"/>
          </p:cNvSpPr>
          <p:nvPr>
            <p:ph idx="1"/>
          </p:nvPr>
        </p:nvSpPr>
        <p:spPr>
          <a:xfrm>
            <a:off x="457200" y="1189038"/>
            <a:ext cx="8229600" cy="4525962"/>
          </a:xfrm>
        </p:spPr>
        <p:txBody>
          <a:bodyPr/>
          <a:lstStyle/>
          <a:p>
            <a:pPr eaLnBrk="1" hangingPunct="1">
              <a:buFont typeface="Arial" charset="0"/>
              <a:buChar char="•"/>
              <a:defRPr/>
            </a:pPr>
            <a:r>
              <a:rPr lang="en-US" dirty="0"/>
              <a:t>The NLP task of automatically assigning POS tags to each word in a sentence/document is called POS tagging</a:t>
            </a:r>
          </a:p>
          <a:p>
            <a:pPr eaLnBrk="1" hangingPunct="1">
              <a:buFont typeface="Arial" charset="0"/>
              <a:buChar char="•"/>
              <a:defRPr/>
            </a:pPr>
            <a:r>
              <a:rPr lang="en-US" dirty="0"/>
              <a:t>Why is this a non-trivial task?</a:t>
            </a:r>
          </a:p>
          <a:p>
            <a:pPr lvl="1" eaLnBrk="1" hangingPunct="1">
              <a:buFont typeface="Arial" charset="0"/>
              <a:buChar char="–"/>
              <a:defRPr/>
            </a:pPr>
            <a:r>
              <a:rPr lang="en-US" dirty="0"/>
              <a:t>The same word can have different pos tags in different sentences or even in the same sentence:</a:t>
            </a:r>
          </a:p>
          <a:p>
            <a:pPr lvl="2" eaLnBrk="1" hangingPunct="1">
              <a:buFont typeface="Arial" charset="0"/>
              <a:buChar char="•"/>
              <a:defRPr/>
            </a:pPr>
            <a:r>
              <a:rPr lang="en-US" dirty="0"/>
              <a:t>His </a:t>
            </a:r>
            <a:r>
              <a:rPr lang="en-US" u="sng" dirty="0"/>
              <a:t>position</a:t>
            </a:r>
            <a:r>
              <a:rPr lang="en-US" dirty="0"/>
              <a:t> was near the tree.</a:t>
            </a:r>
          </a:p>
          <a:p>
            <a:pPr lvl="2" eaLnBrk="1" hangingPunct="1">
              <a:buFont typeface="Arial" charset="0"/>
              <a:buChar char="•"/>
              <a:defRPr/>
            </a:pPr>
            <a:endParaRPr lang="en-US" dirty="0"/>
          </a:p>
          <a:p>
            <a:pPr lvl="2" eaLnBrk="1" hangingPunct="1">
              <a:buFont typeface="Arial" charset="0"/>
              <a:buChar char="•"/>
              <a:defRPr/>
            </a:pPr>
            <a:r>
              <a:rPr lang="en-US" u="sng" dirty="0"/>
              <a:t>Position</a:t>
            </a:r>
            <a:r>
              <a:rPr lang="en-US" dirty="0"/>
              <a:t> him near the tree.</a:t>
            </a:r>
          </a:p>
          <a:p>
            <a:pPr lvl="2" eaLnBrk="1" hangingPunct="1">
              <a:buFont typeface="Arial" charset="0"/>
              <a:buChar char="•"/>
              <a:defRPr/>
            </a:pPr>
            <a:endParaRPr lang="en-US" dirty="0"/>
          </a:p>
          <a:p>
            <a:pPr lvl="2" eaLnBrk="1" hangingPunct="1">
              <a:buFont typeface="Arial" charset="0"/>
              <a:buChar char="•"/>
              <a:defRPr/>
            </a:pPr>
            <a:r>
              <a:rPr lang="en-US" dirty="0"/>
              <a:t> </a:t>
            </a:r>
          </a:p>
        </p:txBody>
      </p:sp>
      <p:sp>
        <p:nvSpPr>
          <p:cNvPr id="4" name="TextBox 3">
            <a:extLst>
              <a:ext uri="{FF2B5EF4-FFF2-40B4-BE49-F238E27FC236}">
                <a16:creationId xmlns:a16="http://schemas.microsoft.com/office/drawing/2014/main" id="{50197869-C90D-4ECF-9375-1CF84DA48FA0}"/>
              </a:ext>
            </a:extLst>
          </p:cNvPr>
          <p:cNvSpPr txBox="1"/>
          <p:nvPr/>
        </p:nvSpPr>
        <p:spPr>
          <a:xfrm>
            <a:off x="2281238" y="4572000"/>
            <a:ext cx="730250" cy="366712"/>
          </a:xfrm>
          <a:prstGeom prst="rect">
            <a:avLst/>
          </a:prstGeom>
          <a:noFill/>
        </p:spPr>
        <p:txBody>
          <a:bodyPr wrap="none">
            <a:spAutoFit/>
          </a:bodyPr>
          <a:lstStyle/>
          <a:p>
            <a:pPr eaLnBrk="1" hangingPunct="1">
              <a:defRPr/>
            </a:pPr>
            <a:r>
              <a:rPr lang="en-US" dirty="0">
                <a:solidFill>
                  <a:schemeClr val="accent6">
                    <a:lumMod val="75000"/>
                  </a:schemeClr>
                </a:solidFill>
                <a:latin typeface="Arial" charset="0"/>
              </a:rPr>
              <a:t>Noun</a:t>
            </a:r>
          </a:p>
        </p:txBody>
      </p:sp>
      <p:sp>
        <p:nvSpPr>
          <p:cNvPr id="5" name="TextBox 4">
            <a:extLst>
              <a:ext uri="{FF2B5EF4-FFF2-40B4-BE49-F238E27FC236}">
                <a16:creationId xmlns:a16="http://schemas.microsoft.com/office/drawing/2014/main" id="{48360828-3754-48B6-9DB9-7CEEBFF9BDE7}"/>
              </a:ext>
            </a:extLst>
          </p:cNvPr>
          <p:cNvSpPr txBox="1"/>
          <p:nvPr/>
        </p:nvSpPr>
        <p:spPr>
          <a:xfrm>
            <a:off x="1947863" y="5518305"/>
            <a:ext cx="666750" cy="366712"/>
          </a:xfrm>
          <a:prstGeom prst="rect">
            <a:avLst/>
          </a:prstGeom>
          <a:noFill/>
        </p:spPr>
        <p:txBody>
          <a:bodyPr wrap="none">
            <a:spAutoFit/>
          </a:bodyPr>
          <a:lstStyle/>
          <a:p>
            <a:pPr eaLnBrk="1" hangingPunct="1">
              <a:defRPr/>
            </a:pPr>
            <a:r>
              <a:rPr lang="en-US" dirty="0">
                <a:solidFill>
                  <a:schemeClr val="accent6">
                    <a:lumMod val="75000"/>
                  </a:schemeClr>
                </a:solidFill>
                <a:latin typeface="Arial" charset="0"/>
              </a:rPr>
              <a:t>Verb</a:t>
            </a:r>
          </a:p>
        </p:txBody>
      </p:sp>
      <p:sp>
        <p:nvSpPr>
          <p:cNvPr id="56326" name="Text Box 4">
            <a:extLst>
              <a:ext uri="{FF2B5EF4-FFF2-40B4-BE49-F238E27FC236}">
                <a16:creationId xmlns:a16="http://schemas.microsoft.com/office/drawing/2014/main" id="{7B841D49-80C4-4101-9286-2E23B28087E6}"/>
              </a:ext>
            </a:extLst>
          </p:cNvPr>
          <p:cNvSpPr txBox="1">
            <a:spLocks noChangeArrowheads="1"/>
          </p:cNvSpPr>
          <p:nvPr/>
        </p:nvSpPr>
        <p:spPr bwMode="auto">
          <a:xfrm>
            <a:off x="1600200" y="5989329"/>
            <a:ext cx="61325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solidFill>
                  <a:srgbClr val="3333CC"/>
                </a:solidFill>
                <a:latin typeface="Times New Roman" panose="02020603050405020304" pitchFamily="18" charset="0"/>
              </a:rPr>
              <a:t>John  saw   the   saw  and   decided  to  take  it     to   the   table.</a:t>
            </a:r>
          </a:p>
          <a:p>
            <a:pPr eaLnBrk="1" hangingPunct="1">
              <a:spcBef>
                <a:spcPct val="0"/>
              </a:spcBef>
              <a:buFontTx/>
              <a:buNone/>
            </a:pPr>
            <a:r>
              <a:rPr lang="en-US" altLang="en-US" sz="1400" dirty="0">
                <a:solidFill>
                  <a:srgbClr val="CC0099"/>
                </a:solidFill>
                <a:latin typeface="Times New Roman" panose="02020603050405020304" pitchFamily="18" charset="0"/>
              </a:rPr>
              <a:t>NOUN VERB  DT   NOUN  CONJ  VERB    TO VERB  PRP  PREP DT    NOUN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8EC28389-3F49-4F78-8F35-97148FCDBE64}"/>
              </a:ext>
            </a:extLst>
          </p:cNvPr>
          <p:cNvSpPr>
            <a:spLocks noGrp="1"/>
          </p:cNvSpPr>
          <p:nvPr>
            <p:ph type="sldNum" sz="quarter" idx="12"/>
          </p:nvPr>
        </p:nvSpPr>
        <p:spPr/>
        <p:txBody>
          <a:bodyPr/>
          <a:lstStyle/>
          <a:p>
            <a:pPr>
              <a:defRPr/>
            </a:pPr>
            <a:fld id="{32DB0D42-AAC0-4943-89CF-FF9806A1F530}" type="slidenum">
              <a:rPr lang="en-US" altLang="en-US"/>
              <a:pPr>
                <a:defRPr/>
              </a:pPr>
              <a:t>19</a:t>
            </a:fld>
            <a:endParaRPr lang="en-US" altLang="en-US"/>
          </a:p>
        </p:txBody>
      </p:sp>
      <p:sp>
        <p:nvSpPr>
          <p:cNvPr id="25601" name="Rectangle 1">
            <a:extLst>
              <a:ext uri="{FF2B5EF4-FFF2-40B4-BE49-F238E27FC236}">
                <a16:creationId xmlns:a16="http://schemas.microsoft.com/office/drawing/2014/main" id="{7D92CC63-EFC0-4A7D-9C3A-17F356FA1E78}"/>
              </a:ext>
            </a:extLst>
          </p:cNvPr>
          <p:cNvSpPr>
            <a:spLocks noGrp="1" noChangeArrowheads="1"/>
          </p:cNvSpPr>
          <p:nvPr>
            <p:ph type="title"/>
          </p:nvPr>
        </p:nvSpPr>
        <p:spPr>
          <a:xfrm>
            <a:off x="304800" y="455332"/>
            <a:ext cx="8382000" cy="1346201"/>
          </a:xfrm>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Why POS-tag?</a:t>
            </a:r>
            <a:br>
              <a:rPr lang="en-US" altLang="en-US" dirty="0"/>
            </a:br>
            <a:r>
              <a:rPr lang="en-US" altLang="en-US" sz="2800" dirty="0"/>
              <a:t>  </a:t>
            </a:r>
            <a:endParaRPr lang="en-US" altLang="en-US" dirty="0"/>
          </a:p>
        </p:txBody>
      </p:sp>
      <p:sp>
        <p:nvSpPr>
          <p:cNvPr id="25602" name="Rectangle 2">
            <a:extLst>
              <a:ext uri="{FF2B5EF4-FFF2-40B4-BE49-F238E27FC236}">
                <a16:creationId xmlns:a16="http://schemas.microsoft.com/office/drawing/2014/main" id="{ED191A7F-945F-43D8-B566-403EF8F1F458}"/>
              </a:ext>
            </a:extLst>
          </p:cNvPr>
          <p:cNvSpPr>
            <a:spLocks noGrp="1" noChangeArrowheads="1"/>
          </p:cNvSpPr>
          <p:nvPr>
            <p:ph type="body" idx="1"/>
          </p:nvPr>
        </p:nvSpPr>
        <p:spPr>
          <a:xfrm>
            <a:off x="457200" y="1676400"/>
            <a:ext cx="8229600" cy="4743234"/>
          </a:xfrm>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Tagging reduces ambiguity</a:t>
            </a:r>
          </a:p>
          <a:p>
            <a:pPr marL="341313" indent="-341313">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Words often have more than one POS: </a:t>
            </a:r>
            <a:r>
              <a:rPr lang="en-US" altLang="en-US" sz="2800" i="1" dirty="0"/>
              <a:t>back</a:t>
            </a:r>
          </a:p>
          <a:p>
            <a:pPr lvl="1">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The </a:t>
            </a:r>
            <a:r>
              <a:rPr lang="en-US" altLang="en-US" i="1" dirty="0"/>
              <a:t>back</a:t>
            </a:r>
            <a:r>
              <a:rPr lang="en-US" altLang="en-US" dirty="0"/>
              <a:t> door = JJ</a:t>
            </a:r>
          </a:p>
          <a:p>
            <a:pPr lvl="1">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On my </a:t>
            </a:r>
            <a:r>
              <a:rPr lang="en-US" altLang="en-US" i="1" dirty="0"/>
              <a:t>back</a:t>
            </a:r>
            <a:r>
              <a:rPr lang="en-US" altLang="en-US" dirty="0"/>
              <a:t> = NN</a:t>
            </a:r>
          </a:p>
          <a:p>
            <a:pPr lvl="1">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Win the voters </a:t>
            </a:r>
            <a:r>
              <a:rPr lang="en-US" altLang="en-US" i="1" dirty="0"/>
              <a:t>back</a:t>
            </a:r>
            <a:r>
              <a:rPr lang="en-US" altLang="en-US" dirty="0"/>
              <a:t> = RB</a:t>
            </a:r>
          </a:p>
          <a:p>
            <a:pPr lvl="1">
              <a:buClr>
                <a:srgbClr val="F0615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Promised to </a:t>
            </a:r>
            <a:r>
              <a:rPr lang="en-US" altLang="en-US" i="1" dirty="0"/>
              <a:t>back</a:t>
            </a:r>
            <a:r>
              <a:rPr lang="en-US" altLang="en-US" dirty="0"/>
              <a:t> the bill = VB</a:t>
            </a:r>
          </a:p>
          <a:p>
            <a:pPr marL="341313" indent="-341313">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A tagger should determine the one correct tag for a particular instance of a word in use.</a:t>
            </a:r>
          </a:p>
        </p:txBody>
      </p:sp>
      <p:sp>
        <p:nvSpPr>
          <p:cNvPr id="25603" name="Text Box 3">
            <a:extLst>
              <a:ext uri="{FF2B5EF4-FFF2-40B4-BE49-F238E27FC236}">
                <a16:creationId xmlns:a16="http://schemas.microsoft.com/office/drawing/2014/main" id="{98310EE3-BBC9-4CDE-BB9E-EEB5F0A9D037}"/>
              </a:ext>
            </a:extLst>
          </p:cNvPr>
          <p:cNvSpPr txBox="1">
            <a:spLocks noChangeArrowheads="1"/>
          </p:cNvSpPr>
          <p:nvPr/>
        </p:nvSpPr>
        <p:spPr bwMode="auto">
          <a:xfrm>
            <a:off x="5105400" y="6328237"/>
            <a:ext cx="3281965"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Tahoma" panose="020B0604030504040204" pitchFamily="34" charset="0"/>
              </a:defRPr>
            </a:lvl9pPr>
          </a:lstStyle>
          <a:p>
            <a:pPr eaLnBrk="1" hangingPunct="1">
              <a:buClrTx/>
              <a:buFontTx/>
              <a:buNone/>
            </a:pPr>
            <a:r>
              <a:rPr lang="en-US" altLang="en-US" sz="1600" dirty="0"/>
              <a:t>These examples are from </a:t>
            </a:r>
            <a:r>
              <a:rPr lang="en-US" altLang="en-US" sz="1600" dirty="0" err="1"/>
              <a:t>Dekang</a:t>
            </a:r>
            <a:r>
              <a:rPr lang="en-US" altLang="en-US" sz="1600" dirty="0"/>
              <a:t> Lin</a:t>
            </a:r>
          </a:p>
        </p:txBody>
      </p:sp>
    </p:spTree>
    <p:custDataLst>
      <p:tags r:id="rId1"/>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461E-B6A0-4452-91AA-82F83080916D}"/>
              </a:ext>
            </a:extLst>
          </p:cNvPr>
          <p:cNvSpPr>
            <a:spLocks noGrp="1"/>
          </p:cNvSpPr>
          <p:nvPr>
            <p:ph type="title"/>
          </p:nvPr>
        </p:nvSpPr>
        <p:spPr>
          <a:xfrm>
            <a:off x="460513" y="100685"/>
            <a:ext cx="8229600" cy="1143000"/>
          </a:xfrm>
        </p:spPr>
        <p:txBody>
          <a:bodyPr/>
          <a:lstStyle/>
          <a:p>
            <a:r>
              <a:rPr lang="en-US" dirty="0"/>
              <a:t>Need for Linguistics in NLP</a:t>
            </a:r>
          </a:p>
        </p:txBody>
      </p:sp>
      <p:sp>
        <p:nvSpPr>
          <p:cNvPr id="3" name="Content Placeholder 2">
            <a:extLst>
              <a:ext uri="{FF2B5EF4-FFF2-40B4-BE49-F238E27FC236}">
                <a16:creationId xmlns:a16="http://schemas.microsoft.com/office/drawing/2014/main" id="{27D5392E-A69B-4287-94CE-F264F95497F2}"/>
              </a:ext>
            </a:extLst>
          </p:cNvPr>
          <p:cNvSpPr>
            <a:spLocks noGrp="1"/>
          </p:cNvSpPr>
          <p:nvPr>
            <p:ph idx="1"/>
          </p:nvPr>
        </p:nvSpPr>
        <p:spPr>
          <a:xfrm>
            <a:off x="457200" y="1166018"/>
            <a:ext cx="8229600" cy="4525963"/>
          </a:xfrm>
        </p:spPr>
        <p:txBody>
          <a:bodyPr/>
          <a:lstStyle/>
          <a:p>
            <a:r>
              <a:rPr lang="en-US" sz="2400" dirty="0"/>
              <a:t>To make computers do an NLP task it is helpful to aid it with some knowledge about the language</a:t>
            </a:r>
          </a:p>
          <a:p>
            <a:pPr lvl="1"/>
            <a:r>
              <a:rPr lang="en-US" sz="2000" dirty="0"/>
              <a:t>Example: In the entity extraction task, the entities are almost always nouns so the extraction task can be narrowed to only nouns</a:t>
            </a:r>
          </a:p>
          <a:p>
            <a:pPr lvl="2"/>
            <a:r>
              <a:rPr lang="en-US" sz="1800" dirty="0"/>
              <a:t>But then the question is how to identify nouns in a sentence (including never before seen)? There are linguistic rules for that.</a:t>
            </a:r>
          </a:p>
          <a:p>
            <a:pPr lvl="1"/>
            <a:r>
              <a:rPr lang="en-US" sz="2200" dirty="0"/>
              <a:t>Part-of-speech tags and other information are often used as features to train machine learning methods for NLP</a:t>
            </a:r>
          </a:p>
          <a:p>
            <a:pPr lvl="2"/>
            <a:r>
              <a:rPr lang="en-US" sz="1800" dirty="0"/>
              <a:t>Although it is not common now with deep learning</a:t>
            </a:r>
          </a:p>
          <a:p>
            <a:pPr lvl="1"/>
            <a:r>
              <a:rPr lang="en-US" sz="2200" dirty="0"/>
              <a:t>Linguistic insights can lead to better machine learning system designs for NLP</a:t>
            </a:r>
          </a:p>
          <a:p>
            <a:r>
              <a:rPr lang="en-US" sz="2400" dirty="0"/>
              <a:t>Note: Some NLP systems bypass linguistic features and learn to perform the task only from data</a:t>
            </a:r>
          </a:p>
          <a:p>
            <a:pPr lvl="1"/>
            <a:r>
              <a:rPr lang="en-US" sz="2000" dirty="0"/>
              <a:t>It is possible that they implicitly learn linguistic information in the process    </a:t>
            </a:r>
          </a:p>
          <a:p>
            <a:pPr lvl="1"/>
            <a:r>
              <a:rPr lang="en-US" sz="2000" dirty="0"/>
              <a:t>Incorporating linguistics may be necessary for more complex tasks</a:t>
            </a:r>
            <a:endParaRPr lang="en-US" sz="2400" dirty="0"/>
          </a:p>
        </p:txBody>
      </p:sp>
      <p:sp>
        <p:nvSpPr>
          <p:cNvPr id="4" name="Slide Number Placeholder 3">
            <a:extLst>
              <a:ext uri="{FF2B5EF4-FFF2-40B4-BE49-F238E27FC236}">
                <a16:creationId xmlns:a16="http://schemas.microsoft.com/office/drawing/2014/main" id="{71AE6A41-9CA1-406E-8AC8-795713005D7B}"/>
              </a:ext>
            </a:extLst>
          </p:cNvPr>
          <p:cNvSpPr>
            <a:spLocks noGrp="1"/>
          </p:cNvSpPr>
          <p:nvPr>
            <p:ph type="sldNum" sz="quarter" idx="12"/>
          </p:nvPr>
        </p:nvSpPr>
        <p:spPr/>
        <p:txBody>
          <a:bodyPr/>
          <a:lstStyle/>
          <a:p>
            <a:fld id="{47B817CF-4E6D-4B0A-AF73-C86BF0A455A1}" type="slidenum">
              <a:rPr lang="en-US" altLang="en-US" smtClean="0"/>
              <a:pPr/>
              <a:t>2</a:t>
            </a:fld>
            <a:endParaRPr lang="en-US" altLang="en-US"/>
          </a:p>
        </p:txBody>
      </p:sp>
    </p:spTree>
    <p:extLst>
      <p:ext uri="{BB962C8B-B14F-4D97-AF65-F5344CB8AC3E}">
        <p14:creationId xmlns:p14="http://schemas.microsoft.com/office/powerpoint/2010/main" val="253483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C1CC-1311-4620-A496-0302A2075FFE}"/>
              </a:ext>
            </a:extLst>
          </p:cNvPr>
          <p:cNvSpPr>
            <a:spLocks noGrp="1"/>
          </p:cNvSpPr>
          <p:nvPr>
            <p:ph type="title"/>
          </p:nvPr>
        </p:nvSpPr>
        <p:spPr/>
        <p:txBody>
          <a:bodyPr/>
          <a:lstStyle/>
          <a:p>
            <a:r>
              <a:rPr lang="en-US" altLang="en-US" dirty="0"/>
              <a:t>Types Beyond Words</a:t>
            </a:r>
            <a:endParaRPr lang="en-US" dirty="0"/>
          </a:p>
        </p:txBody>
      </p:sp>
      <p:sp>
        <p:nvSpPr>
          <p:cNvPr id="3" name="Content Placeholder 2">
            <a:extLst>
              <a:ext uri="{FF2B5EF4-FFF2-40B4-BE49-F238E27FC236}">
                <a16:creationId xmlns:a16="http://schemas.microsoft.com/office/drawing/2014/main" id="{AB26D33D-00D3-4317-9284-DD6442C3EE10}"/>
              </a:ext>
            </a:extLst>
          </p:cNvPr>
          <p:cNvSpPr>
            <a:spLocks noGrp="1"/>
          </p:cNvSpPr>
          <p:nvPr>
            <p:ph idx="1"/>
          </p:nvPr>
        </p:nvSpPr>
        <p:spPr/>
        <p:txBody>
          <a:bodyPr/>
          <a:lstStyle/>
          <a:p>
            <a:r>
              <a:rPr lang="en-US" dirty="0"/>
              <a:t>Every language constrains what counts as a legal sequence of words</a:t>
            </a:r>
          </a:p>
          <a:p>
            <a:r>
              <a:rPr lang="en-US" dirty="0"/>
              <a:t>Constraints on the order and grouping of words are called “constituency” (e.g. phrases)</a:t>
            </a:r>
          </a:p>
          <a:p>
            <a:endParaRPr lang="en-US" dirty="0"/>
          </a:p>
        </p:txBody>
      </p:sp>
      <p:sp>
        <p:nvSpPr>
          <p:cNvPr id="4" name="Slide Number Placeholder 3">
            <a:extLst>
              <a:ext uri="{FF2B5EF4-FFF2-40B4-BE49-F238E27FC236}">
                <a16:creationId xmlns:a16="http://schemas.microsoft.com/office/drawing/2014/main" id="{4C7CF920-F1B4-46E3-A22F-0068D0272545}"/>
              </a:ext>
            </a:extLst>
          </p:cNvPr>
          <p:cNvSpPr>
            <a:spLocks noGrp="1"/>
          </p:cNvSpPr>
          <p:nvPr>
            <p:ph type="sldNum" sz="quarter" idx="12"/>
          </p:nvPr>
        </p:nvSpPr>
        <p:spPr/>
        <p:txBody>
          <a:bodyPr/>
          <a:lstStyle/>
          <a:p>
            <a:fld id="{47B817CF-4E6D-4B0A-AF73-C86BF0A455A1}" type="slidenum">
              <a:rPr lang="en-US" altLang="en-US" smtClean="0"/>
              <a:pPr/>
              <a:t>20</a:t>
            </a:fld>
            <a:endParaRPr lang="en-US" altLang="en-US"/>
          </a:p>
        </p:txBody>
      </p:sp>
    </p:spTree>
    <p:extLst>
      <p:ext uri="{BB962C8B-B14F-4D97-AF65-F5344CB8AC3E}">
        <p14:creationId xmlns:p14="http://schemas.microsoft.com/office/powerpoint/2010/main" val="1753649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A930A8B7-1FAB-43B9-9328-7E6B323F0750}"/>
              </a:ext>
            </a:extLst>
          </p:cNvPr>
          <p:cNvSpPr>
            <a:spLocks noGrp="1"/>
          </p:cNvSpPr>
          <p:nvPr>
            <p:ph type="title" idx="4294967295"/>
          </p:nvPr>
        </p:nvSpPr>
        <p:spPr/>
        <p:txBody>
          <a:bodyPr/>
          <a:lstStyle/>
          <a:p>
            <a:pPr eaLnBrk="1" hangingPunct="1"/>
            <a:r>
              <a:rPr lang="en-US" altLang="en-US">
                <a:solidFill>
                  <a:srgbClr val="0066FF"/>
                </a:solidFill>
                <a:latin typeface="Arial" panose="020B0604020202020204" pitchFamily="34" charset="0"/>
                <a:cs typeface="Arial" panose="020B0604020202020204" pitchFamily="34" charset="0"/>
              </a:rPr>
              <a:t>Phrase Structure</a:t>
            </a:r>
          </a:p>
        </p:txBody>
      </p:sp>
      <p:sp>
        <p:nvSpPr>
          <p:cNvPr id="43011" name="Content Placeholder 2">
            <a:extLst>
              <a:ext uri="{FF2B5EF4-FFF2-40B4-BE49-F238E27FC236}">
                <a16:creationId xmlns:a16="http://schemas.microsoft.com/office/drawing/2014/main" id="{7EF4ADD3-4A56-435B-BEEF-9E3CABE1111C}"/>
              </a:ext>
            </a:extLst>
          </p:cNvPr>
          <p:cNvSpPr>
            <a:spLocks noGrp="1"/>
          </p:cNvSpPr>
          <p:nvPr>
            <p:ph idx="4294967295"/>
          </p:nvPr>
        </p:nvSpPr>
        <p:spPr/>
        <p:txBody>
          <a:bodyPr/>
          <a:lstStyle/>
          <a:p>
            <a:pPr eaLnBrk="1" hangingPunct="1"/>
            <a:r>
              <a:rPr lang="en-US" altLang="en-US" dirty="0"/>
              <a:t>Most languages have a </a:t>
            </a:r>
            <a:r>
              <a:rPr lang="en-US" altLang="en-US" i="1" dirty="0"/>
              <a:t>word order</a:t>
            </a:r>
          </a:p>
          <a:p>
            <a:pPr eaLnBrk="1" hangingPunct="1"/>
            <a:r>
              <a:rPr lang="en-US" altLang="en-US" dirty="0"/>
              <a:t>Words are organized into </a:t>
            </a:r>
            <a:r>
              <a:rPr lang="en-US" altLang="en-US" i="1" dirty="0"/>
              <a:t>phrases</a:t>
            </a:r>
            <a:r>
              <a:rPr lang="en-US" altLang="en-US" dirty="0"/>
              <a:t>, group of words that act as a single unit or a </a:t>
            </a:r>
            <a:r>
              <a:rPr lang="en-US" altLang="en-US" i="1" dirty="0"/>
              <a:t>constituent</a:t>
            </a:r>
          </a:p>
          <a:p>
            <a:pPr lvl="1" eaLnBrk="1" hangingPunct="1"/>
            <a:r>
              <a:rPr lang="en-US" altLang="en-US" i="1" dirty="0">
                <a:solidFill>
                  <a:srgbClr val="009900"/>
                </a:solidFill>
              </a:rPr>
              <a:t>[The dog] [chased] [the cat].</a:t>
            </a:r>
          </a:p>
          <a:p>
            <a:pPr lvl="1" eaLnBrk="1" hangingPunct="1"/>
            <a:r>
              <a:rPr lang="en-US" altLang="en-US" i="1" dirty="0">
                <a:solidFill>
                  <a:srgbClr val="009900"/>
                </a:solidFill>
              </a:rPr>
              <a:t>[The fat dog] [chased] [the thin cat].</a:t>
            </a:r>
          </a:p>
          <a:p>
            <a:pPr lvl="1" eaLnBrk="1" hangingPunct="1"/>
            <a:r>
              <a:rPr lang="en-US" altLang="en-US" i="1" dirty="0">
                <a:solidFill>
                  <a:srgbClr val="009900"/>
                </a:solidFill>
              </a:rPr>
              <a:t>[The fat dog with red collar] [chased] [the thin old cat].</a:t>
            </a:r>
          </a:p>
          <a:p>
            <a:pPr lvl="1" eaLnBrk="1" hangingPunct="1"/>
            <a:r>
              <a:rPr lang="en-US" altLang="en-US" i="1" dirty="0">
                <a:solidFill>
                  <a:srgbClr val="009900"/>
                </a:solidFill>
              </a:rPr>
              <a:t>[The fat dog with red collar named Tom] [suddenly  chased] [the thin old white cat].</a:t>
            </a:r>
            <a:endParaRPr lang="en-US" altLang="en-US" dirty="0">
              <a:solidFill>
                <a:srgbClr val="0099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D3DC9F54-555F-4372-85BC-441196DDEC9B}"/>
              </a:ext>
            </a:extLst>
          </p:cNvPr>
          <p:cNvSpPr>
            <a:spLocks noGrp="1"/>
          </p:cNvSpPr>
          <p:nvPr>
            <p:ph type="title" idx="4294967295"/>
          </p:nvPr>
        </p:nvSpPr>
        <p:spPr/>
        <p:txBody>
          <a:bodyPr/>
          <a:lstStyle/>
          <a:p>
            <a:pPr eaLnBrk="1" hangingPunct="1"/>
            <a:r>
              <a:rPr lang="en-US" altLang="en-US" dirty="0">
                <a:solidFill>
                  <a:srgbClr val="0066FF"/>
                </a:solidFill>
                <a:latin typeface="Arial" panose="020B0604020202020204" pitchFamily="34" charset="0"/>
                <a:cs typeface="Arial" panose="020B0604020202020204" pitchFamily="34" charset="0"/>
              </a:rPr>
              <a:t>NLP Task: Phrase Chunking</a:t>
            </a:r>
          </a:p>
        </p:txBody>
      </p:sp>
      <p:sp>
        <p:nvSpPr>
          <p:cNvPr id="64515" name="Content Placeholder 2">
            <a:extLst>
              <a:ext uri="{FF2B5EF4-FFF2-40B4-BE49-F238E27FC236}">
                <a16:creationId xmlns:a16="http://schemas.microsoft.com/office/drawing/2014/main" id="{51DF5974-CD92-4D21-805C-3A1B58DC0D69}"/>
              </a:ext>
            </a:extLst>
          </p:cNvPr>
          <p:cNvSpPr>
            <a:spLocks noGrp="1"/>
          </p:cNvSpPr>
          <p:nvPr>
            <p:ph idx="4294967295"/>
          </p:nvPr>
        </p:nvSpPr>
        <p:spPr/>
        <p:txBody>
          <a:bodyPr/>
          <a:lstStyle/>
          <a:p>
            <a:r>
              <a:rPr lang="en-US" altLang="en-US" dirty="0"/>
              <a:t>Find all non-recursive noun phrases (NPs) and verb phrases (VPs) in a sentence.</a:t>
            </a:r>
          </a:p>
          <a:p>
            <a:pPr lvl="1"/>
            <a:r>
              <a:rPr lang="en-US" altLang="en-US" dirty="0"/>
              <a:t>[NP </a:t>
            </a:r>
            <a:r>
              <a:rPr lang="en-US" altLang="en-US" dirty="0">
                <a:solidFill>
                  <a:srgbClr val="CC0000"/>
                </a:solidFill>
              </a:rPr>
              <a:t>I</a:t>
            </a:r>
            <a:r>
              <a:rPr lang="en-US" altLang="en-US" dirty="0"/>
              <a:t>]  [VP </a:t>
            </a:r>
            <a:r>
              <a:rPr lang="en-US" altLang="en-US" dirty="0">
                <a:solidFill>
                  <a:srgbClr val="008000"/>
                </a:solidFill>
              </a:rPr>
              <a:t>ate</a:t>
            </a:r>
            <a:r>
              <a:rPr lang="en-US" altLang="en-US" dirty="0"/>
              <a:t>]  [NP </a:t>
            </a:r>
            <a:r>
              <a:rPr lang="en-US" altLang="en-US" dirty="0">
                <a:solidFill>
                  <a:srgbClr val="CC0000"/>
                </a:solidFill>
              </a:rPr>
              <a:t>the  spaghetti</a:t>
            </a:r>
            <a:r>
              <a:rPr lang="en-US" altLang="en-US" dirty="0"/>
              <a:t>]  [PP </a:t>
            </a:r>
            <a:r>
              <a:rPr lang="en-US" altLang="en-US" dirty="0">
                <a:solidFill>
                  <a:schemeClr val="tx2"/>
                </a:solidFill>
              </a:rPr>
              <a:t>with</a:t>
            </a:r>
            <a:r>
              <a:rPr lang="en-US" altLang="en-US" dirty="0"/>
              <a:t>]   [NP </a:t>
            </a:r>
            <a:r>
              <a:rPr lang="en-US" altLang="en-US" dirty="0">
                <a:solidFill>
                  <a:srgbClr val="CC0000"/>
                </a:solidFill>
              </a:rPr>
              <a:t>sauce</a:t>
            </a:r>
            <a:r>
              <a:rPr lang="en-US" altLang="en-US" dirty="0"/>
              <a:t>].</a:t>
            </a:r>
          </a:p>
          <a:p>
            <a:pPr lvl="1"/>
            <a:r>
              <a:rPr lang="en-US" altLang="en-US" dirty="0">
                <a:solidFill>
                  <a:srgbClr val="000000"/>
                </a:solidFill>
              </a:rPr>
              <a:t>[NP</a:t>
            </a:r>
            <a:r>
              <a:rPr lang="en-US" altLang="en-US" dirty="0">
                <a:solidFill>
                  <a:srgbClr val="FF0000"/>
                </a:solidFill>
              </a:rPr>
              <a:t> He </a:t>
            </a:r>
            <a:r>
              <a:rPr lang="en-US" altLang="en-US" dirty="0">
                <a:solidFill>
                  <a:srgbClr val="000000"/>
                </a:solidFill>
              </a:rPr>
              <a:t>] [VP</a:t>
            </a:r>
            <a:r>
              <a:rPr lang="en-US" altLang="en-US" dirty="0">
                <a:solidFill>
                  <a:srgbClr val="00FF00"/>
                </a:solidFill>
              </a:rPr>
              <a:t> </a:t>
            </a:r>
            <a:r>
              <a:rPr lang="en-US" altLang="en-US" dirty="0">
                <a:solidFill>
                  <a:srgbClr val="008000"/>
                </a:solidFill>
              </a:rPr>
              <a:t>reckons</a:t>
            </a:r>
            <a:r>
              <a:rPr lang="en-US" altLang="en-US" dirty="0">
                <a:solidFill>
                  <a:srgbClr val="00FF00"/>
                </a:solidFill>
              </a:rPr>
              <a:t> </a:t>
            </a:r>
            <a:r>
              <a:rPr lang="en-US" altLang="en-US" dirty="0">
                <a:solidFill>
                  <a:srgbClr val="000000"/>
                </a:solidFill>
              </a:rPr>
              <a:t>] [NP</a:t>
            </a:r>
            <a:r>
              <a:rPr lang="en-US" altLang="en-US" dirty="0">
                <a:solidFill>
                  <a:srgbClr val="FF0000"/>
                </a:solidFill>
              </a:rPr>
              <a:t> the current account deficit </a:t>
            </a:r>
            <a:r>
              <a:rPr lang="en-US" altLang="en-US" dirty="0">
                <a:solidFill>
                  <a:srgbClr val="000000"/>
                </a:solidFill>
              </a:rPr>
              <a:t>] [VP</a:t>
            </a:r>
            <a:r>
              <a:rPr lang="en-US" altLang="en-US" dirty="0">
                <a:solidFill>
                  <a:srgbClr val="00FF00"/>
                </a:solidFill>
              </a:rPr>
              <a:t> </a:t>
            </a:r>
            <a:r>
              <a:rPr lang="en-US" altLang="en-US" dirty="0">
                <a:solidFill>
                  <a:srgbClr val="008000"/>
                </a:solidFill>
              </a:rPr>
              <a:t>will narrow</a:t>
            </a:r>
            <a:r>
              <a:rPr lang="en-US" altLang="en-US" dirty="0">
                <a:solidFill>
                  <a:srgbClr val="00FF00"/>
                </a:solidFill>
              </a:rPr>
              <a:t> </a:t>
            </a:r>
            <a:r>
              <a:rPr lang="en-US" altLang="en-US" dirty="0">
                <a:solidFill>
                  <a:srgbClr val="000000"/>
                </a:solidFill>
              </a:rPr>
              <a:t>] [PP</a:t>
            </a:r>
            <a:r>
              <a:rPr lang="en-US" altLang="en-US" dirty="0">
                <a:solidFill>
                  <a:srgbClr val="0000FF"/>
                </a:solidFill>
              </a:rPr>
              <a:t> to </a:t>
            </a:r>
            <a:r>
              <a:rPr lang="en-US" altLang="en-US" dirty="0">
                <a:solidFill>
                  <a:srgbClr val="000000"/>
                </a:solidFill>
              </a:rPr>
              <a:t>] [NP</a:t>
            </a:r>
            <a:r>
              <a:rPr lang="en-US" altLang="en-US" dirty="0">
                <a:solidFill>
                  <a:srgbClr val="FF0000"/>
                </a:solidFill>
              </a:rPr>
              <a:t> only # 1.8 billion </a:t>
            </a:r>
            <a:r>
              <a:rPr lang="en-US" altLang="en-US" dirty="0">
                <a:solidFill>
                  <a:srgbClr val="000000"/>
                </a:solidFill>
              </a:rPr>
              <a:t>] [PP</a:t>
            </a:r>
            <a:r>
              <a:rPr lang="en-US" altLang="en-US" dirty="0">
                <a:solidFill>
                  <a:srgbClr val="0000FF"/>
                </a:solidFill>
              </a:rPr>
              <a:t> in </a:t>
            </a:r>
            <a:r>
              <a:rPr lang="en-US" altLang="en-US" dirty="0">
                <a:solidFill>
                  <a:srgbClr val="000000"/>
                </a:solidFill>
              </a:rPr>
              <a:t>] [NP</a:t>
            </a:r>
            <a:r>
              <a:rPr lang="en-US" altLang="en-US" dirty="0">
                <a:solidFill>
                  <a:srgbClr val="FF0000"/>
                </a:solidFill>
              </a:rPr>
              <a:t> September </a:t>
            </a:r>
            <a:r>
              <a:rPr lang="en-US" altLang="en-US" dirty="0">
                <a:solidFill>
                  <a:srgbClr val="000000"/>
                </a:solidFill>
              </a:rPr>
              <a:t>]</a:t>
            </a:r>
            <a:r>
              <a:rPr lang="en-US" altLang="en-US" dirty="0">
                <a:solidFill>
                  <a:srgbClr val="3333CC"/>
                </a:solidFill>
              </a:rPr>
              <a:t> </a:t>
            </a:r>
          </a:p>
          <a:p>
            <a:r>
              <a:rPr lang="en-US" altLang="en-US" dirty="0"/>
              <a:t>Some applications may need all (or only) the noun phrases of a sentence</a:t>
            </a:r>
            <a:endParaRPr lang="en-US" altLang="en-US" dirty="0">
              <a:solidFill>
                <a:srgbClr val="3333CC"/>
              </a:solidFill>
            </a:endParaRPr>
          </a:p>
          <a:p>
            <a:pPr eaLnBrk="1" hangingPunct="1"/>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51E6-63ED-4D59-A429-135060365345}"/>
              </a:ext>
            </a:extLst>
          </p:cNvPr>
          <p:cNvSpPr>
            <a:spLocks noGrp="1"/>
          </p:cNvSpPr>
          <p:nvPr>
            <p:ph type="title"/>
          </p:nvPr>
        </p:nvSpPr>
        <p:spPr/>
        <p:txBody>
          <a:bodyPr/>
          <a:lstStyle/>
          <a:p>
            <a:r>
              <a:rPr lang="en-US" dirty="0"/>
              <a:t>Linguistics</a:t>
            </a:r>
          </a:p>
        </p:txBody>
      </p:sp>
      <p:sp>
        <p:nvSpPr>
          <p:cNvPr id="3" name="Content Placeholder 2">
            <a:extLst>
              <a:ext uri="{FF2B5EF4-FFF2-40B4-BE49-F238E27FC236}">
                <a16:creationId xmlns:a16="http://schemas.microsoft.com/office/drawing/2014/main" id="{BF10E849-096C-4B58-BB3A-DBEE61CD51E9}"/>
              </a:ext>
            </a:extLst>
          </p:cNvPr>
          <p:cNvSpPr>
            <a:spLocks noGrp="1"/>
          </p:cNvSpPr>
          <p:nvPr>
            <p:ph idx="1"/>
          </p:nvPr>
        </p:nvSpPr>
        <p:spPr>
          <a:xfrm>
            <a:off x="432047" y="1295400"/>
            <a:ext cx="8229600" cy="4525963"/>
          </a:xfrm>
        </p:spPr>
        <p:txBody>
          <a:bodyPr/>
          <a:lstStyle/>
          <a:p>
            <a:r>
              <a:rPr lang="en-US" sz="2800" dirty="0"/>
              <a:t>Study of language, its form, structure, aspects, etc.</a:t>
            </a:r>
          </a:p>
          <a:p>
            <a:pPr lvl="1"/>
            <a:r>
              <a:rPr lang="en-US" sz="2400" dirty="0"/>
              <a:t>What forms a correct sentence? What are the different </a:t>
            </a:r>
            <a:r>
              <a:rPr lang="en-US" sz="2400" dirty="0" err="1"/>
              <a:t>labguage</a:t>
            </a:r>
            <a:r>
              <a:rPr lang="en-US" sz="2400" dirty="0"/>
              <a:t> components (words, phrases, sentences)? etc.</a:t>
            </a:r>
          </a:p>
          <a:p>
            <a:pPr lvl="1"/>
            <a:r>
              <a:rPr lang="en-US" sz="2400" dirty="0"/>
              <a:t>Not about learning to speak the language itself</a:t>
            </a:r>
          </a:p>
          <a:p>
            <a:r>
              <a:rPr lang="en-US" sz="2800" dirty="0"/>
              <a:t>Done by linguists (for a very long time)</a:t>
            </a:r>
          </a:p>
          <a:p>
            <a:pPr lvl="1"/>
            <a:r>
              <a:rPr lang="en-US" sz="2400" dirty="0"/>
              <a:t>Reviewing written documents, interviewing native speakers</a:t>
            </a:r>
          </a:p>
          <a:p>
            <a:r>
              <a:rPr lang="en-US" sz="2800" dirty="0"/>
              <a:t> Now also by computational linguists</a:t>
            </a:r>
          </a:p>
          <a:p>
            <a:pPr lvl="1"/>
            <a:r>
              <a:rPr lang="en-US" sz="2400" dirty="0"/>
              <a:t>Analyze text data</a:t>
            </a:r>
          </a:p>
          <a:p>
            <a:pPr lvl="1"/>
            <a:r>
              <a:rPr lang="en-US" sz="2400" dirty="0"/>
              <a:t>They may add or revise linguistic categories or labels to better meet the needs of automated processing </a:t>
            </a:r>
          </a:p>
          <a:p>
            <a:endParaRPr lang="en-US" dirty="0"/>
          </a:p>
        </p:txBody>
      </p:sp>
      <p:sp>
        <p:nvSpPr>
          <p:cNvPr id="4" name="Slide Number Placeholder 3">
            <a:extLst>
              <a:ext uri="{FF2B5EF4-FFF2-40B4-BE49-F238E27FC236}">
                <a16:creationId xmlns:a16="http://schemas.microsoft.com/office/drawing/2014/main" id="{B2477F5B-08B6-4EBE-859C-AB1EAB6BAAF0}"/>
              </a:ext>
            </a:extLst>
          </p:cNvPr>
          <p:cNvSpPr>
            <a:spLocks noGrp="1"/>
          </p:cNvSpPr>
          <p:nvPr>
            <p:ph type="sldNum" sz="quarter" idx="12"/>
          </p:nvPr>
        </p:nvSpPr>
        <p:spPr/>
        <p:txBody>
          <a:bodyPr/>
          <a:lstStyle/>
          <a:p>
            <a:fld id="{47B817CF-4E6D-4B0A-AF73-C86BF0A455A1}" type="slidenum">
              <a:rPr lang="en-US" altLang="en-US" smtClean="0"/>
              <a:pPr/>
              <a:t>3</a:t>
            </a:fld>
            <a:endParaRPr lang="en-US" altLang="en-US"/>
          </a:p>
        </p:txBody>
      </p:sp>
    </p:spTree>
    <p:extLst>
      <p:ext uri="{BB962C8B-B14F-4D97-AF65-F5344CB8AC3E}">
        <p14:creationId xmlns:p14="http://schemas.microsoft.com/office/powerpoint/2010/main" val="14597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D0E7-AA3F-4D48-AB5B-CC69D1C2268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DF513DB-B94E-4214-85A4-85189397D283}"/>
              </a:ext>
            </a:extLst>
          </p:cNvPr>
          <p:cNvSpPr>
            <a:spLocks noGrp="1"/>
          </p:cNvSpPr>
          <p:nvPr>
            <p:ph idx="1"/>
          </p:nvPr>
        </p:nvSpPr>
        <p:spPr/>
        <p:txBody>
          <a:bodyPr/>
          <a:lstStyle/>
          <a:p>
            <a:r>
              <a:rPr lang="en-US" dirty="0"/>
              <a:t>We will look at a few linguistic concepts which are relevant for NLP </a:t>
            </a:r>
          </a:p>
          <a:p>
            <a:pPr lvl="1"/>
            <a:r>
              <a:rPr lang="en-US" dirty="0"/>
              <a:t>Words and part-of-speech tags</a:t>
            </a:r>
          </a:p>
          <a:p>
            <a:pPr lvl="1"/>
            <a:r>
              <a:rPr lang="en-US" dirty="0"/>
              <a:t>Phrases </a:t>
            </a:r>
          </a:p>
          <a:p>
            <a:pPr lvl="1"/>
            <a:r>
              <a:rPr lang="en-US" dirty="0"/>
              <a:t>Subcategorization</a:t>
            </a:r>
          </a:p>
          <a:p>
            <a:pPr lvl="1"/>
            <a:r>
              <a:rPr lang="en-US" dirty="0"/>
              <a:t>Lexical dependency</a:t>
            </a:r>
          </a:p>
        </p:txBody>
      </p:sp>
      <p:sp>
        <p:nvSpPr>
          <p:cNvPr id="4" name="Slide Number Placeholder 3">
            <a:extLst>
              <a:ext uri="{FF2B5EF4-FFF2-40B4-BE49-F238E27FC236}">
                <a16:creationId xmlns:a16="http://schemas.microsoft.com/office/drawing/2014/main" id="{4BC72605-4897-45AA-AC3C-EBB604ADB42D}"/>
              </a:ext>
            </a:extLst>
          </p:cNvPr>
          <p:cNvSpPr>
            <a:spLocks noGrp="1"/>
          </p:cNvSpPr>
          <p:nvPr>
            <p:ph type="sldNum" sz="quarter" idx="12"/>
          </p:nvPr>
        </p:nvSpPr>
        <p:spPr/>
        <p:txBody>
          <a:bodyPr/>
          <a:lstStyle/>
          <a:p>
            <a:fld id="{47B817CF-4E6D-4B0A-AF73-C86BF0A455A1}" type="slidenum">
              <a:rPr lang="en-US" altLang="en-US" smtClean="0"/>
              <a:pPr/>
              <a:t>4</a:t>
            </a:fld>
            <a:endParaRPr lang="en-US" altLang="en-US"/>
          </a:p>
        </p:txBody>
      </p:sp>
    </p:spTree>
    <p:extLst>
      <p:ext uri="{BB962C8B-B14F-4D97-AF65-F5344CB8AC3E}">
        <p14:creationId xmlns:p14="http://schemas.microsoft.com/office/powerpoint/2010/main" val="163549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44101990-513B-408A-886A-05D1AF86D29B}"/>
              </a:ext>
            </a:extLst>
          </p:cNvPr>
          <p:cNvSpPr>
            <a:spLocks noGrp="1" noChangeArrowheads="1"/>
          </p:cNvSpPr>
          <p:nvPr>
            <p:ph type="title"/>
          </p:nvPr>
        </p:nvSpPr>
        <p:spPr>
          <a:xfrm>
            <a:off x="304800" y="228600"/>
            <a:ext cx="8551672" cy="1322388"/>
          </a:xfrm>
          <a:noFill/>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Words</a:t>
            </a:r>
          </a:p>
        </p:txBody>
      </p:sp>
      <p:sp>
        <p:nvSpPr>
          <p:cNvPr id="5122" name="Rectangle 2">
            <a:extLst>
              <a:ext uri="{FF2B5EF4-FFF2-40B4-BE49-F238E27FC236}">
                <a16:creationId xmlns:a16="http://schemas.microsoft.com/office/drawing/2014/main" id="{E6C987F3-098C-4578-A676-B42995812B04}"/>
              </a:ext>
            </a:extLst>
          </p:cNvPr>
          <p:cNvSpPr>
            <a:spLocks noGrp="1" noChangeArrowheads="1"/>
          </p:cNvSpPr>
          <p:nvPr>
            <p:ph type="body" idx="1"/>
          </p:nvPr>
        </p:nvSpPr>
        <p:spPr>
          <a:xfrm>
            <a:off x="152400" y="1143000"/>
            <a:ext cx="8551672" cy="5029200"/>
          </a:xfrm>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41313" indent="-341313">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Words are often considered the smallest unit of language, but linguists also define:</a:t>
            </a:r>
          </a:p>
          <a:p>
            <a:pPr lvl="1">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dirty="0">
                <a:solidFill>
                  <a:srgbClr val="FF8000"/>
                </a:solidFill>
              </a:rPr>
              <a:t>Lemma</a:t>
            </a:r>
            <a:r>
              <a:rPr lang="en-US" altLang="en-US" sz="2400" dirty="0"/>
              <a:t> (also “root” or “base”) – the canonical form of a word as a string, without any derived variations</a:t>
            </a:r>
          </a:p>
          <a:p>
            <a:pPr lvl="2">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computational -&gt; compute</a:t>
            </a:r>
          </a:p>
          <a:p>
            <a:pPr lvl="2">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computing -&gt; compute</a:t>
            </a:r>
          </a:p>
          <a:p>
            <a:pPr lvl="1">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dirty="0">
                <a:solidFill>
                  <a:srgbClr val="FF8000"/>
                </a:solidFill>
              </a:rPr>
              <a:t>Lexeme</a:t>
            </a:r>
            <a:r>
              <a:rPr lang="en-US" altLang="en-US" sz="2400" dirty="0"/>
              <a:t> – the word and all its derived and inflected forms (e.g. walk, walks, walked, walking….)</a:t>
            </a:r>
          </a:p>
          <a:p>
            <a:pPr lvl="1">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dirty="0">
                <a:solidFill>
                  <a:srgbClr val="FF8000"/>
                </a:solidFill>
              </a:rPr>
              <a:t>Morphemes</a:t>
            </a:r>
            <a:r>
              <a:rPr lang="en-US" altLang="en-US" sz="2400" dirty="0"/>
              <a:t> – smallest units that carry meaning, including words, prefixes (e.g. –un-) and suffixes (-ness)</a:t>
            </a:r>
          </a:p>
          <a:p>
            <a:pPr marL="341313" indent="-341313">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And, NLP defines other units:</a:t>
            </a:r>
          </a:p>
          <a:p>
            <a:pPr lvl="1">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dirty="0">
                <a:solidFill>
                  <a:srgbClr val="FF8000"/>
                </a:solidFill>
              </a:rPr>
              <a:t>Stem</a:t>
            </a:r>
            <a:r>
              <a:rPr lang="en-US" altLang="en-US" sz="2400" dirty="0"/>
              <a:t> – any substring of a word used in an NLP system, but it may not be linguistically meaningful, e.g. stem(biker) = </a:t>
            </a:r>
            <a:r>
              <a:rPr lang="en-US" altLang="en-US" sz="2400" dirty="0" err="1"/>
              <a:t>bik</a:t>
            </a:r>
            <a:endParaRPr lang="en-US" altLang="en-US" sz="2400" dirty="0"/>
          </a:p>
          <a:p>
            <a:pPr lvl="1">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dirty="0">
                <a:solidFill>
                  <a:srgbClr val="FF8000"/>
                </a:solidFill>
              </a:rPr>
              <a:t>Token</a:t>
            </a:r>
            <a:r>
              <a:rPr lang="en-US" altLang="en-US" sz="2400" dirty="0"/>
              <a:t> – an instance of a word as it occurs in text</a:t>
            </a:r>
          </a:p>
          <a:p>
            <a:pPr>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dirty="0"/>
          </a:p>
          <a:p>
            <a:pPr lvl="1"/>
            <a:endParaRPr lang="en-US" altLang="en-US" sz="2000" dirty="0">
              <a:cs typeface="Times New Roman" panose="02020603050405020304" pitchFamily="18" charset="0"/>
            </a:endParaRPr>
          </a:p>
          <a:p>
            <a:pPr lvl="1">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i="1" dirty="0">
              <a:solidFill>
                <a:srgbClr val="FF8000"/>
              </a:solidFill>
            </a:endParaRPr>
          </a:p>
          <a:p>
            <a:pPr>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a:p>
            <a:pPr lvl="1">
              <a:lnSpc>
                <a:spcPct val="90000"/>
              </a:lnSpc>
              <a:buClr>
                <a:srgbClr val="3568C7"/>
              </a:buClr>
              <a:buFont typeface="Wingdings 3" panose="050401020108070707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p:txBody>
      </p:sp>
    </p:spTree>
    <p:custDataLst>
      <p:tags r:id="rId1"/>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44101990-513B-408A-886A-05D1AF86D29B}"/>
              </a:ext>
            </a:extLst>
          </p:cNvPr>
          <p:cNvSpPr>
            <a:spLocks noGrp="1" noChangeArrowheads="1"/>
          </p:cNvSpPr>
          <p:nvPr>
            <p:ph type="title"/>
          </p:nvPr>
        </p:nvSpPr>
        <p:spPr>
          <a:xfrm>
            <a:off x="266813" y="0"/>
            <a:ext cx="8551672" cy="1322388"/>
          </a:xfrm>
          <a:noFill/>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Word-Related NLP Tasks</a:t>
            </a:r>
          </a:p>
        </p:txBody>
      </p:sp>
      <p:sp>
        <p:nvSpPr>
          <p:cNvPr id="5122" name="Rectangle 2">
            <a:extLst>
              <a:ext uri="{FF2B5EF4-FFF2-40B4-BE49-F238E27FC236}">
                <a16:creationId xmlns:a16="http://schemas.microsoft.com/office/drawing/2014/main" id="{E6C987F3-098C-4578-A676-B42995812B04}"/>
              </a:ext>
            </a:extLst>
          </p:cNvPr>
          <p:cNvSpPr>
            <a:spLocks noGrp="1" noChangeArrowheads="1"/>
          </p:cNvSpPr>
          <p:nvPr>
            <p:ph type="body" idx="1"/>
          </p:nvPr>
        </p:nvSpPr>
        <p:spPr>
          <a:xfrm>
            <a:off x="266813" y="990600"/>
            <a:ext cx="8551672" cy="5638800"/>
          </a:xfrm>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dirty="0"/>
          </a:p>
          <a:p>
            <a:pPr>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The task of converting words to their lemmas is called </a:t>
            </a:r>
            <a:r>
              <a:rPr lang="en-US" altLang="en-US" sz="2800" i="1" dirty="0">
                <a:solidFill>
                  <a:srgbClr val="FF8000"/>
                </a:solidFill>
              </a:rPr>
              <a:t>lemmatization (</a:t>
            </a:r>
            <a:r>
              <a:rPr lang="en-US" altLang="en-US" sz="2800" i="1" dirty="0" err="1">
                <a:solidFill>
                  <a:srgbClr val="FF8000"/>
                </a:solidFill>
              </a:rPr>
              <a:t>lemmatizer</a:t>
            </a:r>
            <a:r>
              <a:rPr lang="en-US" altLang="en-US" sz="2800" i="1" dirty="0">
                <a:solidFill>
                  <a:srgbClr val="FF8000"/>
                </a:solidFill>
              </a:rPr>
              <a:t>)</a:t>
            </a:r>
          </a:p>
          <a:p>
            <a:pPr lvl="1">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computational -&gt; compute</a:t>
            </a:r>
          </a:p>
          <a:p>
            <a:pPr lvl="1">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computing -&gt; compute</a:t>
            </a:r>
            <a:endParaRPr lang="en-US" altLang="en-US" sz="2400" i="1" dirty="0">
              <a:solidFill>
                <a:srgbClr val="FF8000"/>
              </a:solidFill>
            </a:endParaRPr>
          </a:p>
          <a:p>
            <a:pPr>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Study of internal structure of words (e.g. finding morphemes) is called </a:t>
            </a:r>
            <a:r>
              <a:rPr lang="en-US" altLang="en-US" sz="2800" i="1" dirty="0">
                <a:solidFill>
                  <a:srgbClr val="FF8000"/>
                </a:solidFill>
              </a:rPr>
              <a:t>morphology (morphological analyzer) </a:t>
            </a:r>
            <a:r>
              <a:rPr lang="en-US" altLang="en-US" sz="2800" dirty="0"/>
              <a:t> </a:t>
            </a:r>
          </a:p>
          <a:p>
            <a:pPr lvl="1"/>
            <a:r>
              <a:rPr lang="en-US" altLang="en-US" sz="2400" dirty="0">
                <a:solidFill>
                  <a:srgbClr val="009900"/>
                </a:solidFill>
              </a:rPr>
              <a:t>carried </a:t>
            </a:r>
            <a:r>
              <a:rPr lang="en-US" altLang="en-US" sz="2400" dirty="0">
                <a:solidFill>
                  <a:srgbClr val="009900"/>
                </a:solidFill>
                <a:sym typeface="Symbol" panose="05050102010706020507" pitchFamily="18" charset="2"/>
              </a:rPr>
              <a:t></a:t>
            </a:r>
            <a:r>
              <a:rPr lang="en-US" altLang="en-US" sz="2400" dirty="0">
                <a:solidFill>
                  <a:srgbClr val="009900"/>
                </a:solidFill>
              </a:rPr>
              <a:t> </a:t>
            </a:r>
            <a:r>
              <a:rPr lang="en-US" altLang="en-US" sz="2400" dirty="0">
                <a:solidFill>
                  <a:srgbClr val="009900"/>
                </a:solidFill>
                <a:cs typeface="Times New Roman" panose="02020603050405020304" pitchFamily="18" charset="0"/>
              </a:rPr>
              <a:t> carry + ed (past tense)</a:t>
            </a:r>
          </a:p>
          <a:p>
            <a:pPr lvl="1"/>
            <a:r>
              <a:rPr lang="en-US" altLang="en-US" sz="2400" dirty="0">
                <a:solidFill>
                  <a:srgbClr val="009900"/>
                </a:solidFill>
                <a:cs typeface="Times New Roman" panose="02020603050405020304" pitchFamily="18" charset="0"/>
              </a:rPr>
              <a:t>independently </a:t>
            </a:r>
            <a:r>
              <a:rPr lang="en-US" altLang="en-US" sz="2400" dirty="0">
                <a:solidFill>
                  <a:srgbClr val="009900"/>
                </a:solidFill>
                <a:sym typeface="Symbol" panose="05050102010706020507" pitchFamily="18" charset="2"/>
              </a:rPr>
              <a:t></a:t>
            </a:r>
            <a:r>
              <a:rPr lang="en-US" altLang="en-US" sz="2400" dirty="0">
                <a:solidFill>
                  <a:srgbClr val="009900"/>
                </a:solidFill>
                <a:cs typeface="Times New Roman" panose="02020603050405020304" pitchFamily="18" charset="0"/>
              </a:rPr>
              <a:t>  in + (depend + </a:t>
            </a:r>
            <a:r>
              <a:rPr lang="en-US" altLang="en-US" sz="2400" dirty="0" err="1">
                <a:solidFill>
                  <a:srgbClr val="009900"/>
                </a:solidFill>
                <a:cs typeface="Times New Roman" panose="02020603050405020304" pitchFamily="18" charset="0"/>
              </a:rPr>
              <a:t>ent</a:t>
            </a:r>
            <a:r>
              <a:rPr lang="en-US" altLang="en-US" sz="2400" dirty="0">
                <a:solidFill>
                  <a:srgbClr val="009900"/>
                </a:solidFill>
                <a:cs typeface="Times New Roman" panose="02020603050405020304" pitchFamily="18" charset="0"/>
              </a:rPr>
              <a:t>) + </a:t>
            </a:r>
            <a:r>
              <a:rPr lang="en-US" altLang="en-US" sz="2400" dirty="0" err="1">
                <a:solidFill>
                  <a:srgbClr val="009900"/>
                </a:solidFill>
                <a:cs typeface="Times New Roman" panose="02020603050405020304" pitchFamily="18" charset="0"/>
              </a:rPr>
              <a:t>ly</a:t>
            </a:r>
            <a:r>
              <a:rPr lang="en-US" altLang="en-US" sz="2400" dirty="0">
                <a:cs typeface="Times New Roman" panose="02020603050405020304" pitchFamily="18" charset="0"/>
              </a:rPr>
              <a:t> </a:t>
            </a:r>
          </a:p>
          <a:p>
            <a:pPr lvl="1"/>
            <a:r>
              <a:rPr lang="en-US" altLang="en-US" sz="2400" dirty="0"/>
              <a:t>English has relatively simple morphology, some other languages like German or Finnish have complex word structures</a:t>
            </a:r>
          </a:p>
          <a:p>
            <a:pPr lvl="1"/>
            <a:endParaRPr lang="en-US" altLang="en-US" sz="2000" dirty="0"/>
          </a:p>
          <a:p>
            <a:endParaRPr lang="en-US" altLang="en-US" sz="2400" dirty="0"/>
          </a:p>
          <a:p>
            <a:pPr lvl="1"/>
            <a:endParaRPr lang="en-US" altLang="en-US" sz="2000" dirty="0">
              <a:cs typeface="Times New Roman" panose="02020603050405020304" pitchFamily="18" charset="0"/>
            </a:endParaRPr>
          </a:p>
          <a:p>
            <a:pPr lvl="1">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i="1" dirty="0">
              <a:solidFill>
                <a:srgbClr val="FF8000"/>
              </a:solidFill>
            </a:endParaRPr>
          </a:p>
          <a:p>
            <a:pPr>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a:p>
            <a:pPr lvl="1">
              <a:lnSpc>
                <a:spcPct val="90000"/>
              </a:lnSpc>
              <a:buClr>
                <a:srgbClr val="3568C7"/>
              </a:buClr>
              <a:buFont typeface="Wingdings 3" panose="050401020108070707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p:txBody>
      </p:sp>
    </p:spTree>
    <p:custDataLst>
      <p:tags r:id="rId1"/>
    </p:custDataLst>
    <p:extLst>
      <p:ext uri="{BB962C8B-B14F-4D97-AF65-F5344CB8AC3E}">
        <p14:creationId xmlns:p14="http://schemas.microsoft.com/office/powerpoint/2010/main" val="4679316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44101990-513B-408A-886A-05D1AF86D29B}"/>
              </a:ext>
            </a:extLst>
          </p:cNvPr>
          <p:cNvSpPr>
            <a:spLocks noGrp="1" noChangeArrowheads="1"/>
          </p:cNvSpPr>
          <p:nvPr>
            <p:ph type="title"/>
          </p:nvPr>
        </p:nvSpPr>
        <p:spPr>
          <a:xfrm>
            <a:off x="266813" y="0"/>
            <a:ext cx="8551672" cy="1322388"/>
          </a:xfrm>
          <a:noFill/>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Word-Related NLP Tasks</a:t>
            </a:r>
          </a:p>
        </p:txBody>
      </p:sp>
      <p:sp>
        <p:nvSpPr>
          <p:cNvPr id="5122" name="Rectangle 2">
            <a:extLst>
              <a:ext uri="{FF2B5EF4-FFF2-40B4-BE49-F238E27FC236}">
                <a16:creationId xmlns:a16="http://schemas.microsoft.com/office/drawing/2014/main" id="{E6C987F3-098C-4578-A676-B42995812B04}"/>
              </a:ext>
            </a:extLst>
          </p:cNvPr>
          <p:cNvSpPr>
            <a:spLocks noGrp="1" noChangeArrowheads="1"/>
          </p:cNvSpPr>
          <p:nvPr>
            <p:ph type="body" idx="1"/>
          </p:nvPr>
        </p:nvSpPr>
        <p:spPr>
          <a:xfrm>
            <a:off x="266813" y="990600"/>
            <a:ext cx="8551672" cy="5638800"/>
          </a:xfrm>
          <a:ln/>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en-US" altLang="en-US" dirty="0"/>
          </a:p>
          <a:p>
            <a:r>
              <a:rPr lang="en-US" altLang="en-US" dirty="0"/>
              <a:t>The task of obtaining stems of words is called </a:t>
            </a:r>
            <a:r>
              <a:rPr lang="en-US" altLang="en-US" i="1" dirty="0">
                <a:solidFill>
                  <a:srgbClr val="FF8000"/>
                </a:solidFill>
              </a:rPr>
              <a:t>stemming (stemmer)</a:t>
            </a:r>
            <a:endParaRPr lang="en-US" altLang="en-US" dirty="0"/>
          </a:p>
          <a:p>
            <a:pPr lvl="1"/>
            <a:r>
              <a:rPr lang="en-US" altLang="en-US" dirty="0"/>
              <a:t>computational -&gt; </a:t>
            </a:r>
            <a:r>
              <a:rPr lang="en-US" altLang="en-US" dirty="0" err="1"/>
              <a:t>comput</a:t>
            </a:r>
            <a:endParaRPr lang="en-US" altLang="en-US" dirty="0"/>
          </a:p>
          <a:p>
            <a:pPr lvl="1"/>
            <a:r>
              <a:rPr lang="en-US" altLang="en-US" dirty="0"/>
              <a:t>computing -&gt; </a:t>
            </a:r>
            <a:r>
              <a:rPr lang="en-US" altLang="en-US" dirty="0" err="1"/>
              <a:t>comput</a:t>
            </a:r>
            <a:endParaRPr lang="en-US" altLang="en-US" dirty="0"/>
          </a:p>
          <a:p>
            <a:r>
              <a:rPr lang="en-US" altLang="en-US" dirty="0"/>
              <a:t>The task of determining tokens in text is called </a:t>
            </a:r>
            <a:r>
              <a:rPr lang="en-US" altLang="en-US" i="1" dirty="0">
                <a:solidFill>
                  <a:srgbClr val="FF8000"/>
                </a:solidFill>
              </a:rPr>
              <a:t>tokenization (tokenizer)</a:t>
            </a:r>
          </a:p>
          <a:p>
            <a:pPr lvl="1"/>
            <a:r>
              <a:rPr lang="en-US" altLang="en-US" dirty="0">
                <a:solidFill>
                  <a:schemeClr val="tx1"/>
                </a:solidFill>
              </a:rPr>
              <a:t>Not always as trivial as “separated by spaces” (dashes, multi-word tokens etc. make it harder) </a:t>
            </a:r>
          </a:p>
          <a:p>
            <a:pPr lvl="1"/>
            <a:r>
              <a:rPr lang="en-US" altLang="en-US" dirty="0">
                <a:solidFill>
                  <a:schemeClr val="tx1"/>
                </a:solidFill>
              </a:rPr>
              <a:t>Harder to segment words written in some languages like Chinese</a:t>
            </a:r>
          </a:p>
          <a:p>
            <a:pPr lvl="1"/>
            <a:endParaRPr lang="en-US" altLang="en-US" sz="2000" dirty="0"/>
          </a:p>
          <a:p>
            <a:endParaRPr lang="en-US" altLang="en-US" sz="2400" dirty="0"/>
          </a:p>
          <a:p>
            <a:pPr lvl="1"/>
            <a:endParaRPr lang="en-US" altLang="en-US" sz="2000" dirty="0">
              <a:cs typeface="Times New Roman" panose="02020603050405020304" pitchFamily="18" charset="0"/>
            </a:endParaRPr>
          </a:p>
          <a:p>
            <a:pPr lvl="1">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i="1" dirty="0">
              <a:solidFill>
                <a:srgbClr val="FF8000"/>
              </a:solidFill>
            </a:endParaRPr>
          </a:p>
          <a:p>
            <a:pPr>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a:p>
            <a:pPr lvl="1">
              <a:lnSpc>
                <a:spcPct val="90000"/>
              </a:lnSpc>
              <a:buClr>
                <a:srgbClr val="3568C7"/>
              </a:buClr>
              <a:buFont typeface="Wingdings 3" panose="05040102010807070707"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p:txBody>
      </p:sp>
    </p:spTree>
    <p:custDataLst>
      <p:tags r:id="rId1"/>
    </p:custDataLst>
    <p:extLst>
      <p:ext uri="{BB962C8B-B14F-4D97-AF65-F5344CB8AC3E}">
        <p14:creationId xmlns:p14="http://schemas.microsoft.com/office/powerpoint/2010/main" val="5552989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2E10CDBE-9E93-447A-B743-F7197F8A3B01}"/>
              </a:ext>
            </a:extLst>
          </p:cNvPr>
          <p:cNvSpPr>
            <a:spLocks noGrp="1"/>
          </p:cNvSpPr>
          <p:nvPr>
            <p:ph type="title"/>
          </p:nvPr>
        </p:nvSpPr>
        <p:spPr/>
        <p:txBody>
          <a:bodyPr/>
          <a:lstStyle/>
          <a:p>
            <a:pPr eaLnBrk="1" hangingPunct="1"/>
            <a:r>
              <a:rPr lang="en-US" altLang="en-US" dirty="0"/>
              <a:t>Parts of Speech </a:t>
            </a:r>
          </a:p>
        </p:txBody>
      </p:sp>
      <p:sp>
        <p:nvSpPr>
          <p:cNvPr id="3" name="Content Placeholder 2">
            <a:extLst>
              <a:ext uri="{FF2B5EF4-FFF2-40B4-BE49-F238E27FC236}">
                <a16:creationId xmlns:a16="http://schemas.microsoft.com/office/drawing/2014/main" id="{B9047389-2508-4878-A5A3-0B5F89D5A620}"/>
              </a:ext>
            </a:extLst>
          </p:cNvPr>
          <p:cNvSpPr>
            <a:spLocks noGrp="1"/>
          </p:cNvSpPr>
          <p:nvPr>
            <p:ph idx="1"/>
          </p:nvPr>
        </p:nvSpPr>
        <p:spPr>
          <a:xfrm>
            <a:off x="434266" y="1166018"/>
            <a:ext cx="8229600" cy="4525963"/>
          </a:xfrm>
        </p:spPr>
        <p:txBody>
          <a:bodyPr/>
          <a:lstStyle/>
          <a:p>
            <a:pPr eaLnBrk="1" hangingPunct="1">
              <a:buFont typeface="Arial" charset="0"/>
              <a:buChar char="•"/>
              <a:defRPr/>
            </a:pPr>
            <a:r>
              <a:rPr lang="en-US" sz="2800" dirty="0"/>
              <a:t>Linguists group words of a language into categories which occur in similar places in a sentence and have similar type of meaning, these are called </a:t>
            </a:r>
            <a:r>
              <a:rPr lang="en-US" sz="2800" i="1" dirty="0">
                <a:solidFill>
                  <a:schemeClr val="accent6">
                    <a:lumMod val="75000"/>
                  </a:schemeClr>
                </a:solidFill>
              </a:rPr>
              <a:t>parts of speech (POS)</a:t>
            </a:r>
          </a:p>
          <a:p>
            <a:pPr marL="341313" indent="-341313">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Familiar parts of speech (POS) include:</a:t>
            </a:r>
          </a:p>
          <a:p>
            <a:pPr marL="741363" lvl="1" indent="-341313">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Noun, verb, adjective, adverb, preposition, pronoun, determiner (article), conjunction, etc.</a:t>
            </a:r>
          </a:p>
          <a:p>
            <a:pPr marL="341313" indent="-341313">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They generally exist across all languages</a:t>
            </a:r>
          </a:p>
          <a:p>
            <a:pPr eaLnBrk="1" hangingPunct="1">
              <a:buFont typeface="Arial" charset="0"/>
              <a:buChar char="•"/>
              <a:defRPr/>
            </a:pPr>
            <a:r>
              <a:rPr lang="en-US" sz="2800" dirty="0"/>
              <a:t>A basic test to see if words belong to the same category or not is the </a:t>
            </a:r>
            <a:r>
              <a:rPr lang="en-US" sz="2800" i="1" dirty="0"/>
              <a:t>substitution test</a:t>
            </a:r>
          </a:p>
          <a:p>
            <a:pPr lvl="1" eaLnBrk="1" hangingPunct="1">
              <a:buFont typeface="Arial" charset="0"/>
              <a:buChar char="–"/>
              <a:defRPr/>
            </a:pPr>
            <a:r>
              <a:rPr lang="en-US" sz="2400" i="1" dirty="0"/>
              <a:t>This is a good [dog/chair/pencil].</a:t>
            </a:r>
          </a:p>
          <a:p>
            <a:pPr lvl="1" eaLnBrk="1" hangingPunct="1">
              <a:buFont typeface="Arial" charset="0"/>
              <a:buChar char="–"/>
              <a:defRPr/>
            </a:pPr>
            <a:r>
              <a:rPr lang="en-US" sz="2400" i="1" dirty="0"/>
              <a:t>This is a [good/bad/green/tall] chair.</a:t>
            </a:r>
          </a:p>
          <a:p>
            <a:pPr marL="341313" indent="-341313">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dirty="0"/>
          </a:p>
          <a:p>
            <a:pPr eaLnBrk="1" hangingPunct="1">
              <a:buFont typeface="Arial" charset="0"/>
              <a:buChar char="•"/>
              <a:defRPr/>
            </a:pPr>
            <a:endParaRPr lang="en-US" i="1" dirty="0">
              <a:solidFill>
                <a:schemeClr val="accent6">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8981-C775-4E9A-9372-75D66E54F163}"/>
              </a:ext>
            </a:extLst>
          </p:cNvPr>
          <p:cNvSpPr>
            <a:spLocks noGrp="1"/>
          </p:cNvSpPr>
          <p:nvPr>
            <p:ph type="title"/>
          </p:nvPr>
        </p:nvSpPr>
        <p:spPr/>
        <p:txBody>
          <a:bodyPr/>
          <a:lstStyle/>
          <a:p>
            <a:r>
              <a:rPr lang="en-US" dirty="0"/>
              <a:t>Parts of Speech</a:t>
            </a:r>
          </a:p>
        </p:txBody>
      </p:sp>
      <p:sp>
        <p:nvSpPr>
          <p:cNvPr id="3" name="Content Placeholder 2">
            <a:extLst>
              <a:ext uri="{FF2B5EF4-FFF2-40B4-BE49-F238E27FC236}">
                <a16:creationId xmlns:a16="http://schemas.microsoft.com/office/drawing/2014/main" id="{78842F40-4A0C-48E2-9DF1-478382FAB011}"/>
              </a:ext>
            </a:extLst>
          </p:cNvPr>
          <p:cNvSpPr>
            <a:spLocks noGrp="1"/>
          </p:cNvSpPr>
          <p:nvPr>
            <p:ph idx="1"/>
          </p:nvPr>
        </p:nvSpPr>
        <p:spPr>
          <a:xfrm>
            <a:off x="457200" y="1295400"/>
            <a:ext cx="8229600" cy="4525963"/>
          </a:xfrm>
        </p:spPr>
        <p:txBody>
          <a:bodyPr/>
          <a:lstStyle/>
          <a:p>
            <a:pPr marL="341313" indent="-341313">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One could further categorize these to make finer distinction; </a:t>
            </a:r>
          </a:p>
          <a:p>
            <a:pPr marL="341313" indent="-341313">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NLP uses some extra categories to capture features, such as number or tense, e.g. NNS = plural noun</a:t>
            </a:r>
          </a:p>
          <a:p>
            <a:pPr marL="741363" lvl="1" indent="-341313">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chemeClr val="tx1"/>
                </a:solidFill>
              </a:rPr>
              <a:t>As many as 80 categories have been used  although later they were found to be too fine-grained and were reduced to around 35 </a:t>
            </a:r>
          </a:p>
          <a:p>
            <a:pPr marL="341313" indent="-341313">
              <a:lnSpc>
                <a:spcPct val="90000"/>
              </a:lnSpc>
              <a:buClr>
                <a:srgbClr val="3568C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600" dirty="0"/>
              <a:t>There are no standard categories agreed by linguists</a:t>
            </a:r>
            <a:endParaRPr lang="en-US" sz="3600"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F9A062BF-85F7-441D-8FCE-DDE102BFC28F}"/>
              </a:ext>
            </a:extLst>
          </p:cNvPr>
          <p:cNvSpPr>
            <a:spLocks noGrp="1"/>
          </p:cNvSpPr>
          <p:nvPr>
            <p:ph type="sldNum" sz="quarter" idx="12"/>
          </p:nvPr>
        </p:nvSpPr>
        <p:spPr/>
        <p:txBody>
          <a:bodyPr/>
          <a:lstStyle/>
          <a:p>
            <a:fld id="{47B817CF-4E6D-4B0A-AF73-C86BF0A455A1}" type="slidenum">
              <a:rPr lang="en-US" altLang="en-US" smtClean="0"/>
              <a:pPr/>
              <a:t>9</a:t>
            </a:fld>
            <a:endParaRPr lang="en-US" altLang="en-US"/>
          </a:p>
        </p:txBody>
      </p:sp>
    </p:spTree>
    <p:extLst>
      <p:ext uri="{BB962C8B-B14F-4D97-AF65-F5344CB8AC3E}">
        <p14:creationId xmlns:p14="http://schemas.microsoft.com/office/powerpoint/2010/main" val="4249404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NARRATION" val="2,1050506034,F:\NL2013\Slides\lecture3A_introSyntax.ppc"/>
</p:tagLst>
</file>

<file path=ppt/tags/tag2.xml><?xml version="1.0" encoding="utf-8"?>
<p:tagLst xmlns:a="http://schemas.openxmlformats.org/drawingml/2006/main" xmlns:r="http://schemas.openxmlformats.org/officeDocument/2006/relationships" xmlns:p="http://schemas.openxmlformats.org/presentationml/2006/main">
  <p:tag name="PPSNARRATION" val="2,1050506034,F:\NL2013\Slides\lecture3A_introSyntax.ppc"/>
</p:tagLst>
</file>

<file path=ppt/tags/tag3.xml><?xml version="1.0" encoding="utf-8"?>
<p:tagLst xmlns:a="http://schemas.openxmlformats.org/drawingml/2006/main" xmlns:r="http://schemas.openxmlformats.org/officeDocument/2006/relationships" xmlns:p="http://schemas.openxmlformats.org/presentationml/2006/main">
  <p:tag name="PPSNARRATION" val="2,1050506034,F:\NL2013\Slides\lecture3A_introSyntax.ppc"/>
</p:tagLst>
</file>

<file path=ppt/tags/tag4.xml><?xml version="1.0" encoding="utf-8"?>
<p:tagLst xmlns:a="http://schemas.openxmlformats.org/drawingml/2006/main" xmlns:r="http://schemas.openxmlformats.org/officeDocument/2006/relationships" xmlns:p="http://schemas.openxmlformats.org/presentationml/2006/main">
  <p:tag name="PPSNARRATION" val="9,1050506034,F:\NL2013\Slides\lecture3A_introSyntax.ppc"/>
</p:tagLst>
</file>

<file path=ppt/tags/tag5.xml><?xml version="1.0" encoding="utf-8"?>
<p:tagLst xmlns:a="http://schemas.openxmlformats.org/drawingml/2006/main" xmlns:r="http://schemas.openxmlformats.org/officeDocument/2006/relationships" xmlns:p="http://schemas.openxmlformats.org/presentationml/2006/main">
  <p:tag name="PPSNARRATION" val="10,1050506034,F:\NL2013\Slides\lecture3A_introSyntax.ppc"/>
</p:tagLst>
</file>

<file path=ppt/tags/tag6.xml><?xml version="1.0" encoding="utf-8"?>
<p:tagLst xmlns:a="http://schemas.openxmlformats.org/drawingml/2006/main" xmlns:r="http://schemas.openxmlformats.org/officeDocument/2006/relationships" xmlns:p="http://schemas.openxmlformats.org/presentationml/2006/main">
  <p:tag name="PPSNARRATION" val="18,411294337,F:\NL2013\Slides\lecture4A_Rule_based_tagging.ppc"/>
</p:tagLst>
</file>

<file path=ppt/tags/tag7.xml><?xml version="1.0" encoding="utf-8"?>
<p:tagLst xmlns:a="http://schemas.openxmlformats.org/drawingml/2006/main" xmlns:r="http://schemas.openxmlformats.org/officeDocument/2006/relationships" xmlns:p="http://schemas.openxmlformats.org/presentationml/2006/main">
  <p:tag name="PPSNARRATION" val="21,411294337,F:\NL2013\Slides\lecture4A_Rule_based_tagging.p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1496</TotalTime>
  <Words>3189</Words>
  <Application>Microsoft Office PowerPoint</Application>
  <PresentationFormat>On-screen Show (4:3)</PresentationFormat>
  <Paragraphs>239</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Wingdings</vt:lpstr>
      <vt:lpstr>Wingdings 3</vt:lpstr>
      <vt:lpstr>Office Theme</vt:lpstr>
      <vt:lpstr>Natural Language Processing</vt:lpstr>
      <vt:lpstr>Need for Linguistics in NLP</vt:lpstr>
      <vt:lpstr>Linguistics</vt:lpstr>
      <vt:lpstr>Overview</vt:lpstr>
      <vt:lpstr>Words</vt:lpstr>
      <vt:lpstr>Word-Related NLP Tasks</vt:lpstr>
      <vt:lpstr>Word-Related NLP Tasks</vt:lpstr>
      <vt:lpstr>Parts of Speech </vt:lpstr>
      <vt:lpstr>Parts of Speech</vt:lpstr>
      <vt:lpstr>Nouns</vt:lpstr>
      <vt:lpstr>Pronouns</vt:lpstr>
      <vt:lpstr>NLP Task: Pronoun Resolution </vt:lpstr>
      <vt:lpstr>Verbs</vt:lpstr>
      <vt:lpstr>Adjectives, Adverbs, Determiners</vt:lpstr>
      <vt:lpstr>Prepositions and Particles</vt:lpstr>
      <vt:lpstr>Tagsets</vt:lpstr>
      <vt:lpstr>POS Tags Commonly Used in NLP</vt:lpstr>
      <vt:lpstr>NLP Task: POS Tagging</vt:lpstr>
      <vt:lpstr>Why POS-tag?   </vt:lpstr>
      <vt:lpstr>Types Beyond Words</vt:lpstr>
      <vt:lpstr>Phrase Structure</vt:lpstr>
      <vt:lpstr>NLP Task: Phrase Chunking</vt:lpstr>
    </vt:vector>
  </TitlesOfParts>
  <Company>UW-Milwaukee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COMPSCI 423/723</dc:title>
  <dc:creator>Rohit Jaivant Kate</dc:creator>
  <cp:lastModifiedBy>Rohit J Kate</cp:lastModifiedBy>
  <cp:revision>498</cp:revision>
  <dcterms:created xsi:type="dcterms:W3CDTF">2010-08-30T20:07:57Z</dcterms:created>
  <dcterms:modified xsi:type="dcterms:W3CDTF">2023-09-11T21:21:16Z</dcterms:modified>
</cp:coreProperties>
</file>