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394" r:id="rId3"/>
    <p:sldId id="390" r:id="rId4"/>
    <p:sldId id="391" r:id="rId5"/>
    <p:sldId id="392" r:id="rId6"/>
    <p:sldId id="427" r:id="rId7"/>
    <p:sldId id="395" r:id="rId8"/>
    <p:sldId id="350" r:id="rId9"/>
    <p:sldId id="355" r:id="rId10"/>
    <p:sldId id="428" r:id="rId11"/>
    <p:sldId id="419" r:id="rId12"/>
    <p:sldId id="420" r:id="rId13"/>
    <p:sldId id="421" r:id="rId14"/>
    <p:sldId id="437" r:id="rId15"/>
    <p:sldId id="429" r:id="rId16"/>
    <p:sldId id="396" r:id="rId17"/>
    <p:sldId id="430" r:id="rId18"/>
    <p:sldId id="431" r:id="rId19"/>
    <p:sldId id="433" r:id="rId20"/>
    <p:sldId id="297" r:id="rId21"/>
    <p:sldId id="434" r:id="rId22"/>
    <p:sldId id="435" r:id="rId23"/>
    <p:sldId id="436" r:id="rId2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  <a:srgbClr val="FF0000"/>
    <a:srgbClr val="FF8000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A80F85-5907-4FC8-B494-B4EA21AEC1F5}" v="4" dt="2023-09-18T18:19:11.9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147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hit J Kate" userId="6acfeb0a-1742-4fee-9ad0-3462b52b7fdf" providerId="ADAL" clId="{B70E2642-1FDA-42C4-B947-B18183960268}"/>
    <pc:docChg chg="undo custSel modSld">
      <pc:chgData name="Rohit J Kate" userId="6acfeb0a-1742-4fee-9ad0-3462b52b7fdf" providerId="ADAL" clId="{B70E2642-1FDA-42C4-B947-B18183960268}" dt="2021-09-07T05:58:59.501" v="11" actId="20577"/>
      <pc:docMkLst>
        <pc:docMk/>
      </pc:docMkLst>
      <pc:sldChg chg="modSp mod">
        <pc:chgData name="Rohit J Kate" userId="6acfeb0a-1742-4fee-9ad0-3462b52b7fdf" providerId="ADAL" clId="{B70E2642-1FDA-42C4-B947-B18183960268}" dt="2021-09-07T05:58:59.501" v="11" actId="20577"/>
        <pc:sldMkLst>
          <pc:docMk/>
          <pc:sldMk cId="0" sldId="274"/>
        </pc:sldMkLst>
        <pc:spChg chg="mod">
          <ac:chgData name="Rohit J Kate" userId="6acfeb0a-1742-4fee-9ad0-3462b52b7fdf" providerId="ADAL" clId="{B70E2642-1FDA-42C4-B947-B18183960268}" dt="2021-09-07T05:58:59.501" v="11" actId="20577"/>
          <ac:spMkLst>
            <pc:docMk/>
            <pc:sldMk cId="0" sldId="274"/>
            <ac:spMk id="22530" creationId="{96A0C61F-17C7-43AC-826A-0E4DED567BD9}"/>
          </ac:spMkLst>
        </pc:spChg>
      </pc:sldChg>
    </pc:docChg>
  </pc:docChgLst>
  <pc:docChgLst>
    <pc:chgData name="Rohit J Kate" userId="6acfeb0a-1742-4fee-9ad0-3462b52b7fdf" providerId="ADAL" clId="{3C5BB226-6B73-4085-9D52-998423C93C96}"/>
    <pc:docChg chg="undo custSel addSld delSld">
      <pc:chgData name="Rohit J Kate" userId="6acfeb0a-1742-4fee-9ad0-3462b52b7fdf" providerId="ADAL" clId="{3C5BB226-6B73-4085-9D52-998423C93C96}" dt="2023-09-18T22:35:05.535" v="2" actId="47"/>
      <pc:docMkLst>
        <pc:docMk/>
      </pc:docMkLst>
      <pc:sldChg chg="add del">
        <pc:chgData name="Rohit J Kate" userId="6acfeb0a-1742-4fee-9ad0-3462b52b7fdf" providerId="ADAL" clId="{3C5BB226-6B73-4085-9D52-998423C93C96}" dt="2023-09-18T22:35:05.535" v="2" actId="47"/>
        <pc:sldMkLst>
          <pc:docMk/>
          <pc:sldMk cId="0" sldId="258"/>
        </pc:sldMkLst>
      </pc:sldChg>
      <pc:sldChg chg="add del">
        <pc:chgData name="Rohit J Kate" userId="6acfeb0a-1742-4fee-9ad0-3462b52b7fdf" providerId="ADAL" clId="{3C5BB226-6B73-4085-9D52-998423C93C96}" dt="2023-09-18T22:35:05.535" v="2" actId="47"/>
        <pc:sldMkLst>
          <pc:docMk/>
          <pc:sldMk cId="0" sldId="359"/>
        </pc:sldMkLst>
      </pc:sldChg>
      <pc:sldChg chg="add del">
        <pc:chgData name="Rohit J Kate" userId="6acfeb0a-1742-4fee-9ad0-3462b52b7fdf" providerId="ADAL" clId="{3C5BB226-6B73-4085-9D52-998423C93C96}" dt="2023-09-18T22:35:05.535" v="2" actId="47"/>
        <pc:sldMkLst>
          <pc:docMk/>
          <pc:sldMk cId="0" sldId="386"/>
        </pc:sldMkLst>
      </pc:sldChg>
    </pc:docChg>
  </pc:docChgLst>
  <pc:docChgLst>
    <pc:chgData name="Rohit J Kate" userId="6acfeb0a-1742-4fee-9ad0-3462b52b7fdf" providerId="ADAL" clId="{18CA4D3E-787C-4900-BB77-62564A832E4F}"/>
    <pc:docChg chg="custSel addSld delSld modSld">
      <pc:chgData name="Rohit J Kate" userId="6acfeb0a-1742-4fee-9ad0-3462b52b7fdf" providerId="ADAL" clId="{18CA4D3E-787C-4900-BB77-62564A832E4F}" dt="2021-09-14T14:41:35.870" v="74"/>
      <pc:docMkLst>
        <pc:docMk/>
      </pc:docMkLst>
      <pc:sldChg chg="modSp mod">
        <pc:chgData name="Rohit J Kate" userId="6acfeb0a-1742-4fee-9ad0-3462b52b7fdf" providerId="ADAL" clId="{18CA4D3E-787C-4900-BB77-62564A832E4F}" dt="2021-09-14T14:34:30.380" v="65" actId="404"/>
        <pc:sldMkLst>
          <pc:docMk/>
          <pc:sldMk cId="0" sldId="256"/>
        </pc:sldMkLst>
        <pc:spChg chg="mod">
          <ac:chgData name="Rohit J Kate" userId="6acfeb0a-1742-4fee-9ad0-3462b52b7fdf" providerId="ADAL" clId="{18CA4D3E-787C-4900-BB77-62564A832E4F}" dt="2021-09-14T14:34:30.380" v="65" actId="404"/>
          <ac:spMkLst>
            <pc:docMk/>
            <pc:sldMk cId="0" sldId="256"/>
            <ac:spMk id="3" creationId="{ED88DE3F-3D1B-4278-BAA2-D09D51CD587D}"/>
          </ac:spMkLst>
        </pc:spChg>
      </pc:sldChg>
      <pc:sldChg chg="delSp">
        <pc:chgData name="Rohit J Kate" userId="6acfeb0a-1742-4fee-9ad0-3462b52b7fdf" providerId="ADAL" clId="{18CA4D3E-787C-4900-BB77-62564A832E4F}" dt="2021-09-14T14:38:43.434" v="66" actId="478"/>
        <pc:sldMkLst>
          <pc:docMk/>
          <pc:sldMk cId="0" sldId="381"/>
        </pc:sldMkLst>
        <pc:spChg chg="del">
          <ac:chgData name="Rohit J Kate" userId="6acfeb0a-1742-4fee-9ad0-3462b52b7fdf" providerId="ADAL" clId="{18CA4D3E-787C-4900-BB77-62564A832E4F}" dt="2021-09-14T14:38:43.434" v="66" actId="478"/>
          <ac:spMkLst>
            <pc:docMk/>
            <pc:sldMk cId="0" sldId="381"/>
            <ac:spMk id="21509" creationId="{00000000-0000-0000-0000-000000000000}"/>
          </ac:spMkLst>
        </pc:spChg>
      </pc:sldChg>
      <pc:sldChg chg="delSp modSp mod">
        <pc:chgData name="Rohit J Kate" userId="6acfeb0a-1742-4fee-9ad0-3462b52b7fdf" providerId="ADAL" clId="{18CA4D3E-787C-4900-BB77-62564A832E4F}" dt="2021-09-14T14:39:02.096" v="72" actId="20577"/>
        <pc:sldMkLst>
          <pc:docMk/>
          <pc:sldMk cId="0" sldId="382"/>
        </pc:sldMkLst>
        <pc:spChg chg="mod">
          <ac:chgData name="Rohit J Kate" userId="6acfeb0a-1742-4fee-9ad0-3462b52b7fdf" providerId="ADAL" clId="{18CA4D3E-787C-4900-BB77-62564A832E4F}" dt="2021-09-14T14:39:02.096" v="72" actId="20577"/>
          <ac:spMkLst>
            <pc:docMk/>
            <pc:sldMk cId="0" sldId="382"/>
            <ac:spMk id="22532" creationId="{00000000-0000-0000-0000-000000000000}"/>
          </ac:spMkLst>
        </pc:spChg>
        <pc:spChg chg="del">
          <ac:chgData name="Rohit J Kate" userId="6acfeb0a-1742-4fee-9ad0-3462b52b7fdf" providerId="ADAL" clId="{18CA4D3E-787C-4900-BB77-62564A832E4F}" dt="2021-09-14T14:38:49.606" v="67" actId="478"/>
          <ac:spMkLst>
            <pc:docMk/>
            <pc:sldMk cId="0" sldId="382"/>
            <ac:spMk id="22533" creationId="{00000000-0000-0000-0000-000000000000}"/>
          </ac:spMkLst>
        </pc:spChg>
      </pc:sldChg>
      <pc:sldChg chg="add">
        <pc:chgData name="Rohit J Kate" userId="6acfeb0a-1742-4fee-9ad0-3462b52b7fdf" providerId="ADAL" clId="{18CA4D3E-787C-4900-BB77-62564A832E4F}" dt="2021-09-14T14:41:35.870" v="74"/>
        <pc:sldMkLst>
          <pc:docMk/>
          <pc:sldMk cId="3000680254" sldId="428"/>
        </pc:sldMkLst>
      </pc:sldChg>
      <pc:sldChg chg="modSp del mod">
        <pc:chgData name="Rohit J Kate" userId="6acfeb0a-1742-4fee-9ad0-3462b52b7fdf" providerId="ADAL" clId="{18CA4D3E-787C-4900-BB77-62564A832E4F}" dt="2021-09-14T14:41:24.382" v="73" actId="2696"/>
        <pc:sldMkLst>
          <pc:docMk/>
          <pc:sldMk cId="3328631990" sldId="428"/>
        </pc:sldMkLst>
        <pc:spChg chg="mod">
          <ac:chgData name="Rohit J Kate" userId="6acfeb0a-1742-4fee-9ad0-3462b52b7fdf" providerId="ADAL" clId="{18CA4D3E-787C-4900-BB77-62564A832E4F}" dt="2021-09-14T05:06:59.097" v="9" actId="403"/>
          <ac:spMkLst>
            <pc:docMk/>
            <pc:sldMk cId="3328631990" sldId="428"/>
            <ac:spMk id="3" creationId="{AA5F9874-768A-49AC-978E-C8822831BBCA}"/>
          </ac:spMkLst>
        </pc:spChg>
      </pc:sldChg>
      <pc:sldChg chg="modSp del mod">
        <pc:chgData name="Rohit J Kate" userId="6acfeb0a-1742-4fee-9ad0-3462b52b7fdf" providerId="ADAL" clId="{18CA4D3E-787C-4900-BB77-62564A832E4F}" dt="2021-09-14T14:41:24.382" v="73" actId="2696"/>
        <pc:sldMkLst>
          <pc:docMk/>
          <pc:sldMk cId="886995619" sldId="429"/>
        </pc:sldMkLst>
        <pc:spChg chg="mod">
          <ac:chgData name="Rohit J Kate" userId="6acfeb0a-1742-4fee-9ad0-3462b52b7fdf" providerId="ADAL" clId="{18CA4D3E-787C-4900-BB77-62564A832E4F}" dt="2021-09-14T05:06:48.099" v="7" actId="27636"/>
          <ac:spMkLst>
            <pc:docMk/>
            <pc:sldMk cId="886995619" sldId="429"/>
            <ac:spMk id="3" creationId="{354B46D6-4CD6-4DF9-B653-C3EA6C5BA0A2}"/>
          </ac:spMkLst>
        </pc:spChg>
      </pc:sldChg>
      <pc:sldChg chg="add">
        <pc:chgData name="Rohit J Kate" userId="6acfeb0a-1742-4fee-9ad0-3462b52b7fdf" providerId="ADAL" clId="{18CA4D3E-787C-4900-BB77-62564A832E4F}" dt="2021-09-14T14:41:35.870" v="74"/>
        <pc:sldMkLst>
          <pc:docMk/>
          <pc:sldMk cId="2111618884" sldId="429"/>
        </pc:sldMkLst>
      </pc:sldChg>
    </pc:docChg>
  </pc:docChgLst>
  <pc:docChgLst>
    <pc:chgData name="Rohit J Kate" userId="6acfeb0a-1742-4fee-9ad0-3462b52b7fdf" providerId="ADAL" clId="{729CD789-EBDA-4D82-ABB3-C451F9036908}"/>
    <pc:docChg chg="undo custSel addSld delSld modSld sldOrd">
      <pc:chgData name="Rohit J Kate" userId="6acfeb0a-1742-4fee-9ad0-3462b52b7fdf" providerId="ADAL" clId="{729CD789-EBDA-4D82-ABB3-C451F9036908}" dt="2021-09-02T14:17:48.154" v="4915" actId="27636"/>
      <pc:docMkLst>
        <pc:docMk/>
      </pc:docMkLst>
      <pc:sldChg chg="modSp mod">
        <pc:chgData name="Rohit J Kate" userId="6acfeb0a-1742-4fee-9ad0-3462b52b7fdf" providerId="ADAL" clId="{729CD789-EBDA-4D82-ABB3-C451F9036908}" dt="2021-09-02T14:17:48.154" v="4915" actId="27636"/>
        <pc:sldMkLst>
          <pc:docMk/>
          <pc:sldMk cId="1635498555" sldId="259"/>
        </pc:sldMkLst>
        <pc:spChg chg="mod">
          <ac:chgData name="Rohit J Kate" userId="6acfeb0a-1742-4fee-9ad0-3462b52b7fdf" providerId="ADAL" clId="{729CD789-EBDA-4D82-ABB3-C451F9036908}" dt="2021-09-02T14:17:48.154" v="4915" actId="27636"/>
          <ac:spMkLst>
            <pc:docMk/>
            <pc:sldMk cId="1635498555" sldId="259"/>
            <ac:spMk id="3" creationId="{E51564D0-9E70-49B9-AC0A-BCD9123619B9}"/>
          </ac:spMkLst>
        </pc:spChg>
      </pc:sldChg>
      <pc:sldChg chg="modSp mod">
        <pc:chgData name="Rohit J Kate" userId="6acfeb0a-1742-4fee-9ad0-3462b52b7fdf" providerId="ADAL" clId="{729CD789-EBDA-4D82-ABB3-C451F9036908}" dt="2021-09-02T02:15:06.754" v="1526" actId="20577"/>
        <pc:sldMkLst>
          <pc:docMk/>
          <pc:sldMk cId="4249404360" sldId="260"/>
        </pc:sldMkLst>
        <pc:spChg chg="mod">
          <ac:chgData name="Rohit J Kate" userId="6acfeb0a-1742-4fee-9ad0-3462b52b7fdf" providerId="ADAL" clId="{729CD789-EBDA-4D82-ABB3-C451F9036908}" dt="2021-09-02T02:15:06.754" v="1526" actId="20577"/>
          <ac:spMkLst>
            <pc:docMk/>
            <pc:sldMk cId="4249404360" sldId="260"/>
            <ac:spMk id="16387" creationId="{31489629-173E-43BD-ABE6-2B17963DD628}"/>
          </ac:spMkLst>
        </pc:spChg>
      </pc:sldChg>
      <pc:sldChg chg="modSp mod">
        <pc:chgData name="Rohit J Kate" userId="6acfeb0a-1742-4fee-9ad0-3462b52b7fdf" providerId="ADAL" clId="{729CD789-EBDA-4D82-ABB3-C451F9036908}" dt="2021-09-02T02:17:00.744" v="1535" actId="20577"/>
        <pc:sldMkLst>
          <pc:docMk/>
          <pc:sldMk cId="0" sldId="261"/>
        </pc:sldMkLst>
        <pc:spChg chg="mod">
          <ac:chgData name="Rohit J Kate" userId="6acfeb0a-1742-4fee-9ad0-3462b52b7fdf" providerId="ADAL" clId="{729CD789-EBDA-4D82-ABB3-C451F9036908}" dt="2021-09-02T02:17:00.744" v="1535" actId="20577"/>
          <ac:spMkLst>
            <pc:docMk/>
            <pc:sldMk cId="0" sldId="261"/>
            <ac:spMk id="18435" creationId="{64524F06-6454-4549-B953-16687C1DEFCE}"/>
          </ac:spMkLst>
        </pc:spChg>
      </pc:sldChg>
      <pc:sldChg chg="del">
        <pc:chgData name="Rohit J Kate" userId="6acfeb0a-1742-4fee-9ad0-3462b52b7fdf" providerId="ADAL" clId="{729CD789-EBDA-4D82-ABB3-C451F9036908}" dt="2021-09-02T02:07:52.280" v="1414" actId="47"/>
        <pc:sldMkLst>
          <pc:docMk/>
          <pc:sldMk cId="0" sldId="264"/>
        </pc:sldMkLst>
      </pc:sldChg>
      <pc:sldChg chg="del">
        <pc:chgData name="Rohit J Kate" userId="6acfeb0a-1742-4fee-9ad0-3462b52b7fdf" providerId="ADAL" clId="{729CD789-EBDA-4D82-ABB3-C451F9036908}" dt="2021-09-02T02:07:52.280" v="1414" actId="47"/>
        <pc:sldMkLst>
          <pc:docMk/>
          <pc:sldMk cId="0" sldId="267"/>
        </pc:sldMkLst>
      </pc:sldChg>
      <pc:sldChg chg="modSp mod">
        <pc:chgData name="Rohit J Kate" userId="6acfeb0a-1742-4fee-9ad0-3462b52b7fdf" providerId="ADAL" clId="{729CD789-EBDA-4D82-ABB3-C451F9036908}" dt="2021-09-02T02:34:42.237" v="2070" actId="5793"/>
        <pc:sldMkLst>
          <pc:docMk/>
          <pc:sldMk cId="0" sldId="268"/>
        </pc:sldMkLst>
        <pc:spChg chg="mod">
          <ac:chgData name="Rohit J Kate" userId="6acfeb0a-1742-4fee-9ad0-3462b52b7fdf" providerId="ADAL" clId="{729CD789-EBDA-4D82-ABB3-C451F9036908}" dt="2021-09-02T02:34:42.237" v="2070" actId="5793"/>
          <ac:spMkLst>
            <pc:docMk/>
            <pc:sldMk cId="0" sldId="268"/>
            <ac:spMk id="20483" creationId="{3285C3BD-E533-4638-84E1-3A8F43460A32}"/>
          </ac:spMkLst>
        </pc:spChg>
      </pc:sldChg>
      <pc:sldChg chg="modSp mod">
        <pc:chgData name="Rohit J Kate" userId="6acfeb0a-1742-4fee-9ad0-3462b52b7fdf" providerId="ADAL" clId="{729CD789-EBDA-4D82-ABB3-C451F9036908}" dt="2021-09-02T04:53:30.503" v="4626" actId="20577"/>
        <pc:sldMkLst>
          <pc:docMk/>
          <pc:sldMk cId="0" sldId="269"/>
        </pc:sldMkLst>
        <pc:spChg chg="mod">
          <ac:chgData name="Rohit J Kate" userId="6acfeb0a-1742-4fee-9ad0-3462b52b7fdf" providerId="ADAL" clId="{729CD789-EBDA-4D82-ABB3-C451F9036908}" dt="2021-09-02T04:53:30.503" v="4626" actId="20577"/>
          <ac:spMkLst>
            <pc:docMk/>
            <pc:sldMk cId="0" sldId="269"/>
            <ac:spMk id="27650" creationId="{053F3A23-9308-4F1F-86F9-FD3725D0EACB}"/>
          </ac:spMkLst>
        </pc:spChg>
        <pc:spChg chg="mod">
          <ac:chgData name="Rohit J Kate" userId="6acfeb0a-1742-4fee-9ad0-3462b52b7fdf" providerId="ADAL" clId="{729CD789-EBDA-4D82-ABB3-C451F9036908}" dt="2021-09-02T04:44:06.627" v="4503" actId="20577"/>
          <ac:spMkLst>
            <pc:docMk/>
            <pc:sldMk cId="0" sldId="269"/>
            <ac:spMk id="27651" creationId="{DAFCD366-FEED-485F-BCBB-BC2307CE4B23}"/>
          </ac:spMkLst>
        </pc:spChg>
      </pc:sldChg>
      <pc:sldChg chg="modSp mod">
        <pc:chgData name="Rohit J Kate" userId="6acfeb0a-1742-4fee-9ad0-3462b52b7fdf" providerId="ADAL" clId="{729CD789-EBDA-4D82-ABB3-C451F9036908}" dt="2021-09-02T02:37:35.734" v="2156" actId="20577"/>
        <pc:sldMkLst>
          <pc:docMk/>
          <pc:sldMk cId="0" sldId="270"/>
        </pc:sldMkLst>
        <pc:spChg chg="mod">
          <ac:chgData name="Rohit J Kate" userId="6acfeb0a-1742-4fee-9ad0-3462b52b7fdf" providerId="ADAL" clId="{729CD789-EBDA-4D82-ABB3-C451F9036908}" dt="2021-09-02T02:37:35.734" v="2156" actId="20577"/>
          <ac:spMkLst>
            <pc:docMk/>
            <pc:sldMk cId="0" sldId="270"/>
            <ac:spMk id="24579" creationId="{BA61B7CC-D238-4A98-935D-3FF4AD77F0D4}"/>
          </ac:spMkLst>
        </pc:spChg>
      </pc:sldChg>
      <pc:sldChg chg="add del">
        <pc:chgData name="Rohit J Kate" userId="6acfeb0a-1742-4fee-9ad0-3462b52b7fdf" providerId="ADAL" clId="{729CD789-EBDA-4D82-ABB3-C451F9036908}" dt="2021-09-02T02:08:11.981" v="1417" actId="47"/>
        <pc:sldMkLst>
          <pc:docMk/>
          <pc:sldMk cId="0" sldId="271"/>
        </pc:sldMkLst>
      </pc:sldChg>
      <pc:sldChg chg="del">
        <pc:chgData name="Rohit J Kate" userId="6acfeb0a-1742-4fee-9ad0-3462b52b7fdf" providerId="ADAL" clId="{729CD789-EBDA-4D82-ABB3-C451F9036908}" dt="2021-09-02T02:06:31.370" v="1410" actId="47"/>
        <pc:sldMkLst>
          <pc:docMk/>
          <pc:sldMk cId="0" sldId="274"/>
        </pc:sldMkLst>
      </pc:sldChg>
      <pc:sldChg chg="modSp mod">
        <pc:chgData name="Rohit J Kate" userId="6acfeb0a-1742-4fee-9ad0-3462b52b7fdf" providerId="ADAL" clId="{729CD789-EBDA-4D82-ABB3-C451F9036908}" dt="2021-09-02T01:58:53.824" v="1228" actId="20577"/>
        <pc:sldMkLst>
          <pc:docMk/>
          <pc:sldMk cId="0" sldId="275"/>
        </pc:sldMkLst>
        <pc:spChg chg="mod">
          <ac:chgData name="Rohit J Kate" userId="6acfeb0a-1742-4fee-9ad0-3462b52b7fdf" providerId="ADAL" clId="{729CD789-EBDA-4D82-ABB3-C451F9036908}" dt="2021-09-02T01:58:53.824" v="1228" actId="20577"/>
          <ac:spMkLst>
            <pc:docMk/>
            <pc:sldMk cId="0" sldId="275"/>
            <ac:spMk id="5123" creationId="{2D74FA7D-9DB1-4F67-8501-E467AD2E9954}"/>
          </ac:spMkLst>
        </pc:spChg>
      </pc:sldChg>
      <pc:sldChg chg="modSp mod">
        <pc:chgData name="Rohit J Kate" userId="6acfeb0a-1742-4fee-9ad0-3462b52b7fdf" providerId="ADAL" clId="{729CD789-EBDA-4D82-ABB3-C451F9036908}" dt="2021-09-02T01:55:04.668" v="960" actId="113"/>
        <pc:sldMkLst>
          <pc:docMk/>
          <pc:sldMk cId="0" sldId="276"/>
        </pc:sldMkLst>
        <pc:spChg chg="mod">
          <ac:chgData name="Rohit J Kate" userId="6acfeb0a-1742-4fee-9ad0-3462b52b7fdf" providerId="ADAL" clId="{729CD789-EBDA-4D82-ABB3-C451F9036908}" dt="2021-09-02T01:55:04.668" v="960" actId="113"/>
          <ac:spMkLst>
            <pc:docMk/>
            <pc:sldMk cId="0" sldId="276"/>
            <ac:spMk id="6147" creationId="{53C27ED5-631A-407E-9B23-5C488814379A}"/>
          </ac:spMkLst>
        </pc:spChg>
      </pc:sldChg>
      <pc:sldChg chg="addSp modSp mod">
        <pc:chgData name="Rohit J Kate" userId="6acfeb0a-1742-4fee-9ad0-3462b52b7fdf" providerId="ADAL" clId="{729CD789-EBDA-4D82-ABB3-C451F9036908}" dt="2021-09-02T01:59:25.837" v="1255" actId="20577"/>
        <pc:sldMkLst>
          <pc:docMk/>
          <pc:sldMk cId="0" sldId="277"/>
        </pc:sldMkLst>
        <pc:spChg chg="add mod">
          <ac:chgData name="Rohit J Kate" userId="6acfeb0a-1742-4fee-9ad0-3462b52b7fdf" providerId="ADAL" clId="{729CD789-EBDA-4D82-ABB3-C451F9036908}" dt="2021-09-02T01:59:25.837" v="1255" actId="20577"/>
          <ac:spMkLst>
            <pc:docMk/>
            <pc:sldMk cId="0" sldId="277"/>
            <ac:spMk id="2" creationId="{53DA9F13-526B-4A70-86D5-B597A1A4A343}"/>
          </ac:spMkLst>
        </pc:spChg>
        <pc:spChg chg="mod">
          <ac:chgData name="Rohit J Kate" userId="6acfeb0a-1742-4fee-9ad0-3462b52b7fdf" providerId="ADAL" clId="{729CD789-EBDA-4D82-ABB3-C451F9036908}" dt="2021-09-02T01:59:21.925" v="1254" actId="1076"/>
          <ac:spMkLst>
            <pc:docMk/>
            <pc:sldMk cId="0" sldId="277"/>
            <ac:spMk id="7171" creationId="{B2838B35-2738-4911-BFDC-347C1EC42F71}"/>
          </ac:spMkLst>
        </pc:spChg>
      </pc:sldChg>
      <pc:sldChg chg="addSp delSp modSp mod">
        <pc:chgData name="Rohit J Kate" userId="6acfeb0a-1742-4fee-9ad0-3462b52b7fdf" providerId="ADAL" clId="{729CD789-EBDA-4D82-ABB3-C451F9036908}" dt="2021-09-02T02:00:00.799" v="1276" actId="20577"/>
        <pc:sldMkLst>
          <pc:docMk/>
          <pc:sldMk cId="0" sldId="278"/>
        </pc:sldMkLst>
        <pc:spChg chg="add mod">
          <ac:chgData name="Rohit J Kate" userId="6acfeb0a-1742-4fee-9ad0-3462b52b7fdf" providerId="ADAL" clId="{729CD789-EBDA-4D82-ABB3-C451F9036908}" dt="2021-09-02T01:59:40.153" v="1257"/>
          <ac:spMkLst>
            <pc:docMk/>
            <pc:sldMk cId="0" sldId="278"/>
            <ac:spMk id="12" creationId="{952B2347-4BB8-4D26-9EF5-261C064CAAF5}"/>
          </ac:spMkLst>
        </pc:spChg>
        <pc:spChg chg="add mod">
          <ac:chgData name="Rohit J Kate" userId="6acfeb0a-1742-4fee-9ad0-3462b52b7fdf" providerId="ADAL" clId="{729CD789-EBDA-4D82-ABB3-C451F9036908}" dt="2021-09-02T02:00:00.799" v="1276" actId="20577"/>
          <ac:spMkLst>
            <pc:docMk/>
            <pc:sldMk cId="0" sldId="278"/>
            <ac:spMk id="13" creationId="{8D7722A6-2557-4196-8DD6-2E923F186039}"/>
          </ac:spMkLst>
        </pc:spChg>
        <pc:spChg chg="del">
          <ac:chgData name="Rohit J Kate" userId="6acfeb0a-1742-4fee-9ad0-3462b52b7fdf" providerId="ADAL" clId="{729CD789-EBDA-4D82-ABB3-C451F9036908}" dt="2021-09-02T01:59:33.433" v="1256" actId="478"/>
          <ac:spMkLst>
            <pc:docMk/>
            <pc:sldMk cId="0" sldId="278"/>
            <ac:spMk id="8195" creationId="{A01A4EE6-2848-4F9A-B1CA-072B4C0C2457}"/>
          </ac:spMkLst>
        </pc:spChg>
      </pc:sldChg>
      <pc:sldChg chg="del">
        <pc:chgData name="Rohit J Kate" userId="6acfeb0a-1742-4fee-9ad0-3462b52b7fdf" providerId="ADAL" clId="{729CD789-EBDA-4D82-ABB3-C451F9036908}" dt="2021-09-02T02:06:33.488" v="1411" actId="47"/>
        <pc:sldMkLst>
          <pc:docMk/>
          <pc:sldMk cId="0" sldId="279"/>
        </pc:sldMkLst>
      </pc:sldChg>
      <pc:sldChg chg="del">
        <pc:chgData name="Rohit J Kate" userId="6acfeb0a-1742-4fee-9ad0-3462b52b7fdf" providerId="ADAL" clId="{729CD789-EBDA-4D82-ABB3-C451F9036908}" dt="2021-09-02T02:05:50.380" v="1409" actId="47"/>
        <pc:sldMkLst>
          <pc:docMk/>
          <pc:sldMk cId="0" sldId="280"/>
        </pc:sldMkLst>
      </pc:sldChg>
      <pc:sldChg chg="del">
        <pc:chgData name="Rohit J Kate" userId="6acfeb0a-1742-4fee-9ad0-3462b52b7fdf" providerId="ADAL" clId="{729CD789-EBDA-4D82-ABB3-C451F9036908}" dt="2021-09-02T01:51:28.943" v="880" actId="2696"/>
        <pc:sldMkLst>
          <pc:docMk/>
          <pc:sldMk cId="3432519115" sldId="281"/>
        </pc:sldMkLst>
        <pc:spChg chg="mod">
          <ac:chgData name="Rohit J Kate" userId="6acfeb0a-1742-4fee-9ad0-3462b52b7fdf" providerId="ADAL" clId="{729CD789-EBDA-4D82-ABB3-C451F9036908}" dt="2021-09-02T01:53:31.363" v="958" actId="20577"/>
          <ac:spMkLst>
            <pc:docMk/>
            <pc:sldMk cId="3432519115" sldId="281"/>
            <ac:spMk id="3" creationId="{83E26BA6-4285-482C-A32A-FC3E7595CED8}"/>
          </ac:spMkLst>
        </pc:spChg>
      </pc:sldChg>
      <pc:sldChg chg="del">
        <pc:chgData name="Rohit J Kate" userId="6acfeb0a-1742-4fee-9ad0-3462b52b7fdf" providerId="ADAL" clId="{729CD789-EBDA-4D82-ABB3-C451F9036908}" dt="2021-09-02T02:05:46.537" v="1408" actId="47"/>
        <pc:sldMkLst>
          <pc:docMk/>
          <pc:sldMk cId="0" sldId="282"/>
        </pc:sldMkLst>
      </pc:sldChg>
      <pc:sldChg chg="del">
        <pc:chgData name="Rohit J Kate" userId="6acfeb0a-1742-4fee-9ad0-3462b52b7fdf" providerId="ADAL" clId="{729CD789-EBDA-4D82-ABB3-C451F9036908}" dt="2021-09-02T04:55:18.054" v="4627" actId="47"/>
        <pc:sldMkLst>
          <pc:docMk/>
          <pc:sldMk cId="0" sldId="283"/>
        </pc:sldMkLst>
      </pc:sldChg>
      <pc:sldChg chg="del">
        <pc:chgData name="Rohit J Kate" userId="6acfeb0a-1742-4fee-9ad0-3462b52b7fdf" providerId="ADAL" clId="{729CD789-EBDA-4D82-ABB3-C451F9036908}" dt="2021-09-02T04:55:20.106" v="4628" actId="47"/>
        <pc:sldMkLst>
          <pc:docMk/>
          <pc:sldMk cId="0" sldId="284"/>
        </pc:sldMkLst>
      </pc:sldChg>
      <pc:sldChg chg="del">
        <pc:chgData name="Rohit J Kate" userId="6acfeb0a-1742-4fee-9ad0-3462b52b7fdf" providerId="ADAL" clId="{729CD789-EBDA-4D82-ABB3-C451F9036908}" dt="2021-09-02T02:07:52.280" v="1414" actId="47"/>
        <pc:sldMkLst>
          <pc:docMk/>
          <pc:sldMk cId="0" sldId="285"/>
        </pc:sldMkLst>
      </pc:sldChg>
      <pc:sldChg chg="del">
        <pc:chgData name="Rohit J Kate" userId="6acfeb0a-1742-4fee-9ad0-3462b52b7fdf" providerId="ADAL" clId="{729CD789-EBDA-4D82-ABB3-C451F9036908}" dt="2021-09-02T02:07:52.280" v="1414" actId="47"/>
        <pc:sldMkLst>
          <pc:docMk/>
          <pc:sldMk cId="0" sldId="286"/>
        </pc:sldMkLst>
      </pc:sldChg>
      <pc:sldChg chg="del">
        <pc:chgData name="Rohit J Kate" userId="6acfeb0a-1742-4fee-9ad0-3462b52b7fdf" providerId="ADAL" clId="{729CD789-EBDA-4D82-ABB3-C451F9036908}" dt="2021-09-02T02:07:52.280" v="1414" actId="47"/>
        <pc:sldMkLst>
          <pc:docMk/>
          <pc:sldMk cId="0" sldId="287"/>
        </pc:sldMkLst>
      </pc:sldChg>
      <pc:sldChg chg="del">
        <pc:chgData name="Rohit J Kate" userId="6acfeb0a-1742-4fee-9ad0-3462b52b7fdf" providerId="ADAL" clId="{729CD789-EBDA-4D82-ABB3-C451F9036908}" dt="2021-09-02T02:07:52.280" v="1414" actId="47"/>
        <pc:sldMkLst>
          <pc:docMk/>
          <pc:sldMk cId="1753649097" sldId="288"/>
        </pc:sldMkLst>
      </pc:sldChg>
      <pc:sldChg chg="del">
        <pc:chgData name="Rohit J Kate" userId="6acfeb0a-1742-4fee-9ad0-3462b52b7fdf" providerId="ADAL" clId="{729CD789-EBDA-4D82-ABB3-C451F9036908}" dt="2021-09-02T02:07:52.280" v="1414" actId="47"/>
        <pc:sldMkLst>
          <pc:docMk/>
          <pc:sldMk cId="0" sldId="289"/>
        </pc:sldMkLst>
      </pc:sldChg>
      <pc:sldChg chg="del">
        <pc:chgData name="Rohit J Kate" userId="6acfeb0a-1742-4fee-9ad0-3462b52b7fdf" providerId="ADAL" clId="{729CD789-EBDA-4D82-ABB3-C451F9036908}" dt="2021-09-02T02:07:52.280" v="1414" actId="47"/>
        <pc:sldMkLst>
          <pc:docMk/>
          <pc:sldMk cId="0" sldId="290"/>
        </pc:sldMkLst>
      </pc:sldChg>
      <pc:sldChg chg="del">
        <pc:chgData name="Rohit J Kate" userId="6acfeb0a-1742-4fee-9ad0-3462b52b7fdf" providerId="ADAL" clId="{729CD789-EBDA-4D82-ABB3-C451F9036908}" dt="2021-09-02T02:07:52.280" v="1414" actId="47"/>
        <pc:sldMkLst>
          <pc:docMk/>
          <pc:sldMk cId="0" sldId="291"/>
        </pc:sldMkLst>
      </pc:sldChg>
      <pc:sldChg chg="del">
        <pc:chgData name="Rohit J Kate" userId="6acfeb0a-1742-4fee-9ad0-3462b52b7fdf" providerId="ADAL" clId="{729CD789-EBDA-4D82-ABB3-C451F9036908}" dt="2021-09-02T02:07:52.280" v="1414" actId="47"/>
        <pc:sldMkLst>
          <pc:docMk/>
          <pc:sldMk cId="0" sldId="292"/>
        </pc:sldMkLst>
      </pc:sldChg>
      <pc:sldChg chg="del">
        <pc:chgData name="Rohit J Kate" userId="6acfeb0a-1742-4fee-9ad0-3462b52b7fdf" providerId="ADAL" clId="{729CD789-EBDA-4D82-ABB3-C451F9036908}" dt="2021-09-02T02:07:52.280" v="1414" actId="47"/>
        <pc:sldMkLst>
          <pc:docMk/>
          <pc:sldMk cId="0" sldId="293"/>
        </pc:sldMkLst>
      </pc:sldChg>
      <pc:sldChg chg="del">
        <pc:chgData name="Rohit J Kate" userId="6acfeb0a-1742-4fee-9ad0-3462b52b7fdf" providerId="ADAL" clId="{729CD789-EBDA-4D82-ABB3-C451F9036908}" dt="2021-09-02T02:07:52.280" v="1414" actId="47"/>
        <pc:sldMkLst>
          <pc:docMk/>
          <pc:sldMk cId="0" sldId="294"/>
        </pc:sldMkLst>
      </pc:sldChg>
      <pc:sldChg chg="del">
        <pc:chgData name="Rohit J Kate" userId="6acfeb0a-1742-4fee-9ad0-3462b52b7fdf" providerId="ADAL" clId="{729CD789-EBDA-4D82-ABB3-C451F9036908}" dt="2021-09-02T02:07:52.280" v="1414" actId="47"/>
        <pc:sldMkLst>
          <pc:docMk/>
          <pc:sldMk cId="0" sldId="295"/>
        </pc:sldMkLst>
      </pc:sldChg>
      <pc:sldChg chg="del">
        <pc:chgData name="Rohit J Kate" userId="6acfeb0a-1742-4fee-9ad0-3462b52b7fdf" providerId="ADAL" clId="{729CD789-EBDA-4D82-ABB3-C451F9036908}" dt="2021-09-02T02:07:52.280" v="1414" actId="47"/>
        <pc:sldMkLst>
          <pc:docMk/>
          <pc:sldMk cId="0" sldId="296"/>
        </pc:sldMkLst>
      </pc:sldChg>
      <pc:sldChg chg="del">
        <pc:chgData name="Rohit J Kate" userId="6acfeb0a-1742-4fee-9ad0-3462b52b7fdf" providerId="ADAL" clId="{729CD789-EBDA-4D82-ABB3-C451F9036908}" dt="2021-09-02T02:07:52.280" v="1414" actId="47"/>
        <pc:sldMkLst>
          <pc:docMk/>
          <pc:sldMk cId="0" sldId="297"/>
        </pc:sldMkLst>
      </pc:sldChg>
      <pc:sldChg chg="del">
        <pc:chgData name="Rohit J Kate" userId="6acfeb0a-1742-4fee-9ad0-3462b52b7fdf" providerId="ADAL" clId="{729CD789-EBDA-4D82-ABB3-C451F9036908}" dt="2021-09-02T02:07:52.280" v="1414" actId="47"/>
        <pc:sldMkLst>
          <pc:docMk/>
          <pc:sldMk cId="0" sldId="298"/>
        </pc:sldMkLst>
      </pc:sldChg>
      <pc:sldChg chg="del">
        <pc:chgData name="Rohit J Kate" userId="6acfeb0a-1742-4fee-9ad0-3462b52b7fdf" providerId="ADAL" clId="{729CD789-EBDA-4D82-ABB3-C451F9036908}" dt="2021-09-02T02:07:52.280" v="1414" actId="47"/>
        <pc:sldMkLst>
          <pc:docMk/>
          <pc:sldMk cId="0" sldId="299"/>
        </pc:sldMkLst>
      </pc:sldChg>
      <pc:sldChg chg="del">
        <pc:chgData name="Rohit J Kate" userId="6acfeb0a-1742-4fee-9ad0-3462b52b7fdf" providerId="ADAL" clId="{729CD789-EBDA-4D82-ABB3-C451F9036908}" dt="2021-09-02T02:07:52.280" v="1414" actId="47"/>
        <pc:sldMkLst>
          <pc:docMk/>
          <pc:sldMk cId="0" sldId="300"/>
        </pc:sldMkLst>
      </pc:sldChg>
      <pc:sldChg chg="del">
        <pc:chgData name="Rohit J Kate" userId="6acfeb0a-1742-4fee-9ad0-3462b52b7fdf" providerId="ADAL" clId="{729CD789-EBDA-4D82-ABB3-C451F9036908}" dt="2021-09-02T02:07:52.280" v="1414" actId="47"/>
        <pc:sldMkLst>
          <pc:docMk/>
          <pc:sldMk cId="0" sldId="301"/>
        </pc:sldMkLst>
      </pc:sldChg>
      <pc:sldChg chg="del">
        <pc:chgData name="Rohit J Kate" userId="6acfeb0a-1742-4fee-9ad0-3462b52b7fdf" providerId="ADAL" clId="{729CD789-EBDA-4D82-ABB3-C451F9036908}" dt="2021-09-02T02:07:52.280" v="1414" actId="47"/>
        <pc:sldMkLst>
          <pc:docMk/>
          <pc:sldMk cId="0" sldId="302"/>
        </pc:sldMkLst>
      </pc:sldChg>
      <pc:sldChg chg="del">
        <pc:chgData name="Rohit J Kate" userId="6acfeb0a-1742-4fee-9ad0-3462b52b7fdf" providerId="ADAL" clId="{729CD789-EBDA-4D82-ABB3-C451F9036908}" dt="2021-09-02T02:07:52.280" v="1414" actId="47"/>
        <pc:sldMkLst>
          <pc:docMk/>
          <pc:sldMk cId="0" sldId="303"/>
        </pc:sldMkLst>
      </pc:sldChg>
      <pc:sldChg chg="del">
        <pc:chgData name="Rohit J Kate" userId="6acfeb0a-1742-4fee-9ad0-3462b52b7fdf" providerId="ADAL" clId="{729CD789-EBDA-4D82-ABB3-C451F9036908}" dt="2021-09-02T02:07:52.280" v="1414" actId="47"/>
        <pc:sldMkLst>
          <pc:docMk/>
          <pc:sldMk cId="0" sldId="304"/>
        </pc:sldMkLst>
      </pc:sldChg>
      <pc:sldChg chg="del">
        <pc:chgData name="Rohit J Kate" userId="6acfeb0a-1742-4fee-9ad0-3462b52b7fdf" providerId="ADAL" clId="{729CD789-EBDA-4D82-ABB3-C451F9036908}" dt="2021-09-02T02:07:52.280" v="1414" actId="47"/>
        <pc:sldMkLst>
          <pc:docMk/>
          <pc:sldMk cId="0" sldId="305"/>
        </pc:sldMkLst>
      </pc:sldChg>
      <pc:sldChg chg="del">
        <pc:chgData name="Rohit J Kate" userId="6acfeb0a-1742-4fee-9ad0-3462b52b7fdf" providerId="ADAL" clId="{729CD789-EBDA-4D82-ABB3-C451F9036908}" dt="2021-09-02T02:07:52.280" v="1414" actId="47"/>
        <pc:sldMkLst>
          <pc:docMk/>
          <pc:sldMk cId="0" sldId="306"/>
        </pc:sldMkLst>
      </pc:sldChg>
      <pc:sldChg chg="del">
        <pc:chgData name="Rohit J Kate" userId="6acfeb0a-1742-4fee-9ad0-3462b52b7fdf" providerId="ADAL" clId="{729CD789-EBDA-4D82-ABB3-C451F9036908}" dt="2021-09-02T02:07:52.280" v="1414" actId="47"/>
        <pc:sldMkLst>
          <pc:docMk/>
          <pc:sldMk cId="0" sldId="307"/>
        </pc:sldMkLst>
      </pc:sldChg>
      <pc:sldChg chg="del">
        <pc:chgData name="Rohit J Kate" userId="6acfeb0a-1742-4fee-9ad0-3462b52b7fdf" providerId="ADAL" clId="{729CD789-EBDA-4D82-ABB3-C451F9036908}" dt="2021-09-02T02:07:52.280" v="1414" actId="47"/>
        <pc:sldMkLst>
          <pc:docMk/>
          <pc:sldMk cId="0" sldId="308"/>
        </pc:sldMkLst>
      </pc:sldChg>
      <pc:sldChg chg="modSp mod">
        <pc:chgData name="Rohit J Kate" userId="6acfeb0a-1742-4fee-9ad0-3462b52b7fdf" providerId="ADAL" clId="{729CD789-EBDA-4D82-ABB3-C451F9036908}" dt="2021-09-02T01:50:58.851" v="879" actId="20577"/>
        <pc:sldMkLst>
          <pc:docMk/>
          <pc:sldMk cId="0" sldId="309"/>
        </pc:sldMkLst>
        <pc:spChg chg="mod">
          <ac:chgData name="Rohit J Kate" userId="6acfeb0a-1742-4fee-9ad0-3462b52b7fdf" providerId="ADAL" clId="{729CD789-EBDA-4D82-ABB3-C451F9036908}" dt="2021-09-02T01:50:58.851" v="879" actId="20577"/>
          <ac:spMkLst>
            <pc:docMk/>
            <pc:sldMk cId="0" sldId="309"/>
            <ac:spMk id="3" creationId="{075D3B24-939E-4E30-B073-EC699A160163}"/>
          </ac:spMkLst>
        </pc:spChg>
      </pc:sldChg>
      <pc:sldChg chg="addSp delSp modSp mod modAnim">
        <pc:chgData name="Rohit J Kate" userId="6acfeb0a-1742-4fee-9ad0-3462b52b7fdf" providerId="ADAL" clId="{729CD789-EBDA-4D82-ABB3-C451F9036908}" dt="2021-09-02T14:17:15.414" v="4913"/>
        <pc:sldMkLst>
          <pc:docMk/>
          <pc:sldMk cId="3415692766" sldId="310"/>
        </pc:sldMkLst>
        <pc:spChg chg="add mod">
          <ac:chgData name="Rohit J Kate" userId="6acfeb0a-1742-4fee-9ad0-3462b52b7fdf" providerId="ADAL" clId="{729CD789-EBDA-4D82-ABB3-C451F9036908}" dt="2021-09-02T02:00:52.735" v="1303" actId="1076"/>
          <ac:spMkLst>
            <pc:docMk/>
            <pc:sldMk cId="3415692766" sldId="310"/>
            <ac:spMk id="2" creationId="{D001FBAA-E84A-4FF5-A602-C2C0283E8472}"/>
          </ac:spMkLst>
        </pc:spChg>
        <pc:spChg chg="add mod">
          <ac:chgData name="Rohit J Kate" userId="6acfeb0a-1742-4fee-9ad0-3462b52b7fdf" providerId="ADAL" clId="{729CD789-EBDA-4D82-ABB3-C451F9036908}" dt="2021-09-02T02:03:26.391" v="1407" actId="164"/>
          <ac:spMkLst>
            <pc:docMk/>
            <pc:sldMk cId="3415692766" sldId="310"/>
            <ac:spMk id="3" creationId="{B4503B03-5AB3-430F-8C08-285F3477D6B7}"/>
          </ac:spMkLst>
        </pc:spChg>
        <pc:spChg chg="add mod topLvl">
          <ac:chgData name="Rohit J Kate" userId="6acfeb0a-1742-4fee-9ad0-3462b52b7fdf" providerId="ADAL" clId="{729CD789-EBDA-4D82-ABB3-C451F9036908}" dt="2021-09-02T02:03:26.391" v="1407" actId="164"/>
          <ac:spMkLst>
            <pc:docMk/>
            <pc:sldMk cId="3415692766" sldId="310"/>
            <ac:spMk id="4" creationId="{77674068-238A-4588-B243-390F99311599}"/>
          </ac:spMkLst>
        </pc:spChg>
        <pc:spChg chg="add mod">
          <ac:chgData name="Rohit J Kate" userId="6acfeb0a-1742-4fee-9ad0-3462b52b7fdf" providerId="ADAL" clId="{729CD789-EBDA-4D82-ABB3-C451F9036908}" dt="2021-09-02T02:03:26.391" v="1407" actId="164"/>
          <ac:spMkLst>
            <pc:docMk/>
            <pc:sldMk cId="3415692766" sldId="310"/>
            <ac:spMk id="18" creationId="{9613E342-E336-43D1-BB90-CEEB47466C7A}"/>
          </ac:spMkLst>
        </pc:spChg>
        <pc:grpChg chg="add del mod">
          <ac:chgData name="Rohit J Kate" userId="6acfeb0a-1742-4fee-9ad0-3462b52b7fdf" providerId="ADAL" clId="{729CD789-EBDA-4D82-ABB3-C451F9036908}" dt="2021-09-02T02:03:08.289" v="1405" actId="165"/>
          <ac:grpSpMkLst>
            <pc:docMk/>
            <pc:sldMk cId="3415692766" sldId="310"/>
            <ac:grpSpMk id="12" creationId="{FF2E5624-F733-49E1-8A92-AEE841DA2538}"/>
          </ac:grpSpMkLst>
        </pc:grpChg>
        <pc:grpChg chg="add mod">
          <ac:chgData name="Rohit J Kate" userId="6acfeb0a-1742-4fee-9ad0-3462b52b7fdf" providerId="ADAL" clId="{729CD789-EBDA-4D82-ABB3-C451F9036908}" dt="2021-09-02T02:03:26.391" v="1407" actId="164"/>
          <ac:grpSpMkLst>
            <pc:docMk/>
            <pc:sldMk cId="3415692766" sldId="310"/>
            <ac:grpSpMk id="13" creationId="{B3261247-B90A-4136-A50F-C874CF07EE85}"/>
          </ac:grpSpMkLst>
        </pc:grpChg>
        <pc:picChg chg="mod topLvl">
          <ac:chgData name="Rohit J Kate" userId="6acfeb0a-1742-4fee-9ad0-3462b52b7fdf" providerId="ADAL" clId="{729CD789-EBDA-4D82-ABB3-C451F9036908}" dt="2021-09-02T02:03:26.391" v="1407" actId="164"/>
          <ac:picMkLst>
            <pc:docMk/>
            <pc:sldMk cId="3415692766" sldId="310"/>
            <ac:picMk id="2103306" creationId="{8A2729C6-CF5B-45EB-A64A-75B37375C63E}"/>
          </ac:picMkLst>
        </pc:picChg>
        <pc:cxnChg chg="add mod topLvl">
          <ac:chgData name="Rohit J Kate" userId="6acfeb0a-1742-4fee-9ad0-3462b52b7fdf" providerId="ADAL" clId="{729CD789-EBDA-4D82-ABB3-C451F9036908}" dt="2021-09-02T02:03:26.391" v="1407" actId="164"/>
          <ac:cxnSpMkLst>
            <pc:docMk/>
            <pc:sldMk cId="3415692766" sldId="310"/>
            <ac:cxnSpMk id="6" creationId="{93452F06-2D2E-464F-A11B-59C3E7913B01}"/>
          </ac:cxnSpMkLst>
        </pc:cxnChg>
        <pc:cxnChg chg="add del mod">
          <ac:chgData name="Rohit J Kate" userId="6acfeb0a-1742-4fee-9ad0-3462b52b7fdf" providerId="ADAL" clId="{729CD789-EBDA-4D82-ABB3-C451F9036908}" dt="2021-09-02T02:02:19.354" v="1396" actId="478"/>
          <ac:cxnSpMkLst>
            <pc:docMk/>
            <pc:sldMk cId="3415692766" sldId="310"/>
            <ac:cxnSpMk id="8" creationId="{50FE5D37-85C2-47FD-82E0-23E18CBBF773}"/>
          </ac:cxnSpMkLst>
        </pc:cxnChg>
        <pc:cxnChg chg="add mod topLvl">
          <ac:chgData name="Rohit J Kate" userId="6acfeb0a-1742-4fee-9ad0-3462b52b7fdf" providerId="ADAL" clId="{729CD789-EBDA-4D82-ABB3-C451F9036908}" dt="2021-09-02T02:03:26.391" v="1407" actId="164"/>
          <ac:cxnSpMkLst>
            <pc:docMk/>
            <pc:sldMk cId="3415692766" sldId="310"/>
            <ac:cxnSpMk id="26" creationId="{48B6FCC5-8DD2-4AEB-824F-A07A37AD9272}"/>
          </ac:cxnSpMkLst>
        </pc:cxnChg>
      </pc:sldChg>
      <pc:sldChg chg="modSp mod">
        <pc:chgData name="Rohit J Kate" userId="6acfeb0a-1742-4fee-9ad0-3462b52b7fdf" providerId="ADAL" clId="{729CD789-EBDA-4D82-ABB3-C451F9036908}" dt="2021-09-02T04:28:56.876" v="3973" actId="20577"/>
        <pc:sldMkLst>
          <pc:docMk/>
          <pc:sldMk cId="3729618129" sldId="311"/>
        </pc:sldMkLst>
        <pc:spChg chg="mod">
          <ac:chgData name="Rohit J Kate" userId="6acfeb0a-1742-4fee-9ad0-3462b52b7fdf" providerId="ADAL" clId="{729CD789-EBDA-4D82-ABB3-C451F9036908}" dt="2021-09-02T04:28:56.876" v="3973" actId="20577"/>
          <ac:spMkLst>
            <pc:docMk/>
            <pc:sldMk cId="3729618129" sldId="311"/>
            <ac:spMk id="26627" creationId="{DA2467FC-1E8A-41EA-9DC9-AF07B8B47FFD}"/>
          </ac:spMkLst>
        </pc:spChg>
      </pc:sldChg>
      <pc:sldChg chg="modSp mod">
        <pc:chgData name="Rohit J Kate" userId="6acfeb0a-1742-4fee-9ad0-3462b52b7fdf" providerId="ADAL" clId="{729CD789-EBDA-4D82-ABB3-C451F9036908}" dt="2021-09-02T02:36:32.441" v="2117" actId="20577"/>
        <pc:sldMkLst>
          <pc:docMk/>
          <pc:sldMk cId="0" sldId="313"/>
        </pc:sldMkLst>
        <pc:spChg chg="mod">
          <ac:chgData name="Rohit J Kate" userId="6acfeb0a-1742-4fee-9ad0-3462b52b7fdf" providerId="ADAL" clId="{729CD789-EBDA-4D82-ABB3-C451F9036908}" dt="2021-09-02T02:36:32.441" v="2117" actId="20577"/>
          <ac:spMkLst>
            <pc:docMk/>
            <pc:sldMk cId="0" sldId="313"/>
            <ac:spMk id="23555" creationId="{7FFD2C09-B961-4F4E-B9BE-A1B5C7154556}"/>
          </ac:spMkLst>
        </pc:spChg>
      </pc:sldChg>
      <pc:sldChg chg="modSp mod">
        <pc:chgData name="Rohit J Kate" userId="6acfeb0a-1742-4fee-9ad0-3462b52b7fdf" providerId="ADAL" clId="{729CD789-EBDA-4D82-ABB3-C451F9036908}" dt="2021-09-02T01:35:23.311" v="121" actId="20577"/>
        <pc:sldMkLst>
          <pc:docMk/>
          <pc:sldMk cId="3930112766" sldId="315"/>
        </pc:sldMkLst>
        <pc:spChg chg="mod">
          <ac:chgData name="Rohit J Kate" userId="6acfeb0a-1742-4fee-9ad0-3462b52b7fdf" providerId="ADAL" clId="{729CD789-EBDA-4D82-ABB3-C451F9036908}" dt="2021-09-02T01:35:23.311" v="121" actId="20577"/>
          <ac:spMkLst>
            <pc:docMk/>
            <pc:sldMk cId="3930112766" sldId="315"/>
            <ac:spMk id="3" creationId="{6E1F5F6A-5A5D-45AE-9CEE-AAA9DD59DDD2}"/>
          </ac:spMkLst>
        </pc:spChg>
      </pc:sldChg>
      <pc:sldChg chg="addSp delSp modSp mod modAnim">
        <pc:chgData name="Rohit J Kate" userId="6acfeb0a-1742-4fee-9ad0-3462b52b7fdf" providerId="ADAL" clId="{729CD789-EBDA-4D82-ABB3-C451F9036908}" dt="2021-09-02T01:47:12.699" v="718"/>
        <pc:sldMkLst>
          <pc:docMk/>
          <pc:sldMk cId="2045736467" sldId="316"/>
        </pc:sldMkLst>
        <pc:spChg chg="mod">
          <ac:chgData name="Rohit J Kate" userId="6acfeb0a-1742-4fee-9ad0-3462b52b7fdf" providerId="ADAL" clId="{729CD789-EBDA-4D82-ABB3-C451F9036908}" dt="2021-09-02T01:35:36.481" v="126" actId="1038"/>
          <ac:spMkLst>
            <pc:docMk/>
            <pc:sldMk cId="2045736467" sldId="316"/>
            <ac:spMk id="5" creationId="{00882463-F313-493B-A666-36D26C0B5609}"/>
          </ac:spMkLst>
        </pc:spChg>
        <pc:spChg chg="mod">
          <ac:chgData name="Rohit J Kate" userId="6acfeb0a-1742-4fee-9ad0-3462b52b7fdf" providerId="ADAL" clId="{729CD789-EBDA-4D82-ABB3-C451F9036908}" dt="2021-09-02T01:35:36.481" v="126" actId="1038"/>
          <ac:spMkLst>
            <pc:docMk/>
            <pc:sldMk cId="2045736467" sldId="316"/>
            <ac:spMk id="6" creationId="{0A8F6260-5C95-49A5-93FE-6D1F1B389135}"/>
          </ac:spMkLst>
        </pc:spChg>
        <pc:spChg chg="mod">
          <ac:chgData name="Rohit J Kate" userId="6acfeb0a-1742-4fee-9ad0-3462b52b7fdf" providerId="ADAL" clId="{729CD789-EBDA-4D82-ABB3-C451F9036908}" dt="2021-09-02T01:35:36.481" v="126" actId="1038"/>
          <ac:spMkLst>
            <pc:docMk/>
            <pc:sldMk cId="2045736467" sldId="316"/>
            <ac:spMk id="9" creationId="{F7D2767C-7FE9-4DD0-9858-5EDDDF0DAA93}"/>
          </ac:spMkLst>
        </pc:spChg>
        <pc:spChg chg="mod">
          <ac:chgData name="Rohit J Kate" userId="6acfeb0a-1742-4fee-9ad0-3462b52b7fdf" providerId="ADAL" clId="{729CD789-EBDA-4D82-ABB3-C451F9036908}" dt="2021-09-02T01:35:36.481" v="126" actId="1038"/>
          <ac:spMkLst>
            <pc:docMk/>
            <pc:sldMk cId="2045736467" sldId="316"/>
            <ac:spMk id="11" creationId="{DBB98899-4430-4544-9B69-8A76D77C8D50}"/>
          </ac:spMkLst>
        </pc:spChg>
        <pc:spChg chg="mod">
          <ac:chgData name="Rohit J Kate" userId="6acfeb0a-1742-4fee-9ad0-3462b52b7fdf" providerId="ADAL" clId="{729CD789-EBDA-4D82-ABB3-C451F9036908}" dt="2021-09-02T01:35:36.481" v="126" actId="1038"/>
          <ac:spMkLst>
            <pc:docMk/>
            <pc:sldMk cId="2045736467" sldId="316"/>
            <ac:spMk id="12" creationId="{2AAED20C-D7D2-4650-855A-5033499BD8CE}"/>
          </ac:spMkLst>
        </pc:spChg>
        <pc:spChg chg="mod">
          <ac:chgData name="Rohit J Kate" userId="6acfeb0a-1742-4fee-9ad0-3462b52b7fdf" providerId="ADAL" clId="{729CD789-EBDA-4D82-ABB3-C451F9036908}" dt="2021-09-02T01:35:36.481" v="126" actId="1038"/>
          <ac:spMkLst>
            <pc:docMk/>
            <pc:sldMk cId="2045736467" sldId="316"/>
            <ac:spMk id="14" creationId="{EE36154E-09C1-4E37-8C1D-C7B7928313BA}"/>
          </ac:spMkLst>
        </pc:spChg>
        <pc:spChg chg="mod">
          <ac:chgData name="Rohit J Kate" userId="6acfeb0a-1742-4fee-9ad0-3462b52b7fdf" providerId="ADAL" clId="{729CD789-EBDA-4D82-ABB3-C451F9036908}" dt="2021-09-02T01:31:19.895" v="41" actId="1076"/>
          <ac:spMkLst>
            <pc:docMk/>
            <pc:sldMk cId="2045736467" sldId="316"/>
            <ac:spMk id="18" creationId="{DAD35DC5-3601-4038-8DFC-3EC34B1B7332}"/>
          </ac:spMkLst>
        </pc:spChg>
        <pc:spChg chg="del">
          <ac:chgData name="Rohit J Kate" userId="6acfeb0a-1742-4fee-9ad0-3462b52b7fdf" providerId="ADAL" clId="{729CD789-EBDA-4D82-ABB3-C451F9036908}" dt="2021-09-02T01:30:57.985" v="39" actId="478"/>
          <ac:spMkLst>
            <pc:docMk/>
            <pc:sldMk cId="2045736467" sldId="316"/>
            <ac:spMk id="23" creationId="{0DE14830-89A6-48DA-9A1E-4EC5A6189497}"/>
          </ac:spMkLst>
        </pc:spChg>
        <pc:spChg chg="add mod">
          <ac:chgData name="Rohit J Kate" userId="6acfeb0a-1742-4fee-9ad0-3462b52b7fdf" providerId="ADAL" clId="{729CD789-EBDA-4D82-ABB3-C451F9036908}" dt="2021-09-02T01:29:26.395" v="35" actId="1076"/>
          <ac:spMkLst>
            <pc:docMk/>
            <pc:sldMk cId="2045736467" sldId="316"/>
            <ac:spMk id="27" creationId="{99ED4BD5-FEB3-479E-B687-79AB0B7AA757}"/>
          </ac:spMkLst>
        </pc:spChg>
        <pc:cxnChg chg="mod">
          <ac:chgData name="Rohit J Kate" userId="6acfeb0a-1742-4fee-9ad0-3462b52b7fdf" providerId="ADAL" clId="{729CD789-EBDA-4D82-ABB3-C451F9036908}" dt="2021-09-02T01:35:36.481" v="126" actId="1038"/>
          <ac:cxnSpMkLst>
            <pc:docMk/>
            <pc:sldMk cId="2045736467" sldId="316"/>
            <ac:cxnSpMk id="8" creationId="{6DE34CBA-0133-42E5-9E08-D7E7B1D02DCC}"/>
          </ac:cxnSpMkLst>
        </pc:cxnChg>
        <pc:cxnChg chg="mod">
          <ac:chgData name="Rohit J Kate" userId="6acfeb0a-1742-4fee-9ad0-3462b52b7fdf" providerId="ADAL" clId="{729CD789-EBDA-4D82-ABB3-C451F9036908}" dt="2021-09-02T01:35:36.481" v="126" actId="1038"/>
          <ac:cxnSpMkLst>
            <pc:docMk/>
            <pc:sldMk cId="2045736467" sldId="316"/>
            <ac:cxnSpMk id="13" creationId="{E9C9E967-0AA8-416A-868E-3A1B21654762}"/>
          </ac:cxnSpMkLst>
        </pc:cxnChg>
        <pc:cxnChg chg="mod">
          <ac:chgData name="Rohit J Kate" userId="6acfeb0a-1742-4fee-9ad0-3462b52b7fdf" providerId="ADAL" clId="{729CD789-EBDA-4D82-ABB3-C451F9036908}" dt="2021-09-02T01:32:12.360" v="44" actId="692"/>
          <ac:cxnSpMkLst>
            <pc:docMk/>
            <pc:sldMk cId="2045736467" sldId="316"/>
            <ac:cxnSpMk id="19" creationId="{9F167695-CA15-48DF-85FF-839791572B24}"/>
          </ac:cxnSpMkLst>
        </pc:cxnChg>
        <pc:cxnChg chg="mod">
          <ac:chgData name="Rohit J Kate" userId="6acfeb0a-1742-4fee-9ad0-3462b52b7fdf" providerId="ADAL" clId="{729CD789-EBDA-4D82-ABB3-C451F9036908}" dt="2021-09-02T01:32:19.950" v="47" actId="692"/>
          <ac:cxnSpMkLst>
            <pc:docMk/>
            <pc:sldMk cId="2045736467" sldId="316"/>
            <ac:cxnSpMk id="22" creationId="{650DF2C6-FE8D-49A3-B60F-F2A0C4DE23FD}"/>
          </ac:cxnSpMkLst>
        </pc:cxnChg>
        <pc:cxnChg chg="add">
          <ac:chgData name="Rohit J Kate" userId="6acfeb0a-1742-4fee-9ad0-3462b52b7fdf" providerId="ADAL" clId="{729CD789-EBDA-4D82-ABB3-C451F9036908}" dt="2021-09-02T01:32:36.713" v="48" actId="11529"/>
          <ac:cxnSpMkLst>
            <pc:docMk/>
            <pc:sldMk cId="2045736467" sldId="316"/>
            <ac:cxnSpMk id="30" creationId="{286A00AE-78F8-4FA0-810C-30FCEED2979D}"/>
          </ac:cxnSpMkLst>
        </pc:cxnChg>
        <pc:cxnChg chg="add">
          <ac:chgData name="Rohit J Kate" userId="6acfeb0a-1742-4fee-9ad0-3462b52b7fdf" providerId="ADAL" clId="{729CD789-EBDA-4D82-ABB3-C451F9036908}" dt="2021-09-02T01:32:45.406" v="49" actId="11529"/>
          <ac:cxnSpMkLst>
            <pc:docMk/>
            <pc:sldMk cId="2045736467" sldId="316"/>
            <ac:cxnSpMk id="32" creationId="{16E6C376-DAC3-4DEF-B4C7-291F56732D21}"/>
          </ac:cxnSpMkLst>
        </pc:cxnChg>
        <pc:cxnChg chg="add mod">
          <ac:chgData name="Rohit J Kate" userId="6acfeb0a-1742-4fee-9ad0-3462b52b7fdf" providerId="ADAL" clId="{729CD789-EBDA-4D82-ABB3-C451F9036908}" dt="2021-09-02T01:35:36.481" v="126" actId="1038"/>
          <ac:cxnSpMkLst>
            <pc:docMk/>
            <pc:sldMk cId="2045736467" sldId="316"/>
            <ac:cxnSpMk id="34" creationId="{64376C94-E010-413B-AD1E-CF5EE342E1B6}"/>
          </ac:cxnSpMkLst>
        </pc:cxnChg>
      </pc:sldChg>
      <pc:sldChg chg="addSp modSp new mod ord">
        <pc:chgData name="Rohit J Kate" userId="6acfeb0a-1742-4fee-9ad0-3462b52b7fdf" providerId="ADAL" clId="{729CD789-EBDA-4D82-ABB3-C451F9036908}" dt="2021-09-02T05:05:43.224" v="4832" actId="20577"/>
        <pc:sldMkLst>
          <pc:docMk/>
          <pc:sldMk cId="538873054" sldId="317"/>
        </pc:sldMkLst>
        <pc:spChg chg="mod">
          <ac:chgData name="Rohit J Kate" userId="6acfeb0a-1742-4fee-9ad0-3462b52b7fdf" providerId="ADAL" clId="{729CD789-EBDA-4D82-ABB3-C451F9036908}" dt="2021-09-02T03:54:58.963" v="2894" actId="20577"/>
          <ac:spMkLst>
            <pc:docMk/>
            <pc:sldMk cId="538873054" sldId="317"/>
            <ac:spMk id="2" creationId="{A8E73102-338D-4676-92C0-5B552E53AD92}"/>
          </ac:spMkLst>
        </pc:spChg>
        <pc:spChg chg="mod">
          <ac:chgData name="Rohit J Kate" userId="6acfeb0a-1742-4fee-9ad0-3462b52b7fdf" providerId="ADAL" clId="{729CD789-EBDA-4D82-ABB3-C451F9036908}" dt="2021-09-02T05:05:43.224" v="4832" actId="20577"/>
          <ac:spMkLst>
            <pc:docMk/>
            <pc:sldMk cId="538873054" sldId="317"/>
            <ac:spMk id="3" creationId="{13B98A9B-671A-4358-9F1B-62B9C493101E}"/>
          </ac:spMkLst>
        </pc:spChg>
        <pc:spChg chg="add mod">
          <ac:chgData name="Rohit J Kate" userId="6acfeb0a-1742-4fee-9ad0-3462b52b7fdf" providerId="ADAL" clId="{729CD789-EBDA-4D82-ABB3-C451F9036908}" dt="2021-09-02T03:55:33.699" v="2903" actId="164"/>
          <ac:spMkLst>
            <pc:docMk/>
            <pc:sldMk cId="538873054" sldId="317"/>
            <ac:spMk id="6" creationId="{693048A5-60BA-416D-B9E7-2439A2411864}"/>
          </ac:spMkLst>
        </pc:spChg>
        <pc:spChg chg="add mod">
          <ac:chgData name="Rohit J Kate" userId="6acfeb0a-1742-4fee-9ad0-3462b52b7fdf" providerId="ADAL" clId="{729CD789-EBDA-4D82-ABB3-C451F9036908}" dt="2021-09-02T03:55:33.699" v="2903" actId="164"/>
          <ac:spMkLst>
            <pc:docMk/>
            <pc:sldMk cId="538873054" sldId="317"/>
            <ac:spMk id="9" creationId="{3CA460D3-54C1-4233-BF98-C0D366B82F3C}"/>
          </ac:spMkLst>
        </pc:spChg>
        <pc:spChg chg="mod">
          <ac:chgData name="Rohit J Kate" userId="6acfeb0a-1742-4fee-9ad0-3462b52b7fdf" providerId="ADAL" clId="{729CD789-EBDA-4D82-ABB3-C451F9036908}" dt="2021-09-02T04:22:09.549" v="3855"/>
          <ac:spMkLst>
            <pc:docMk/>
            <pc:sldMk cId="538873054" sldId="317"/>
            <ac:spMk id="13" creationId="{AFD5ED7A-77B9-488C-A4F1-F45A90378919}"/>
          </ac:spMkLst>
        </pc:spChg>
        <pc:spChg chg="mod">
          <ac:chgData name="Rohit J Kate" userId="6acfeb0a-1742-4fee-9ad0-3462b52b7fdf" providerId="ADAL" clId="{729CD789-EBDA-4D82-ABB3-C451F9036908}" dt="2021-09-02T04:23:12.499" v="3896" actId="1037"/>
          <ac:spMkLst>
            <pc:docMk/>
            <pc:sldMk cId="538873054" sldId="317"/>
            <ac:spMk id="14" creationId="{06111B19-A620-4370-B468-274CD7C7722A}"/>
          </ac:spMkLst>
        </pc:spChg>
        <pc:grpChg chg="add mod">
          <ac:chgData name="Rohit J Kate" userId="6acfeb0a-1742-4fee-9ad0-3462b52b7fdf" providerId="ADAL" clId="{729CD789-EBDA-4D82-ABB3-C451F9036908}" dt="2021-09-02T04:22:08.793" v="3854" actId="1076"/>
          <ac:grpSpMkLst>
            <pc:docMk/>
            <pc:sldMk cId="538873054" sldId="317"/>
            <ac:grpSpMk id="10" creationId="{9AECC8AC-7C34-4CC5-8018-0DCAF30AE593}"/>
          </ac:grpSpMkLst>
        </pc:grpChg>
        <pc:grpChg chg="add mod">
          <ac:chgData name="Rohit J Kate" userId="6acfeb0a-1742-4fee-9ad0-3462b52b7fdf" providerId="ADAL" clId="{729CD789-EBDA-4D82-ABB3-C451F9036908}" dt="2021-09-02T04:22:50.321" v="3892" actId="1076"/>
          <ac:grpSpMkLst>
            <pc:docMk/>
            <pc:sldMk cId="538873054" sldId="317"/>
            <ac:grpSpMk id="11" creationId="{87BED3FF-E161-4FE2-ADB6-1C51236FFA11}"/>
          </ac:grpSpMkLst>
        </pc:grpChg>
        <pc:cxnChg chg="add mod">
          <ac:chgData name="Rohit J Kate" userId="6acfeb0a-1742-4fee-9ad0-3462b52b7fdf" providerId="ADAL" clId="{729CD789-EBDA-4D82-ABB3-C451F9036908}" dt="2021-09-02T03:55:33.699" v="2903" actId="164"/>
          <ac:cxnSpMkLst>
            <pc:docMk/>
            <pc:sldMk cId="538873054" sldId="317"/>
            <ac:cxnSpMk id="5" creationId="{B230746C-6F92-4E19-9728-FD448FFE72D3}"/>
          </ac:cxnSpMkLst>
        </pc:cxnChg>
        <pc:cxnChg chg="mod">
          <ac:chgData name="Rohit J Kate" userId="6acfeb0a-1742-4fee-9ad0-3462b52b7fdf" providerId="ADAL" clId="{729CD789-EBDA-4D82-ABB3-C451F9036908}" dt="2021-09-02T04:22:09.549" v="3855"/>
          <ac:cxnSpMkLst>
            <pc:docMk/>
            <pc:sldMk cId="538873054" sldId="317"/>
            <ac:cxnSpMk id="12" creationId="{337F55C6-E0AE-4882-94ED-D03CC9454DE7}"/>
          </ac:cxnSpMkLst>
        </pc:cxnChg>
      </pc:sldChg>
      <pc:sldChg chg="modSp add del mod">
        <pc:chgData name="Rohit J Kate" userId="6acfeb0a-1742-4fee-9ad0-3462b52b7fdf" providerId="ADAL" clId="{729CD789-EBDA-4D82-ABB3-C451F9036908}" dt="2021-09-02T05:13:58.570" v="4870" actId="2696"/>
        <pc:sldMkLst>
          <pc:docMk/>
          <pc:sldMk cId="1121413371" sldId="318"/>
        </pc:sldMkLst>
        <pc:spChg chg="mod">
          <ac:chgData name="Rohit J Kate" userId="6acfeb0a-1742-4fee-9ad0-3462b52b7fdf" providerId="ADAL" clId="{729CD789-EBDA-4D82-ABB3-C451F9036908}" dt="2021-09-02T05:10:01.028" v="4869" actId="20577"/>
          <ac:spMkLst>
            <pc:docMk/>
            <pc:sldMk cId="1121413371" sldId="318"/>
            <ac:spMk id="3" creationId="{22E8E9ED-DB25-45A2-80EA-C691A33328D1}"/>
          </ac:spMkLst>
        </pc:spChg>
      </pc:sldChg>
      <pc:sldChg chg="add del ord">
        <pc:chgData name="Rohit J Kate" userId="6acfeb0a-1742-4fee-9ad0-3462b52b7fdf" providerId="ADAL" clId="{729CD789-EBDA-4D82-ABB3-C451F9036908}" dt="2021-09-02T05:14:48.657" v="4874" actId="2696"/>
        <pc:sldMkLst>
          <pc:docMk/>
          <pc:sldMk cId="1547934793" sldId="318"/>
        </pc:sldMkLst>
      </pc:sldChg>
      <pc:sldChg chg="modSp add mod">
        <pc:chgData name="Rohit J Kate" userId="6acfeb0a-1742-4fee-9ad0-3462b52b7fdf" providerId="ADAL" clId="{729CD789-EBDA-4D82-ABB3-C451F9036908}" dt="2021-09-02T14:14:02.038" v="4911" actId="20577"/>
        <pc:sldMkLst>
          <pc:docMk/>
          <pc:sldMk cId="3351251121" sldId="318"/>
        </pc:sldMkLst>
        <pc:spChg chg="mod">
          <ac:chgData name="Rohit J Kate" userId="6acfeb0a-1742-4fee-9ad0-3462b52b7fdf" providerId="ADAL" clId="{729CD789-EBDA-4D82-ABB3-C451F9036908}" dt="2021-09-02T14:14:02.038" v="4911" actId="20577"/>
          <ac:spMkLst>
            <pc:docMk/>
            <pc:sldMk cId="3351251121" sldId="318"/>
            <ac:spMk id="3" creationId="{22E8E9ED-DB25-45A2-80EA-C691A33328D1}"/>
          </ac:spMkLst>
        </pc:spChg>
      </pc:sldChg>
      <pc:sldChg chg="modSp new del mod">
        <pc:chgData name="Rohit J Kate" userId="6acfeb0a-1742-4fee-9ad0-3462b52b7fdf" providerId="ADAL" clId="{729CD789-EBDA-4D82-ABB3-C451F9036908}" dt="2021-09-02T05:08:23.762" v="4833" actId="2696"/>
        <pc:sldMkLst>
          <pc:docMk/>
          <pc:sldMk cId="3505844496" sldId="318"/>
        </pc:sldMkLst>
        <pc:spChg chg="mod">
          <ac:chgData name="Rohit J Kate" userId="6acfeb0a-1742-4fee-9ad0-3462b52b7fdf" providerId="ADAL" clId="{729CD789-EBDA-4D82-ABB3-C451F9036908}" dt="2021-09-02T02:26:25.389" v="1972" actId="1076"/>
          <ac:spMkLst>
            <pc:docMk/>
            <pc:sldMk cId="3505844496" sldId="318"/>
            <ac:spMk id="2" creationId="{76C9A951-DA63-4B10-9B09-84C25C8CDB01}"/>
          </ac:spMkLst>
        </pc:spChg>
        <pc:spChg chg="mod">
          <ac:chgData name="Rohit J Kate" userId="6acfeb0a-1742-4fee-9ad0-3462b52b7fdf" providerId="ADAL" clId="{729CD789-EBDA-4D82-ABB3-C451F9036908}" dt="2021-09-02T02:42:25.141" v="2316" actId="6549"/>
          <ac:spMkLst>
            <pc:docMk/>
            <pc:sldMk cId="3505844496" sldId="318"/>
            <ac:spMk id="3" creationId="{22E8E9ED-DB25-45A2-80EA-C691A33328D1}"/>
          </ac:spMkLst>
        </pc:spChg>
      </pc:sldChg>
      <pc:sldChg chg="modSp new mod ord">
        <pc:chgData name="Rohit J Kate" userId="6acfeb0a-1742-4fee-9ad0-3462b52b7fdf" providerId="ADAL" clId="{729CD789-EBDA-4D82-ABB3-C451F9036908}" dt="2021-09-02T04:20:58.266" v="3853" actId="20577"/>
        <pc:sldMkLst>
          <pc:docMk/>
          <pc:sldMk cId="3439197814" sldId="319"/>
        </pc:sldMkLst>
        <pc:spChg chg="mod">
          <ac:chgData name="Rohit J Kate" userId="6acfeb0a-1742-4fee-9ad0-3462b52b7fdf" providerId="ADAL" clId="{729CD789-EBDA-4D82-ABB3-C451F9036908}" dt="2021-09-02T04:09:35.349" v="3552" actId="20577"/>
          <ac:spMkLst>
            <pc:docMk/>
            <pc:sldMk cId="3439197814" sldId="319"/>
            <ac:spMk id="2" creationId="{48229177-AA56-4892-BC38-BA61DA249E0B}"/>
          </ac:spMkLst>
        </pc:spChg>
        <pc:spChg chg="mod">
          <ac:chgData name="Rohit J Kate" userId="6acfeb0a-1742-4fee-9ad0-3462b52b7fdf" providerId="ADAL" clId="{729CD789-EBDA-4D82-ABB3-C451F9036908}" dt="2021-09-02T04:20:58.266" v="3853" actId="20577"/>
          <ac:spMkLst>
            <pc:docMk/>
            <pc:sldMk cId="3439197814" sldId="319"/>
            <ac:spMk id="3" creationId="{045CF45E-BB7B-403D-A975-A57F0896569B}"/>
          </ac:spMkLst>
        </pc:spChg>
      </pc:sldChg>
      <pc:sldChg chg="modSp add mod">
        <pc:chgData name="Rohit J Kate" userId="6acfeb0a-1742-4fee-9ad0-3462b52b7fdf" providerId="ADAL" clId="{729CD789-EBDA-4D82-ABB3-C451F9036908}" dt="2021-09-02T04:20:33.819" v="3842" actId="5793"/>
        <pc:sldMkLst>
          <pc:docMk/>
          <pc:sldMk cId="3374085152" sldId="320"/>
        </pc:sldMkLst>
        <pc:spChg chg="mod">
          <ac:chgData name="Rohit J Kate" userId="6acfeb0a-1742-4fee-9ad0-3462b52b7fdf" providerId="ADAL" clId="{729CD789-EBDA-4D82-ABB3-C451F9036908}" dt="2021-09-02T04:20:33.819" v="3842" actId="5793"/>
          <ac:spMkLst>
            <pc:docMk/>
            <pc:sldMk cId="3374085152" sldId="320"/>
            <ac:spMk id="3" creationId="{045CF45E-BB7B-403D-A975-A57F0896569B}"/>
          </ac:spMkLst>
        </pc:spChg>
      </pc:sldChg>
      <pc:sldChg chg="modSp new mod">
        <pc:chgData name="Rohit J Kate" userId="6acfeb0a-1742-4fee-9ad0-3462b52b7fdf" providerId="ADAL" clId="{729CD789-EBDA-4D82-ABB3-C451F9036908}" dt="2021-09-02T05:00:15.547" v="4793" actId="6549"/>
        <pc:sldMkLst>
          <pc:docMk/>
          <pc:sldMk cId="907660351" sldId="321"/>
        </pc:sldMkLst>
        <pc:spChg chg="mod">
          <ac:chgData name="Rohit J Kate" userId="6acfeb0a-1742-4fee-9ad0-3462b52b7fdf" providerId="ADAL" clId="{729CD789-EBDA-4D82-ABB3-C451F9036908}" dt="2021-09-02T05:00:15.547" v="4793" actId="6549"/>
          <ac:spMkLst>
            <pc:docMk/>
            <pc:sldMk cId="907660351" sldId="321"/>
            <ac:spMk id="2" creationId="{AAFA7CDE-DB1B-414A-9585-644A65480B57}"/>
          </ac:spMkLst>
        </pc:spChg>
        <pc:spChg chg="mod">
          <ac:chgData name="Rohit J Kate" userId="6acfeb0a-1742-4fee-9ad0-3462b52b7fdf" providerId="ADAL" clId="{729CD789-EBDA-4D82-ABB3-C451F9036908}" dt="2021-09-02T04:59:15.865" v="4792" actId="20577"/>
          <ac:spMkLst>
            <pc:docMk/>
            <pc:sldMk cId="907660351" sldId="321"/>
            <ac:spMk id="3" creationId="{0AFDEB90-FB1B-455F-B410-77020BCF7186}"/>
          </ac:spMkLst>
        </pc:spChg>
      </pc:sldChg>
    </pc:docChg>
  </pc:docChgLst>
  <pc:docChgLst>
    <pc:chgData name="Rohit J Kate" userId="6acfeb0a-1742-4fee-9ad0-3462b52b7fdf" providerId="ADAL" clId="{8FA80F85-5907-4FC8-B494-B4EA21AEC1F5}"/>
    <pc:docChg chg="custSel addSld delSld modSld">
      <pc:chgData name="Rohit J Kate" userId="6acfeb0a-1742-4fee-9ad0-3462b52b7fdf" providerId="ADAL" clId="{8FA80F85-5907-4FC8-B494-B4EA21AEC1F5}" dt="2023-09-18T18:19:48.065" v="55" actId="47"/>
      <pc:docMkLst>
        <pc:docMk/>
      </pc:docMkLst>
      <pc:sldChg chg="modSp mod">
        <pc:chgData name="Rohit J Kate" userId="6acfeb0a-1742-4fee-9ad0-3462b52b7fdf" providerId="ADAL" clId="{8FA80F85-5907-4FC8-B494-B4EA21AEC1F5}" dt="2023-09-18T18:09:34.438" v="0" actId="6549"/>
        <pc:sldMkLst>
          <pc:docMk/>
          <pc:sldMk cId="0" sldId="256"/>
        </pc:sldMkLst>
        <pc:spChg chg="mod">
          <ac:chgData name="Rohit J Kate" userId="6acfeb0a-1742-4fee-9ad0-3462b52b7fdf" providerId="ADAL" clId="{8FA80F85-5907-4FC8-B494-B4EA21AEC1F5}" dt="2023-09-18T18:09:34.438" v="0" actId="6549"/>
          <ac:spMkLst>
            <pc:docMk/>
            <pc:sldMk cId="0" sldId="256"/>
            <ac:spMk id="3" creationId="{ED88DE3F-3D1B-4278-BAA2-D09D51CD587D}"/>
          </ac:spMkLst>
        </pc:spChg>
      </pc:sldChg>
      <pc:sldChg chg="del">
        <pc:chgData name="Rohit J Kate" userId="6acfeb0a-1742-4fee-9ad0-3462b52b7fdf" providerId="ADAL" clId="{8FA80F85-5907-4FC8-B494-B4EA21AEC1F5}" dt="2023-09-18T18:19:48.065" v="55" actId="47"/>
        <pc:sldMkLst>
          <pc:docMk/>
          <pc:sldMk cId="0" sldId="384"/>
        </pc:sldMkLst>
      </pc:sldChg>
      <pc:sldChg chg="modSp mod">
        <pc:chgData name="Rohit J Kate" userId="6acfeb0a-1742-4fee-9ad0-3462b52b7fdf" providerId="ADAL" clId="{8FA80F85-5907-4FC8-B494-B4EA21AEC1F5}" dt="2023-09-18T18:16:10.406" v="40" actId="1076"/>
        <pc:sldMkLst>
          <pc:docMk/>
          <pc:sldMk cId="0" sldId="395"/>
        </pc:sldMkLst>
        <pc:spChg chg="mod">
          <ac:chgData name="Rohit J Kate" userId="6acfeb0a-1742-4fee-9ad0-3462b52b7fdf" providerId="ADAL" clId="{8FA80F85-5907-4FC8-B494-B4EA21AEC1F5}" dt="2023-09-18T18:16:10.406" v="40" actId="1076"/>
          <ac:spMkLst>
            <pc:docMk/>
            <pc:sldMk cId="0" sldId="395"/>
            <ac:spMk id="10242" creationId="{00000000-0000-0000-0000-000000000000}"/>
          </ac:spMkLst>
        </pc:spChg>
      </pc:sldChg>
      <pc:sldChg chg="add del">
        <pc:chgData name="Rohit J Kate" userId="6acfeb0a-1742-4fee-9ad0-3462b52b7fdf" providerId="ADAL" clId="{8FA80F85-5907-4FC8-B494-B4EA21AEC1F5}" dt="2023-09-18T18:18:39.675" v="41"/>
        <pc:sldMkLst>
          <pc:docMk/>
          <pc:sldMk cId="980493483" sldId="419"/>
        </pc:sldMkLst>
      </pc:sldChg>
      <pc:sldChg chg="add del">
        <pc:chgData name="Rohit J Kate" userId="6acfeb0a-1742-4fee-9ad0-3462b52b7fdf" providerId="ADAL" clId="{8FA80F85-5907-4FC8-B494-B4EA21AEC1F5}" dt="2023-09-18T18:18:39.675" v="41"/>
        <pc:sldMkLst>
          <pc:docMk/>
          <pc:sldMk cId="3311292606" sldId="420"/>
        </pc:sldMkLst>
      </pc:sldChg>
      <pc:sldChg chg="add del">
        <pc:chgData name="Rohit J Kate" userId="6acfeb0a-1742-4fee-9ad0-3462b52b7fdf" providerId="ADAL" clId="{8FA80F85-5907-4FC8-B494-B4EA21AEC1F5}" dt="2023-09-18T18:18:39.675" v="41"/>
        <pc:sldMkLst>
          <pc:docMk/>
          <pc:sldMk cId="3297481342" sldId="421"/>
        </pc:sldMkLst>
      </pc:sldChg>
      <pc:sldChg chg="modSp mod">
        <pc:chgData name="Rohit J Kate" userId="6acfeb0a-1742-4fee-9ad0-3462b52b7fdf" providerId="ADAL" clId="{8FA80F85-5907-4FC8-B494-B4EA21AEC1F5}" dt="2023-09-18T18:15:51.302" v="30" actId="20577"/>
        <pc:sldMkLst>
          <pc:docMk/>
          <pc:sldMk cId="351044161" sldId="427"/>
        </pc:sldMkLst>
        <pc:spChg chg="mod">
          <ac:chgData name="Rohit J Kate" userId="6acfeb0a-1742-4fee-9ad0-3462b52b7fdf" providerId="ADAL" clId="{8FA80F85-5907-4FC8-B494-B4EA21AEC1F5}" dt="2023-09-18T18:15:51.302" v="30" actId="20577"/>
          <ac:spMkLst>
            <pc:docMk/>
            <pc:sldMk cId="351044161" sldId="427"/>
            <ac:spMk id="9218" creationId="{00000000-0000-0000-0000-000000000000}"/>
          </ac:spMkLst>
        </pc:spChg>
      </pc:sldChg>
      <pc:sldChg chg="modSp mod">
        <pc:chgData name="Rohit J Kate" userId="6acfeb0a-1742-4fee-9ad0-3462b52b7fdf" providerId="ADAL" clId="{8FA80F85-5907-4FC8-B494-B4EA21AEC1F5}" dt="2023-09-18T18:19:17.073" v="50" actId="6549"/>
        <pc:sldMkLst>
          <pc:docMk/>
          <pc:sldMk cId="3000680254" sldId="428"/>
        </pc:sldMkLst>
        <pc:spChg chg="mod">
          <ac:chgData name="Rohit J Kate" userId="6acfeb0a-1742-4fee-9ad0-3462b52b7fdf" providerId="ADAL" clId="{8FA80F85-5907-4FC8-B494-B4EA21AEC1F5}" dt="2023-09-18T18:19:17.073" v="50" actId="6549"/>
          <ac:spMkLst>
            <pc:docMk/>
            <pc:sldMk cId="3000680254" sldId="428"/>
            <ac:spMk id="3" creationId="{AA5F9874-768A-49AC-978E-C8822831BBCA}"/>
          </ac:spMkLst>
        </pc:spChg>
      </pc:sldChg>
      <pc:sldChg chg="modSp add mod">
        <pc:chgData name="Rohit J Kate" userId="6acfeb0a-1742-4fee-9ad0-3462b52b7fdf" providerId="ADAL" clId="{8FA80F85-5907-4FC8-B494-B4EA21AEC1F5}" dt="2023-09-18T18:19:37.498" v="53" actId="27636"/>
        <pc:sldMkLst>
          <pc:docMk/>
          <pc:sldMk cId="3917012482" sldId="437"/>
        </pc:sldMkLst>
        <pc:spChg chg="mod">
          <ac:chgData name="Rohit J Kate" userId="6acfeb0a-1742-4fee-9ad0-3462b52b7fdf" providerId="ADAL" clId="{8FA80F85-5907-4FC8-B494-B4EA21AEC1F5}" dt="2023-09-18T18:19:37.498" v="53" actId="27636"/>
          <ac:spMkLst>
            <pc:docMk/>
            <pc:sldMk cId="3917012482" sldId="437"/>
            <ac:spMk id="3" creationId="{AA5F9874-768A-49AC-978E-C8822831BBCA}"/>
          </ac:spMkLst>
        </pc:spChg>
      </pc:sldChg>
      <pc:sldChg chg="modSp add del mod">
        <pc:chgData name="Rohit J Kate" userId="6acfeb0a-1742-4fee-9ad0-3462b52b7fdf" providerId="ADAL" clId="{8FA80F85-5907-4FC8-B494-B4EA21AEC1F5}" dt="2023-09-18T18:19:39.555" v="54" actId="47"/>
        <pc:sldMkLst>
          <pc:docMk/>
          <pc:sldMk cId="2621038209" sldId="438"/>
        </pc:sldMkLst>
        <pc:spChg chg="mod">
          <ac:chgData name="Rohit J Kate" userId="6acfeb0a-1742-4fee-9ad0-3462b52b7fdf" providerId="ADAL" clId="{8FA80F85-5907-4FC8-B494-B4EA21AEC1F5}" dt="2023-09-18T18:19:30.204" v="51" actId="6549"/>
          <ac:spMkLst>
            <pc:docMk/>
            <pc:sldMk cId="2621038209" sldId="438"/>
            <ac:spMk id="3" creationId="{AA5F9874-768A-49AC-978E-C8822831BBCA}"/>
          </ac:spMkLst>
        </pc:spChg>
      </pc:sldChg>
    </pc:docChg>
  </pc:docChgLst>
  <pc:docChgLst>
    <pc:chgData name="Rohit J Kate" userId="6acfeb0a-1742-4fee-9ad0-3462b52b7fdf" providerId="ADAL" clId="{8C145207-F05E-485C-906D-610F0A81BD1D}"/>
    <pc:docChg chg="delSld modSld">
      <pc:chgData name="Rohit J Kate" userId="6acfeb0a-1742-4fee-9ad0-3462b52b7fdf" providerId="ADAL" clId="{8C145207-F05E-485C-906D-610F0A81BD1D}" dt="2021-09-14T17:27:07.499" v="40" actId="47"/>
      <pc:docMkLst>
        <pc:docMk/>
      </pc:docMkLst>
      <pc:sldChg chg="del">
        <pc:chgData name="Rohit J Kate" userId="6acfeb0a-1742-4fee-9ad0-3462b52b7fdf" providerId="ADAL" clId="{8C145207-F05E-485C-906D-610F0A81BD1D}" dt="2021-09-14T17:27:07.499" v="40" actId="47"/>
        <pc:sldMkLst>
          <pc:docMk/>
          <pc:sldMk cId="0" sldId="357"/>
        </pc:sldMkLst>
      </pc:sldChg>
      <pc:sldChg chg="del">
        <pc:chgData name="Rohit J Kate" userId="6acfeb0a-1742-4fee-9ad0-3462b52b7fdf" providerId="ADAL" clId="{8C145207-F05E-485C-906D-610F0A81BD1D}" dt="2021-09-14T17:27:04.429" v="39" actId="47"/>
        <pc:sldMkLst>
          <pc:docMk/>
          <pc:sldMk cId="0" sldId="366"/>
        </pc:sldMkLst>
      </pc:sldChg>
      <pc:sldChg chg="del">
        <pc:chgData name="Rohit J Kate" userId="6acfeb0a-1742-4fee-9ad0-3462b52b7fdf" providerId="ADAL" clId="{8C145207-F05E-485C-906D-610F0A81BD1D}" dt="2021-09-14T17:27:04.429" v="39" actId="47"/>
        <pc:sldMkLst>
          <pc:docMk/>
          <pc:sldMk cId="0" sldId="367"/>
        </pc:sldMkLst>
      </pc:sldChg>
      <pc:sldChg chg="del">
        <pc:chgData name="Rohit J Kate" userId="6acfeb0a-1742-4fee-9ad0-3462b52b7fdf" providerId="ADAL" clId="{8C145207-F05E-485C-906D-610F0A81BD1D}" dt="2021-09-14T17:27:04.429" v="39" actId="47"/>
        <pc:sldMkLst>
          <pc:docMk/>
          <pc:sldMk cId="0" sldId="368"/>
        </pc:sldMkLst>
      </pc:sldChg>
      <pc:sldChg chg="del">
        <pc:chgData name="Rohit J Kate" userId="6acfeb0a-1742-4fee-9ad0-3462b52b7fdf" providerId="ADAL" clId="{8C145207-F05E-485C-906D-610F0A81BD1D}" dt="2021-09-14T17:27:04.429" v="39" actId="47"/>
        <pc:sldMkLst>
          <pc:docMk/>
          <pc:sldMk cId="0" sldId="380"/>
        </pc:sldMkLst>
      </pc:sldChg>
      <pc:sldChg chg="del">
        <pc:chgData name="Rohit J Kate" userId="6acfeb0a-1742-4fee-9ad0-3462b52b7fdf" providerId="ADAL" clId="{8C145207-F05E-485C-906D-610F0A81BD1D}" dt="2021-09-14T17:27:04.429" v="39" actId="47"/>
        <pc:sldMkLst>
          <pc:docMk/>
          <pc:sldMk cId="0" sldId="381"/>
        </pc:sldMkLst>
      </pc:sldChg>
      <pc:sldChg chg="del">
        <pc:chgData name="Rohit J Kate" userId="6acfeb0a-1742-4fee-9ad0-3462b52b7fdf" providerId="ADAL" clId="{8C145207-F05E-485C-906D-610F0A81BD1D}" dt="2021-09-14T17:27:04.429" v="39" actId="47"/>
        <pc:sldMkLst>
          <pc:docMk/>
          <pc:sldMk cId="0" sldId="382"/>
        </pc:sldMkLst>
      </pc:sldChg>
      <pc:sldChg chg="modSp mod">
        <pc:chgData name="Rohit J Kate" userId="6acfeb0a-1742-4fee-9ad0-3462b52b7fdf" providerId="ADAL" clId="{8C145207-F05E-485C-906D-610F0A81BD1D}" dt="2021-09-14T17:25:41.813" v="12" actId="20577"/>
        <pc:sldMkLst>
          <pc:docMk/>
          <pc:sldMk cId="2604707596" sldId="435"/>
        </pc:sldMkLst>
        <pc:graphicFrameChg chg="modGraphic">
          <ac:chgData name="Rohit J Kate" userId="6acfeb0a-1742-4fee-9ad0-3462b52b7fdf" providerId="ADAL" clId="{8C145207-F05E-485C-906D-610F0A81BD1D}" dt="2021-09-14T17:25:41.813" v="12" actId="20577"/>
          <ac:graphicFrameMkLst>
            <pc:docMk/>
            <pc:sldMk cId="2604707596" sldId="435"/>
            <ac:graphicFrameMk id="6" creationId="{9DCE3E00-9A9C-4B40-9701-1209396B467E}"/>
          </ac:graphicFrameMkLst>
        </pc:graphicFrameChg>
      </pc:sldChg>
      <pc:sldChg chg="modSp mod">
        <pc:chgData name="Rohit J Kate" userId="6acfeb0a-1742-4fee-9ad0-3462b52b7fdf" providerId="ADAL" clId="{8C145207-F05E-485C-906D-610F0A81BD1D}" dt="2021-09-14T17:25:54.067" v="38" actId="20577"/>
        <pc:sldMkLst>
          <pc:docMk/>
          <pc:sldMk cId="1890136664" sldId="436"/>
        </pc:sldMkLst>
        <pc:graphicFrameChg chg="modGraphic">
          <ac:chgData name="Rohit J Kate" userId="6acfeb0a-1742-4fee-9ad0-3462b52b7fdf" providerId="ADAL" clId="{8C145207-F05E-485C-906D-610F0A81BD1D}" dt="2021-09-14T17:25:48.788" v="25" actId="20577"/>
          <ac:graphicFrameMkLst>
            <pc:docMk/>
            <pc:sldMk cId="1890136664" sldId="436"/>
            <ac:graphicFrameMk id="6" creationId="{9DCE3E00-9A9C-4B40-9701-1209396B467E}"/>
          </ac:graphicFrameMkLst>
        </pc:graphicFrameChg>
        <pc:graphicFrameChg chg="modGraphic">
          <ac:chgData name="Rohit J Kate" userId="6acfeb0a-1742-4fee-9ad0-3462b52b7fdf" providerId="ADAL" clId="{8C145207-F05E-485C-906D-610F0A81BD1D}" dt="2021-09-14T17:25:54.067" v="38" actId="20577"/>
          <ac:graphicFrameMkLst>
            <pc:docMk/>
            <pc:sldMk cId="1890136664" sldId="436"/>
            <ac:graphicFrameMk id="36" creationId="{1E32C3E1-819D-4C72-85AA-690AF7EB9F37}"/>
          </ac:graphicFrameMkLst>
        </pc:graphicFrameChg>
      </pc:sldChg>
    </pc:docChg>
  </pc:docChgLst>
  <pc:docChgLst>
    <pc:chgData name="Rohit J Kate" userId="6acfeb0a-1742-4fee-9ad0-3462b52b7fdf" providerId="ADAL" clId="{22197399-5032-45B6-ADA6-68C366447300}"/>
    <pc:docChg chg="undo custSel addSld delSld modSld">
      <pc:chgData name="Rohit J Kate" userId="6acfeb0a-1742-4fee-9ad0-3462b52b7fdf" providerId="ADAL" clId="{22197399-5032-45B6-ADA6-68C366447300}" dt="2021-09-09T14:23:42.532" v="4419" actId="1037"/>
      <pc:docMkLst>
        <pc:docMk/>
      </pc:docMkLst>
      <pc:sldChg chg="delSp modSp mod">
        <pc:chgData name="Rohit J Kate" userId="6acfeb0a-1742-4fee-9ad0-3462b52b7fdf" providerId="ADAL" clId="{22197399-5032-45B6-ADA6-68C366447300}" dt="2021-09-08T23:13:16.793" v="15" actId="478"/>
        <pc:sldMkLst>
          <pc:docMk/>
          <pc:sldMk cId="0" sldId="256"/>
        </pc:sldMkLst>
        <pc:spChg chg="mod">
          <ac:chgData name="Rohit J Kate" userId="6acfeb0a-1742-4fee-9ad0-3462b52b7fdf" providerId="ADAL" clId="{22197399-5032-45B6-ADA6-68C366447300}" dt="2021-09-08T23:13:14.726" v="14" actId="1076"/>
          <ac:spMkLst>
            <pc:docMk/>
            <pc:sldMk cId="0" sldId="256"/>
            <ac:spMk id="3" creationId="{ED88DE3F-3D1B-4278-BAA2-D09D51CD587D}"/>
          </ac:spMkLst>
        </pc:spChg>
        <pc:spChg chg="del">
          <ac:chgData name="Rohit J Kate" userId="6acfeb0a-1742-4fee-9ad0-3462b52b7fdf" providerId="ADAL" clId="{22197399-5032-45B6-ADA6-68C366447300}" dt="2021-09-08T23:13:16.793" v="15" actId="478"/>
          <ac:spMkLst>
            <pc:docMk/>
            <pc:sldMk cId="0" sldId="256"/>
            <ac:spMk id="4" creationId="{1ED3A515-3E59-4B2C-B899-7BCF5BC273DB}"/>
          </ac:spMkLst>
        </pc:spChg>
      </pc:sldChg>
      <pc:sldChg chg="modSp new mod">
        <pc:chgData name="Rohit J Kate" userId="6acfeb0a-1742-4fee-9ad0-3462b52b7fdf" providerId="ADAL" clId="{22197399-5032-45B6-ADA6-68C366447300}" dt="2021-09-09T00:36:31.372" v="994" actId="20577"/>
        <pc:sldMkLst>
          <pc:docMk/>
          <pc:sldMk cId="1470443148" sldId="257"/>
        </pc:sldMkLst>
        <pc:spChg chg="mod">
          <ac:chgData name="Rohit J Kate" userId="6acfeb0a-1742-4fee-9ad0-3462b52b7fdf" providerId="ADAL" clId="{22197399-5032-45B6-ADA6-68C366447300}" dt="2021-09-09T00:31:57.102" v="815" actId="14100"/>
          <ac:spMkLst>
            <pc:docMk/>
            <pc:sldMk cId="1470443148" sldId="257"/>
            <ac:spMk id="2" creationId="{36B30739-2892-4847-914E-B78DF1CB0F04}"/>
          </ac:spMkLst>
        </pc:spChg>
        <pc:spChg chg="mod">
          <ac:chgData name="Rohit J Kate" userId="6acfeb0a-1742-4fee-9ad0-3462b52b7fdf" providerId="ADAL" clId="{22197399-5032-45B6-ADA6-68C366447300}" dt="2021-09-09T00:36:31.372" v="994" actId="20577"/>
          <ac:spMkLst>
            <pc:docMk/>
            <pc:sldMk cId="1470443148" sldId="257"/>
            <ac:spMk id="3" creationId="{4601452B-9E5F-4A5A-8337-963583BA87F5}"/>
          </ac:spMkLst>
        </pc:spChg>
      </pc:sldChg>
      <pc:sldChg chg="del">
        <pc:chgData name="Rohit J Kate" userId="6acfeb0a-1742-4fee-9ad0-3462b52b7fdf" providerId="ADAL" clId="{22197399-5032-45B6-ADA6-68C366447300}" dt="2021-09-08T23:13:23.867" v="16" actId="47"/>
        <pc:sldMkLst>
          <pc:docMk/>
          <pc:sldMk cId="2534838112" sldId="257"/>
        </pc:sldMkLst>
      </pc:sldChg>
      <pc:sldChg chg="del">
        <pc:chgData name="Rohit J Kate" userId="6acfeb0a-1742-4fee-9ad0-3462b52b7fdf" providerId="ADAL" clId="{22197399-5032-45B6-ADA6-68C366447300}" dt="2021-09-08T23:13:23.867" v="16" actId="47"/>
        <pc:sldMkLst>
          <pc:docMk/>
          <pc:sldMk cId="145979513" sldId="258"/>
        </pc:sldMkLst>
      </pc:sldChg>
      <pc:sldChg chg="del">
        <pc:chgData name="Rohit J Kate" userId="6acfeb0a-1742-4fee-9ad0-3462b52b7fdf" providerId="ADAL" clId="{22197399-5032-45B6-ADA6-68C366447300}" dt="2021-09-08T23:13:23.867" v="16" actId="47"/>
        <pc:sldMkLst>
          <pc:docMk/>
          <pc:sldMk cId="1635498555" sldId="259"/>
        </pc:sldMkLst>
      </pc:sldChg>
      <pc:sldChg chg="del">
        <pc:chgData name="Rohit J Kate" userId="6acfeb0a-1742-4fee-9ad0-3462b52b7fdf" providerId="ADAL" clId="{22197399-5032-45B6-ADA6-68C366447300}" dt="2021-09-08T23:13:23.867" v="16" actId="47"/>
        <pc:sldMkLst>
          <pc:docMk/>
          <pc:sldMk cId="4249404360" sldId="260"/>
        </pc:sldMkLst>
      </pc:sldChg>
      <pc:sldChg chg="del">
        <pc:chgData name="Rohit J Kate" userId="6acfeb0a-1742-4fee-9ad0-3462b52b7fdf" providerId="ADAL" clId="{22197399-5032-45B6-ADA6-68C366447300}" dt="2021-09-08T23:13:23.867" v="16" actId="47"/>
        <pc:sldMkLst>
          <pc:docMk/>
          <pc:sldMk cId="0" sldId="261"/>
        </pc:sldMkLst>
      </pc:sldChg>
      <pc:sldChg chg="del">
        <pc:chgData name="Rohit J Kate" userId="6acfeb0a-1742-4fee-9ad0-3462b52b7fdf" providerId="ADAL" clId="{22197399-5032-45B6-ADA6-68C366447300}" dt="2021-09-08T23:13:23.867" v="16" actId="47"/>
        <pc:sldMkLst>
          <pc:docMk/>
          <pc:sldMk cId="467931688" sldId="262"/>
        </pc:sldMkLst>
      </pc:sldChg>
      <pc:sldChg chg="del">
        <pc:chgData name="Rohit J Kate" userId="6acfeb0a-1742-4fee-9ad0-3462b52b7fdf" providerId="ADAL" clId="{22197399-5032-45B6-ADA6-68C366447300}" dt="2021-09-08T23:13:23.867" v="16" actId="47"/>
        <pc:sldMkLst>
          <pc:docMk/>
          <pc:sldMk cId="0" sldId="266"/>
        </pc:sldMkLst>
      </pc:sldChg>
      <pc:sldChg chg="modSp add mod">
        <pc:chgData name="Rohit J Kate" userId="6acfeb0a-1742-4fee-9ad0-3462b52b7fdf" providerId="ADAL" clId="{22197399-5032-45B6-ADA6-68C366447300}" dt="2021-09-09T01:59:23.463" v="4341" actId="20577"/>
        <pc:sldMkLst>
          <pc:docMk/>
          <pc:sldMk cId="0" sldId="270"/>
        </pc:sldMkLst>
        <pc:spChg chg="mod">
          <ac:chgData name="Rohit J Kate" userId="6acfeb0a-1742-4fee-9ad0-3462b52b7fdf" providerId="ADAL" clId="{22197399-5032-45B6-ADA6-68C366447300}" dt="2021-09-09T01:49:48.880" v="3984" actId="207"/>
          <ac:spMkLst>
            <pc:docMk/>
            <pc:sldMk cId="0" sldId="270"/>
            <ac:spMk id="17411" creationId="{5B0E36F1-9BD8-4984-BEEA-EEAE291FA399}"/>
          </ac:spMkLst>
        </pc:spChg>
        <pc:spChg chg="mod">
          <ac:chgData name="Rohit J Kate" userId="6acfeb0a-1742-4fee-9ad0-3462b52b7fdf" providerId="ADAL" clId="{22197399-5032-45B6-ADA6-68C366447300}" dt="2021-09-09T01:59:23.463" v="4341" actId="20577"/>
          <ac:spMkLst>
            <pc:docMk/>
            <pc:sldMk cId="0" sldId="270"/>
            <ac:spMk id="17412" creationId="{C71CA059-E8DE-4A54-AD73-42D6C5269F14}"/>
          </ac:spMkLst>
        </pc:spChg>
      </pc:sldChg>
      <pc:sldChg chg="modSp add mod">
        <pc:chgData name="Rohit J Kate" userId="6acfeb0a-1742-4fee-9ad0-3462b52b7fdf" providerId="ADAL" clId="{22197399-5032-45B6-ADA6-68C366447300}" dt="2021-09-09T01:52:39.314" v="4132" actId="207"/>
        <pc:sldMkLst>
          <pc:docMk/>
          <pc:sldMk cId="0" sldId="271"/>
        </pc:sldMkLst>
        <pc:spChg chg="mod">
          <ac:chgData name="Rohit J Kate" userId="6acfeb0a-1742-4fee-9ad0-3462b52b7fdf" providerId="ADAL" clId="{22197399-5032-45B6-ADA6-68C366447300}" dt="2021-09-09T01:52:39.314" v="4132" actId="207"/>
          <ac:spMkLst>
            <pc:docMk/>
            <pc:sldMk cId="0" sldId="271"/>
            <ac:spMk id="19459" creationId="{488CC08E-06A4-4C75-AC90-E9D63065B950}"/>
          </ac:spMkLst>
        </pc:spChg>
      </pc:sldChg>
      <pc:sldChg chg="modSp add del mod">
        <pc:chgData name="Rohit J Kate" userId="6acfeb0a-1742-4fee-9ad0-3462b52b7fdf" providerId="ADAL" clId="{22197399-5032-45B6-ADA6-68C366447300}" dt="2021-09-09T01:52:23.404" v="4131" actId="20577"/>
        <pc:sldMkLst>
          <pc:docMk/>
          <pc:sldMk cId="0" sldId="274"/>
        </pc:sldMkLst>
        <pc:spChg chg="mod">
          <ac:chgData name="Rohit J Kate" userId="6acfeb0a-1742-4fee-9ad0-3462b52b7fdf" providerId="ADAL" clId="{22197399-5032-45B6-ADA6-68C366447300}" dt="2021-09-09T01:52:23.404" v="4131" actId="20577"/>
          <ac:spMkLst>
            <pc:docMk/>
            <pc:sldMk cId="0" sldId="274"/>
            <ac:spMk id="18435" creationId="{0017927E-6EA1-4CC6-B12A-9E8314FD700F}"/>
          </ac:spMkLst>
        </pc:spChg>
      </pc:sldChg>
      <pc:sldChg chg="modSp add mod">
        <pc:chgData name="Rohit J Kate" userId="6acfeb0a-1742-4fee-9ad0-3462b52b7fdf" providerId="ADAL" clId="{22197399-5032-45B6-ADA6-68C366447300}" dt="2021-09-09T01:53:19.219" v="4159" actId="1076"/>
        <pc:sldMkLst>
          <pc:docMk/>
          <pc:sldMk cId="0" sldId="276"/>
        </pc:sldMkLst>
        <pc:spChg chg="mod">
          <ac:chgData name="Rohit J Kate" userId="6acfeb0a-1742-4fee-9ad0-3462b52b7fdf" providerId="ADAL" clId="{22197399-5032-45B6-ADA6-68C366447300}" dt="2021-09-09T01:53:19.219" v="4159" actId="1076"/>
          <ac:spMkLst>
            <pc:docMk/>
            <pc:sldMk cId="0" sldId="276"/>
            <ac:spMk id="20482" creationId="{5AD9F328-305B-495A-A1A8-D61DA9601B3A}"/>
          </ac:spMkLst>
        </pc:spChg>
        <pc:spChg chg="mod">
          <ac:chgData name="Rohit J Kate" userId="6acfeb0a-1742-4fee-9ad0-3462b52b7fdf" providerId="ADAL" clId="{22197399-5032-45B6-ADA6-68C366447300}" dt="2021-09-09T01:53:14.083" v="4157" actId="1076"/>
          <ac:spMkLst>
            <pc:docMk/>
            <pc:sldMk cId="0" sldId="276"/>
            <ac:spMk id="20487" creationId="{3F6B7306-46C6-4FBD-AD71-E745332FC6D8}"/>
          </ac:spMkLst>
        </pc:spChg>
      </pc:sldChg>
      <pc:sldChg chg="del">
        <pc:chgData name="Rohit J Kate" userId="6acfeb0a-1742-4fee-9ad0-3462b52b7fdf" providerId="ADAL" clId="{22197399-5032-45B6-ADA6-68C366447300}" dt="2021-09-08T23:13:23.867" v="16" actId="47"/>
        <pc:sldMkLst>
          <pc:docMk/>
          <pc:sldMk cId="0" sldId="277"/>
        </pc:sldMkLst>
      </pc:sldChg>
      <pc:sldChg chg="del">
        <pc:chgData name="Rohit J Kate" userId="6acfeb0a-1742-4fee-9ad0-3462b52b7fdf" providerId="ADAL" clId="{22197399-5032-45B6-ADA6-68C366447300}" dt="2021-09-08T23:13:23.867" v="16" actId="47"/>
        <pc:sldMkLst>
          <pc:docMk/>
          <pc:sldMk cId="0" sldId="285"/>
        </pc:sldMkLst>
      </pc:sldChg>
      <pc:sldChg chg="del">
        <pc:chgData name="Rohit J Kate" userId="6acfeb0a-1742-4fee-9ad0-3462b52b7fdf" providerId="ADAL" clId="{22197399-5032-45B6-ADA6-68C366447300}" dt="2021-09-08T23:13:23.867" v="16" actId="47"/>
        <pc:sldMkLst>
          <pc:docMk/>
          <pc:sldMk cId="0" sldId="286"/>
        </pc:sldMkLst>
      </pc:sldChg>
      <pc:sldChg chg="del">
        <pc:chgData name="Rohit J Kate" userId="6acfeb0a-1742-4fee-9ad0-3462b52b7fdf" providerId="ADAL" clId="{22197399-5032-45B6-ADA6-68C366447300}" dt="2021-09-08T23:13:23.867" v="16" actId="47"/>
        <pc:sldMkLst>
          <pc:docMk/>
          <pc:sldMk cId="0" sldId="287"/>
        </pc:sldMkLst>
      </pc:sldChg>
      <pc:sldChg chg="addSp modSp add mod modAnim">
        <pc:chgData name="Rohit J Kate" userId="6acfeb0a-1742-4fee-9ad0-3462b52b7fdf" providerId="ADAL" clId="{22197399-5032-45B6-ADA6-68C366447300}" dt="2021-09-09T14:23:42.532" v="4419" actId="1037"/>
        <pc:sldMkLst>
          <pc:docMk/>
          <pc:sldMk cId="0" sldId="288"/>
        </pc:sldMkLst>
        <pc:spChg chg="mod">
          <ac:chgData name="Rohit J Kate" userId="6acfeb0a-1742-4fee-9ad0-3462b52b7fdf" providerId="ADAL" clId="{22197399-5032-45B6-ADA6-68C366447300}" dt="2021-09-09T14:23:42.532" v="4419" actId="1037"/>
          <ac:spMkLst>
            <pc:docMk/>
            <pc:sldMk cId="0" sldId="288"/>
            <ac:spMk id="6" creationId="{87C88EB0-FEE7-4258-8AF2-F4A09B5F0542}"/>
          </ac:spMkLst>
        </pc:spChg>
        <pc:spChg chg="mod">
          <ac:chgData name="Rohit J Kate" userId="6acfeb0a-1742-4fee-9ad0-3462b52b7fdf" providerId="ADAL" clId="{22197399-5032-45B6-ADA6-68C366447300}" dt="2021-09-09T14:23:42.532" v="4419" actId="1037"/>
          <ac:spMkLst>
            <pc:docMk/>
            <pc:sldMk cId="0" sldId="288"/>
            <ac:spMk id="7" creationId="{EADAB85A-DB4F-4352-864D-5ADB98FE1C1D}"/>
          </ac:spMkLst>
        </pc:spChg>
        <pc:spChg chg="mod">
          <ac:chgData name="Rohit J Kate" userId="6acfeb0a-1742-4fee-9ad0-3462b52b7fdf" providerId="ADAL" clId="{22197399-5032-45B6-ADA6-68C366447300}" dt="2021-09-09T14:23:42.532" v="4419" actId="1037"/>
          <ac:spMkLst>
            <pc:docMk/>
            <pc:sldMk cId="0" sldId="288"/>
            <ac:spMk id="8" creationId="{B158DF9C-DC0B-41BF-9682-CE271E480245}"/>
          </ac:spMkLst>
        </pc:spChg>
        <pc:spChg chg="mod">
          <ac:chgData name="Rohit J Kate" userId="6acfeb0a-1742-4fee-9ad0-3462b52b7fdf" providerId="ADAL" clId="{22197399-5032-45B6-ADA6-68C366447300}" dt="2021-09-09T14:23:42.532" v="4419" actId="1037"/>
          <ac:spMkLst>
            <pc:docMk/>
            <pc:sldMk cId="0" sldId="288"/>
            <ac:spMk id="9" creationId="{A601290D-758B-4CB5-8BBC-3044BBC38137}"/>
          </ac:spMkLst>
        </pc:spChg>
        <pc:spChg chg="mod">
          <ac:chgData name="Rohit J Kate" userId="6acfeb0a-1742-4fee-9ad0-3462b52b7fdf" providerId="ADAL" clId="{22197399-5032-45B6-ADA6-68C366447300}" dt="2021-09-09T14:23:42.532" v="4419" actId="1037"/>
          <ac:spMkLst>
            <pc:docMk/>
            <pc:sldMk cId="0" sldId="288"/>
            <ac:spMk id="10" creationId="{94179E51-0478-452A-AC7E-F0B0778A8851}"/>
          </ac:spMkLst>
        </pc:spChg>
        <pc:spChg chg="mod">
          <ac:chgData name="Rohit J Kate" userId="6acfeb0a-1742-4fee-9ad0-3462b52b7fdf" providerId="ADAL" clId="{22197399-5032-45B6-ADA6-68C366447300}" dt="2021-09-09T14:23:42.532" v="4419" actId="1037"/>
          <ac:spMkLst>
            <pc:docMk/>
            <pc:sldMk cId="0" sldId="288"/>
            <ac:spMk id="11" creationId="{05223425-CD1D-4CF6-B9E4-20FF27E34C29}"/>
          </ac:spMkLst>
        </pc:spChg>
        <pc:spChg chg="mod">
          <ac:chgData name="Rohit J Kate" userId="6acfeb0a-1742-4fee-9ad0-3462b52b7fdf" providerId="ADAL" clId="{22197399-5032-45B6-ADA6-68C366447300}" dt="2021-09-09T14:23:42.532" v="4419" actId="1037"/>
          <ac:spMkLst>
            <pc:docMk/>
            <pc:sldMk cId="0" sldId="288"/>
            <ac:spMk id="12" creationId="{DA253193-F2BF-4646-916D-1EAC4FFCD19F}"/>
          </ac:spMkLst>
        </pc:spChg>
        <pc:spChg chg="add mod">
          <ac:chgData name="Rohit J Kate" userId="6acfeb0a-1742-4fee-9ad0-3462b52b7fdf" providerId="ADAL" clId="{22197399-5032-45B6-ADA6-68C366447300}" dt="2021-09-09T14:23:42.532" v="4419" actId="1037"/>
          <ac:spMkLst>
            <pc:docMk/>
            <pc:sldMk cId="0" sldId="288"/>
            <ac:spMk id="17" creationId="{B7C5FA03-ABD1-4B75-A05A-6FED8662B43C}"/>
          </ac:spMkLst>
        </pc:spChg>
        <pc:spChg chg="mod">
          <ac:chgData name="Rohit J Kate" userId="6acfeb0a-1742-4fee-9ad0-3462b52b7fdf" providerId="ADAL" clId="{22197399-5032-45B6-ADA6-68C366447300}" dt="2021-09-09T14:23:24.706" v="4411" actId="1076"/>
          <ac:spMkLst>
            <pc:docMk/>
            <pc:sldMk cId="0" sldId="288"/>
            <ac:spMk id="35843" creationId="{F6CA350D-D6AF-44DB-90DE-9797A2F4A7C3}"/>
          </ac:spMkLst>
        </pc:spChg>
        <pc:spChg chg="mod">
          <ac:chgData name="Rohit J Kate" userId="6acfeb0a-1742-4fee-9ad0-3462b52b7fdf" providerId="ADAL" clId="{22197399-5032-45B6-ADA6-68C366447300}" dt="2021-09-09T14:23:27.377" v="4412" actId="1076"/>
          <ac:spMkLst>
            <pc:docMk/>
            <pc:sldMk cId="0" sldId="288"/>
            <ac:spMk id="35844" creationId="{FB9012CA-E62B-4953-A2C0-64DE2A6A3D01}"/>
          </ac:spMkLst>
        </pc:spChg>
        <pc:grpChg chg="add mod">
          <ac:chgData name="Rohit J Kate" userId="6acfeb0a-1742-4fee-9ad0-3462b52b7fdf" providerId="ADAL" clId="{22197399-5032-45B6-ADA6-68C366447300}" dt="2021-09-09T14:23:42.532" v="4419" actId="1037"/>
          <ac:grpSpMkLst>
            <pc:docMk/>
            <pc:sldMk cId="0" sldId="288"/>
            <ac:grpSpMk id="5" creationId="{C7DC2762-CA55-47E9-871D-F54C92085DFA}"/>
          </ac:grpSpMkLst>
        </pc:grpChg>
        <pc:cxnChg chg="mod">
          <ac:chgData name="Rohit J Kate" userId="6acfeb0a-1742-4fee-9ad0-3462b52b7fdf" providerId="ADAL" clId="{22197399-5032-45B6-ADA6-68C366447300}" dt="2021-09-09T14:23:42.532" v="4419" actId="1037"/>
          <ac:cxnSpMkLst>
            <pc:docMk/>
            <pc:sldMk cId="0" sldId="288"/>
            <ac:cxnSpMk id="13" creationId="{05DDACFD-1DB9-4397-9E0F-AF9FDA669DA4}"/>
          </ac:cxnSpMkLst>
        </pc:cxnChg>
        <pc:cxnChg chg="mod">
          <ac:chgData name="Rohit J Kate" userId="6acfeb0a-1742-4fee-9ad0-3462b52b7fdf" providerId="ADAL" clId="{22197399-5032-45B6-ADA6-68C366447300}" dt="2021-09-09T14:23:42.532" v="4419" actId="1037"/>
          <ac:cxnSpMkLst>
            <pc:docMk/>
            <pc:sldMk cId="0" sldId="288"/>
            <ac:cxnSpMk id="14" creationId="{FA0B2629-1D83-451B-AA37-9C507459F5B6}"/>
          </ac:cxnSpMkLst>
        </pc:cxnChg>
        <pc:cxnChg chg="mod">
          <ac:chgData name="Rohit J Kate" userId="6acfeb0a-1742-4fee-9ad0-3462b52b7fdf" providerId="ADAL" clId="{22197399-5032-45B6-ADA6-68C366447300}" dt="2021-09-09T14:23:42.532" v="4419" actId="1037"/>
          <ac:cxnSpMkLst>
            <pc:docMk/>
            <pc:sldMk cId="0" sldId="288"/>
            <ac:cxnSpMk id="15" creationId="{DCE2F996-CC5A-4887-80CA-A8905D36D8B2}"/>
          </ac:cxnSpMkLst>
        </pc:cxnChg>
        <pc:cxnChg chg="mod">
          <ac:chgData name="Rohit J Kate" userId="6acfeb0a-1742-4fee-9ad0-3462b52b7fdf" providerId="ADAL" clId="{22197399-5032-45B6-ADA6-68C366447300}" dt="2021-09-09T14:23:42.532" v="4419" actId="1037"/>
          <ac:cxnSpMkLst>
            <pc:docMk/>
            <pc:sldMk cId="0" sldId="288"/>
            <ac:cxnSpMk id="16" creationId="{B29B9E31-0DDC-40CD-84BB-D9748B81A153}"/>
          </ac:cxnSpMkLst>
        </pc:cxnChg>
      </pc:sldChg>
      <pc:sldChg chg="del">
        <pc:chgData name="Rohit J Kate" userId="6acfeb0a-1742-4fee-9ad0-3462b52b7fdf" providerId="ADAL" clId="{22197399-5032-45B6-ADA6-68C366447300}" dt="2021-09-08T23:13:23.867" v="16" actId="47"/>
        <pc:sldMkLst>
          <pc:docMk/>
          <pc:sldMk cId="1753649097" sldId="288"/>
        </pc:sldMkLst>
      </pc:sldChg>
      <pc:sldChg chg="modSp add mod">
        <pc:chgData name="Rohit J Kate" userId="6acfeb0a-1742-4fee-9ad0-3462b52b7fdf" providerId="ADAL" clId="{22197399-5032-45B6-ADA6-68C366447300}" dt="2021-09-09T00:38:45.657" v="1026" actId="207"/>
        <pc:sldMkLst>
          <pc:docMk/>
          <pc:sldMk cId="0" sldId="290"/>
        </pc:sldMkLst>
        <pc:spChg chg="mod">
          <ac:chgData name="Rohit J Kate" userId="6acfeb0a-1742-4fee-9ad0-3462b52b7fdf" providerId="ADAL" clId="{22197399-5032-45B6-ADA6-68C366447300}" dt="2021-09-09T00:37:56.922" v="1001" actId="207"/>
          <ac:spMkLst>
            <pc:docMk/>
            <pc:sldMk cId="0" sldId="290"/>
            <ac:spMk id="12290" creationId="{465B2967-08E8-42E3-8BB7-7E01F237AE44}"/>
          </ac:spMkLst>
        </pc:spChg>
        <pc:spChg chg="mod">
          <ac:chgData name="Rohit J Kate" userId="6acfeb0a-1742-4fee-9ad0-3462b52b7fdf" providerId="ADAL" clId="{22197399-5032-45B6-ADA6-68C366447300}" dt="2021-09-09T00:38:45.657" v="1026" actId="207"/>
          <ac:spMkLst>
            <pc:docMk/>
            <pc:sldMk cId="0" sldId="290"/>
            <ac:spMk id="12291" creationId="{9E6387AA-31E5-404B-9249-F8755E9488AF}"/>
          </ac:spMkLst>
        </pc:spChg>
      </pc:sldChg>
      <pc:sldChg chg="del">
        <pc:chgData name="Rohit J Kate" userId="6acfeb0a-1742-4fee-9ad0-3462b52b7fdf" providerId="ADAL" clId="{22197399-5032-45B6-ADA6-68C366447300}" dt="2021-09-08T23:13:23.867" v="16" actId="47"/>
        <pc:sldMkLst>
          <pc:docMk/>
          <pc:sldMk cId="0" sldId="293"/>
        </pc:sldMkLst>
      </pc:sldChg>
      <pc:sldChg chg="del">
        <pc:chgData name="Rohit J Kate" userId="6acfeb0a-1742-4fee-9ad0-3462b52b7fdf" providerId="ADAL" clId="{22197399-5032-45B6-ADA6-68C366447300}" dt="2021-09-08T23:13:23.867" v="16" actId="47"/>
        <pc:sldMkLst>
          <pc:docMk/>
          <pc:sldMk cId="0" sldId="297"/>
        </pc:sldMkLst>
      </pc:sldChg>
      <pc:sldChg chg="del">
        <pc:chgData name="Rohit J Kate" userId="6acfeb0a-1742-4fee-9ad0-3462b52b7fdf" providerId="ADAL" clId="{22197399-5032-45B6-ADA6-68C366447300}" dt="2021-09-08T23:13:23.867" v="16" actId="47"/>
        <pc:sldMkLst>
          <pc:docMk/>
          <pc:sldMk cId="3415692766" sldId="310"/>
        </pc:sldMkLst>
      </pc:sldChg>
      <pc:sldChg chg="del">
        <pc:chgData name="Rohit J Kate" userId="6acfeb0a-1742-4fee-9ad0-3462b52b7fdf" providerId="ADAL" clId="{22197399-5032-45B6-ADA6-68C366447300}" dt="2021-09-08T23:13:23.867" v="16" actId="47"/>
        <pc:sldMkLst>
          <pc:docMk/>
          <pc:sldMk cId="3729618129" sldId="311"/>
        </pc:sldMkLst>
      </pc:sldChg>
      <pc:sldChg chg="del">
        <pc:chgData name="Rohit J Kate" userId="6acfeb0a-1742-4fee-9ad0-3462b52b7fdf" providerId="ADAL" clId="{22197399-5032-45B6-ADA6-68C366447300}" dt="2021-09-08T23:13:23.867" v="16" actId="47"/>
        <pc:sldMkLst>
          <pc:docMk/>
          <pc:sldMk cId="497960192" sldId="312"/>
        </pc:sldMkLst>
      </pc:sldChg>
      <pc:sldChg chg="del">
        <pc:chgData name="Rohit J Kate" userId="6acfeb0a-1742-4fee-9ad0-3462b52b7fdf" providerId="ADAL" clId="{22197399-5032-45B6-ADA6-68C366447300}" dt="2021-09-08T23:13:23.867" v="16" actId="47"/>
        <pc:sldMkLst>
          <pc:docMk/>
          <pc:sldMk cId="0" sldId="313"/>
        </pc:sldMkLst>
      </pc:sldChg>
      <pc:sldChg chg="addSp modSp add mod modNotesTx">
        <pc:chgData name="Rohit J Kate" userId="6acfeb0a-1742-4fee-9ad0-3462b52b7fdf" providerId="ADAL" clId="{22197399-5032-45B6-ADA6-68C366447300}" dt="2021-09-08T23:58:26.807" v="230"/>
        <pc:sldMkLst>
          <pc:docMk/>
          <pc:sldMk cId="0" sldId="314"/>
        </pc:sldMkLst>
        <pc:spChg chg="add mod">
          <ac:chgData name="Rohit J Kate" userId="6acfeb0a-1742-4fee-9ad0-3462b52b7fdf" providerId="ADAL" clId="{22197399-5032-45B6-ADA6-68C366447300}" dt="2021-09-08T23:58:26.807" v="230"/>
          <ac:spMkLst>
            <pc:docMk/>
            <pc:sldMk cId="0" sldId="314"/>
            <ac:spMk id="6" creationId="{D3F4D538-9BFB-458F-9142-EDC7EDBB54A1}"/>
          </ac:spMkLst>
        </pc:spChg>
        <pc:spChg chg="mod">
          <ac:chgData name="Rohit J Kate" userId="6acfeb0a-1742-4fee-9ad0-3462b52b7fdf" providerId="ADAL" clId="{22197399-5032-45B6-ADA6-68C366447300}" dt="2021-09-08T23:49:29.187" v="58" actId="14100"/>
          <ac:spMkLst>
            <pc:docMk/>
            <pc:sldMk cId="0" sldId="314"/>
            <ac:spMk id="130051" creationId="{A6000D0E-5455-4014-B178-A8DB63C124A1}"/>
          </ac:spMkLst>
        </pc:spChg>
        <pc:spChg chg="mod">
          <ac:chgData name="Rohit J Kate" userId="6acfeb0a-1742-4fee-9ad0-3462b52b7fdf" providerId="ADAL" clId="{22197399-5032-45B6-ADA6-68C366447300}" dt="2021-09-08T23:49:31.983" v="59" actId="1076"/>
          <ac:spMkLst>
            <pc:docMk/>
            <pc:sldMk cId="0" sldId="314"/>
            <ac:spMk id="130052" creationId="{3FF83DAE-67B0-4C1D-945F-41B96F07BC1E}"/>
          </ac:spMkLst>
        </pc:spChg>
      </pc:sldChg>
      <pc:sldChg chg="addSp modSp add mod setBg modNotesTx">
        <pc:chgData name="Rohit J Kate" userId="6acfeb0a-1742-4fee-9ad0-3462b52b7fdf" providerId="ADAL" clId="{22197399-5032-45B6-ADA6-68C366447300}" dt="2021-09-09T05:53:27.881" v="4345" actId="20577"/>
        <pc:sldMkLst>
          <pc:docMk/>
          <pc:sldMk cId="0" sldId="315"/>
        </pc:sldMkLst>
        <pc:spChg chg="add mod">
          <ac:chgData name="Rohit J Kate" userId="6acfeb0a-1742-4fee-9ad0-3462b52b7fdf" providerId="ADAL" clId="{22197399-5032-45B6-ADA6-68C366447300}" dt="2021-09-08T23:58:18.434" v="228" actId="1076"/>
          <ac:spMkLst>
            <pc:docMk/>
            <pc:sldMk cId="0" sldId="315"/>
            <ac:spMk id="3" creationId="{7D5BB3D2-392B-4D08-841A-D212CE408038}"/>
          </ac:spMkLst>
        </pc:spChg>
        <pc:spChg chg="mod">
          <ac:chgData name="Rohit J Kate" userId="6acfeb0a-1742-4fee-9ad0-3462b52b7fdf" providerId="ADAL" clId="{22197399-5032-45B6-ADA6-68C366447300}" dt="2021-09-08T23:49:00.052" v="52" actId="20577"/>
          <ac:spMkLst>
            <pc:docMk/>
            <pc:sldMk cId="0" sldId="315"/>
            <ac:spMk id="132099" creationId="{69C28173-D18C-4283-B237-159C8537B295}"/>
          </ac:spMkLst>
        </pc:spChg>
        <pc:spChg chg="mod">
          <ac:chgData name="Rohit J Kate" userId="6acfeb0a-1742-4fee-9ad0-3462b52b7fdf" providerId="ADAL" clId="{22197399-5032-45B6-ADA6-68C366447300}" dt="2021-09-09T05:53:27.881" v="4345" actId="20577"/>
          <ac:spMkLst>
            <pc:docMk/>
            <pc:sldMk cId="0" sldId="315"/>
            <ac:spMk id="132100" creationId="{71AD5CB0-5B00-4C31-88F9-89ED51C8AE25}"/>
          </ac:spMkLst>
        </pc:spChg>
      </pc:sldChg>
      <pc:sldChg chg="addSp modSp add mod setBg modNotesTx">
        <pc:chgData name="Rohit J Kate" userId="6acfeb0a-1742-4fee-9ad0-3462b52b7fdf" providerId="ADAL" clId="{22197399-5032-45B6-ADA6-68C366447300}" dt="2021-09-09T05:54:43.701" v="4346" actId="20577"/>
        <pc:sldMkLst>
          <pc:docMk/>
          <pc:sldMk cId="0" sldId="320"/>
        </pc:sldMkLst>
        <pc:spChg chg="add mod">
          <ac:chgData name="Rohit J Kate" userId="6acfeb0a-1742-4fee-9ad0-3462b52b7fdf" providerId="ADAL" clId="{22197399-5032-45B6-ADA6-68C366447300}" dt="2021-09-08T23:58:24.915" v="229"/>
          <ac:spMkLst>
            <pc:docMk/>
            <pc:sldMk cId="0" sldId="320"/>
            <ac:spMk id="6" creationId="{AC9A4BD9-EFAE-4262-B334-5566AEDCDB20}"/>
          </ac:spMkLst>
        </pc:spChg>
        <pc:spChg chg="mod">
          <ac:chgData name="Rohit J Kate" userId="6acfeb0a-1742-4fee-9ad0-3462b52b7fdf" providerId="ADAL" clId="{22197399-5032-45B6-ADA6-68C366447300}" dt="2021-09-08T23:49:07.893" v="55" actId="1076"/>
          <ac:spMkLst>
            <pc:docMk/>
            <pc:sldMk cId="0" sldId="320"/>
            <ac:spMk id="142339" creationId="{09CABB16-0D88-4CC3-98BE-AFF04EE07428}"/>
          </ac:spMkLst>
        </pc:spChg>
        <pc:spChg chg="mod">
          <ac:chgData name="Rohit J Kate" userId="6acfeb0a-1742-4fee-9ad0-3462b52b7fdf" providerId="ADAL" clId="{22197399-5032-45B6-ADA6-68C366447300}" dt="2021-09-09T05:54:43.701" v="4346" actId="20577"/>
          <ac:spMkLst>
            <pc:docMk/>
            <pc:sldMk cId="0" sldId="320"/>
            <ac:spMk id="142340" creationId="{5E822560-D172-4C9E-90C7-FF44105C358D}"/>
          </ac:spMkLst>
        </pc:spChg>
      </pc:sldChg>
      <pc:sldChg chg="addSp modSp add mod setBg modNotesTx">
        <pc:chgData name="Rohit J Kate" userId="6acfeb0a-1742-4fee-9ad0-3462b52b7fdf" providerId="ADAL" clId="{22197399-5032-45B6-ADA6-68C366447300}" dt="2021-09-08T23:58:28.279" v="231"/>
        <pc:sldMkLst>
          <pc:docMk/>
          <pc:sldMk cId="0" sldId="322"/>
        </pc:sldMkLst>
        <pc:spChg chg="add mod">
          <ac:chgData name="Rohit J Kate" userId="6acfeb0a-1742-4fee-9ad0-3462b52b7fdf" providerId="ADAL" clId="{22197399-5032-45B6-ADA6-68C366447300}" dt="2021-09-08T23:58:28.279" v="231"/>
          <ac:spMkLst>
            <pc:docMk/>
            <pc:sldMk cId="0" sldId="322"/>
            <ac:spMk id="6" creationId="{784E87CE-B065-4312-9172-09EB60BD55E6}"/>
          </ac:spMkLst>
        </pc:spChg>
        <pc:spChg chg="mod">
          <ac:chgData name="Rohit J Kate" userId="6acfeb0a-1742-4fee-9ad0-3462b52b7fdf" providerId="ADAL" clId="{22197399-5032-45B6-ADA6-68C366447300}" dt="2021-09-08T23:51:44.909" v="118" actId="207"/>
          <ac:spMkLst>
            <pc:docMk/>
            <pc:sldMk cId="0" sldId="322"/>
            <ac:spMk id="146435" creationId="{BA09408D-5D2B-4A51-8F41-F0D3E6C02B6E}"/>
          </ac:spMkLst>
        </pc:spChg>
        <pc:spChg chg="mod">
          <ac:chgData name="Rohit J Kate" userId="6acfeb0a-1742-4fee-9ad0-3462b52b7fdf" providerId="ADAL" clId="{22197399-5032-45B6-ADA6-68C366447300}" dt="2021-09-08T23:52:07.906" v="132"/>
          <ac:spMkLst>
            <pc:docMk/>
            <pc:sldMk cId="0" sldId="322"/>
            <ac:spMk id="146436" creationId="{814A3C2E-2058-4E8F-B6E1-1014AB161E96}"/>
          </ac:spMkLst>
        </pc:spChg>
      </pc:sldChg>
      <pc:sldChg chg="del">
        <pc:chgData name="Rohit J Kate" userId="6acfeb0a-1742-4fee-9ad0-3462b52b7fdf" providerId="ADAL" clId="{22197399-5032-45B6-ADA6-68C366447300}" dt="2021-09-08T23:13:23.867" v="16" actId="47"/>
        <pc:sldMkLst>
          <pc:docMk/>
          <pc:sldMk cId="0" sldId="330"/>
        </pc:sldMkLst>
      </pc:sldChg>
      <pc:sldChg chg="del">
        <pc:chgData name="Rohit J Kate" userId="6acfeb0a-1742-4fee-9ad0-3462b52b7fdf" providerId="ADAL" clId="{22197399-5032-45B6-ADA6-68C366447300}" dt="2021-09-08T23:13:23.867" v="16" actId="47"/>
        <pc:sldMkLst>
          <pc:docMk/>
          <pc:sldMk cId="0" sldId="349"/>
        </pc:sldMkLst>
      </pc:sldChg>
      <pc:sldChg chg="del">
        <pc:chgData name="Rohit J Kate" userId="6acfeb0a-1742-4fee-9ad0-3462b52b7fdf" providerId="ADAL" clId="{22197399-5032-45B6-ADA6-68C366447300}" dt="2021-09-08T23:13:23.867" v="16" actId="47"/>
        <pc:sldMkLst>
          <pc:docMk/>
          <pc:sldMk cId="3147088043" sldId="350"/>
        </pc:sldMkLst>
      </pc:sldChg>
      <pc:sldChg chg="del">
        <pc:chgData name="Rohit J Kate" userId="6acfeb0a-1742-4fee-9ad0-3462b52b7fdf" providerId="ADAL" clId="{22197399-5032-45B6-ADA6-68C366447300}" dt="2021-09-08T23:13:23.867" v="16" actId="47"/>
        <pc:sldMkLst>
          <pc:docMk/>
          <pc:sldMk cId="0" sldId="353"/>
        </pc:sldMkLst>
      </pc:sldChg>
      <pc:sldChg chg="add del">
        <pc:chgData name="Rohit J Kate" userId="6acfeb0a-1742-4fee-9ad0-3462b52b7fdf" providerId="ADAL" clId="{22197399-5032-45B6-ADA6-68C366447300}" dt="2021-09-08T23:44:44.598" v="24"/>
        <pc:sldMkLst>
          <pc:docMk/>
          <pc:sldMk cId="0" sldId="354"/>
        </pc:sldMkLst>
      </pc:sldChg>
      <pc:sldChg chg="del">
        <pc:chgData name="Rohit J Kate" userId="6acfeb0a-1742-4fee-9ad0-3462b52b7fdf" providerId="ADAL" clId="{22197399-5032-45B6-ADA6-68C366447300}" dt="2021-09-08T23:13:23.867" v="16" actId="47"/>
        <pc:sldMkLst>
          <pc:docMk/>
          <pc:sldMk cId="435991000" sldId="354"/>
        </pc:sldMkLst>
      </pc:sldChg>
      <pc:sldChg chg="modSp add del mod">
        <pc:chgData name="Rohit J Kate" userId="6acfeb0a-1742-4fee-9ad0-3462b52b7fdf" providerId="ADAL" clId="{22197399-5032-45B6-ADA6-68C366447300}" dt="2021-09-08T23:44:44.598" v="24"/>
        <pc:sldMkLst>
          <pc:docMk/>
          <pc:sldMk cId="0" sldId="355"/>
        </pc:sldMkLst>
        <pc:spChg chg="mod">
          <ac:chgData name="Rohit J Kate" userId="6acfeb0a-1742-4fee-9ad0-3462b52b7fdf" providerId="ADAL" clId="{22197399-5032-45B6-ADA6-68C366447300}" dt="2021-09-08T23:23:19.295" v="22" actId="20577"/>
          <ac:spMkLst>
            <pc:docMk/>
            <pc:sldMk cId="0" sldId="355"/>
            <ac:spMk id="68611" creationId="{3AD750D2-1B41-48A3-8337-59A76697230D}"/>
          </ac:spMkLst>
        </pc:spChg>
      </pc:sldChg>
      <pc:sldChg chg="modSp add mod">
        <pc:chgData name="Rohit J Kate" userId="6acfeb0a-1742-4fee-9ad0-3462b52b7fdf" providerId="ADAL" clId="{22197399-5032-45B6-ADA6-68C366447300}" dt="2021-09-08T23:45:04.112" v="27" actId="114"/>
        <pc:sldMkLst>
          <pc:docMk/>
          <pc:sldMk cId="0" sldId="356"/>
        </pc:sldMkLst>
        <pc:spChg chg="mod">
          <ac:chgData name="Rohit J Kate" userId="6acfeb0a-1742-4fee-9ad0-3462b52b7fdf" providerId="ADAL" clId="{22197399-5032-45B6-ADA6-68C366447300}" dt="2021-09-08T23:45:04.112" v="27" actId="114"/>
          <ac:spMkLst>
            <pc:docMk/>
            <pc:sldMk cId="0" sldId="356"/>
            <ac:spMk id="70687" creationId="{701A4AC6-20BE-41A5-816E-E079003E2565}"/>
          </ac:spMkLst>
        </pc:spChg>
      </pc:sldChg>
      <pc:sldChg chg="modSp add mod">
        <pc:chgData name="Rohit J Kate" userId="6acfeb0a-1742-4fee-9ad0-3462b52b7fdf" providerId="ADAL" clId="{22197399-5032-45B6-ADA6-68C366447300}" dt="2021-09-08T23:53:03.303" v="136" actId="207"/>
        <pc:sldMkLst>
          <pc:docMk/>
          <pc:sldMk cId="0" sldId="357"/>
        </pc:sldMkLst>
        <pc:spChg chg="mod">
          <ac:chgData name="Rohit J Kate" userId="6acfeb0a-1742-4fee-9ad0-3462b52b7fdf" providerId="ADAL" clId="{22197399-5032-45B6-ADA6-68C366447300}" dt="2021-09-08T23:53:03.303" v="136" actId="207"/>
          <ac:spMkLst>
            <pc:docMk/>
            <pc:sldMk cId="0" sldId="357"/>
            <ac:spMk id="72707" creationId="{79CA360D-A5E4-4301-8C2B-884516C5ACF7}"/>
          </ac:spMkLst>
        </pc:spChg>
      </pc:sldChg>
      <pc:sldChg chg="add">
        <pc:chgData name="Rohit J Kate" userId="6acfeb0a-1742-4fee-9ad0-3462b52b7fdf" providerId="ADAL" clId="{22197399-5032-45B6-ADA6-68C366447300}" dt="2021-09-08T23:15:37.164" v="18"/>
        <pc:sldMkLst>
          <pc:docMk/>
          <pc:sldMk cId="0" sldId="358"/>
        </pc:sldMkLst>
      </pc:sldChg>
      <pc:sldChg chg="add">
        <pc:chgData name="Rohit J Kate" userId="6acfeb0a-1742-4fee-9ad0-3462b52b7fdf" providerId="ADAL" clId="{22197399-5032-45B6-ADA6-68C366447300}" dt="2021-09-08T23:15:37.164" v="18"/>
        <pc:sldMkLst>
          <pc:docMk/>
          <pc:sldMk cId="0" sldId="359"/>
        </pc:sldMkLst>
      </pc:sldChg>
      <pc:sldChg chg="add">
        <pc:chgData name="Rohit J Kate" userId="6acfeb0a-1742-4fee-9ad0-3462b52b7fdf" providerId="ADAL" clId="{22197399-5032-45B6-ADA6-68C366447300}" dt="2021-09-08T23:15:37.164" v="18"/>
        <pc:sldMkLst>
          <pc:docMk/>
          <pc:sldMk cId="0" sldId="360"/>
        </pc:sldMkLst>
      </pc:sldChg>
      <pc:sldChg chg="modSp add mod">
        <pc:chgData name="Rohit J Kate" userId="6acfeb0a-1742-4fee-9ad0-3462b52b7fdf" providerId="ADAL" clId="{22197399-5032-45B6-ADA6-68C366447300}" dt="2021-09-09T00:22:44.219" v="247" actId="6549"/>
        <pc:sldMkLst>
          <pc:docMk/>
          <pc:sldMk cId="0" sldId="361"/>
        </pc:sldMkLst>
        <pc:spChg chg="mod">
          <ac:chgData name="Rohit J Kate" userId="6acfeb0a-1742-4fee-9ad0-3462b52b7fdf" providerId="ADAL" clId="{22197399-5032-45B6-ADA6-68C366447300}" dt="2021-09-08T23:58:53.568" v="246" actId="6549"/>
          <ac:spMkLst>
            <pc:docMk/>
            <pc:sldMk cId="0" sldId="361"/>
            <ac:spMk id="84994" creationId="{0EE3B766-1A5A-43BC-A43D-2B1D7D2D58EF}"/>
          </ac:spMkLst>
        </pc:spChg>
        <pc:spChg chg="mod">
          <ac:chgData name="Rohit J Kate" userId="6acfeb0a-1742-4fee-9ad0-3462b52b7fdf" providerId="ADAL" clId="{22197399-5032-45B6-ADA6-68C366447300}" dt="2021-09-09T00:22:44.219" v="247" actId="6549"/>
          <ac:spMkLst>
            <pc:docMk/>
            <pc:sldMk cId="0" sldId="361"/>
            <ac:spMk id="84995" creationId="{80D89185-6BCD-4CF6-A141-CD506917EAC5}"/>
          </ac:spMkLst>
        </pc:spChg>
      </pc:sldChg>
      <pc:sldChg chg="del">
        <pc:chgData name="Rohit J Kate" userId="6acfeb0a-1742-4fee-9ad0-3462b52b7fdf" providerId="ADAL" clId="{22197399-5032-45B6-ADA6-68C366447300}" dt="2021-09-08T23:13:23.867" v="16" actId="47"/>
        <pc:sldMkLst>
          <pc:docMk/>
          <pc:sldMk cId="0" sldId="368"/>
        </pc:sldMkLst>
      </pc:sldChg>
      <pc:sldChg chg="del">
        <pc:chgData name="Rohit J Kate" userId="6acfeb0a-1742-4fee-9ad0-3462b52b7fdf" providerId="ADAL" clId="{22197399-5032-45B6-ADA6-68C366447300}" dt="2021-09-08T23:13:23.867" v="16" actId="47"/>
        <pc:sldMkLst>
          <pc:docMk/>
          <pc:sldMk cId="3076812668" sldId="369"/>
        </pc:sldMkLst>
      </pc:sldChg>
      <pc:sldChg chg="del">
        <pc:chgData name="Rohit J Kate" userId="6acfeb0a-1742-4fee-9ad0-3462b52b7fdf" providerId="ADAL" clId="{22197399-5032-45B6-ADA6-68C366447300}" dt="2021-09-08T23:13:23.867" v="16" actId="47"/>
        <pc:sldMkLst>
          <pc:docMk/>
          <pc:sldMk cId="612386687" sldId="370"/>
        </pc:sldMkLst>
      </pc:sldChg>
      <pc:sldChg chg="del">
        <pc:chgData name="Rohit J Kate" userId="6acfeb0a-1742-4fee-9ad0-3462b52b7fdf" providerId="ADAL" clId="{22197399-5032-45B6-ADA6-68C366447300}" dt="2021-09-08T23:13:23.867" v="16" actId="47"/>
        <pc:sldMkLst>
          <pc:docMk/>
          <pc:sldMk cId="815060013" sldId="371"/>
        </pc:sldMkLst>
      </pc:sldChg>
      <pc:sldChg chg="del">
        <pc:chgData name="Rohit J Kate" userId="6acfeb0a-1742-4fee-9ad0-3462b52b7fdf" providerId="ADAL" clId="{22197399-5032-45B6-ADA6-68C366447300}" dt="2021-09-08T23:13:23.867" v="16" actId="47"/>
        <pc:sldMkLst>
          <pc:docMk/>
          <pc:sldMk cId="555298921" sldId="372"/>
        </pc:sldMkLst>
      </pc:sldChg>
      <pc:sldChg chg="add">
        <pc:chgData name="Rohit J Kate" userId="6acfeb0a-1742-4fee-9ad0-3462b52b7fdf" providerId="ADAL" clId="{22197399-5032-45B6-ADA6-68C366447300}" dt="2021-09-08T23:15:37.164" v="18"/>
        <pc:sldMkLst>
          <pc:docMk/>
          <pc:sldMk cId="0" sldId="377"/>
        </pc:sldMkLst>
      </pc:sldChg>
      <pc:sldChg chg="add">
        <pc:chgData name="Rohit J Kate" userId="6acfeb0a-1742-4fee-9ad0-3462b52b7fdf" providerId="ADAL" clId="{22197399-5032-45B6-ADA6-68C366447300}" dt="2021-09-08T23:15:37.164" v="18"/>
        <pc:sldMkLst>
          <pc:docMk/>
          <pc:sldMk cId="0" sldId="378"/>
        </pc:sldMkLst>
      </pc:sldChg>
      <pc:sldChg chg="modSp add mod">
        <pc:chgData name="Rohit J Kate" userId="6acfeb0a-1742-4fee-9ad0-3462b52b7fdf" providerId="ADAL" clId="{22197399-5032-45B6-ADA6-68C366447300}" dt="2021-09-09T05:37:20.975" v="4343" actId="20577"/>
        <pc:sldMkLst>
          <pc:docMk/>
          <pc:sldMk cId="932400866" sldId="382"/>
        </pc:sldMkLst>
        <pc:spChg chg="mod">
          <ac:chgData name="Rohit J Kate" userId="6acfeb0a-1742-4fee-9ad0-3462b52b7fdf" providerId="ADAL" clId="{22197399-5032-45B6-ADA6-68C366447300}" dt="2021-09-09T05:37:20.975" v="4343" actId="20577"/>
          <ac:spMkLst>
            <pc:docMk/>
            <pc:sldMk cId="932400866" sldId="382"/>
            <ac:spMk id="68611" creationId="{3AD750D2-1B41-48A3-8337-59A76697230D}"/>
          </ac:spMkLst>
        </pc:spChg>
      </pc:sldChg>
      <pc:sldChg chg="add del setBg">
        <pc:chgData name="Rohit J Kate" userId="6acfeb0a-1742-4fee-9ad0-3462b52b7fdf" providerId="ADAL" clId="{22197399-5032-45B6-ADA6-68C366447300}" dt="2021-09-08T23:51:49.135" v="122"/>
        <pc:sldMkLst>
          <pc:docMk/>
          <pc:sldMk cId="1355336997" sldId="383"/>
        </pc:sldMkLst>
        <pc:spChg chg="mod">
          <ac:chgData name="Rohit J Kate" userId="6acfeb0a-1742-4fee-9ad0-3462b52b7fdf" providerId="ADAL" clId="{22197399-5032-45B6-ADA6-68C366447300}" dt="2021-09-09T00:53:14.831" v="1733" actId="20577"/>
          <ac:spMkLst>
            <pc:docMk/>
            <pc:sldMk cId="1355336997" sldId="383"/>
            <ac:spMk id="2" creationId="{844AAA7B-BE11-4EB3-ADB6-57E006F12DCA}"/>
          </ac:spMkLst>
        </pc:spChg>
        <pc:spChg chg="mod">
          <ac:chgData name="Rohit J Kate" userId="6acfeb0a-1742-4fee-9ad0-3462b52b7fdf" providerId="ADAL" clId="{22197399-5032-45B6-ADA6-68C366447300}" dt="2021-09-09T01:09:03.885" v="2695" actId="20577"/>
          <ac:spMkLst>
            <pc:docMk/>
            <pc:sldMk cId="1355336997" sldId="383"/>
            <ac:spMk id="3" creationId="{DA709591-CE26-4A8F-B6B5-6FB31EEF668C}"/>
          </ac:spMkLst>
        </pc:spChg>
      </pc:sldChg>
      <pc:sldChg chg="modSp add mod">
        <pc:chgData name="Rohit J Kate" userId="6acfeb0a-1742-4fee-9ad0-3462b52b7fdf" providerId="ADAL" clId="{22197399-5032-45B6-ADA6-68C366447300}" dt="2021-09-09T00:53:28.901" v="1753" actId="6549"/>
        <pc:sldMkLst>
          <pc:docMk/>
          <pc:sldMk cId="0" sldId="465"/>
        </pc:sldMkLst>
        <pc:spChg chg="mod">
          <ac:chgData name="Rohit J Kate" userId="6acfeb0a-1742-4fee-9ad0-3462b52b7fdf" providerId="ADAL" clId="{22197399-5032-45B6-ADA6-68C366447300}" dt="2021-09-09T00:53:28.901" v="1753" actId="6549"/>
          <ac:spMkLst>
            <pc:docMk/>
            <pc:sldMk cId="0" sldId="465"/>
            <ac:spMk id="113666" creationId="{3B2BAE19-4FCF-4053-B151-3E9986FA597D}"/>
          </ac:spMkLst>
        </pc:spChg>
      </pc:sldChg>
      <pc:sldChg chg="modSp new mod">
        <pc:chgData name="Rohit J Kate" userId="6acfeb0a-1742-4fee-9ad0-3462b52b7fdf" providerId="ADAL" clId="{22197399-5032-45B6-ADA6-68C366447300}" dt="2021-09-09T01:11:09.601" v="2810" actId="20577"/>
        <pc:sldMkLst>
          <pc:docMk/>
          <pc:sldMk cId="89248831" sldId="466"/>
        </pc:sldMkLst>
        <pc:spChg chg="mod">
          <ac:chgData name="Rohit J Kate" userId="6acfeb0a-1742-4fee-9ad0-3462b52b7fdf" providerId="ADAL" clId="{22197399-5032-45B6-ADA6-68C366447300}" dt="2021-09-09T00:55:46.188" v="1768" actId="20577"/>
          <ac:spMkLst>
            <pc:docMk/>
            <pc:sldMk cId="89248831" sldId="466"/>
            <ac:spMk id="2" creationId="{495A10D8-FADF-4A65-8C71-B6B696D88C37}"/>
          </ac:spMkLst>
        </pc:spChg>
        <pc:spChg chg="mod">
          <ac:chgData name="Rohit J Kate" userId="6acfeb0a-1742-4fee-9ad0-3462b52b7fdf" providerId="ADAL" clId="{22197399-5032-45B6-ADA6-68C366447300}" dt="2021-09-09T01:11:09.601" v="2810" actId="20577"/>
          <ac:spMkLst>
            <pc:docMk/>
            <pc:sldMk cId="89248831" sldId="466"/>
            <ac:spMk id="3" creationId="{DA6890D7-9F5B-4771-8166-AFA9D616319A}"/>
          </ac:spMkLst>
        </pc:spChg>
      </pc:sldChg>
      <pc:sldChg chg="new del">
        <pc:chgData name="Rohit J Kate" userId="6acfeb0a-1742-4fee-9ad0-3462b52b7fdf" providerId="ADAL" clId="{22197399-5032-45B6-ADA6-68C366447300}" dt="2021-09-09T01:02:05.100" v="2207" actId="47"/>
        <pc:sldMkLst>
          <pc:docMk/>
          <pc:sldMk cId="741300696" sldId="467"/>
        </pc:sldMkLst>
      </pc:sldChg>
      <pc:sldChg chg="modSp new mod">
        <pc:chgData name="Rohit J Kate" userId="6acfeb0a-1742-4fee-9ad0-3462b52b7fdf" providerId="ADAL" clId="{22197399-5032-45B6-ADA6-68C366447300}" dt="2021-09-09T01:08:43.457" v="2691" actId="404"/>
        <pc:sldMkLst>
          <pc:docMk/>
          <pc:sldMk cId="1427566505" sldId="467"/>
        </pc:sldMkLst>
        <pc:spChg chg="mod">
          <ac:chgData name="Rohit J Kate" userId="6acfeb0a-1742-4fee-9ad0-3462b52b7fdf" providerId="ADAL" clId="{22197399-5032-45B6-ADA6-68C366447300}" dt="2021-09-09T01:07:25.205" v="2678" actId="1076"/>
          <ac:spMkLst>
            <pc:docMk/>
            <pc:sldMk cId="1427566505" sldId="467"/>
            <ac:spMk id="2" creationId="{AEDA2549-D02E-446C-BBD4-9490FDB11365}"/>
          </ac:spMkLst>
        </pc:spChg>
        <pc:spChg chg="mod">
          <ac:chgData name="Rohit J Kate" userId="6acfeb0a-1742-4fee-9ad0-3462b52b7fdf" providerId="ADAL" clId="{22197399-5032-45B6-ADA6-68C366447300}" dt="2021-09-09T01:08:43.457" v="2691" actId="404"/>
          <ac:spMkLst>
            <pc:docMk/>
            <pc:sldMk cId="1427566505" sldId="467"/>
            <ac:spMk id="3" creationId="{D2CD6B98-F8C6-49B7-BCEA-D9E85A617093}"/>
          </ac:spMkLst>
        </pc:spChg>
      </pc:sldChg>
      <pc:sldChg chg="modSp new mod">
        <pc:chgData name="Rohit J Kate" userId="6acfeb0a-1742-4fee-9ad0-3462b52b7fdf" providerId="ADAL" clId="{22197399-5032-45B6-ADA6-68C366447300}" dt="2021-09-09T01:16:21.588" v="3140" actId="20577"/>
        <pc:sldMkLst>
          <pc:docMk/>
          <pc:sldMk cId="129171949" sldId="468"/>
        </pc:sldMkLst>
        <pc:spChg chg="mod">
          <ac:chgData name="Rohit J Kate" userId="6acfeb0a-1742-4fee-9ad0-3462b52b7fdf" providerId="ADAL" clId="{22197399-5032-45B6-ADA6-68C366447300}" dt="2021-09-09T01:15:26.304" v="3047" actId="1076"/>
          <ac:spMkLst>
            <pc:docMk/>
            <pc:sldMk cId="129171949" sldId="468"/>
            <ac:spMk id="2" creationId="{15A68C2D-C2CE-4E68-A45A-5EA8FEF34A58}"/>
          </ac:spMkLst>
        </pc:spChg>
        <pc:spChg chg="mod">
          <ac:chgData name="Rohit J Kate" userId="6acfeb0a-1742-4fee-9ad0-3462b52b7fdf" providerId="ADAL" clId="{22197399-5032-45B6-ADA6-68C366447300}" dt="2021-09-09T01:16:21.588" v="3140" actId="20577"/>
          <ac:spMkLst>
            <pc:docMk/>
            <pc:sldMk cId="129171949" sldId="468"/>
            <ac:spMk id="3" creationId="{25B94477-FC1E-4D1C-A45A-BEEF44463617}"/>
          </ac:spMkLst>
        </pc:spChg>
      </pc:sldChg>
      <pc:sldChg chg="new del">
        <pc:chgData name="Rohit J Kate" userId="6acfeb0a-1742-4fee-9ad0-3462b52b7fdf" providerId="ADAL" clId="{22197399-5032-45B6-ADA6-68C366447300}" dt="2021-09-09T01:02:06.774" v="2208" actId="47"/>
        <pc:sldMkLst>
          <pc:docMk/>
          <pc:sldMk cId="3560500409" sldId="468"/>
        </pc:sldMkLst>
      </pc:sldChg>
      <pc:sldChg chg="modSp new mod">
        <pc:chgData name="Rohit J Kate" userId="6acfeb0a-1742-4fee-9ad0-3462b52b7fdf" providerId="ADAL" clId="{22197399-5032-45B6-ADA6-68C366447300}" dt="2021-09-09T01:32:42.870" v="3493" actId="1076"/>
        <pc:sldMkLst>
          <pc:docMk/>
          <pc:sldMk cId="999364333" sldId="469"/>
        </pc:sldMkLst>
        <pc:spChg chg="mod">
          <ac:chgData name="Rohit J Kate" userId="6acfeb0a-1742-4fee-9ad0-3462b52b7fdf" providerId="ADAL" clId="{22197399-5032-45B6-ADA6-68C366447300}" dt="2021-09-09T01:32:42.870" v="3493" actId="1076"/>
          <ac:spMkLst>
            <pc:docMk/>
            <pc:sldMk cId="999364333" sldId="469"/>
            <ac:spMk id="2" creationId="{6857E695-702E-4324-936A-223510DD824C}"/>
          </ac:spMkLst>
        </pc:spChg>
        <pc:spChg chg="mod">
          <ac:chgData name="Rohit J Kate" userId="6acfeb0a-1742-4fee-9ad0-3462b52b7fdf" providerId="ADAL" clId="{22197399-5032-45B6-ADA6-68C366447300}" dt="2021-09-09T01:32:38.749" v="3492" actId="5793"/>
          <ac:spMkLst>
            <pc:docMk/>
            <pc:sldMk cId="999364333" sldId="469"/>
            <ac:spMk id="3" creationId="{2EBE509B-395B-4E1D-A0BA-7CE9111F2F2F}"/>
          </ac:spMkLst>
        </pc:spChg>
      </pc:sldChg>
      <pc:sldChg chg="modSp new mod">
        <pc:chgData name="Rohit J Kate" userId="6acfeb0a-1742-4fee-9ad0-3462b52b7fdf" providerId="ADAL" clId="{22197399-5032-45B6-ADA6-68C366447300}" dt="2021-09-09T01:41:10.476" v="3757" actId="20577"/>
        <pc:sldMkLst>
          <pc:docMk/>
          <pc:sldMk cId="318140506" sldId="470"/>
        </pc:sldMkLst>
        <pc:spChg chg="mod">
          <ac:chgData name="Rohit J Kate" userId="6acfeb0a-1742-4fee-9ad0-3462b52b7fdf" providerId="ADAL" clId="{22197399-5032-45B6-ADA6-68C366447300}" dt="2021-09-09T01:32:52.631" v="3516" actId="20577"/>
          <ac:spMkLst>
            <pc:docMk/>
            <pc:sldMk cId="318140506" sldId="470"/>
            <ac:spMk id="2" creationId="{25C5CE94-0368-462D-ACBC-08F6539FFF56}"/>
          </ac:spMkLst>
        </pc:spChg>
        <pc:spChg chg="mod">
          <ac:chgData name="Rohit J Kate" userId="6acfeb0a-1742-4fee-9ad0-3462b52b7fdf" providerId="ADAL" clId="{22197399-5032-45B6-ADA6-68C366447300}" dt="2021-09-09T01:41:10.476" v="3757" actId="20577"/>
          <ac:spMkLst>
            <pc:docMk/>
            <pc:sldMk cId="318140506" sldId="470"/>
            <ac:spMk id="3" creationId="{14A97A12-24F7-40FC-8C5A-C456D8B05F22}"/>
          </ac:spMkLst>
        </pc:spChg>
      </pc:sldChg>
      <pc:sldChg chg="modSp new mod">
        <pc:chgData name="Rohit J Kate" userId="6acfeb0a-1742-4fee-9ad0-3462b52b7fdf" providerId="ADAL" clId="{22197399-5032-45B6-ADA6-68C366447300}" dt="2021-09-09T01:58:53.965" v="4335" actId="20577"/>
        <pc:sldMkLst>
          <pc:docMk/>
          <pc:sldMk cId="138215854" sldId="471"/>
        </pc:sldMkLst>
        <pc:spChg chg="mod">
          <ac:chgData name="Rohit J Kate" userId="6acfeb0a-1742-4fee-9ad0-3462b52b7fdf" providerId="ADAL" clId="{22197399-5032-45B6-ADA6-68C366447300}" dt="2021-09-09T01:58:22.629" v="4257" actId="20577"/>
          <ac:spMkLst>
            <pc:docMk/>
            <pc:sldMk cId="138215854" sldId="471"/>
            <ac:spMk id="2" creationId="{32838F6A-2CE1-4220-ACB8-A08D14407D3B}"/>
          </ac:spMkLst>
        </pc:spChg>
        <pc:spChg chg="mod">
          <ac:chgData name="Rohit J Kate" userId="6acfeb0a-1742-4fee-9ad0-3462b52b7fdf" providerId="ADAL" clId="{22197399-5032-45B6-ADA6-68C366447300}" dt="2021-09-09T01:58:53.965" v="4335" actId="20577"/>
          <ac:spMkLst>
            <pc:docMk/>
            <pc:sldMk cId="138215854" sldId="471"/>
            <ac:spMk id="3" creationId="{D6EE9418-4454-4E1D-A107-EE39D79D2CAE}"/>
          </ac:spMkLst>
        </pc:spChg>
      </pc:sldChg>
      <pc:sldChg chg="modSp new del mod">
        <pc:chgData name="Rohit J Kate" userId="6acfeb0a-1742-4fee-9ad0-3462b52b7fdf" providerId="ADAL" clId="{22197399-5032-45B6-ADA6-68C366447300}" dt="2021-09-09T01:49:42.611" v="3982" actId="47"/>
        <pc:sldMkLst>
          <pc:docMk/>
          <pc:sldMk cId="3281139762" sldId="472"/>
        </pc:sldMkLst>
        <pc:spChg chg="mod">
          <ac:chgData name="Rohit J Kate" userId="6acfeb0a-1742-4fee-9ad0-3462b52b7fdf" providerId="ADAL" clId="{22197399-5032-45B6-ADA6-68C366447300}" dt="2021-09-09T01:49:39.685" v="3981" actId="20577"/>
          <ac:spMkLst>
            <pc:docMk/>
            <pc:sldMk cId="3281139762" sldId="472"/>
            <ac:spMk id="2" creationId="{549CB3B4-CA4F-4C46-B810-9C78133B33FC}"/>
          </ac:spMkLst>
        </pc:spChg>
        <pc:spChg chg="mod">
          <ac:chgData name="Rohit J Kate" userId="6acfeb0a-1742-4fee-9ad0-3462b52b7fdf" providerId="ADAL" clId="{22197399-5032-45B6-ADA6-68C366447300}" dt="2021-09-09T01:49:31.024" v="3973" actId="20577"/>
          <ac:spMkLst>
            <pc:docMk/>
            <pc:sldMk cId="3281139762" sldId="472"/>
            <ac:spMk id="3" creationId="{2BB2EE9B-0E9B-4A33-AFA6-894AD98A768C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A170ED-0782-4436-AA01-CA645DCDF65D}" type="doc">
      <dgm:prSet loTypeId="urn:microsoft.com/office/officeart/2005/8/layout/gear1" loCatId="cycle" qsTypeId="urn:microsoft.com/office/officeart/2005/8/quickstyle/simple1" qsCatId="simple" csTypeId="urn:microsoft.com/office/officeart/2005/8/colors/accent1_2" csCatId="accent1" phldr="1"/>
      <dgm:spPr/>
    </dgm:pt>
    <dgm:pt modelId="{65ACD7AC-8FA4-4BD0-B985-4DF2E25154A9}">
      <dgm:prSet phldrT="[Text]"/>
      <dgm:spPr/>
      <dgm:t>
        <a:bodyPr/>
        <a:lstStyle/>
        <a:p>
          <a:r>
            <a:rPr lang="en-US" dirty="0"/>
            <a:t>Machine Learning Method</a:t>
          </a:r>
        </a:p>
      </dgm:t>
    </dgm:pt>
    <dgm:pt modelId="{5910B1D4-E3B6-42F8-B978-B1FE22F87867}" type="parTrans" cxnId="{EEFF90F0-F02C-421D-A688-839E39DA6C82}">
      <dgm:prSet/>
      <dgm:spPr/>
      <dgm:t>
        <a:bodyPr/>
        <a:lstStyle/>
        <a:p>
          <a:endParaRPr lang="en-US"/>
        </a:p>
      </dgm:t>
    </dgm:pt>
    <dgm:pt modelId="{D5605447-3935-4B5D-9213-AAC4C7BAE979}" type="sibTrans" cxnId="{EEFF90F0-F02C-421D-A688-839E39DA6C82}">
      <dgm:prSet/>
      <dgm:spPr/>
      <dgm:t>
        <a:bodyPr/>
        <a:lstStyle/>
        <a:p>
          <a:endParaRPr lang="en-US"/>
        </a:p>
      </dgm:t>
    </dgm:pt>
    <dgm:pt modelId="{6678F9AD-7647-4BA8-898C-B4CFDBAADD24}" type="pres">
      <dgm:prSet presAssocID="{5CA170ED-0782-4436-AA01-CA645DCDF65D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B2893AD4-63EB-4BDB-98A4-6F260F17AB78}" type="pres">
      <dgm:prSet presAssocID="{65ACD7AC-8FA4-4BD0-B985-4DF2E25154A9}" presName="gear1" presStyleLbl="node1" presStyleIdx="0" presStyleCnt="1" custLinFactNeighborX="81818" custLinFactNeighborY="-46591">
        <dgm:presLayoutVars>
          <dgm:chMax val="1"/>
          <dgm:bulletEnabled val="1"/>
        </dgm:presLayoutVars>
      </dgm:prSet>
      <dgm:spPr/>
    </dgm:pt>
    <dgm:pt modelId="{E536D0AF-5E58-4C27-8760-E625FC7D4EE9}" type="pres">
      <dgm:prSet presAssocID="{65ACD7AC-8FA4-4BD0-B985-4DF2E25154A9}" presName="gear1srcNode" presStyleLbl="node1" presStyleIdx="0" presStyleCnt="1"/>
      <dgm:spPr/>
    </dgm:pt>
    <dgm:pt modelId="{75056CB3-3019-4204-81A4-06AAC2F4BB87}" type="pres">
      <dgm:prSet presAssocID="{65ACD7AC-8FA4-4BD0-B985-4DF2E25154A9}" presName="gear1dstNode" presStyleLbl="node1" presStyleIdx="0" presStyleCnt="1"/>
      <dgm:spPr/>
    </dgm:pt>
    <dgm:pt modelId="{C5389C34-C76D-4D87-BECA-9DACFEFC0675}" type="pres">
      <dgm:prSet presAssocID="{D5605447-3935-4B5D-9213-AAC4C7BAE979}" presName="connector1" presStyleLbl="sibTrans2D1" presStyleIdx="0" presStyleCnt="1" custLinFactNeighborX="58762" custLinFactNeighborY="-33725"/>
      <dgm:spPr/>
    </dgm:pt>
  </dgm:ptLst>
  <dgm:cxnLst>
    <dgm:cxn modelId="{4F5B053D-08C8-4022-B2BC-55A4E01FED43}" type="presOf" srcId="{65ACD7AC-8FA4-4BD0-B985-4DF2E25154A9}" destId="{E536D0AF-5E58-4C27-8760-E625FC7D4EE9}" srcOrd="1" destOrd="0" presId="urn:microsoft.com/office/officeart/2005/8/layout/gear1"/>
    <dgm:cxn modelId="{243C7E60-371B-46B5-9CE5-265CA423F2CD}" type="presOf" srcId="{D5605447-3935-4B5D-9213-AAC4C7BAE979}" destId="{C5389C34-C76D-4D87-BECA-9DACFEFC0675}" srcOrd="0" destOrd="0" presId="urn:microsoft.com/office/officeart/2005/8/layout/gear1"/>
    <dgm:cxn modelId="{0E244D62-E61B-4003-9CAD-D6E72427C971}" type="presOf" srcId="{5CA170ED-0782-4436-AA01-CA645DCDF65D}" destId="{6678F9AD-7647-4BA8-898C-B4CFDBAADD24}" srcOrd="0" destOrd="0" presId="urn:microsoft.com/office/officeart/2005/8/layout/gear1"/>
    <dgm:cxn modelId="{58AAA74C-8FED-4A13-9978-FC72C1DE762F}" type="presOf" srcId="{65ACD7AC-8FA4-4BD0-B985-4DF2E25154A9}" destId="{B2893AD4-63EB-4BDB-98A4-6F260F17AB78}" srcOrd="0" destOrd="0" presId="urn:microsoft.com/office/officeart/2005/8/layout/gear1"/>
    <dgm:cxn modelId="{0B6BF6D3-2022-48A1-9AFF-D2507B9EFF80}" type="presOf" srcId="{65ACD7AC-8FA4-4BD0-B985-4DF2E25154A9}" destId="{75056CB3-3019-4204-81A4-06AAC2F4BB87}" srcOrd="2" destOrd="0" presId="urn:microsoft.com/office/officeart/2005/8/layout/gear1"/>
    <dgm:cxn modelId="{EEFF90F0-F02C-421D-A688-839E39DA6C82}" srcId="{5CA170ED-0782-4436-AA01-CA645DCDF65D}" destId="{65ACD7AC-8FA4-4BD0-B985-4DF2E25154A9}" srcOrd="0" destOrd="0" parTransId="{5910B1D4-E3B6-42F8-B978-B1FE22F87867}" sibTransId="{D5605447-3935-4B5D-9213-AAC4C7BAE979}"/>
    <dgm:cxn modelId="{D311A0FD-DED6-4677-84AB-FD67F7B61F8E}" type="presParOf" srcId="{6678F9AD-7647-4BA8-898C-B4CFDBAADD24}" destId="{B2893AD4-63EB-4BDB-98A4-6F260F17AB78}" srcOrd="0" destOrd="0" presId="urn:microsoft.com/office/officeart/2005/8/layout/gear1"/>
    <dgm:cxn modelId="{7F849696-3C23-4FE5-A322-30C15EA27157}" type="presParOf" srcId="{6678F9AD-7647-4BA8-898C-B4CFDBAADD24}" destId="{E536D0AF-5E58-4C27-8760-E625FC7D4EE9}" srcOrd="1" destOrd="0" presId="urn:microsoft.com/office/officeart/2005/8/layout/gear1"/>
    <dgm:cxn modelId="{62C6BE6B-C847-4D4B-B418-B79DBD36D36B}" type="presParOf" srcId="{6678F9AD-7647-4BA8-898C-B4CFDBAADD24}" destId="{75056CB3-3019-4204-81A4-06AAC2F4BB87}" srcOrd="2" destOrd="0" presId="urn:microsoft.com/office/officeart/2005/8/layout/gear1"/>
    <dgm:cxn modelId="{4ECB0A35-156A-4844-AEA2-6373A89C5667}" type="presParOf" srcId="{6678F9AD-7647-4BA8-898C-B4CFDBAADD24}" destId="{C5389C34-C76D-4D87-BECA-9DACFEFC0675}" srcOrd="3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893AD4-63EB-4BDB-98A4-6F260F17AB78}">
      <dsp:nvSpPr>
        <dsp:cNvPr id="0" name=""/>
        <dsp:cNvSpPr/>
      </dsp:nvSpPr>
      <dsp:spPr>
        <a:xfrm>
          <a:off x="4612635" y="0"/>
          <a:ext cx="2416810" cy="2416810"/>
        </a:xfrm>
        <a:prstGeom prst="gear9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Machine Learning Method</a:t>
          </a:r>
        </a:p>
      </dsp:txBody>
      <dsp:txXfrm>
        <a:off x="5098521" y="566126"/>
        <a:ext cx="1445038" cy="1242290"/>
      </dsp:txXfrm>
    </dsp:sp>
    <dsp:sp modelId="{C5389C34-C76D-4D87-BECA-9DACFEFC0675}">
      <dsp:nvSpPr>
        <dsp:cNvPr id="0" name=""/>
        <dsp:cNvSpPr/>
      </dsp:nvSpPr>
      <dsp:spPr>
        <a:xfrm>
          <a:off x="4499197" y="-318574"/>
          <a:ext cx="2972676" cy="2972676"/>
        </a:xfrm>
        <a:prstGeom prst="circularArrow">
          <a:avLst>
            <a:gd name="adj1" fmla="val 4878"/>
            <a:gd name="adj2" fmla="val 312630"/>
            <a:gd name="adj3" fmla="val 3158056"/>
            <a:gd name="adj4" fmla="val 15200497"/>
            <a:gd name="adj5" fmla="val 569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21E00C8-BBFC-4A79-A3EB-BFEF4744DCE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299849-91D8-42DA-8C82-75A99C639285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393E1C91-0E93-4B41-BC2E-9C28A112EA12}" type="datetimeFigureOut">
              <a:rPr lang="en-US"/>
              <a:pPr>
                <a:defRPr/>
              </a:pPr>
              <a:t>9/18/2023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8BA3C516-D199-4BA7-AE36-D70E4433AFD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54820B19-0EE5-4963-A58F-34FC2D5E88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E094A4-4AA4-4C90-BAF5-315AE0963F9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622D59-37E3-462C-94FE-983EFE8B33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92F26B4-3C9F-4794-ABE7-2DE33F7A613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EE3195C5-E1EF-4D08-9101-F1A2B98D64E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EB302E43-A5B8-45A3-A14F-462089D0394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>
            <a:extLst>
              <a:ext uri="{FF2B5EF4-FFF2-40B4-BE49-F238E27FC236}">
                <a16:creationId xmlns:a16="http://schemas.microsoft.com/office/drawing/2014/main" id="{0C8A122D-11E4-4A7E-976B-CC36C1D1674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86F5EF2-02ED-4A5D-B3D3-B576293ED760}" type="slidenum">
              <a:rPr lang="en-US" altLang="en-US" sz="1200"/>
              <a:pPr/>
              <a:t>20</a:t>
            </a:fld>
            <a:endParaRPr lang="en-US" altLang="en-US" sz="1200"/>
          </a:p>
        </p:txBody>
      </p:sp>
      <p:sp>
        <p:nvSpPr>
          <p:cNvPr id="86019" name="Rectangle 2">
            <a:extLst>
              <a:ext uri="{FF2B5EF4-FFF2-40B4-BE49-F238E27FC236}">
                <a16:creationId xmlns:a16="http://schemas.microsoft.com/office/drawing/2014/main" id="{928FD962-E5C3-4EF9-B941-4047A360CA5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>
            <a:extLst>
              <a:ext uri="{FF2B5EF4-FFF2-40B4-BE49-F238E27FC236}">
                <a16:creationId xmlns:a16="http://schemas.microsoft.com/office/drawing/2014/main" id="{1E6A0D90-4791-4627-980A-8616DDBE0F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0E8AFD-930E-4A57-8D37-7C15717BA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155BEF-19A6-4C40-B78A-24B21D620438}" type="datetime1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7D43EC-ECE9-4E3A-9F5E-F474FF49C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3D06D6-DEDC-45B2-80BC-DFDCE4A3C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B70E75-69EF-4792-BA8E-ED71DE57B01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1705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5F6D7-D6D3-43C9-91F0-4C46DF6BE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653B03-B4F2-4927-84D9-74BAD85E7CF3}" type="datetime1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6EC9C9-F39E-4C58-A044-E9BA997E9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6892B-64FE-4B1D-80E0-9741EF498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C49CFD-3B41-40AA-87AB-A82E4E470BE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5112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5F10BE-19B1-4ADB-93F1-F217DFAEF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2A2FA4-D0AC-4C3D-AACD-9C9791A80A03}" type="datetime1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F28FEB-3FA0-46D3-B398-F87E13052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D8A3EE-92E7-4D71-A58D-DF8425E6C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283061-7EC2-48FD-97FB-495122EAD58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8408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66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rgbClr val="009900"/>
                </a:solidFill>
              </a:defRPr>
            </a:lvl2pPr>
            <a:lvl3pPr>
              <a:defRPr>
                <a:solidFill>
                  <a:schemeClr val="accent1">
                    <a:lumMod val="75000"/>
                  </a:schemeClr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BA027F-8AF4-4511-8757-5E39EC591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7D2F6F-F2E0-46B6-9F16-E79FDA32AF47}" type="datetime1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B8B6E-7F93-4852-8853-B77CD22FC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DF25FE-7AB8-49C3-8622-FFD1A91D8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B817CF-4E6D-4B0A-AF73-C86BF0A455A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8962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FE034B-C33A-40D4-B9AA-6BAB21C85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D99AA4-DE5F-48BC-9D5F-07969A9C2EDB}" type="datetime1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74ED4B-2265-467B-B86A-6DA17DA37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06CD15-F893-47BE-B3ED-06FC5C576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4BC2B6-80E1-4BA8-8D42-705DA6E77C1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3215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BC601CE-D7E7-4902-814E-665380760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9A9556-DA31-4EF2-AF3D-A42C29E2DB4D}" type="datetime1">
              <a:rPr lang="en-US" smtClean="0"/>
              <a:t>9/18/2023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EEB2DCB-C699-4D7C-8359-BA466DE45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45701C3-9693-4AD4-8588-FC8D3244C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9FE261-B4D5-4221-8D64-02DB3CFB0ED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5921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D0698ED5-0717-48C1-955B-966E5AAC8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693009-CD95-4966-9704-5357FF088467}" type="datetime1">
              <a:rPr lang="en-US" smtClean="0"/>
              <a:t>9/18/2023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E35B17B-639B-4909-AAE9-A7EB21630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858E32E-59EF-47E4-A8AD-85BF23EF0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B573D2-6F8F-4EE9-947E-B8397353E6A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8738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7A3B4610-C037-48C7-A79F-D6EE95E00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F8D13E-F5FC-44F5-9042-2DEB130F4C7D}" type="datetime1">
              <a:rPr lang="en-US" smtClean="0"/>
              <a:t>9/18/2023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57C0F8C6-56EA-40C7-83D9-ED03C6607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AECC2F8-0488-4E0C-BB7A-2D5F9981C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F5BB2F-897B-4486-8129-CCF7238D906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1927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91F1FEE4-D8BC-4EB6-8FF9-8D5DBF9E9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C902FF-EFDA-4799-B94B-42D17B94AE53}" type="datetime1">
              <a:rPr lang="en-US" smtClean="0"/>
              <a:t>9/18/2023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0B81FEC8-5464-4D49-AD74-3FDA65950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836D65E1-A213-4608-B21A-6DB2B8689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C1CAFC-E51E-4E6F-9593-E4131849E7D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7411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125388B-38C9-47AC-BE8D-30AB9AD21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31865F-9B73-47F3-940B-549E9D930B59}" type="datetime1">
              <a:rPr lang="en-US" smtClean="0"/>
              <a:t>9/18/2023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0B64BD3-D999-449E-B426-A0B38BEAC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3515927-E470-4E37-83E8-1CD38E036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2A9A08-A15C-482F-B80C-1FE69B38D9D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9900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D35D689-6C92-428D-8E8D-0D06CE3C4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AF9A31-2B85-4267-B2D1-7D65ABB8341D}" type="datetime1">
              <a:rPr lang="en-US" smtClean="0"/>
              <a:t>9/18/2023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281F6DB-83A1-48AA-BCBC-022498139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41A02E8-C24E-41B1-8523-211BC8F6B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E2B071-B01D-43FA-AE44-1532DB32175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2722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0E27B1B3-17D8-4347-8991-3BA2C3DC4B18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6F6D152F-CA98-448A-A34D-88A8D730AB2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728375-D93A-49FC-93F8-FA1C10AC88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C02A7A1-EF0B-461C-A599-244C8F68B954}" type="datetime1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A3EAD7-15D9-414B-911D-7876DF1B61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B12DEC-F0EC-4A2E-ADD6-2A4C28BB9F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28B15F49-29BA-4CF1-850C-C2A0D3FBB1F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.umn.edu/~tpederse/Data/original.line.tar.gz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E458C-1D0E-4AD6-BC38-2EA40C36A6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5300" y="1926424"/>
            <a:ext cx="8153400" cy="1470025"/>
          </a:xfrm>
          <a:solidFill>
            <a:schemeClr val="bg1"/>
          </a:solidFill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900" dirty="0">
                <a:solidFill>
                  <a:srgbClr val="0066FF"/>
                </a:solidFill>
                <a:latin typeface="Arial" pitchFamily="34" charset="0"/>
                <a:cs typeface="Arial" pitchFamily="34" charset="0"/>
              </a:rPr>
              <a:t>Natural Language Processing</a:t>
            </a:r>
            <a:endParaRPr lang="en-US" dirty="0">
              <a:solidFill>
                <a:srgbClr val="0066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51" name="Subtitle 2">
            <a:extLst>
              <a:ext uri="{FF2B5EF4-FFF2-40B4-BE49-F238E27FC236}">
                <a16:creationId xmlns:a16="http://schemas.microsoft.com/office/drawing/2014/main" id="{86C43EAE-24EF-4E5E-BE27-38707C7164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24199" y="3565124"/>
            <a:ext cx="2743200" cy="457200"/>
          </a:xfrm>
        </p:spPr>
        <p:txBody>
          <a:bodyPr/>
          <a:lstStyle/>
          <a:p>
            <a:pPr eaLnBrk="1" hangingPunct="1"/>
            <a:r>
              <a:rPr lang="en-US" altLang="en-US" sz="3600" dirty="0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Rohit Kate</a:t>
            </a:r>
          </a:p>
        </p:txBody>
      </p:sp>
      <p:pic>
        <p:nvPicPr>
          <p:cNvPr id="2052" name="Picture 8">
            <a:extLst>
              <a:ext uri="{FF2B5EF4-FFF2-40B4-BE49-F238E27FC236}">
                <a16:creationId xmlns:a16="http://schemas.microsoft.com/office/drawing/2014/main" id="{C7C59AB5-6170-4A60-9463-6089A7A4FF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81250" cy="202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D88DE3F-3D1B-4278-BAA2-D09D51CD587D}"/>
              </a:ext>
            </a:extLst>
          </p:cNvPr>
          <p:cNvSpPr txBox="1"/>
          <p:nvPr/>
        </p:nvSpPr>
        <p:spPr>
          <a:xfrm>
            <a:off x="239026" y="4722708"/>
            <a:ext cx="84096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Introduction to Machine Learning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4A9FD7-5C1D-4C28-90CC-97B949B0A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70E75-69EF-4792-BA8E-ED71DE57B01E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BE1F9-3188-4FA4-B4FF-94910F34C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4926"/>
            <a:ext cx="8534400" cy="1143000"/>
          </a:xfrm>
        </p:spPr>
        <p:txBody>
          <a:bodyPr/>
          <a:lstStyle/>
          <a:p>
            <a:r>
              <a:rPr lang="en-US" dirty="0"/>
              <a:t>When do we need machine learning?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F9874-768A-49AC-978E-C8822831BB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273675"/>
          </a:xfrm>
        </p:spPr>
        <p:txBody>
          <a:bodyPr>
            <a:normAutofit/>
          </a:bodyPr>
          <a:lstStyle/>
          <a:p>
            <a:r>
              <a:rPr lang="en-US" sz="2600" dirty="0"/>
              <a:t>When the tasks are too complex to program</a:t>
            </a:r>
          </a:p>
          <a:p>
            <a:pPr lvl="1"/>
            <a:r>
              <a:rPr lang="en-US" sz="2600" dirty="0"/>
              <a:t>Tasks performed by humans/animals</a:t>
            </a:r>
          </a:p>
          <a:p>
            <a:pPr lvl="2"/>
            <a:r>
              <a:rPr lang="en-US" sz="1900" dirty="0"/>
              <a:t>Image understanding</a:t>
            </a:r>
          </a:p>
          <a:p>
            <a:pPr lvl="2"/>
            <a:r>
              <a:rPr lang="en-US" sz="1900" dirty="0"/>
              <a:t>Speech recognition</a:t>
            </a:r>
          </a:p>
          <a:p>
            <a:pPr lvl="2"/>
            <a:r>
              <a:rPr lang="en-US" sz="1900" dirty="0"/>
              <a:t>Driving</a:t>
            </a:r>
          </a:p>
          <a:p>
            <a:pPr lvl="2"/>
            <a:r>
              <a:rPr lang="en-US" sz="1900" dirty="0"/>
              <a:t>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789FEF-4D19-43B6-8E2B-F02C97167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088FC7-0FDB-485D-A703-A22AA6D827CF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6802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Task: Digit Recognition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088FC7-0FDB-485D-A703-A22AA6D827CF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2509486"/>
            <a:ext cx="1389105" cy="1379782"/>
          </a:xfrm>
        </p:spPr>
      </p:pic>
      <p:cxnSp>
        <p:nvCxnSpPr>
          <p:cNvPr id="10" name="Straight Arrow Connector 9"/>
          <p:cNvCxnSpPr/>
          <p:nvPr/>
        </p:nvCxnSpPr>
        <p:spPr>
          <a:xfrm>
            <a:off x="3886200" y="3097884"/>
            <a:ext cx="1600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67400" y="2913218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Seven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58152" y="1466044"/>
            <a:ext cx="77428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Task: Given an image of a digit, classify it out of zero to nine.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63858" y="4329615"/>
            <a:ext cx="4160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the computer, the task is more like: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62067" y="4876800"/>
            <a:ext cx="422423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0.12 0.22 0.21 0.11 0.23 0.11 0.10 0.09</a:t>
            </a:r>
          </a:p>
          <a:p>
            <a:r>
              <a:rPr lang="en-US" dirty="0"/>
              <a:t>0.11 0.11 0.21 0.11 0.12 0.17 0.19 0.18</a:t>
            </a:r>
          </a:p>
          <a:p>
            <a:r>
              <a:rPr lang="en-US" dirty="0"/>
              <a:t>0.12 0.89 0.99 0.77 0.68 0.67 0.23 0.12</a:t>
            </a:r>
          </a:p>
          <a:p>
            <a:r>
              <a:rPr lang="en-US" dirty="0"/>
              <a:t>0.11 0.34 0.12 0.23 0.34 0.86 0.23 0.11</a:t>
            </a:r>
          </a:p>
          <a:p>
            <a:r>
              <a:rPr lang="en-US" dirty="0"/>
              <a:t>0.13 0.22 0.21 0.33 0.78 0.12 0.11 0.13</a:t>
            </a:r>
          </a:p>
          <a:p>
            <a:r>
              <a:rPr lang="en-US" dirty="0"/>
              <a:t>0.12 0.12 0.23 0.89 0.54 0.22 0.12 0.12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4800600" y="5682734"/>
            <a:ext cx="1600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781800" y="5498068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Seven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2B613C-A839-43FB-BBC8-1AB2D5F4BF2A}"/>
              </a:ext>
            </a:extLst>
          </p:cNvPr>
          <p:cNvSpPr txBox="1"/>
          <p:nvPr/>
        </p:nvSpPr>
        <p:spPr>
          <a:xfrm>
            <a:off x="2195133" y="3959214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66FF"/>
                </a:solidFill>
              </a:rPr>
              <a:t>Input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18A2DC4-4C6D-4C57-B4D1-0939962EFCC3}"/>
              </a:ext>
            </a:extLst>
          </p:cNvPr>
          <p:cNvSpPr txBox="1"/>
          <p:nvPr/>
        </p:nvSpPr>
        <p:spPr>
          <a:xfrm>
            <a:off x="5879484" y="343471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66FF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980493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Task: Digit Recognition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How will you write manual rules to recognize, say seven?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Will those rules capture all types of sevens?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Difficult to manually come up with such rules!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088FC7-0FDB-485D-A703-A22AA6D827CF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3505200"/>
            <a:ext cx="2019300" cy="2019300"/>
          </a:xfrm>
          <a:prstGeom prst="rect">
            <a:avLst/>
          </a:prstGeom>
        </p:spPr>
      </p:pic>
      <p:pic>
        <p:nvPicPr>
          <p:cNvPr id="6" name="Picture 2" descr="C:\Program Files\Microsoft Office\MEDIA\CAGCAT10\j0292020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974044"/>
            <a:ext cx="1219200" cy="115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12926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Task: Digit Recognition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will machine learning be used to build a model for digit recognition?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088FC7-0FDB-485D-A703-A22AA6D827CF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4343400" y="3810000"/>
            <a:ext cx="1360488" cy="1360488"/>
            <a:chOff x="6096000" y="1829105"/>
            <a:chExt cx="1360488" cy="1360488"/>
          </a:xfrm>
        </p:grpSpPr>
        <p:sp>
          <p:nvSpPr>
            <p:cNvPr id="7" name="Shape 6"/>
            <p:cNvSpPr/>
            <p:nvPr/>
          </p:nvSpPr>
          <p:spPr bwMode="auto">
            <a:xfrm>
              <a:off x="6096000" y="1829105"/>
              <a:ext cx="1360488" cy="1360488"/>
            </a:xfrm>
            <a:prstGeom prst="gear9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" name="Shape 4"/>
            <p:cNvSpPr/>
            <p:nvPr/>
          </p:nvSpPr>
          <p:spPr bwMode="auto">
            <a:xfrm>
              <a:off x="6369050" y="2148193"/>
              <a:ext cx="814388" cy="6985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34290" tIns="34290" rIns="34290" bIns="34290" spcCol="1270" anchor="ctr"/>
            <a:lstStyle/>
            <a:p>
              <a:pPr algn="ctr" defTabSz="120015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600" dirty="0"/>
                <a:t>Machine Learning</a:t>
              </a:r>
            </a:p>
          </p:txBody>
        </p:sp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" y="3582582"/>
            <a:ext cx="3315559" cy="201501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52524" y="5739825"/>
            <a:ext cx="24929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Training Data </a:t>
            </a:r>
          </a:p>
          <a:p>
            <a:r>
              <a:rPr lang="en-US" sz="1400" dirty="0"/>
              <a:t>(typically 1000s of examples)</a:t>
            </a:r>
          </a:p>
        </p:txBody>
      </p:sp>
      <p:cxnSp>
        <p:nvCxnSpPr>
          <p:cNvPr id="14" name="Straight Arrow Connector 13"/>
          <p:cNvCxnSpPr>
            <a:stCxn id="11" idx="3"/>
          </p:cNvCxnSpPr>
          <p:nvPr/>
        </p:nvCxnSpPr>
        <p:spPr>
          <a:xfrm>
            <a:off x="3734659" y="4590088"/>
            <a:ext cx="5325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703888" y="4590088"/>
            <a:ext cx="6207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547923" y="4266922"/>
            <a:ext cx="19800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Learned model to</a:t>
            </a:r>
          </a:p>
          <a:p>
            <a:r>
              <a:rPr lang="en-US" dirty="0"/>
              <a:t>recognize digits</a:t>
            </a:r>
          </a:p>
        </p:txBody>
      </p:sp>
    </p:spTree>
    <p:extLst>
      <p:ext uri="{BB962C8B-B14F-4D97-AF65-F5344CB8AC3E}">
        <p14:creationId xmlns:p14="http://schemas.microsoft.com/office/powerpoint/2010/main" val="32974813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BE1F9-3188-4FA4-B4FF-94910F34C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4926"/>
            <a:ext cx="8534400" cy="1143000"/>
          </a:xfrm>
        </p:spPr>
        <p:txBody>
          <a:bodyPr/>
          <a:lstStyle/>
          <a:p>
            <a:r>
              <a:rPr lang="en-US" dirty="0"/>
              <a:t>When do we need machine learning?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F9874-768A-49AC-978E-C8822831BB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273675"/>
          </a:xfrm>
        </p:spPr>
        <p:txBody>
          <a:bodyPr>
            <a:normAutofit/>
          </a:bodyPr>
          <a:lstStyle/>
          <a:p>
            <a:r>
              <a:rPr lang="en-US" sz="2600" dirty="0"/>
              <a:t>When the tasks are too complex to program</a:t>
            </a:r>
          </a:p>
          <a:p>
            <a:pPr lvl="1"/>
            <a:r>
              <a:rPr lang="en-US" sz="2600" dirty="0"/>
              <a:t>Tasks beyond human capabilities</a:t>
            </a:r>
          </a:p>
          <a:p>
            <a:pPr lvl="2"/>
            <a:r>
              <a:rPr lang="en-US" sz="1900" dirty="0"/>
              <a:t>Very large complex datasets, for e.g., with millions of examples and thousands of features</a:t>
            </a:r>
          </a:p>
          <a:p>
            <a:pPr lvl="3"/>
            <a:r>
              <a:rPr lang="en-US" sz="1700" dirty="0"/>
              <a:t>astronomical data, medical archives, data from internet, etc.</a:t>
            </a:r>
          </a:p>
          <a:p>
            <a:r>
              <a:rPr lang="en-US" sz="2600" dirty="0"/>
              <a:t>When adaptivity is required</a:t>
            </a:r>
          </a:p>
          <a:p>
            <a:pPr lvl="1"/>
            <a:r>
              <a:rPr lang="en-US" sz="2600" dirty="0"/>
              <a:t>Task changes over time or from one user to another</a:t>
            </a:r>
          </a:p>
          <a:p>
            <a:pPr lvl="2"/>
            <a:r>
              <a:rPr lang="en-US" sz="1900" dirty="0"/>
              <a:t>Adapt to new email spams</a:t>
            </a:r>
          </a:p>
          <a:p>
            <a:pPr lvl="2"/>
            <a:r>
              <a:rPr lang="en-US" sz="1900" dirty="0"/>
              <a:t>Adapt to variations in handwriting</a:t>
            </a:r>
          </a:p>
          <a:p>
            <a:pPr lvl="2"/>
            <a:r>
              <a:rPr lang="en-US" sz="1900" dirty="0"/>
              <a:t>Adapt speech recognition to user’s speech</a:t>
            </a:r>
          </a:p>
          <a:p>
            <a:pPr lvl="2"/>
            <a:r>
              <a:rPr lang="en-US" sz="1900" dirty="0"/>
              <a:t>…</a:t>
            </a: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789FEF-4D19-43B6-8E2B-F02C97167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088FC7-0FDB-485D-A703-A22AA6D827CF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0124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33FD9-50E2-4381-8FAC-BC611DF24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7240"/>
            <a:ext cx="8229600" cy="1143000"/>
          </a:xfrm>
        </p:spPr>
        <p:txBody>
          <a:bodyPr/>
          <a:lstStyle/>
          <a:p>
            <a:r>
              <a:rPr lang="en-US" dirty="0"/>
              <a:t>When do we NOT need machine learning?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B46D6-4CD6-4DF9-B653-C3EA6C5BA0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32916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3000" dirty="0"/>
              <a:t>Should we use machine learning to:</a:t>
            </a:r>
          </a:p>
          <a:p>
            <a:pPr lvl="1"/>
            <a:r>
              <a:rPr lang="en-US" sz="2600" dirty="0"/>
              <a:t>Predict area of a circle from its radius</a:t>
            </a:r>
          </a:p>
          <a:p>
            <a:pPr lvl="1"/>
            <a:r>
              <a:rPr lang="en-US" sz="2600" dirty="0"/>
              <a:t>Predict electric current given voltage and resistance</a:t>
            </a:r>
          </a:p>
          <a:p>
            <a:pPr lvl="1"/>
            <a:r>
              <a:rPr lang="en-US" sz="2600" dirty="0"/>
              <a:t>Predict when the next solar eclipse will occur </a:t>
            </a:r>
          </a:p>
          <a:p>
            <a:r>
              <a:rPr lang="en-US" sz="3000" dirty="0"/>
              <a:t>Machine learning is needless when analytic solutions already exist for a task</a:t>
            </a:r>
          </a:p>
          <a:p>
            <a:pPr lvl="1"/>
            <a:r>
              <a:rPr lang="en-US" sz="2600" dirty="0"/>
              <a:t>For e.g., when phenomenon that can be physically modelled</a:t>
            </a:r>
          </a:p>
          <a:p>
            <a:pPr lvl="2"/>
            <a:r>
              <a:rPr lang="en-US" sz="2200" dirty="0"/>
              <a:t>Each of the above cases, weather forecasting, etc.</a:t>
            </a:r>
          </a:p>
          <a:p>
            <a:r>
              <a:rPr lang="en-US" sz="3000" dirty="0"/>
              <a:t>Machine learning is also useless when there are no apparent features that are indicative of the target</a:t>
            </a:r>
          </a:p>
          <a:p>
            <a:pPr lvl="1"/>
            <a:r>
              <a:rPr lang="en-US" sz="2600" dirty="0"/>
              <a:t>Predict who will win the lottery</a:t>
            </a:r>
          </a:p>
          <a:p>
            <a:pPr lvl="1"/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94FBE3-8AE8-4E3A-980F-1C1628142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088FC7-0FDB-485D-A703-A22AA6D827CF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618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Two Basic Steps of Machine Learning</a:t>
            </a:r>
          </a:p>
        </p:txBody>
      </p:sp>
      <p:sp>
        <p:nvSpPr>
          <p:cNvPr id="13315" name="TextBox 4"/>
          <p:cNvSpPr txBox="1">
            <a:spLocks noChangeArrowheads="1"/>
          </p:cNvSpPr>
          <p:nvPr/>
        </p:nvSpPr>
        <p:spPr bwMode="auto">
          <a:xfrm>
            <a:off x="152400" y="1600200"/>
            <a:ext cx="8307388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i="1">
                <a:solidFill>
                  <a:srgbClr val="FF0000"/>
                </a:solidFill>
                <a:latin typeface="Arial" charset="0"/>
              </a:rPr>
              <a:t>Training: </a:t>
            </a:r>
            <a:r>
              <a:rPr lang="en-US" altLang="en-US" sz="2400">
                <a:latin typeface="Arial" charset="0"/>
              </a:rPr>
              <a:t>System </a:t>
            </a:r>
            <a:r>
              <a:rPr lang="en-US" altLang="en-US" sz="2400" i="1">
                <a:latin typeface="Arial" charset="0"/>
              </a:rPr>
              <a:t>learns</a:t>
            </a:r>
            <a:r>
              <a:rPr lang="en-US" altLang="en-US" sz="2400">
                <a:latin typeface="Arial" charset="0"/>
              </a:rPr>
              <a:t> a model from examples of features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charset="0"/>
              </a:rPr>
              <a:t>paired with their corresponding targets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Arial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Arial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Arial" charset="0"/>
            </a:endParaRPr>
          </a:p>
        </p:txBody>
      </p:sp>
      <p:sp>
        <p:nvSpPr>
          <p:cNvPr id="13316" name="TextBox 11"/>
          <p:cNvSpPr txBox="1">
            <a:spLocks noChangeArrowheads="1"/>
          </p:cNvSpPr>
          <p:nvPr/>
        </p:nvSpPr>
        <p:spPr bwMode="auto">
          <a:xfrm>
            <a:off x="152400" y="3747294"/>
            <a:ext cx="82105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Arial" charset="0"/>
              </a:rPr>
              <a:t>The computer (machine) </a:t>
            </a:r>
            <a:r>
              <a:rPr lang="en-US" altLang="en-US" sz="2400" i="1" dirty="0">
                <a:latin typeface="Arial" charset="0"/>
              </a:rPr>
              <a:t>learns</a:t>
            </a:r>
            <a:r>
              <a:rPr lang="en-US" altLang="en-US" sz="2400" dirty="0">
                <a:latin typeface="Arial" charset="0"/>
              </a:rPr>
              <a:t> from examples, hence it is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Arial" charset="0"/>
              </a:rPr>
              <a:t>called </a:t>
            </a:r>
            <a:r>
              <a:rPr lang="en-US" altLang="en-US" sz="2400" i="1" dirty="0">
                <a:solidFill>
                  <a:srgbClr val="FF8000"/>
                </a:solidFill>
                <a:latin typeface="Arial" charset="0"/>
              </a:rPr>
              <a:t>machine learning</a:t>
            </a:r>
            <a:r>
              <a:rPr lang="en-US" altLang="en-US" sz="2400" dirty="0">
                <a:latin typeface="Arial" charset="0"/>
              </a:rPr>
              <a:t>. As opposed to humans directly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Arial" charset="0"/>
              </a:rPr>
              <a:t>encoding knowledge into the computer.</a:t>
            </a:r>
          </a:p>
        </p:txBody>
      </p:sp>
      <p:sp>
        <p:nvSpPr>
          <p:cNvPr id="13317" name="TextBox 4"/>
          <p:cNvSpPr txBox="1">
            <a:spLocks noChangeArrowheads="1"/>
          </p:cNvSpPr>
          <p:nvPr/>
        </p:nvSpPr>
        <p:spPr bwMode="auto">
          <a:xfrm>
            <a:off x="169863" y="2608263"/>
            <a:ext cx="823277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i="1">
                <a:solidFill>
                  <a:srgbClr val="FF0000"/>
                </a:solidFill>
                <a:latin typeface="Arial" charset="0"/>
              </a:rPr>
              <a:t>Testing: </a:t>
            </a:r>
            <a:r>
              <a:rPr lang="en-US" altLang="en-US" sz="2400">
                <a:latin typeface="Arial" charset="0"/>
              </a:rPr>
              <a:t>System predicts targets for novel examples (given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charset="0"/>
              </a:rPr>
              <a:t>their features)</a:t>
            </a: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78322B-1E1A-4108-ACA1-03A53116EA44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65374" y="5257800"/>
            <a:ext cx="83998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Fundamental assumption: </a:t>
            </a:r>
            <a:r>
              <a:rPr lang="en-US" sz="2400" dirty="0"/>
              <a:t>T</a:t>
            </a:r>
            <a:r>
              <a:rPr lang="en-US" altLang="en-US" sz="2400" dirty="0"/>
              <a:t>raining and test examples are </a:t>
            </a:r>
          </a:p>
          <a:p>
            <a:r>
              <a:rPr lang="en-US" altLang="en-US" sz="2400" dirty="0"/>
              <a:t>from the same distribution of data.</a:t>
            </a:r>
          </a:p>
          <a:p>
            <a:r>
              <a:rPr lang="en-US" altLang="en-US" sz="2400" dirty="0"/>
              <a:t>      Machine learning will not work otherwise!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E0EE9-6957-43E6-803F-1FCAD51D5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136525"/>
            <a:ext cx="8458200" cy="1143000"/>
          </a:xfrm>
        </p:spPr>
        <p:txBody>
          <a:bodyPr/>
          <a:lstStyle/>
          <a:p>
            <a:r>
              <a:rPr lang="en-US" altLang="en-US" sz="4400" dirty="0">
                <a:latin typeface="Arial" charset="0"/>
                <a:cs typeface="Arial" charset="0"/>
              </a:rPr>
              <a:t>Example Machine Learning Task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4F7BC-4111-4A84-A91B-E3E94B0F3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268451"/>
            <a:ext cx="8229600" cy="4983163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Given</a:t>
            </a:r>
            <a:r>
              <a:rPr lang="en-US" dirty="0"/>
              <a:t> a text with the word “line” in it, predict the correct sense of “line” out of the following six senses: 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altLang="en-US" sz="2800" dirty="0">
              <a:solidFill>
                <a:srgbClr val="009900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>
                <a:solidFill>
                  <a:srgbClr val="009900"/>
                </a:solidFill>
              </a:rPr>
              <a:t>Cord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>
                <a:solidFill>
                  <a:srgbClr val="009900"/>
                </a:solidFill>
              </a:rPr>
              <a:t>Division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>
                <a:solidFill>
                  <a:srgbClr val="009900"/>
                </a:solidFill>
              </a:rPr>
              <a:t>Formation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>
                <a:solidFill>
                  <a:srgbClr val="009900"/>
                </a:solidFill>
              </a:rPr>
              <a:t>Phone</a:t>
            </a:r>
            <a:endParaRPr lang="en-US" sz="4000" dirty="0">
              <a:solidFill>
                <a:srgbClr val="009900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>
                <a:solidFill>
                  <a:srgbClr val="009900"/>
                </a:solidFill>
              </a:rPr>
              <a:t>Product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>
                <a:solidFill>
                  <a:srgbClr val="009900"/>
                </a:solidFill>
              </a:rPr>
              <a:t>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B010DA-4A6D-4F68-B759-8BF36AE38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817CF-4E6D-4B0A-AF73-C86BF0A455A1}" type="slidenum">
              <a:rPr lang="en-US" altLang="en-US" smtClean="0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13907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E0EE9-6957-43E6-803F-1FCAD51D5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0715"/>
            <a:ext cx="8458200" cy="1143000"/>
          </a:xfrm>
        </p:spPr>
        <p:txBody>
          <a:bodyPr/>
          <a:lstStyle/>
          <a:p>
            <a:r>
              <a:rPr lang="en-US" altLang="en-US" sz="4400" dirty="0">
                <a:latin typeface="Arial" charset="0"/>
                <a:cs typeface="Arial" charset="0"/>
              </a:rPr>
              <a:t>Example Machine Learning Task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4F7BC-4111-4A84-A91B-E3E94B0F3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476" y="1163715"/>
            <a:ext cx="8229600" cy="4983163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en-US" sz="2400" dirty="0"/>
              <a:t>Examples: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altLang="en-US" sz="2000" dirty="0"/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“While he wouldn’t estimate the sale price, analysts have estimated that it would exceed $1 billion.  Kraft also told analysts it plans to develop and test a </a:t>
            </a:r>
            <a:r>
              <a:rPr lang="en-US" altLang="en-US" sz="2400" dirty="0">
                <a:solidFill>
                  <a:srgbClr val="FF0000"/>
                </a:solidFill>
              </a:rPr>
              <a:t>line</a:t>
            </a:r>
            <a:r>
              <a:rPr lang="en-US" altLang="en-US" sz="2400" dirty="0"/>
              <a:t> of refrigerated entrees and desserts, under the </a:t>
            </a:r>
            <a:r>
              <a:rPr lang="en-US" altLang="en-US" sz="2400" dirty="0" err="1"/>
              <a:t>Chillery</a:t>
            </a:r>
            <a:r>
              <a:rPr lang="en-US" altLang="en-US" sz="2400" dirty="0"/>
              <a:t> brand name.”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/>
              <a:t>Product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“C-LD-R L-V-S V-NNA reads a sign in Caldor’s book department. The 1,000 or so people fighting for a place in </a:t>
            </a:r>
            <a:r>
              <a:rPr lang="en-US" altLang="en-US" sz="2400" dirty="0">
                <a:solidFill>
                  <a:srgbClr val="FF0000"/>
                </a:solidFill>
              </a:rPr>
              <a:t>line</a:t>
            </a:r>
            <a:r>
              <a:rPr lang="en-US" altLang="en-US" sz="2400" dirty="0"/>
              <a:t> have no trouble filling in the blanks.”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/>
              <a:t>Formation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“Newspaper editor Francis P. Church became famous for a 1897 editorial, addressed to a child, that included the </a:t>
            </a:r>
            <a:r>
              <a:rPr lang="en-US" altLang="en-US" sz="2400" dirty="0">
                <a:solidFill>
                  <a:srgbClr val="FF0000"/>
                </a:solidFill>
              </a:rPr>
              <a:t>line</a:t>
            </a:r>
            <a:r>
              <a:rPr lang="en-US" altLang="en-US" sz="2400" dirty="0"/>
              <a:t> “Yes, Virginia, there is a Santa Clause.”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/>
              <a:t>Text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B010DA-4A6D-4F68-B759-8BF36AE38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817CF-4E6D-4B0A-AF73-C86BF0A455A1}" type="slidenum">
              <a:rPr lang="en-US" altLang="en-US" smtClean="0"/>
              <a:pPr/>
              <a:t>18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12896D-3C78-4B46-8B01-EE5DC1A86934}"/>
              </a:ext>
            </a:extLst>
          </p:cNvPr>
          <p:cNvSpPr txBox="1"/>
          <p:nvPr/>
        </p:nvSpPr>
        <p:spPr>
          <a:xfrm>
            <a:off x="914400" y="6341325"/>
            <a:ext cx="6934200" cy="3951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sz="2400" dirty="0">
                <a:solidFill>
                  <a:srgbClr val="009900"/>
                </a:solidFill>
                <a:latin typeface="+mn-lt"/>
              </a:rPr>
              <a:t>Cord? Division? Formation? Phone? Product? Text? </a:t>
            </a:r>
            <a:endParaRPr lang="en-US" sz="2400" dirty="0">
              <a:solidFill>
                <a:srgbClr val="0099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55329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E0EE9-6957-43E6-803F-1FCAD51D5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0715"/>
            <a:ext cx="8458200" cy="1143000"/>
          </a:xfrm>
        </p:spPr>
        <p:txBody>
          <a:bodyPr/>
          <a:lstStyle/>
          <a:p>
            <a:r>
              <a:rPr lang="en-US" altLang="en-US" sz="4400" dirty="0">
                <a:latin typeface="Arial" charset="0"/>
                <a:cs typeface="Arial" charset="0"/>
              </a:rPr>
              <a:t>Example Machine Learning Task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4F7BC-4111-4A84-A91B-E3E94B0F3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966869"/>
            <a:ext cx="8229600" cy="4983163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en-US" sz="2400" dirty="0"/>
              <a:t>Examples:</a:t>
            </a:r>
          </a:p>
          <a:p>
            <a:pPr eaLnBrk="1" hangingPunct="1">
              <a:lnSpc>
                <a:spcPct val="80000"/>
              </a:lnSpc>
            </a:pPr>
            <a:endParaRPr lang="en-US" altLang="en-US" sz="2400" dirty="0"/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“It is known as an aggressive, tenacious litigator. Richard D. Parsons, a partner at Patterson, Belknap, Webb and Tyler, likes the experience of opposing Sullivan &amp; Cromwell to “having a thousand-pound tuna on the </a:t>
            </a:r>
            <a:r>
              <a:rPr lang="en-US" altLang="en-US" sz="2400" dirty="0">
                <a:solidFill>
                  <a:srgbClr val="FF0000"/>
                </a:solidFill>
              </a:rPr>
              <a:t>line</a:t>
            </a:r>
            <a:r>
              <a:rPr lang="en-US" altLang="en-US" sz="2400" dirty="0"/>
              <a:t>.”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/>
              <a:t>Cord</a:t>
            </a:r>
            <a:endParaRPr lang="en-US" altLang="en-US" sz="2000" dirty="0"/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“Today, it is more vital than ever. In 1983, the act was entrenched in a new constitution, which established a tricameral parliament along racial </a:t>
            </a:r>
            <a:r>
              <a:rPr lang="en-US" altLang="en-US" sz="2400" dirty="0">
                <a:solidFill>
                  <a:srgbClr val="FF0000"/>
                </a:solidFill>
              </a:rPr>
              <a:t>lines</a:t>
            </a:r>
            <a:r>
              <a:rPr lang="en-US" altLang="en-US" sz="2400" dirty="0"/>
              <a:t>, </a:t>
            </a:r>
            <a:r>
              <a:rPr lang="en-US" altLang="en-US" sz="2400" dirty="0" err="1"/>
              <a:t>whith</a:t>
            </a:r>
            <a:r>
              <a:rPr lang="en-US" altLang="en-US" sz="2400" dirty="0"/>
              <a:t> separate chambers for whites, coloreds and Asians but none for blacks.”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/>
              <a:t>Division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“On the tape recording of Mrs. Guba's call to the 911 emergency </a:t>
            </a:r>
            <a:r>
              <a:rPr lang="en-US" altLang="en-US" sz="2400" dirty="0">
                <a:solidFill>
                  <a:srgbClr val="FF0000"/>
                </a:solidFill>
              </a:rPr>
              <a:t>line</a:t>
            </a:r>
            <a:r>
              <a:rPr lang="en-US" altLang="en-US" sz="2400" dirty="0"/>
              <a:t>, played at the trial, the baby sitter is heard begging for an ambulance.”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/>
              <a:t>Phone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B010DA-4A6D-4F68-B759-8BF36AE38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817CF-4E6D-4B0A-AF73-C86BF0A455A1}" type="slidenum">
              <a:rPr lang="en-US" altLang="en-US" smtClean="0"/>
              <a:pPr/>
              <a:t>19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E3937E-C0A8-4AF3-8099-077BE441E0A1}"/>
              </a:ext>
            </a:extLst>
          </p:cNvPr>
          <p:cNvSpPr txBox="1"/>
          <p:nvPr/>
        </p:nvSpPr>
        <p:spPr>
          <a:xfrm>
            <a:off x="1104900" y="6523888"/>
            <a:ext cx="6934200" cy="3951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sz="2400" dirty="0">
                <a:solidFill>
                  <a:srgbClr val="009900"/>
                </a:solidFill>
                <a:latin typeface="+mn-lt"/>
              </a:rPr>
              <a:t>Cord? Division? Formation? Phone? Product? Text? </a:t>
            </a:r>
            <a:endParaRPr lang="en-US" sz="2400" dirty="0">
              <a:solidFill>
                <a:srgbClr val="0099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53542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What is Machine Learning?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/>
              <a:t>What is learning?</a:t>
            </a:r>
          </a:p>
          <a:p>
            <a:pPr marL="0" indent="0">
              <a:buNone/>
              <a:defRPr/>
            </a:pPr>
            <a:r>
              <a:rPr lang="en-US" dirty="0"/>
              <a:t>  - Converting experience into expertise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What is machine learning? </a:t>
            </a:r>
          </a:p>
          <a:p>
            <a:pPr marL="0" indent="0">
              <a:buNone/>
              <a:defRPr/>
            </a:pPr>
            <a:r>
              <a:rPr lang="en-US" dirty="0"/>
              <a:t>  - Converting experience into expertise by a machine</a:t>
            </a:r>
          </a:p>
          <a:p>
            <a:pPr marL="0" indent="0">
              <a:buNone/>
              <a:defRPr/>
            </a:pPr>
            <a:r>
              <a:rPr lang="en-US" dirty="0"/>
              <a:t>  - More concretely, </a:t>
            </a:r>
            <a:r>
              <a:rPr lang="en-US" i="1" dirty="0">
                <a:solidFill>
                  <a:srgbClr val="FF8000"/>
                </a:solidFill>
              </a:rPr>
              <a:t>automatically learning </a:t>
            </a:r>
            <a:r>
              <a:rPr lang="en-US" i="1" dirty="0"/>
              <a:t>a model (expertise) from past data (experience) </a:t>
            </a:r>
            <a:r>
              <a:rPr lang="en-US" i="1" dirty="0">
                <a:solidFill>
                  <a:srgbClr val="FF8000"/>
                </a:solidFill>
              </a:rPr>
              <a:t>to make predictions </a:t>
            </a:r>
            <a:endParaRPr lang="en-US" sz="1600" i="1" dirty="0">
              <a:solidFill>
                <a:srgbClr val="FF8000"/>
              </a:solidFill>
            </a:endParaRPr>
          </a:p>
          <a:p>
            <a:pPr marL="0" indent="0">
              <a:buNone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AAE199-6D74-4B32-BA00-0E6C4BC41BC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C359DBBB-5AB3-454C-99F4-281A84A5D6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274638"/>
            <a:ext cx="8458200" cy="1143000"/>
          </a:xfrm>
        </p:spPr>
        <p:txBody>
          <a:bodyPr/>
          <a:lstStyle/>
          <a:p>
            <a:pPr eaLnBrk="1" hangingPunct="1"/>
            <a:r>
              <a:rPr lang="en-US" altLang="en-US" sz="4000" dirty="0"/>
              <a:t>Word Sense Disambiguation(WSD) </a:t>
            </a:r>
            <a:br>
              <a:rPr lang="en-US" altLang="en-US" sz="4000" dirty="0"/>
            </a:br>
            <a:r>
              <a:rPr lang="en-US" altLang="en-US" sz="4000" dirty="0"/>
              <a:t>“line” Corpus</a:t>
            </a:r>
          </a:p>
        </p:txBody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id="{5EBFABF8-A022-4F1B-A0FC-83ADFA4F67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Example WSD corpus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4,149 examples from newspaper articles containing the word “line”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Each instance of “line” labeled with one of 6 senses from WordNet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Each example includes a sentence containing “line” and the previous sentence for context</a:t>
            </a:r>
            <a:endParaRPr lang="en-US" altLang="en-US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2000" dirty="0">
                <a:hlinkClick r:id="rId3"/>
              </a:rPr>
              <a:t>https://www.d.umn.edu/~tpederse/Data/original.line.tar.gz</a:t>
            </a:r>
            <a:endParaRPr lang="en-US" altLang="en-US" sz="2000" dirty="0"/>
          </a:p>
          <a:p>
            <a:pPr eaLnBrk="1" hangingPunct="1">
              <a:lnSpc>
                <a:spcPct val="90000"/>
              </a:lnSpc>
            </a:pPr>
            <a:endParaRPr lang="en-US" altLang="en-US" sz="20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Note: This was an early dataset we are using for illustration; modern WSD is not done with a separate dataset for each word.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en-US" dirty="0"/>
          </a:p>
          <a:p>
            <a:pPr eaLnBrk="1" hangingPunct="1">
              <a:lnSpc>
                <a:spcPct val="90000"/>
              </a:lnSpc>
            </a:pPr>
            <a:endParaRPr lang="en-US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6B04D-A566-4526-915A-BA979E84E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/>
          <a:lstStyle/>
          <a:p>
            <a:r>
              <a:rPr lang="en-US" altLang="en-US" sz="4400" dirty="0">
                <a:latin typeface="Arial" charset="0"/>
                <a:cs typeface="Arial" charset="0"/>
              </a:rPr>
              <a:t>Example Machine Learning Task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2E893-1022-4708-8D4F-051E63D9F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every word as a feature</a:t>
            </a:r>
          </a:p>
          <a:p>
            <a:pPr lvl="1"/>
            <a:r>
              <a:rPr lang="en-US" dirty="0"/>
              <a:t>Can remove very common words (called </a:t>
            </a:r>
            <a:r>
              <a:rPr lang="en-US" dirty="0" err="1"/>
              <a:t>stopwords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Can stem or lemmatize words to remove variations</a:t>
            </a:r>
          </a:p>
          <a:p>
            <a:r>
              <a:rPr lang="en-US" dirty="0"/>
              <a:t>Use the number of occurrences of a word as its numerical feature value </a:t>
            </a:r>
          </a:p>
          <a:p>
            <a:pPr lvl="1"/>
            <a:r>
              <a:rPr lang="en-US" dirty="0"/>
              <a:t>Or alternatively use presence or absence of the word as its binary feature value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820117-8157-4B2C-BFF6-B7C59C71D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817CF-4E6D-4B0A-AF73-C86BF0A455A1}" type="slidenum">
              <a:rPr lang="en-US" altLang="en-US" smtClean="0"/>
              <a:pPr/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97301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6B04D-A566-4526-915A-BA979E84E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/>
          <a:lstStyle/>
          <a:p>
            <a:r>
              <a:rPr lang="en-US" altLang="en-US" sz="4400" dirty="0">
                <a:latin typeface="Arial" charset="0"/>
                <a:cs typeface="Arial" charset="0"/>
              </a:rPr>
              <a:t>Example Machine Learning Task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820117-8157-4B2C-BFF6-B7C59C71D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817CF-4E6D-4B0A-AF73-C86BF0A455A1}" type="slidenum">
              <a:rPr lang="en-US" altLang="en-US" smtClean="0"/>
              <a:pPr/>
              <a:t>22</a:t>
            </a:fld>
            <a:endParaRPr lang="en-US" alt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DCE3E00-9A9C-4B40-9701-1209396B46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7307397"/>
              </p:ext>
            </p:extLst>
          </p:nvPr>
        </p:nvGraphicFramePr>
        <p:xfrm>
          <a:off x="190500" y="2261756"/>
          <a:ext cx="8763000" cy="259556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795">
                <a:tc>
                  <a:txBody>
                    <a:bodyPr/>
                    <a:lstStyle/>
                    <a:p>
                      <a:r>
                        <a:rPr lang="en-US" sz="1600" dirty="0"/>
                        <a:t>Example</a:t>
                      </a:r>
                    </a:p>
                  </a:txBody>
                  <a:tcPr marT="45714" marB="45714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busy</a:t>
                      </a:r>
                    </a:p>
                  </a:txBody>
                  <a:tcPr marT="45714" marB="45714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software</a:t>
                      </a:r>
                    </a:p>
                  </a:txBody>
                  <a:tcPr marT="45714" marB="45714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access</a:t>
                      </a:r>
                    </a:p>
                  </a:txBody>
                  <a:tcPr marT="45714" marB="45714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water</a:t>
                      </a:r>
                    </a:p>
                  </a:txBody>
                  <a:tcPr marT="45714" marB="45714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</a:t>
                      </a:r>
                    </a:p>
                  </a:txBody>
                  <a:tcPr marT="45714" marB="45714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IBM</a:t>
                      </a:r>
                    </a:p>
                  </a:txBody>
                  <a:tcPr marT="45714" marB="45714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said</a:t>
                      </a:r>
                    </a:p>
                  </a:txBody>
                  <a:tcPr marT="45714" marB="45714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 marT="45714" marB="45714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Sense</a:t>
                      </a:r>
                    </a:p>
                  </a:txBody>
                  <a:tcPr marT="45714" marB="45714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r>
                        <a:rPr lang="en-US" sz="1600" dirty="0"/>
                        <a:t>1.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...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9900"/>
                          </a:solidFill>
                        </a:rPr>
                        <a:t>cord</a:t>
                      </a:r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r>
                        <a:rPr lang="en-US" sz="1800" dirty="0"/>
                        <a:t>2.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9900"/>
                          </a:solidFill>
                        </a:rPr>
                        <a:t>phone</a:t>
                      </a:r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r>
                        <a:rPr lang="en-US" sz="1800" dirty="0"/>
                        <a:t>3.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9900"/>
                          </a:solidFill>
                        </a:rPr>
                        <a:t>phone</a:t>
                      </a:r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r>
                        <a:rPr lang="en-US" sz="1800" dirty="0"/>
                        <a:t>4.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9900"/>
                          </a:solidFill>
                        </a:rPr>
                        <a:t>product</a:t>
                      </a:r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r>
                        <a:rPr lang="en-US" sz="1800" dirty="0"/>
                        <a:t>5.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9900"/>
                          </a:solidFill>
                        </a:rPr>
                        <a:t>division</a:t>
                      </a:r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TextBox 5">
            <a:extLst>
              <a:ext uri="{FF2B5EF4-FFF2-40B4-BE49-F238E27FC236}">
                <a16:creationId xmlns:a16="http://schemas.microsoft.com/office/drawing/2014/main" id="{10FB9215-18E1-4514-B237-B7EF7EF7D6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338" y="1880756"/>
            <a:ext cx="20875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Training Examples</a:t>
            </a:r>
          </a:p>
        </p:txBody>
      </p:sp>
      <p:grpSp>
        <p:nvGrpSpPr>
          <p:cNvPr id="8" name="Group 11">
            <a:extLst>
              <a:ext uri="{FF2B5EF4-FFF2-40B4-BE49-F238E27FC236}">
                <a16:creationId xmlns:a16="http://schemas.microsoft.com/office/drawing/2014/main" id="{660C0D72-8648-4367-86D6-3EF9E35AADBC}"/>
              </a:ext>
            </a:extLst>
          </p:cNvPr>
          <p:cNvGrpSpPr>
            <a:grpSpLocks/>
          </p:cNvGrpSpPr>
          <p:nvPr/>
        </p:nvGrpSpPr>
        <p:grpSpPr bwMode="auto">
          <a:xfrm>
            <a:off x="-38100" y="2490356"/>
            <a:ext cx="6096000" cy="903288"/>
            <a:chOff x="0" y="2057400"/>
            <a:chExt cx="6096000" cy="903288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767E1DB-8EAE-4089-A983-35FABCF8C2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2590800"/>
              <a:ext cx="1095375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FF0000"/>
                  </a:solidFill>
                  <a:latin typeface="Arial" charset="0"/>
                </a:rPr>
                <a:t>Features</a:t>
              </a:r>
            </a:p>
          </p:txBody>
        </p:sp>
        <p:cxnSp>
          <p:nvCxnSpPr>
            <p:cNvPr id="10" name="Straight Arrow Connector 10">
              <a:extLst>
                <a:ext uri="{FF2B5EF4-FFF2-40B4-BE49-F238E27FC236}">
                  <a16:creationId xmlns:a16="http://schemas.microsoft.com/office/drawing/2014/main" id="{E802E20A-0641-4E7A-BE8F-61C4461316F3}"/>
                </a:ext>
              </a:extLst>
            </p:cNvPr>
            <p:cNvCxnSpPr>
              <a:cxnSpLocks noChangeShapeType="1"/>
              <a:stCxn id="9" idx="3"/>
            </p:cNvCxnSpPr>
            <p:nvPr/>
          </p:nvCxnSpPr>
          <p:spPr bwMode="auto">
            <a:xfrm flipV="1">
              <a:off x="1095375" y="2057400"/>
              <a:ext cx="1571625" cy="717550"/>
            </a:xfrm>
            <a:prstGeom prst="straightConnector1">
              <a:avLst/>
            </a:prstGeom>
            <a:noFill/>
            <a:ln w="12700" algn="ctr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" name="Straight Arrow Connector 12">
              <a:extLst>
                <a:ext uri="{FF2B5EF4-FFF2-40B4-BE49-F238E27FC236}">
                  <a16:creationId xmlns:a16="http://schemas.microsoft.com/office/drawing/2014/main" id="{B24DC696-E35F-4555-A1F1-37BC94840170}"/>
                </a:ext>
              </a:extLst>
            </p:cNvPr>
            <p:cNvCxnSpPr>
              <a:cxnSpLocks noChangeShapeType="1"/>
              <a:stCxn id="9" idx="3"/>
            </p:cNvCxnSpPr>
            <p:nvPr/>
          </p:nvCxnSpPr>
          <p:spPr bwMode="auto">
            <a:xfrm flipV="1">
              <a:off x="1095375" y="2057400"/>
              <a:ext cx="2790825" cy="717550"/>
            </a:xfrm>
            <a:prstGeom prst="straightConnector1">
              <a:avLst/>
            </a:prstGeom>
            <a:noFill/>
            <a:ln w="12700" algn="ctr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" name="Straight Arrow Connector 14">
              <a:extLst>
                <a:ext uri="{FF2B5EF4-FFF2-40B4-BE49-F238E27FC236}">
                  <a16:creationId xmlns:a16="http://schemas.microsoft.com/office/drawing/2014/main" id="{1F418419-5BC6-482E-BE30-487F6666A369}"/>
                </a:ext>
              </a:extLst>
            </p:cNvPr>
            <p:cNvCxnSpPr>
              <a:cxnSpLocks noChangeShapeType="1"/>
              <a:stCxn id="9" idx="3"/>
            </p:cNvCxnSpPr>
            <p:nvPr/>
          </p:nvCxnSpPr>
          <p:spPr bwMode="auto">
            <a:xfrm flipV="1">
              <a:off x="1095375" y="2057400"/>
              <a:ext cx="3857625" cy="717550"/>
            </a:xfrm>
            <a:prstGeom prst="straightConnector1">
              <a:avLst/>
            </a:prstGeom>
            <a:noFill/>
            <a:ln w="12700" algn="ctr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" name="Straight Arrow Connector 16">
              <a:extLst>
                <a:ext uri="{FF2B5EF4-FFF2-40B4-BE49-F238E27FC236}">
                  <a16:creationId xmlns:a16="http://schemas.microsoft.com/office/drawing/2014/main" id="{64D171D4-8D2A-4BBA-A306-558B061F7E8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1143000" y="2057400"/>
              <a:ext cx="4953000" cy="685800"/>
            </a:xfrm>
            <a:prstGeom prst="straightConnector1">
              <a:avLst/>
            </a:prstGeom>
            <a:noFill/>
            <a:ln w="12700" algn="ctr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4" name="Group 17">
            <a:extLst>
              <a:ext uri="{FF2B5EF4-FFF2-40B4-BE49-F238E27FC236}">
                <a16:creationId xmlns:a16="http://schemas.microsoft.com/office/drawing/2014/main" id="{9588EFCC-4BCC-408E-A1D2-55250773DEFC}"/>
              </a:ext>
            </a:extLst>
          </p:cNvPr>
          <p:cNvGrpSpPr>
            <a:grpSpLocks/>
          </p:cNvGrpSpPr>
          <p:nvPr/>
        </p:nvGrpSpPr>
        <p:grpSpPr bwMode="auto">
          <a:xfrm>
            <a:off x="-38100" y="3480956"/>
            <a:ext cx="5943600" cy="874713"/>
            <a:chOff x="0" y="2895600"/>
            <a:chExt cx="5943600" cy="874713"/>
          </a:xfrm>
        </p:grpSpPr>
        <p:sp>
          <p:nvSpPr>
            <p:cNvPr id="15" name="TextBox 17">
              <a:extLst>
                <a:ext uri="{FF2B5EF4-FFF2-40B4-BE49-F238E27FC236}">
                  <a16:creationId xmlns:a16="http://schemas.microsoft.com/office/drawing/2014/main" id="{344A6DC0-2F6F-4702-A1DD-709E01EDDA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3124200"/>
              <a:ext cx="979488" cy="646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FF0000"/>
                  </a:solidFill>
                  <a:latin typeface="Arial" charset="0"/>
                </a:rPr>
                <a:t>Feature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FF0000"/>
                  </a:solidFill>
                  <a:latin typeface="Arial" charset="0"/>
                </a:rPr>
                <a:t> values</a:t>
              </a:r>
            </a:p>
          </p:txBody>
        </p:sp>
        <p:cxnSp>
          <p:nvCxnSpPr>
            <p:cNvPr id="16" name="Straight Arrow Connector 19">
              <a:extLst>
                <a:ext uri="{FF2B5EF4-FFF2-40B4-BE49-F238E27FC236}">
                  <a16:creationId xmlns:a16="http://schemas.microsoft.com/office/drawing/2014/main" id="{74DF7798-8D34-40B8-BCB7-E24BBF4F59A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990600" y="2895600"/>
              <a:ext cx="1600200" cy="533400"/>
            </a:xfrm>
            <a:prstGeom prst="straightConnector1">
              <a:avLst/>
            </a:prstGeom>
            <a:noFill/>
            <a:ln w="12700" algn="ctr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" name="Straight Arrow Connector 21">
              <a:extLst>
                <a:ext uri="{FF2B5EF4-FFF2-40B4-BE49-F238E27FC236}">
                  <a16:creationId xmlns:a16="http://schemas.microsoft.com/office/drawing/2014/main" id="{F8DF9F2F-BD56-45C8-A83B-8EC1D254FD29}"/>
                </a:ext>
              </a:extLst>
            </p:cNvPr>
            <p:cNvCxnSpPr>
              <a:cxnSpLocks noChangeShapeType="1"/>
              <a:stCxn id="15" idx="3"/>
            </p:cNvCxnSpPr>
            <p:nvPr/>
          </p:nvCxnSpPr>
          <p:spPr bwMode="auto">
            <a:xfrm flipV="1">
              <a:off x="979488" y="2971800"/>
              <a:ext cx="2982912" cy="476250"/>
            </a:xfrm>
            <a:prstGeom prst="straightConnector1">
              <a:avLst/>
            </a:prstGeom>
            <a:noFill/>
            <a:ln w="12700" algn="ctr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" name="Straight Arrow Connector 23">
              <a:extLst>
                <a:ext uri="{FF2B5EF4-FFF2-40B4-BE49-F238E27FC236}">
                  <a16:creationId xmlns:a16="http://schemas.microsoft.com/office/drawing/2014/main" id="{C432BB76-E802-4C26-8110-BFFCC845EAD5}"/>
                </a:ext>
              </a:extLst>
            </p:cNvPr>
            <p:cNvCxnSpPr>
              <a:cxnSpLocks noChangeShapeType="1"/>
              <a:stCxn id="15" idx="3"/>
            </p:cNvCxnSpPr>
            <p:nvPr/>
          </p:nvCxnSpPr>
          <p:spPr bwMode="auto">
            <a:xfrm flipV="1">
              <a:off x="979488" y="2971800"/>
              <a:ext cx="4049712" cy="476250"/>
            </a:xfrm>
            <a:prstGeom prst="straightConnector1">
              <a:avLst/>
            </a:prstGeom>
            <a:noFill/>
            <a:ln w="12700" algn="ctr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" name="Straight Arrow Connector 25">
              <a:extLst>
                <a:ext uri="{FF2B5EF4-FFF2-40B4-BE49-F238E27FC236}">
                  <a16:creationId xmlns:a16="http://schemas.microsoft.com/office/drawing/2014/main" id="{0B41388C-5E43-42A9-BE22-B8E093B5E8C3}"/>
                </a:ext>
              </a:extLst>
            </p:cNvPr>
            <p:cNvCxnSpPr>
              <a:cxnSpLocks noChangeShapeType="1"/>
              <a:stCxn id="15" idx="3"/>
            </p:cNvCxnSpPr>
            <p:nvPr/>
          </p:nvCxnSpPr>
          <p:spPr bwMode="auto">
            <a:xfrm flipV="1">
              <a:off x="979488" y="2971800"/>
              <a:ext cx="4964112" cy="476250"/>
            </a:xfrm>
            <a:prstGeom prst="straightConnector1">
              <a:avLst/>
            </a:prstGeom>
            <a:noFill/>
            <a:ln w="12700" algn="ctr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0" name="Group 25">
            <a:extLst>
              <a:ext uri="{FF2B5EF4-FFF2-40B4-BE49-F238E27FC236}">
                <a16:creationId xmlns:a16="http://schemas.microsoft.com/office/drawing/2014/main" id="{C1374EC6-9A7C-4D74-9842-E6239A208047}"/>
              </a:ext>
            </a:extLst>
          </p:cNvPr>
          <p:cNvGrpSpPr>
            <a:grpSpLocks/>
          </p:cNvGrpSpPr>
          <p:nvPr/>
        </p:nvGrpSpPr>
        <p:grpSpPr bwMode="auto">
          <a:xfrm>
            <a:off x="7658100" y="1423556"/>
            <a:ext cx="1751013" cy="2057400"/>
            <a:chOff x="7696200" y="838200"/>
            <a:chExt cx="1751013" cy="2057400"/>
          </a:xfrm>
        </p:grpSpPr>
        <p:sp>
          <p:nvSpPr>
            <p:cNvPr id="21" name="TextBox 15">
              <a:extLst>
                <a:ext uri="{FF2B5EF4-FFF2-40B4-BE49-F238E27FC236}">
                  <a16:creationId xmlns:a16="http://schemas.microsoft.com/office/drawing/2014/main" id="{B1110E30-16D8-41E1-9DAA-B002DC2F63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96200" y="838200"/>
              <a:ext cx="1751013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solidFill>
                    <a:srgbClr val="FF0000"/>
                  </a:solidFill>
                  <a:latin typeface="Arial" charset="0"/>
                </a:rPr>
                <a:t>Target: From past data</a:t>
              </a:r>
            </a:p>
          </p:txBody>
        </p:sp>
        <p:cxnSp>
          <p:nvCxnSpPr>
            <p:cNvPr id="22" name="Straight Arrow Connector 20">
              <a:extLst>
                <a:ext uri="{FF2B5EF4-FFF2-40B4-BE49-F238E27FC236}">
                  <a16:creationId xmlns:a16="http://schemas.microsoft.com/office/drawing/2014/main" id="{1787B4F6-8436-4474-8188-F5A39159D78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8382000" y="1447800"/>
              <a:ext cx="304800" cy="1066800"/>
            </a:xfrm>
            <a:prstGeom prst="straightConnector1">
              <a:avLst/>
            </a:prstGeom>
            <a:noFill/>
            <a:ln w="12700" algn="ctr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" name="Straight Arrow Connector 24">
              <a:extLst>
                <a:ext uri="{FF2B5EF4-FFF2-40B4-BE49-F238E27FC236}">
                  <a16:creationId xmlns:a16="http://schemas.microsoft.com/office/drawing/2014/main" id="{A3EB670B-94FF-4940-AD81-722F76FE1BE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8534400" y="1447800"/>
              <a:ext cx="152400" cy="1447800"/>
            </a:xfrm>
            <a:prstGeom prst="straightConnector1">
              <a:avLst/>
            </a:prstGeom>
            <a:noFill/>
            <a:ln w="12700" algn="ctr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604707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6B04D-A566-4526-915A-BA979E84E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262" y="0"/>
            <a:ext cx="8534400" cy="1143000"/>
          </a:xfrm>
        </p:spPr>
        <p:txBody>
          <a:bodyPr/>
          <a:lstStyle/>
          <a:p>
            <a:r>
              <a:rPr lang="en-US" altLang="en-US" sz="4400" dirty="0">
                <a:latin typeface="Arial" charset="0"/>
                <a:cs typeface="Arial" charset="0"/>
              </a:rPr>
              <a:t>Example Machine Learning Task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820117-8157-4B2C-BFF6-B7C59C71D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817CF-4E6D-4B0A-AF73-C86BF0A455A1}" type="slidenum">
              <a:rPr lang="en-US" altLang="en-US" smtClean="0"/>
              <a:pPr/>
              <a:t>23</a:t>
            </a:fld>
            <a:endParaRPr lang="en-US" alt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DCE3E00-9A9C-4B40-9701-1209396B46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1976675"/>
              </p:ext>
            </p:extLst>
          </p:nvPr>
        </p:nvGraphicFramePr>
        <p:xfrm>
          <a:off x="190500" y="1219200"/>
          <a:ext cx="8763000" cy="259556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795">
                <a:tc>
                  <a:txBody>
                    <a:bodyPr/>
                    <a:lstStyle/>
                    <a:p>
                      <a:r>
                        <a:rPr lang="en-US" sz="1600" dirty="0"/>
                        <a:t>Example</a:t>
                      </a:r>
                    </a:p>
                  </a:txBody>
                  <a:tcPr marT="45714" marB="45714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busy</a:t>
                      </a:r>
                    </a:p>
                  </a:txBody>
                  <a:tcPr marT="45714" marB="45714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software</a:t>
                      </a:r>
                    </a:p>
                  </a:txBody>
                  <a:tcPr marT="45714" marB="45714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access</a:t>
                      </a:r>
                    </a:p>
                  </a:txBody>
                  <a:tcPr marT="45714" marB="45714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water</a:t>
                      </a:r>
                    </a:p>
                  </a:txBody>
                  <a:tcPr marT="45714" marB="45714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</a:t>
                      </a:r>
                    </a:p>
                  </a:txBody>
                  <a:tcPr marT="45714" marB="45714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IBM</a:t>
                      </a:r>
                    </a:p>
                  </a:txBody>
                  <a:tcPr marT="45714" marB="45714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said</a:t>
                      </a:r>
                    </a:p>
                  </a:txBody>
                  <a:tcPr marT="45714" marB="45714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 marT="45714" marB="45714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Sense</a:t>
                      </a:r>
                    </a:p>
                  </a:txBody>
                  <a:tcPr marT="45714" marB="45714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r>
                        <a:rPr lang="en-US" sz="1600" dirty="0"/>
                        <a:t>1.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...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9900"/>
                          </a:solidFill>
                        </a:rPr>
                        <a:t>cord</a:t>
                      </a:r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r>
                        <a:rPr lang="en-US" sz="1800" dirty="0"/>
                        <a:t>2.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9900"/>
                          </a:solidFill>
                        </a:rPr>
                        <a:t>phone</a:t>
                      </a:r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r>
                        <a:rPr lang="en-US" sz="1800" dirty="0"/>
                        <a:t>3.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9900"/>
                          </a:solidFill>
                        </a:rPr>
                        <a:t>phone</a:t>
                      </a:r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r>
                        <a:rPr lang="en-US" sz="1800" dirty="0"/>
                        <a:t>4.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9900"/>
                          </a:solidFill>
                        </a:rPr>
                        <a:t>product</a:t>
                      </a:r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r>
                        <a:rPr lang="en-US" sz="1800" dirty="0"/>
                        <a:t>5.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9900"/>
                          </a:solidFill>
                        </a:rPr>
                        <a:t>division</a:t>
                      </a:r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TextBox 5">
            <a:extLst>
              <a:ext uri="{FF2B5EF4-FFF2-40B4-BE49-F238E27FC236}">
                <a16:creationId xmlns:a16="http://schemas.microsoft.com/office/drawing/2014/main" id="{10FB9215-18E1-4514-B237-B7EF7EF7D6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338" y="838200"/>
            <a:ext cx="20875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Training Examples</a:t>
            </a:r>
          </a:p>
        </p:txBody>
      </p:sp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1E32C3E1-819D-4C72-85AA-690AF7EB9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4467144"/>
              </p:ext>
            </p:extLst>
          </p:nvPr>
        </p:nvGraphicFramePr>
        <p:xfrm>
          <a:off x="258763" y="4572000"/>
          <a:ext cx="8763000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8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26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Example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busy</a:t>
                      </a:r>
                    </a:p>
                  </a:txBody>
                  <a:tcPr marT="45714" marB="45714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software</a:t>
                      </a:r>
                    </a:p>
                  </a:txBody>
                  <a:tcPr marT="45714" marB="45714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access</a:t>
                      </a:r>
                    </a:p>
                  </a:txBody>
                  <a:tcPr marT="45714" marB="45714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water</a:t>
                      </a:r>
                    </a:p>
                  </a:txBody>
                  <a:tcPr marT="45714" marB="45714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</a:t>
                      </a:r>
                    </a:p>
                  </a:txBody>
                  <a:tcPr marT="45714" marB="45714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IBM</a:t>
                      </a:r>
                    </a:p>
                  </a:txBody>
                  <a:tcPr marT="45714" marB="45714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said</a:t>
                      </a:r>
                    </a:p>
                  </a:txBody>
                  <a:tcPr marT="45714" marB="45714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 marT="45714" marB="45714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Sense</a:t>
                      </a:r>
                    </a:p>
                  </a:txBody>
                  <a:tcPr marT="45714" marB="45714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70C0"/>
                          </a:solidFill>
                        </a:rPr>
                        <a:t>???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70C0"/>
                          </a:solidFill>
                        </a:rPr>
                        <a:t>???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70C0"/>
                          </a:solidFill>
                        </a:rPr>
                        <a:t>???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7" name="TextBox 5">
            <a:extLst>
              <a:ext uri="{FF2B5EF4-FFF2-40B4-BE49-F238E27FC236}">
                <a16:creationId xmlns:a16="http://schemas.microsoft.com/office/drawing/2014/main" id="{C7D57B66-639B-4508-9A74-5985F286C3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191000"/>
            <a:ext cx="1685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Test Examples</a:t>
            </a:r>
          </a:p>
        </p:txBody>
      </p:sp>
      <p:sp>
        <p:nvSpPr>
          <p:cNvPr id="38" name="TextBox 18">
            <a:extLst>
              <a:ext uri="{FF2B5EF4-FFF2-40B4-BE49-F238E27FC236}">
                <a16:creationId xmlns:a16="http://schemas.microsoft.com/office/drawing/2014/main" id="{FD04C3DD-D237-4874-A2BF-C5BB619AE1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1513" y="3925888"/>
            <a:ext cx="204628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Arial" charset="0"/>
              </a:rPr>
              <a:t>Unknown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Arial" charset="0"/>
              </a:rPr>
              <a:t>(to be predicted)</a:t>
            </a:r>
          </a:p>
        </p:txBody>
      </p:sp>
    </p:spTree>
    <p:extLst>
      <p:ext uri="{BB962C8B-B14F-4D97-AF65-F5344CB8AC3E}">
        <p14:creationId xmlns:p14="http://schemas.microsoft.com/office/powerpoint/2010/main" val="1890136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Business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dirty="0"/>
              <a:t>Stock market prediction: Predict tomorrow’s stock prices based on economic factors and past records</a:t>
            </a:r>
          </a:p>
          <a:p>
            <a:pPr>
              <a:defRPr/>
            </a:pPr>
            <a:r>
              <a:rPr lang="en-US" dirty="0"/>
              <a:t>Price prediction: Predict optimal prices (for airlines, hotels etc.) to maximize profits based on historical sales records</a:t>
            </a:r>
          </a:p>
          <a:p>
            <a:pPr lvl="1">
              <a:defRPr/>
            </a:pPr>
            <a:r>
              <a:rPr lang="en-US" dirty="0"/>
              <a:t>Seasonal changes</a:t>
            </a:r>
          </a:p>
          <a:p>
            <a:pPr>
              <a:defRPr/>
            </a:pPr>
            <a:r>
              <a:rPr lang="en-US" dirty="0"/>
              <a:t>Predict if a loan will default</a:t>
            </a:r>
          </a:p>
          <a:p>
            <a:pPr>
              <a:defRPr/>
            </a:pPr>
            <a:r>
              <a:rPr lang="en-US" dirty="0"/>
              <a:t>Predict if a credit card transaction is fraud</a:t>
            </a:r>
          </a:p>
          <a:p>
            <a:pPr>
              <a:defRPr/>
            </a:pPr>
            <a:r>
              <a:rPr lang="en-US" dirty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059CE7-5A44-4002-87A8-FDA223F9AAD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Medical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en-US" dirty="0"/>
              <a:t>Medical diagnosis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dirty="0"/>
              <a:t>What disease is present or whether a particular disease is present?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dirty="0"/>
              <a:t>Predicting disease susceptibility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dirty="0"/>
              <a:t>Is the patient likely to get a particular disease?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dirty="0"/>
              <a:t>Predicting prognosis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dirty="0"/>
              <a:t>Whether the patient will recover/survive?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dirty="0"/>
              <a:t>Dosage prediction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dirty="0"/>
              <a:t>Predict optimal dosages based on past data about dosages and outcomes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dirty="0"/>
              <a:t>…</a:t>
            </a:r>
          </a:p>
          <a:p>
            <a:pPr marL="457200" lvl="1" indent="0" eaLnBrk="1" hangingPunct="1">
              <a:lnSpc>
                <a:spcPct val="80000"/>
              </a:lnSpc>
              <a:buFont typeface="Arial" charset="0"/>
              <a:buNone/>
              <a:defRPr/>
            </a:pPr>
            <a:endParaRPr lang="en-US" alt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25B7F9-A4C1-4BEC-A108-A2EE66E440D2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Other Applications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A3EBB0-8487-44F9-940E-1712FBEFF6C1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dirty="0"/>
              <a:t>Recognize spoken words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dirty="0"/>
              <a:t>Speech recognition devices, automated phone menus 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dirty="0"/>
              <a:t>Recognize handwritten letters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dirty="0"/>
              <a:t>Example: Recognize zip codes on letters for automatic processing</a:t>
            </a:r>
          </a:p>
          <a:p>
            <a:pPr>
              <a:defRPr/>
            </a:pPr>
            <a:r>
              <a:rPr lang="en-US" dirty="0"/>
              <a:t>Document Classification</a:t>
            </a:r>
          </a:p>
          <a:p>
            <a:pPr lvl="1">
              <a:defRPr/>
            </a:pPr>
            <a:r>
              <a:rPr lang="en-US" dirty="0"/>
              <a:t>Email is spam or not spam</a:t>
            </a:r>
          </a:p>
          <a:p>
            <a:pPr lvl="1">
              <a:defRPr/>
            </a:pPr>
            <a:r>
              <a:rPr lang="en-US" dirty="0"/>
              <a:t>Sentiment analysis of reviews (classify reviews as good/bad)</a:t>
            </a:r>
          </a:p>
          <a:p>
            <a:pPr>
              <a:defRPr/>
            </a:pPr>
            <a:r>
              <a:rPr lang="en-US" dirty="0"/>
              <a:t>…</a:t>
            </a:r>
          </a:p>
          <a:p>
            <a:pPr marL="0" indent="0">
              <a:buFont typeface="Arial" charset="0"/>
              <a:buNone/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Machine Learning: Terminology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/>
              <a:t>What is being predicted is called </a:t>
            </a:r>
            <a:r>
              <a:rPr lang="en-US" i="1" dirty="0">
                <a:solidFill>
                  <a:srgbClr val="FF8000"/>
                </a:solidFill>
              </a:rPr>
              <a:t>target </a:t>
            </a:r>
          </a:p>
          <a:p>
            <a:pPr>
              <a:defRPr/>
            </a:pPr>
            <a:r>
              <a:rPr lang="en-US" dirty="0"/>
              <a:t>Data is represented in terms of </a:t>
            </a:r>
            <a:r>
              <a:rPr lang="en-US" i="1" dirty="0">
                <a:solidFill>
                  <a:srgbClr val="FF8000"/>
                </a:solidFill>
              </a:rPr>
              <a:t>features</a:t>
            </a:r>
          </a:p>
          <a:p>
            <a:pPr>
              <a:defRPr/>
            </a:pPr>
            <a:r>
              <a:rPr lang="en-US" dirty="0"/>
              <a:t>Pairs of features and target are called </a:t>
            </a:r>
            <a:r>
              <a:rPr lang="en-US" i="1" dirty="0">
                <a:solidFill>
                  <a:srgbClr val="FF8000"/>
                </a:solidFill>
              </a:rPr>
              <a:t>examples</a:t>
            </a:r>
            <a:r>
              <a:rPr lang="en-US" dirty="0">
                <a:solidFill>
                  <a:srgbClr val="FF8000"/>
                </a:solidFill>
              </a:rPr>
              <a:t> </a:t>
            </a:r>
            <a:r>
              <a:rPr lang="en-US" dirty="0"/>
              <a:t>or </a:t>
            </a:r>
            <a:r>
              <a:rPr lang="en-US" i="1" dirty="0">
                <a:solidFill>
                  <a:srgbClr val="FF8000"/>
                </a:solidFill>
              </a:rPr>
              <a:t>instances</a:t>
            </a:r>
          </a:p>
          <a:p>
            <a:pPr>
              <a:defRPr/>
            </a:pPr>
            <a:r>
              <a:rPr lang="en-US" dirty="0"/>
              <a:t>Machine learning learns relationship between features and target from given examples, also called </a:t>
            </a:r>
            <a:r>
              <a:rPr lang="en-US" i="1" dirty="0">
                <a:solidFill>
                  <a:srgbClr val="FF8000"/>
                </a:solidFill>
              </a:rPr>
              <a:t>training data </a:t>
            </a:r>
            <a:r>
              <a:rPr lang="en-US" dirty="0"/>
              <a:t>or</a:t>
            </a:r>
            <a:r>
              <a:rPr lang="en-US" i="1" dirty="0"/>
              <a:t> </a:t>
            </a:r>
            <a:r>
              <a:rPr lang="en-US" i="1" dirty="0">
                <a:solidFill>
                  <a:srgbClr val="FF8000"/>
                </a:solidFill>
              </a:rPr>
              <a:t>training examples</a:t>
            </a:r>
          </a:p>
          <a:p>
            <a:pPr lvl="1">
              <a:defRPr/>
            </a:pPr>
            <a:r>
              <a:rPr lang="en-US" i="1" dirty="0">
                <a:solidFill>
                  <a:schemeClr val="tx1"/>
                </a:solidFill>
              </a:rPr>
              <a:t>The relationship must generalize to examples not seen during training!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AAE199-6D74-4B32-BA00-0E6C4BC41BCE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44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457200" y="-10845"/>
            <a:ext cx="8229600" cy="1143000"/>
          </a:xfrm>
        </p:spPr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Machine Learning</a:t>
            </a:r>
          </a:p>
        </p:txBody>
      </p:sp>
      <p:sp>
        <p:nvSpPr>
          <p:cNvPr id="10243" name="Flowchart: Magnetic Disk 3"/>
          <p:cNvSpPr>
            <a:spLocks noChangeArrowheads="1"/>
          </p:cNvSpPr>
          <p:nvPr/>
        </p:nvSpPr>
        <p:spPr bwMode="auto">
          <a:xfrm>
            <a:off x="957263" y="1671638"/>
            <a:ext cx="2438400" cy="1039812"/>
          </a:xfrm>
          <a:prstGeom prst="flowChartMagneticDisk">
            <a:avLst/>
          </a:prstGeom>
          <a:noFill/>
          <a:ln w="127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buClr>
                <a:srgbClr val="FF0000"/>
              </a:buClr>
              <a:buFontTx/>
              <a:buNone/>
            </a:pPr>
            <a:r>
              <a:rPr lang="en-US" altLang="en-US" sz="2800">
                <a:solidFill>
                  <a:schemeClr val="accent2"/>
                </a:solidFill>
                <a:latin typeface="Times New Roman" pitchFamily="18" charset="0"/>
              </a:rPr>
              <a:t>Training Data</a:t>
            </a:r>
          </a:p>
        </p:txBody>
      </p:sp>
      <p:sp>
        <p:nvSpPr>
          <p:cNvPr id="10244" name="TextBox 5"/>
          <p:cNvSpPr txBox="1">
            <a:spLocks noChangeArrowheads="1"/>
          </p:cNvSpPr>
          <p:nvPr/>
        </p:nvSpPr>
        <p:spPr bwMode="auto">
          <a:xfrm>
            <a:off x="0" y="3222625"/>
            <a:ext cx="39957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latin typeface="Times New Roman" pitchFamily="18" charset="0"/>
              </a:rPr>
              <a:t>Features              Target</a:t>
            </a:r>
          </a:p>
        </p:txBody>
      </p:sp>
      <p:cxnSp>
        <p:nvCxnSpPr>
          <p:cNvPr id="10245" name="Straight Connector 7"/>
          <p:cNvCxnSpPr>
            <a:cxnSpLocks noChangeShapeType="1"/>
          </p:cNvCxnSpPr>
          <p:nvPr/>
        </p:nvCxnSpPr>
        <p:spPr bwMode="auto">
          <a:xfrm>
            <a:off x="347663" y="3175000"/>
            <a:ext cx="3733800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46" name="Straight Connector 8"/>
          <p:cNvCxnSpPr>
            <a:cxnSpLocks noChangeShapeType="1"/>
          </p:cNvCxnSpPr>
          <p:nvPr/>
        </p:nvCxnSpPr>
        <p:spPr bwMode="auto">
          <a:xfrm>
            <a:off x="347663" y="3708400"/>
            <a:ext cx="3733800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47" name="TextBox 9"/>
          <p:cNvSpPr txBox="1">
            <a:spLocks noChangeArrowheads="1"/>
          </p:cNvSpPr>
          <p:nvPr/>
        </p:nvSpPr>
        <p:spPr bwMode="auto">
          <a:xfrm>
            <a:off x="347663" y="3730625"/>
            <a:ext cx="341630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Times New Roman" pitchFamily="18" charset="0"/>
              </a:rPr>
              <a:t>_   _   _  _  _  _  _      _</a:t>
            </a:r>
          </a:p>
        </p:txBody>
      </p:sp>
      <p:sp>
        <p:nvSpPr>
          <p:cNvPr id="10248" name="TextBox 10"/>
          <p:cNvSpPr txBox="1">
            <a:spLocks noChangeArrowheads="1"/>
          </p:cNvSpPr>
          <p:nvPr/>
        </p:nvSpPr>
        <p:spPr bwMode="auto">
          <a:xfrm>
            <a:off x="360363" y="3948113"/>
            <a:ext cx="34163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Times New Roman" pitchFamily="18" charset="0"/>
              </a:rPr>
              <a:t>_   _   _  _  _  _  _      _</a:t>
            </a:r>
          </a:p>
        </p:txBody>
      </p:sp>
      <p:sp>
        <p:nvSpPr>
          <p:cNvPr id="10249" name="TextBox 11"/>
          <p:cNvSpPr txBox="1">
            <a:spLocks noChangeArrowheads="1"/>
          </p:cNvSpPr>
          <p:nvPr/>
        </p:nvSpPr>
        <p:spPr bwMode="auto">
          <a:xfrm>
            <a:off x="347663" y="3490913"/>
            <a:ext cx="34163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Times New Roman" pitchFamily="18" charset="0"/>
              </a:rPr>
              <a:t>_   _   _  _  _  _  _      _</a:t>
            </a:r>
          </a:p>
        </p:txBody>
      </p:sp>
      <p:sp>
        <p:nvSpPr>
          <p:cNvPr id="10250" name="TextBox 15"/>
          <p:cNvSpPr txBox="1">
            <a:spLocks noChangeArrowheads="1"/>
          </p:cNvSpPr>
          <p:nvPr/>
        </p:nvSpPr>
        <p:spPr bwMode="auto">
          <a:xfrm>
            <a:off x="374650" y="4176713"/>
            <a:ext cx="34163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Times New Roman" pitchFamily="18" charset="0"/>
              </a:rPr>
              <a:t>_   _   _  _  _  _  _      _</a:t>
            </a:r>
          </a:p>
        </p:txBody>
      </p:sp>
      <p:sp>
        <p:nvSpPr>
          <p:cNvPr id="10251" name="TextBox 20"/>
          <p:cNvSpPr txBox="1">
            <a:spLocks noChangeArrowheads="1"/>
          </p:cNvSpPr>
          <p:nvPr/>
        </p:nvSpPr>
        <p:spPr bwMode="auto">
          <a:xfrm>
            <a:off x="381000" y="4429125"/>
            <a:ext cx="34163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Times New Roman" pitchFamily="18" charset="0"/>
              </a:rPr>
              <a:t>_   _   _  _  _  _  _      _</a:t>
            </a:r>
          </a:p>
        </p:txBody>
      </p:sp>
      <p:sp>
        <p:nvSpPr>
          <p:cNvPr id="10252" name="TextBox 21"/>
          <p:cNvSpPr txBox="1">
            <a:spLocks noChangeArrowheads="1"/>
          </p:cNvSpPr>
          <p:nvPr/>
        </p:nvSpPr>
        <p:spPr bwMode="auto">
          <a:xfrm>
            <a:off x="395288" y="4668838"/>
            <a:ext cx="34163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Times New Roman" pitchFamily="18" charset="0"/>
              </a:rPr>
              <a:t>_   _   _  _  _  _  _      _</a:t>
            </a:r>
          </a:p>
        </p:txBody>
      </p:sp>
      <p:cxnSp>
        <p:nvCxnSpPr>
          <p:cNvPr id="10253" name="Straight Connector 23"/>
          <p:cNvCxnSpPr>
            <a:cxnSpLocks noChangeShapeType="1"/>
          </p:cNvCxnSpPr>
          <p:nvPr/>
        </p:nvCxnSpPr>
        <p:spPr bwMode="auto">
          <a:xfrm flipH="1">
            <a:off x="119063" y="2530475"/>
            <a:ext cx="838200" cy="841375"/>
          </a:xfrm>
          <a:prstGeom prst="line">
            <a:avLst/>
          </a:prstGeom>
          <a:noFill/>
          <a:ln w="127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4" name="Straight Connector 25"/>
          <p:cNvCxnSpPr>
            <a:cxnSpLocks noChangeShapeType="1"/>
          </p:cNvCxnSpPr>
          <p:nvPr/>
        </p:nvCxnSpPr>
        <p:spPr bwMode="auto">
          <a:xfrm>
            <a:off x="3395663" y="2565400"/>
            <a:ext cx="914400" cy="842963"/>
          </a:xfrm>
          <a:prstGeom prst="line">
            <a:avLst/>
          </a:prstGeom>
          <a:noFill/>
          <a:ln w="127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55" name="Right Arrow 31"/>
          <p:cNvSpPr>
            <a:spLocks noChangeArrowheads="1"/>
          </p:cNvSpPr>
          <p:nvPr/>
        </p:nvSpPr>
        <p:spPr bwMode="auto">
          <a:xfrm>
            <a:off x="3538538" y="1971675"/>
            <a:ext cx="1228725" cy="374650"/>
          </a:xfrm>
          <a:prstGeom prst="rightArrow">
            <a:avLst>
              <a:gd name="adj1" fmla="val 50000"/>
              <a:gd name="adj2" fmla="val 49969"/>
            </a:avLst>
          </a:prstGeom>
          <a:solidFill>
            <a:srgbClr val="C00000"/>
          </a:solidFill>
          <a:ln w="12700" algn="ctr">
            <a:solidFill>
              <a:schemeClr val="accent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buClr>
                <a:srgbClr val="FF0000"/>
              </a:buClr>
              <a:buFontTx/>
              <a:buNone/>
            </a:pPr>
            <a:endParaRPr lang="en-US" altLang="en-US" sz="2800">
              <a:solidFill>
                <a:schemeClr val="accent2"/>
              </a:solidFill>
              <a:latin typeface="Times New Roman" pitchFamily="18" charset="0"/>
            </a:endParaRPr>
          </a:p>
        </p:txBody>
      </p:sp>
      <p:graphicFrame>
        <p:nvGraphicFramePr>
          <p:cNvPr id="36" name="Diagram 35"/>
          <p:cNvGraphicFramePr/>
          <p:nvPr>
            <p:extLst>
              <p:ext uri="{D42A27DB-BD31-4B8C-83A1-F6EECF244321}">
                <p14:modId xmlns:p14="http://schemas.microsoft.com/office/powerpoint/2010/main" val="3542141551"/>
              </p:ext>
            </p:extLst>
          </p:nvPr>
        </p:nvGraphicFramePr>
        <p:xfrm>
          <a:off x="228600" y="1092200"/>
          <a:ext cx="7467600" cy="439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8" name="Right Arrow 37"/>
          <p:cNvSpPr>
            <a:spLocks noChangeArrowheads="1"/>
          </p:cNvSpPr>
          <p:nvPr/>
        </p:nvSpPr>
        <p:spPr bwMode="auto">
          <a:xfrm rot="5400000">
            <a:off x="5445125" y="4084638"/>
            <a:ext cx="1227138" cy="373062"/>
          </a:xfrm>
          <a:prstGeom prst="rightArrow">
            <a:avLst>
              <a:gd name="adj1" fmla="val 50000"/>
              <a:gd name="adj2" fmla="val 50117"/>
            </a:avLst>
          </a:prstGeom>
          <a:solidFill>
            <a:srgbClr val="C00000"/>
          </a:solidFill>
          <a:ln w="12700" algn="ctr">
            <a:solidFill>
              <a:schemeClr val="accent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buClr>
                <a:srgbClr val="FF0000"/>
              </a:buClr>
              <a:buFontTx/>
              <a:buNone/>
            </a:pPr>
            <a:endParaRPr lang="en-US" altLang="en-US" sz="2800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9" name="Rectangle 38"/>
          <p:cNvSpPr>
            <a:spLocks noChangeArrowheads="1"/>
          </p:cNvSpPr>
          <p:nvPr/>
        </p:nvSpPr>
        <p:spPr bwMode="auto">
          <a:xfrm>
            <a:off x="4419600" y="5210175"/>
            <a:ext cx="2663825" cy="522288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accent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buClr>
                <a:srgbClr val="FF0000"/>
              </a:buClr>
              <a:buFontTx/>
              <a:buNone/>
            </a:pPr>
            <a:r>
              <a:rPr lang="en-US" altLang="en-US" sz="2800">
                <a:solidFill>
                  <a:schemeClr val="bg1"/>
                </a:solidFill>
                <a:latin typeface="Times New Roman" pitchFamily="18" charset="0"/>
              </a:rPr>
              <a:t>Predictive Model</a:t>
            </a: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2698750" y="5246688"/>
            <a:ext cx="12255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imes New Roman" pitchFamily="18" charset="0"/>
              </a:rPr>
              <a:t>Features</a:t>
            </a:r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7543800" y="5029200"/>
            <a:ext cx="1447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Target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Prediction</a:t>
            </a:r>
          </a:p>
        </p:txBody>
      </p:sp>
      <p:cxnSp>
        <p:nvCxnSpPr>
          <p:cNvPr id="61" name="Straight Arrow Connector 60"/>
          <p:cNvCxnSpPr>
            <a:cxnSpLocks noChangeShapeType="1"/>
          </p:cNvCxnSpPr>
          <p:nvPr/>
        </p:nvCxnSpPr>
        <p:spPr bwMode="auto">
          <a:xfrm flipV="1">
            <a:off x="3848100" y="5472113"/>
            <a:ext cx="495300" cy="4762"/>
          </a:xfrm>
          <a:prstGeom prst="straightConnector1">
            <a:avLst/>
          </a:prstGeom>
          <a:noFill/>
          <a:ln w="50800" algn="ctr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2" name="Straight Arrow Connector 61"/>
          <p:cNvCxnSpPr>
            <a:cxnSpLocks noChangeShapeType="1"/>
          </p:cNvCxnSpPr>
          <p:nvPr/>
        </p:nvCxnSpPr>
        <p:spPr bwMode="auto">
          <a:xfrm flipV="1">
            <a:off x="7124700" y="5486400"/>
            <a:ext cx="495300" cy="6350"/>
          </a:xfrm>
          <a:prstGeom prst="straightConnector1">
            <a:avLst/>
          </a:prstGeom>
          <a:noFill/>
          <a:ln w="50800" algn="ctr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7086600" y="960438"/>
            <a:ext cx="2063750" cy="147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C63A3A"/>
                </a:solidFill>
                <a:latin typeface="Times New Roman" pitchFamily="18" charset="0"/>
              </a:rPr>
              <a:t>Logistic regression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C63A3A"/>
                </a:solidFill>
                <a:latin typeface="Times New Roman" pitchFamily="18" charset="0"/>
              </a:rPr>
              <a:t>   Decision Trees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C63A3A"/>
                </a:solidFill>
                <a:latin typeface="Times New Roman" pitchFamily="18" charset="0"/>
              </a:rPr>
              <a:t>      Neural networks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C63A3A"/>
                </a:solidFill>
                <a:latin typeface="Times New Roman" pitchFamily="18" charset="0"/>
              </a:rPr>
              <a:t>         Naïve Bayes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C63A3A"/>
                </a:solidFill>
                <a:latin typeface="Times New Roman" pitchFamily="18" charset="0"/>
              </a:rPr>
              <a:t>          …….</a:t>
            </a:r>
          </a:p>
        </p:txBody>
      </p:sp>
      <p:sp>
        <p:nvSpPr>
          <p:cNvPr id="10264" name="TextBox 1"/>
          <p:cNvSpPr txBox="1">
            <a:spLocks noChangeArrowheads="1"/>
          </p:cNvSpPr>
          <p:nvPr/>
        </p:nvSpPr>
        <p:spPr bwMode="auto">
          <a:xfrm>
            <a:off x="3797300" y="3751263"/>
            <a:ext cx="10302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Arial" charset="0"/>
              </a:rPr>
              <a:t>Example 1</a:t>
            </a:r>
          </a:p>
        </p:txBody>
      </p:sp>
      <p:sp>
        <p:nvSpPr>
          <p:cNvPr id="10265" name="TextBox 24"/>
          <p:cNvSpPr txBox="1">
            <a:spLocks noChangeArrowheads="1"/>
          </p:cNvSpPr>
          <p:nvPr/>
        </p:nvSpPr>
        <p:spPr bwMode="auto">
          <a:xfrm>
            <a:off x="3776663" y="3992563"/>
            <a:ext cx="10302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Arial" charset="0"/>
              </a:rPr>
              <a:t>Example 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Arial" charset="0"/>
              </a:rPr>
              <a:t>…</a:t>
            </a:r>
          </a:p>
        </p:txBody>
      </p:sp>
      <p:sp>
        <p:nvSpPr>
          <p:cNvPr id="10266" name="TextBox 2"/>
          <p:cNvSpPr txBox="1">
            <a:spLocks noChangeArrowheads="1"/>
          </p:cNvSpPr>
          <p:nvPr/>
        </p:nvSpPr>
        <p:spPr bwMode="auto">
          <a:xfrm>
            <a:off x="3429000" y="1524000"/>
            <a:ext cx="12874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009900"/>
                </a:solidFill>
                <a:latin typeface="Arial" charset="0"/>
              </a:rPr>
              <a:t>Training</a:t>
            </a:r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5229225" y="5859463"/>
            <a:ext cx="11604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9900"/>
                </a:solidFill>
                <a:latin typeface="Arial" charset="0"/>
              </a:rPr>
              <a:t>Testing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C6CE86D-DB8E-4355-9850-11C8ACCCE4A0}"/>
              </a:ext>
            </a:extLst>
          </p:cNvPr>
          <p:cNvSpPr txBox="1"/>
          <p:nvPr/>
        </p:nvSpPr>
        <p:spPr>
          <a:xfrm>
            <a:off x="949643" y="5347384"/>
            <a:ext cx="21980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Example </a:t>
            </a:r>
          </a:p>
          <a:p>
            <a:pPr algn="ctr"/>
            <a:r>
              <a:rPr lang="en-US" i="1" dirty="0"/>
              <a:t>(never seen before)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1" grpId="0"/>
      <p:bldP spid="48" grpId="0"/>
      <p:bldP spid="63" grpId="0"/>
      <p:bldP spid="63" grpId="1"/>
      <p:bldP spid="28" grpId="0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Features and Target of Various Applications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181600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Stock market prediction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/>
              <a:t>Target: Stock price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/>
              <a:t>Features: Economic factors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Predict if a credit card transaction is fraud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/>
              <a:t>Target: Fraud or no fraud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/>
              <a:t>Features: Details of a transaction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Classify emails as spam or no spam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/>
              <a:t>Target: Spam or no spam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/>
              <a:t>Features: Email text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Recognize spoken words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/>
              <a:t>Target: Spoken word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/>
              <a:t>Features: Features from sound signals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Recognize handwritten letters/digits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/>
              <a:t>Target: Letter or number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/>
              <a:t>Features: Features from images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DE344D-8A7E-4E64-86AA-85795A62A3D5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Features and Target of Various Applications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en-US" dirty="0"/>
              <a:t>Medical diagnosis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dirty="0"/>
              <a:t>Target: Disease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dirty="0"/>
              <a:t>Features:  Patient symptoms, physiological data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dirty="0"/>
              <a:t>Predicting disease susceptibility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dirty="0"/>
              <a:t>Target: Will get a particular disease or not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dirty="0"/>
              <a:t>Features: Patient data from past and present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dirty="0"/>
              <a:t>Predicting prognosis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dirty="0"/>
              <a:t>Target: Will recover/survive or not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dirty="0"/>
              <a:t>Features: Current patient data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dirty="0"/>
              <a:t>Detect cancer in radiology images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dirty="0"/>
              <a:t>Target: Cancer or no cancer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dirty="0"/>
              <a:t>Features: Features from images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503806-D35A-47BD-A481-02BD1AAB39EE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2462</TotalTime>
  <Words>1638</Words>
  <Application>Microsoft Office PowerPoint</Application>
  <PresentationFormat>On-screen Show (4:3)</PresentationFormat>
  <Paragraphs>410</Paragraphs>
  <Slides>23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Times New Roman</vt:lpstr>
      <vt:lpstr>Office Theme</vt:lpstr>
      <vt:lpstr>Natural Language Processing</vt:lpstr>
      <vt:lpstr>What is Machine Learning?</vt:lpstr>
      <vt:lpstr>Business Applications</vt:lpstr>
      <vt:lpstr>Medical Applications</vt:lpstr>
      <vt:lpstr>Other Applications</vt:lpstr>
      <vt:lpstr>Machine Learning: Terminology</vt:lpstr>
      <vt:lpstr>Machine Learning</vt:lpstr>
      <vt:lpstr>Features and Target of Various Applications</vt:lpstr>
      <vt:lpstr>Features and Target of Various Applications</vt:lpstr>
      <vt:lpstr>When do we need machine learning?</vt:lpstr>
      <vt:lpstr>Task: Digit Recognition</vt:lpstr>
      <vt:lpstr>Task: Digit Recognition</vt:lpstr>
      <vt:lpstr>Task: Digit Recognition</vt:lpstr>
      <vt:lpstr>When do we need machine learning?</vt:lpstr>
      <vt:lpstr>When do we NOT need machine learning?</vt:lpstr>
      <vt:lpstr>Two Basic Steps of Machine Learning</vt:lpstr>
      <vt:lpstr>Example Machine Learning Task</vt:lpstr>
      <vt:lpstr>Example Machine Learning Task</vt:lpstr>
      <vt:lpstr>Example Machine Learning Task</vt:lpstr>
      <vt:lpstr>Word Sense Disambiguation(WSD)  “line” Corpus</vt:lpstr>
      <vt:lpstr>Example Machine Learning Task</vt:lpstr>
      <vt:lpstr>Example Machine Learning Task</vt:lpstr>
      <vt:lpstr>Example Machine Learning Task</vt:lpstr>
    </vt:vector>
  </TitlesOfParts>
  <Company>UW-Milwaukee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Language Processing COMPSCI 423/723</dc:title>
  <dc:creator>Rohit Jaivant Kate</dc:creator>
  <cp:lastModifiedBy>Rohit J Kate</cp:lastModifiedBy>
  <cp:revision>541</cp:revision>
  <dcterms:created xsi:type="dcterms:W3CDTF">2010-08-30T20:07:57Z</dcterms:created>
  <dcterms:modified xsi:type="dcterms:W3CDTF">2023-09-18T22:35:06Z</dcterms:modified>
</cp:coreProperties>
</file>