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77" r:id="rId2"/>
    <p:sldId id="425" r:id="rId3"/>
    <p:sldId id="568" r:id="rId4"/>
    <p:sldId id="569" r:id="rId5"/>
    <p:sldId id="570" r:id="rId6"/>
    <p:sldId id="572" r:id="rId7"/>
    <p:sldId id="571" r:id="rId8"/>
    <p:sldId id="573" r:id="rId9"/>
    <p:sldId id="574" r:id="rId10"/>
    <p:sldId id="575" r:id="rId11"/>
    <p:sldId id="576" r:id="rId12"/>
    <p:sldId id="577" r:id="rId13"/>
    <p:sldId id="578" r:id="rId14"/>
    <p:sldId id="579" r:id="rId15"/>
    <p:sldId id="580" r:id="rId16"/>
    <p:sldId id="581" r:id="rId17"/>
    <p:sldId id="592" r:id="rId18"/>
    <p:sldId id="582" r:id="rId19"/>
    <p:sldId id="583" r:id="rId20"/>
    <p:sldId id="584" r:id="rId21"/>
    <p:sldId id="585" r:id="rId22"/>
    <p:sldId id="586" r:id="rId23"/>
    <p:sldId id="587" r:id="rId24"/>
    <p:sldId id="588" r:id="rId25"/>
    <p:sldId id="589" r:id="rId26"/>
    <p:sldId id="590" r:id="rId27"/>
    <p:sldId id="591" r:id="rId28"/>
    <p:sldId id="593" r:id="rId29"/>
    <p:sldId id="435" r:id="rId30"/>
    <p:sldId id="599" r:id="rId31"/>
    <p:sldId id="594" r:id="rId32"/>
    <p:sldId id="595" r:id="rId33"/>
    <p:sldId id="521" r:id="rId34"/>
    <p:sldId id="597" r:id="rId35"/>
    <p:sldId id="598" r:id="rId36"/>
    <p:sldId id="431" r:id="rId37"/>
    <p:sldId id="427" r:id="rId38"/>
    <p:sldId id="547" r:id="rId39"/>
    <p:sldId id="543" r:id="rId40"/>
    <p:sldId id="546" r:id="rId41"/>
    <p:sldId id="600" r:id="rId42"/>
    <p:sldId id="601" r:id="rId43"/>
    <p:sldId id="602" r:id="rId44"/>
    <p:sldId id="275" r:id="rId45"/>
    <p:sldId id="548" r:id="rId46"/>
    <p:sldId id="405" r:id="rId47"/>
    <p:sldId id="420" r:id="rId48"/>
    <p:sldId id="406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8000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BF4B23-E4EB-4141-ABFB-6C2857F3E327}" v="456" dt="2023-10-11T18:40:59.6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J Kate" userId="6acfeb0a-1742-4fee-9ad0-3462b52b7fdf" providerId="ADAL" clId="{B7BF4B23-E4EB-4141-ABFB-6C2857F3E327}"/>
    <pc:docChg chg="undo custSel addSld delSld modSld sldOrd">
      <pc:chgData name="Rohit J Kate" userId="6acfeb0a-1742-4fee-9ad0-3462b52b7fdf" providerId="ADAL" clId="{B7BF4B23-E4EB-4141-ABFB-6C2857F3E327}" dt="2023-10-11T18:42:11.406" v="5435"/>
      <pc:docMkLst>
        <pc:docMk/>
      </pc:docMkLst>
      <pc:sldChg chg="modSp del mod">
        <pc:chgData name="Rohit J Kate" userId="6acfeb0a-1742-4fee-9ad0-3462b52b7fdf" providerId="ADAL" clId="{B7BF4B23-E4EB-4141-ABFB-6C2857F3E327}" dt="2023-10-11T18:34:59.714" v="5311" actId="47"/>
        <pc:sldMkLst>
          <pc:docMk/>
          <pc:sldMk cId="0" sldId="274"/>
        </pc:sldMkLst>
        <pc:spChg chg="mod">
          <ac:chgData name="Rohit J Kate" userId="6acfeb0a-1742-4fee-9ad0-3462b52b7fdf" providerId="ADAL" clId="{B7BF4B23-E4EB-4141-ABFB-6C2857F3E327}" dt="2023-10-11T18:28:09.559" v="4754" actId="21"/>
          <ac:spMkLst>
            <pc:docMk/>
            <pc:sldMk cId="0" sldId="274"/>
            <ac:spMk id="3" creationId="{00000000-0000-0000-0000-000000000000}"/>
          </ac:spMkLst>
        </pc:spChg>
      </pc:sldChg>
      <pc:sldChg chg="modSp mod">
        <pc:chgData name="Rohit J Kate" userId="6acfeb0a-1742-4fee-9ad0-3462b52b7fdf" providerId="ADAL" clId="{B7BF4B23-E4EB-4141-ABFB-6C2857F3E327}" dt="2023-10-11T18:36:28.698" v="5414" actId="20577"/>
        <pc:sldMkLst>
          <pc:docMk/>
          <pc:sldMk cId="0" sldId="275"/>
        </pc:sldMkLst>
        <pc:spChg chg="mod">
          <ac:chgData name="Rohit J Kate" userId="6acfeb0a-1742-4fee-9ad0-3462b52b7fdf" providerId="ADAL" clId="{B7BF4B23-E4EB-4141-ABFB-6C2857F3E327}" dt="2023-10-11T18:36:28.698" v="5414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 add mod">
        <pc:chgData name="Rohit J Kate" userId="6acfeb0a-1742-4fee-9ad0-3462b52b7fdf" providerId="ADAL" clId="{B7BF4B23-E4EB-4141-ABFB-6C2857F3E327}" dt="2023-10-11T18:40:59.771" v="5433" actId="27636"/>
        <pc:sldMkLst>
          <pc:docMk/>
          <pc:sldMk cId="0" sldId="405"/>
        </pc:sldMkLst>
        <pc:spChg chg="mod">
          <ac:chgData name="Rohit J Kate" userId="6acfeb0a-1742-4fee-9ad0-3462b52b7fdf" providerId="ADAL" clId="{B7BF4B23-E4EB-4141-ABFB-6C2857F3E327}" dt="2023-10-11T18:40:59.771" v="5433" actId="27636"/>
          <ac:spMkLst>
            <pc:docMk/>
            <pc:sldMk cId="0" sldId="405"/>
            <ac:spMk id="3" creationId="{00000000-0000-0000-0000-000000000000}"/>
          </ac:spMkLst>
        </pc:spChg>
      </pc:sldChg>
      <pc:sldChg chg="add">
        <pc:chgData name="Rohit J Kate" userId="6acfeb0a-1742-4fee-9ad0-3462b52b7fdf" providerId="ADAL" clId="{B7BF4B23-E4EB-4141-ABFB-6C2857F3E327}" dt="2023-10-11T18:40:59.681" v="5432"/>
        <pc:sldMkLst>
          <pc:docMk/>
          <pc:sldMk cId="0" sldId="406"/>
        </pc:sldMkLst>
      </pc:sldChg>
      <pc:sldChg chg="add">
        <pc:chgData name="Rohit J Kate" userId="6acfeb0a-1742-4fee-9ad0-3462b52b7fdf" providerId="ADAL" clId="{B7BF4B23-E4EB-4141-ABFB-6C2857F3E327}" dt="2023-10-11T18:40:59.681" v="5432"/>
        <pc:sldMkLst>
          <pc:docMk/>
          <pc:sldMk cId="0" sldId="407"/>
        </pc:sldMkLst>
      </pc:sldChg>
      <pc:sldChg chg="add">
        <pc:chgData name="Rohit J Kate" userId="6acfeb0a-1742-4fee-9ad0-3462b52b7fdf" providerId="ADAL" clId="{B7BF4B23-E4EB-4141-ABFB-6C2857F3E327}" dt="2023-10-11T18:40:59.681" v="5432"/>
        <pc:sldMkLst>
          <pc:docMk/>
          <pc:sldMk cId="0" sldId="420"/>
        </pc:sldMkLst>
      </pc:sldChg>
      <pc:sldChg chg="add">
        <pc:chgData name="Rohit J Kate" userId="6acfeb0a-1742-4fee-9ad0-3462b52b7fdf" providerId="ADAL" clId="{B7BF4B23-E4EB-4141-ABFB-6C2857F3E327}" dt="2023-10-11T18:40:59.681" v="5432"/>
        <pc:sldMkLst>
          <pc:docMk/>
          <pc:sldMk cId="0" sldId="423"/>
        </pc:sldMkLst>
      </pc:sldChg>
      <pc:sldChg chg="addSp delSp modSp mod">
        <pc:chgData name="Rohit J Kate" userId="6acfeb0a-1742-4fee-9ad0-3462b52b7fdf" providerId="ADAL" clId="{B7BF4B23-E4EB-4141-ABFB-6C2857F3E327}" dt="2023-10-11T16:42:12.612" v="165" actId="1076"/>
        <pc:sldMkLst>
          <pc:docMk/>
          <pc:sldMk cId="3470831518" sldId="425"/>
        </pc:sldMkLst>
        <pc:spChg chg="mod">
          <ac:chgData name="Rohit J Kate" userId="6acfeb0a-1742-4fee-9ad0-3462b52b7fdf" providerId="ADAL" clId="{B7BF4B23-E4EB-4141-ABFB-6C2857F3E327}" dt="2023-10-11T16:42:12.612" v="165" actId="1076"/>
          <ac:spMkLst>
            <pc:docMk/>
            <pc:sldMk cId="3470831518" sldId="425"/>
            <ac:spMk id="3" creationId="{00000000-0000-0000-0000-000000000000}"/>
          </ac:spMkLst>
        </pc:spChg>
        <pc:spChg chg="del mod">
          <ac:chgData name="Rohit J Kate" userId="6acfeb0a-1742-4fee-9ad0-3462b52b7fdf" providerId="ADAL" clId="{B7BF4B23-E4EB-4141-ABFB-6C2857F3E327}" dt="2023-10-11T16:41:47.852" v="160" actId="478"/>
          <ac:spMkLst>
            <pc:docMk/>
            <pc:sldMk cId="3470831518" sldId="425"/>
            <ac:spMk id="5" creationId="{00000000-0000-0000-0000-000000000000}"/>
          </ac:spMkLst>
        </pc:spChg>
        <pc:spChg chg="add del">
          <ac:chgData name="Rohit J Kate" userId="6acfeb0a-1742-4fee-9ad0-3462b52b7fdf" providerId="ADAL" clId="{B7BF4B23-E4EB-4141-ABFB-6C2857F3E327}" dt="2023-10-11T16:37:19.166" v="107" actId="478"/>
          <ac:spMkLst>
            <pc:docMk/>
            <pc:sldMk cId="3470831518" sldId="425"/>
            <ac:spMk id="6" creationId="{00000000-0000-0000-0000-000000000000}"/>
          </ac:spMkLst>
        </pc:spChg>
        <pc:spChg chg="add del mod">
          <ac:chgData name="Rohit J Kate" userId="6acfeb0a-1742-4fee-9ad0-3462b52b7fdf" providerId="ADAL" clId="{B7BF4B23-E4EB-4141-ABFB-6C2857F3E327}" dt="2023-10-11T16:37:16.389" v="106" actId="478"/>
          <ac:spMkLst>
            <pc:docMk/>
            <pc:sldMk cId="3470831518" sldId="425"/>
            <ac:spMk id="7" creationId="{879C4AEB-D98D-8421-1A9A-732AF3592EF2}"/>
          </ac:spMkLst>
        </pc:spChg>
        <pc:spChg chg="add del">
          <ac:chgData name="Rohit J Kate" userId="6acfeb0a-1742-4fee-9ad0-3462b52b7fdf" providerId="ADAL" clId="{B7BF4B23-E4EB-4141-ABFB-6C2857F3E327}" dt="2023-10-11T16:37:19.166" v="107" actId="478"/>
          <ac:spMkLst>
            <pc:docMk/>
            <pc:sldMk cId="3470831518" sldId="425"/>
            <ac:spMk id="8" creationId="{00000000-0000-0000-0000-000000000000}"/>
          </ac:spMkLst>
        </pc:spChg>
        <pc:spChg chg="add del">
          <ac:chgData name="Rohit J Kate" userId="6acfeb0a-1742-4fee-9ad0-3462b52b7fdf" providerId="ADAL" clId="{B7BF4B23-E4EB-4141-ABFB-6C2857F3E327}" dt="2023-10-11T16:37:21.839" v="108" actId="478"/>
          <ac:spMkLst>
            <pc:docMk/>
            <pc:sldMk cId="3470831518" sldId="425"/>
            <ac:spMk id="9" creationId="{00000000-0000-0000-0000-000000000000}"/>
          </ac:spMkLst>
        </pc:spChg>
        <pc:spChg chg="add del">
          <ac:chgData name="Rohit J Kate" userId="6acfeb0a-1742-4fee-9ad0-3462b52b7fdf" providerId="ADAL" clId="{B7BF4B23-E4EB-4141-ABFB-6C2857F3E327}" dt="2023-10-11T16:37:10.353" v="104" actId="478"/>
          <ac:spMkLst>
            <pc:docMk/>
            <pc:sldMk cId="3470831518" sldId="425"/>
            <ac:spMk id="10" creationId="{00000000-0000-0000-0000-000000000000}"/>
          </ac:spMkLst>
        </pc:spChg>
        <pc:spChg chg="add del">
          <ac:chgData name="Rohit J Kate" userId="6acfeb0a-1742-4fee-9ad0-3462b52b7fdf" providerId="ADAL" clId="{B7BF4B23-E4EB-4141-ABFB-6C2857F3E327}" dt="2023-10-11T16:37:10.353" v="104" actId="478"/>
          <ac:spMkLst>
            <pc:docMk/>
            <pc:sldMk cId="3470831518" sldId="425"/>
            <ac:spMk id="11" creationId="{00000000-0000-0000-0000-000000000000}"/>
          </ac:spMkLst>
        </pc:spChg>
        <pc:spChg chg="add del mod">
          <ac:chgData name="Rohit J Kate" userId="6acfeb0a-1742-4fee-9ad0-3462b52b7fdf" providerId="ADAL" clId="{B7BF4B23-E4EB-4141-ABFB-6C2857F3E327}" dt="2023-10-11T16:37:16.389" v="106" actId="478"/>
          <ac:spMkLst>
            <pc:docMk/>
            <pc:sldMk cId="3470831518" sldId="425"/>
            <ac:spMk id="12" creationId="{E55781B8-EAE3-00BB-FB8B-F8E2C238D2D5}"/>
          </ac:spMkLst>
        </pc:spChg>
        <pc:spChg chg="del">
          <ac:chgData name="Rohit J Kate" userId="6acfeb0a-1742-4fee-9ad0-3462b52b7fdf" providerId="ADAL" clId="{B7BF4B23-E4EB-4141-ABFB-6C2857F3E327}" dt="2023-10-11T16:38:46.670" v="128" actId="478"/>
          <ac:spMkLst>
            <pc:docMk/>
            <pc:sldMk cId="3470831518" sldId="425"/>
            <ac:spMk id="14" creationId="{7C0508FD-D9E3-4A7C-A6B4-F46E285D404B}"/>
          </ac:spMkLst>
        </pc:spChg>
        <pc:spChg chg="add del">
          <ac:chgData name="Rohit J Kate" userId="6acfeb0a-1742-4fee-9ad0-3462b52b7fdf" providerId="ADAL" clId="{B7BF4B23-E4EB-4141-ABFB-6C2857F3E327}" dt="2023-10-11T16:37:21.839" v="108" actId="478"/>
          <ac:spMkLst>
            <pc:docMk/>
            <pc:sldMk cId="3470831518" sldId="425"/>
            <ac:spMk id="16" creationId="{00000000-0000-0000-0000-000000000000}"/>
          </ac:spMkLst>
        </pc:spChg>
        <pc:spChg chg="del">
          <ac:chgData name="Rohit J Kate" userId="6acfeb0a-1742-4fee-9ad0-3462b52b7fdf" providerId="ADAL" clId="{B7BF4B23-E4EB-4141-ABFB-6C2857F3E327}" dt="2023-10-11T16:38:46.670" v="128" actId="478"/>
          <ac:spMkLst>
            <pc:docMk/>
            <pc:sldMk cId="3470831518" sldId="425"/>
            <ac:spMk id="17" creationId="{E77E375E-7137-42EA-A673-CDBD3DCA79A6}"/>
          </ac:spMkLst>
        </pc:spChg>
        <pc:spChg chg="del">
          <ac:chgData name="Rohit J Kate" userId="6acfeb0a-1742-4fee-9ad0-3462b52b7fdf" providerId="ADAL" clId="{B7BF4B23-E4EB-4141-ABFB-6C2857F3E327}" dt="2023-10-11T16:38:46.670" v="128" actId="478"/>
          <ac:spMkLst>
            <pc:docMk/>
            <pc:sldMk cId="3470831518" sldId="425"/>
            <ac:spMk id="18" creationId="{9C43A91C-4334-439F-A5A4-3FEB1B1AFF37}"/>
          </ac:spMkLst>
        </pc:spChg>
        <pc:spChg chg="del">
          <ac:chgData name="Rohit J Kate" userId="6acfeb0a-1742-4fee-9ad0-3462b52b7fdf" providerId="ADAL" clId="{B7BF4B23-E4EB-4141-ABFB-6C2857F3E327}" dt="2023-10-11T16:38:46.670" v="128" actId="478"/>
          <ac:spMkLst>
            <pc:docMk/>
            <pc:sldMk cId="3470831518" sldId="425"/>
            <ac:spMk id="19" creationId="{2E1E2C45-04C5-41F2-BEE1-935C28B96A0B}"/>
          </ac:spMkLst>
        </pc:spChg>
        <pc:spChg chg="del">
          <ac:chgData name="Rohit J Kate" userId="6acfeb0a-1742-4fee-9ad0-3462b52b7fdf" providerId="ADAL" clId="{B7BF4B23-E4EB-4141-ABFB-6C2857F3E327}" dt="2023-10-11T16:38:46.670" v="128" actId="478"/>
          <ac:spMkLst>
            <pc:docMk/>
            <pc:sldMk cId="3470831518" sldId="425"/>
            <ac:spMk id="20" creationId="{8F8CB2B0-56AB-4AFF-B0EC-E0705BBF9DEB}"/>
          </ac:spMkLst>
        </pc:spChg>
        <pc:spChg chg="del">
          <ac:chgData name="Rohit J Kate" userId="6acfeb0a-1742-4fee-9ad0-3462b52b7fdf" providerId="ADAL" clId="{B7BF4B23-E4EB-4141-ABFB-6C2857F3E327}" dt="2023-10-11T16:38:46.670" v="128" actId="478"/>
          <ac:spMkLst>
            <pc:docMk/>
            <pc:sldMk cId="3470831518" sldId="425"/>
            <ac:spMk id="21" creationId="{FF3F9D32-C8C7-4C7A-9FDD-E37412095320}"/>
          </ac:spMkLst>
        </pc:spChg>
        <pc:spChg chg="del">
          <ac:chgData name="Rohit J Kate" userId="6acfeb0a-1742-4fee-9ad0-3462b52b7fdf" providerId="ADAL" clId="{B7BF4B23-E4EB-4141-ABFB-6C2857F3E327}" dt="2023-10-11T16:38:46.670" v="128" actId="478"/>
          <ac:spMkLst>
            <pc:docMk/>
            <pc:sldMk cId="3470831518" sldId="425"/>
            <ac:spMk id="23" creationId="{BCD238E8-4107-4C00-98A0-6BCEFED64BB7}"/>
          </ac:spMkLst>
        </pc:spChg>
        <pc:spChg chg="add del">
          <ac:chgData name="Rohit J Kate" userId="6acfeb0a-1742-4fee-9ad0-3462b52b7fdf" providerId="ADAL" clId="{B7BF4B23-E4EB-4141-ABFB-6C2857F3E327}" dt="2023-10-11T16:37:48.337" v="115" actId="478"/>
          <ac:spMkLst>
            <pc:docMk/>
            <pc:sldMk cId="3470831518" sldId="425"/>
            <ac:spMk id="24" creationId="{988C707C-B1B6-F8CF-FB7F-563739F61C5E}"/>
          </ac:spMkLst>
        </pc:spChg>
        <pc:spChg chg="add del">
          <ac:chgData name="Rohit J Kate" userId="6acfeb0a-1742-4fee-9ad0-3462b52b7fdf" providerId="ADAL" clId="{B7BF4B23-E4EB-4141-ABFB-6C2857F3E327}" dt="2023-10-11T16:37:56.681" v="117" actId="478"/>
          <ac:spMkLst>
            <pc:docMk/>
            <pc:sldMk cId="3470831518" sldId="425"/>
            <ac:spMk id="25" creationId="{AE588C4D-BF5B-2E1D-739F-34344D3EA202}"/>
          </ac:spMkLst>
        </pc:spChg>
        <pc:spChg chg="add del mod">
          <ac:chgData name="Rohit J Kate" userId="6acfeb0a-1742-4fee-9ad0-3462b52b7fdf" providerId="ADAL" clId="{B7BF4B23-E4EB-4141-ABFB-6C2857F3E327}" dt="2023-10-11T16:41:47.852" v="160" actId="478"/>
          <ac:spMkLst>
            <pc:docMk/>
            <pc:sldMk cId="3470831518" sldId="425"/>
            <ac:spMk id="34" creationId="{BFE6248F-E8ED-7732-4824-F7E43B87E874}"/>
          </ac:spMkLst>
        </pc:spChg>
        <pc:spChg chg="add del mod">
          <ac:chgData name="Rohit J Kate" userId="6acfeb0a-1742-4fee-9ad0-3462b52b7fdf" providerId="ADAL" clId="{B7BF4B23-E4EB-4141-ABFB-6C2857F3E327}" dt="2023-10-11T16:41:47.852" v="160" actId="478"/>
          <ac:spMkLst>
            <pc:docMk/>
            <pc:sldMk cId="3470831518" sldId="425"/>
            <ac:spMk id="41" creationId="{CA8BA7C3-D0D9-2280-C687-00E2FA181760}"/>
          </ac:spMkLst>
        </pc:spChg>
        <pc:cxnChg chg="add del mod">
          <ac:chgData name="Rohit J Kate" userId="6acfeb0a-1742-4fee-9ad0-3462b52b7fdf" providerId="ADAL" clId="{B7BF4B23-E4EB-4141-ABFB-6C2857F3E327}" dt="2023-10-11T16:37:10.353" v="104" actId="478"/>
          <ac:cxnSpMkLst>
            <pc:docMk/>
            <pc:sldMk cId="3470831518" sldId="425"/>
            <ac:cxnSpMk id="15" creationId="{00000000-0000-0000-0000-000000000000}"/>
          </ac:cxnSpMkLst>
        </pc:cxnChg>
        <pc:cxnChg chg="del mod">
          <ac:chgData name="Rohit J Kate" userId="6acfeb0a-1742-4fee-9ad0-3462b52b7fdf" providerId="ADAL" clId="{B7BF4B23-E4EB-4141-ABFB-6C2857F3E327}" dt="2023-10-11T16:37:39.852" v="113" actId="478"/>
          <ac:cxnSpMkLst>
            <pc:docMk/>
            <pc:sldMk cId="3470831518" sldId="425"/>
            <ac:cxnSpMk id="22" creationId="{AF62F70C-B064-425D-AF7B-F416736C93F2}"/>
          </ac:cxnSpMkLst>
        </pc:cxnChg>
        <pc:cxnChg chg="add del">
          <ac:chgData name="Rohit J Kate" userId="6acfeb0a-1742-4fee-9ad0-3462b52b7fdf" providerId="ADAL" clId="{B7BF4B23-E4EB-4141-ABFB-6C2857F3E327}" dt="2023-10-11T16:38:07.098" v="119" actId="478"/>
          <ac:cxnSpMkLst>
            <pc:docMk/>
            <pc:sldMk cId="3470831518" sldId="425"/>
            <ac:cxnSpMk id="27" creationId="{A74CC14B-AE34-AD66-2777-2E10A29D002B}"/>
          </ac:cxnSpMkLst>
        </pc:cxnChg>
        <pc:cxnChg chg="add del">
          <ac:chgData name="Rohit J Kate" userId="6acfeb0a-1742-4fee-9ad0-3462b52b7fdf" providerId="ADAL" clId="{B7BF4B23-E4EB-4141-ABFB-6C2857F3E327}" dt="2023-10-11T16:38:12.523" v="121" actId="478"/>
          <ac:cxnSpMkLst>
            <pc:docMk/>
            <pc:sldMk cId="3470831518" sldId="425"/>
            <ac:cxnSpMk id="29" creationId="{91EAEA5F-EAAF-AF7D-6F38-3CA459DD2902}"/>
          </ac:cxnSpMkLst>
        </pc:cxnChg>
        <pc:cxnChg chg="add del">
          <ac:chgData name="Rohit J Kate" userId="6acfeb0a-1742-4fee-9ad0-3462b52b7fdf" providerId="ADAL" clId="{B7BF4B23-E4EB-4141-ABFB-6C2857F3E327}" dt="2023-10-11T16:38:17.396" v="123" actId="478"/>
          <ac:cxnSpMkLst>
            <pc:docMk/>
            <pc:sldMk cId="3470831518" sldId="425"/>
            <ac:cxnSpMk id="31" creationId="{8F9D03B9-ED65-470C-90DA-4628DFB13340}"/>
          </ac:cxnSpMkLst>
        </pc:cxnChg>
        <pc:cxnChg chg="add del">
          <ac:chgData name="Rohit J Kate" userId="6acfeb0a-1742-4fee-9ad0-3462b52b7fdf" providerId="ADAL" clId="{B7BF4B23-E4EB-4141-ABFB-6C2857F3E327}" dt="2023-10-11T16:38:34.151" v="125" actId="478"/>
          <ac:cxnSpMkLst>
            <pc:docMk/>
            <pc:sldMk cId="3470831518" sldId="425"/>
            <ac:cxnSpMk id="33" creationId="{2694E00F-41A1-FE6A-BD57-1F98A6B34DC9}"/>
          </ac:cxnSpMkLst>
        </pc:cxnChg>
        <pc:cxnChg chg="add del">
          <ac:chgData name="Rohit J Kate" userId="6acfeb0a-1742-4fee-9ad0-3462b52b7fdf" providerId="ADAL" clId="{B7BF4B23-E4EB-4141-ABFB-6C2857F3E327}" dt="2023-10-11T16:41:47.852" v="160" actId="478"/>
          <ac:cxnSpMkLst>
            <pc:docMk/>
            <pc:sldMk cId="3470831518" sldId="425"/>
            <ac:cxnSpMk id="36" creationId="{BC3DBF30-0BF9-9C0D-E2DF-ECB638622187}"/>
          </ac:cxnSpMkLst>
        </pc:cxnChg>
        <pc:cxnChg chg="add del mod">
          <ac:chgData name="Rohit J Kate" userId="6acfeb0a-1742-4fee-9ad0-3462b52b7fdf" providerId="ADAL" clId="{B7BF4B23-E4EB-4141-ABFB-6C2857F3E327}" dt="2023-10-11T16:41:47.852" v="160" actId="478"/>
          <ac:cxnSpMkLst>
            <pc:docMk/>
            <pc:sldMk cId="3470831518" sldId="425"/>
            <ac:cxnSpMk id="38" creationId="{9DDC9CBC-46B1-3E2E-5637-787D0901F971}"/>
          </ac:cxnSpMkLst>
        </pc:cxnChg>
        <pc:cxnChg chg="add del">
          <ac:chgData name="Rohit J Kate" userId="6acfeb0a-1742-4fee-9ad0-3462b52b7fdf" providerId="ADAL" clId="{B7BF4B23-E4EB-4141-ABFB-6C2857F3E327}" dt="2023-10-11T16:41:47.852" v="160" actId="478"/>
          <ac:cxnSpMkLst>
            <pc:docMk/>
            <pc:sldMk cId="3470831518" sldId="425"/>
            <ac:cxnSpMk id="40" creationId="{EB393510-0866-5128-BC54-024FFFA6D107}"/>
          </ac:cxnSpMkLst>
        </pc:cxnChg>
      </pc:sldChg>
      <pc:sldChg chg="del">
        <pc:chgData name="Rohit J Kate" userId="6acfeb0a-1742-4fee-9ad0-3462b52b7fdf" providerId="ADAL" clId="{B7BF4B23-E4EB-4141-ABFB-6C2857F3E327}" dt="2023-10-11T17:40:15.748" v="2644" actId="47"/>
        <pc:sldMkLst>
          <pc:docMk/>
          <pc:sldMk cId="913160572" sldId="426"/>
        </pc:sldMkLst>
      </pc:sldChg>
      <pc:sldChg chg="modSp mod ord">
        <pc:chgData name="Rohit J Kate" userId="6acfeb0a-1742-4fee-9ad0-3462b52b7fdf" providerId="ADAL" clId="{B7BF4B23-E4EB-4141-ABFB-6C2857F3E327}" dt="2023-10-11T18:21:36.056" v="4527" actId="20577"/>
        <pc:sldMkLst>
          <pc:docMk/>
          <pc:sldMk cId="3756758229" sldId="427"/>
        </pc:sldMkLst>
        <pc:spChg chg="mod">
          <ac:chgData name="Rohit J Kate" userId="6acfeb0a-1742-4fee-9ad0-3462b52b7fdf" providerId="ADAL" clId="{B7BF4B23-E4EB-4141-ABFB-6C2857F3E327}" dt="2023-10-11T18:13:03.389" v="4347" actId="20577"/>
          <ac:spMkLst>
            <pc:docMk/>
            <pc:sldMk cId="3756758229" sldId="427"/>
            <ac:spMk id="2" creationId="{00000000-0000-0000-0000-000000000000}"/>
          </ac:spMkLst>
        </pc:spChg>
        <pc:spChg chg="mod">
          <ac:chgData name="Rohit J Kate" userId="6acfeb0a-1742-4fee-9ad0-3462b52b7fdf" providerId="ADAL" clId="{B7BF4B23-E4EB-4141-ABFB-6C2857F3E327}" dt="2023-10-11T18:21:36.056" v="4527" actId="20577"/>
          <ac:spMkLst>
            <pc:docMk/>
            <pc:sldMk cId="3756758229" sldId="427"/>
            <ac:spMk id="17" creationId="{5AC7F39F-E44C-4F13-8A21-04A096462029}"/>
          </ac:spMkLst>
        </pc:spChg>
      </pc:sldChg>
      <pc:sldChg chg="del">
        <pc:chgData name="Rohit J Kate" userId="6acfeb0a-1742-4fee-9ad0-3462b52b7fdf" providerId="ADAL" clId="{B7BF4B23-E4EB-4141-ABFB-6C2857F3E327}" dt="2023-10-11T18:22:22.235" v="4528" actId="47"/>
        <pc:sldMkLst>
          <pc:docMk/>
          <pc:sldMk cId="2552719059" sldId="428"/>
        </pc:sldMkLst>
      </pc:sldChg>
      <pc:sldChg chg="del">
        <pc:chgData name="Rohit J Kate" userId="6acfeb0a-1742-4fee-9ad0-3462b52b7fdf" providerId="ADAL" clId="{B7BF4B23-E4EB-4141-ABFB-6C2857F3E327}" dt="2023-10-11T18:21:24.463" v="4521" actId="47"/>
        <pc:sldMkLst>
          <pc:docMk/>
          <pc:sldMk cId="3021408166" sldId="429"/>
        </pc:sldMkLst>
      </pc:sldChg>
      <pc:sldChg chg="modSp del mod">
        <pc:chgData name="Rohit J Kate" userId="6acfeb0a-1742-4fee-9ad0-3462b52b7fdf" providerId="ADAL" clId="{B7BF4B23-E4EB-4141-ABFB-6C2857F3E327}" dt="2023-10-11T18:22:22.235" v="4528" actId="47"/>
        <pc:sldMkLst>
          <pc:docMk/>
          <pc:sldMk cId="3475939862" sldId="430"/>
        </pc:sldMkLst>
        <pc:picChg chg="mod">
          <ac:chgData name="Rohit J Kate" userId="6acfeb0a-1742-4fee-9ad0-3462b52b7fdf" providerId="ADAL" clId="{B7BF4B23-E4EB-4141-ABFB-6C2857F3E327}" dt="2023-10-11T18:02:02.845" v="3593" actId="1076"/>
          <ac:picMkLst>
            <pc:docMk/>
            <pc:sldMk cId="3475939862" sldId="430"/>
            <ac:picMk id="5" creationId="{00000000-0000-0000-0000-000000000000}"/>
          </ac:picMkLst>
        </pc:picChg>
      </pc:sldChg>
      <pc:sldChg chg="ord">
        <pc:chgData name="Rohit J Kate" userId="6acfeb0a-1742-4fee-9ad0-3462b52b7fdf" providerId="ADAL" clId="{B7BF4B23-E4EB-4141-ABFB-6C2857F3E327}" dt="2023-10-11T18:12:02.331" v="4310"/>
        <pc:sldMkLst>
          <pc:docMk/>
          <pc:sldMk cId="1123444814" sldId="431"/>
        </pc:sldMkLst>
      </pc:sldChg>
      <pc:sldChg chg="del">
        <pc:chgData name="Rohit J Kate" userId="6acfeb0a-1742-4fee-9ad0-3462b52b7fdf" providerId="ADAL" clId="{B7BF4B23-E4EB-4141-ABFB-6C2857F3E327}" dt="2023-10-11T18:22:22.235" v="4528" actId="47"/>
        <pc:sldMkLst>
          <pc:docMk/>
          <pc:sldMk cId="3764754355" sldId="432"/>
        </pc:sldMkLst>
      </pc:sldChg>
      <pc:sldChg chg="del">
        <pc:chgData name="Rohit J Kate" userId="6acfeb0a-1742-4fee-9ad0-3462b52b7fdf" providerId="ADAL" clId="{B7BF4B23-E4EB-4141-ABFB-6C2857F3E327}" dt="2023-10-11T18:22:22.235" v="4528" actId="47"/>
        <pc:sldMkLst>
          <pc:docMk/>
          <pc:sldMk cId="440472281" sldId="433"/>
        </pc:sldMkLst>
      </pc:sldChg>
      <pc:sldChg chg="del">
        <pc:chgData name="Rohit J Kate" userId="6acfeb0a-1742-4fee-9ad0-3462b52b7fdf" providerId="ADAL" clId="{B7BF4B23-E4EB-4141-ABFB-6C2857F3E327}" dt="2023-10-11T18:22:22.235" v="4528" actId="47"/>
        <pc:sldMkLst>
          <pc:docMk/>
          <pc:sldMk cId="2873934178" sldId="434"/>
        </pc:sldMkLst>
      </pc:sldChg>
      <pc:sldChg chg="addSp delSp modSp mod">
        <pc:chgData name="Rohit J Kate" userId="6acfeb0a-1742-4fee-9ad0-3462b52b7fdf" providerId="ADAL" clId="{B7BF4B23-E4EB-4141-ABFB-6C2857F3E327}" dt="2023-10-11T18:19:43.242" v="4518" actId="478"/>
        <pc:sldMkLst>
          <pc:docMk/>
          <pc:sldMk cId="56245492" sldId="435"/>
        </pc:sldMkLst>
        <pc:spChg chg="mod">
          <ac:chgData name="Rohit J Kate" userId="6acfeb0a-1742-4fee-9ad0-3462b52b7fdf" providerId="ADAL" clId="{B7BF4B23-E4EB-4141-ABFB-6C2857F3E327}" dt="2023-10-11T17:46:03.194" v="3122" actId="27636"/>
          <ac:spMkLst>
            <pc:docMk/>
            <pc:sldMk cId="56245492" sldId="435"/>
            <ac:spMk id="3" creationId="{00000000-0000-0000-0000-000000000000}"/>
          </ac:spMkLst>
        </pc:spChg>
        <pc:spChg chg="mod">
          <ac:chgData name="Rohit J Kate" userId="6acfeb0a-1742-4fee-9ad0-3462b52b7fdf" providerId="ADAL" clId="{B7BF4B23-E4EB-4141-ABFB-6C2857F3E327}" dt="2023-10-11T18:18:23.459" v="4466"/>
          <ac:spMkLst>
            <pc:docMk/>
            <pc:sldMk cId="56245492" sldId="435"/>
            <ac:spMk id="6" creationId="{9FCE11D1-7134-3184-7670-D1CD00C05ADD}"/>
          </ac:spMkLst>
        </pc:spChg>
        <pc:spChg chg="mod">
          <ac:chgData name="Rohit J Kate" userId="6acfeb0a-1742-4fee-9ad0-3462b52b7fdf" providerId="ADAL" clId="{B7BF4B23-E4EB-4141-ABFB-6C2857F3E327}" dt="2023-10-11T18:18:23.459" v="4466"/>
          <ac:spMkLst>
            <pc:docMk/>
            <pc:sldMk cId="56245492" sldId="435"/>
            <ac:spMk id="7" creationId="{C948D46F-2464-E441-F53B-B95E54917D99}"/>
          </ac:spMkLst>
        </pc:spChg>
        <pc:spChg chg="mod">
          <ac:chgData name="Rohit J Kate" userId="6acfeb0a-1742-4fee-9ad0-3462b52b7fdf" providerId="ADAL" clId="{B7BF4B23-E4EB-4141-ABFB-6C2857F3E327}" dt="2023-10-11T18:18:23.459" v="4466"/>
          <ac:spMkLst>
            <pc:docMk/>
            <pc:sldMk cId="56245492" sldId="435"/>
            <ac:spMk id="11" creationId="{D209B8C7-27EB-7B20-7816-9AC8D6952232}"/>
          </ac:spMkLst>
        </pc:spChg>
        <pc:spChg chg="mod">
          <ac:chgData name="Rohit J Kate" userId="6acfeb0a-1742-4fee-9ad0-3462b52b7fdf" providerId="ADAL" clId="{B7BF4B23-E4EB-4141-ABFB-6C2857F3E327}" dt="2023-10-11T18:18:23.459" v="4466"/>
          <ac:spMkLst>
            <pc:docMk/>
            <pc:sldMk cId="56245492" sldId="435"/>
            <ac:spMk id="12" creationId="{8F3B671C-2727-2B16-08AF-2CFE396A92BD}"/>
          </ac:spMkLst>
        </pc:spChg>
        <pc:spChg chg="mod">
          <ac:chgData name="Rohit J Kate" userId="6acfeb0a-1742-4fee-9ad0-3462b52b7fdf" providerId="ADAL" clId="{B7BF4B23-E4EB-4141-ABFB-6C2857F3E327}" dt="2023-10-11T18:18:23.459" v="4466"/>
          <ac:spMkLst>
            <pc:docMk/>
            <pc:sldMk cId="56245492" sldId="435"/>
            <ac:spMk id="13" creationId="{710CC3E2-0716-E71E-2965-1130734E714D}"/>
          </ac:spMkLst>
        </pc:spChg>
        <pc:spChg chg="mod">
          <ac:chgData name="Rohit J Kate" userId="6acfeb0a-1742-4fee-9ad0-3462b52b7fdf" providerId="ADAL" clId="{B7BF4B23-E4EB-4141-ABFB-6C2857F3E327}" dt="2023-10-11T18:18:23.459" v="4466"/>
          <ac:spMkLst>
            <pc:docMk/>
            <pc:sldMk cId="56245492" sldId="435"/>
            <ac:spMk id="20" creationId="{34603F0F-27B3-6F32-92F5-7853C7159118}"/>
          </ac:spMkLst>
        </pc:spChg>
        <pc:spChg chg="add del">
          <ac:chgData name="Rohit J Kate" userId="6acfeb0a-1742-4fee-9ad0-3462b52b7fdf" providerId="ADAL" clId="{B7BF4B23-E4EB-4141-ABFB-6C2857F3E327}" dt="2023-10-11T17:46:59.673" v="3128" actId="478"/>
          <ac:spMkLst>
            <pc:docMk/>
            <pc:sldMk cId="56245492" sldId="435"/>
            <ac:spMk id="48" creationId="{6D6AD60E-23E5-4F3E-A97E-87B53AC6516C}"/>
          </ac:spMkLst>
        </pc:spChg>
        <pc:spChg chg="add del">
          <ac:chgData name="Rohit J Kate" userId="6acfeb0a-1742-4fee-9ad0-3462b52b7fdf" providerId="ADAL" clId="{B7BF4B23-E4EB-4141-ABFB-6C2857F3E327}" dt="2023-10-11T17:46:59.212" v="3127" actId="478"/>
          <ac:spMkLst>
            <pc:docMk/>
            <pc:sldMk cId="56245492" sldId="435"/>
            <ac:spMk id="49" creationId="{3F65D1FE-3F20-48D7-B35B-53FDCD09C655}"/>
          </ac:spMkLst>
        </pc:spChg>
        <pc:spChg chg="add del">
          <ac:chgData name="Rohit J Kate" userId="6acfeb0a-1742-4fee-9ad0-3462b52b7fdf" providerId="ADAL" clId="{B7BF4B23-E4EB-4141-ABFB-6C2857F3E327}" dt="2023-10-11T17:47:00.084" v="3129" actId="478"/>
          <ac:spMkLst>
            <pc:docMk/>
            <pc:sldMk cId="56245492" sldId="435"/>
            <ac:spMk id="50" creationId="{8E4CFA5B-DC8D-4912-897B-43EBE539D442}"/>
          </ac:spMkLst>
        </pc:spChg>
        <pc:spChg chg="add del">
          <ac:chgData name="Rohit J Kate" userId="6acfeb0a-1742-4fee-9ad0-3462b52b7fdf" providerId="ADAL" clId="{B7BF4B23-E4EB-4141-ABFB-6C2857F3E327}" dt="2023-10-11T17:47:00.478" v="3130" actId="478"/>
          <ac:spMkLst>
            <pc:docMk/>
            <pc:sldMk cId="56245492" sldId="435"/>
            <ac:spMk id="57" creationId="{6C3CBAC2-6C31-44A0-94FA-51004D5B3C6E}"/>
          </ac:spMkLst>
        </pc:spChg>
        <pc:grpChg chg="add del mod">
          <ac:chgData name="Rohit J Kate" userId="6acfeb0a-1742-4fee-9ad0-3462b52b7fdf" providerId="ADAL" clId="{B7BF4B23-E4EB-4141-ABFB-6C2857F3E327}" dt="2023-10-11T18:19:43.242" v="4518" actId="478"/>
          <ac:grpSpMkLst>
            <pc:docMk/>
            <pc:sldMk cId="56245492" sldId="435"/>
            <ac:grpSpMk id="5" creationId="{822FCFF2-956F-7006-E337-397E58A5B00B}"/>
          </ac:grpSpMkLst>
        </pc:grpChg>
        <pc:cxnChg chg="mod">
          <ac:chgData name="Rohit J Kate" userId="6acfeb0a-1742-4fee-9ad0-3462b52b7fdf" providerId="ADAL" clId="{B7BF4B23-E4EB-4141-ABFB-6C2857F3E327}" dt="2023-10-11T18:18:23.459" v="4466"/>
          <ac:cxnSpMkLst>
            <pc:docMk/>
            <pc:sldMk cId="56245492" sldId="435"/>
            <ac:cxnSpMk id="8" creationId="{B46820EA-6A9C-1B8F-53DB-9371F6C49635}"/>
          </ac:cxnSpMkLst>
        </pc:cxnChg>
        <pc:cxnChg chg="mod">
          <ac:chgData name="Rohit J Kate" userId="6acfeb0a-1742-4fee-9ad0-3462b52b7fdf" providerId="ADAL" clId="{B7BF4B23-E4EB-4141-ABFB-6C2857F3E327}" dt="2023-10-11T18:19:43.242" v="4518" actId="478"/>
          <ac:cxnSpMkLst>
            <pc:docMk/>
            <pc:sldMk cId="56245492" sldId="435"/>
            <ac:cxnSpMk id="9" creationId="{DB682C0E-C3F3-15C8-4192-04FB86E308B4}"/>
          </ac:cxnSpMkLst>
        </pc:cxnChg>
        <pc:cxnChg chg="mod">
          <ac:chgData name="Rohit J Kate" userId="6acfeb0a-1742-4fee-9ad0-3462b52b7fdf" providerId="ADAL" clId="{B7BF4B23-E4EB-4141-ABFB-6C2857F3E327}" dt="2023-10-11T18:19:43.242" v="4518" actId="478"/>
          <ac:cxnSpMkLst>
            <pc:docMk/>
            <pc:sldMk cId="56245492" sldId="435"/>
            <ac:cxnSpMk id="10" creationId="{ED97C271-6E1C-B5B0-A251-68343E733E18}"/>
          </ac:cxnSpMkLst>
        </pc:cxnChg>
        <pc:cxnChg chg="mod">
          <ac:chgData name="Rohit J Kate" userId="6acfeb0a-1742-4fee-9ad0-3462b52b7fdf" providerId="ADAL" clId="{B7BF4B23-E4EB-4141-ABFB-6C2857F3E327}" dt="2023-10-11T18:19:43.242" v="4518" actId="478"/>
          <ac:cxnSpMkLst>
            <pc:docMk/>
            <pc:sldMk cId="56245492" sldId="435"/>
            <ac:cxnSpMk id="14" creationId="{54BE23D2-6200-1135-6FB2-1E4C86301746}"/>
          </ac:cxnSpMkLst>
        </pc:cxnChg>
        <pc:cxnChg chg="mod">
          <ac:chgData name="Rohit J Kate" userId="6acfeb0a-1742-4fee-9ad0-3462b52b7fdf" providerId="ADAL" clId="{B7BF4B23-E4EB-4141-ABFB-6C2857F3E327}" dt="2023-10-11T18:18:23.459" v="4466"/>
          <ac:cxnSpMkLst>
            <pc:docMk/>
            <pc:sldMk cId="56245492" sldId="435"/>
            <ac:cxnSpMk id="15" creationId="{8DF98AF9-4103-974B-1E5D-762BE9FB0AA7}"/>
          </ac:cxnSpMkLst>
        </pc:cxnChg>
        <pc:cxnChg chg="mod">
          <ac:chgData name="Rohit J Kate" userId="6acfeb0a-1742-4fee-9ad0-3462b52b7fdf" providerId="ADAL" clId="{B7BF4B23-E4EB-4141-ABFB-6C2857F3E327}" dt="2023-10-11T18:18:23.459" v="4466"/>
          <ac:cxnSpMkLst>
            <pc:docMk/>
            <pc:sldMk cId="56245492" sldId="435"/>
            <ac:cxnSpMk id="16" creationId="{D8D8A2E0-D342-6D97-DA93-DBF9B2A74B6E}"/>
          </ac:cxnSpMkLst>
        </pc:cxnChg>
        <pc:cxnChg chg="mod">
          <ac:chgData name="Rohit J Kate" userId="6acfeb0a-1742-4fee-9ad0-3462b52b7fdf" providerId="ADAL" clId="{B7BF4B23-E4EB-4141-ABFB-6C2857F3E327}" dt="2023-10-11T18:18:23.459" v="4466"/>
          <ac:cxnSpMkLst>
            <pc:docMk/>
            <pc:sldMk cId="56245492" sldId="435"/>
            <ac:cxnSpMk id="17" creationId="{BD7EE066-B872-9246-0A2E-1804A90E56A9}"/>
          </ac:cxnSpMkLst>
        </pc:cxnChg>
        <pc:cxnChg chg="mod">
          <ac:chgData name="Rohit J Kate" userId="6acfeb0a-1742-4fee-9ad0-3462b52b7fdf" providerId="ADAL" clId="{B7BF4B23-E4EB-4141-ABFB-6C2857F3E327}" dt="2023-10-11T18:18:23.459" v="4466"/>
          <ac:cxnSpMkLst>
            <pc:docMk/>
            <pc:sldMk cId="56245492" sldId="435"/>
            <ac:cxnSpMk id="18" creationId="{3480ECBB-C3F2-86E9-7A80-EB20099F3F33}"/>
          </ac:cxnSpMkLst>
        </pc:cxnChg>
        <pc:cxnChg chg="mod">
          <ac:chgData name="Rohit J Kate" userId="6acfeb0a-1742-4fee-9ad0-3462b52b7fdf" providerId="ADAL" clId="{B7BF4B23-E4EB-4141-ABFB-6C2857F3E327}" dt="2023-10-11T18:18:23.459" v="4466"/>
          <ac:cxnSpMkLst>
            <pc:docMk/>
            <pc:sldMk cId="56245492" sldId="435"/>
            <ac:cxnSpMk id="19" creationId="{742BB94E-A256-0C31-1D7E-184F2AD47CA9}"/>
          </ac:cxnSpMkLst>
        </pc:cxnChg>
      </pc:sldChg>
      <pc:sldChg chg="add">
        <pc:chgData name="Rohit J Kate" userId="6acfeb0a-1742-4fee-9ad0-3462b52b7fdf" providerId="ADAL" clId="{B7BF4B23-E4EB-4141-ABFB-6C2857F3E327}" dt="2023-10-11T18:40:59.681" v="5432"/>
        <pc:sldMkLst>
          <pc:docMk/>
          <pc:sldMk cId="2823218068" sldId="440"/>
        </pc:sldMkLst>
      </pc:sldChg>
      <pc:sldChg chg="modSp add del mod ord">
        <pc:chgData name="Rohit J Kate" userId="6acfeb0a-1742-4fee-9ad0-3462b52b7fdf" providerId="ADAL" clId="{B7BF4B23-E4EB-4141-ABFB-6C2857F3E327}" dt="2023-10-11T18:24:44.440" v="4656" actId="20577"/>
        <pc:sldMkLst>
          <pc:docMk/>
          <pc:sldMk cId="1064082003" sldId="521"/>
        </pc:sldMkLst>
        <pc:spChg chg="mod">
          <ac:chgData name="Rohit J Kate" userId="6acfeb0a-1742-4fee-9ad0-3462b52b7fdf" providerId="ADAL" clId="{B7BF4B23-E4EB-4141-ABFB-6C2857F3E327}" dt="2023-10-11T18:24:44.440" v="4656" actId="20577"/>
          <ac:spMkLst>
            <pc:docMk/>
            <pc:sldMk cId="1064082003" sldId="521"/>
            <ac:spMk id="3" creationId="{EB31977A-7C77-4534-9014-92B386E0424C}"/>
          </ac:spMkLst>
        </pc:spChg>
      </pc:sldChg>
      <pc:sldChg chg="del">
        <pc:chgData name="Rohit J Kate" userId="6acfeb0a-1742-4fee-9ad0-3462b52b7fdf" providerId="ADAL" clId="{B7BF4B23-E4EB-4141-ABFB-6C2857F3E327}" dt="2023-10-11T18:23:33.679" v="4533" actId="47"/>
        <pc:sldMkLst>
          <pc:docMk/>
          <pc:sldMk cId="3119320048" sldId="523"/>
        </pc:sldMkLst>
      </pc:sldChg>
      <pc:sldChg chg="del">
        <pc:chgData name="Rohit J Kate" userId="6acfeb0a-1742-4fee-9ad0-3462b52b7fdf" providerId="ADAL" clId="{B7BF4B23-E4EB-4141-ABFB-6C2857F3E327}" dt="2023-10-11T18:23:03.359" v="4531" actId="47"/>
        <pc:sldMkLst>
          <pc:docMk/>
          <pc:sldMk cId="3537726932" sldId="524"/>
        </pc:sldMkLst>
      </pc:sldChg>
      <pc:sldChg chg="del">
        <pc:chgData name="Rohit J Kate" userId="6acfeb0a-1742-4fee-9ad0-3462b52b7fdf" providerId="ADAL" clId="{B7BF4B23-E4EB-4141-ABFB-6C2857F3E327}" dt="2023-10-11T18:23:05.237" v="4532" actId="47"/>
        <pc:sldMkLst>
          <pc:docMk/>
          <pc:sldMk cId="2873578108" sldId="525"/>
        </pc:sldMkLst>
      </pc:sldChg>
      <pc:sldChg chg="del">
        <pc:chgData name="Rohit J Kate" userId="6acfeb0a-1742-4fee-9ad0-3462b52b7fdf" providerId="ADAL" clId="{B7BF4B23-E4EB-4141-ABFB-6C2857F3E327}" dt="2023-10-11T17:39:57.866" v="2642" actId="47"/>
        <pc:sldMkLst>
          <pc:docMk/>
          <pc:sldMk cId="1974981874" sldId="528"/>
        </pc:sldMkLst>
      </pc:sldChg>
      <pc:sldChg chg="del">
        <pc:chgData name="Rohit J Kate" userId="6acfeb0a-1742-4fee-9ad0-3462b52b7fdf" providerId="ADAL" clId="{B7BF4B23-E4EB-4141-ABFB-6C2857F3E327}" dt="2023-10-11T17:40:07.494" v="2643" actId="47"/>
        <pc:sldMkLst>
          <pc:docMk/>
          <pc:sldMk cId="1950422961" sldId="529"/>
        </pc:sldMkLst>
      </pc:sldChg>
      <pc:sldChg chg="del">
        <pc:chgData name="Rohit J Kate" userId="6acfeb0a-1742-4fee-9ad0-3462b52b7fdf" providerId="ADAL" clId="{B7BF4B23-E4EB-4141-ABFB-6C2857F3E327}" dt="2023-10-11T17:40:07.494" v="2643" actId="47"/>
        <pc:sldMkLst>
          <pc:docMk/>
          <pc:sldMk cId="2451259859" sldId="531"/>
        </pc:sldMkLst>
      </pc:sldChg>
      <pc:sldChg chg="del">
        <pc:chgData name="Rohit J Kate" userId="6acfeb0a-1742-4fee-9ad0-3462b52b7fdf" providerId="ADAL" clId="{B7BF4B23-E4EB-4141-ABFB-6C2857F3E327}" dt="2023-10-11T18:22:46.596" v="4530" actId="47"/>
        <pc:sldMkLst>
          <pc:docMk/>
          <pc:sldMk cId="2328325090" sldId="545"/>
        </pc:sldMkLst>
      </pc:sldChg>
      <pc:sldChg chg="modSp mod">
        <pc:chgData name="Rohit J Kate" userId="6acfeb0a-1742-4fee-9ad0-3462b52b7fdf" providerId="ADAL" clId="{B7BF4B23-E4EB-4141-ABFB-6C2857F3E327}" dt="2023-10-11T18:27:35.875" v="4725" actId="20577"/>
        <pc:sldMkLst>
          <pc:docMk/>
          <pc:sldMk cId="1889813543" sldId="546"/>
        </pc:sldMkLst>
        <pc:spChg chg="mod">
          <ac:chgData name="Rohit J Kate" userId="6acfeb0a-1742-4fee-9ad0-3462b52b7fdf" providerId="ADAL" clId="{B7BF4B23-E4EB-4141-ABFB-6C2857F3E327}" dt="2023-10-11T18:27:35.875" v="4725" actId="20577"/>
          <ac:spMkLst>
            <pc:docMk/>
            <pc:sldMk cId="1889813543" sldId="546"/>
            <ac:spMk id="3" creationId="{9CA5A5A3-F97C-48AF-A4AB-77114E881B04}"/>
          </ac:spMkLst>
        </pc:spChg>
      </pc:sldChg>
      <pc:sldChg chg="modSp mod">
        <pc:chgData name="Rohit J Kate" userId="6acfeb0a-1742-4fee-9ad0-3462b52b7fdf" providerId="ADAL" clId="{B7BF4B23-E4EB-4141-ABFB-6C2857F3E327}" dt="2023-10-11T18:16:36.557" v="4461" actId="1035"/>
        <pc:sldMkLst>
          <pc:docMk/>
          <pc:sldMk cId="3716220148" sldId="547"/>
        </pc:sldMkLst>
        <pc:spChg chg="mod">
          <ac:chgData name="Rohit J Kate" userId="6acfeb0a-1742-4fee-9ad0-3462b52b7fdf" providerId="ADAL" clId="{B7BF4B23-E4EB-4141-ABFB-6C2857F3E327}" dt="2023-10-11T18:16:25.966" v="4455" actId="5793"/>
          <ac:spMkLst>
            <pc:docMk/>
            <pc:sldMk cId="3716220148" sldId="547"/>
            <ac:spMk id="3" creationId="{00000000-0000-0000-0000-000000000000}"/>
          </ac:spMkLst>
        </pc:spChg>
        <pc:spChg chg="mod">
          <ac:chgData name="Rohit J Kate" userId="6acfeb0a-1742-4fee-9ad0-3462b52b7fdf" providerId="ADAL" clId="{B7BF4B23-E4EB-4141-ABFB-6C2857F3E327}" dt="2023-10-11T18:16:36.557" v="4461" actId="1035"/>
          <ac:spMkLst>
            <pc:docMk/>
            <pc:sldMk cId="3716220148" sldId="547"/>
            <ac:spMk id="6" creationId="{FDC74413-91BF-449C-B0BA-DD66B3F6581E}"/>
          </ac:spMkLst>
        </pc:spChg>
        <pc:spChg chg="mod">
          <ac:chgData name="Rohit J Kate" userId="6acfeb0a-1742-4fee-9ad0-3462b52b7fdf" providerId="ADAL" clId="{B7BF4B23-E4EB-4141-ABFB-6C2857F3E327}" dt="2023-10-11T18:16:36.557" v="4461" actId="1035"/>
          <ac:spMkLst>
            <pc:docMk/>
            <pc:sldMk cId="3716220148" sldId="547"/>
            <ac:spMk id="8" creationId="{2A55FF98-E3EB-4A6F-8FCC-6CED5D306B72}"/>
          </ac:spMkLst>
        </pc:spChg>
        <pc:spChg chg="mod">
          <ac:chgData name="Rohit J Kate" userId="6acfeb0a-1742-4fee-9ad0-3462b52b7fdf" providerId="ADAL" clId="{B7BF4B23-E4EB-4141-ABFB-6C2857F3E327}" dt="2023-10-11T18:16:36.557" v="4461" actId="1035"/>
          <ac:spMkLst>
            <pc:docMk/>
            <pc:sldMk cId="3716220148" sldId="547"/>
            <ac:spMk id="9" creationId="{8DA2ABED-2DCB-43F8-A8E0-41E0AD53E5A2}"/>
          </ac:spMkLst>
        </pc:spChg>
        <pc:spChg chg="mod">
          <ac:chgData name="Rohit J Kate" userId="6acfeb0a-1742-4fee-9ad0-3462b52b7fdf" providerId="ADAL" clId="{B7BF4B23-E4EB-4141-ABFB-6C2857F3E327}" dt="2023-10-11T18:16:36.557" v="4461" actId="1035"/>
          <ac:spMkLst>
            <pc:docMk/>
            <pc:sldMk cId="3716220148" sldId="547"/>
            <ac:spMk id="12" creationId="{00000000-0000-0000-0000-000000000000}"/>
          </ac:spMkLst>
        </pc:spChg>
        <pc:spChg chg="mod">
          <ac:chgData name="Rohit J Kate" userId="6acfeb0a-1742-4fee-9ad0-3462b52b7fdf" providerId="ADAL" clId="{B7BF4B23-E4EB-4141-ABFB-6C2857F3E327}" dt="2023-10-11T18:16:36.557" v="4461" actId="1035"/>
          <ac:spMkLst>
            <pc:docMk/>
            <pc:sldMk cId="3716220148" sldId="547"/>
            <ac:spMk id="18" creationId="{00000000-0000-0000-0000-000000000000}"/>
          </ac:spMkLst>
        </pc:spChg>
        <pc:spChg chg="mod">
          <ac:chgData name="Rohit J Kate" userId="6acfeb0a-1742-4fee-9ad0-3462b52b7fdf" providerId="ADAL" clId="{B7BF4B23-E4EB-4141-ABFB-6C2857F3E327}" dt="2023-10-11T18:16:36.557" v="4461" actId="1035"/>
          <ac:spMkLst>
            <pc:docMk/>
            <pc:sldMk cId="3716220148" sldId="547"/>
            <ac:spMk id="29" creationId="{00000000-0000-0000-0000-000000000000}"/>
          </ac:spMkLst>
        </pc:spChg>
        <pc:spChg chg="mod">
          <ac:chgData name="Rohit J Kate" userId="6acfeb0a-1742-4fee-9ad0-3462b52b7fdf" providerId="ADAL" clId="{B7BF4B23-E4EB-4141-ABFB-6C2857F3E327}" dt="2023-10-11T18:16:36.557" v="4461" actId="1035"/>
          <ac:spMkLst>
            <pc:docMk/>
            <pc:sldMk cId="3716220148" sldId="547"/>
            <ac:spMk id="30" creationId="{8B314AF8-5BAD-4226-A2AF-A7B10A23405F}"/>
          </ac:spMkLst>
        </pc:spChg>
        <pc:spChg chg="mod">
          <ac:chgData name="Rohit J Kate" userId="6acfeb0a-1742-4fee-9ad0-3462b52b7fdf" providerId="ADAL" clId="{B7BF4B23-E4EB-4141-ABFB-6C2857F3E327}" dt="2023-10-11T18:16:36.557" v="4461" actId="1035"/>
          <ac:spMkLst>
            <pc:docMk/>
            <pc:sldMk cId="3716220148" sldId="547"/>
            <ac:spMk id="32" creationId="{1DB69BEE-A01D-4AAF-AFB2-AC78E6BEEAD0}"/>
          </ac:spMkLst>
        </pc:spChg>
        <pc:spChg chg="mod">
          <ac:chgData name="Rohit J Kate" userId="6acfeb0a-1742-4fee-9ad0-3462b52b7fdf" providerId="ADAL" clId="{B7BF4B23-E4EB-4141-ABFB-6C2857F3E327}" dt="2023-10-11T18:16:36.557" v="4461" actId="1035"/>
          <ac:spMkLst>
            <pc:docMk/>
            <pc:sldMk cId="3716220148" sldId="547"/>
            <ac:spMk id="33" creationId="{D6CCFF59-32D2-4CEB-AF76-78177F1420EA}"/>
          </ac:spMkLst>
        </pc:spChg>
        <pc:spChg chg="mod">
          <ac:chgData name="Rohit J Kate" userId="6acfeb0a-1742-4fee-9ad0-3462b52b7fdf" providerId="ADAL" clId="{B7BF4B23-E4EB-4141-ABFB-6C2857F3E327}" dt="2023-10-11T18:16:36.557" v="4461" actId="1035"/>
          <ac:spMkLst>
            <pc:docMk/>
            <pc:sldMk cId="3716220148" sldId="547"/>
            <ac:spMk id="36" creationId="{86E9A408-67F0-406B-B37C-A6C916E77265}"/>
          </ac:spMkLst>
        </pc:spChg>
        <pc:spChg chg="mod">
          <ac:chgData name="Rohit J Kate" userId="6acfeb0a-1742-4fee-9ad0-3462b52b7fdf" providerId="ADAL" clId="{B7BF4B23-E4EB-4141-ABFB-6C2857F3E327}" dt="2023-10-11T18:16:36.557" v="4461" actId="1035"/>
          <ac:spMkLst>
            <pc:docMk/>
            <pc:sldMk cId="3716220148" sldId="547"/>
            <ac:spMk id="37" creationId="{90834ECA-F130-46F8-8A91-C2F40C7BF78A}"/>
          </ac:spMkLst>
        </pc:spChg>
        <pc:spChg chg="mod">
          <ac:chgData name="Rohit J Kate" userId="6acfeb0a-1742-4fee-9ad0-3462b52b7fdf" providerId="ADAL" clId="{B7BF4B23-E4EB-4141-ABFB-6C2857F3E327}" dt="2023-10-11T18:16:36.557" v="4461" actId="1035"/>
          <ac:spMkLst>
            <pc:docMk/>
            <pc:sldMk cId="3716220148" sldId="547"/>
            <ac:spMk id="40" creationId="{16CB5A55-0197-4EF1-8105-A77F142952D6}"/>
          </ac:spMkLst>
        </pc:spChg>
        <pc:spChg chg="mod">
          <ac:chgData name="Rohit J Kate" userId="6acfeb0a-1742-4fee-9ad0-3462b52b7fdf" providerId="ADAL" clId="{B7BF4B23-E4EB-4141-ABFB-6C2857F3E327}" dt="2023-10-11T18:16:36.557" v="4461" actId="1035"/>
          <ac:spMkLst>
            <pc:docMk/>
            <pc:sldMk cId="3716220148" sldId="547"/>
            <ac:spMk id="41" creationId="{25A9126E-5227-458C-B04F-266ECDE69A69}"/>
          </ac:spMkLst>
        </pc:spChg>
        <pc:picChg chg="mod">
          <ac:chgData name="Rohit J Kate" userId="6acfeb0a-1742-4fee-9ad0-3462b52b7fdf" providerId="ADAL" clId="{B7BF4B23-E4EB-4141-ABFB-6C2857F3E327}" dt="2023-10-11T18:16:36.557" v="4461" actId="1035"/>
          <ac:picMkLst>
            <pc:docMk/>
            <pc:sldMk cId="3716220148" sldId="547"/>
            <ac:picMk id="5" creationId="{00000000-0000-0000-0000-000000000000}"/>
          </ac:picMkLst>
        </pc:picChg>
        <pc:cxnChg chg="mod">
          <ac:chgData name="Rohit J Kate" userId="6acfeb0a-1742-4fee-9ad0-3462b52b7fdf" providerId="ADAL" clId="{B7BF4B23-E4EB-4141-ABFB-6C2857F3E327}" dt="2023-10-11T18:16:36.557" v="4461" actId="1035"/>
          <ac:cxnSpMkLst>
            <pc:docMk/>
            <pc:sldMk cId="3716220148" sldId="547"/>
            <ac:cxnSpMk id="10" creationId="{F747D5DE-8BCA-454A-BDA2-E4E933A86798}"/>
          </ac:cxnSpMkLst>
        </pc:cxnChg>
        <pc:cxnChg chg="mod">
          <ac:chgData name="Rohit J Kate" userId="6acfeb0a-1742-4fee-9ad0-3462b52b7fdf" providerId="ADAL" clId="{B7BF4B23-E4EB-4141-ABFB-6C2857F3E327}" dt="2023-10-11T18:16:36.557" v="4461" actId="1035"/>
          <ac:cxnSpMkLst>
            <pc:docMk/>
            <pc:sldMk cId="3716220148" sldId="547"/>
            <ac:cxnSpMk id="14" creationId="{04BA3360-7BD3-4DBC-94EB-3859ED69BF22}"/>
          </ac:cxnSpMkLst>
        </pc:cxnChg>
        <pc:cxnChg chg="mod">
          <ac:chgData name="Rohit J Kate" userId="6acfeb0a-1742-4fee-9ad0-3462b52b7fdf" providerId="ADAL" clId="{B7BF4B23-E4EB-4141-ABFB-6C2857F3E327}" dt="2023-10-11T18:16:36.557" v="4461" actId="1035"/>
          <ac:cxnSpMkLst>
            <pc:docMk/>
            <pc:sldMk cId="3716220148" sldId="547"/>
            <ac:cxnSpMk id="16" creationId="{52D6B6B0-FD98-41C7-A013-7531ECDF20F0}"/>
          </ac:cxnSpMkLst>
        </pc:cxnChg>
        <pc:cxnChg chg="mod">
          <ac:chgData name="Rohit J Kate" userId="6acfeb0a-1742-4fee-9ad0-3462b52b7fdf" providerId="ADAL" clId="{B7BF4B23-E4EB-4141-ABFB-6C2857F3E327}" dt="2023-10-11T18:16:36.557" v="4461" actId="1035"/>
          <ac:cxnSpMkLst>
            <pc:docMk/>
            <pc:sldMk cId="3716220148" sldId="547"/>
            <ac:cxnSpMk id="22" creationId="{00000000-0000-0000-0000-000000000000}"/>
          </ac:cxnSpMkLst>
        </pc:cxnChg>
        <pc:cxnChg chg="mod">
          <ac:chgData name="Rohit J Kate" userId="6acfeb0a-1742-4fee-9ad0-3462b52b7fdf" providerId="ADAL" clId="{B7BF4B23-E4EB-4141-ABFB-6C2857F3E327}" dt="2023-10-11T18:16:36.557" v="4461" actId="1035"/>
          <ac:cxnSpMkLst>
            <pc:docMk/>
            <pc:sldMk cId="3716220148" sldId="547"/>
            <ac:cxnSpMk id="24" creationId="{00000000-0000-0000-0000-000000000000}"/>
          </ac:cxnSpMkLst>
        </pc:cxnChg>
        <pc:cxnChg chg="mod">
          <ac:chgData name="Rohit J Kate" userId="6acfeb0a-1742-4fee-9ad0-3462b52b7fdf" providerId="ADAL" clId="{B7BF4B23-E4EB-4141-ABFB-6C2857F3E327}" dt="2023-10-11T18:16:36.557" v="4461" actId="1035"/>
          <ac:cxnSpMkLst>
            <pc:docMk/>
            <pc:sldMk cId="3716220148" sldId="547"/>
            <ac:cxnSpMk id="25" creationId="{48B7F1E3-FC7E-4B49-9369-EC2E0EE9099A}"/>
          </ac:cxnSpMkLst>
        </pc:cxnChg>
        <pc:cxnChg chg="mod">
          <ac:chgData name="Rohit J Kate" userId="6acfeb0a-1742-4fee-9ad0-3462b52b7fdf" providerId="ADAL" clId="{B7BF4B23-E4EB-4141-ABFB-6C2857F3E327}" dt="2023-10-11T18:16:36.557" v="4461" actId="1035"/>
          <ac:cxnSpMkLst>
            <pc:docMk/>
            <pc:sldMk cId="3716220148" sldId="547"/>
            <ac:cxnSpMk id="26" creationId="{00000000-0000-0000-0000-000000000000}"/>
          </ac:cxnSpMkLst>
        </pc:cxnChg>
        <pc:cxnChg chg="mod">
          <ac:chgData name="Rohit J Kate" userId="6acfeb0a-1742-4fee-9ad0-3462b52b7fdf" providerId="ADAL" clId="{B7BF4B23-E4EB-4141-ABFB-6C2857F3E327}" dt="2023-10-11T18:16:36.557" v="4461" actId="1035"/>
          <ac:cxnSpMkLst>
            <pc:docMk/>
            <pc:sldMk cId="3716220148" sldId="547"/>
            <ac:cxnSpMk id="31" creationId="{88BD0BF9-3CE3-4240-8D10-64E787B71B43}"/>
          </ac:cxnSpMkLst>
        </pc:cxnChg>
        <pc:cxnChg chg="mod">
          <ac:chgData name="Rohit J Kate" userId="6acfeb0a-1742-4fee-9ad0-3462b52b7fdf" providerId="ADAL" clId="{B7BF4B23-E4EB-4141-ABFB-6C2857F3E327}" dt="2023-10-11T18:16:36.557" v="4461" actId="1035"/>
          <ac:cxnSpMkLst>
            <pc:docMk/>
            <pc:sldMk cId="3716220148" sldId="547"/>
            <ac:cxnSpMk id="34" creationId="{F09E69A2-31D0-4670-9859-73A5D076944C}"/>
          </ac:cxnSpMkLst>
        </pc:cxnChg>
        <pc:cxnChg chg="mod">
          <ac:chgData name="Rohit J Kate" userId="6acfeb0a-1742-4fee-9ad0-3462b52b7fdf" providerId="ADAL" clId="{B7BF4B23-E4EB-4141-ABFB-6C2857F3E327}" dt="2023-10-11T18:16:36.557" v="4461" actId="1035"/>
          <ac:cxnSpMkLst>
            <pc:docMk/>
            <pc:sldMk cId="3716220148" sldId="547"/>
            <ac:cxnSpMk id="35" creationId="{8EA3C1C0-50AC-48A7-8582-47191036284A}"/>
          </ac:cxnSpMkLst>
        </pc:cxnChg>
        <pc:cxnChg chg="mod">
          <ac:chgData name="Rohit J Kate" userId="6acfeb0a-1742-4fee-9ad0-3462b52b7fdf" providerId="ADAL" clId="{B7BF4B23-E4EB-4141-ABFB-6C2857F3E327}" dt="2023-10-11T18:16:36.557" v="4461" actId="1035"/>
          <ac:cxnSpMkLst>
            <pc:docMk/>
            <pc:sldMk cId="3716220148" sldId="547"/>
            <ac:cxnSpMk id="38" creationId="{4253F350-85FD-40ED-8C51-41E7EC56DE32}"/>
          </ac:cxnSpMkLst>
        </pc:cxnChg>
        <pc:cxnChg chg="mod">
          <ac:chgData name="Rohit J Kate" userId="6acfeb0a-1742-4fee-9ad0-3462b52b7fdf" providerId="ADAL" clId="{B7BF4B23-E4EB-4141-ABFB-6C2857F3E327}" dt="2023-10-11T18:16:36.557" v="4461" actId="1035"/>
          <ac:cxnSpMkLst>
            <pc:docMk/>
            <pc:sldMk cId="3716220148" sldId="547"/>
            <ac:cxnSpMk id="39" creationId="{1CE8FF77-CD76-49AF-8EC1-04A24C23AAB9}"/>
          </ac:cxnSpMkLst>
        </pc:cxnChg>
      </pc:sldChg>
      <pc:sldChg chg="modSp add del mod ord">
        <pc:chgData name="Rohit J Kate" userId="6acfeb0a-1742-4fee-9ad0-3462b52b7fdf" providerId="ADAL" clId="{B7BF4B23-E4EB-4141-ABFB-6C2857F3E327}" dt="2023-10-11T18:42:11.406" v="5435"/>
        <pc:sldMkLst>
          <pc:docMk/>
          <pc:sldMk cId="104877091" sldId="548"/>
        </pc:sldMkLst>
        <pc:spChg chg="mod">
          <ac:chgData name="Rohit J Kate" userId="6acfeb0a-1742-4fee-9ad0-3462b52b7fdf" providerId="ADAL" clId="{B7BF4B23-E4EB-4141-ABFB-6C2857F3E327}" dt="2023-10-11T18:35:44.421" v="5336" actId="20577"/>
          <ac:spMkLst>
            <pc:docMk/>
            <pc:sldMk cId="104877091" sldId="548"/>
            <ac:spMk id="3" creationId="{9FF9C178-ACCE-4B1C-86DC-15089397396E}"/>
          </ac:spMkLst>
        </pc:spChg>
      </pc:sldChg>
      <pc:sldChg chg="del">
        <pc:chgData name="Rohit J Kate" userId="6acfeb0a-1742-4fee-9ad0-3462b52b7fdf" providerId="ADAL" clId="{B7BF4B23-E4EB-4141-ABFB-6C2857F3E327}" dt="2023-10-11T17:40:07.494" v="2643" actId="47"/>
        <pc:sldMkLst>
          <pc:docMk/>
          <pc:sldMk cId="3293334449" sldId="550"/>
        </pc:sldMkLst>
      </pc:sldChg>
      <pc:sldChg chg="del">
        <pc:chgData name="Rohit J Kate" userId="6acfeb0a-1742-4fee-9ad0-3462b52b7fdf" providerId="ADAL" clId="{B7BF4B23-E4EB-4141-ABFB-6C2857F3E327}" dt="2023-10-11T17:40:07.494" v="2643" actId="47"/>
        <pc:sldMkLst>
          <pc:docMk/>
          <pc:sldMk cId="768580540" sldId="551"/>
        </pc:sldMkLst>
      </pc:sldChg>
      <pc:sldChg chg="del">
        <pc:chgData name="Rohit J Kate" userId="6acfeb0a-1742-4fee-9ad0-3462b52b7fdf" providerId="ADAL" clId="{B7BF4B23-E4EB-4141-ABFB-6C2857F3E327}" dt="2023-10-11T17:40:07.494" v="2643" actId="47"/>
        <pc:sldMkLst>
          <pc:docMk/>
          <pc:sldMk cId="409444195" sldId="552"/>
        </pc:sldMkLst>
      </pc:sldChg>
      <pc:sldChg chg="del">
        <pc:chgData name="Rohit J Kate" userId="6acfeb0a-1742-4fee-9ad0-3462b52b7fdf" providerId="ADAL" clId="{B7BF4B23-E4EB-4141-ABFB-6C2857F3E327}" dt="2023-10-11T17:40:07.494" v="2643" actId="47"/>
        <pc:sldMkLst>
          <pc:docMk/>
          <pc:sldMk cId="3462306468" sldId="553"/>
        </pc:sldMkLst>
      </pc:sldChg>
      <pc:sldChg chg="del">
        <pc:chgData name="Rohit J Kate" userId="6acfeb0a-1742-4fee-9ad0-3462b52b7fdf" providerId="ADAL" clId="{B7BF4B23-E4EB-4141-ABFB-6C2857F3E327}" dt="2023-10-11T17:40:07.494" v="2643" actId="47"/>
        <pc:sldMkLst>
          <pc:docMk/>
          <pc:sldMk cId="1280583098" sldId="555"/>
        </pc:sldMkLst>
      </pc:sldChg>
      <pc:sldChg chg="del">
        <pc:chgData name="Rohit J Kate" userId="6acfeb0a-1742-4fee-9ad0-3462b52b7fdf" providerId="ADAL" clId="{B7BF4B23-E4EB-4141-ABFB-6C2857F3E327}" dt="2023-10-11T17:40:07.494" v="2643" actId="47"/>
        <pc:sldMkLst>
          <pc:docMk/>
          <pc:sldMk cId="3536483457" sldId="556"/>
        </pc:sldMkLst>
      </pc:sldChg>
      <pc:sldChg chg="del">
        <pc:chgData name="Rohit J Kate" userId="6acfeb0a-1742-4fee-9ad0-3462b52b7fdf" providerId="ADAL" clId="{B7BF4B23-E4EB-4141-ABFB-6C2857F3E327}" dt="2023-10-11T17:40:07.494" v="2643" actId="47"/>
        <pc:sldMkLst>
          <pc:docMk/>
          <pc:sldMk cId="17489352" sldId="557"/>
        </pc:sldMkLst>
      </pc:sldChg>
      <pc:sldChg chg="del">
        <pc:chgData name="Rohit J Kate" userId="6acfeb0a-1742-4fee-9ad0-3462b52b7fdf" providerId="ADAL" clId="{B7BF4B23-E4EB-4141-ABFB-6C2857F3E327}" dt="2023-10-11T17:40:07.494" v="2643" actId="47"/>
        <pc:sldMkLst>
          <pc:docMk/>
          <pc:sldMk cId="668424812" sldId="558"/>
        </pc:sldMkLst>
      </pc:sldChg>
      <pc:sldChg chg="del">
        <pc:chgData name="Rohit J Kate" userId="6acfeb0a-1742-4fee-9ad0-3462b52b7fdf" providerId="ADAL" clId="{B7BF4B23-E4EB-4141-ABFB-6C2857F3E327}" dt="2023-10-11T17:40:07.494" v="2643" actId="47"/>
        <pc:sldMkLst>
          <pc:docMk/>
          <pc:sldMk cId="2982232599" sldId="559"/>
        </pc:sldMkLst>
      </pc:sldChg>
      <pc:sldChg chg="del">
        <pc:chgData name="Rohit J Kate" userId="6acfeb0a-1742-4fee-9ad0-3462b52b7fdf" providerId="ADAL" clId="{B7BF4B23-E4EB-4141-ABFB-6C2857F3E327}" dt="2023-10-11T17:40:07.494" v="2643" actId="47"/>
        <pc:sldMkLst>
          <pc:docMk/>
          <pc:sldMk cId="3050125613" sldId="560"/>
        </pc:sldMkLst>
      </pc:sldChg>
      <pc:sldChg chg="del">
        <pc:chgData name="Rohit J Kate" userId="6acfeb0a-1742-4fee-9ad0-3462b52b7fdf" providerId="ADAL" clId="{B7BF4B23-E4EB-4141-ABFB-6C2857F3E327}" dt="2023-10-11T17:40:07.494" v="2643" actId="47"/>
        <pc:sldMkLst>
          <pc:docMk/>
          <pc:sldMk cId="789957971" sldId="561"/>
        </pc:sldMkLst>
      </pc:sldChg>
      <pc:sldChg chg="del">
        <pc:chgData name="Rohit J Kate" userId="6acfeb0a-1742-4fee-9ad0-3462b52b7fdf" providerId="ADAL" clId="{B7BF4B23-E4EB-4141-ABFB-6C2857F3E327}" dt="2023-10-11T17:40:07.494" v="2643" actId="47"/>
        <pc:sldMkLst>
          <pc:docMk/>
          <pc:sldMk cId="1192050839" sldId="562"/>
        </pc:sldMkLst>
      </pc:sldChg>
      <pc:sldChg chg="del">
        <pc:chgData name="Rohit J Kate" userId="6acfeb0a-1742-4fee-9ad0-3462b52b7fdf" providerId="ADAL" clId="{B7BF4B23-E4EB-4141-ABFB-6C2857F3E327}" dt="2023-10-11T17:40:07.494" v="2643" actId="47"/>
        <pc:sldMkLst>
          <pc:docMk/>
          <pc:sldMk cId="308004323" sldId="563"/>
        </pc:sldMkLst>
      </pc:sldChg>
      <pc:sldChg chg="del">
        <pc:chgData name="Rohit J Kate" userId="6acfeb0a-1742-4fee-9ad0-3462b52b7fdf" providerId="ADAL" clId="{B7BF4B23-E4EB-4141-ABFB-6C2857F3E327}" dt="2023-10-11T17:40:07.494" v="2643" actId="47"/>
        <pc:sldMkLst>
          <pc:docMk/>
          <pc:sldMk cId="1583726782" sldId="564"/>
        </pc:sldMkLst>
      </pc:sldChg>
      <pc:sldChg chg="del">
        <pc:chgData name="Rohit J Kate" userId="6acfeb0a-1742-4fee-9ad0-3462b52b7fdf" providerId="ADAL" clId="{B7BF4B23-E4EB-4141-ABFB-6C2857F3E327}" dt="2023-10-11T17:40:07.494" v="2643" actId="47"/>
        <pc:sldMkLst>
          <pc:docMk/>
          <pc:sldMk cId="1833772913" sldId="565"/>
        </pc:sldMkLst>
      </pc:sldChg>
      <pc:sldChg chg="del">
        <pc:chgData name="Rohit J Kate" userId="6acfeb0a-1742-4fee-9ad0-3462b52b7fdf" providerId="ADAL" clId="{B7BF4B23-E4EB-4141-ABFB-6C2857F3E327}" dt="2023-10-11T17:40:07.494" v="2643" actId="47"/>
        <pc:sldMkLst>
          <pc:docMk/>
          <pc:sldMk cId="1251868117" sldId="566"/>
        </pc:sldMkLst>
      </pc:sldChg>
      <pc:sldChg chg="del">
        <pc:chgData name="Rohit J Kate" userId="6acfeb0a-1742-4fee-9ad0-3462b52b7fdf" providerId="ADAL" clId="{B7BF4B23-E4EB-4141-ABFB-6C2857F3E327}" dt="2023-10-11T18:22:43.265" v="4529" actId="47"/>
        <pc:sldMkLst>
          <pc:docMk/>
          <pc:sldMk cId="1217553650" sldId="567"/>
        </pc:sldMkLst>
      </pc:sldChg>
      <pc:sldChg chg="addSp delSp modSp add mod modAnim">
        <pc:chgData name="Rohit J Kate" userId="6acfeb0a-1742-4fee-9ad0-3462b52b7fdf" providerId="ADAL" clId="{B7BF4B23-E4EB-4141-ABFB-6C2857F3E327}" dt="2023-10-11T16:48:49.551" v="301" actId="20577"/>
        <pc:sldMkLst>
          <pc:docMk/>
          <pc:sldMk cId="2136836165" sldId="568"/>
        </pc:sldMkLst>
        <pc:spChg chg="mod">
          <ac:chgData name="Rohit J Kate" userId="6acfeb0a-1742-4fee-9ad0-3462b52b7fdf" providerId="ADAL" clId="{B7BF4B23-E4EB-4141-ABFB-6C2857F3E327}" dt="2023-10-11T16:42:35.909" v="167" actId="6549"/>
          <ac:spMkLst>
            <pc:docMk/>
            <pc:sldMk cId="2136836165" sldId="568"/>
            <ac:spMk id="3" creationId="{00000000-0000-0000-0000-000000000000}"/>
          </ac:spMkLst>
        </pc:spChg>
        <pc:spChg chg="mod">
          <ac:chgData name="Rohit J Kate" userId="6acfeb0a-1742-4fee-9ad0-3462b52b7fdf" providerId="ADAL" clId="{B7BF4B23-E4EB-4141-ABFB-6C2857F3E327}" dt="2023-10-11T16:42:48.117" v="168" actId="164"/>
          <ac:spMkLst>
            <pc:docMk/>
            <pc:sldMk cId="2136836165" sldId="568"/>
            <ac:spMk id="5" creationId="{00000000-0000-0000-0000-000000000000}"/>
          </ac:spMkLst>
        </pc:spChg>
        <pc:spChg chg="mod">
          <ac:chgData name="Rohit J Kate" userId="6acfeb0a-1742-4fee-9ad0-3462b52b7fdf" providerId="ADAL" clId="{B7BF4B23-E4EB-4141-ABFB-6C2857F3E327}" dt="2023-10-11T16:48:49.551" v="301" actId="20577"/>
          <ac:spMkLst>
            <pc:docMk/>
            <pc:sldMk cId="2136836165" sldId="568"/>
            <ac:spMk id="8" creationId="{F28D2ACD-2ABA-0849-AA22-6C38A6911BC2}"/>
          </ac:spMkLst>
        </pc:spChg>
        <pc:spChg chg="mod">
          <ac:chgData name="Rohit J Kate" userId="6acfeb0a-1742-4fee-9ad0-3462b52b7fdf" providerId="ADAL" clId="{B7BF4B23-E4EB-4141-ABFB-6C2857F3E327}" dt="2023-10-11T16:48:22.112" v="299" actId="1076"/>
          <ac:spMkLst>
            <pc:docMk/>
            <pc:sldMk cId="2136836165" sldId="568"/>
            <ac:spMk id="22" creationId="{5D3F6725-55BE-8D24-A5BE-CC7EF5CE4AD6}"/>
          </ac:spMkLst>
        </pc:spChg>
        <pc:spChg chg="mod">
          <ac:chgData name="Rohit J Kate" userId="6acfeb0a-1742-4fee-9ad0-3462b52b7fdf" providerId="ADAL" clId="{B7BF4B23-E4EB-4141-ABFB-6C2857F3E327}" dt="2023-10-11T16:46:04.559" v="281" actId="164"/>
          <ac:spMkLst>
            <pc:docMk/>
            <pc:sldMk cId="2136836165" sldId="568"/>
            <ac:spMk id="34" creationId="{BFE6248F-E8ED-7732-4824-F7E43B87E874}"/>
          </ac:spMkLst>
        </pc:spChg>
        <pc:spChg chg="del">
          <ac:chgData name="Rohit J Kate" userId="6acfeb0a-1742-4fee-9ad0-3462b52b7fdf" providerId="ADAL" clId="{B7BF4B23-E4EB-4141-ABFB-6C2857F3E327}" dt="2023-10-11T16:43:01.283" v="180" actId="478"/>
          <ac:spMkLst>
            <pc:docMk/>
            <pc:sldMk cId="2136836165" sldId="568"/>
            <ac:spMk id="41" creationId="{CA8BA7C3-D0D9-2280-C687-00E2FA181760}"/>
          </ac:spMkLst>
        </pc:spChg>
        <pc:grpChg chg="add mod">
          <ac:chgData name="Rohit J Kate" userId="6acfeb0a-1742-4fee-9ad0-3462b52b7fdf" providerId="ADAL" clId="{B7BF4B23-E4EB-4141-ABFB-6C2857F3E327}" dt="2023-10-11T16:47:40.560" v="291" actId="1076"/>
          <ac:grpSpMkLst>
            <pc:docMk/>
            <pc:sldMk cId="2136836165" sldId="568"/>
            <ac:grpSpMk id="6" creationId="{1E748A81-6680-1D8C-D3C1-0397F0F4CED0}"/>
          </ac:grpSpMkLst>
        </pc:grpChg>
        <pc:grpChg chg="add mod">
          <ac:chgData name="Rohit J Kate" userId="6acfeb0a-1742-4fee-9ad0-3462b52b7fdf" providerId="ADAL" clId="{B7BF4B23-E4EB-4141-ABFB-6C2857F3E327}" dt="2023-10-11T16:47:38.344" v="290" actId="1076"/>
          <ac:grpSpMkLst>
            <pc:docMk/>
            <pc:sldMk cId="2136836165" sldId="568"/>
            <ac:grpSpMk id="7" creationId="{3798E827-FE95-E481-6634-3FE926258611}"/>
          </ac:grpSpMkLst>
        </pc:grpChg>
        <pc:grpChg chg="add mod">
          <ac:chgData name="Rohit J Kate" userId="6acfeb0a-1742-4fee-9ad0-3462b52b7fdf" providerId="ADAL" clId="{B7BF4B23-E4EB-4141-ABFB-6C2857F3E327}" dt="2023-10-11T16:47:42.712" v="292" actId="1076"/>
          <ac:grpSpMkLst>
            <pc:docMk/>
            <pc:sldMk cId="2136836165" sldId="568"/>
            <ac:grpSpMk id="20" creationId="{40BEFAAD-5E45-7F58-D83C-B63E8F8D9888}"/>
          </ac:grpSpMkLst>
        </pc:grpChg>
        <pc:grpChg chg="add mod">
          <ac:chgData name="Rohit J Kate" userId="6acfeb0a-1742-4fee-9ad0-3462b52b7fdf" providerId="ADAL" clId="{B7BF4B23-E4EB-4141-ABFB-6C2857F3E327}" dt="2023-10-11T16:47:49.377" v="294" actId="1076"/>
          <ac:grpSpMkLst>
            <pc:docMk/>
            <pc:sldMk cId="2136836165" sldId="568"/>
            <ac:grpSpMk id="21" creationId="{3D2E5CD0-1D89-A03B-B5E2-3FFB9CE5F759}"/>
          </ac:grpSpMkLst>
        </pc:grpChg>
        <pc:cxnChg chg="mod">
          <ac:chgData name="Rohit J Kate" userId="6acfeb0a-1742-4fee-9ad0-3462b52b7fdf" providerId="ADAL" clId="{B7BF4B23-E4EB-4141-ABFB-6C2857F3E327}" dt="2023-10-11T16:43:03.740" v="181"/>
          <ac:cxnSpMkLst>
            <pc:docMk/>
            <pc:sldMk cId="2136836165" sldId="568"/>
            <ac:cxnSpMk id="9" creationId="{ED277BCC-BF95-F2A8-4B36-E87B48E54040}"/>
          </ac:cxnSpMkLst>
        </pc:cxnChg>
        <pc:cxnChg chg="mod">
          <ac:chgData name="Rohit J Kate" userId="6acfeb0a-1742-4fee-9ad0-3462b52b7fdf" providerId="ADAL" clId="{B7BF4B23-E4EB-4141-ABFB-6C2857F3E327}" dt="2023-10-11T16:43:03.740" v="181"/>
          <ac:cxnSpMkLst>
            <pc:docMk/>
            <pc:sldMk cId="2136836165" sldId="568"/>
            <ac:cxnSpMk id="10" creationId="{0ACD895D-64ED-FF81-369B-C72C85C4EB0D}"/>
          </ac:cxnSpMkLst>
        </pc:cxnChg>
        <pc:cxnChg chg="mod">
          <ac:chgData name="Rohit J Kate" userId="6acfeb0a-1742-4fee-9ad0-3462b52b7fdf" providerId="ADAL" clId="{B7BF4B23-E4EB-4141-ABFB-6C2857F3E327}" dt="2023-10-11T16:43:03.740" v="181"/>
          <ac:cxnSpMkLst>
            <pc:docMk/>
            <pc:sldMk cId="2136836165" sldId="568"/>
            <ac:cxnSpMk id="11" creationId="{61A1FFA0-6347-1FDA-DDBC-DC3E4F448A68}"/>
          </ac:cxnSpMkLst>
        </pc:cxnChg>
        <pc:cxnChg chg="add mod">
          <ac:chgData name="Rohit J Kate" userId="6acfeb0a-1742-4fee-9ad0-3462b52b7fdf" providerId="ADAL" clId="{B7BF4B23-E4EB-4141-ABFB-6C2857F3E327}" dt="2023-10-11T16:46:04.559" v="281" actId="164"/>
          <ac:cxnSpMkLst>
            <pc:docMk/>
            <pc:sldMk cId="2136836165" sldId="568"/>
            <ac:cxnSpMk id="12" creationId="{DAE06671-5D65-7C1C-BF9B-2B51CDF0B6A5}"/>
          </ac:cxnSpMkLst>
        </pc:cxnChg>
        <pc:cxnChg chg="add mod">
          <ac:chgData name="Rohit J Kate" userId="6acfeb0a-1742-4fee-9ad0-3462b52b7fdf" providerId="ADAL" clId="{B7BF4B23-E4EB-4141-ABFB-6C2857F3E327}" dt="2023-10-11T16:46:04.559" v="281" actId="164"/>
          <ac:cxnSpMkLst>
            <pc:docMk/>
            <pc:sldMk cId="2136836165" sldId="568"/>
            <ac:cxnSpMk id="13" creationId="{A664A7F1-CCC1-046C-D619-8C118FA0D990}"/>
          </ac:cxnSpMkLst>
        </pc:cxnChg>
        <pc:cxnChg chg="add mod">
          <ac:chgData name="Rohit J Kate" userId="6acfeb0a-1742-4fee-9ad0-3462b52b7fdf" providerId="ADAL" clId="{B7BF4B23-E4EB-4141-ABFB-6C2857F3E327}" dt="2023-10-11T16:46:04.559" v="281" actId="164"/>
          <ac:cxnSpMkLst>
            <pc:docMk/>
            <pc:sldMk cId="2136836165" sldId="568"/>
            <ac:cxnSpMk id="14" creationId="{46E682B1-A20E-CB13-7449-6AFB1A051D12}"/>
          </ac:cxnSpMkLst>
        </pc:cxnChg>
        <pc:cxnChg chg="mod">
          <ac:chgData name="Rohit J Kate" userId="6acfeb0a-1742-4fee-9ad0-3462b52b7fdf" providerId="ADAL" clId="{B7BF4B23-E4EB-4141-ABFB-6C2857F3E327}" dt="2023-10-11T16:47:44.215" v="293"/>
          <ac:cxnSpMkLst>
            <pc:docMk/>
            <pc:sldMk cId="2136836165" sldId="568"/>
            <ac:cxnSpMk id="23" creationId="{D41213EA-4B29-8E7F-8410-2B30CD327073}"/>
          </ac:cxnSpMkLst>
        </pc:cxnChg>
        <pc:cxnChg chg="mod">
          <ac:chgData name="Rohit J Kate" userId="6acfeb0a-1742-4fee-9ad0-3462b52b7fdf" providerId="ADAL" clId="{B7BF4B23-E4EB-4141-ABFB-6C2857F3E327}" dt="2023-10-11T16:47:44.215" v="293"/>
          <ac:cxnSpMkLst>
            <pc:docMk/>
            <pc:sldMk cId="2136836165" sldId="568"/>
            <ac:cxnSpMk id="24" creationId="{9AFC9370-9A18-D856-BCA2-5E3F9A48C628}"/>
          </ac:cxnSpMkLst>
        </pc:cxnChg>
        <pc:cxnChg chg="mod">
          <ac:chgData name="Rohit J Kate" userId="6acfeb0a-1742-4fee-9ad0-3462b52b7fdf" providerId="ADAL" clId="{B7BF4B23-E4EB-4141-ABFB-6C2857F3E327}" dt="2023-10-11T16:47:44.215" v="293"/>
          <ac:cxnSpMkLst>
            <pc:docMk/>
            <pc:sldMk cId="2136836165" sldId="568"/>
            <ac:cxnSpMk id="25" creationId="{59AFE006-56C8-1AAD-C46D-26B2060B9ECB}"/>
          </ac:cxnSpMkLst>
        </pc:cxnChg>
        <pc:cxnChg chg="mod">
          <ac:chgData name="Rohit J Kate" userId="6acfeb0a-1742-4fee-9ad0-3462b52b7fdf" providerId="ADAL" clId="{B7BF4B23-E4EB-4141-ABFB-6C2857F3E327}" dt="2023-10-11T16:42:48.117" v="168" actId="164"/>
          <ac:cxnSpMkLst>
            <pc:docMk/>
            <pc:sldMk cId="2136836165" sldId="568"/>
            <ac:cxnSpMk id="36" creationId="{BC3DBF30-0BF9-9C0D-E2DF-ECB638622187}"/>
          </ac:cxnSpMkLst>
        </pc:cxnChg>
        <pc:cxnChg chg="mod">
          <ac:chgData name="Rohit J Kate" userId="6acfeb0a-1742-4fee-9ad0-3462b52b7fdf" providerId="ADAL" clId="{B7BF4B23-E4EB-4141-ABFB-6C2857F3E327}" dt="2023-10-11T16:42:48.117" v="168" actId="164"/>
          <ac:cxnSpMkLst>
            <pc:docMk/>
            <pc:sldMk cId="2136836165" sldId="568"/>
            <ac:cxnSpMk id="38" creationId="{9DDC9CBC-46B1-3E2E-5637-787D0901F971}"/>
          </ac:cxnSpMkLst>
        </pc:cxnChg>
        <pc:cxnChg chg="mod">
          <ac:chgData name="Rohit J Kate" userId="6acfeb0a-1742-4fee-9ad0-3462b52b7fdf" providerId="ADAL" clId="{B7BF4B23-E4EB-4141-ABFB-6C2857F3E327}" dt="2023-10-11T16:42:48.117" v="168" actId="164"/>
          <ac:cxnSpMkLst>
            <pc:docMk/>
            <pc:sldMk cId="2136836165" sldId="568"/>
            <ac:cxnSpMk id="40" creationId="{EB393510-0866-5128-BC54-024FFFA6D107}"/>
          </ac:cxnSpMkLst>
        </pc:cxnChg>
      </pc:sldChg>
      <pc:sldChg chg="modSp new mod">
        <pc:chgData name="Rohit J Kate" userId="6acfeb0a-1742-4fee-9ad0-3462b52b7fdf" providerId="ADAL" clId="{B7BF4B23-E4EB-4141-ABFB-6C2857F3E327}" dt="2023-10-11T16:55:23.444" v="988" actId="20577"/>
        <pc:sldMkLst>
          <pc:docMk/>
          <pc:sldMk cId="2809881854" sldId="569"/>
        </pc:sldMkLst>
        <pc:spChg chg="mod">
          <ac:chgData name="Rohit J Kate" userId="6acfeb0a-1742-4fee-9ad0-3462b52b7fdf" providerId="ADAL" clId="{B7BF4B23-E4EB-4141-ABFB-6C2857F3E327}" dt="2023-10-11T16:52:11.211" v="547" actId="20577"/>
          <ac:spMkLst>
            <pc:docMk/>
            <pc:sldMk cId="2809881854" sldId="569"/>
            <ac:spMk id="2" creationId="{264BDCC4-B1D1-AEBE-1FC8-F1F547C38AA5}"/>
          </ac:spMkLst>
        </pc:spChg>
        <pc:spChg chg="mod">
          <ac:chgData name="Rohit J Kate" userId="6acfeb0a-1742-4fee-9ad0-3462b52b7fdf" providerId="ADAL" clId="{B7BF4B23-E4EB-4141-ABFB-6C2857F3E327}" dt="2023-10-11T16:55:23.444" v="988" actId="20577"/>
          <ac:spMkLst>
            <pc:docMk/>
            <pc:sldMk cId="2809881854" sldId="569"/>
            <ac:spMk id="3" creationId="{C711D96B-A80D-FD6F-DA2C-B9E03DF59DB7}"/>
          </ac:spMkLst>
        </pc:spChg>
      </pc:sldChg>
      <pc:sldChg chg="modSp new mod">
        <pc:chgData name="Rohit J Kate" userId="6acfeb0a-1742-4fee-9ad0-3462b52b7fdf" providerId="ADAL" clId="{B7BF4B23-E4EB-4141-ABFB-6C2857F3E327}" dt="2023-10-11T17:40:29.418" v="2646" actId="207"/>
        <pc:sldMkLst>
          <pc:docMk/>
          <pc:sldMk cId="1669842313" sldId="570"/>
        </pc:sldMkLst>
        <pc:spChg chg="mod">
          <ac:chgData name="Rohit J Kate" userId="6acfeb0a-1742-4fee-9ad0-3462b52b7fdf" providerId="ADAL" clId="{B7BF4B23-E4EB-4141-ABFB-6C2857F3E327}" dt="2023-10-11T16:55:47.567" v="995" actId="20577"/>
          <ac:spMkLst>
            <pc:docMk/>
            <pc:sldMk cId="1669842313" sldId="570"/>
            <ac:spMk id="2" creationId="{BA3DA5D2-7157-DAEA-9EFC-042BDC2053D3}"/>
          </ac:spMkLst>
        </pc:spChg>
        <pc:spChg chg="mod">
          <ac:chgData name="Rohit J Kate" userId="6acfeb0a-1742-4fee-9ad0-3462b52b7fdf" providerId="ADAL" clId="{B7BF4B23-E4EB-4141-ABFB-6C2857F3E327}" dt="2023-10-11T17:40:29.418" v="2646" actId="207"/>
          <ac:spMkLst>
            <pc:docMk/>
            <pc:sldMk cId="1669842313" sldId="570"/>
            <ac:spMk id="3" creationId="{DA29A77C-FDEF-D7B3-04B8-FDA613A63C90}"/>
          </ac:spMkLst>
        </pc:spChg>
      </pc:sldChg>
      <pc:sldChg chg="addSp delSp modSp new mod modAnim">
        <pc:chgData name="Rohit J Kate" userId="6acfeb0a-1742-4fee-9ad0-3462b52b7fdf" providerId="ADAL" clId="{B7BF4B23-E4EB-4141-ABFB-6C2857F3E327}" dt="2023-10-11T17:17:06.624" v="2137" actId="1076"/>
        <pc:sldMkLst>
          <pc:docMk/>
          <pc:sldMk cId="897608252" sldId="571"/>
        </pc:sldMkLst>
        <pc:spChg chg="mod">
          <ac:chgData name="Rohit J Kate" userId="6acfeb0a-1742-4fee-9ad0-3462b52b7fdf" providerId="ADAL" clId="{B7BF4B23-E4EB-4141-ABFB-6C2857F3E327}" dt="2023-10-11T17:06:40.548" v="1815" actId="20577"/>
          <ac:spMkLst>
            <pc:docMk/>
            <pc:sldMk cId="897608252" sldId="571"/>
            <ac:spMk id="2" creationId="{BB1B27F4-350C-EF72-B8BB-506BC7BE2072}"/>
          </ac:spMkLst>
        </pc:spChg>
        <pc:spChg chg="del mod">
          <ac:chgData name="Rohit J Kate" userId="6acfeb0a-1742-4fee-9ad0-3462b52b7fdf" providerId="ADAL" clId="{B7BF4B23-E4EB-4141-ABFB-6C2857F3E327}" dt="2023-10-11T17:15:24.474" v="2059" actId="478"/>
          <ac:spMkLst>
            <pc:docMk/>
            <pc:sldMk cId="897608252" sldId="571"/>
            <ac:spMk id="3" creationId="{7D742D61-89F7-2D7B-D037-50D72ABB10B6}"/>
          </ac:spMkLst>
        </pc:spChg>
        <pc:spChg chg="add mod">
          <ac:chgData name="Rohit J Kate" userId="6acfeb0a-1742-4fee-9ad0-3462b52b7fdf" providerId="ADAL" clId="{B7BF4B23-E4EB-4141-ABFB-6C2857F3E327}" dt="2023-10-11T17:11:16.476" v="1929" actId="1076"/>
          <ac:spMkLst>
            <pc:docMk/>
            <pc:sldMk cId="897608252" sldId="571"/>
            <ac:spMk id="5" creationId="{8A336C91-6A1A-22D3-68B5-D96BA302C9D6}"/>
          </ac:spMkLst>
        </pc:spChg>
        <pc:spChg chg="add mod">
          <ac:chgData name="Rohit J Kate" userId="6acfeb0a-1742-4fee-9ad0-3462b52b7fdf" providerId="ADAL" clId="{B7BF4B23-E4EB-4141-ABFB-6C2857F3E327}" dt="2023-10-11T17:16:13.775" v="2091" actId="20577"/>
          <ac:spMkLst>
            <pc:docMk/>
            <pc:sldMk cId="897608252" sldId="571"/>
            <ac:spMk id="6" creationId="{9EA88971-8F51-8259-FF87-A68165613BB5}"/>
          </ac:spMkLst>
        </pc:spChg>
        <pc:spChg chg="add mod">
          <ac:chgData name="Rohit J Kate" userId="6acfeb0a-1742-4fee-9ad0-3462b52b7fdf" providerId="ADAL" clId="{B7BF4B23-E4EB-4141-ABFB-6C2857F3E327}" dt="2023-10-11T17:15:43.185" v="2069" actId="20577"/>
          <ac:spMkLst>
            <pc:docMk/>
            <pc:sldMk cId="897608252" sldId="571"/>
            <ac:spMk id="7" creationId="{5B7D91A0-4F81-DEBF-5A89-C4DA123B9942}"/>
          </ac:spMkLst>
        </pc:spChg>
        <pc:spChg chg="add mod">
          <ac:chgData name="Rohit J Kate" userId="6acfeb0a-1742-4fee-9ad0-3462b52b7fdf" providerId="ADAL" clId="{B7BF4B23-E4EB-4141-ABFB-6C2857F3E327}" dt="2023-10-11T17:16:00.636" v="2089" actId="20577"/>
          <ac:spMkLst>
            <pc:docMk/>
            <pc:sldMk cId="897608252" sldId="571"/>
            <ac:spMk id="14" creationId="{831BE9ED-9F9F-9325-A561-A9A11B38AA2E}"/>
          </ac:spMkLst>
        </pc:spChg>
        <pc:spChg chg="add mod">
          <ac:chgData name="Rohit J Kate" userId="6acfeb0a-1742-4fee-9ad0-3462b52b7fdf" providerId="ADAL" clId="{B7BF4B23-E4EB-4141-ABFB-6C2857F3E327}" dt="2023-10-11T17:17:01.427" v="2136" actId="20577"/>
          <ac:spMkLst>
            <pc:docMk/>
            <pc:sldMk cId="897608252" sldId="571"/>
            <ac:spMk id="17" creationId="{13371468-03D6-8F8E-EF80-630B497DE0F7}"/>
          </ac:spMkLst>
        </pc:spChg>
        <pc:cxnChg chg="add">
          <ac:chgData name="Rohit J Kate" userId="6acfeb0a-1742-4fee-9ad0-3462b52b7fdf" providerId="ADAL" clId="{B7BF4B23-E4EB-4141-ABFB-6C2857F3E327}" dt="2023-10-11T17:13:08.375" v="1983" actId="11529"/>
          <ac:cxnSpMkLst>
            <pc:docMk/>
            <pc:sldMk cId="897608252" sldId="571"/>
            <ac:cxnSpMk id="9" creationId="{F798CF55-A30E-2FAC-F1D6-1988C5108CF4}"/>
          </ac:cxnSpMkLst>
        </pc:cxnChg>
        <pc:cxnChg chg="add">
          <ac:chgData name="Rohit J Kate" userId="6acfeb0a-1742-4fee-9ad0-3462b52b7fdf" providerId="ADAL" clId="{B7BF4B23-E4EB-4141-ABFB-6C2857F3E327}" dt="2023-10-11T17:14:18.895" v="2041" actId="11529"/>
          <ac:cxnSpMkLst>
            <pc:docMk/>
            <pc:sldMk cId="897608252" sldId="571"/>
            <ac:cxnSpMk id="11" creationId="{572087DF-719F-9835-2A8F-B0C344FC93B4}"/>
          </ac:cxnSpMkLst>
        </pc:cxnChg>
        <pc:cxnChg chg="add del">
          <ac:chgData name="Rohit J Kate" userId="6acfeb0a-1742-4fee-9ad0-3462b52b7fdf" providerId="ADAL" clId="{B7BF4B23-E4EB-4141-ABFB-6C2857F3E327}" dt="2023-10-11T17:14:30.915" v="2043" actId="478"/>
          <ac:cxnSpMkLst>
            <pc:docMk/>
            <pc:sldMk cId="897608252" sldId="571"/>
            <ac:cxnSpMk id="13" creationId="{7AEDFAB4-2604-EF38-65D2-C53B314806E7}"/>
          </ac:cxnSpMkLst>
        </pc:cxnChg>
        <pc:cxnChg chg="add mod">
          <ac:chgData name="Rohit J Kate" userId="6acfeb0a-1742-4fee-9ad0-3462b52b7fdf" providerId="ADAL" clId="{B7BF4B23-E4EB-4141-ABFB-6C2857F3E327}" dt="2023-10-11T17:17:06.624" v="2137" actId="1076"/>
          <ac:cxnSpMkLst>
            <pc:docMk/>
            <pc:sldMk cId="897608252" sldId="571"/>
            <ac:cxnSpMk id="16" creationId="{72961EC1-B49E-26E7-9E1F-2AC0A1628F32}"/>
          </ac:cxnSpMkLst>
        </pc:cxnChg>
      </pc:sldChg>
      <pc:sldChg chg="delSp modSp add mod ord">
        <pc:chgData name="Rohit J Kate" userId="6acfeb0a-1742-4fee-9ad0-3462b52b7fdf" providerId="ADAL" clId="{B7BF4B23-E4EB-4141-ABFB-6C2857F3E327}" dt="2023-10-11T17:15:20.096" v="2058" actId="20577"/>
        <pc:sldMkLst>
          <pc:docMk/>
          <pc:sldMk cId="470975153" sldId="572"/>
        </pc:sldMkLst>
        <pc:spChg chg="mod">
          <ac:chgData name="Rohit J Kate" userId="6acfeb0a-1742-4fee-9ad0-3462b52b7fdf" providerId="ADAL" clId="{B7BF4B23-E4EB-4141-ABFB-6C2857F3E327}" dt="2023-10-11T17:15:12.038" v="2050" actId="20577"/>
          <ac:spMkLst>
            <pc:docMk/>
            <pc:sldMk cId="470975153" sldId="572"/>
            <ac:spMk id="6" creationId="{9EA88971-8F51-8259-FF87-A68165613BB5}"/>
          </ac:spMkLst>
        </pc:spChg>
        <pc:spChg chg="mod">
          <ac:chgData name="Rohit J Kate" userId="6acfeb0a-1742-4fee-9ad0-3462b52b7fdf" providerId="ADAL" clId="{B7BF4B23-E4EB-4141-ABFB-6C2857F3E327}" dt="2023-10-11T17:15:20.096" v="2058" actId="20577"/>
          <ac:spMkLst>
            <pc:docMk/>
            <pc:sldMk cId="470975153" sldId="572"/>
            <ac:spMk id="7" creationId="{5B7D91A0-4F81-DEBF-5A89-C4DA123B9942}"/>
          </ac:spMkLst>
        </pc:spChg>
        <pc:cxnChg chg="del">
          <ac:chgData name="Rohit J Kate" userId="6acfeb0a-1742-4fee-9ad0-3462b52b7fdf" providerId="ADAL" clId="{B7BF4B23-E4EB-4141-ABFB-6C2857F3E327}" dt="2023-10-11T17:15:14.165" v="2051" actId="478"/>
          <ac:cxnSpMkLst>
            <pc:docMk/>
            <pc:sldMk cId="470975153" sldId="572"/>
            <ac:cxnSpMk id="9" creationId="{F798CF55-A30E-2FAC-F1D6-1988C5108CF4}"/>
          </ac:cxnSpMkLst>
        </pc:cxnChg>
        <pc:cxnChg chg="del">
          <ac:chgData name="Rohit J Kate" userId="6acfeb0a-1742-4fee-9ad0-3462b52b7fdf" providerId="ADAL" clId="{B7BF4B23-E4EB-4141-ABFB-6C2857F3E327}" dt="2023-10-11T17:15:16.141" v="2052" actId="478"/>
          <ac:cxnSpMkLst>
            <pc:docMk/>
            <pc:sldMk cId="470975153" sldId="572"/>
            <ac:cxnSpMk id="11" creationId="{572087DF-719F-9835-2A8F-B0C344FC93B4}"/>
          </ac:cxnSpMkLst>
        </pc:cxnChg>
      </pc:sldChg>
      <pc:sldChg chg="addSp modSp add mod modAnim">
        <pc:chgData name="Rohit J Kate" userId="6acfeb0a-1742-4fee-9ad0-3462b52b7fdf" providerId="ADAL" clId="{B7BF4B23-E4EB-4141-ABFB-6C2857F3E327}" dt="2023-10-11T17:20:52.529" v="2179"/>
        <pc:sldMkLst>
          <pc:docMk/>
          <pc:sldMk cId="3328232347" sldId="573"/>
        </pc:sldMkLst>
        <pc:spChg chg="add mod">
          <ac:chgData name="Rohit J Kate" userId="6acfeb0a-1742-4fee-9ad0-3462b52b7fdf" providerId="ADAL" clId="{B7BF4B23-E4EB-4141-ABFB-6C2857F3E327}" dt="2023-10-11T17:19:07.905" v="2173" actId="1076"/>
          <ac:spMkLst>
            <pc:docMk/>
            <pc:sldMk cId="3328232347" sldId="573"/>
            <ac:spMk id="3" creationId="{A7B8E8CD-0C37-A980-0438-6A8384723DFF}"/>
          </ac:spMkLst>
        </pc:spChg>
        <pc:spChg chg="add mod">
          <ac:chgData name="Rohit J Kate" userId="6acfeb0a-1742-4fee-9ad0-3462b52b7fdf" providerId="ADAL" clId="{B7BF4B23-E4EB-4141-ABFB-6C2857F3E327}" dt="2023-10-11T17:19:58.877" v="2176"/>
          <ac:spMkLst>
            <pc:docMk/>
            <pc:sldMk cId="3328232347" sldId="573"/>
            <ac:spMk id="8" creationId="{DD37815D-1FD5-845D-AB15-134D8C6E47E1}"/>
          </ac:spMkLst>
        </pc:spChg>
        <pc:spChg chg="mod">
          <ac:chgData name="Rohit J Kate" userId="6acfeb0a-1742-4fee-9ad0-3462b52b7fdf" providerId="ADAL" clId="{B7BF4B23-E4EB-4141-ABFB-6C2857F3E327}" dt="2023-10-11T17:17:45.632" v="2148" actId="20577"/>
          <ac:spMkLst>
            <pc:docMk/>
            <pc:sldMk cId="3328232347" sldId="573"/>
            <ac:spMk id="14" creationId="{831BE9ED-9F9F-9325-A561-A9A11B38AA2E}"/>
          </ac:spMkLst>
        </pc:spChg>
        <pc:spChg chg="mod">
          <ac:chgData name="Rohit J Kate" userId="6acfeb0a-1742-4fee-9ad0-3462b52b7fdf" providerId="ADAL" clId="{B7BF4B23-E4EB-4141-ABFB-6C2857F3E327}" dt="2023-10-11T17:18:00.672" v="2165" actId="20577"/>
          <ac:spMkLst>
            <pc:docMk/>
            <pc:sldMk cId="3328232347" sldId="573"/>
            <ac:spMk id="17" creationId="{13371468-03D6-8F8E-EF80-630B497DE0F7}"/>
          </ac:spMkLst>
        </pc:spChg>
        <pc:cxnChg chg="mod">
          <ac:chgData name="Rohit J Kate" userId="6acfeb0a-1742-4fee-9ad0-3462b52b7fdf" providerId="ADAL" clId="{B7BF4B23-E4EB-4141-ABFB-6C2857F3E327}" dt="2023-10-11T17:17:30.633" v="2139" actId="1076"/>
          <ac:cxnSpMkLst>
            <pc:docMk/>
            <pc:sldMk cId="3328232347" sldId="573"/>
            <ac:cxnSpMk id="9" creationId="{F798CF55-A30E-2FAC-F1D6-1988C5108CF4}"/>
          </ac:cxnSpMkLst>
        </pc:cxnChg>
        <pc:cxnChg chg="mod">
          <ac:chgData name="Rohit J Kate" userId="6acfeb0a-1742-4fee-9ad0-3462b52b7fdf" providerId="ADAL" clId="{B7BF4B23-E4EB-4141-ABFB-6C2857F3E327}" dt="2023-10-11T17:17:39.960" v="2140" actId="1076"/>
          <ac:cxnSpMkLst>
            <pc:docMk/>
            <pc:sldMk cId="3328232347" sldId="573"/>
            <ac:cxnSpMk id="16" creationId="{72961EC1-B49E-26E7-9E1F-2AC0A1628F32}"/>
          </ac:cxnSpMkLst>
        </pc:cxnChg>
      </pc:sldChg>
      <pc:sldChg chg="delSp modSp add mod delAnim modAnim">
        <pc:chgData name="Rohit J Kate" userId="6acfeb0a-1742-4fee-9ad0-3462b52b7fdf" providerId="ADAL" clId="{B7BF4B23-E4EB-4141-ABFB-6C2857F3E327}" dt="2023-10-11T17:22:14.178" v="2201" actId="1076"/>
        <pc:sldMkLst>
          <pc:docMk/>
          <pc:sldMk cId="981060588" sldId="574"/>
        </pc:sldMkLst>
        <pc:spChg chg="del">
          <ac:chgData name="Rohit J Kate" userId="6acfeb0a-1742-4fee-9ad0-3462b52b7fdf" providerId="ADAL" clId="{B7BF4B23-E4EB-4141-ABFB-6C2857F3E327}" dt="2023-10-11T17:21:21.971" v="2181" actId="478"/>
          <ac:spMkLst>
            <pc:docMk/>
            <pc:sldMk cId="981060588" sldId="574"/>
            <ac:spMk id="3" creationId="{A7B8E8CD-0C37-A980-0438-6A8384723DFF}"/>
          </ac:spMkLst>
        </pc:spChg>
        <pc:spChg chg="mod">
          <ac:chgData name="Rohit J Kate" userId="6acfeb0a-1742-4fee-9ad0-3462b52b7fdf" providerId="ADAL" clId="{B7BF4B23-E4EB-4141-ABFB-6C2857F3E327}" dt="2023-10-11T17:21:50.521" v="2199" actId="1076"/>
          <ac:spMkLst>
            <pc:docMk/>
            <pc:sldMk cId="981060588" sldId="574"/>
            <ac:spMk id="8" creationId="{DD37815D-1FD5-845D-AB15-134D8C6E47E1}"/>
          </ac:spMkLst>
        </pc:spChg>
        <pc:spChg chg="mod">
          <ac:chgData name="Rohit J Kate" userId="6acfeb0a-1742-4fee-9ad0-3462b52b7fdf" providerId="ADAL" clId="{B7BF4B23-E4EB-4141-ABFB-6C2857F3E327}" dt="2023-10-11T17:21:46.415" v="2198" actId="20577"/>
          <ac:spMkLst>
            <pc:docMk/>
            <pc:sldMk cId="981060588" sldId="574"/>
            <ac:spMk id="14" creationId="{831BE9ED-9F9F-9325-A561-A9A11B38AA2E}"/>
          </ac:spMkLst>
        </pc:spChg>
        <pc:cxnChg chg="mod">
          <ac:chgData name="Rohit J Kate" userId="6acfeb0a-1742-4fee-9ad0-3462b52b7fdf" providerId="ADAL" clId="{B7BF4B23-E4EB-4141-ABFB-6C2857F3E327}" dt="2023-10-11T17:22:14.178" v="2201" actId="1076"/>
          <ac:cxnSpMkLst>
            <pc:docMk/>
            <pc:sldMk cId="981060588" sldId="574"/>
            <ac:cxnSpMk id="9" creationId="{F798CF55-A30E-2FAC-F1D6-1988C5108CF4}"/>
          </ac:cxnSpMkLst>
        </pc:cxnChg>
        <pc:cxnChg chg="mod">
          <ac:chgData name="Rohit J Kate" userId="6acfeb0a-1742-4fee-9ad0-3462b52b7fdf" providerId="ADAL" clId="{B7BF4B23-E4EB-4141-ABFB-6C2857F3E327}" dt="2023-10-11T17:22:06.674" v="2200" actId="1076"/>
          <ac:cxnSpMkLst>
            <pc:docMk/>
            <pc:sldMk cId="981060588" sldId="574"/>
            <ac:cxnSpMk id="16" creationId="{72961EC1-B49E-26E7-9E1F-2AC0A1628F32}"/>
          </ac:cxnSpMkLst>
        </pc:cxnChg>
      </pc:sldChg>
      <pc:sldChg chg="modSp add mod">
        <pc:chgData name="Rohit J Kate" userId="6acfeb0a-1742-4fee-9ad0-3462b52b7fdf" providerId="ADAL" clId="{B7BF4B23-E4EB-4141-ABFB-6C2857F3E327}" dt="2023-10-11T17:23:32.570" v="2236" actId="1076"/>
        <pc:sldMkLst>
          <pc:docMk/>
          <pc:sldMk cId="4055387922" sldId="575"/>
        </pc:sldMkLst>
        <pc:spChg chg="mod">
          <ac:chgData name="Rohit J Kate" userId="6acfeb0a-1742-4fee-9ad0-3462b52b7fdf" providerId="ADAL" clId="{B7BF4B23-E4EB-4141-ABFB-6C2857F3E327}" dt="2023-10-11T17:23:32.570" v="2236" actId="1076"/>
          <ac:spMkLst>
            <pc:docMk/>
            <pc:sldMk cId="4055387922" sldId="575"/>
            <ac:spMk id="8" creationId="{DD37815D-1FD5-845D-AB15-134D8C6E47E1}"/>
          </ac:spMkLst>
        </pc:spChg>
        <pc:spChg chg="mod">
          <ac:chgData name="Rohit J Kate" userId="6acfeb0a-1742-4fee-9ad0-3462b52b7fdf" providerId="ADAL" clId="{B7BF4B23-E4EB-4141-ABFB-6C2857F3E327}" dt="2023-10-11T17:22:27.529" v="2210" actId="20577"/>
          <ac:spMkLst>
            <pc:docMk/>
            <pc:sldMk cId="4055387922" sldId="575"/>
            <ac:spMk id="14" creationId="{831BE9ED-9F9F-9325-A561-A9A11B38AA2E}"/>
          </ac:spMkLst>
        </pc:spChg>
        <pc:cxnChg chg="mod">
          <ac:chgData name="Rohit J Kate" userId="6acfeb0a-1742-4fee-9ad0-3462b52b7fdf" providerId="ADAL" clId="{B7BF4B23-E4EB-4141-ABFB-6C2857F3E327}" dt="2023-10-11T17:22:49.714" v="2221" actId="1076"/>
          <ac:cxnSpMkLst>
            <pc:docMk/>
            <pc:sldMk cId="4055387922" sldId="575"/>
            <ac:cxnSpMk id="9" creationId="{F798CF55-A30E-2FAC-F1D6-1988C5108CF4}"/>
          </ac:cxnSpMkLst>
        </pc:cxnChg>
        <pc:cxnChg chg="mod">
          <ac:chgData name="Rohit J Kate" userId="6acfeb0a-1742-4fee-9ad0-3462b52b7fdf" providerId="ADAL" clId="{B7BF4B23-E4EB-4141-ABFB-6C2857F3E327}" dt="2023-10-11T17:22:44.034" v="2220" actId="14100"/>
          <ac:cxnSpMkLst>
            <pc:docMk/>
            <pc:sldMk cId="4055387922" sldId="575"/>
            <ac:cxnSpMk id="16" creationId="{72961EC1-B49E-26E7-9E1F-2AC0A1628F32}"/>
          </ac:cxnSpMkLst>
        </pc:cxnChg>
      </pc:sldChg>
      <pc:sldChg chg="modSp add mod modAnim">
        <pc:chgData name="Rohit J Kate" userId="6acfeb0a-1742-4fee-9ad0-3462b52b7fdf" providerId="ADAL" clId="{B7BF4B23-E4EB-4141-ABFB-6C2857F3E327}" dt="2023-10-11T17:28:43.893" v="2265"/>
        <pc:sldMkLst>
          <pc:docMk/>
          <pc:sldMk cId="1405205806" sldId="576"/>
        </pc:sldMkLst>
        <pc:spChg chg="mod">
          <ac:chgData name="Rohit J Kate" userId="6acfeb0a-1742-4fee-9ad0-3462b52b7fdf" providerId="ADAL" clId="{B7BF4B23-E4EB-4141-ABFB-6C2857F3E327}" dt="2023-10-11T17:28:11.542" v="2263" actId="20577"/>
          <ac:spMkLst>
            <pc:docMk/>
            <pc:sldMk cId="1405205806" sldId="576"/>
            <ac:spMk id="8" creationId="{DD37815D-1FD5-845D-AB15-134D8C6E47E1}"/>
          </ac:spMkLst>
        </pc:spChg>
        <pc:spChg chg="mod">
          <ac:chgData name="Rohit J Kate" userId="6acfeb0a-1742-4fee-9ad0-3462b52b7fdf" providerId="ADAL" clId="{B7BF4B23-E4EB-4141-ABFB-6C2857F3E327}" dt="2023-10-11T17:28:05.925" v="2253" actId="20577"/>
          <ac:spMkLst>
            <pc:docMk/>
            <pc:sldMk cId="1405205806" sldId="576"/>
            <ac:spMk id="14" creationId="{831BE9ED-9F9F-9325-A561-A9A11B38AA2E}"/>
          </ac:spMkLst>
        </pc:spChg>
        <pc:cxnChg chg="mod">
          <ac:chgData name="Rohit J Kate" userId="6acfeb0a-1742-4fee-9ad0-3462b52b7fdf" providerId="ADAL" clId="{B7BF4B23-E4EB-4141-ABFB-6C2857F3E327}" dt="2023-10-11T17:28:02.940" v="2249" actId="1076"/>
          <ac:cxnSpMkLst>
            <pc:docMk/>
            <pc:sldMk cId="1405205806" sldId="576"/>
            <ac:cxnSpMk id="9" creationId="{F798CF55-A30E-2FAC-F1D6-1988C5108CF4}"/>
          </ac:cxnSpMkLst>
        </pc:cxnChg>
        <pc:cxnChg chg="mod">
          <ac:chgData name="Rohit J Kate" userId="6acfeb0a-1742-4fee-9ad0-3462b52b7fdf" providerId="ADAL" clId="{B7BF4B23-E4EB-4141-ABFB-6C2857F3E327}" dt="2023-10-11T17:27:41.116" v="2238" actId="14100"/>
          <ac:cxnSpMkLst>
            <pc:docMk/>
            <pc:sldMk cId="1405205806" sldId="576"/>
            <ac:cxnSpMk id="16" creationId="{72961EC1-B49E-26E7-9E1F-2AC0A1628F32}"/>
          </ac:cxnSpMkLst>
        </pc:cxnChg>
      </pc:sldChg>
      <pc:sldChg chg="modSp add mod">
        <pc:chgData name="Rohit J Kate" userId="6acfeb0a-1742-4fee-9ad0-3462b52b7fdf" providerId="ADAL" clId="{B7BF4B23-E4EB-4141-ABFB-6C2857F3E327}" dt="2023-10-11T17:29:17.532" v="2285" actId="1076"/>
        <pc:sldMkLst>
          <pc:docMk/>
          <pc:sldMk cId="1691281601" sldId="577"/>
        </pc:sldMkLst>
        <pc:spChg chg="mod">
          <ac:chgData name="Rohit J Kate" userId="6acfeb0a-1742-4fee-9ad0-3462b52b7fdf" providerId="ADAL" clId="{B7BF4B23-E4EB-4141-ABFB-6C2857F3E327}" dt="2023-10-11T17:29:06.468" v="2282" actId="20577"/>
          <ac:spMkLst>
            <pc:docMk/>
            <pc:sldMk cId="1691281601" sldId="577"/>
            <ac:spMk id="8" creationId="{DD37815D-1FD5-845D-AB15-134D8C6E47E1}"/>
          </ac:spMkLst>
        </pc:spChg>
        <pc:spChg chg="mod">
          <ac:chgData name="Rohit J Kate" userId="6acfeb0a-1742-4fee-9ad0-3462b52b7fdf" providerId="ADAL" clId="{B7BF4B23-E4EB-4141-ABFB-6C2857F3E327}" dt="2023-10-11T17:28:59.865" v="2278" actId="20577"/>
          <ac:spMkLst>
            <pc:docMk/>
            <pc:sldMk cId="1691281601" sldId="577"/>
            <ac:spMk id="14" creationId="{831BE9ED-9F9F-9325-A561-A9A11B38AA2E}"/>
          </ac:spMkLst>
        </pc:spChg>
        <pc:cxnChg chg="mod">
          <ac:chgData name="Rohit J Kate" userId="6acfeb0a-1742-4fee-9ad0-3462b52b7fdf" providerId="ADAL" clId="{B7BF4B23-E4EB-4141-ABFB-6C2857F3E327}" dt="2023-10-11T17:29:17.532" v="2285" actId="1076"/>
          <ac:cxnSpMkLst>
            <pc:docMk/>
            <pc:sldMk cId="1691281601" sldId="577"/>
            <ac:cxnSpMk id="9" creationId="{F798CF55-A30E-2FAC-F1D6-1988C5108CF4}"/>
          </ac:cxnSpMkLst>
        </pc:cxnChg>
        <pc:cxnChg chg="mod">
          <ac:chgData name="Rohit J Kate" userId="6acfeb0a-1742-4fee-9ad0-3462b52b7fdf" providerId="ADAL" clId="{B7BF4B23-E4EB-4141-ABFB-6C2857F3E327}" dt="2023-10-11T17:29:13.916" v="2284" actId="14100"/>
          <ac:cxnSpMkLst>
            <pc:docMk/>
            <pc:sldMk cId="1691281601" sldId="577"/>
            <ac:cxnSpMk id="16" creationId="{72961EC1-B49E-26E7-9E1F-2AC0A1628F32}"/>
          </ac:cxnSpMkLst>
        </pc:cxnChg>
      </pc:sldChg>
      <pc:sldChg chg="modSp add mod">
        <pc:chgData name="Rohit J Kate" userId="6acfeb0a-1742-4fee-9ad0-3462b52b7fdf" providerId="ADAL" clId="{B7BF4B23-E4EB-4141-ABFB-6C2857F3E327}" dt="2023-10-11T17:29:55.244" v="2304" actId="14100"/>
        <pc:sldMkLst>
          <pc:docMk/>
          <pc:sldMk cId="335641060" sldId="578"/>
        </pc:sldMkLst>
        <pc:spChg chg="mod">
          <ac:chgData name="Rohit J Kate" userId="6acfeb0a-1742-4fee-9ad0-3462b52b7fdf" providerId="ADAL" clId="{B7BF4B23-E4EB-4141-ABFB-6C2857F3E327}" dt="2023-10-11T17:29:49.221" v="2302" actId="20577"/>
          <ac:spMkLst>
            <pc:docMk/>
            <pc:sldMk cId="335641060" sldId="578"/>
            <ac:spMk id="8" creationId="{DD37815D-1FD5-845D-AB15-134D8C6E47E1}"/>
          </ac:spMkLst>
        </pc:spChg>
        <pc:spChg chg="mod">
          <ac:chgData name="Rohit J Kate" userId="6acfeb0a-1742-4fee-9ad0-3462b52b7fdf" providerId="ADAL" clId="{B7BF4B23-E4EB-4141-ABFB-6C2857F3E327}" dt="2023-10-11T17:29:44.024" v="2290" actId="20577"/>
          <ac:spMkLst>
            <pc:docMk/>
            <pc:sldMk cId="335641060" sldId="578"/>
            <ac:spMk id="14" creationId="{831BE9ED-9F9F-9325-A561-A9A11B38AA2E}"/>
          </ac:spMkLst>
        </pc:spChg>
        <pc:cxnChg chg="mod">
          <ac:chgData name="Rohit J Kate" userId="6acfeb0a-1742-4fee-9ad0-3462b52b7fdf" providerId="ADAL" clId="{B7BF4B23-E4EB-4141-ABFB-6C2857F3E327}" dt="2023-10-11T17:29:52.661" v="2303" actId="1076"/>
          <ac:cxnSpMkLst>
            <pc:docMk/>
            <pc:sldMk cId="335641060" sldId="578"/>
            <ac:cxnSpMk id="9" creationId="{F798CF55-A30E-2FAC-F1D6-1988C5108CF4}"/>
          </ac:cxnSpMkLst>
        </pc:cxnChg>
        <pc:cxnChg chg="mod">
          <ac:chgData name="Rohit J Kate" userId="6acfeb0a-1742-4fee-9ad0-3462b52b7fdf" providerId="ADAL" clId="{B7BF4B23-E4EB-4141-ABFB-6C2857F3E327}" dt="2023-10-11T17:29:55.244" v="2304" actId="14100"/>
          <ac:cxnSpMkLst>
            <pc:docMk/>
            <pc:sldMk cId="335641060" sldId="578"/>
            <ac:cxnSpMk id="16" creationId="{72961EC1-B49E-26E7-9E1F-2AC0A1628F32}"/>
          </ac:cxnSpMkLst>
        </pc:cxnChg>
      </pc:sldChg>
      <pc:sldChg chg="addSp delSp modSp add mod modAnim">
        <pc:chgData name="Rohit J Kate" userId="6acfeb0a-1742-4fee-9ad0-3462b52b7fdf" providerId="ADAL" clId="{B7BF4B23-E4EB-4141-ABFB-6C2857F3E327}" dt="2023-10-11T17:32:41.296" v="2389" actId="207"/>
        <pc:sldMkLst>
          <pc:docMk/>
          <pc:sldMk cId="508024635" sldId="579"/>
        </pc:sldMkLst>
        <pc:spChg chg="mod">
          <ac:chgData name="Rohit J Kate" userId="6acfeb0a-1742-4fee-9ad0-3462b52b7fdf" providerId="ADAL" clId="{B7BF4B23-E4EB-4141-ABFB-6C2857F3E327}" dt="2023-10-11T17:30:13.686" v="2320" actId="20577"/>
          <ac:spMkLst>
            <pc:docMk/>
            <pc:sldMk cId="508024635" sldId="579"/>
            <ac:spMk id="8" creationId="{DD37815D-1FD5-845D-AB15-134D8C6E47E1}"/>
          </ac:spMkLst>
        </pc:spChg>
        <pc:spChg chg="add mod">
          <ac:chgData name="Rohit J Kate" userId="6acfeb0a-1742-4fee-9ad0-3462b52b7fdf" providerId="ADAL" clId="{B7BF4B23-E4EB-4141-ABFB-6C2857F3E327}" dt="2023-10-11T17:32:41.296" v="2389" actId="207"/>
          <ac:spMkLst>
            <pc:docMk/>
            <pc:sldMk cId="508024635" sldId="579"/>
            <ac:spMk id="10" creationId="{B0FE5E4B-D017-2397-66E9-2FB9C4FC2F67}"/>
          </ac:spMkLst>
        </pc:spChg>
        <pc:spChg chg="mod">
          <ac:chgData name="Rohit J Kate" userId="6acfeb0a-1742-4fee-9ad0-3462b52b7fdf" providerId="ADAL" clId="{B7BF4B23-E4EB-4141-ABFB-6C2857F3E327}" dt="2023-10-11T17:30:10.208" v="2316" actId="20577"/>
          <ac:spMkLst>
            <pc:docMk/>
            <pc:sldMk cId="508024635" sldId="579"/>
            <ac:spMk id="14" creationId="{831BE9ED-9F9F-9325-A561-A9A11B38AA2E}"/>
          </ac:spMkLst>
        </pc:spChg>
        <pc:cxnChg chg="mod">
          <ac:chgData name="Rohit J Kate" userId="6acfeb0a-1742-4fee-9ad0-3462b52b7fdf" providerId="ADAL" clId="{B7BF4B23-E4EB-4141-ABFB-6C2857F3E327}" dt="2023-10-11T17:30:02.709" v="2306" actId="1076"/>
          <ac:cxnSpMkLst>
            <pc:docMk/>
            <pc:sldMk cId="508024635" sldId="579"/>
            <ac:cxnSpMk id="9" creationId="{F798CF55-A30E-2FAC-F1D6-1988C5108CF4}"/>
          </ac:cxnSpMkLst>
        </pc:cxnChg>
        <pc:cxnChg chg="add del">
          <ac:chgData name="Rohit J Kate" userId="6acfeb0a-1742-4fee-9ad0-3462b52b7fdf" providerId="ADAL" clId="{B7BF4B23-E4EB-4141-ABFB-6C2857F3E327}" dt="2023-10-11T17:31:45.916" v="2383" actId="11529"/>
          <ac:cxnSpMkLst>
            <pc:docMk/>
            <pc:sldMk cId="508024635" sldId="579"/>
            <ac:cxnSpMk id="13" creationId="{E2DFAD38-DABE-D516-16F4-B832ED7A409E}"/>
          </ac:cxnSpMkLst>
        </pc:cxnChg>
        <pc:cxnChg chg="mod">
          <ac:chgData name="Rohit J Kate" userId="6acfeb0a-1742-4fee-9ad0-3462b52b7fdf" providerId="ADAL" clId="{B7BF4B23-E4EB-4141-ABFB-6C2857F3E327}" dt="2023-10-11T17:30:05.724" v="2307" actId="14100"/>
          <ac:cxnSpMkLst>
            <pc:docMk/>
            <pc:sldMk cId="508024635" sldId="579"/>
            <ac:cxnSpMk id="16" creationId="{72961EC1-B49E-26E7-9E1F-2AC0A1628F32}"/>
          </ac:cxnSpMkLst>
        </pc:cxnChg>
        <pc:cxnChg chg="add del">
          <ac:chgData name="Rohit J Kate" userId="6acfeb0a-1742-4fee-9ad0-3462b52b7fdf" providerId="ADAL" clId="{B7BF4B23-E4EB-4141-ABFB-6C2857F3E327}" dt="2023-10-11T17:31:45.540" v="2382" actId="11529"/>
          <ac:cxnSpMkLst>
            <pc:docMk/>
            <pc:sldMk cId="508024635" sldId="579"/>
            <ac:cxnSpMk id="18" creationId="{7C6143D4-CA5A-2366-0EAD-5E8B9A81D24C}"/>
          </ac:cxnSpMkLst>
        </pc:cxnChg>
        <pc:cxnChg chg="add mod">
          <ac:chgData name="Rohit J Kate" userId="6acfeb0a-1742-4fee-9ad0-3462b52b7fdf" providerId="ADAL" clId="{B7BF4B23-E4EB-4141-ABFB-6C2857F3E327}" dt="2023-10-11T17:32:33.626" v="2388" actId="208"/>
          <ac:cxnSpMkLst>
            <pc:docMk/>
            <pc:sldMk cId="508024635" sldId="579"/>
            <ac:cxnSpMk id="20" creationId="{44D5A060-867E-3C15-0A12-CA8B7065D856}"/>
          </ac:cxnSpMkLst>
        </pc:cxnChg>
        <pc:cxnChg chg="add mod">
          <ac:chgData name="Rohit J Kate" userId="6acfeb0a-1742-4fee-9ad0-3462b52b7fdf" providerId="ADAL" clId="{B7BF4B23-E4EB-4141-ABFB-6C2857F3E327}" dt="2023-10-11T17:32:33.626" v="2388" actId="208"/>
          <ac:cxnSpMkLst>
            <pc:docMk/>
            <pc:sldMk cId="508024635" sldId="579"/>
            <ac:cxnSpMk id="22" creationId="{73F3C263-5F4D-7E5F-10D6-EDB18C91EE49}"/>
          </ac:cxnSpMkLst>
        </pc:cxnChg>
      </pc:sldChg>
      <pc:sldChg chg="delSp modSp add mod delAnim">
        <pc:chgData name="Rohit J Kate" userId="6acfeb0a-1742-4fee-9ad0-3462b52b7fdf" providerId="ADAL" clId="{B7BF4B23-E4EB-4141-ABFB-6C2857F3E327}" dt="2023-10-11T17:33:09.510" v="2410" actId="14100"/>
        <pc:sldMkLst>
          <pc:docMk/>
          <pc:sldMk cId="616914784" sldId="580"/>
        </pc:sldMkLst>
        <pc:spChg chg="mod">
          <ac:chgData name="Rohit J Kate" userId="6acfeb0a-1742-4fee-9ad0-3462b52b7fdf" providerId="ADAL" clId="{B7BF4B23-E4EB-4141-ABFB-6C2857F3E327}" dt="2023-10-11T17:33:04.352" v="2408" actId="20577"/>
          <ac:spMkLst>
            <pc:docMk/>
            <pc:sldMk cId="616914784" sldId="580"/>
            <ac:spMk id="8" creationId="{DD37815D-1FD5-845D-AB15-134D8C6E47E1}"/>
          </ac:spMkLst>
        </pc:spChg>
        <pc:spChg chg="del">
          <ac:chgData name="Rohit J Kate" userId="6acfeb0a-1742-4fee-9ad0-3462b52b7fdf" providerId="ADAL" clId="{B7BF4B23-E4EB-4141-ABFB-6C2857F3E327}" dt="2023-10-11T17:32:51.612" v="2391" actId="478"/>
          <ac:spMkLst>
            <pc:docMk/>
            <pc:sldMk cId="616914784" sldId="580"/>
            <ac:spMk id="10" creationId="{B0FE5E4B-D017-2397-66E9-2FB9C4FC2F67}"/>
          </ac:spMkLst>
        </pc:spChg>
        <pc:spChg chg="mod">
          <ac:chgData name="Rohit J Kate" userId="6acfeb0a-1742-4fee-9ad0-3462b52b7fdf" providerId="ADAL" clId="{B7BF4B23-E4EB-4141-ABFB-6C2857F3E327}" dt="2023-10-11T17:32:56.405" v="2395" actId="20577"/>
          <ac:spMkLst>
            <pc:docMk/>
            <pc:sldMk cId="616914784" sldId="580"/>
            <ac:spMk id="14" creationId="{831BE9ED-9F9F-9325-A561-A9A11B38AA2E}"/>
          </ac:spMkLst>
        </pc:spChg>
        <pc:cxnChg chg="mod">
          <ac:chgData name="Rohit J Kate" userId="6acfeb0a-1742-4fee-9ad0-3462b52b7fdf" providerId="ADAL" clId="{B7BF4B23-E4EB-4141-ABFB-6C2857F3E327}" dt="2023-10-11T17:33:06.957" v="2409" actId="1076"/>
          <ac:cxnSpMkLst>
            <pc:docMk/>
            <pc:sldMk cId="616914784" sldId="580"/>
            <ac:cxnSpMk id="9" creationId="{F798CF55-A30E-2FAC-F1D6-1988C5108CF4}"/>
          </ac:cxnSpMkLst>
        </pc:cxnChg>
        <pc:cxnChg chg="mod">
          <ac:chgData name="Rohit J Kate" userId="6acfeb0a-1742-4fee-9ad0-3462b52b7fdf" providerId="ADAL" clId="{B7BF4B23-E4EB-4141-ABFB-6C2857F3E327}" dt="2023-10-11T17:33:09.510" v="2410" actId="14100"/>
          <ac:cxnSpMkLst>
            <pc:docMk/>
            <pc:sldMk cId="616914784" sldId="580"/>
            <ac:cxnSpMk id="16" creationId="{72961EC1-B49E-26E7-9E1F-2AC0A1628F32}"/>
          </ac:cxnSpMkLst>
        </pc:cxnChg>
        <pc:cxnChg chg="del mod">
          <ac:chgData name="Rohit J Kate" userId="6acfeb0a-1742-4fee-9ad0-3462b52b7fdf" providerId="ADAL" clId="{B7BF4B23-E4EB-4141-ABFB-6C2857F3E327}" dt="2023-10-11T17:32:51.612" v="2391" actId="478"/>
          <ac:cxnSpMkLst>
            <pc:docMk/>
            <pc:sldMk cId="616914784" sldId="580"/>
            <ac:cxnSpMk id="20" creationId="{44D5A060-867E-3C15-0A12-CA8B7065D856}"/>
          </ac:cxnSpMkLst>
        </pc:cxnChg>
        <pc:cxnChg chg="del mod">
          <ac:chgData name="Rohit J Kate" userId="6acfeb0a-1742-4fee-9ad0-3462b52b7fdf" providerId="ADAL" clId="{B7BF4B23-E4EB-4141-ABFB-6C2857F3E327}" dt="2023-10-11T17:32:51.612" v="2391" actId="478"/>
          <ac:cxnSpMkLst>
            <pc:docMk/>
            <pc:sldMk cId="616914784" sldId="580"/>
            <ac:cxnSpMk id="22" creationId="{73F3C263-5F4D-7E5F-10D6-EDB18C91EE49}"/>
          </ac:cxnSpMkLst>
        </pc:cxnChg>
      </pc:sldChg>
      <pc:sldChg chg="modSp add mod">
        <pc:chgData name="Rohit J Kate" userId="6acfeb0a-1742-4fee-9ad0-3462b52b7fdf" providerId="ADAL" clId="{B7BF4B23-E4EB-4141-ABFB-6C2857F3E327}" dt="2023-10-11T17:33:25.950" v="2422" actId="14100"/>
        <pc:sldMkLst>
          <pc:docMk/>
          <pc:sldMk cId="1067395230" sldId="581"/>
        </pc:sldMkLst>
        <pc:spChg chg="mod">
          <ac:chgData name="Rohit J Kate" userId="6acfeb0a-1742-4fee-9ad0-3462b52b7fdf" providerId="ADAL" clId="{B7BF4B23-E4EB-4141-ABFB-6C2857F3E327}" dt="2023-10-11T17:33:19.337" v="2420" actId="20577"/>
          <ac:spMkLst>
            <pc:docMk/>
            <pc:sldMk cId="1067395230" sldId="581"/>
            <ac:spMk id="8" creationId="{DD37815D-1FD5-845D-AB15-134D8C6E47E1}"/>
          </ac:spMkLst>
        </pc:spChg>
        <pc:spChg chg="mod">
          <ac:chgData name="Rohit J Kate" userId="6acfeb0a-1742-4fee-9ad0-3462b52b7fdf" providerId="ADAL" clId="{B7BF4B23-E4EB-4141-ABFB-6C2857F3E327}" dt="2023-10-11T17:33:15.600" v="2416" actId="20577"/>
          <ac:spMkLst>
            <pc:docMk/>
            <pc:sldMk cId="1067395230" sldId="581"/>
            <ac:spMk id="14" creationId="{831BE9ED-9F9F-9325-A561-A9A11B38AA2E}"/>
          </ac:spMkLst>
        </pc:spChg>
        <pc:cxnChg chg="mod">
          <ac:chgData name="Rohit J Kate" userId="6acfeb0a-1742-4fee-9ad0-3462b52b7fdf" providerId="ADAL" clId="{B7BF4B23-E4EB-4141-ABFB-6C2857F3E327}" dt="2023-10-11T17:33:22.750" v="2421" actId="1076"/>
          <ac:cxnSpMkLst>
            <pc:docMk/>
            <pc:sldMk cId="1067395230" sldId="581"/>
            <ac:cxnSpMk id="9" creationId="{F798CF55-A30E-2FAC-F1D6-1988C5108CF4}"/>
          </ac:cxnSpMkLst>
        </pc:cxnChg>
        <pc:cxnChg chg="mod">
          <ac:chgData name="Rohit J Kate" userId="6acfeb0a-1742-4fee-9ad0-3462b52b7fdf" providerId="ADAL" clId="{B7BF4B23-E4EB-4141-ABFB-6C2857F3E327}" dt="2023-10-11T17:33:25.950" v="2422" actId="14100"/>
          <ac:cxnSpMkLst>
            <pc:docMk/>
            <pc:sldMk cId="1067395230" sldId="581"/>
            <ac:cxnSpMk id="16" creationId="{72961EC1-B49E-26E7-9E1F-2AC0A1628F32}"/>
          </ac:cxnSpMkLst>
        </pc:cxnChg>
      </pc:sldChg>
      <pc:sldChg chg="addSp delSp modSp add mod">
        <pc:chgData name="Rohit J Kate" userId="6acfeb0a-1742-4fee-9ad0-3462b52b7fdf" providerId="ADAL" clId="{B7BF4B23-E4EB-4141-ABFB-6C2857F3E327}" dt="2023-10-11T17:34:28.969" v="2463"/>
        <pc:sldMkLst>
          <pc:docMk/>
          <pc:sldMk cId="1330215372" sldId="582"/>
        </pc:sldMkLst>
        <pc:spChg chg="add mod">
          <ac:chgData name="Rohit J Kate" userId="6acfeb0a-1742-4fee-9ad0-3462b52b7fdf" providerId="ADAL" clId="{B7BF4B23-E4EB-4141-ABFB-6C2857F3E327}" dt="2023-10-11T17:34:28.969" v="2463"/>
          <ac:spMkLst>
            <pc:docMk/>
            <pc:sldMk cId="1330215372" sldId="582"/>
            <ac:spMk id="3" creationId="{A3B12BA3-1F98-4C6C-C908-BCD8A0B2B403}"/>
          </ac:spMkLst>
        </pc:spChg>
        <pc:spChg chg="del">
          <ac:chgData name="Rohit J Kate" userId="6acfeb0a-1742-4fee-9ad0-3462b52b7fdf" providerId="ADAL" clId="{B7BF4B23-E4EB-4141-ABFB-6C2857F3E327}" dt="2023-10-11T17:34:28.191" v="2462" actId="478"/>
          <ac:spMkLst>
            <pc:docMk/>
            <pc:sldMk cId="1330215372" sldId="582"/>
            <ac:spMk id="5" creationId="{8A336C91-6A1A-22D3-68B5-D96BA302C9D6}"/>
          </ac:spMkLst>
        </pc:spChg>
      </pc:sldChg>
      <pc:sldChg chg="addSp delSp modSp add mod">
        <pc:chgData name="Rohit J Kate" userId="6acfeb0a-1742-4fee-9ad0-3462b52b7fdf" providerId="ADAL" clId="{B7BF4B23-E4EB-4141-ABFB-6C2857F3E327}" dt="2023-10-11T17:34:33.371" v="2465"/>
        <pc:sldMkLst>
          <pc:docMk/>
          <pc:sldMk cId="1087403586" sldId="583"/>
        </pc:sldMkLst>
        <pc:spChg chg="del">
          <ac:chgData name="Rohit J Kate" userId="6acfeb0a-1742-4fee-9ad0-3462b52b7fdf" providerId="ADAL" clId="{B7BF4B23-E4EB-4141-ABFB-6C2857F3E327}" dt="2023-10-11T17:34:32.626" v="2464" actId="478"/>
          <ac:spMkLst>
            <pc:docMk/>
            <pc:sldMk cId="1087403586" sldId="583"/>
            <ac:spMk id="5" creationId="{8A336C91-6A1A-22D3-68B5-D96BA302C9D6}"/>
          </ac:spMkLst>
        </pc:spChg>
        <pc:spChg chg="add mod">
          <ac:chgData name="Rohit J Kate" userId="6acfeb0a-1742-4fee-9ad0-3462b52b7fdf" providerId="ADAL" clId="{B7BF4B23-E4EB-4141-ABFB-6C2857F3E327}" dt="2023-10-11T17:34:33.371" v="2465"/>
          <ac:spMkLst>
            <pc:docMk/>
            <pc:sldMk cId="1087403586" sldId="583"/>
            <ac:spMk id="10" creationId="{91A6B3C0-9FAA-FC97-DFB1-031DDC98DE78}"/>
          </ac:spMkLst>
        </pc:spChg>
      </pc:sldChg>
      <pc:sldChg chg="addSp delSp modSp add mod">
        <pc:chgData name="Rohit J Kate" userId="6acfeb0a-1742-4fee-9ad0-3462b52b7fdf" providerId="ADAL" clId="{B7BF4B23-E4EB-4141-ABFB-6C2857F3E327}" dt="2023-10-11T17:34:37.104" v="2467"/>
        <pc:sldMkLst>
          <pc:docMk/>
          <pc:sldMk cId="72706484" sldId="584"/>
        </pc:sldMkLst>
        <pc:spChg chg="add mod">
          <ac:chgData name="Rohit J Kate" userId="6acfeb0a-1742-4fee-9ad0-3462b52b7fdf" providerId="ADAL" clId="{B7BF4B23-E4EB-4141-ABFB-6C2857F3E327}" dt="2023-10-11T17:34:37.104" v="2467"/>
          <ac:spMkLst>
            <pc:docMk/>
            <pc:sldMk cId="72706484" sldId="584"/>
            <ac:spMk id="3" creationId="{F1E65B25-C389-18B1-2CB7-4480A8630F5A}"/>
          </ac:spMkLst>
        </pc:spChg>
        <pc:spChg chg="del">
          <ac:chgData name="Rohit J Kate" userId="6acfeb0a-1742-4fee-9ad0-3462b52b7fdf" providerId="ADAL" clId="{B7BF4B23-E4EB-4141-ABFB-6C2857F3E327}" dt="2023-10-11T17:34:36.450" v="2466" actId="478"/>
          <ac:spMkLst>
            <pc:docMk/>
            <pc:sldMk cId="72706484" sldId="584"/>
            <ac:spMk id="5" creationId="{8A336C91-6A1A-22D3-68B5-D96BA302C9D6}"/>
          </ac:spMkLst>
        </pc:spChg>
      </pc:sldChg>
      <pc:sldChg chg="addSp delSp modSp add mod">
        <pc:chgData name="Rohit J Kate" userId="6acfeb0a-1742-4fee-9ad0-3462b52b7fdf" providerId="ADAL" clId="{B7BF4B23-E4EB-4141-ABFB-6C2857F3E327}" dt="2023-10-11T17:34:41.111" v="2469"/>
        <pc:sldMkLst>
          <pc:docMk/>
          <pc:sldMk cId="1793297696" sldId="585"/>
        </pc:sldMkLst>
        <pc:spChg chg="add mod">
          <ac:chgData name="Rohit J Kate" userId="6acfeb0a-1742-4fee-9ad0-3462b52b7fdf" providerId="ADAL" clId="{B7BF4B23-E4EB-4141-ABFB-6C2857F3E327}" dt="2023-10-11T17:34:41.111" v="2469"/>
          <ac:spMkLst>
            <pc:docMk/>
            <pc:sldMk cId="1793297696" sldId="585"/>
            <ac:spMk id="3" creationId="{CA2C51B4-BD29-8511-3DF5-57E8CE46ECB9}"/>
          </ac:spMkLst>
        </pc:spChg>
        <pc:spChg chg="del">
          <ac:chgData name="Rohit J Kate" userId="6acfeb0a-1742-4fee-9ad0-3462b52b7fdf" providerId="ADAL" clId="{B7BF4B23-E4EB-4141-ABFB-6C2857F3E327}" dt="2023-10-11T17:34:40.648" v="2468" actId="478"/>
          <ac:spMkLst>
            <pc:docMk/>
            <pc:sldMk cId="1793297696" sldId="585"/>
            <ac:spMk id="5" creationId="{8A336C91-6A1A-22D3-68B5-D96BA302C9D6}"/>
          </ac:spMkLst>
        </pc:spChg>
      </pc:sldChg>
      <pc:sldChg chg="addSp delSp modSp add mod">
        <pc:chgData name="Rohit J Kate" userId="6acfeb0a-1742-4fee-9ad0-3462b52b7fdf" providerId="ADAL" clId="{B7BF4B23-E4EB-4141-ABFB-6C2857F3E327}" dt="2023-10-11T17:34:44.326" v="2471"/>
        <pc:sldMkLst>
          <pc:docMk/>
          <pc:sldMk cId="2738595534" sldId="586"/>
        </pc:sldMkLst>
        <pc:spChg chg="add mod">
          <ac:chgData name="Rohit J Kate" userId="6acfeb0a-1742-4fee-9ad0-3462b52b7fdf" providerId="ADAL" clId="{B7BF4B23-E4EB-4141-ABFB-6C2857F3E327}" dt="2023-10-11T17:34:44.326" v="2471"/>
          <ac:spMkLst>
            <pc:docMk/>
            <pc:sldMk cId="2738595534" sldId="586"/>
            <ac:spMk id="3" creationId="{969F9A80-98F0-AADE-A561-64948691A07E}"/>
          </ac:spMkLst>
        </pc:spChg>
        <pc:spChg chg="del">
          <ac:chgData name="Rohit J Kate" userId="6acfeb0a-1742-4fee-9ad0-3462b52b7fdf" providerId="ADAL" clId="{B7BF4B23-E4EB-4141-ABFB-6C2857F3E327}" dt="2023-10-11T17:34:43.883" v="2470" actId="478"/>
          <ac:spMkLst>
            <pc:docMk/>
            <pc:sldMk cId="2738595534" sldId="586"/>
            <ac:spMk id="5" creationId="{8A336C91-6A1A-22D3-68B5-D96BA302C9D6}"/>
          </ac:spMkLst>
        </pc:spChg>
      </pc:sldChg>
      <pc:sldChg chg="addSp delSp modSp add mod">
        <pc:chgData name="Rohit J Kate" userId="6acfeb0a-1742-4fee-9ad0-3462b52b7fdf" providerId="ADAL" clId="{B7BF4B23-E4EB-4141-ABFB-6C2857F3E327}" dt="2023-10-11T17:34:48.189" v="2473"/>
        <pc:sldMkLst>
          <pc:docMk/>
          <pc:sldMk cId="3891132533" sldId="587"/>
        </pc:sldMkLst>
        <pc:spChg chg="add mod">
          <ac:chgData name="Rohit J Kate" userId="6acfeb0a-1742-4fee-9ad0-3462b52b7fdf" providerId="ADAL" clId="{B7BF4B23-E4EB-4141-ABFB-6C2857F3E327}" dt="2023-10-11T17:34:48.189" v="2473"/>
          <ac:spMkLst>
            <pc:docMk/>
            <pc:sldMk cId="3891132533" sldId="587"/>
            <ac:spMk id="3" creationId="{E2E4E6D1-29C5-3055-FC7B-D5E7397A2029}"/>
          </ac:spMkLst>
        </pc:spChg>
        <pc:spChg chg="del">
          <ac:chgData name="Rohit J Kate" userId="6acfeb0a-1742-4fee-9ad0-3462b52b7fdf" providerId="ADAL" clId="{B7BF4B23-E4EB-4141-ABFB-6C2857F3E327}" dt="2023-10-11T17:34:47.769" v="2472" actId="478"/>
          <ac:spMkLst>
            <pc:docMk/>
            <pc:sldMk cId="3891132533" sldId="587"/>
            <ac:spMk id="5" creationId="{8A336C91-6A1A-22D3-68B5-D96BA302C9D6}"/>
          </ac:spMkLst>
        </pc:spChg>
      </pc:sldChg>
      <pc:sldChg chg="addSp delSp modSp add mod modAnim">
        <pc:chgData name="Rohit J Kate" userId="6acfeb0a-1742-4fee-9ad0-3462b52b7fdf" providerId="ADAL" clId="{B7BF4B23-E4EB-4141-ABFB-6C2857F3E327}" dt="2023-10-11T17:37:45.455" v="2539" actId="1076"/>
        <pc:sldMkLst>
          <pc:docMk/>
          <pc:sldMk cId="3250055214" sldId="588"/>
        </pc:sldMkLst>
        <pc:spChg chg="add mod">
          <ac:chgData name="Rohit J Kate" userId="6acfeb0a-1742-4fee-9ad0-3462b52b7fdf" providerId="ADAL" clId="{B7BF4B23-E4EB-4141-ABFB-6C2857F3E327}" dt="2023-10-11T17:34:51.855" v="2475"/>
          <ac:spMkLst>
            <pc:docMk/>
            <pc:sldMk cId="3250055214" sldId="588"/>
            <ac:spMk id="3" creationId="{A04992A1-2F3F-6E0F-1443-89A09F728697}"/>
          </ac:spMkLst>
        </pc:spChg>
        <pc:spChg chg="del">
          <ac:chgData name="Rohit J Kate" userId="6acfeb0a-1742-4fee-9ad0-3462b52b7fdf" providerId="ADAL" clId="{B7BF4B23-E4EB-4141-ABFB-6C2857F3E327}" dt="2023-10-11T17:34:51.498" v="2474" actId="478"/>
          <ac:spMkLst>
            <pc:docMk/>
            <pc:sldMk cId="3250055214" sldId="588"/>
            <ac:spMk id="5" creationId="{8A336C91-6A1A-22D3-68B5-D96BA302C9D6}"/>
          </ac:spMkLst>
        </pc:spChg>
        <pc:spChg chg="add mod">
          <ac:chgData name="Rohit J Kate" userId="6acfeb0a-1742-4fee-9ad0-3462b52b7fdf" providerId="ADAL" clId="{B7BF4B23-E4EB-4141-ABFB-6C2857F3E327}" dt="2023-10-11T17:36:03.760" v="2499" actId="20577"/>
          <ac:spMkLst>
            <pc:docMk/>
            <pc:sldMk cId="3250055214" sldId="588"/>
            <ac:spMk id="10" creationId="{E09893BE-CC90-4FD5-84A4-DA5CA80AFFDE}"/>
          </ac:spMkLst>
        </pc:spChg>
        <pc:spChg chg="add mod">
          <ac:chgData name="Rohit J Kate" userId="6acfeb0a-1742-4fee-9ad0-3462b52b7fdf" providerId="ADAL" clId="{B7BF4B23-E4EB-4141-ABFB-6C2857F3E327}" dt="2023-10-11T17:37:45.455" v="2539" actId="1076"/>
          <ac:spMkLst>
            <pc:docMk/>
            <pc:sldMk cId="3250055214" sldId="588"/>
            <ac:spMk id="12" creationId="{F8F27AD2-C11D-3583-AC8A-CEA70D365DCD}"/>
          </ac:spMkLst>
        </pc:spChg>
        <pc:spChg chg="add mod">
          <ac:chgData name="Rohit J Kate" userId="6acfeb0a-1742-4fee-9ad0-3462b52b7fdf" providerId="ADAL" clId="{B7BF4B23-E4EB-4141-ABFB-6C2857F3E327}" dt="2023-10-11T17:36:55.783" v="2510" actId="1076"/>
          <ac:spMkLst>
            <pc:docMk/>
            <pc:sldMk cId="3250055214" sldId="588"/>
            <ac:spMk id="13" creationId="{93C60CEF-0E6B-41BE-F78C-8DA72ACA1B8E}"/>
          </ac:spMkLst>
        </pc:spChg>
        <pc:spChg chg="mod">
          <ac:chgData name="Rohit J Kate" userId="6acfeb0a-1742-4fee-9ad0-3462b52b7fdf" providerId="ADAL" clId="{B7BF4B23-E4EB-4141-ABFB-6C2857F3E327}" dt="2023-10-11T17:35:36.146" v="2489" actId="20577"/>
          <ac:spMkLst>
            <pc:docMk/>
            <pc:sldMk cId="3250055214" sldId="588"/>
            <ac:spMk id="14" creationId="{831BE9ED-9F9F-9325-A561-A9A11B38AA2E}"/>
          </ac:spMkLst>
        </pc:spChg>
      </pc:sldChg>
      <pc:sldChg chg="addSp delSp modSp add mod">
        <pc:chgData name="Rohit J Kate" userId="6acfeb0a-1742-4fee-9ad0-3462b52b7fdf" providerId="ADAL" clId="{B7BF4B23-E4EB-4141-ABFB-6C2857F3E327}" dt="2023-10-11T17:38:36.393" v="2579" actId="20577"/>
        <pc:sldMkLst>
          <pc:docMk/>
          <pc:sldMk cId="3683312859" sldId="589"/>
        </pc:sldMkLst>
        <pc:spChg chg="add mod">
          <ac:chgData name="Rohit J Kate" userId="6acfeb0a-1742-4fee-9ad0-3462b52b7fdf" providerId="ADAL" clId="{B7BF4B23-E4EB-4141-ABFB-6C2857F3E327}" dt="2023-10-11T17:34:56.780" v="2477"/>
          <ac:spMkLst>
            <pc:docMk/>
            <pc:sldMk cId="3683312859" sldId="589"/>
            <ac:spMk id="3" creationId="{B341666D-C388-B911-C05F-856053C47932}"/>
          </ac:spMkLst>
        </pc:spChg>
        <pc:spChg chg="del">
          <ac:chgData name="Rohit J Kate" userId="6acfeb0a-1742-4fee-9ad0-3462b52b7fdf" providerId="ADAL" clId="{B7BF4B23-E4EB-4141-ABFB-6C2857F3E327}" dt="2023-10-11T17:34:55.999" v="2476" actId="478"/>
          <ac:spMkLst>
            <pc:docMk/>
            <pc:sldMk cId="3683312859" sldId="589"/>
            <ac:spMk id="5" creationId="{8A336C91-6A1A-22D3-68B5-D96BA302C9D6}"/>
          </ac:spMkLst>
        </pc:spChg>
        <pc:spChg chg="mod">
          <ac:chgData name="Rohit J Kate" userId="6acfeb0a-1742-4fee-9ad0-3462b52b7fdf" providerId="ADAL" clId="{B7BF4B23-E4EB-4141-ABFB-6C2857F3E327}" dt="2023-10-11T17:38:18.163" v="2551" actId="20577"/>
          <ac:spMkLst>
            <pc:docMk/>
            <pc:sldMk cId="3683312859" sldId="589"/>
            <ac:spMk id="8" creationId="{DD37815D-1FD5-845D-AB15-134D8C6E47E1}"/>
          </ac:spMkLst>
        </pc:spChg>
        <pc:spChg chg="mod">
          <ac:chgData name="Rohit J Kate" userId="6acfeb0a-1742-4fee-9ad0-3462b52b7fdf" providerId="ADAL" clId="{B7BF4B23-E4EB-4141-ABFB-6C2857F3E327}" dt="2023-10-11T17:38:28.106" v="2561" actId="20577"/>
          <ac:spMkLst>
            <pc:docMk/>
            <pc:sldMk cId="3683312859" sldId="589"/>
            <ac:spMk id="14" creationId="{831BE9ED-9F9F-9325-A561-A9A11B38AA2E}"/>
          </ac:spMkLst>
        </pc:spChg>
        <pc:spChg chg="mod">
          <ac:chgData name="Rohit J Kate" userId="6acfeb0a-1742-4fee-9ad0-3462b52b7fdf" providerId="ADAL" clId="{B7BF4B23-E4EB-4141-ABFB-6C2857F3E327}" dt="2023-10-11T17:38:36.393" v="2579" actId="20577"/>
          <ac:spMkLst>
            <pc:docMk/>
            <pc:sldMk cId="3683312859" sldId="589"/>
            <ac:spMk id="17" creationId="{13371468-03D6-8F8E-EF80-630B497DE0F7}"/>
          </ac:spMkLst>
        </pc:spChg>
        <pc:cxnChg chg="mod">
          <ac:chgData name="Rohit J Kate" userId="6acfeb0a-1742-4fee-9ad0-3462b52b7fdf" providerId="ADAL" clId="{B7BF4B23-E4EB-4141-ABFB-6C2857F3E327}" dt="2023-10-11T17:38:36.393" v="2579" actId="20577"/>
          <ac:cxnSpMkLst>
            <pc:docMk/>
            <pc:sldMk cId="3683312859" sldId="589"/>
            <ac:cxnSpMk id="20" creationId="{44D5A060-867E-3C15-0A12-CA8B7065D856}"/>
          </ac:cxnSpMkLst>
        </pc:cxnChg>
      </pc:sldChg>
      <pc:sldChg chg="addSp delSp modSp add mod">
        <pc:chgData name="Rohit J Kate" userId="6acfeb0a-1742-4fee-9ad0-3462b52b7fdf" providerId="ADAL" clId="{B7BF4B23-E4EB-4141-ABFB-6C2857F3E327}" dt="2023-10-11T17:39:22.994" v="2611" actId="20577"/>
        <pc:sldMkLst>
          <pc:docMk/>
          <pc:sldMk cId="1826126350" sldId="590"/>
        </pc:sldMkLst>
        <pc:spChg chg="add mod">
          <ac:chgData name="Rohit J Kate" userId="6acfeb0a-1742-4fee-9ad0-3462b52b7fdf" providerId="ADAL" clId="{B7BF4B23-E4EB-4141-ABFB-6C2857F3E327}" dt="2023-10-11T17:35:01.479" v="2479"/>
          <ac:spMkLst>
            <pc:docMk/>
            <pc:sldMk cId="1826126350" sldId="590"/>
            <ac:spMk id="3" creationId="{A54F20BC-CDFE-BDF7-CF5D-43C91C97636A}"/>
          </ac:spMkLst>
        </pc:spChg>
        <pc:spChg chg="del">
          <ac:chgData name="Rohit J Kate" userId="6acfeb0a-1742-4fee-9ad0-3462b52b7fdf" providerId="ADAL" clId="{B7BF4B23-E4EB-4141-ABFB-6C2857F3E327}" dt="2023-10-11T17:35:00.735" v="2478" actId="478"/>
          <ac:spMkLst>
            <pc:docMk/>
            <pc:sldMk cId="1826126350" sldId="590"/>
            <ac:spMk id="5" creationId="{8A336C91-6A1A-22D3-68B5-D96BA302C9D6}"/>
          </ac:spMkLst>
        </pc:spChg>
        <pc:spChg chg="mod">
          <ac:chgData name="Rohit J Kate" userId="6acfeb0a-1742-4fee-9ad0-3462b52b7fdf" providerId="ADAL" clId="{B7BF4B23-E4EB-4141-ABFB-6C2857F3E327}" dt="2023-10-11T17:39:15.274" v="2605" actId="20577"/>
          <ac:spMkLst>
            <pc:docMk/>
            <pc:sldMk cId="1826126350" sldId="590"/>
            <ac:spMk id="8" creationId="{DD37815D-1FD5-845D-AB15-134D8C6E47E1}"/>
          </ac:spMkLst>
        </pc:spChg>
        <pc:spChg chg="mod">
          <ac:chgData name="Rohit J Kate" userId="6acfeb0a-1742-4fee-9ad0-3462b52b7fdf" providerId="ADAL" clId="{B7BF4B23-E4EB-4141-ABFB-6C2857F3E327}" dt="2023-10-11T17:39:22.994" v="2611" actId="20577"/>
          <ac:spMkLst>
            <pc:docMk/>
            <pc:sldMk cId="1826126350" sldId="590"/>
            <ac:spMk id="14" creationId="{831BE9ED-9F9F-9325-A561-A9A11B38AA2E}"/>
          </ac:spMkLst>
        </pc:spChg>
        <pc:spChg chg="mod">
          <ac:chgData name="Rohit J Kate" userId="6acfeb0a-1742-4fee-9ad0-3462b52b7fdf" providerId="ADAL" clId="{B7BF4B23-E4EB-4141-ABFB-6C2857F3E327}" dt="2023-10-11T17:39:07.475" v="2597" actId="20577"/>
          <ac:spMkLst>
            <pc:docMk/>
            <pc:sldMk cId="1826126350" sldId="590"/>
            <ac:spMk id="17" creationId="{13371468-03D6-8F8E-EF80-630B497DE0F7}"/>
          </ac:spMkLst>
        </pc:spChg>
      </pc:sldChg>
      <pc:sldChg chg="addSp delSp modSp add mod">
        <pc:chgData name="Rohit J Kate" userId="6acfeb0a-1742-4fee-9ad0-3462b52b7fdf" providerId="ADAL" clId="{B7BF4B23-E4EB-4141-ABFB-6C2857F3E327}" dt="2023-10-11T17:39:46.228" v="2641" actId="20577"/>
        <pc:sldMkLst>
          <pc:docMk/>
          <pc:sldMk cId="2758440045" sldId="591"/>
        </pc:sldMkLst>
        <pc:spChg chg="add mod">
          <ac:chgData name="Rohit J Kate" userId="6acfeb0a-1742-4fee-9ad0-3462b52b7fdf" providerId="ADAL" clId="{B7BF4B23-E4EB-4141-ABFB-6C2857F3E327}" dt="2023-10-11T17:35:05.825" v="2481"/>
          <ac:spMkLst>
            <pc:docMk/>
            <pc:sldMk cId="2758440045" sldId="591"/>
            <ac:spMk id="3" creationId="{F8E6141E-539E-140C-3F77-C4228497985F}"/>
          </ac:spMkLst>
        </pc:spChg>
        <pc:spChg chg="del">
          <ac:chgData name="Rohit J Kate" userId="6acfeb0a-1742-4fee-9ad0-3462b52b7fdf" providerId="ADAL" clId="{B7BF4B23-E4EB-4141-ABFB-6C2857F3E327}" dt="2023-10-11T17:35:05.187" v="2480" actId="478"/>
          <ac:spMkLst>
            <pc:docMk/>
            <pc:sldMk cId="2758440045" sldId="591"/>
            <ac:spMk id="5" creationId="{8A336C91-6A1A-22D3-68B5-D96BA302C9D6}"/>
          </ac:spMkLst>
        </pc:spChg>
        <pc:spChg chg="mod">
          <ac:chgData name="Rohit J Kate" userId="6acfeb0a-1742-4fee-9ad0-3462b52b7fdf" providerId="ADAL" clId="{B7BF4B23-E4EB-4141-ABFB-6C2857F3E327}" dt="2023-10-11T17:39:36.211" v="2635" actId="20577"/>
          <ac:spMkLst>
            <pc:docMk/>
            <pc:sldMk cId="2758440045" sldId="591"/>
            <ac:spMk id="8" creationId="{DD37815D-1FD5-845D-AB15-134D8C6E47E1}"/>
          </ac:spMkLst>
        </pc:spChg>
        <pc:spChg chg="mod">
          <ac:chgData name="Rohit J Kate" userId="6acfeb0a-1742-4fee-9ad0-3462b52b7fdf" providerId="ADAL" clId="{B7BF4B23-E4EB-4141-ABFB-6C2857F3E327}" dt="2023-10-11T17:39:46.228" v="2641" actId="20577"/>
          <ac:spMkLst>
            <pc:docMk/>
            <pc:sldMk cId="2758440045" sldId="591"/>
            <ac:spMk id="14" creationId="{831BE9ED-9F9F-9325-A561-A9A11B38AA2E}"/>
          </ac:spMkLst>
        </pc:spChg>
        <pc:spChg chg="mod">
          <ac:chgData name="Rohit J Kate" userId="6acfeb0a-1742-4fee-9ad0-3462b52b7fdf" providerId="ADAL" clId="{B7BF4B23-E4EB-4141-ABFB-6C2857F3E327}" dt="2023-10-11T17:39:31.083" v="2629" actId="20577"/>
          <ac:spMkLst>
            <pc:docMk/>
            <pc:sldMk cId="2758440045" sldId="591"/>
            <ac:spMk id="17" creationId="{13371468-03D6-8F8E-EF80-630B497DE0F7}"/>
          </ac:spMkLst>
        </pc:spChg>
      </pc:sldChg>
      <pc:sldChg chg="modSp add mod">
        <pc:chgData name="Rohit J Kate" userId="6acfeb0a-1742-4fee-9ad0-3462b52b7fdf" providerId="ADAL" clId="{B7BF4B23-E4EB-4141-ABFB-6C2857F3E327}" dt="2023-10-11T17:34:19.533" v="2461" actId="20577"/>
        <pc:sldMkLst>
          <pc:docMk/>
          <pc:sldMk cId="1520118662" sldId="592"/>
        </pc:sldMkLst>
        <pc:spChg chg="mod">
          <ac:chgData name="Rohit J Kate" userId="6acfeb0a-1742-4fee-9ad0-3462b52b7fdf" providerId="ADAL" clId="{B7BF4B23-E4EB-4141-ABFB-6C2857F3E327}" dt="2023-10-11T17:34:12.418" v="2454" actId="20577"/>
          <ac:spMkLst>
            <pc:docMk/>
            <pc:sldMk cId="1520118662" sldId="592"/>
            <ac:spMk id="3" creationId="{7D742D61-89F7-2D7B-D037-50D72ABB10B6}"/>
          </ac:spMkLst>
        </pc:spChg>
        <pc:spChg chg="mod">
          <ac:chgData name="Rohit J Kate" userId="6acfeb0a-1742-4fee-9ad0-3462b52b7fdf" providerId="ADAL" clId="{B7BF4B23-E4EB-4141-ABFB-6C2857F3E327}" dt="2023-10-11T17:34:19.533" v="2461" actId="20577"/>
          <ac:spMkLst>
            <pc:docMk/>
            <pc:sldMk cId="1520118662" sldId="592"/>
            <ac:spMk id="5" creationId="{8A336C91-6A1A-22D3-68B5-D96BA302C9D6}"/>
          </ac:spMkLst>
        </pc:spChg>
      </pc:sldChg>
      <pc:sldChg chg="modSp new mod">
        <pc:chgData name="Rohit J Kate" userId="6acfeb0a-1742-4fee-9ad0-3462b52b7fdf" providerId="ADAL" clId="{B7BF4B23-E4EB-4141-ABFB-6C2857F3E327}" dt="2023-10-11T17:43:55.882" v="2922" actId="20577"/>
        <pc:sldMkLst>
          <pc:docMk/>
          <pc:sldMk cId="4164481149" sldId="593"/>
        </pc:sldMkLst>
        <pc:spChg chg="mod">
          <ac:chgData name="Rohit J Kate" userId="6acfeb0a-1742-4fee-9ad0-3462b52b7fdf" providerId="ADAL" clId="{B7BF4B23-E4EB-4141-ABFB-6C2857F3E327}" dt="2023-10-11T17:41:58.044" v="2657" actId="20577"/>
          <ac:spMkLst>
            <pc:docMk/>
            <pc:sldMk cId="4164481149" sldId="593"/>
            <ac:spMk id="2" creationId="{C87F39BA-A952-AD26-001C-304B96E5BA47}"/>
          </ac:spMkLst>
        </pc:spChg>
        <pc:spChg chg="mod">
          <ac:chgData name="Rohit J Kate" userId="6acfeb0a-1742-4fee-9ad0-3462b52b7fdf" providerId="ADAL" clId="{B7BF4B23-E4EB-4141-ABFB-6C2857F3E327}" dt="2023-10-11T17:43:55.882" v="2922" actId="20577"/>
          <ac:spMkLst>
            <pc:docMk/>
            <pc:sldMk cId="4164481149" sldId="593"/>
            <ac:spMk id="3" creationId="{0B2BB5F6-2A27-5599-455E-01E70954542E}"/>
          </ac:spMkLst>
        </pc:spChg>
      </pc:sldChg>
      <pc:sldChg chg="addSp modSp new mod">
        <pc:chgData name="Rohit J Kate" userId="6acfeb0a-1742-4fee-9ad0-3462b52b7fdf" providerId="ADAL" clId="{B7BF4B23-E4EB-4141-ABFB-6C2857F3E327}" dt="2023-10-11T17:50:59.786" v="3196" actId="1076"/>
        <pc:sldMkLst>
          <pc:docMk/>
          <pc:sldMk cId="3353880060" sldId="594"/>
        </pc:sldMkLst>
        <pc:spChg chg="mod">
          <ac:chgData name="Rohit J Kate" userId="6acfeb0a-1742-4fee-9ad0-3462b52b7fdf" providerId="ADAL" clId="{B7BF4B23-E4EB-4141-ABFB-6C2857F3E327}" dt="2023-10-11T17:47:10.860" v="3140" actId="20577"/>
          <ac:spMkLst>
            <pc:docMk/>
            <pc:sldMk cId="3353880060" sldId="594"/>
            <ac:spMk id="2" creationId="{36BD7BD0-2F9C-ADED-874A-0FA4242C590E}"/>
          </ac:spMkLst>
        </pc:spChg>
        <pc:spChg chg="mod">
          <ac:chgData name="Rohit J Kate" userId="6acfeb0a-1742-4fee-9ad0-3462b52b7fdf" providerId="ADAL" clId="{B7BF4B23-E4EB-4141-ABFB-6C2857F3E327}" dt="2023-10-11T17:48:38.239" v="3160" actId="20577"/>
          <ac:spMkLst>
            <pc:docMk/>
            <pc:sldMk cId="3353880060" sldId="594"/>
            <ac:spMk id="3" creationId="{DC778AD5-E8D6-701E-7D48-B877DB5C408D}"/>
          </ac:spMkLst>
        </pc:spChg>
        <pc:spChg chg="add mod">
          <ac:chgData name="Rohit J Kate" userId="6acfeb0a-1742-4fee-9ad0-3462b52b7fdf" providerId="ADAL" clId="{B7BF4B23-E4EB-4141-ABFB-6C2857F3E327}" dt="2023-10-11T17:50:51.282" v="3194" actId="1076"/>
          <ac:spMkLst>
            <pc:docMk/>
            <pc:sldMk cId="3353880060" sldId="594"/>
            <ac:spMk id="7" creationId="{47B0EABC-271D-D3DE-35D4-1B6C99057D71}"/>
          </ac:spMkLst>
        </pc:spChg>
        <pc:picChg chg="add mod">
          <ac:chgData name="Rohit J Kate" userId="6acfeb0a-1742-4fee-9ad0-3462b52b7fdf" providerId="ADAL" clId="{B7BF4B23-E4EB-4141-ABFB-6C2857F3E327}" dt="2023-10-11T17:50:59.786" v="3196" actId="1076"/>
          <ac:picMkLst>
            <pc:docMk/>
            <pc:sldMk cId="3353880060" sldId="594"/>
            <ac:picMk id="6" creationId="{C53B33E7-6AAE-82D1-194F-8D08FA3ECF09}"/>
          </ac:picMkLst>
        </pc:picChg>
      </pc:sldChg>
      <pc:sldChg chg="addSp delSp modSp new mod modAnim">
        <pc:chgData name="Rohit J Kate" userId="6acfeb0a-1742-4fee-9ad0-3462b52b7fdf" providerId="ADAL" clId="{B7BF4B23-E4EB-4141-ABFB-6C2857F3E327}" dt="2023-10-11T18:02:33.970" v="3608" actId="20577"/>
        <pc:sldMkLst>
          <pc:docMk/>
          <pc:sldMk cId="1612710523" sldId="595"/>
        </pc:sldMkLst>
        <pc:spChg chg="mod">
          <ac:chgData name="Rohit J Kate" userId="6acfeb0a-1742-4fee-9ad0-3462b52b7fdf" providerId="ADAL" clId="{B7BF4B23-E4EB-4141-ABFB-6C2857F3E327}" dt="2023-10-11T17:51:24.783" v="3198"/>
          <ac:spMkLst>
            <pc:docMk/>
            <pc:sldMk cId="1612710523" sldId="595"/>
            <ac:spMk id="2" creationId="{A0DA1FE5-3E88-AF4C-ABE0-DFB7A7A0C2FC}"/>
          </ac:spMkLst>
        </pc:spChg>
        <pc:spChg chg="mod">
          <ac:chgData name="Rohit J Kate" userId="6acfeb0a-1742-4fee-9ad0-3462b52b7fdf" providerId="ADAL" clId="{B7BF4B23-E4EB-4141-ABFB-6C2857F3E327}" dt="2023-10-11T18:02:33.970" v="3608" actId="20577"/>
          <ac:spMkLst>
            <pc:docMk/>
            <pc:sldMk cId="1612710523" sldId="595"/>
            <ac:spMk id="3" creationId="{4FE0BBF6-E867-093D-EDEF-59359F1D83B4}"/>
          </ac:spMkLst>
        </pc:spChg>
        <pc:spChg chg="add mod">
          <ac:chgData name="Rohit J Kate" userId="6acfeb0a-1742-4fee-9ad0-3462b52b7fdf" providerId="ADAL" clId="{B7BF4B23-E4EB-4141-ABFB-6C2857F3E327}" dt="2023-10-11T17:55:24.832" v="3479" actId="207"/>
          <ac:spMkLst>
            <pc:docMk/>
            <pc:sldMk cId="1612710523" sldId="595"/>
            <ac:spMk id="6" creationId="{4F4E86C1-EFFA-0AA4-83A2-976849E09681}"/>
          </ac:spMkLst>
        </pc:spChg>
        <pc:spChg chg="add del mod">
          <ac:chgData name="Rohit J Kate" userId="6acfeb0a-1742-4fee-9ad0-3462b52b7fdf" providerId="ADAL" clId="{B7BF4B23-E4EB-4141-ABFB-6C2857F3E327}" dt="2023-10-11T17:55:49.872" v="3488" actId="478"/>
          <ac:spMkLst>
            <pc:docMk/>
            <pc:sldMk cId="1612710523" sldId="595"/>
            <ac:spMk id="7" creationId="{9D8CCDEA-5215-875D-9639-4C65F6A07366}"/>
          </ac:spMkLst>
        </pc:spChg>
        <pc:spChg chg="add mod">
          <ac:chgData name="Rohit J Kate" userId="6acfeb0a-1742-4fee-9ad0-3462b52b7fdf" providerId="ADAL" clId="{B7BF4B23-E4EB-4141-ABFB-6C2857F3E327}" dt="2023-10-11T17:56:32.844" v="3500" actId="164"/>
          <ac:spMkLst>
            <pc:docMk/>
            <pc:sldMk cId="1612710523" sldId="595"/>
            <ac:spMk id="8" creationId="{29B26905-F09F-C4AE-E368-0490AD1BFD41}"/>
          </ac:spMkLst>
        </pc:spChg>
        <pc:spChg chg="add mod">
          <ac:chgData name="Rohit J Kate" userId="6acfeb0a-1742-4fee-9ad0-3462b52b7fdf" providerId="ADAL" clId="{B7BF4B23-E4EB-4141-ABFB-6C2857F3E327}" dt="2023-10-11T17:56:32.844" v="3500" actId="164"/>
          <ac:spMkLst>
            <pc:docMk/>
            <pc:sldMk cId="1612710523" sldId="595"/>
            <ac:spMk id="9" creationId="{A92C96F3-91FE-5FC3-96DF-98E1D6289EFF}"/>
          </ac:spMkLst>
        </pc:spChg>
        <pc:spChg chg="add mod">
          <ac:chgData name="Rohit J Kate" userId="6acfeb0a-1742-4fee-9ad0-3462b52b7fdf" providerId="ADAL" clId="{B7BF4B23-E4EB-4141-ABFB-6C2857F3E327}" dt="2023-10-11T17:56:32.844" v="3500" actId="164"/>
          <ac:spMkLst>
            <pc:docMk/>
            <pc:sldMk cId="1612710523" sldId="595"/>
            <ac:spMk id="10" creationId="{6C7D7BE2-023F-C078-2862-27D15824A080}"/>
          </ac:spMkLst>
        </pc:spChg>
        <pc:spChg chg="add mod">
          <ac:chgData name="Rohit J Kate" userId="6acfeb0a-1742-4fee-9ad0-3462b52b7fdf" providerId="ADAL" clId="{B7BF4B23-E4EB-4141-ABFB-6C2857F3E327}" dt="2023-10-11T17:56:32.844" v="3500" actId="164"/>
          <ac:spMkLst>
            <pc:docMk/>
            <pc:sldMk cId="1612710523" sldId="595"/>
            <ac:spMk id="11" creationId="{62F7A605-1154-2C08-61B4-564D4B4E44FE}"/>
          </ac:spMkLst>
        </pc:spChg>
        <pc:spChg chg="mod">
          <ac:chgData name="Rohit J Kate" userId="6acfeb0a-1742-4fee-9ad0-3462b52b7fdf" providerId="ADAL" clId="{B7BF4B23-E4EB-4141-ABFB-6C2857F3E327}" dt="2023-10-11T17:56:46.142" v="3502"/>
          <ac:spMkLst>
            <pc:docMk/>
            <pc:sldMk cId="1612710523" sldId="595"/>
            <ac:spMk id="14" creationId="{B346F4CA-C506-5CC5-AB23-5A6C2FD35E83}"/>
          </ac:spMkLst>
        </pc:spChg>
        <pc:spChg chg="mod">
          <ac:chgData name="Rohit J Kate" userId="6acfeb0a-1742-4fee-9ad0-3462b52b7fdf" providerId="ADAL" clId="{B7BF4B23-E4EB-4141-ABFB-6C2857F3E327}" dt="2023-10-11T17:56:46.142" v="3502"/>
          <ac:spMkLst>
            <pc:docMk/>
            <pc:sldMk cId="1612710523" sldId="595"/>
            <ac:spMk id="15" creationId="{C804D671-D881-5E43-4D04-56734944F515}"/>
          </ac:spMkLst>
        </pc:spChg>
        <pc:spChg chg="mod">
          <ac:chgData name="Rohit J Kate" userId="6acfeb0a-1742-4fee-9ad0-3462b52b7fdf" providerId="ADAL" clId="{B7BF4B23-E4EB-4141-ABFB-6C2857F3E327}" dt="2023-10-11T17:56:46.142" v="3502"/>
          <ac:spMkLst>
            <pc:docMk/>
            <pc:sldMk cId="1612710523" sldId="595"/>
            <ac:spMk id="16" creationId="{4B0D891B-3368-9E0D-C2B4-90D22628D7CD}"/>
          </ac:spMkLst>
        </pc:spChg>
        <pc:spChg chg="mod">
          <ac:chgData name="Rohit J Kate" userId="6acfeb0a-1742-4fee-9ad0-3462b52b7fdf" providerId="ADAL" clId="{B7BF4B23-E4EB-4141-ABFB-6C2857F3E327}" dt="2023-10-11T17:56:46.142" v="3502"/>
          <ac:spMkLst>
            <pc:docMk/>
            <pc:sldMk cId="1612710523" sldId="595"/>
            <ac:spMk id="17" creationId="{1F1EAC7C-A2BD-F540-9A63-6F36FE06242A}"/>
          </ac:spMkLst>
        </pc:spChg>
        <pc:spChg chg="mod">
          <ac:chgData name="Rohit J Kate" userId="6acfeb0a-1742-4fee-9ad0-3462b52b7fdf" providerId="ADAL" clId="{B7BF4B23-E4EB-4141-ABFB-6C2857F3E327}" dt="2023-10-11T17:56:51.137" v="3504"/>
          <ac:spMkLst>
            <pc:docMk/>
            <pc:sldMk cId="1612710523" sldId="595"/>
            <ac:spMk id="19" creationId="{93DBD34C-E543-FE1A-00E4-15664E1559F9}"/>
          </ac:spMkLst>
        </pc:spChg>
        <pc:spChg chg="mod">
          <ac:chgData name="Rohit J Kate" userId="6acfeb0a-1742-4fee-9ad0-3462b52b7fdf" providerId="ADAL" clId="{B7BF4B23-E4EB-4141-ABFB-6C2857F3E327}" dt="2023-10-11T17:56:51.137" v="3504"/>
          <ac:spMkLst>
            <pc:docMk/>
            <pc:sldMk cId="1612710523" sldId="595"/>
            <ac:spMk id="20" creationId="{CDBC5426-51E0-3214-F4EB-8C54696B20FC}"/>
          </ac:spMkLst>
        </pc:spChg>
        <pc:spChg chg="mod">
          <ac:chgData name="Rohit J Kate" userId="6acfeb0a-1742-4fee-9ad0-3462b52b7fdf" providerId="ADAL" clId="{B7BF4B23-E4EB-4141-ABFB-6C2857F3E327}" dt="2023-10-11T17:56:51.137" v="3504"/>
          <ac:spMkLst>
            <pc:docMk/>
            <pc:sldMk cId="1612710523" sldId="595"/>
            <ac:spMk id="21" creationId="{65388269-E562-23C7-6838-91B88EAA3ACC}"/>
          </ac:spMkLst>
        </pc:spChg>
        <pc:spChg chg="mod">
          <ac:chgData name="Rohit J Kate" userId="6acfeb0a-1742-4fee-9ad0-3462b52b7fdf" providerId="ADAL" clId="{B7BF4B23-E4EB-4141-ABFB-6C2857F3E327}" dt="2023-10-11T17:56:51.137" v="3504"/>
          <ac:spMkLst>
            <pc:docMk/>
            <pc:sldMk cId="1612710523" sldId="595"/>
            <ac:spMk id="22" creationId="{27D49BCF-86A0-2132-B4C8-3CA81814AAF4}"/>
          </ac:spMkLst>
        </pc:spChg>
        <pc:spChg chg="add mod">
          <ac:chgData name="Rohit J Kate" userId="6acfeb0a-1742-4fee-9ad0-3462b52b7fdf" providerId="ADAL" clId="{B7BF4B23-E4EB-4141-ABFB-6C2857F3E327}" dt="2023-10-11T17:58:09.325" v="3544" actId="164"/>
          <ac:spMkLst>
            <pc:docMk/>
            <pc:sldMk cId="1612710523" sldId="595"/>
            <ac:spMk id="23" creationId="{F978DA65-2EDA-FAB5-9FC4-6C0A0F4FC94A}"/>
          </ac:spMkLst>
        </pc:spChg>
        <pc:spChg chg="add mod">
          <ac:chgData name="Rohit J Kate" userId="6acfeb0a-1742-4fee-9ad0-3462b52b7fdf" providerId="ADAL" clId="{B7BF4B23-E4EB-4141-ABFB-6C2857F3E327}" dt="2023-10-11T17:58:09.325" v="3544" actId="164"/>
          <ac:spMkLst>
            <pc:docMk/>
            <pc:sldMk cId="1612710523" sldId="595"/>
            <ac:spMk id="24" creationId="{B41207B2-1C57-FEDB-5F92-583B137F45BB}"/>
          </ac:spMkLst>
        </pc:spChg>
        <pc:spChg chg="add mod">
          <ac:chgData name="Rohit J Kate" userId="6acfeb0a-1742-4fee-9ad0-3462b52b7fdf" providerId="ADAL" clId="{B7BF4B23-E4EB-4141-ABFB-6C2857F3E327}" dt="2023-10-11T17:58:09.325" v="3544" actId="164"/>
          <ac:spMkLst>
            <pc:docMk/>
            <pc:sldMk cId="1612710523" sldId="595"/>
            <ac:spMk id="25" creationId="{F977CDFF-65EE-8264-607F-8158C9D111DB}"/>
          </ac:spMkLst>
        </pc:spChg>
        <pc:spChg chg="add mod">
          <ac:chgData name="Rohit J Kate" userId="6acfeb0a-1742-4fee-9ad0-3462b52b7fdf" providerId="ADAL" clId="{B7BF4B23-E4EB-4141-ABFB-6C2857F3E327}" dt="2023-10-11T17:58:09.325" v="3544" actId="164"/>
          <ac:spMkLst>
            <pc:docMk/>
            <pc:sldMk cId="1612710523" sldId="595"/>
            <ac:spMk id="26" creationId="{658F4EF2-0884-7F3F-45B6-721CECB0E14E}"/>
          </ac:spMkLst>
        </pc:spChg>
        <pc:spChg chg="mod">
          <ac:chgData name="Rohit J Kate" userId="6acfeb0a-1742-4fee-9ad0-3462b52b7fdf" providerId="ADAL" clId="{B7BF4B23-E4EB-4141-ABFB-6C2857F3E327}" dt="2023-10-11T17:58:26.057" v="3546"/>
          <ac:spMkLst>
            <pc:docMk/>
            <pc:sldMk cId="1612710523" sldId="595"/>
            <ac:spMk id="29" creationId="{90A8A5D4-CCED-5E4C-21AB-61E3B8C9BA55}"/>
          </ac:spMkLst>
        </pc:spChg>
        <pc:spChg chg="mod">
          <ac:chgData name="Rohit J Kate" userId="6acfeb0a-1742-4fee-9ad0-3462b52b7fdf" providerId="ADAL" clId="{B7BF4B23-E4EB-4141-ABFB-6C2857F3E327}" dt="2023-10-11T17:58:26.057" v="3546"/>
          <ac:spMkLst>
            <pc:docMk/>
            <pc:sldMk cId="1612710523" sldId="595"/>
            <ac:spMk id="30" creationId="{9E4593A5-4565-6F4A-CC17-3ABDB6F86B88}"/>
          </ac:spMkLst>
        </pc:spChg>
        <pc:spChg chg="mod">
          <ac:chgData name="Rohit J Kate" userId="6acfeb0a-1742-4fee-9ad0-3462b52b7fdf" providerId="ADAL" clId="{B7BF4B23-E4EB-4141-ABFB-6C2857F3E327}" dt="2023-10-11T17:58:26.057" v="3546"/>
          <ac:spMkLst>
            <pc:docMk/>
            <pc:sldMk cId="1612710523" sldId="595"/>
            <ac:spMk id="31" creationId="{3BE8D947-F076-B4EF-E1EE-45D1724D38D6}"/>
          </ac:spMkLst>
        </pc:spChg>
        <pc:spChg chg="mod">
          <ac:chgData name="Rohit J Kate" userId="6acfeb0a-1742-4fee-9ad0-3462b52b7fdf" providerId="ADAL" clId="{B7BF4B23-E4EB-4141-ABFB-6C2857F3E327}" dt="2023-10-11T17:58:26.057" v="3546"/>
          <ac:spMkLst>
            <pc:docMk/>
            <pc:sldMk cId="1612710523" sldId="595"/>
            <ac:spMk id="32" creationId="{AA12024A-919F-57D6-72C7-54A576D1FD23}"/>
          </ac:spMkLst>
        </pc:spChg>
        <pc:spChg chg="mod">
          <ac:chgData name="Rohit J Kate" userId="6acfeb0a-1742-4fee-9ad0-3462b52b7fdf" providerId="ADAL" clId="{B7BF4B23-E4EB-4141-ABFB-6C2857F3E327}" dt="2023-10-11T17:58:30.315" v="3548"/>
          <ac:spMkLst>
            <pc:docMk/>
            <pc:sldMk cId="1612710523" sldId="595"/>
            <ac:spMk id="34" creationId="{E025C4B7-6AC2-6AC4-F56C-E68F18BE2732}"/>
          </ac:spMkLst>
        </pc:spChg>
        <pc:spChg chg="mod">
          <ac:chgData name="Rohit J Kate" userId="6acfeb0a-1742-4fee-9ad0-3462b52b7fdf" providerId="ADAL" clId="{B7BF4B23-E4EB-4141-ABFB-6C2857F3E327}" dt="2023-10-11T17:58:30.315" v="3548"/>
          <ac:spMkLst>
            <pc:docMk/>
            <pc:sldMk cId="1612710523" sldId="595"/>
            <ac:spMk id="35" creationId="{7D444C9B-5297-AC8A-902D-FFEFE1A0AF68}"/>
          </ac:spMkLst>
        </pc:spChg>
        <pc:spChg chg="mod">
          <ac:chgData name="Rohit J Kate" userId="6acfeb0a-1742-4fee-9ad0-3462b52b7fdf" providerId="ADAL" clId="{B7BF4B23-E4EB-4141-ABFB-6C2857F3E327}" dt="2023-10-11T17:58:30.315" v="3548"/>
          <ac:spMkLst>
            <pc:docMk/>
            <pc:sldMk cId="1612710523" sldId="595"/>
            <ac:spMk id="36" creationId="{A4EEBF49-A7AF-DCC7-8558-9A3E6B95D726}"/>
          </ac:spMkLst>
        </pc:spChg>
        <pc:spChg chg="mod">
          <ac:chgData name="Rohit J Kate" userId="6acfeb0a-1742-4fee-9ad0-3462b52b7fdf" providerId="ADAL" clId="{B7BF4B23-E4EB-4141-ABFB-6C2857F3E327}" dt="2023-10-11T17:58:30.315" v="3548"/>
          <ac:spMkLst>
            <pc:docMk/>
            <pc:sldMk cId="1612710523" sldId="595"/>
            <ac:spMk id="37" creationId="{2469999D-B18C-B34B-275D-D36A5AB20478}"/>
          </ac:spMkLst>
        </pc:spChg>
        <pc:spChg chg="mod">
          <ac:chgData name="Rohit J Kate" userId="6acfeb0a-1742-4fee-9ad0-3462b52b7fdf" providerId="ADAL" clId="{B7BF4B23-E4EB-4141-ABFB-6C2857F3E327}" dt="2023-10-11T17:58:34.689" v="3550"/>
          <ac:spMkLst>
            <pc:docMk/>
            <pc:sldMk cId="1612710523" sldId="595"/>
            <ac:spMk id="39" creationId="{67267E2C-87A4-659C-DF51-B50E49813923}"/>
          </ac:spMkLst>
        </pc:spChg>
        <pc:spChg chg="mod">
          <ac:chgData name="Rohit J Kate" userId="6acfeb0a-1742-4fee-9ad0-3462b52b7fdf" providerId="ADAL" clId="{B7BF4B23-E4EB-4141-ABFB-6C2857F3E327}" dt="2023-10-11T17:58:34.689" v="3550"/>
          <ac:spMkLst>
            <pc:docMk/>
            <pc:sldMk cId="1612710523" sldId="595"/>
            <ac:spMk id="40" creationId="{BC429B9E-141F-1392-4F90-502B3A793CA1}"/>
          </ac:spMkLst>
        </pc:spChg>
        <pc:spChg chg="mod">
          <ac:chgData name="Rohit J Kate" userId="6acfeb0a-1742-4fee-9ad0-3462b52b7fdf" providerId="ADAL" clId="{B7BF4B23-E4EB-4141-ABFB-6C2857F3E327}" dt="2023-10-11T17:58:34.689" v="3550"/>
          <ac:spMkLst>
            <pc:docMk/>
            <pc:sldMk cId="1612710523" sldId="595"/>
            <ac:spMk id="41" creationId="{A9E0B11C-6591-5906-CC68-12A047B1E404}"/>
          </ac:spMkLst>
        </pc:spChg>
        <pc:spChg chg="mod">
          <ac:chgData name="Rohit J Kate" userId="6acfeb0a-1742-4fee-9ad0-3462b52b7fdf" providerId="ADAL" clId="{B7BF4B23-E4EB-4141-ABFB-6C2857F3E327}" dt="2023-10-11T17:58:34.689" v="3550"/>
          <ac:spMkLst>
            <pc:docMk/>
            <pc:sldMk cId="1612710523" sldId="595"/>
            <ac:spMk id="42" creationId="{81B175A7-385F-DED0-3162-261A08271DCA}"/>
          </ac:spMkLst>
        </pc:spChg>
        <pc:spChg chg="mod">
          <ac:chgData name="Rohit J Kate" userId="6acfeb0a-1742-4fee-9ad0-3462b52b7fdf" providerId="ADAL" clId="{B7BF4B23-E4EB-4141-ABFB-6C2857F3E327}" dt="2023-10-11T17:58:41.076" v="3552"/>
          <ac:spMkLst>
            <pc:docMk/>
            <pc:sldMk cId="1612710523" sldId="595"/>
            <ac:spMk id="44" creationId="{8BBAF86C-DA93-937F-E438-646FDB051303}"/>
          </ac:spMkLst>
        </pc:spChg>
        <pc:spChg chg="mod">
          <ac:chgData name="Rohit J Kate" userId="6acfeb0a-1742-4fee-9ad0-3462b52b7fdf" providerId="ADAL" clId="{B7BF4B23-E4EB-4141-ABFB-6C2857F3E327}" dt="2023-10-11T17:58:41.076" v="3552"/>
          <ac:spMkLst>
            <pc:docMk/>
            <pc:sldMk cId="1612710523" sldId="595"/>
            <ac:spMk id="45" creationId="{A5A6D14F-893F-2A00-DFCD-20A74FF59A14}"/>
          </ac:spMkLst>
        </pc:spChg>
        <pc:spChg chg="mod">
          <ac:chgData name="Rohit J Kate" userId="6acfeb0a-1742-4fee-9ad0-3462b52b7fdf" providerId="ADAL" clId="{B7BF4B23-E4EB-4141-ABFB-6C2857F3E327}" dt="2023-10-11T17:58:41.076" v="3552"/>
          <ac:spMkLst>
            <pc:docMk/>
            <pc:sldMk cId="1612710523" sldId="595"/>
            <ac:spMk id="46" creationId="{093F5CED-2E88-54B8-AD55-C161CB051DCF}"/>
          </ac:spMkLst>
        </pc:spChg>
        <pc:spChg chg="mod">
          <ac:chgData name="Rohit J Kate" userId="6acfeb0a-1742-4fee-9ad0-3462b52b7fdf" providerId="ADAL" clId="{B7BF4B23-E4EB-4141-ABFB-6C2857F3E327}" dt="2023-10-11T17:58:41.076" v="3552"/>
          <ac:spMkLst>
            <pc:docMk/>
            <pc:sldMk cId="1612710523" sldId="595"/>
            <ac:spMk id="47" creationId="{4D67A655-23BB-1FE8-603C-1F24B6C54D8A}"/>
          </ac:spMkLst>
        </pc:spChg>
        <pc:spChg chg="mod">
          <ac:chgData name="Rohit J Kate" userId="6acfeb0a-1742-4fee-9ad0-3462b52b7fdf" providerId="ADAL" clId="{B7BF4B23-E4EB-4141-ABFB-6C2857F3E327}" dt="2023-10-11T17:58:49.956" v="3555"/>
          <ac:spMkLst>
            <pc:docMk/>
            <pc:sldMk cId="1612710523" sldId="595"/>
            <ac:spMk id="49" creationId="{41F61E4D-0FCB-3E1A-A23C-DE48C3D256EA}"/>
          </ac:spMkLst>
        </pc:spChg>
        <pc:spChg chg="mod">
          <ac:chgData name="Rohit J Kate" userId="6acfeb0a-1742-4fee-9ad0-3462b52b7fdf" providerId="ADAL" clId="{B7BF4B23-E4EB-4141-ABFB-6C2857F3E327}" dt="2023-10-11T17:58:49.956" v="3555"/>
          <ac:spMkLst>
            <pc:docMk/>
            <pc:sldMk cId="1612710523" sldId="595"/>
            <ac:spMk id="50" creationId="{ED5FD8DD-C134-B55D-3E91-B2D9651E7A82}"/>
          </ac:spMkLst>
        </pc:spChg>
        <pc:spChg chg="mod">
          <ac:chgData name="Rohit J Kate" userId="6acfeb0a-1742-4fee-9ad0-3462b52b7fdf" providerId="ADAL" clId="{B7BF4B23-E4EB-4141-ABFB-6C2857F3E327}" dt="2023-10-11T17:58:49.956" v="3555"/>
          <ac:spMkLst>
            <pc:docMk/>
            <pc:sldMk cId="1612710523" sldId="595"/>
            <ac:spMk id="51" creationId="{3F4610C7-A6AE-D032-BDDA-ABC1D3E64F0B}"/>
          </ac:spMkLst>
        </pc:spChg>
        <pc:spChg chg="mod">
          <ac:chgData name="Rohit J Kate" userId="6acfeb0a-1742-4fee-9ad0-3462b52b7fdf" providerId="ADAL" clId="{B7BF4B23-E4EB-4141-ABFB-6C2857F3E327}" dt="2023-10-11T17:58:49.956" v="3555"/>
          <ac:spMkLst>
            <pc:docMk/>
            <pc:sldMk cId="1612710523" sldId="595"/>
            <ac:spMk id="52" creationId="{363EBDE8-0642-0836-7A1E-68F8999095EE}"/>
          </ac:spMkLst>
        </pc:spChg>
        <pc:spChg chg="mod">
          <ac:chgData name="Rohit J Kate" userId="6acfeb0a-1742-4fee-9ad0-3462b52b7fdf" providerId="ADAL" clId="{B7BF4B23-E4EB-4141-ABFB-6C2857F3E327}" dt="2023-10-11T17:58:56.276" v="3557"/>
          <ac:spMkLst>
            <pc:docMk/>
            <pc:sldMk cId="1612710523" sldId="595"/>
            <ac:spMk id="54" creationId="{C52C32CF-2A43-54FA-D0BF-09D0D3BB8DC8}"/>
          </ac:spMkLst>
        </pc:spChg>
        <pc:spChg chg="mod">
          <ac:chgData name="Rohit J Kate" userId="6acfeb0a-1742-4fee-9ad0-3462b52b7fdf" providerId="ADAL" clId="{B7BF4B23-E4EB-4141-ABFB-6C2857F3E327}" dt="2023-10-11T17:58:56.276" v="3557"/>
          <ac:spMkLst>
            <pc:docMk/>
            <pc:sldMk cId="1612710523" sldId="595"/>
            <ac:spMk id="55" creationId="{38803B68-2671-95C7-F152-876DAE832561}"/>
          </ac:spMkLst>
        </pc:spChg>
        <pc:spChg chg="mod">
          <ac:chgData name="Rohit J Kate" userId="6acfeb0a-1742-4fee-9ad0-3462b52b7fdf" providerId="ADAL" clId="{B7BF4B23-E4EB-4141-ABFB-6C2857F3E327}" dt="2023-10-11T17:58:56.276" v="3557"/>
          <ac:spMkLst>
            <pc:docMk/>
            <pc:sldMk cId="1612710523" sldId="595"/>
            <ac:spMk id="56" creationId="{D6C8C21E-D3E8-C6C6-B166-131292DA47A6}"/>
          </ac:spMkLst>
        </pc:spChg>
        <pc:spChg chg="mod">
          <ac:chgData name="Rohit J Kate" userId="6acfeb0a-1742-4fee-9ad0-3462b52b7fdf" providerId="ADAL" clId="{B7BF4B23-E4EB-4141-ABFB-6C2857F3E327}" dt="2023-10-11T17:58:56.276" v="3557"/>
          <ac:spMkLst>
            <pc:docMk/>
            <pc:sldMk cId="1612710523" sldId="595"/>
            <ac:spMk id="57" creationId="{69C3ED74-1D01-207F-8F45-7893DEE89586}"/>
          </ac:spMkLst>
        </pc:spChg>
        <pc:spChg chg="mod">
          <ac:chgData name="Rohit J Kate" userId="6acfeb0a-1742-4fee-9ad0-3462b52b7fdf" providerId="ADAL" clId="{B7BF4B23-E4EB-4141-ABFB-6C2857F3E327}" dt="2023-10-11T17:59:25.979" v="3559"/>
          <ac:spMkLst>
            <pc:docMk/>
            <pc:sldMk cId="1612710523" sldId="595"/>
            <ac:spMk id="59" creationId="{E39CB630-D6D2-4A9F-A32B-5F788D8F718B}"/>
          </ac:spMkLst>
        </pc:spChg>
        <pc:spChg chg="mod">
          <ac:chgData name="Rohit J Kate" userId="6acfeb0a-1742-4fee-9ad0-3462b52b7fdf" providerId="ADAL" clId="{B7BF4B23-E4EB-4141-ABFB-6C2857F3E327}" dt="2023-10-11T17:59:25.979" v="3559"/>
          <ac:spMkLst>
            <pc:docMk/>
            <pc:sldMk cId="1612710523" sldId="595"/>
            <ac:spMk id="60" creationId="{72A43905-4AD4-FBA4-5618-310B82C4A5E1}"/>
          </ac:spMkLst>
        </pc:spChg>
        <pc:spChg chg="mod">
          <ac:chgData name="Rohit J Kate" userId="6acfeb0a-1742-4fee-9ad0-3462b52b7fdf" providerId="ADAL" clId="{B7BF4B23-E4EB-4141-ABFB-6C2857F3E327}" dt="2023-10-11T17:59:25.979" v="3559"/>
          <ac:spMkLst>
            <pc:docMk/>
            <pc:sldMk cId="1612710523" sldId="595"/>
            <ac:spMk id="61" creationId="{90E889E5-47C7-2B14-1D48-33C9A889609D}"/>
          </ac:spMkLst>
        </pc:spChg>
        <pc:spChg chg="mod">
          <ac:chgData name="Rohit J Kate" userId="6acfeb0a-1742-4fee-9ad0-3462b52b7fdf" providerId="ADAL" clId="{B7BF4B23-E4EB-4141-ABFB-6C2857F3E327}" dt="2023-10-11T17:59:25.979" v="3559"/>
          <ac:spMkLst>
            <pc:docMk/>
            <pc:sldMk cId="1612710523" sldId="595"/>
            <ac:spMk id="62" creationId="{93549E6A-F18E-0572-45B2-3E72DFD79DFC}"/>
          </ac:spMkLst>
        </pc:spChg>
        <pc:spChg chg="mod">
          <ac:chgData name="Rohit J Kate" userId="6acfeb0a-1742-4fee-9ad0-3462b52b7fdf" providerId="ADAL" clId="{B7BF4B23-E4EB-4141-ABFB-6C2857F3E327}" dt="2023-10-11T17:59:31.672" v="3561"/>
          <ac:spMkLst>
            <pc:docMk/>
            <pc:sldMk cId="1612710523" sldId="595"/>
            <ac:spMk id="64" creationId="{09B00BDD-ECC0-9280-639B-880FDF9D45FB}"/>
          </ac:spMkLst>
        </pc:spChg>
        <pc:spChg chg="mod">
          <ac:chgData name="Rohit J Kate" userId="6acfeb0a-1742-4fee-9ad0-3462b52b7fdf" providerId="ADAL" clId="{B7BF4B23-E4EB-4141-ABFB-6C2857F3E327}" dt="2023-10-11T17:59:31.672" v="3561"/>
          <ac:spMkLst>
            <pc:docMk/>
            <pc:sldMk cId="1612710523" sldId="595"/>
            <ac:spMk id="65" creationId="{FA01E8FA-8F4D-063E-2EB0-7808245FB2A6}"/>
          </ac:spMkLst>
        </pc:spChg>
        <pc:spChg chg="mod">
          <ac:chgData name="Rohit J Kate" userId="6acfeb0a-1742-4fee-9ad0-3462b52b7fdf" providerId="ADAL" clId="{B7BF4B23-E4EB-4141-ABFB-6C2857F3E327}" dt="2023-10-11T17:59:31.672" v="3561"/>
          <ac:spMkLst>
            <pc:docMk/>
            <pc:sldMk cId="1612710523" sldId="595"/>
            <ac:spMk id="66" creationId="{4F6D8719-03D5-3070-84C5-3929F29677CE}"/>
          </ac:spMkLst>
        </pc:spChg>
        <pc:spChg chg="mod">
          <ac:chgData name="Rohit J Kate" userId="6acfeb0a-1742-4fee-9ad0-3462b52b7fdf" providerId="ADAL" clId="{B7BF4B23-E4EB-4141-ABFB-6C2857F3E327}" dt="2023-10-11T17:59:31.672" v="3561"/>
          <ac:spMkLst>
            <pc:docMk/>
            <pc:sldMk cId="1612710523" sldId="595"/>
            <ac:spMk id="67" creationId="{88594AEB-4CBA-0032-E2E5-84577A4667BC}"/>
          </ac:spMkLst>
        </pc:spChg>
        <pc:grpChg chg="add mod">
          <ac:chgData name="Rohit J Kate" userId="6acfeb0a-1742-4fee-9ad0-3462b52b7fdf" providerId="ADAL" clId="{B7BF4B23-E4EB-4141-ABFB-6C2857F3E327}" dt="2023-10-11T17:56:45.104" v="3501" actId="1076"/>
          <ac:grpSpMkLst>
            <pc:docMk/>
            <pc:sldMk cId="1612710523" sldId="595"/>
            <ac:grpSpMk id="12" creationId="{A2CCD2A9-2F28-A605-56E2-8D90FD653AB3}"/>
          </ac:grpSpMkLst>
        </pc:grpChg>
        <pc:grpChg chg="add mod">
          <ac:chgData name="Rohit J Kate" userId="6acfeb0a-1742-4fee-9ad0-3462b52b7fdf" providerId="ADAL" clId="{B7BF4B23-E4EB-4141-ABFB-6C2857F3E327}" dt="2023-10-11T17:57:00.873" v="3508" actId="1035"/>
          <ac:grpSpMkLst>
            <pc:docMk/>
            <pc:sldMk cId="1612710523" sldId="595"/>
            <ac:grpSpMk id="13" creationId="{F9120E40-1CCC-BBA1-6A04-115FAAC81FCC}"/>
          </ac:grpSpMkLst>
        </pc:grpChg>
        <pc:grpChg chg="add mod">
          <ac:chgData name="Rohit J Kate" userId="6acfeb0a-1742-4fee-9ad0-3462b52b7fdf" providerId="ADAL" clId="{B7BF4B23-E4EB-4141-ABFB-6C2857F3E327}" dt="2023-10-11T17:57:12.622" v="3516" actId="1035"/>
          <ac:grpSpMkLst>
            <pc:docMk/>
            <pc:sldMk cId="1612710523" sldId="595"/>
            <ac:grpSpMk id="18" creationId="{FFE0ABD3-D26F-9179-1B68-F3CF32C5B91A}"/>
          </ac:grpSpMkLst>
        </pc:grpChg>
        <pc:grpChg chg="add mod">
          <ac:chgData name="Rohit J Kate" userId="6acfeb0a-1742-4fee-9ad0-3462b52b7fdf" providerId="ADAL" clId="{B7BF4B23-E4EB-4141-ABFB-6C2857F3E327}" dt="2023-10-11T17:58:19.124" v="3545" actId="1076"/>
          <ac:grpSpMkLst>
            <pc:docMk/>
            <pc:sldMk cId="1612710523" sldId="595"/>
            <ac:grpSpMk id="27" creationId="{2F020545-CB99-1920-2021-1CD578A12575}"/>
          </ac:grpSpMkLst>
        </pc:grpChg>
        <pc:grpChg chg="add mod">
          <ac:chgData name="Rohit J Kate" userId="6acfeb0a-1742-4fee-9ad0-3462b52b7fdf" providerId="ADAL" clId="{B7BF4B23-E4EB-4141-ABFB-6C2857F3E327}" dt="2023-10-11T17:58:29.028" v="3547" actId="1076"/>
          <ac:grpSpMkLst>
            <pc:docMk/>
            <pc:sldMk cId="1612710523" sldId="595"/>
            <ac:grpSpMk id="28" creationId="{12C40A01-515B-E1D3-A68E-4D6FDC1AC6F0}"/>
          </ac:grpSpMkLst>
        </pc:grpChg>
        <pc:grpChg chg="add mod">
          <ac:chgData name="Rohit J Kate" userId="6acfeb0a-1742-4fee-9ad0-3462b52b7fdf" providerId="ADAL" clId="{B7BF4B23-E4EB-4141-ABFB-6C2857F3E327}" dt="2023-10-11T17:58:33.004" v="3549" actId="1076"/>
          <ac:grpSpMkLst>
            <pc:docMk/>
            <pc:sldMk cId="1612710523" sldId="595"/>
            <ac:grpSpMk id="33" creationId="{75FD8277-B822-3F6C-A93F-21449D9BA210}"/>
          </ac:grpSpMkLst>
        </pc:grpChg>
        <pc:grpChg chg="add mod">
          <ac:chgData name="Rohit J Kate" userId="6acfeb0a-1742-4fee-9ad0-3462b52b7fdf" providerId="ADAL" clId="{B7BF4B23-E4EB-4141-ABFB-6C2857F3E327}" dt="2023-10-11T17:58:38.276" v="3551" actId="1076"/>
          <ac:grpSpMkLst>
            <pc:docMk/>
            <pc:sldMk cId="1612710523" sldId="595"/>
            <ac:grpSpMk id="38" creationId="{DC22F067-B542-6F02-2155-ACB811FD0642}"/>
          </ac:grpSpMkLst>
        </pc:grpChg>
        <pc:grpChg chg="add mod">
          <ac:chgData name="Rohit J Kate" userId="6acfeb0a-1742-4fee-9ad0-3462b52b7fdf" providerId="ADAL" clId="{B7BF4B23-E4EB-4141-ABFB-6C2857F3E327}" dt="2023-10-11T17:58:49.156" v="3554" actId="1076"/>
          <ac:grpSpMkLst>
            <pc:docMk/>
            <pc:sldMk cId="1612710523" sldId="595"/>
            <ac:grpSpMk id="43" creationId="{2852F846-988B-B705-AD9F-CC0B270E920B}"/>
          </ac:grpSpMkLst>
        </pc:grpChg>
        <pc:grpChg chg="add mod">
          <ac:chgData name="Rohit J Kate" userId="6acfeb0a-1742-4fee-9ad0-3462b52b7fdf" providerId="ADAL" clId="{B7BF4B23-E4EB-4141-ABFB-6C2857F3E327}" dt="2023-10-11T17:58:53.229" v="3556" actId="1076"/>
          <ac:grpSpMkLst>
            <pc:docMk/>
            <pc:sldMk cId="1612710523" sldId="595"/>
            <ac:grpSpMk id="48" creationId="{C0C0CB2F-D3B8-151B-4E35-CF68B402004C}"/>
          </ac:grpSpMkLst>
        </pc:grpChg>
        <pc:grpChg chg="add mod">
          <ac:chgData name="Rohit J Kate" userId="6acfeb0a-1742-4fee-9ad0-3462b52b7fdf" providerId="ADAL" clId="{B7BF4B23-E4EB-4141-ABFB-6C2857F3E327}" dt="2023-10-11T17:59:01.694" v="3558" actId="1076"/>
          <ac:grpSpMkLst>
            <pc:docMk/>
            <pc:sldMk cId="1612710523" sldId="595"/>
            <ac:grpSpMk id="53" creationId="{797B79DF-55E1-F44D-EFEB-3216D5356F3C}"/>
          </ac:grpSpMkLst>
        </pc:grpChg>
        <pc:grpChg chg="add mod">
          <ac:chgData name="Rohit J Kate" userId="6acfeb0a-1742-4fee-9ad0-3462b52b7fdf" providerId="ADAL" clId="{B7BF4B23-E4EB-4141-ABFB-6C2857F3E327}" dt="2023-10-11T17:59:30.349" v="3560" actId="1076"/>
          <ac:grpSpMkLst>
            <pc:docMk/>
            <pc:sldMk cId="1612710523" sldId="595"/>
            <ac:grpSpMk id="58" creationId="{2ED74EB1-B9D2-57C0-BADC-69B415AA46A7}"/>
          </ac:grpSpMkLst>
        </pc:grpChg>
        <pc:grpChg chg="add mod">
          <ac:chgData name="Rohit J Kate" userId="6acfeb0a-1742-4fee-9ad0-3462b52b7fdf" providerId="ADAL" clId="{B7BF4B23-E4EB-4141-ABFB-6C2857F3E327}" dt="2023-10-11T17:59:35.053" v="3562" actId="1076"/>
          <ac:grpSpMkLst>
            <pc:docMk/>
            <pc:sldMk cId="1612710523" sldId="595"/>
            <ac:grpSpMk id="63" creationId="{44641D99-9FA3-1773-2D77-64689E8D0CD4}"/>
          </ac:grpSpMkLst>
        </pc:grpChg>
        <pc:picChg chg="add mod">
          <ac:chgData name="Rohit J Kate" userId="6acfeb0a-1742-4fee-9ad0-3462b52b7fdf" providerId="ADAL" clId="{B7BF4B23-E4EB-4141-ABFB-6C2857F3E327}" dt="2023-10-11T17:58:05.058" v="3543" actId="1076"/>
          <ac:picMkLst>
            <pc:docMk/>
            <pc:sldMk cId="1612710523" sldId="595"/>
            <ac:picMk id="5" creationId="{26AF9348-22B4-573A-E6D4-782340E09556}"/>
          </ac:picMkLst>
        </pc:picChg>
      </pc:sldChg>
      <pc:sldChg chg="modSp new del mod">
        <pc:chgData name="Rohit J Kate" userId="6acfeb0a-1742-4fee-9ad0-3462b52b7fdf" providerId="ADAL" clId="{B7BF4B23-E4EB-4141-ABFB-6C2857F3E327}" dt="2023-10-11T18:04:10.280" v="3651" actId="47"/>
        <pc:sldMkLst>
          <pc:docMk/>
          <pc:sldMk cId="895957619" sldId="596"/>
        </pc:sldMkLst>
        <pc:spChg chg="mod">
          <ac:chgData name="Rohit J Kate" userId="6acfeb0a-1742-4fee-9ad0-3462b52b7fdf" providerId="ADAL" clId="{B7BF4B23-E4EB-4141-ABFB-6C2857F3E327}" dt="2023-10-11T18:01:09.739" v="3579" actId="20577"/>
          <ac:spMkLst>
            <pc:docMk/>
            <pc:sldMk cId="895957619" sldId="596"/>
            <ac:spMk id="2" creationId="{3C1899CA-0A9B-6F55-A295-BE740D6BEAE2}"/>
          </ac:spMkLst>
        </pc:spChg>
        <pc:spChg chg="mod">
          <ac:chgData name="Rohit J Kate" userId="6acfeb0a-1742-4fee-9ad0-3462b52b7fdf" providerId="ADAL" clId="{B7BF4B23-E4EB-4141-ABFB-6C2857F3E327}" dt="2023-10-11T18:01:24.022" v="3591" actId="15"/>
          <ac:spMkLst>
            <pc:docMk/>
            <pc:sldMk cId="895957619" sldId="596"/>
            <ac:spMk id="3" creationId="{327D723F-EEFC-51BE-2255-7CB5636AEE41}"/>
          </ac:spMkLst>
        </pc:spChg>
      </pc:sldChg>
      <pc:sldChg chg="delSp modSp add mod">
        <pc:chgData name="Rohit J Kate" userId="6acfeb0a-1742-4fee-9ad0-3462b52b7fdf" providerId="ADAL" clId="{B7BF4B23-E4EB-4141-ABFB-6C2857F3E327}" dt="2023-10-11T18:04:07.293" v="3650" actId="6549"/>
        <pc:sldMkLst>
          <pc:docMk/>
          <pc:sldMk cId="3945804864" sldId="597"/>
        </pc:sldMkLst>
        <pc:spChg chg="mod">
          <ac:chgData name="Rohit J Kate" userId="6acfeb0a-1742-4fee-9ad0-3462b52b7fdf" providerId="ADAL" clId="{B7BF4B23-E4EB-4141-ABFB-6C2857F3E327}" dt="2023-10-11T18:04:07.293" v="3650" actId="6549"/>
          <ac:spMkLst>
            <pc:docMk/>
            <pc:sldMk cId="3945804864" sldId="597"/>
            <ac:spMk id="3" creationId="{00000000-0000-0000-0000-000000000000}"/>
          </ac:spMkLst>
        </pc:spChg>
        <pc:picChg chg="del">
          <ac:chgData name="Rohit J Kate" userId="6acfeb0a-1742-4fee-9ad0-3462b52b7fdf" providerId="ADAL" clId="{B7BF4B23-E4EB-4141-ABFB-6C2857F3E327}" dt="2023-10-11T18:02:39.066" v="3609" actId="478"/>
          <ac:picMkLst>
            <pc:docMk/>
            <pc:sldMk cId="3945804864" sldId="597"/>
            <ac:picMk id="5" creationId="{00000000-0000-0000-0000-000000000000}"/>
          </ac:picMkLst>
        </pc:picChg>
      </pc:sldChg>
      <pc:sldChg chg="modSp new mod">
        <pc:chgData name="Rohit J Kate" userId="6acfeb0a-1742-4fee-9ad0-3462b52b7fdf" providerId="ADAL" clId="{B7BF4B23-E4EB-4141-ABFB-6C2857F3E327}" dt="2023-10-11T18:25:46.156" v="4721" actId="20577"/>
        <pc:sldMkLst>
          <pc:docMk/>
          <pc:sldMk cId="1272000897" sldId="598"/>
        </pc:sldMkLst>
        <pc:spChg chg="mod">
          <ac:chgData name="Rohit J Kate" userId="6acfeb0a-1742-4fee-9ad0-3462b52b7fdf" providerId="ADAL" clId="{B7BF4B23-E4EB-4141-ABFB-6C2857F3E327}" dt="2023-10-11T18:25:00.299" v="4681" actId="20577"/>
          <ac:spMkLst>
            <pc:docMk/>
            <pc:sldMk cId="1272000897" sldId="598"/>
            <ac:spMk id="2" creationId="{EB6200F1-A2D9-F177-7133-F76BB12252A9}"/>
          </ac:spMkLst>
        </pc:spChg>
        <pc:spChg chg="mod">
          <ac:chgData name="Rohit J Kate" userId="6acfeb0a-1742-4fee-9ad0-3462b52b7fdf" providerId="ADAL" clId="{B7BF4B23-E4EB-4141-ABFB-6C2857F3E327}" dt="2023-10-11T18:25:46.156" v="4721" actId="20577"/>
          <ac:spMkLst>
            <pc:docMk/>
            <pc:sldMk cId="1272000897" sldId="598"/>
            <ac:spMk id="3" creationId="{1FC75646-92CD-A55D-83B0-28EAD1214885}"/>
          </ac:spMkLst>
        </pc:spChg>
      </pc:sldChg>
      <pc:sldChg chg="add del">
        <pc:chgData name="Rohit J Kate" userId="6acfeb0a-1742-4fee-9ad0-3462b52b7fdf" providerId="ADAL" clId="{B7BF4B23-E4EB-4141-ABFB-6C2857F3E327}" dt="2023-10-11T18:14:36.455" v="4352"/>
        <pc:sldMkLst>
          <pc:docMk/>
          <pc:sldMk cId="2333373339" sldId="599"/>
        </pc:sldMkLst>
      </pc:sldChg>
      <pc:sldChg chg="addSp delSp modSp add mod">
        <pc:chgData name="Rohit J Kate" userId="6acfeb0a-1742-4fee-9ad0-3462b52b7fdf" providerId="ADAL" clId="{B7BF4B23-E4EB-4141-ABFB-6C2857F3E327}" dt="2023-10-11T18:19:58.784" v="4520" actId="1076"/>
        <pc:sldMkLst>
          <pc:docMk/>
          <pc:sldMk cId="3982484847" sldId="599"/>
        </pc:sldMkLst>
        <pc:spChg chg="mod">
          <ac:chgData name="Rohit J Kate" userId="6acfeb0a-1742-4fee-9ad0-3462b52b7fdf" providerId="ADAL" clId="{B7BF4B23-E4EB-4141-ABFB-6C2857F3E327}" dt="2023-10-11T18:19:02.927" v="4486" actId="1035"/>
          <ac:spMkLst>
            <pc:docMk/>
            <pc:sldMk cId="3982484847" sldId="599"/>
            <ac:spMk id="6" creationId="{5941C429-7762-8AF6-86E5-E7AF5233FE81}"/>
          </ac:spMkLst>
        </pc:spChg>
        <pc:spChg chg="mod">
          <ac:chgData name="Rohit J Kate" userId="6acfeb0a-1742-4fee-9ad0-3462b52b7fdf" providerId="ADAL" clId="{B7BF4B23-E4EB-4141-ABFB-6C2857F3E327}" dt="2023-10-11T18:19:02.927" v="4486" actId="1035"/>
          <ac:spMkLst>
            <pc:docMk/>
            <pc:sldMk cId="3982484847" sldId="599"/>
            <ac:spMk id="7" creationId="{5B728B49-245D-55DC-4B64-CF733310EA3F}"/>
          </ac:spMkLst>
        </pc:spChg>
        <pc:spChg chg="mod">
          <ac:chgData name="Rohit J Kate" userId="6acfeb0a-1742-4fee-9ad0-3462b52b7fdf" providerId="ADAL" clId="{B7BF4B23-E4EB-4141-ABFB-6C2857F3E327}" dt="2023-10-11T18:19:02.927" v="4486" actId="1035"/>
          <ac:spMkLst>
            <pc:docMk/>
            <pc:sldMk cId="3982484847" sldId="599"/>
            <ac:spMk id="12" creationId="{2415CEA7-6E1D-1425-FC7A-DA657665C4E6}"/>
          </ac:spMkLst>
        </pc:spChg>
        <pc:spChg chg="mod">
          <ac:chgData name="Rohit J Kate" userId="6acfeb0a-1742-4fee-9ad0-3462b52b7fdf" providerId="ADAL" clId="{B7BF4B23-E4EB-4141-ABFB-6C2857F3E327}" dt="2023-10-11T18:19:02.927" v="4486" actId="1035"/>
          <ac:spMkLst>
            <pc:docMk/>
            <pc:sldMk cId="3982484847" sldId="599"/>
            <ac:spMk id="13" creationId="{EBC21396-5EED-AA4B-2ED7-645C0A200B97}"/>
          </ac:spMkLst>
        </pc:spChg>
        <pc:spChg chg="mod">
          <ac:chgData name="Rohit J Kate" userId="6acfeb0a-1742-4fee-9ad0-3462b52b7fdf" providerId="ADAL" clId="{B7BF4B23-E4EB-4141-ABFB-6C2857F3E327}" dt="2023-10-11T18:19:02.927" v="4486" actId="1035"/>
          <ac:spMkLst>
            <pc:docMk/>
            <pc:sldMk cId="3982484847" sldId="599"/>
            <ac:spMk id="18" creationId="{161C574C-E574-3196-370F-C46244F212B1}"/>
          </ac:spMkLst>
        </pc:spChg>
        <pc:spChg chg="mod">
          <ac:chgData name="Rohit J Kate" userId="6acfeb0a-1742-4fee-9ad0-3462b52b7fdf" providerId="ADAL" clId="{B7BF4B23-E4EB-4141-ABFB-6C2857F3E327}" dt="2023-10-11T18:19:02.927" v="4486" actId="1035"/>
          <ac:spMkLst>
            <pc:docMk/>
            <pc:sldMk cId="3982484847" sldId="599"/>
            <ac:spMk id="19" creationId="{FBD09247-E2A2-77E2-B063-8C9E2F43D825}"/>
          </ac:spMkLst>
        </pc:spChg>
        <pc:spChg chg="mod">
          <ac:chgData name="Rohit J Kate" userId="6acfeb0a-1742-4fee-9ad0-3462b52b7fdf" providerId="ADAL" clId="{B7BF4B23-E4EB-4141-ABFB-6C2857F3E327}" dt="2023-10-11T18:19:02.927" v="4486" actId="1035"/>
          <ac:spMkLst>
            <pc:docMk/>
            <pc:sldMk cId="3982484847" sldId="599"/>
            <ac:spMk id="24" creationId="{878B6F20-35BF-831F-BC87-A5DA11BA46E0}"/>
          </ac:spMkLst>
        </pc:spChg>
        <pc:spChg chg="mod">
          <ac:chgData name="Rohit J Kate" userId="6acfeb0a-1742-4fee-9ad0-3462b52b7fdf" providerId="ADAL" clId="{B7BF4B23-E4EB-4141-ABFB-6C2857F3E327}" dt="2023-10-11T18:19:02.927" v="4486" actId="1035"/>
          <ac:spMkLst>
            <pc:docMk/>
            <pc:sldMk cId="3982484847" sldId="599"/>
            <ac:spMk id="25" creationId="{AA5F0697-D89C-73A9-2F45-094988687F78}"/>
          </ac:spMkLst>
        </pc:spChg>
        <pc:spChg chg="mod">
          <ac:chgData name="Rohit J Kate" userId="6acfeb0a-1742-4fee-9ad0-3462b52b7fdf" providerId="ADAL" clId="{B7BF4B23-E4EB-4141-ABFB-6C2857F3E327}" dt="2023-10-11T18:19:02.927" v="4486" actId="1035"/>
          <ac:spMkLst>
            <pc:docMk/>
            <pc:sldMk cId="3982484847" sldId="599"/>
            <ac:spMk id="30" creationId="{B4BF97C1-38D0-05E4-9C19-644F74641DA2}"/>
          </ac:spMkLst>
        </pc:spChg>
        <pc:spChg chg="mod">
          <ac:chgData name="Rohit J Kate" userId="6acfeb0a-1742-4fee-9ad0-3462b52b7fdf" providerId="ADAL" clId="{B7BF4B23-E4EB-4141-ABFB-6C2857F3E327}" dt="2023-10-11T18:19:02.927" v="4486" actId="1035"/>
          <ac:spMkLst>
            <pc:docMk/>
            <pc:sldMk cId="3982484847" sldId="599"/>
            <ac:spMk id="31" creationId="{3C0D3DD3-D0BD-83DC-3909-7CC86246D3CC}"/>
          </ac:spMkLst>
        </pc:spChg>
        <pc:spChg chg="mod">
          <ac:chgData name="Rohit J Kate" userId="6acfeb0a-1742-4fee-9ad0-3462b52b7fdf" providerId="ADAL" clId="{B7BF4B23-E4EB-4141-ABFB-6C2857F3E327}" dt="2023-10-11T18:19:02.927" v="4486" actId="1035"/>
          <ac:spMkLst>
            <pc:docMk/>
            <pc:sldMk cId="3982484847" sldId="599"/>
            <ac:spMk id="36" creationId="{9FC92F9C-0828-E412-9E6F-3A6070A1D29B}"/>
          </ac:spMkLst>
        </pc:spChg>
        <pc:spChg chg="mod">
          <ac:chgData name="Rohit J Kate" userId="6acfeb0a-1742-4fee-9ad0-3462b52b7fdf" providerId="ADAL" clId="{B7BF4B23-E4EB-4141-ABFB-6C2857F3E327}" dt="2023-10-11T18:19:02.927" v="4486" actId="1035"/>
          <ac:spMkLst>
            <pc:docMk/>
            <pc:sldMk cId="3982484847" sldId="599"/>
            <ac:spMk id="37" creationId="{9B01CE79-CB36-C6DF-2B59-38C42B8EC17B}"/>
          </ac:spMkLst>
        </pc:spChg>
        <pc:spChg chg="add del mod">
          <ac:chgData name="Rohit J Kate" userId="6acfeb0a-1742-4fee-9ad0-3462b52b7fdf" providerId="ADAL" clId="{B7BF4B23-E4EB-4141-ABFB-6C2857F3E327}" dt="2023-10-11T18:19:06.450" v="4487" actId="478"/>
          <ac:spMkLst>
            <pc:docMk/>
            <pc:sldMk cId="3982484847" sldId="599"/>
            <ac:spMk id="63" creationId="{D3A82AA8-7301-611C-68BC-44BFFB49B8FB}"/>
          </ac:spMkLst>
        </pc:spChg>
        <pc:spChg chg="add del mod">
          <ac:chgData name="Rohit J Kate" userId="6acfeb0a-1742-4fee-9ad0-3462b52b7fdf" providerId="ADAL" clId="{B7BF4B23-E4EB-4141-ABFB-6C2857F3E327}" dt="2023-10-11T18:19:14.434" v="4490" actId="478"/>
          <ac:spMkLst>
            <pc:docMk/>
            <pc:sldMk cId="3982484847" sldId="599"/>
            <ac:spMk id="64" creationId="{5B05B73D-14B8-DD58-9F2F-15F94627C9DA}"/>
          </ac:spMkLst>
        </pc:spChg>
        <pc:spChg chg="add del mod">
          <ac:chgData name="Rohit J Kate" userId="6acfeb0a-1742-4fee-9ad0-3462b52b7fdf" providerId="ADAL" clId="{B7BF4B23-E4EB-4141-ABFB-6C2857F3E327}" dt="2023-10-11T18:19:10.732" v="4489" actId="478"/>
          <ac:spMkLst>
            <pc:docMk/>
            <pc:sldMk cId="3982484847" sldId="599"/>
            <ac:spMk id="65" creationId="{173E7910-2135-393D-977D-49848F27E466}"/>
          </ac:spMkLst>
        </pc:spChg>
        <pc:spChg chg="add mod">
          <ac:chgData name="Rohit J Kate" userId="6acfeb0a-1742-4fee-9ad0-3462b52b7fdf" providerId="ADAL" clId="{B7BF4B23-E4EB-4141-ABFB-6C2857F3E327}" dt="2023-10-11T18:19:36.954" v="4517" actId="20577"/>
          <ac:spMkLst>
            <pc:docMk/>
            <pc:sldMk cId="3982484847" sldId="599"/>
            <ac:spMk id="66" creationId="{20C71CFE-9151-F375-6F7A-55D76191E202}"/>
          </ac:spMkLst>
        </pc:spChg>
        <pc:grpChg chg="add del mod">
          <ac:chgData name="Rohit J Kate" userId="6acfeb0a-1742-4fee-9ad0-3462b52b7fdf" providerId="ADAL" clId="{B7BF4B23-E4EB-4141-ABFB-6C2857F3E327}" dt="2023-10-11T18:19:19.710" v="4491" actId="478"/>
          <ac:grpSpMkLst>
            <pc:docMk/>
            <pc:sldMk cId="3982484847" sldId="599"/>
            <ac:grpSpMk id="5" creationId="{3BCFB878-260C-73B6-1086-C9B8910D0891}"/>
          </ac:grpSpMkLst>
        </pc:grpChg>
        <pc:grpChg chg="add mod">
          <ac:chgData name="Rohit J Kate" userId="6acfeb0a-1742-4fee-9ad0-3462b52b7fdf" providerId="ADAL" clId="{B7BF4B23-E4EB-4141-ABFB-6C2857F3E327}" dt="2023-10-11T18:19:55.017" v="4519" actId="164"/>
          <ac:grpSpMkLst>
            <pc:docMk/>
            <pc:sldMk cId="3982484847" sldId="599"/>
            <ac:grpSpMk id="11" creationId="{16D5758D-FE0A-27D9-B6A1-E41F6167C710}"/>
          </ac:grpSpMkLst>
        </pc:grpChg>
        <pc:grpChg chg="add mod">
          <ac:chgData name="Rohit J Kate" userId="6acfeb0a-1742-4fee-9ad0-3462b52b7fdf" providerId="ADAL" clId="{B7BF4B23-E4EB-4141-ABFB-6C2857F3E327}" dt="2023-10-11T18:19:55.017" v="4519" actId="164"/>
          <ac:grpSpMkLst>
            <pc:docMk/>
            <pc:sldMk cId="3982484847" sldId="599"/>
            <ac:grpSpMk id="17" creationId="{7DEC12B1-7A08-70B6-9D17-C59C296B7E86}"/>
          </ac:grpSpMkLst>
        </pc:grpChg>
        <pc:grpChg chg="add mod">
          <ac:chgData name="Rohit J Kate" userId="6acfeb0a-1742-4fee-9ad0-3462b52b7fdf" providerId="ADAL" clId="{B7BF4B23-E4EB-4141-ABFB-6C2857F3E327}" dt="2023-10-11T18:19:55.017" v="4519" actId="164"/>
          <ac:grpSpMkLst>
            <pc:docMk/>
            <pc:sldMk cId="3982484847" sldId="599"/>
            <ac:grpSpMk id="23" creationId="{DDCACF69-3C44-B121-D1F8-E27C5623B5AC}"/>
          </ac:grpSpMkLst>
        </pc:grpChg>
        <pc:grpChg chg="add del mod">
          <ac:chgData name="Rohit J Kate" userId="6acfeb0a-1742-4fee-9ad0-3462b52b7fdf" providerId="ADAL" clId="{B7BF4B23-E4EB-4141-ABFB-6C2857F3E327}" dt="2023-10-11T18:19:24.623" v="4492" actId="478"/>
          <ac:grpSpMkLst>
            <pc:docMk/>
            <pc:sldMk cId="3982484847" sldId="599"/>
            <ac:grpSpMk id="29" creationId="{E171B794-921C-EA9E-8339-E457C428934F}"/>
          </ac:grpSpMkLst>
        </pc:grpChg>
        <pc:grpChg chg="add del mod">
          <ac:chgData name="Rohit J Kate" userId="6acfeb0a-1742-4fee-9ad0-3462b52b7fdf" providerId="ADAL" clId="{B7BF4B23-E4EB-4141-ABFB-6C2857F3E327}" dt="2023-10-11T18:19:24.623" v="4492" actId="478"/>
          <ac:grpSpMkLst>
            <pc:docMk/>
            <pc:sldMk cId="3982484847" sldId="599"/>
            <ac:grpSpMk id="35" creationId="{0F61CB75-8E8A-47E7-C2B2-CEF268C2A54D}"/>
          </ac:grpSpMkLst>
        </pc:grpChg>
        <pc:grpChg chg="del">
          <ac:chgData name="Rohit J Kate" userId="6acfeb0a-1742-4fee-9ad0-3462b52b7fdf" providerId="ADAL" clId="{B7BF4B23-E4EB-4141-ABFB-6C2857F3E327}" dt="2023-10-11T18:17:57.895" v="4463" actId="478"/>
          <ac:grpSpMkLst>
            <pc:docMk/>
            <pc:sldMk cId="3982484847" sldId="599"/>
            <ac:grpSpMk id="42" creationId="{3D4BE37E-1A3C-4EA5-9F70-18E2E5E4D799}"/>
          </ac:grpSpMkLst>
        </pc:grpChg>
        <pc:grpChg chg="add mod">
          <ac:chgData name="Rohit J Kate" userId="6acfeb0a-1742-4fee-9ad0-3462b52b7fdf" providerId="ADAL" clId="{B7BF4B23-E4EB-4141-ABFB-6C2857F3E327}" dt="2023-10-11T18:19:58.784" v="4520" actId="1076"/>
          <ac:grpSpMkLst>
            <pc:docMk/>
            <pc:sldMk cId="3982484847" sldId="599"/>
            <ac:grpSpMk id="67" creationId="{9C4FBD7D-0EAB-68E2-DC10-2D7519C9A702}"/>
          </ac:grpSpMkLst>
        </pc:grpChg>
        <pc:cxnChg chg="mod">
          <ac:chgData name="Rohit J Kate" userId="6acfeb0a-1742-4fee-9ad0-3462b52b7fdf" providerId="ADAL" clId="{B7BF4B23-E4EB-4141-ABFB-6C2857F3E327}" dt="2023-10-11T18:19:02.927" v="4486" actId="1035"/>
          <ac:cxnSpMkLst>
            <pc:docMk/>
            <pc:sldMk cId="3982484847" sldId="599"/>
            <ac:cxnSpMk id="8" creationId="{49A3212C-0495-0518-92E2-2D2E9C93DF36}"/>
          </ac:cxnSpMkLst>
        </pc:cxnChg>
        <pc:cxnChg chg="mod">
          <ac:chgData name="Rohit J Kate" userId="6acfeb0a-1742-4fee-9ad0-3462b52b7fdf" providerId="ADAL" clId="{B7BF4B23-E4EB-4141-ABFB-6C2857F3E327}" dt="2023-10-11T18:19:19.710" v="4491" actId="478"/>
          <ac:cxnSpMkLst>
            <pc:docMk/>
            <pc:sldMk cId="3982484847" sldId="599"/>
            <ac:cxnSpMk id="9" creationId="{106A3782-9FA1-689B-32DF-0FFF82B71D5D}"/>
          </ac:cxnSpMkLst>
        </pc:cxnChg>
        <pc:cxnChg chg="mod">
          <ac:chgData name="Rohit J Kate" userId="6acfeb0a-1742-4fee-9ad0-3462b52b7fdf" providerId="ADAL" clId="{B7BF4B23-E4EB-4141-ABFB-6C2857F3E327}" dt="2023-10-11T18:19:19.710" v="4491" actId="478"/>
          <ac:cxnSpMkLst>
            <pc:docMk/>
            <pc:sldMk cId="3982484847" sldId="599"/>
            <ac:cxnSpMk id="10" creationId="{675F53B1-6EE8-3625-7132-94CD8A667F15}"/>
          </ac:cxnSpMkLst>
        </pc:cxnChg>
        <pc:cxnChg chg="mod">
          <ac:chgData name="Rohit J Kate" userId="6acfeb0a-1742-4fee-9ad0-3462b52b7fdf" providerId="ADAL" clId="{B7BF4B23-E4EB-4141-ABFB-6C2857F3E327}" dt="2023-10-11T18:19:02.927" v="4486" actId="1035"/>
          <ac:cxnSpMkLst>
            <pc:docMk/>
            <pc:sldMk cId="3982484847" sldId="599"/>
            <ac:cxnSpMk id="14" creationId="{AE189566-1856-FD98-28C2-2B705BE15566}"/>
          </ac:cxnSpMkLst>
        </pc:cxnChg>
        <pc:cxnChg chg="mod">
          <ac:chgData name="Rohit J Kate" userId="6acfeb0a-1742-4fee-9ad0-3462b52b7fdf" providerId="ADAL" clId="{B7BF4B23-E4EB-4141-ABFB-6C2857F3E327}" dt="2023-10-11T18:19:02.927" v="4486" actId="1035"/>
          <ac:cxnSpMkLst>
            <pc:docMk/>
            <pc:sldMk cId="3982484847" sldId="599"/>
            <ac:cxnSpMk id="15" creationId="{F71A789E-8BB6-7660-3556-18E3B31B4EDA}"/>
          </ac:cxnSpMkLst>
        </pc:cxnChg>
        <pc:cxnChg chg="mod">
          <ac:chgData name="Rohit J Kate" userId="6acfeb0a-1742-4fee-9ad0-3462b52b7fdf" providerId="ADAL" clId="{B7BF4B23-E4EB-4141-ABFB-6C2857F3E327}" dt="2023-10-11T18:19:02.927" v="4486" actId="1035"/>
          <ac:cxnSpMkLst>
            <pc:docMk/>
            <pc:sldMk cId="3982484847" sldId="599"/>
            <ac:cxnSpMk id="16" creationId="{9969FEBC-3E49-ED88-DAAC-014F5BAF912D}"/>
          </ac:cxnSpMkLst>
        </pc:cxnChg>
        <pc:cxnChg chg="mod">
          <ac:chgData name="Rohit J Kate" userId="6acfeb0a-1742-4fee-9ad0-3462b52b7fdf" providerId="ADAL" clId="{B7BF4B23-E4EB-4141-ABFB-6C2857F3E327}" dt="2023-10-11T18:19:02.927" v="4486" actId="1035"/>
          <ac:cxnSpMkLst>
            <pc:docMk/>
            <pc:sldMk cId="3982484847" sldId="599"/>
            <ac:cxnSpMk id="20" creationId="{AB3166ED-EEDA-CBA6-5F92-439C6E1211E6}"/>
          </ac:cxnSpMkLst>
        </pc:cxnChg>
        <pc:cxnChg chg="mod">
          <ac:chgData name="Rohit J Kate" userId="6acfeb0a-1742-4fee-9ad0-3462b52b7fdf" providerId="ADAL" clId="{B7BF4B23-E4EB-4141-ABFB-6C2857F3E327}" dt="2023-10-11T18:19:02.927" v="4486" actId="1035"/>
          <ac:cxnSpMkLst>
            <pc:docMk/>
            <pc:sldMk cId="3982484847" sldId="599"/>
            <ac:cxnSpMk id="21" creationId="{D20C30D4-587E-7A38-0B0F-54CE4469403F}"/>
          </ac:cxnSpMkLst>
        </pc:cxnChg>
        <pc:cxnChg chg="mod">
          <ac:chgData name="Rohit J Kate" userId="6acfeb0a-1742-4fee-9ad0-3462b52b7fdf" providerId="ADAL" clId="{B7BF4B23-E4EB-4141-ABFB-6C2857F3E327}" dt="2023-10-11T18:19:02.927" v="4486" actId="1035"/>
          <ac:cxnSpMkLst>
            <pc:docMk/>
            <pc:sldMk cId="3982484847" sldId="599"/>
            <ac:cxnSpMk id="22" creationId="{20FEA91B-E05D-3351-4F1D-2D2A257C7DCF}"/>
          </ac:cxnSpMkLst>
        </pc:cxnChg>
        <pc:cxnChg chg="mod">
          <ac:chgData name="Rohit J Kate" userId="6acfeb0a-1742-4fee-9ad0-3462b52b7fdf" providerId="ADAL" clId="{B7BF4B23-E4EB-4141-ABFB-6C2857F3E327}" dt="2023-10-11T18:19:02.927" v="4486" actId="1035"/>
          <ac:cxnSpMkLst>
            <pc:docMk/>
            <pc:sldMk cId="3982484847" sldId="599"/>
            <ac:cxnSpMk id="26" creationId="{F9FCAF67-5EF9-84BC-0E29-759423939E07}"/>
          </ac:cxnSpMkLst>
        </pc:cxnChg>
        <pc:cxnChg chg="mod">
          <ac:chgData name="Rohit J Kate" userId="6acfeb0a-1742-4fee-9ad0-3462b52b7fdf" providerId="ADAL" clId="{B7BF4B23-E4EB-4141-ABFB-6C2857F3E327}" dt="2023-10-11T18:19:02.927" v="4486" actId="1035"/>
          <ac:cxnSpMkLst>
            <pc:docMk/>
            <pc:sldMk cId="3982484847" sldId="599"/>
            <ac:cxnSpMk id="27" creationId="{30ADCA7A-CC93-CF0B-7B51-76103140D01E}"/>
          </ac:cxnSpMkLst>
        </pc:cxnChg>
        <pc:cxnChg chg="mod">
          <ac:chgData name="Rohit J Kate" userId="6acfeb0a-1742-4fee-9ad0-3462b52b7fdf" providerId="ADAL" clId="{B7BF4B23-E4EB-4141-ABFB-6C2857F3E327}" dt="2023-10-11T18:19:02.927" v="4486" actId="1035"/>
          <ac:cxnSpMkLst>
            <pc:docMk/>
            <pc:sldMk cId="3982484847" sldId="599"/>
            <ac:cxnSpMk id="28" creationId="{20CC4F61-CFA5-522F-3213-ECF8983EA473}"/>
          </ac:cxnSpMkLst>
        </pc:cxnChg>
        <pc:cxnChg chg="mod">
          <ac:chgData name="Rohit J Kate" userId="6acfeb0a-1742-4fee-9ad0-3462b52b7fdf" providerId="ADAL" clId="{B7BF4B23-E4EB-4141-ABFB-6C2857F3E327}" dt="2023-10-11T18:19:02.927" v="4486" actId="1035"/>
          <ac:cxnSpMkLst>
            <pc:docMk/>
            <pc:sldMk cId="3982484847" sldId="599"/>
            <ac:cxnSpMk id="32" creationId="{B4B4BE16-AE54-660A-DB1D-AFEB6388B9C5}"/>
          </ac:cxnSpMkLst>
        </pc:cxnChg>
        <pc:cxnChg chg="mod">
          <ac:chgData name="Rohit J Kate" userId="6acfeb0a-1742-4fee-9ad0-3462b52b7fdf" providerId="ADAL" clId="{B7BF4B23-E4EB-4141-ABFB-6C2857F3E327}" dt="2023-10-11T18:19:24.623" v="4492" actId="478"/>
          <ac:cxnSpMkLst>
            <pc:docMk/>
            <pc:sldMk cId="3982484847" sldId="599"/>
            <ac:cxnSpMk id="33" creationId="{DAB0F124-68FD-7530-9ABB-ECE7823E53AC}"/>
          </ac:cxnSpMkLst>
        </pc:cxnChg>
        <pc:cxnChg chg="mod">
          <ac:chgData name="Rohit J Kate" userId="6acfeb0a-1742-4fee-9ad0-3462b52b7fdf" providerId="ADAL" clId="{B7BF4B23-E4EB-4141-ABFB-6C2857F3E327}" dt="2023-10-11T18:19:24.623" v="4492" actId="478"/>
          <ac:cxnSpMkLst>
            <pc:docMk/>
            <pc:sldMk cId="3982484847" sldId="599"/>
            <ac:cxnSpMk id="34" creationId="{A0A7EFF0-DBC5-F769-9BFB-143BD05E6FAB}"/>
          </ac:cxnSpMkLst>
        </pc:cxnChg>
        <pc:cxnChg chg="mod">
          <ac:chgData name="Rohit J Kate" userId="6acfeb0a-1742-4fee-9ad0-3462b52b7fdf" providerId="ADAL" clId="{B7BF4B23-E4EB-4141-ABFB-6C2857F3E327}" dt="2023-10-11T18:19:02.927" v="4486" actId="1035"/>
          <ac:cxnSpMkLst>
            <pc:docMk/>
            <pc:sldMk cId="3982484847" sldId="599"/>
            <ac:cxnSpMk id="38" creationId="{1444DCF9-ACF9-2D05-C5C4-EE5096504D71}"/>
          </ac:cxnSpMkLst>
        </pc:cxnChg>
        <pc:cxnChg chg="mod">
          <ac:chgData name="Rohit J Kate" userId="6acfeb0a-1742-4fee-9ad0-3462b52b7fdf" providerId="ADAL" clId="{B7BF4B23-E4EB-4141-ABFB-6C2857F3E327}" dt="2023-10-11T18:19:24.623" v="4492" actId="478"/>
          <ac:cxnSpMkLst>
            <pc:docMk/>
            <pc:sldMk cId="3982484847" sldId="599"/>
            <ac:cxnSpMk id="39" creationId="{64F19EA3-A09A-B494-FB7A-038D7028105A}"/>
          </ac:cxnSpMkLst>
        </pc:cxnChg>
        <pc:cxnChg chg="mod">
          <ac:chgData name="Rohit J Kate" userId="6acfeb0a-1742-4fee-9ad0-3462b52b7fdf" providerId="ADAL" clId="{B7BF4B23-E4EB-4141-ABFB-6C2857F3E327}" dt="2023-10-11T18:19:24.623" v="4492" actId="478"/>
          <ac:cxnSpMkLst>
            <pc:docMk/>
            <pc:sldMk cId="3982484847" sldId="599"/>
            <ac:cxnSpMk id="40" creationId="{F1734FFC-EA5A-3927-BBD3-DB2EBF711DAA}"/>
          </ac:cxnSpMkLst>
        </pc:cxnChg>
        <pc:cxnChg chg="add mod">
          <ac:chgData name="Rohit J Kate" userId="6acfeb0a-1742-4fee-9ad0-3462b52b7fdf" providerId="ADAL" clId="{B7BF4B23-E4EB-4141-ABFB-6C2857F3E327}" dt="2023-10-11T18:19:55.017" v="4519" actId="164"/>
          <ac:cxnSpMkLst>
            <pc:docMk/>
            <pc:sldMk cId="3982484847" sldId="599"/>
            <ac:cxnSpMk id="41" creationId="{9101803D-393D-2F79-66CF-AC5A7A5EC3B3}"/>
          </ac:cxnSpMkLst>
        </pc:cxnChg>
        <pc:cxnChg chg="mod">
          <ac:chgData name="Rohit J Kate" userId="6acfeb0a-1742-4fee-9ad0-3462b52b7fdf" providerId="ADAL" clId="{B7BF4B23-E4EB-4141-ABFB-6C2857F3E327}" dt="2023-10-11T18:17:57.895" v="4463" actId="478"/>
          <ac:cxnSpMkLst>
            <pc:docMk/>
            <pc:sldMk cId="3982484847" sldId="599"/>
            <ac:cxnSpMk id="46" creationId="{F4CC9F92-6828-49CE-9581-7561059B02BD}"/>
          </ac:cxnSpMkLst>
        </pc:cxnChg>
        <pc:cxnChg chg="mod">
          <ac:chgData name="Rohit J Kate" userId="6acfeb0a-1742-4fee-9ad0-3462b52b7fdf" providerId="ADAL" clId="{B7BF4B23-E4EB-4141-ABFB-6C2857F3E327}" dt="2023-10-11T18:17:57.895" v="4463" actId="478"/>
          <ac:cxnSpMkLst>
            <pc:docMk/>
            <pc:sldMk cId="3982484847" sldId="599"/>
            <ac:cxnSpMk id="47" creationId="{0A022EB0-3DDC-4D17-93A5-705C58F29DC5}"/>
          </ac:cxnSpMkLst>
        </pc:cxnChg>
        <pc:cxnChg chg="mod">
          <ac:chgData name="Rohit J Kate" userId="6acfeb0a-1742-4fee-9ad0-3462b52b7fdf" providerId="ADAL" clId="{B7BF4B23-E4EB-4141-ABFB-6C2857F3E327}" dt="2023-10-11T18:17:57.895" v="4463" actId="478"/>
          <ac:cxnSpMkLst>
            <pc:docMk/>
            <pc:sldMk cId="3982484847" sldId="599"/>
            <ac:cxnSpMk id="51" creationId="{ACA6DD45-F859-451B-B4D0-EDFB72FE4AF9}"/>
          </ac:cxnSpMkLst>
        </pc:cxnChg>
        <pc:cxnChg chg="add mod">
          <ac:chgData name="Rohit J Kate" userId="6acfeb0a-1742-4fee-9ad0-3462b52b7fdf" providerId="ADAL" clId="{B7BF4B23-E4EB-4141-ABFB-6C2857F3E327}" dt="2023-10-11T18:19:55.017" v="4519" actId="164"/>
          <ac:cxnSpMkLst>
            <pc:docMk/>
            <pc:sldMk cId="3982484847" sldId="599"/>
            <ac:cxnSpMk id="58" creationId="{27AE43DD-967E-DA74-6D90-51D8F6C1ACC8}"/>
          </ac:cxnSpMkLst>
        </pc:cxnChg>
        <pc:cxnChg chg="add mod">
          <ac:chgData name="Rohit J Kate" userId="6acfeb0a-1742-4fee-9ad0-3462b52b7fdf" providerId="ADAL" clId="{B7BF4B23-E4EB-4141-ABFB-6C2857F3E327}" dt="2023-10-11T18:19:55.017" v="4519" actId="164"/>
          <ac:cxnSpMkLst>
            <pc:docMk/>
            <pc:sldMk cId="3982484847" sldId="599"/>
            <ac:cxnSpMk id="59" creationId="{64CB0574-A0E3-ED01-AC39-BD53FC88183E}"/>
          </ac:cxnSpMkLst>
        </pc:cxnChg>
        <pc:cxnChg chg="add mod">
          <ac:chgData name="Rohit J Kate" userId="6acfeb0a-1742-4fee-9ad0-3462b52b7fdf" providerId="ADAL" clId="{B7BF4B23-E4EB-4141-ABFB-6C2857F3E327}" dt="2023-10-11T18:19:55.017" v="4519" actId="164"/>
          <ac:cxnSpMkLst>
            <pc:docMk/>
            <pc:sldMk cId="3982484847" sldId="599"/>
            <ac:cxnSpMk id="60" creationId="{4FE2EB70-E539-D0DB-C102-5FED5C546705}"/>
          </ac:cxnSpMkLst>
        </pc:cxnChg>
        <pc:cxnChg chg="add del mod">
          <ac:chgData name="Rohit J Kate" userId="6acfeb0a-1742-4fee-9ad0-3462b52b7fdf" providerId="ADAL" clId="{B7BF4B23-E4EB-4141-ABFB-6C2857F3E327}" dt="2023-10-11T18:19:27.269" v="4493" actId="478"/>
          <ac:cxnSpMkLst>
            <pc:docMk/>
            <pc:sldMk cId="3982484847" sldId="599"/>
            <ac:cxnSpMk id="61" creationId="{6266C8B4-FA4B-D46B-6916-6F169F36B486}"/>
          </ac:cxnSpMkLst>
        </pc:cxnChg>
        <pc:cxnChg chg="add del mod">
          <ac:chgData name="Rohit J Kate" userId="6acfeb0a-1742-4fee-9ad0-3462b52b7fdf" providerId="ADAL" clId="{B7BF4B23-E4EB-4141-ABFB-6C2857F3E327}" dt="2023-10-11T18:19:08.094" v="4488" actId="478"/>
          <ac:cxnSpMkLst>
            <pc:docMk/>
            <pc:sldMk cId="3982484847" sldId="599"/>
            <ac:cxnSpMk id="62" creationId="{0CB0A9CD-A7BC-F502-D61A-A92226E2355D}"/>
          </ac:cxnSpMkLst>
        </pc:cxnChg>
      </pc:sldChg>
      <pc:sldChg chg="modSp new mod">
        <pc:chgData name="Rohit J Kate" userId="6acfeb0a-1742-4fee-9ad0-3462b52b7fdf" providerId="ADAL" clId="{B7BF4B23-E4EB-4141-ABFB-6C2857F3E327}" dt="2023-10-11T18:33:23.321" v="5260" actId="20577"/>
        <pc:sldMkLst>
          <pc:docMk/>
          <pc:sldMk cId="3978966593" sldId="600"/>
        </pc:sldMkLst>
        <pc:spChg chg="mod">
          <ac:chgData name="Rohit J Kate" userId="6acfeb0a-1742-4fee-9ad0-3462b52b7fdf" providerId="ADAL" clId="{B7BF4B23-E4EB-4141-ABFB-6C2857F3E327}" dt="2023-10-11T18:27:58.649" v="4752" actId="20577"/>
          <ac:spMkLst>
            <pc:docMk/>
            <pc:sldMk cId="3978966593" sldId="600"/>
            <ac:spMk id="2" creationId="{66B3DB99-42C6-B2A6-79D4-2C5E7DF78D5A}"/>
          </ac:spMkLst>
        </pc:spChg>
        <pc:spChg chg="mod">
          <ac:chgData name="Rohit J Kate" userId="6acfeb0a-1742-4fee-9ad0-3462b52b7fdf" providerId="ADAL" clId="{B7BF4B23-E4EB-4141-ABFB-6C2857F3E327}" dt="2023-10-11T18:33:23.321" v="5260" actId="20577"/>
          <ac:spMkLst>
            <pc:docMk/>
            <pc:sldMk cId="3978966593" sldId="600"/>
            <ac:spMk id="3" creationId="{917FC6A2-72E6-790A-D6DE-8D51C21DF86F}"/>
          </ac:spMkLst>
        </pc:spChg>
      </pc:sldChg>
      <pc:sldChg chg="add del">
        <pc:chgData name="Rohit J Kate" userId="6acfeb0a-1742-4fee-9ad0-3462b52b7fdf" providerId="ADAL" clId="{B7BF4B23-E4EB-4141-ABFB-6C2857F3E327}" dt="2023-10-11T18:17:59.813" v="4465"/>
        <pc:sldMkLst>
          <pc:docMk/>
          <pc:sldMk cId="4236237324" sldId="600"/>
        </pc:sldMkLst>
      </pc:sldChg>
      <pc:sldChg chg="addSp delSp modSp new mod">
        <pc:chgData name="Rohit J Kate" userId="6acfeb0a-1742-4fee-9ad0-3462b52b7fdf" providerId="ADAL" clId="{B7BF4B23-E4EB-4141-ABFB-6C2857F3E327}" dt="2023-10-11T18:37:28.555" v="5416" actId="1076"/>
        <pc:sldMkLst>
          <pc:docMk/>
          <pc:sldMk cId="3153253283" sldId="601"/>
        </pc:sldMkLst>
        <pc:spChg chg="mod">
          <ac:chgData name="Rohit J Kate" userId="6acfeb0a-1742-4fee-9ad0-3462b52b7fdf" providerId="ADAL" clId="{B7BF4B23-E4EB-4141-ABFB-6C2857F3E327}" dt="2023-10-11T18:33:40.580" v="5262"/>
          <ac:spMkLst>
            <pc:docMk/>
            <pc:sldMk cId="3153253283" sldId="601"/>
            <ac:spMk id="2" creationId="{FF6FB908-9C42-E7BF-3D09-F7823AC600D5}"/>
          </ac:spMkLst>
        </pc:spChg>
        <pc:spChg chg="del">
          <ac:chgData name="Rohit J Kate" userId="6acfeb0a-1742-4fee-9ad0-3462b52b7fdf" providerId="ADAL" clId="{B7BF4B23-E4EB-4141-ABFB-6C2857F3E327}" dt="2023-10-11T18:33:42.994" v="5263" actId="478"/>
          <ac:spMkLst>
            <pc:docMk/>
            <pc:sldMk cId="3153253283" sldId="601"/>
            <ac:spMk id="3" creationId="{5159E3E5-DC47-3A96-DD01-EA57E7125A9C}"/>
          </ac:spMkLst>
        </pc:spChg>
        <pc:spChg chg="add mod">
          <ac:chgData name="Rohit J Kate" userId="6acfeb0a-1742-4fee-9ad0-3462b52b7fdf" providerId="ADAL" clId="{B7BF4B23-E4EB-4141-ABFB-6C2857F3E327}" dt="2023-10-11T18:34:39.186" v="5300" actId="1076"/>
          <ac:spMkLst>
            <pc:docMk/>
            <pc:sldMk cId="3153253283" sldId="601"/>
            <ac:spMk id="7" creationId="{D024B9E5-2104-8FB8-E0B7-BC1CFE43D551}"/>
          </ac:spMkLst>
        </pc:spChg>
        <pc:spChg chg="add mod">
          <ac:chgData name="Rohit J Kate" userId="6acfeb0a-1742-4fee-9ad0-3462b52b7fdf" providerId="ADAL" clId="{B7BF4B23-E4EB-4141-ABFB-6C2857F3E327}" dt="2023-10-11T18:34:43.847" v="5310" actId="20577"/>
          <ac:spMkLst>
            <pc:docMk/>
            <pc:sldMk cId="3153253283" sldId="601"/>
            <ac:spMk id="8" creationId="{6925A9BC-61D9-647A-2593-CFB05C1380D9}"/>
          </ac:spMkLst>
        </pc:spChg>
        <pc:picChg chg="add mod">
          <ac:chgData name="Rohit J Kate" userId="6acfeb0a-1742-4fee-9ad0-3462b52b7fdf" providerId="ADAL" clId="{B7BF4B23-E4EB-4141-ABFB-6C2857F3E327}" dt="2023-10-11T18:37:28.555" v="5416" actId="1076"/>
          <ac:picMkLst>
            <pc:docMk/>
            <pc:sldMk cId="3153253283" sldId="601"/>
            <ac:picMk id="6" creationId="{EFBA55F3-40DB-49AE-7718-B92DCFEA9ABA}"/>
          </ac:picMkLst>
        </pc:picChg>
      </pc:sldChg>
      <pc:sldChg chg="delSp modSp add mod delAnim modAnim">
        <pc:chgData name="Rohit J Kate" userId="6acfeb0a-1742-4fee-9ad0-3462b52b7fdf" providerId="ADAL" clId="{B7BF4B23-E4EB-4141-ABFB-6C2857F3E327}" dt="2023-10-11T18:38:57.513" v="5431"/>
        <pc:sldMkLst>
          <pc:docMk/>
          <pc:sldMk cId="4141445358" sldId="602"/>
        </pc:sldMkLst>
        <pc:spChg chg="mod">
          <ac:chgData name="Rohit J Kate" userId="6acfeb0a-1742-4fee-9ad0-3462b52b7fdf" providerId="ADAL" clId="{B7BF4B23-E4EB-4141-ABFB-6C2857F3E327}" dt="2023-10-11T18:38:37.991" v="5429" actId="20577"/>
          <ac:spMkLst>
            <pc:docMk/>
            <pc:sldMk cId="4141445358" sldId="602"/>
            <ac:spMk id="10" creationId="{E09893BE-CC90-4FD5-84A4-DA5CA80AFFDE}"/>
          </ac:spMkLst>
        </pc:spChg>
        <pc:spChg chg="del">
          <ac:chgData name="Rohit J Kate" userId="6acfeb0a-1742-4fee-9ad0-3462b52b7fdf" providerId="ADAL" clId="{B7BF4B23-E4EB-4141-ABFB-6C2857F3E327}" dt="2023-10-11T18:38:41.541" v="5430" actId="478"/>
          <ac:spMkLst>
            <pc:docMk/>
            <pc:sldMk cId="4141445358" sldId="602"/>
            <ac:spMk id="13" creationId="{93C60CEF-0E6B-41BE-F78C-8DA72ACA1B8E}"/>
          </ac:spMkLst>
        </pc:spChg>
      </pc:sldChg>
    </pc:docChg>
  </pc:docChgLst>
  <pc:docChgLst>
    <pc:chgData name="Rohit J Kate" userId="6acfeb0a-1742-4fee-9ad0-3462b52b7fdf" providerId="ADAL" clId="{3171D155-C5ED-4D05-8229-877A82341938}"/>
    <pc:docChg chg="delSld">
      <pc:chgData name="Rohit J Kate" userId="6acfeb0a-1742-4fee-9ad0-3462b52b7fdf" providerId="ADAL" clId="{3171D155-C5ED-4D05-8229-877A82341938}" dt="2023-10-11T21:50:04.852" v="0" actId="47"/>
      <pc:docMkLst>
        <pc:docMk/>
      </pc:docMkLst>
      <pc:sldChg chg="del">
        <pc:chgData name="Rohit J Kate" userId="6acfeb0a-1742-4fee-9ad0-3462b52b7fdf" providerId="ADAL" clId="{3171D155-C5ED-4D05-8229-877A82341938}" dt="2023-10-11T21:50:04.852" v="0" actId="47"/>
        <pc:sldMkLst>
          <pc:docMk/>
          <pc:sldMk cId="0" sldId="407"/>
        </pc:sldMkLst>
      </pc:sldChg>
      <pc:sldChg chg="del">
        <pc:chgData name="Rohit J Kate" userId="6acfeb0a-1742-4fee-9ad0-3462b52b7fdf" providerId="ADAL" clId="{3171D155-C5ED-4D05-8229-877A82341938}" dt="2023-10-11T21:50:04.852" v="0" actId="47"/>
        <pc:sldMkLst>
          <pc:docMk/>
          <pc:sldMk cId="0" sldId="423"/>
        </pc:sldMkLst>
      </pc:sldChg>
      <pc:sldChg chg="del">
        <pc:chgData name="Rohit J Kate" userId="6acfeb0a-1742-4fee-9ad0-3462b52b7fdf" providerId="ADAL" clId="{3171D155-C5ED-4D05-8229-877A82341938}" dt="2023-10-11T21:50:04.852" v="0" actId="47"/>
        <pc:sldMkLst>
          <pc:docMk/>
          <pc:sldMk cId="2823218068" sldId="440"/>
        </pc:sldMkLst>
      </pc:sldChg>
    </pc:docChg>
  </pc:docChgLst>
  <pc:docChgLst>
    <pc:chgData name="Rohit" userId="6acfeb0a-1742-4fee-9ad0-3462b52b7fdf" providerId="ADAL" clId="{37FA1A61-F0DD-4482-88D8-D54B360229A8}"/>
    <pc:docChg chg="modSld">
      <pc:chgData name="Rohit" userId="6acfeb0a-1742-4fee-9ad0-3462b52b7fdf" providerId="ADAL" clId="{37FA1A61-F0DD-4482-88D8-D54B360229A8}" dt="2021-11-09T18:43:44.920" v="58" actId="20577"/>
      <pc:docMkLst>
        <pc:docMk/>
      </pc:docMkLst>
      <pc:sldChg chg="modSp mod">
        <pc:chgData name="Rohit" userId="6acfeb0a-1742-4fee-9ad0-3462b52b7fdf" providerId="ADAL" clId="{37FA1A61-F0DD-4482-88D8-D54B360229A8}" dt="2021-11-09T18:43:44.920" v="58" actId="20577"/>
        <pc:sldMkLst>
          <pc:docMk/>
          <pc:sldMk cId="1123444814" sldId="431"/>
        </pc:sldMkLst>
        <pc:spChg chg="mod">
          <ac:chgData name="Rohit" userId="6acfeb0a-1742-4fee-9ad0-3462b52b7fdf" providerId="ADAL" clId="{37FA1A61-F0DD-4482-88D8-D54B360229A8}" dt="2021-11-09T18:43:44.920" v="58" actId="20577"/>
          <ac:spMkLst>
            <pc:docMk/>
            <pc:sldMk cId="1123444814" sldId="431"/>
            <ac:spMk id="3" creationId="{00000000-0000-0000-0000-000000000000}"/>
          </ac:spMkLst>
        </pc:spChg>
      </pc:sldChg>
    </pc:docChg>
  </pc:docChgLst>
  <pc:docChgLst>
    <pc:chgData name="Rohit J Kate" userId="6acfeb0a-1742-4fee-9ad0-3462b52b7fdf" providerId="ADAL" clId="{581F43D8-E66C-4C4D-9A02-1526B264FE03}"/>
    <pc:docChg chg="custSel modSld">
      <pc:chgData name="Rohit J Kate" userId="6acfeb0a-1742-4fee-9ad0-3462b52b7fdf" providerId="ADAL" clId="{581F43D8-E66C-4C4D-9A02-1526B264FE03}" dt="2023-10-12T02:49:37.727" v="22" actId="20577"/>
      <pc:docMkLst>
        <pc:docMk/>
      </pc:docMkLst>
      <pc:sldChg chg="modSp mod">
        <pc:chgData name="Rohit J Kate" userId="6acfeb0a-1742-4fee-9ad0-3462b52b7fdf" providerId="ADAL" clId="{581F43D8-E66C-4C4D-9A02-1526B264FE03}" dt="2023-10-12T02:49:37.727" v="22" actId="20577"/>
        <pc:sldMkLst>
          <pc:docMk/>
          <pc:sldMk cId="0" sldId="377"/>
        </pc:sldMkLst>
        <pc:spChg chg="mod">
          <ac:chgData name="Rohit J Kate" userId="6acfeb0a-1742-4fee-9ad0-3462b52b7fdf" providerId="ADAL" clId="{581F43D8-E66C-4C4D-9A02-1526B264FE03}" dt="2023-10-12T02:49:37.727" v="22" actId="20577"/>
          <ac:spMkLst>
            <pc:docMk/>
            <pc:sldMk cId="0" sldId="377"/>
            <ac:spMk id="5" creationId="{00000000-0000-0000-0000-000000000000}"/>
          </ac:spMkLst>
        </pc:spChg>
      </pc:sldChg>
      <pc:sldChg chg="modSp mod">
        <pc:chgData name="Rohit J Kate" userId="6acfeb0a-1742-4fee-9ad0-3462b52b7fdf" providerId="ADAL" clId="{581F43D8-E66C-4C4D-9A02-1526B264FE03}" dt="2023-10-12T02:26:30.714" v="11" actId="20577"/>
        <pc:sldMkLst>
          <pc:docMk/>
          <pc:sldMk cId="2809881854" sldId="569"/>
        </pc:sldMkLst>
        <pc:spChg chg="mod">
          <ac:chgData name="Rohit J Kate" userId="6acfeb0a-1742-4fee-9ad0-3462b52b7fdf" providerId="ADAL" clId="{581F43D8-E66C-4C4D-9A02-1526B264FE03}" dt="2023-10-12T02:26:30.714" v="11" actId="20577"/>
          <ac:spMkLst>
            <pc:docMk/>
            <pc:sldMk cId="2809881854" sldId="569"/>
            <ac:spMk id="3" creationId="{C711D96B-A80D-FD6F-DA2C-B9E03DF59DB7}"/>
          </ac:spMkLst>
        </pc:spChg>
      </pc:sldChg>
      <pc:sldChg chg="modSp mod">
        <pc:chgData name="Rohit J Kate" userId="6acfeb0a-1742-4fee-9ad0-3462b52b7fdf" providerId="ADAL" clId="{581F43D8-E66C-4C4D-9A02-1526B264FE03}" dt="2023-10-12T02:26:40.616" v="12" actId="20577"/>
        <pc:sldMkLst>
          <pc:docMk/>
          <pc:sldMk cId="1520118662" sldId="592"/>
        </pc:sldMkLst>
        <pc:spChg chg="mod">
          <ac:chgData name="Rohit J Kate" userId="6acfeb0a-1742-4fee-9ad0-3462b52b7fdf" providerId="ADAL" clId="{581F43D8-E66C-4C4D-9A02-1526B264FE03}" dt="2023-10-12T02:26:40.616" v="12" actId="20577"/>
          <ac:spMkLst>
            <pc:docMk/>
            <pc:sldMk cId="1520118662" sldId="592"/>
            <ac:spMk id="3" creationId="{7D742D61-89F7-2D7B-D037-50D72ABB10B6}"/>
          </ac:spMkLst>
        </pc:spChg>
      </pc:sldChg>
    </pc:docChg>
  </pc:docChgLst>
  <pc:docChgLst>
    <pc:chgData name="Rohit J Kate" userId="6acfeb0a-1742-4fee-9ad0-3462b52b7fdf" providerId="ADAL" clId="{366CB2EF-9B55-440E-B2A2-7732DE1B8CA3}"/>
    <pc:docChg chg="undo custSel addSld delSld modSld sldOrd">
      <pc:chgData name="Rohit J Kate" userId="6acfeb0a-1742-4fee-9ad0-3462b52b7fdf" providerId="ADAL" clId="{366CB2EF-9B55-440E-B2A2-7732DE1B8CA3}" dt="2021-11-09T16:03:39.188" v="4343" actId="20577"/>
      <pc:docMkLst>
        <pc:docMk/>
      </pc:docMkLst>
      <pc:sldChg chg="delSp modSp add del mod">
        <pc:chgData name="Rohit J Kate" userId="6acfeb0a-1742-4fee-9ad0-3462b52b7fdf" providerId="ADAL" clId="{366CB2EF-9B55-440E-B2A2-7732DE1B8CA3}" dt="2021-11-09T05:31:38.122" v="1583" actId="47"/>
        <pc:sldMkLst>
          <pc:docMk/>
          <pc:sldMk cId="766326056" sldId="273"/>
        </pc:sldMkLst>
        <pc:spChg chg="mod">
          <ac:chgData name="Rohit J Kate" userId="6acfeb0a-1742-4fee-9ad0-3462b52b7fdf" providerId="ADAL" clId="{366CB2EF-9B55-440E-B2A2-7732DE1B8CA3}" dt="2021-11-09T05:26:46.748" v="1482" actId="20577"/>
          <ac:spMkLst>
            <pc:docMk/>
            <pc:sldMk cId="766326056" sldId="273"/>
            <ac:spMk id="3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29:00.831" v="1504" actId="1076"/>
          <ac:spMkLst>
            <pc:docMk/>
            <pc:sldMk cId="766326056" sldId="273"/>
            <ac:spMk id="9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28:57.465" v="1503" actId="1076"/>
          <ac:spMkLst>
            <pc:docMk/>
            <pc:sldMk cId="766326056" sldId="273"/>
            <ac:spMk id="14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28:51.024" v="1502" actId="1076"/>
          <ac:spMkLst>
            <pc:docMk/>
            <pc:sldMk cId="766326056" sldId="273"/>
            <ac:spMk id="18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29:32.463" v="1539" actId="1038"/>
          <ac:spMkLst>
            <pc:docMk/>
            <pc:sldMk cId="766326056" sldId="273"/>
            <ac:spMk id="20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29:28.966" v="1537" actId="1038"/>
          <ac:spMkLst>
            <pc:docMk/>
            <pc:sldMk cId="766326056" sldId="273"/>
            <ac:spMk id="23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29:35.965" v="1541" actId="1038"/>
          <ac:spMkLst>
            <pc:docMk/>
            <pc:sldMk cId="766326056" sldId="273"/>
            <ac:spMk id="24" creationId="{00000000-0000-0000-0000-000000000000}"/>
          </ac:spMkLst>
        </pc:spChg>
        <pc:picChg chg="del">
          <ac:chgData name="Rohit J Kate" userId="6acfeb0a-1742-4fee-9ad0-3462b52b7fdf" providerId="ADAL" clId="{366CB2EF-9B55-440E-B2A2-7732DE1B8CA3}" dt="2021-11-09T05:27:37.516" v="1490" actId="478"/>
          <ac:picMkLst>
            <pc:docMk/>
            <pc:sldMk cId="766326056" sldId="273"/>
            <ac:picMk id="6" creationId="{00000000-0000-0000-0000-000000000000}"/>
          </ac:picMkLst>
        </pc:picChg>
      </pc:sldChg>
      <pc:sldChg chg="modSp add mod ord">
        <pc:chgData name="Rohit J Kate" userId="6acfeb0a-1742-4fee-9ad0-3462b52b7fdf" providerId="ADAL" clId="{366CB2EF-9B55-440E-B2A2-7732DE1B8CA3}" dt="2021-11-09T05:57:26.603" v="2296"/>
        <pc:sldMkLst>
          <pc:docMk/>
          <pc:sldMk cId="0" sldId="274"/>
        </pc:sldMkLst>
        <pc:spChg chg="mod">
          <ac:chgData name="Rohit J Kate" userId="6acfeb0a-1742-4fee-9ad0-3462b52b7fdf" providerId="ADAL" clId="{366CB2EF-9B55-440E-B2A2-7732DE1B8CA3}" dt="2021-11-09T05:55:17.365" v="2289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 add mod">
        <pc:chgData name="Rohit J Kate" userId="6acfeb0a-1742-4fee-9ad0-3462b52b7fdf" providerId="ADAL" clId="{366CB2EF-9B55-440E-B2A2-7732DE1B8CA3}" dt="2021-11-09T05:58:15.544" v="2311" actId="20577"/>
        <pc:sldMkLst>
          <pc:docMk/>
          <pc:sldMk cId="0" sldId="275"/>
        </pc:sldMkLst>
        <pc:spChg chg="mod">
          <ac:chgData name="Rohit J Kate" userId="6acfeb0a-1742-4fee-9ad0-3462b52b7fdf" providerId="ADAL" clId="{366CB2EF-9B55-440E-B2A2-7732DE1B8CA3}" dt="2021-11-09T05:58:15.544" v="2311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 mod">
        <pc:chgData name="Rohit J Kate" userId="6acfeb0a-1742-4fee-9ad0-3462b52b7fdf" providerId="ADAL" clId="{366CB2EF-9B55-440E-B2A2-7732DE1B8CA3}" dt="2021-11-09T15:51:15.744" v="3948" actId="403"/>
        <pc:sldMkLst>
          <pc:docMk/>
          <pc:sldMk cId="0" sldId="377"/>
        </pc:sldMkLst>
        <pc:spChg chg="mod">
          <ac:chgData name="Rohit J Kate" userId="6acfeb0a-1742-4fee-9ad0-3462b52b7fdf" providerId="ADAL" clId="{366CB2EF-9B55-440E-B2A2-7732DE1B8CA3}" dt="2021-11-09T15:51:15.744" v="3948" actId="403"/>
          <ac:spMkLst>
            <pc:docMk/>
            <pc:sldMk cId="0" sldId="377"/>
            <ac:spMk id="2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15:51:12.162" v="3947" actId="404"/>
          <ac:spMkLst>
            <pc:docMk/>
            <pc:sldMk cId="0" sldId="377"/>
            <ac:spMk id="5" creationId="{00000000-0000-0000-0000-000000000000}"/>
          </ac:spMkLst>
        </pc:spChg>
      </pc:sldChg>
      <pc:sldChg chg="del">
        <pc:chgData name="Rohit J Kate" userId="6acfeb0a-1742-4fee-9ad0-3462b52b7fdf" providerId="ADAL" clId="{366CB2EF-9B55-440E-B2A2-7732DE1B8CA3}" dt="2021-11-09T02:41:33.285" v="31" actId="47"/>
        <pc:sldMkLst>
          <pc:docMk/>
          <pc:sldMk cId="0" sldId="418"/>
        </pc:sldMkLst>
      </pc:sldChg>
      <pc:sldChg chg="del">
        <pc:chgData name="Rohit J Kate" userId="6acfeb0a-1742-4fee-9ad0-3462b52b7fdf" providerId="ADAL" clId="{366CB2EF-9B55-440E-B2A2-7732DE1B8CA3}" dt="2021-11-09T02:41:33.803" v="32" actId="47"/>
        <pc:sldMkLst>
          <pc:docMk/>
          <pc:sldMk cId="0" sldId="419"/>
        </pc:sldMkLst>
      </pc:sldChg>
      <pc:sldChg chg="del">
        <pc:chgData name="Rohit J Kate" userId="6acfeb0a-1742-4fee-9ad0-3462b52b7fdf" providerId="ADAL" clId="{366CB2EF-9B55-440E-B2A2-7732DE1B8CA3}" dt="2021-11-09T02:41:36.910" v="39" actId="47"/>
        <pc:sldMkLst>
          <pc:docMk/>
          <pc:sldMk cId="0" sldId="420"/>
        </pc:sldMkLst>
      </pc:sldChg>
      <pc:sldChg chg="del">
        <pc:chgData name="Rohit J Kate" userId="6acfeb0a-1742-4fee-9ad0-3462b52b7fdf" providerId="ADAL" clId="{366CB2EF-9B55-440E-B2A2-7732DE1B8CA3}" dt="2021-11-09T02:41:37.236" v="40" actId="47"/>
        <pc:sldMkLst>
          <pc:docMk/>
          <pc:sldMk cId="0" sldId="421"/>
        </pc:sldMkLst>
      </pc:sldChg>
      <pc:sldChg chg="modSp mod">
        <pc:chgData name="Rohit J Kate" userId="6acfeb0a-1742-4fee-9ad0-3462b52b7fdf" providerId="ADAL" clId="{366CB2EF-9B55-440E-B2A2-7732DE1B8CA3}" dt="2021-11-09T15:51:38.808" v="3956" actId="20577"/>
        <pc:sldMkLst>
          <pc:docMk/>
          <pc:sldMk cId="3470831518" sldId="425"/>
        </pc:sldMkLst>
        <pc:spChg chg="mod">
          <ac:chgData name="Rohit J Kate" userId="6acfeb0a-1742-4fee-9ad0-3462b52b7fdf" providerId="ADAL" clId="{366CB2EF-9B55-440E-B2A2-7732DE1B8CA3}" dt="2021-11-09T15:51:38.808" v="3956" actId="20577"/>
          <ac:spMkLst>
            <pc:docMk/>
            <pc:sldMk cId="3470831518" sldId="425"/>
            <ac:spMk id="3" creationId="{00000000-0000-0000-0000-000000000000}"/>
          </ac:spMkLst>
        </pc:spChg>
      </pc:sldChg>
      <pc:sldChg chg="add">
        <pc:chgData name="Rohit J Kate" userId="6acfeb0a-1742-4fee-9ad0-3462b52b7fdf" providerId="ADAL" clId="{366CB2EF-9B55-440E-B2A2-7732DE1B8CA3}" dt="2021-11-09T06:28:50.872" v="3001"/>
        <pc:sldMkLst>
          <pc:docMk/>
          <pc:sldMk cId="913160572" sldId="426"/>
        </pc:sldMkLst>
      </pc:sldChg>
      <pc:sldChg chg="modSp del mod ord">
        <pc:chgData name="Rohit J Kate" userId="6acfeb0a-1742-4fee-9ad0-3462b52b7fdf" providerId="ADAL" clId="{366CB2EF-9B55-440E-B2A2-7732DE1B8CA3}" dt="2021-11-09T06:28:44.933" v="3000" actId="2696"/>
        <pc:sldMkLst>
          <pc:docMk/>
          <pc:sldMk cId="1877352876" sldId="426"/>
        </pc:sldMkLst>
        <pc:spChg chg="mod">
          <ac:chgData name="Rohit J Kate" userId="6acfeb0a-1742-4fee-9ad0-3462b52b7fdf" providerId="ADAL" clId="{366CB2EF-9B55-440E-B2A2-7732DE1B8CA3}" dt="2021-11-09T05:42:51.027" v="2005" actId="20577"/>
          <ac:spMkLst>
            <pc:docMk/>
            <pc:sldMk cId="1877352876" sldId="426"/>
            <ac:spMk id="2" creationId="{00000000-0000-0000-0000-000000000000}"/>
          </ac:spMkLst>
        </pc:spChg>
      </pc:sldChg>
      <pc:sldChg chg="modSp mod">
        <pc:chgData name="Rohit J Kate" userId="6acfeb0a-1742-4fee-9ad0-3462b52b7fdf" providerId="ADAL" clId="{366CB2EF-9B55-440E-B2A2-7732DE1B8CA3}" dt="2021-11-09T15:58:51.914" v="4295" actId="20577"/>
        <pc:sldMkLst>
          <pc:docMk/>
          <pc:sldMk cId="3021408166" sldId="429"/>
        </pc:sldMkLst>
        <pc:spChg chg="mod">
          <ac:chgData name="Rohit J Kate" userId="6acfeb0a-1742-4fee-9ad0-3462b52b7fdf" providerId="ADAL" clId="{366CB2EF-9B55-440E-B2A2-7732DE1B8CA3}" dt="2021-11-09T15:58:51.914" v="4295" actId="20577"/>
          <ac:spMkLst>
            <pc:docMk/>
            <pc:sldMk cId="3021408166" sldId="429"/>
            <ac:spMk id="3" creationId="{00000000-0000-0000-0000-000000000000}"/>
          </ac:spMkLst>
        </pc:spChg>
      </pc:sldChg>
      <pc:sldChg chg="modSp mod">
        <pc:chgData name="Rohit J Kate" userId="6acfeb0a-1742-4fee-9ad0-3462b52b7fdf" providerId="ADAL" clId="{366CB2EF-9B55-440E-B2A2-7732DE1B8CA3}" dt="2021-11-09T16:00:40.025" v="4296" actId="20577"/>
        <pc:sldMkLst>
          <pc:docMk/>
          <pc:sldMk cId="3475939862" sldId="430"/>
        </pc:sldMkLst>
        <pc:spChg chg="mod">
          <ac:chgData name="Rohit J Kate" userId="6acfeb0a-1742-4fee-9ad0-3462b52b7fdf" providerId="ADAL" clId="{366CB2EF-9B55-440E-B2A2-7732DE1B8CA3}" dt="2021-11-09T16:00:40.025" v="4296" actId="20577"/>
          <ac:spMkLst>
            <pc:docMk/>
            <pc:sldMk cId="3475939862" sldId="430"/>
            <ac:spMk id="3" creationId="{00000000-0000-0000-0000-000000000000}"/>
          </ac:spMkLst>
        </pc:spChg>
      </pc:sldChg>
      <pc:sldChg chg="modSp mod">
        <pc:chgData name="Rohit J Kate" userId="6acfeb0a-1742-4fee-9ad0-3462b52b7fdf" providerId="ADAL" clId="{366CB2EF-9B55-440E-B2A2-7732DE1B8CA3}" dt="2021-11-09T16:02:44.942" v="4322" actId="20577"/>
        <pc:sldMkLst>
          <pc:docMk/>
          <pc:sldMk cId="2873934178" sldId="434"/>
        </pc:sldMkLst>
        <pc:spChg chg="mod">
          <ac:chgData name="Rohit J Kate" userId="6acfeb0a-1742-4fee-9ad0-3462b52b7fdf" providerId="ADAL" clId="{366CB2EF-9B55-440E-B2A2-7732DE1B8CA3}" dt="2021-11-09T16:02:44.942" v="4322" actId="20577"/>
          <ac:spMkLst>
            <pc:docMk/>
            <pc:sldMk cId="2873934178" sldId="434"/>
            <ac:spMk id="3" creationId="{00000000-0000-0000-0000-000000000000}"/>
          </ac:spMkLst>
        </pc:spChg>
      </pc:sldChg>
      <pc:sldChg chg="addSp delSp modSp mod delAnim">
        <pc:chgData name="Rohit J Kate" userId="6acfeb0a-1742-4fee-9ad0-3462b52b7fdf" providerId="ADAL" clId="{366CB2EF-9B55-440E-B2A2-7732DE1B8CA3}" dt="2021-11-09T05:45:43.399" v="2117" actId="1076"/>
        <pc:sldMkLst>
          <pc:docMk/>
          <pc:sldMk cId="56245492" sldId="435"/>
        </pc:sldMkLst>
        <pc:spChg chg="mod">
          <ac:chgData name="Rohit J Kate" userId="6acfeb0a-1742-4fee-9ad0-3462b52b7fdf" providerId="ADAL" clId="{366CB2EF-9B55-440E-B2A2-7732DE1B8CA3}" dt="2021-11-09T05:05:10.631" v="1366" actId="27636"/>
          <ac:spMkLst>
            <pc:docMk/>
            <pc:sldMk cId="56245492" sldId="435"/>
            <ac:spMk id="3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43:56.341" v="2082" actId="1037"/>
          <ac:spMkLst>
            <pc:docMk/>
            <pc:sldMk cId="56245492" sldId="435"/>
            <ac:spMk id="4" creationId="{00000000-0000-0000-0000-000000000000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6" creationId="{FDC74413-91BF-449C-B0BA-DD66B3F6581E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8" creationId="{2A55FF98-E3EB-4A6F-8FCC-6CED5D306B72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9" creationId="{8DA2ABED-2DCB-43F8-A8E0-41E0AD53E5A2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12" creationId="{00000000-0000-0000-0000-000000000000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18" creationId="{00000000-0000-0000-0000-000000000000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29" creationId="{00000000-0000-0000-0000-000000000000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30" creationId="{8B314AF8-5BAD-4226-A2AF-A7B10A23405F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32" creationId="{1DB69BEE-A01D-4AAF-AFB2-AC78E6BEEAD0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33" creationId="{D6CCFF59-32D2-4CEB-AF76-78177F1420EA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36" creationId="{86E9A408-67F0-406B-B37C-A6C916E77265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37" creationId="{90834ECA-F130-46F8-8A91-C2F40C7BF78A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40" creationId="{16CB5A55-0197-4EF1-8105-A77F142952D6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41" creationId="{25A9126E-5227-458C-B04F-266ECDE69A69}"/>
          </ac:spMkLst>
        </pc:spChg>
        <pc:spChg chg="mod">
          <ac:chgData name="Rohit J Kate" userId="6acfeb0a-1742-4fee-9ad0-3462b52b7fdf" providerId="ADAL" clId="{366CB2EF-9B55-440E-B2A2-7732DE1B8CA3}" dt="2021-11-09T05:43:33.305" v="2012"/>
          <ac:spMkLst>
            <pc:docMk/>
            <pc:sldMk cId="56245492" sldId="435"/>
            <ac:spMk id="43" creationId="{76113208-42E7-4761-A8EC-08E0802FD2E0}"/>
          </ac:spMkLst>
        </pc:spChg>
        <pc:spChg chg="mod">
          <ac:chgData name="Rohit J Kate" userId="6acfeb0a-1742-4fee-9ad0-3462b52b7fdf" providerId="ADAL" clId="{366CB2EF-9B55-440E-B2A2-7732DE1B8CA3}" dt="2021-11-09T05:43:33.305" v="2012"/>
          <ac:spMkLst>
            <pc:docMk/>
            <pc:sldMk cId="56245492" sldId="435"/>
            <ac:spMk id="44" creationId="{8D7CE5C2-7A14-4F39-BC21-D960F14C3777}"/>
          </ac:spMkLst>
        </pc:spChg>
        <pc:spChg chg="mod">
          <ac:chgData name="Rohit J Kate" userId="6acfeb0a-1742-4fee-9ad0-3462b52b7fdf" providerId="ADAL" clId="{366CB2EF-9B55-440E-B2A2-7732DE1B8CA3}" dt="2021-11-09T05:44:33.687" v="2089" actId="947"/>
          <ac:spMkLst>
            <pc:docMk/>
            <pc:sldMk cId="56245492" sldId="435"/>
            <ac:spMk id="48" creationId="{6D6AD60E-23E5-4F3E-A97E-87B53AC6516C}"/>
          </ac:spMkLst>
        </pc:spChg>
        <pc:spChg chg="mod">
          <ac:chgData name="Rohit J Kate" userId="6acfeb0a-1742-4fee-9ad0-3462b52b7fdf" providerId="ADAL" clId="{366CB2EF-9B55-440E-B2A2-7732DE1B8CA3}" dt="2021-11-09T05:44:22.665" v="2086" actId="947"/>
          <ac:spMkLst>
            <pc:docMk/>
            <pc:sldMk cId="56245492" sldId="435"/>
            <ac:spMk id="49" creationId="{3F65D1FE-3F20-48D7-B35B-53FDCD09C655}"/>
          </ac:spMkLst>
        </pc:spChg>
        <pc:spChg chg="mod">
          <ac:chgData name="Rohit J Kate" userId="6acfeb0a-1742-4fee-9ad0-3462b52b7fdf" providerId="ADAL" clId="{366CB2EF-9B55-440E-B2A2-7732DE1B8CA3}" dt="2021-11-09T05:44:41.205" v="2092" actId="947"/>
          <ac:spMkLst>
            <pc:docMk/>
            <pc:sldMk cId="56245492" sldId="435"/>
            <ac:spMk id="50" creationId="{8E4CFA5B-DC8D-4912-897B-43EBE539D442}"/>
          </ac:spMkLst>
        </pc:spChg>
        <pc:spChg chg="mod">
          <ac:chgData name="Rohit J Kate" userId="6acfeb0a-1742-4fee-9ad0-3462b52b7fdf" providerId="ADAL" clId="{366CB2EF-9B55-440E-B2A2-7732DE1B8CA3}" dt="2021-11-09T05:44:56.533" v="2113" actId="947"/>
          <ac:spMkLst>
            <pc:docMk/>
            <pc:sldMk cId="56245492" sldId="435"/>
            <ac:spMk id="57" creationId="{6C3CBAC2-6C31-44A0-94FA-51004D5B3C6E}"/>
          </ac:spMkLst>
        </pc:spChg>
        <pc:grpChg chg="add mod">
          <ac:chgData name="Rohit J Kate" userId="6acfeb0a-1742-4fee-9ad0-3462b52b7fdf" providerId="ADAL" clId="{366CB2EF-9B55-440E-B2A2-7732DE1B8CA3}" dt="2021-11-09T05:45:43.399" v="2117" actId="1076"/>
          <ac:grpSpMkLst>
            <pc:docMk/>
            <pc:sldMk cId="56245492" sldId="435"/>
            <ac:grpSpMk id="42" creationId="{3D4BE37E-1A3C-4EA5-9F70-18E2E5E4D799}"/>
          </ac:grpSpMkLst>
        </pc:grpChg>
        <pc:picChg chg="del mod">
          <ac:chgData name="Rohit J Kate" userId="6acfeb0a-1742-4fee-9ad0-3462b52b7fdf" providerId="ADAL" clId="{366CB2EF-9B55-440E-B2A2-7732DE1B8CA3}" dt="2021-11-09T05:45:36.105" v="2116" actId="478"/>
          <ac:picMkLst>
            <pc:docMk/>
            <pc:sldMk cId="56245492" sldId="435"/>
            <ac:picMk id="5" creationId="{00000000-0000-0000-0000-000000000000}"/>
          </ac:picMkLst>
        </pc:pic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10" creationId="{F747D5DE-8BCA-454A-BDA2-E4E933A86798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14" creationId="{04BA3360-7BD3-4DBC-94EB-3859ED69BF22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16" creationId="{52D6B6B0-FD98-41C7-A013-7531ECDF20F0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22" creationId="{00000000-0000-0000-0000-000000000000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24" creationId="{00000000-0000-0000-0000-000000000000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25" creationId="{48B7F1E3-FC7E-4B49-9369-EC2E0EE9099A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26" creationId="{00000000-0000-0000-0000-000000000000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31" creationId="{88BD0BF9-3CE3-4240-8D10-64E787B71B43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34" creationId="{F09E69A2-31D0-4670-9859-73A5D076944C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35" creationId="{8EA3C1C0-50AC-48A7-8582-47191036284A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38" creationId="{4253F350-85FD-40ED-8C51-41E7EC56DE32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39" creationId="{1CE8FF77-CD76-49AF-8EC1-04A24C23AAB9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45" creationId="{5723B4DC-523E-4C19-8121-051DDCED7AD8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46" creationId="{F4CC9F92-6828-49CE-9581-7561059B02BD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47" creationId="{0A022EB0-3DDC-4D17-93A5-705C58F29DC5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51" creationId="{ACA6DD45-F859-451B-B4D0-EDFB72FE4AF9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52" creationId="{C7573945-6C39-4AFD-B307-4619590D4836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53" creationId="{E1626E00-14BF-4CAC-B76D-4DAE238665DA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54" creationId="{784CC375-1E4F-458E-ACDE-EBC981E00B8B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55" creationId="{901F88E2-847C-4DD1-9BD2-7BCC23B8404E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56" creationId="{EB7D67B4-743C-48DD-B3F0-3FB8ED668D7E}"/>
          </ac:cxnSpMkLst>
        </pc:cxnChg>
      </pc:sldChg>
      <pc:sldChg chg="del">
        <pc:chgData name="Rohit J Kate" userId="6acfeb0a-1742-4fee-9ad0-3462b52b7fdf" providerId="ADAL" clId="{366CB2EF-9B55-440E-B2A2-7732DE1B8CA3}" dt="2021-11-09T02:42:01.723" v="44" actId="47"/>
        <pc:sldMkLst>
          <pc:docMk/>
          <pc:sldMk cId="540571675" sldId="465"/>
        </pc:sldMkLst>
      </pc:sldChg>
      <pc:sldChg chg="del">
        <pc:chgData name="Rohit J Kate" userId="6acfeb0a-1742-4fee-9ad0-3462b52b7fdf" providerId="ADAL" clId="{366CB2EF-9B55-440E-B2A2-7732DE1B8CA3}" dt="2021-11-09T02:41:29.784" v="30" actId="47"/>
        <pc:sldMkLst>
          <pc:docMk/>
          <pc:sldMk cId="1402427222" sldId="466"/>
        </pc:sldMkLst>
      </pc:sldChg>
      <pc:sldChg chg="del">
        <pc:chgData name="Rohit J Kate" userId="6acfeb0a-1742-4fee-9ad0-3462b52b7fdf" providerId="ADAL" clId="{366CB2EF-9B55-440E-B2A2-7732DE1B8CA3}" dt="2021-11-09T05:56:53.430" v="2294" actId="47"/>
        <pc:sldMkLst>
          <pc:docMk/>
          <pc:sldMk cId="1372967087" sldId="484"/>
        </pc:sldMkLst>
      </pc:sldChg>
      <pc:sldChg chg="del">
        <pc:chgData name="Rohit J Kate" userId="6acfeb0a-1742-4fee-9ad0-3462b52b7fdf" providerId="ADAL" clId="{366CB2EF-9B55-440E-B2A2-7732DE1B8CA3}" dt="2021-11-09T05:56:52.658" v="2293" actId="47"/>
        <pc:sldMkLst>
          <pc:docMk/>
          <pc:sldMk cId="2133617883" sldId="487"/>
        </pc:sldMkLst>
      </pc:sldChg>
      <pc:sldChg chg="del">
        <pc:chgData name="Rohit J Kate" userId="6acfeb0a-1742-4fee-9ad0-3462b52b7fdf" providerId="ADAL" clId="{366CB2EF-9B55-440E-B2A2-7732DE1B8CA3}" dt="2021-11-09T05:56:51.738" v="2292" actId="47"/>
        <pc:sldMkLst>
          <pc:docMk/>
          <pc:sldMk cId="3172269143" sldId="489"/>
        </pc:sldMkLst>
      </pc:sldChg>
      <pc:sldChg chg="del">
        <pc:chgData name="Rohit J Kate" userId="6acfeb0a-1742-4fee-9ad0-3462b52b7fdf" providerId="ADAL" clId="{366CB2EF-9B55-440E-B2A2-7732DE1B8CA3}" dt="2021-11-09T02:41:34.294" v="33" actId="47"/>
        <pc:sldMkLst>
          <pc:docMk/>
          <pc:sldMk cId="1028295120" sldId="515"/>
        </pc:sldMkLst>
      </pc:sldChg>
      <pc:sldChg chg="del">
        <pc:chgData name="Rohit J Kate" userId="6acfeb0a-1742-4fee-9ad0-3462b52b7fdf" providerId="ADAL" clId="{366CB2EF-9B55-440E-B2A2-7732DE1B8CA3}" dt="2021-11-09T02:41:34.650" v="34" actId="47"/>
        <pc:sldMkLst>
          <pc:docMk/>
          <pc:sldMk cId="2608066437" sldId="516"/>
        </pc:sldMkLst>
      </pc:sldChg>
      <pc:sldChg chg="del">
        <pc:chgData name="Rohit J Kate" userId="6acfeb0a-1742-4fee-9ad0-3462b52b7fdf" providerId="ADAL" clId="{366CB2EF-9B55-440E-B2A2-7732DE1B8CA3}" dt="2021-11-09T02:41:34.963" v="35" actId="47"/>
        <pc:sldMkLst>
          <pc:docMk/>
          <pc:sldMk cId="2843655351" sldId="517"/>
        </pc:sldMkLst>
      </pc:sldChg>
      <pc:sldChg chg="del">
        <pc:chgData name="Rohit J Kate" userId="6acfeb0a-1742-4fee-9ad0-3462b52b7fdf" providerId="ADAL" clId="{366CB2EF-9B55-440E-B2A2-7732DE1B8CA3}" dt="2021-11-09T02:41:35.229" v="36" actId="47"/>
        <pc:sldMkLst>
          <pc:docMk/>
          <pc:sldMk cId="2625545564" sldId="518"/>
        </pc:sldMkLst>
      </pc:sldChg>
      <pc:sldChg chg="del">
        <pc:chgData name="Rohit J Kate" userId="6acfeb0a-1742-4fee-9ad0-3462b52b7fdf" providerId="ADAL" clId="{366CB2EF-9B55-440E-B2A2-7732DE1B8CA3}" dt="2021-11-09T02:41:35.481" v="37" actId="47"/>
        <pc:sldMkLst>
          <pc:docMk/>
          <pc:sldMk cId="2122263678" sldId="519"/>
        </pc:sldMkLst>
      </pc:sldChg>
      <pc:sldChg chg="del">
        <pc:chgData name="Rohit J Kate" userId="6acfeb0a-1742-4fee-9ad0-3462b52b7fdf" providerId="ADAL" clId="{366CB2EF-9B55-440E-B2A2-7732DE1B8CA3}" dt="2021-11-09T02:41:35.777" v="38" actId="47"/>
        <pc:sldMkLst>
          <pc:docMk/>
          <pc:sldMk cId="4107375434" sldId="520"/>
        </pc:sldMkLst>
      </pc:sldChg>
      <pc:sldChg chg="modSp mod">
        <pc:chgData name="Rohit J Kate" userId="6acfeb0a-1742-4fee-9ad0-3462b52b7fdf" providerId="ADAL" clId="{366CB2EF-9B55-440E-B2A2-7732DE1B8CA3}" dt="2021-11-09T06:36:55.906" v="3497" actId="20577"/>
        <pc:sldMkLst>
          <pc:docMk/>
          <pc:sldMk cId="1064082003" sldId="521"/>
        </pc:sldMkLst>
        <pc:spChg chg="mod">
          <ac:chgData name="Rohit J Kate" userId="6acfeb0a-1742-4fee-9ad0-3462b52b7fdf" providerId="ADAL" clId="{366CB2EF-9B55-440E-B2A2-7732DE1B8CA3}" dt="2021-11-09T06:36:55.906" v="3497" actId="20577"/>
          <ac:spMkLst>
            <pc:docMk/>
            <pc:sldMk cId="1064082003" sldId="521"/>
            <ac:spMk id="3" creationId="{EB31977A-7C77-4534-9014-92B386E0424C}"/>
          </ac:spMkLst>
        </pc:spChg>
      </pc:sldChg>
      <pc:sldChg chg="del">
        <pc:chgData name="Rohit J Kate" userId="6acfeb0a-1742-4fee-9ad0-3462b52b7fdf" providerId="ADAL" clId="{366CB2EF-9B55-440E-B2A2-7732DE1B8CA3}" dt="2021-11-09T05:56:48.896" v="2290" actId="47"/>
        <pc:sldMkLst>
          <pc:docMk/>
          <pc:sldMk cId="35459497" sldId="522"/>
        </pc:sldMkLst>
      </pc:sldChg>
      <pc:sldChg chg="modSp mod">
        <pc:chgData name="Rohit J Kate" userId="6acfeb0a-1742-4fee-9ad0-3462b52b7fdf" providerId="ADAL" clId="{366CB2EF-9B55-440E-B2A2-7732DE1B8CA3}" dt="2021-11-09T05:32:33.075" v="1631" actId="20577"/>
        <pc:sldMkLst>
          <pc:docMk/>
          <pc:sldMk cId="3119320048" sldId="523"/>
        </pc:sldMkLst>
        <pc:spChg chg="mod">
          <ac:chgData name="Rohit J Kate" userId="6acfeb0a-1742-4fee-9ad0-3462b52b7fdf" providerId="ADAL" clId="{366CB2EF-9B55-440E-B2A2-7732DE1B8CA3}" dt="2021-11-09T05:32:33.075" v="1631" actId="20577"/>
          <ac:spMkLst>
            <pc:docMk/>
            <pc:sldMk cId="3119320048" sldId="523"/>
            <ac:spMk id="3" creationId="{A254FEF7-8411-4A25-B0CE-F1E5025885CB}"/>
          </ac:spMkLst>
        </pc:spChg>
      </pc:sldChg>
      <pc:sldChg chg="del">
        <pc:chgData name="Rohit J Kate" userId="6acfeb0a-1742-4fee-9ad0-3462b52b7fdf" providerId="ADAL" clId="{366CB2EF-9B55-440E-B2A2-7732DE1B8CA3}" dt="2021-11-09T05:56:51.051" v="2291" actId="47"/>
        <pc:sldMkLst>
          <pc:docMk/>
          <pc:sldMk cId="419322445" sldId="526"/>
        </pc:sldMkLst>
      </pc:sldChg>
      <pc:sldChg chg="modSp new del mod modAnim">
        <pc:chgData name="Rohit J Kate" userId="6acfeb0a-1742-4fee-9ad0-3462b52b7fdf" providerId="ADAL" clId="{366CB2EF-9B55-440E-B2A2-7732DE1B8CA3}" dt="2021-11-09T06:26:39.801" v="2958" actId="47"/>
        <pc:sldMkLst>
          <pc:docMk/>
          <pc:sldMk cId="994462697" sldId="527"/>
        </pc:sldMkLst>
        <pc:spChg chg="mod">
          <ac:chgData name="Rohit J Kate" userId="6acfeb0a-1742-4fee-9ad0-3462b52b7fdf" providerId="ADAL" clId="{366CB2EF-9B55-440E-B2A2-7732DE1B8CA3}" dt="2021-11-09T03:53:25.541" v="107" actId="20577"/>
          <ac:spMkLst>
            <pc:docMk/>
            <pc:sldMk cId="994462697" sldId="527"/>
            <ac:spMk id="2" creationId="{A2BF4B23-7537-40D9-A0DF-DF1C775DBE55}"/>
          </ac:spMkLst>
        </pc:spChg>
        <pc:spChg chg="mod">
          <ac:chgData name="Rohit J Kate" userId="6acfeb0a-1742-4fee-9ad0-3462b52b7fdf" providerId="ADAL" clId="{366CB2EF-9B55-440E-B2A2-7732DE1B8CA3}" dt="2021-11-09T03:57:19.178" v="379" actId="404"/>
          <ac:spMkLst>
            <pc:docMk/>
            <pc:sldMk cId="994462697" sldId="527"/>
            <ac:spMk id="3" creationId="{60CC81EE-C834-424D-B447-89B61E981EE1}"/>
          </ac:spMkLst>
        </pc:spChg>
      </pc:sldChg>
      <pc:sldChg chg="del">
        <pc:chgData name="Rohit J Kate" userId="6acfeb0a-1742-4fee-9ad0-3462b52b7fdf" providerId="ADAL" clId="{366CB2EF-9B55-440E-B2A2-7732DE1B8CA3}" dt="2021-11-09T02:41:58.942" v="43" actId="47"/>
        <pc:sldMkLst>
          <pc:docMk/>
          <pc:sldMk cId="2007985570" sldId="527"/>
        </pc:sldMkLst>
      </pc:sldChg>
      <pc:sldChg chg="modSp add mod">
        <pc:chgData name="Rohit J Kate" userId="6acfeb0a-1742-4fee-9ad0-3462b52b7fdf" providerId="ADAL" clId="{366CB2EF-9B55-440E-B2A2-7732DE1B8CA3}" dt="2021-11-09T15:53:20.506" v="4197" actId="20577"/>
        <pc:sldMkLst>
          <pc:docMk/>
          <pc:sldMk cId="1974981874" sldId="528"/>
        </pc:sldMkLst>
        <pc:spChg chg="mod">
          <ac:chgData name="Rohit J Kate" userId="6acfeb0a-1742-4fee-9ad0-3462b52b7fdf" providerId="ADAL" clId="{366CB2EF-9B55-440E-B2A2-7732DE1B8CA3}" dt="2021-11-09T15:53:20.506" v="4197" actId="20577"/>
          <ac:spMkLst>
            <pc:docMk/>
            <pc:sldMk cId="1974981874" sldId="528"/>
            <ac:spMk id="3" creationId="{60CC81EE-C834-424D-B447-89B61E981EE1}"/>
          </ac:spMkLst>
        </pc:spChg>
      </pc:sldChg>
      <pc:sldChg chg="del">
        <pc:chgData name="Rohit J Kate" userId="6acfeb0a-1742-4fee-9ad0-3462b52b7fdf" providerId="ADAL" clId="{366CB2EF-9B55-440E-B2A2-7732DE1B8CA3}" dt="2021-11-09T02:41:38.085" v="41" actId="47"/>
        <pc:sldMkLst>
          <pc:docMk/>
          <pc:sldMk cId="2628148411" sldId="528"/>
        </pc:sldMkLst>
      </pc:sldChg>
      <pc:sldChg chg="addSp delSp modSp add mod">
        <pc:chgData name="Rohit J Kate" userId="6acfeb0a-1742-4fee-9ad0-3462b52b7fdf" providerId="ADAL" clId="{366CB2EF-9B55-440E-B2A2-7732DE1B8CA3}" dt="2021-11-09T06:19:11.330" v="2628" actId="20577"/>
        <pc:sldMkLst>
          <pc:docMk/>
          <pc:sldMk cId="1950422961" sldId="529"/>
        </pc:sldMkLst>
        <pc:spChg chg="mod">
          <ac:chgData name="Rohit J Kate" userId="6acfeb0a-1742-4fee-9ad0-3462b52b7fdf" providerId="ADAL" clId="{366CB2EF-9B55-440E-B2A2-7732DE1B8CA3}" dt="2021-11-09T06:19:11.330" v="2628" actId="20577"/>
          <ac:spMkLst>
            <pc:docMk/>
            <pc:sldMk cId="1950422961" sldId="529"/>
            <ac:spMk id="3" creationId="{60CC81EE-C834-424D-B447-89B61E981EE1}"/>
          </ac:spMkLst>
        </pc:spChg>
        <pc:spChg chg="add del mod">
          <ac:chgData name="Rohit J Kate" userId="6acfeb0a-1742-4fee-9ad0-3462b52b7fdf" providerId="ADAL" clId="{366CB2EF-9B55-440E-B2A2-7732DE1B8CA3}" dt="2021-11-09T04:08:05.608" v="865"/>
          <ac:spMkLst>
            <pc:docMk/>
            <pc:sldMk cId="1950422961" sldId="529"/>
            <ac:spMk id="5" creationId="{B37B894E-8FC5-44F4-AB4A-D4A68511F0FE}"/>
          </ac:spMkLst>
        </pc:spChg>
      </pc:sldChg>
      <pc:sldChg chg="del">
        <pc:chgData name="Rohit J Kate" userId="6acfeb0a-1742-4fee-9ad0-3462b52b7fdf" providerId="ADAL" clId="{366CB2EF-9B55-440E-B2A2-7732DE1B8CA3}" dt="2021-11-09T02:41:38.756" v="42" actId="47"/>
        <pc:sldMkLst>
          <pc:docMk/>
          <pc:sldMk cId="4132001359" sldId="529"/>
        </pc:sldMkLst>
      </pc:sldChg>
      <pc:sldChg chg="add del">
        <pc:chgData name="Rohit J Kate" userId="6acfeb0a-1742-4fee-9ad0-3462b52b7fdf" providerId="ADAL" clId="{366CB2EF-9B55-440E-B2A2-7732DE1B8CA3}" dt="2021-11-09T06:26:32.445" v="2957" actId="47"/>
        <pc:sldMkLst>
          <pc:docMk/>
          <pc:sldMk cId="547719421" sldId="530"/>
        </pc:sldMkLst>
      </pc:sldChg>
      <pc:sldChg chg="modSp add mod">
        <pc:chgData name="Rohit J Kate" userId="6acfeb0a-1742-4fee-9ad0-3462b52b7fdf" providerId="ADAL" clId="{366CB2EF-9B55-440E-B2A2-7732DE1B8CA3}" dt="2021-11-09T06:19:28.836" v="2666" actId="20577"/>
        <pc:sldMkLst>
          <pc:docMk/>
          <pc:sldMk cId="2451259859" sldId="531"/>
        </pc:sldMkLst>
        <pc:spChg chg="mod">
          <ac:chgData name="Rohit J Kate" userId="6acfeb0a-1742-4fee-9ad0-3462b52b7fdf" providerId="ADAL" clId="{366CB2EF-9B55-440E-B2A2-7732DE1B8CA3}" dt="2021-11-09T06:19:28.836" v="2666" actId="20577"/>
          <ac:spMkLst>
            <pc:docMk/>
            <pc:sldMk cId="2451259859" sldId="531"/>
            <ac:spMk id="3" creationId="{60CC81EE-C834-424D-B447-89B61E981EE1}"/>
          </ac:spMkLst>
        </pc:spChg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3986339707" sldId="532"/>
        </pc:sldMkLst>
        <pc:spChg chg="mod">
          <ac:chgData name="Rohit J Kate" userId="6acfeb0a-1742-4fee-9ad0-3462b52b7fdf" providerId="ADAL" clId="{366CB2EF-9B55-440E-B2A2-7732DE1B8CA3}" dt="2021-11-09T06:20:25.248" v="2700" actId="20577"/>
          <ac:spMkLst>
            <pc:docMk/>
            <pc:sldMk cId="3986339707" sldId="532"/>
            <ac:spMk id="3" creationId="{60CC81EE-C834-424D-B447-89B61E981EE1}"/>
          </ac:spMkLst>
        </pc:spChg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3500452117" sldId="533"/>
        </pc:sldMkLst>
        <pc:spChg chg="mod">
          <ac:chgData name="Rohit J Kate" userId="6acfeb0a-1742-4fee-9ad0-3462b52b7fdf" providerId="ADAL" clId="{366CB2EF-9B55-440E-B2A2-7732DE1B8CA3}" dt="2021-11-09T06:20:08.884" v="2698" actId="20577"/>
          <ac:spMkLst>
            <pc:docMk/>
            <pc:sldMk cId="3500452117" sldId="533"/>
            <ac:spMk id="3" creationId="{60CC81EE-C834-424D-B447-89B61E981EE1}"/>
          </ac:spMkLst>
        </pc:spChg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3936622282" sldId="534"/>
        </pc:sldMkLst>
        <pc:spChg chg="mod">
          <ac:chgData name="Rohit J Kate" userId="6acfeb0a-1742-4fee-9ad0-3462b52b7fdf" providerId="ADAL" clId="{366CB2EF-9B55-440E-B2A2-7732DE1B8CA3}" dt="2021-11-09T06:21:02.284" v="2702" actId="20577"/>
          <ac:spMkLst>
            <pc:docMk/>
            <pc:sldMk cId="3936622282" sldId="534"/>
            <ac:spMk id="3" creationId="{60CC81EE-C834-424D-B447-89B61E981EE1}"/>
          </ac:spMkLst>
        </pc:spChg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409228178" sldId="535"/>
        </pc:sldMkLst>
        <pc:spChg chg="mod">
          <ac:chgData name="Rohit J Kate" userId="6acfeb0a-1742-4fee-9ad0-3462b52b7fdf" providerId="ADAL" clId="{366CB2EF-9B55-440E-B2A2-7732DE1B8CA3}" dt="2021-11-09T04:15:24.398" v="1161" actId="20577"/>
          <ac:spMkLst>
            <pc:docMk/>
            <pc:sldMk cId="409228178" sldId="535"/>
            <ac:spMk id="3" creationId="{60CC81EE-C834-424D-B447-89B61E981EE1}"/>
          </ac:spMkLst>
        </pc:spChg>
      </pc:sldChg>
      <pc:sldChg chg="addSp delSp 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3645597203" sldId="536"/>
        </pc:sldMkLst>
        <pc:spChg chg="mod">
          <ac:chgData name="Rohit J Kate" userId="6acfeb0a-1742-4fee-9ad0-3462b52b7fdf" providerId="ADAL" clId="{366CB2EF-9B55-440E-B2A2-7732DE1B8CA3}" dt="2021-11-09T04:15:29.064" v="1164" actId="20577"/>
          <ac:spMkLst>
            <pc:docMk/>
            <pc:sldMk cId="3645597203" sldId="536"/>
            <ac:spMk id="3" creationId="{60CC81EE-C834-424D-B447-89B61E981EE1}"/>
          </ac:spMkLst>
        </pc:spChg>
        <pc:spChg chg="add del mod">
          <ac:chgData name="Rohit J Kate" userId="6acfeb0a-1742-4fee-9ad0-3462b52b7fdf" providerId="ADAL" clId="{366CB2EF-9B55-440E-B2A2-7732DE1B8CA3}" dt="2021-11-09T04:15:48.613" v="1170" actId="1076"/>
          <ac:spMkLst>
            <pc:docMk/>
            <pc:sldMk cId="3645597203" sldId="536"/>
            <ac:spMk id="7" creationId="{BA514D42-3C49-4DBF-825C-A90D0E9F29EB}"/>
          </ac:spMkLst>
        </pc:spChg>
        <pc:cxnChg chg="add mod">
          <ac:chgData name="Rohit J Kate" userId="6acfeb0a-1742-4fee-9ad0-3462b52b7fdf" providerId="ADAL" clId="{366CB2EF-9B55-440E-B2A2-7732DE1B8CA3}" dt="2021-11-09T04:15:45.919" v="1169" actId="1076"/>
          <ac:cxnSpMkLst>
            <pc:docMk/>
            <pc:sldMk cId="3645597203" sldId="536"/>
            <ac:cxnSpMk id="6" creationId="{1F488329-DB70-4ECF-A741-E857BF8E3018}"/>
          </ac:cxnSpMkLst>
        </pc:cxnChg>
      </pc:sldChg>
      <pc:sldChg chg="delSp 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630259313" sldId="537"/>
        </pc:sldMkLst>
        <pc:spChg chg="mod">
          <ac:chgData name="Rohit J Kate" userId="6acfeb0a-1742-4fee-9ad0-3462b52b7fdf" providerId="ADAL" clId="{366CB2EF-9B55-440E-B2A2-7732DE1B8CA3}" dt="2021-11-09T04:16:09.194" v="1178" actId="20577"/>
          <ac:spMkLst>
            <pc:docMk/>
            <pc:sldMk cId="630259313" sldId="537"/>
            <ac:spMk id="3" creationId="{60CC81EE-C834-424D-B447-89B61E981EE1}"/>
          </ac:spMkLst>
        </pc:spChg>
        <pc:spChg chg="del">
          <ac:chgData name="Rohit J Kate" userId="6acfeb0a-1742-4fee-9ad0-3462b52b7fdf" providerId="ADAL" clId="{366CB2EF-9B55-440E-B2A2-7732DE1B8CA3}" dt="2021-11-09T04:16:05.481" v="1174" actId="478"/>
          <ac:spMkLst>
            <pc:docMk/>
            <pc:sldMk cId="630259313" sldId="537"/>
            <ac:spMk id="7" creationId="{BA514D42-3C49-4DBF-825C-A90D0E9F29EB}"/>
          </ac:spMkLst>
        </pc:spChg>
        <pc:cxnChg chg="del">
          <ac:chgData name="Rohit J Kate" userId="6acfeb0a-1742-4fee-9ad0-3462b52b7fdf" providerId="ADAL" clId="{366CB2EF-9B55-440E-B2A2-7732DE1B8CA3}" dt="2021-11-09T04:16:03.251" v="1173" actId="478"/>
          <ac:cxnSpMkLst>
            <pc:docMk/>
            <pc:sldMk cId="630259313" sldId="537"/>
            <ac:cxnSpMk id="6" creationId="{1F488329-DB70-4ECF-A741-E857BF8E3018}"/>
          </ac:cxnSpMkLst>
        </pc:cxnChg>
      </pc:sldChg>
      <pc:sldChg chg="add del">
        <pc:chgData name="Rohit J Kate" userId="6acfeb0a-1742-4fee-9ad0-3462b52b7fdf" providerId="ADAL" clId="{366CB2EF-9B55-440E-B2A2-7732DE1B8CA3}" dt="2021-11-09T04:15:55.482" v="1171" actId="47"/>
        <pc:sldMkLst>
          <pc:docMk/>
          <pc:sldMk cId="3193283547" sldId="537"/>
        </pc:sldMkLst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1856778345" sldId="538"/>
        </pc:sldMkLst>
        <pc:spChg chg="mod">
          <ac:chgData name="Rohit J Kate" userId="6acfeb0a-1742-4fee-9ad0-3462b52b7fdf" providerId="ADAL" clId="{366CB2EF-9B55-440E-B2A2-7732DE1B8CA3}" dt="2021-11-09T04:19:17.215" v="1315" actId="20577"/>
          <ac:spMkLst>
            <pc:docMk/>
            <pc:sldMk cId="1856778345" sldId="538"/>
            <ac:spMk id="3" creationId="{60CC81EE-C834-424D-B447-89B61E981EE1}"/>
          </ac:spMkLst>
        </pc:spChg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189505618" sldId="539"/>
        </pc:sldMkLst>
        <pc:spChg chg="mod">
          <ac:chgData name="Rohit J Kate" userId="6acfeb0a-1742-4fee-9ad0-3462b52b7fdf" providerId="ADAL" clId="{366CB2EF-9B55-440E-B2A2-7732DE1B8CA3}" dt="2021-11-09T04:19:21.661" v="1316" actId="20577"/>
          <ac:spMkLst>
            <pc:docMk/>
            <pc:sldMk cId="189505618" sldId="539"/>
            <ac:spMk id="3" creationId="{60CC81EE-C834-424D-B447-89B61E981EE1}"/>
          </ac:spMkLst>
        </pc:spChg>
      </pc:sldChg>
      <pc:sldChg chg="addSp 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1210623466" sldId="540"/>
        </pc:sldMkLst>
        <pc:spChg chg="mod">
          <ac:chgData name="Rohit J Kate" userId="6acfeb0a-1742-4fee-9ad0-3462b52b7fdf" providerId="ADAL" clId="{366CB2EF-9B55-440E-B2A2-7732DE1B8CA3}" dt="2021-11-09T04:19:25.131" v="1317" actId="20577"/>
          <ac:spMkLst>
            <pc:docMk/>
            <pc:sldMk cId="1210623466" sldId="540"/>
            <ac:spMk id="3" creationId="{60CC81EE-C834-424D-B447-89B61E981EE1}"/>
          </ac:spMkLst>
        </pc:spChg>
        <pc:spChg chg="add mod">
          <ac:chgData name="Rohit J Kate" userId="6acfeb0a-1742-4fee-9ad0-3462b52b7fdf" providerId="ADAL" clId="{366CB2EF-9B55-440E-B2A2-7732DE1B8CA3}" dt="2021-11-09T04:19:29.941" v="1323" actId="1036"/>
          <ac:spMkLst>
            <pc:docMk/>
            <pc:sldMk cId="1210623466" sldId="540"/>
            <ac:spMk id="6" creationId="{7F7B222F-72EA-4DE5-B060-8230FB53C1EE}"/>
          </ac:spMkLst>
        </pc:spChg>
        <pc:cxnChg chg="add mod">
          <ac:chgData name="Rohit J Kate" userId="6acfeb0a-1742-4fee-9ad0-3462b52b7fdf" providerId="ADAL" clId="{366CB2EF-9B55-440E-B2A2-7732DE1B8CA3}" dt="2021-11-09T04:19:29.941" v="1323" actId="1036"/>
          <ac:cxnSpMkLst>
            <pc:docMk/>
            <pc:sldMk cId="1210623466" sldId="540"/>
            <ac:cxnSpMk id="5" creationId="{F36D88BE-D892-4C74-A293-E6C172A045B1}"/>
          </ac:cxnSpMkLst>
        </pc:cxnChg>
      </pc:sldChg>
      <pc:sldChg chg="delSp 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2265223068" sldId="541"/>
        </pc:sldMkLst>
        <pc:spChg chg="mod">
          <ac:chgData name="Rohit J Kate" userId="6acfeb0a-1742-4fee-9ad0-3462b52b7fdf" providerId="ADAL" clId="{366CB2EF-9B55-440E-B2A2-7732DE1B8CA3}" dt="2021-11-09T04:19:53.745" v="1329" actId="20577"/>
          <ac:spMkLst>
            <pc:docMk/>
            <pc:sldMk cId="2265223068" sldId="541"/>
            <ac:spMk id="3" creationId="{60CC81EE-C834-424D-B447-89B61E981EE1}"/>
          </ac:spMkLst>
        </pc:spChg>
        <pc:spChg chg="del">
          <ac:chgData name="Rohit J Kate" userId="6acfeb0a-1742-4fee-9ad0-3462b52b7fdf" providerId="ADAL" clId="{366CB2EF-9B55-440E-B2A2-7732DE1B8CA3}" dt="2021-11-09T04:19:50.396" v="1325" actId="478"/>
          <ac:spMkLst>
            <pc:docMk/>
            <pc:sldMk cId="2265223068" sldId="541"/>
            <ac:spMk id="6" creationId="{7F7B222F-72EA-4DE5-B060-8230FB53C1EE}"/>
          </ac:spMkLst>
        </pc:spChg>
        <pc:cxnChg chg="del">
          <ac:chgData name="Rohit J Kate" userId="6acfeb0a-1742-4fee-9ad0-3462b52b7fdf" providerId="ADAL" clId="{366CB2EF-9B55-440E-B2A2-7732DE1B8CA3}" dt="2021-11-09T04:19:50.396" v="1325" actId="478"/>
          <ac:cxnSpMkLst>
            <pc:docMk/>
            <pc:sldMk cId="2265223068" sldId="541"/>
            <ac:cxnSpMk id="5" creationId="{F36D88BE-D892-4C74-A293-E6C172A045B1}"/>
          </ac:cxnSpMkLst>
        </pc:cxnChg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1759964815" sldId="542"/>
        </pc:sldMkLst>
        <pc:spChg chg="mod">
          <ac:chgData name="Rohit J Kate" userId="6acfeb0a-1742-4fee-9ad0-3462b52b7fdf" providerId="ADAL" clId="{366CB2EF-9B55-440E-B2A2-7732DE1B8CA3}" dt="2021-11-09T04:20:00.037" v="1334" actId="20577"/>
          <ac:spMkLst>
            <pc:docMk/>
            <pc:sldMk cId="1759964815" sldId="542"/>
            <ac:spMk id="3" creationId="{60CC81EE-C834-424D-B447-89B61E981EE1}"/>
          </ac:spMkLst>
        </pc:spChg>
      </pc:sldChg>
      <pc:sldChg chg="addSp delSp modSp new mod delAnim modAnim">
        <pc:chgData name="Rohit J Kate" userId="6acfeb0a-1742-4fee-9ad0-3462b52b7fdf" providerId="ADAL" clId="{366CB2EF-9B55-440E-B2A2-7732DE1B8CA3}" dt="2021-11-09T05:11:45.698" v="1422" actId="1076"/>
        <pc:sldMkLst>
          <pc:docMk/>
          <pc:sldMk cId="2931469640" sldId="543"/>
        </pc:sldMkLst>
        <pc:spChg chg="mod">
          <ac:chgData name="Rohit J Kate" userId="6acfeb0a-1742-4fee-9ad0-3462b52b7fdf" providerId="ADAL" clId="{366CB2EF-9B55-440E-B2A2-7732DE1B8CA3}" dt="2021-11-09T05:10:51.178" v="1408" actId="20577"/>
          <ac:spMkLst>
            <pc:docMk/>
            <pc:sldMk cId="2931469640" sldId="543"/>
            <ac:spMk id="2" creationId="{4805D6B2-3E6E-43B7-9803-CBD3C631F789}"/>
          </ac:spMkLst>
        </pc:spChg>
        <pc:spChg chg="del">
          <ac:chgData name="Rohit J Kate" userId="6acfeb0a-1742-4fee-9ad0-3462b52b7fdf" providerId="ADAL" clId="{366CB2EF-9B55-440E-B2A2-7732DE1B8CA3}" dt="2021-11-09T05:09:33.964" v="1393"/>
          <ac:spMkLst>
            <pc:docMk/>
            <pc:sldMk cId="2931469640" sldId="543"/>
            <ac:spMk id="3" creationId="{7FF4CA6C-1765-4283-B3F4-0758CFAF74E5}"/>
          </ac:spMkLst>
        </pc:spChg>
        <pc:spChg chg="add del mod">
          <ac:chgData name="Rohit J Kate" userId="6acfeb0a-1742-4fee-9ad0-3462b52b7fdf" providerId="ADAL" clId="{366CB2EF-9B55-440E-B2A2-7732DE1B8CA3}" dt="2021-11-09T05:09:19.865" v="1391" actId="478"/>
          <ac:spMkLst>
            <pc:docMk/>
            <pc:sldMk cId="2931469640" sldId="543"/>
            <ac:spMk id="5" creationId="{76489023-167E-4A68-BCE4-794E92AFDAFC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7" creationId="{264A5FDE-915C-4C1C-935D-308D084B62BC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8" creationId="{CE727D66-B681-4089-895B-0C36F1E814CF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12" creationId="{5FD828C1-9B91-4A12-9206-B77FC3B0AFB3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13" creationId="{6369C5FA-B59D-4D35-985E-010C6DEFE158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15" creationId="{CFC966C6-D042-435B-ADA6-D8017B6597B0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17" creationId="{4F5E5731-5D0E-4757-BD6A-5B57C32D27FA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18" creationId="{32F1E397-821C-4822-9FB1-FF9D3DCA9FE9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21" creationId="{3EB2B796-8E30-471F-A017-3CECD64740A2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22" creationId="{972B97AD-B711-4191-8193-B511BCD7476E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25" creationId="{452FE088-0413-49C0-8EBD-81B0E0397023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26" creationId="{5E0EEE7D-801A-438F-A3C2-C392018C1F3F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27" creationId="{43F04169-5C26-49F1-8AB8-D4CA8EB2490F}"/>
          </ac:spMkLst>
        </pc:spChg>
        <pc:spChg chg="add del mod">
          <ac:chgData name="Rohit J Kate" userId="6acfeb0a-1742-4fee-9ad0-3462b52b7fdf" providerId="ADAL" clId="{366CB2EF-9B55-440E-B2A2-7732DE1B8CA3}" dt="2021-11-09T05:10:15.432" v="1404" actId="478"/>
          <ac:spMkLst>
            <pc:docMk/>
            <pc:sldMk cId="2931469640" sldId="543"/>
            <ac:spMk id="28" creationId="{1399B6C0-8642-4A7B-BE0A-CCF477C4AC45}"/>
          </ac:spMkLst>
        </pc:spChg>
        <pc:spChg chg="add mod">
          <ac:chgData name="Rohit J Kate" userId="6acfeb0a-1742-4fee-9ad0-3462b52b7fdf" providerId="ADAL" clId="{366CB2EF-9B55-440E-B2A2-7732DE1B8CA3}" dt="2021-11-09T05:11:45.698" v="1422" actId="1076"/>
          <ac:spMkLst>
            <pc:docMk/>
            <pc:sldMk cId="2931469640" sldId="543"/>
            <ac:spMk id="36" creationId="{34B8F69A-607B-4407-B628-F61CAE8A31E9}"/>
          </ac:spMkLst>
        </pc:spChg>
        <pc:picChg chg="add del mod">
          <ac:chgData name="Rohit J Kate" userId="6acfeb0a-1742-4fee-9ad0-3462b52b7fdf" providerId="ADAL" clId="{366CB2EF-9B55-440E-B2A2-7732DE1B8CA3}" dt="2021-11-09T05:09:22.490" v="1392" actId="478"/>
          <ac:picMkLst>
            <pc:docMk/>
            <pc:sldMk cId="2931469640" sldId="543"/>
            <ac:picMk id="6" creationId="{7689A8E6-B8BA-4000-A8B9-3D7B6A59A5DA}"/>
          </ac:picMkLst>
        </pc:picChg>
        <pc:picChg chg="add mod">
          <ac:chgData name="Rohit J Kate" userId="6acfeb0a-1742-4fee-9ad0-3462b52b7fdf" providerId="ADAL" clId="{366CB2EF-9B55-440E-B2A2-7732DE1B8CA3}" dt="2021-11-09T05:10:09.421" v="1403" actId="14100"/>
          <ac:picMkLst>
            <pc:docMk/>
            <pc:sldMk cId="2931469640" sldId="543"/>
            <ac:picMk id="33" creationId="{69116D0C-7E20-4C92-B5FA-1E281A6DBFF4}"/>
          </ac:picMkLst>
        </pc:pic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9" creationId="{A6F3E7E4-A522-466B-8C5C-56727C6E20DB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10" creationId="{85023492-6133-4303-82D2-F81DD77A7B5A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11" creationId="{90C1BEFC-8D1D-4133-993A-1802E2B07146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14" creationId="{FD682A74-4276-4D3E-B250-A987852A1917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16" creationId="{484F3168-2323-421B-8D6E-D561F4544FB5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19" creationId="{F0A8A79C-AF83-41A3-B08E-D9026AC1AEBB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20" creationId="{2FCF36B6-A789-4501-B696-F3EC2B16FF94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23" creationId="{BE4A8C97-FEF5-4B4F-ADF9-99EAD378CBB9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24" creationId="{3515969B-69EF-41F3-B977-0CFC24104218}"/>
          </ac:cxnSpMkLst>
        </pc:cxnChg>
        <pc:cxnChg chg="add del mod">
          <ac:chgData name="Rohit J Kate" userId="6acfeb0a-1742-4fee-9ad0-3462b52b7fdf" providerId="ADAL" clId="{366CB2EF-9B55-440E-B2A2-7732DE1B8CA3}" dt="2021-11-09T05:11:15.206" v="1413" actId="478"/>
          <ac:cxnSpMkLst>
            <pc:docMk/>
            <pc:sldMk cId="2931469640" sldId="543"/>
            <ac:cxnSpMk id="29" creationId="{D7A14B5A-2AAF-4618-88F9-A6DC4C41C7B8}"/>
          </ac:cxnSpMkLst>
        </pc:cxnChg>
        <pc:cxnChg chg="add del mod">
          <ac:chgData name="Rohit J Kate" userId="6acfeb0a-1742-4fee-9ad0-3462b52b7fdf" providerId="ADAL" clId="{366CB2EF-9B55-440E-B2A2-7732DE1B8CA3}" dt="2021-11-09T05:11:13.352" v="1412" actId="478"/>
          <ac:cxnSpMkLst>
            <pc:docMk/>
            <pc:sldMk cId="2931469640" sldId="543"/>
            <ac:cxnSpMk id="30" creationId="{D40C0370-3CA5-4F05-92E0-4A70216A2B6B}"/>
          </ac:cxnSpMkLst>
        </pc:cxnChg>
        <pc:cxnChg chg="add del mod">
          <ac:chgData name="Rohit J Kate" userId="6acfeb0a-1742-4fee-9ad0-3462b52b7fdf" providerId="ADAL" clId="{366CB2EF-9B55-440E-B2A2-7732DE1B8CA3}" dt="2021-11-09T05:11:11.636" v="1411" actId="478"/>
          <ac:cxnSpMkLst>
            <pc:docMk/>
            <pc:sldMk cId="2931469640" sldId="543"/>
            <ac:cxnSpMk id="31" creationId="{EEF04FBA-8A0C-4243-9CA1-034409BAD7C3}"/>
          </ac:cxnSpMkLst>
        </pc:cxnChg>
        <pc:cxnChg chg="add del mod">
          <ac:chgData name="Rohit J Kate" userId="6acfeb0a-1742-4fee-9ad0-3462b52b7fdf" providerId="ADAL" clId="{366CB2EF-9B55-440E-B2A2-7732DE1B8CA3}" dt="2021-11-09T05:11:08.738" v="1410" actId="478"/>
          <ac:cxnSpMkLst>
            <pc:docMk/>
            <pc:sldMk cId="2931469640" sldId="543"/>
            <ac:cxnSpMk id="34" creationId="{BE9569C1-FDC0-45C6-9869-E7892874F126}"/>
          </ac:cxnSpMkLst>
        </pc:cxnChg>
        <pc:cxnChg chg="add del mod">
          <ac:chgData name="Rohit J Kate" userId="6acfeb0a-1742-4fee-9ad0-3462b52b7fdf" providerId="ADAL" clId="{366CB2EF-9B55-440E-B2A2-7732DE1B8CA3}" dt="2021-11-09T05:11:08.738" v="1410" actId="478"/>
          <ac:cxnSpMkLst>
            <pc:docMk/>
            <pc:sldMk cId="2931469640" sldId="543"/>
            <ac:cxnSpMk id="35" creationId="{206C03C2-1514-418A-9C7B-5388AB48B662}"/>
          </ac:cxnSpMkLst>
        </pc:cxnChg>
        <pc:cxnChg chg="add mod">
          <ac:chgData name="Rohit J Kate" userId="6acfeb0a-1742-4fee-9ad0-3462b52b7fdf" providerId="ADAL" clId="{366CB2EF-9B55-440E-B2A2-7732DE1B8CA3}" dt="2021-11-09T05:11:33.344" v="1414"/>
          <ac:cxnSpMkLst>
            <pc:docMk/>
            <pc:sldMk cId="2931469640" sldId="543"/>
            <ac:cxnSpMk id="37" creationId="{15D1FE82-B2CB-42C0-A490-F9A0291F5D83}"/>
          </ac:cxnSpMkLst>
        </pc:cxnChg>
        <pc:cxnChg chg="add mod">
          <ac:chgData name="Rohit J Kate" userId="6acfeb0a-1742-4fee-9ad0-3462b52b7fdf" providerId="ADAL" clId="{366CB2EF-9B55-440E-B2A2-7732DE1B8CA3}" dt="2021-11-09T05:11:33.344" v="1414"/>
          <ac:cxnSpMkLst>
            <pc:docMk/>
            <pc:sldMk cId="2931469640" sldId="543"/>
            <ac:cxnSpMk id="38" creationId="{A180CFD3-7C59-4C17-907B-6ECD9B494495}"/>
          </ac:cxnSpMkLst>
        </pc:cxnChg>
        <pc:cxnChg chg="add mod">
          <ac:chgData name="Rohit J Kate" userId="6acfeb0a-1742-4fee-9ad0-3462b52b7fdf" providerId="ADAL" clId="{366CB2EF-9B55-440E-B2A2-7732DE1B8CA3}" dt="2021-11-09T05:11:33.344" v="1414"/>
          <ac:cxnSpMkLst>
            <pc:docMk/>
            <pc:sldMk cId="2931469640" sldId="543"/>
            <ac:cxnSpMk id="39" creationId="{FECE4426-283A-4848-AF1B-760A20FFFA6A}"/>
          </ac:cxnSpMkLst>
        </pc:cxnChg>
      </pc:sldChg>
      <pc:sldChg chg="add del">
        <pc:chgData name="Rohit J Kate" userId="6acfeb0a-1742-4fee-9ad0-3462b52b7fdf" providerId="ADAL" clId="{366CB2EF-9B55-440E-B2A2-7732DE1B8CA3}" dt="2021-11-09T05:53:23.887" v="2284" actId="47"/>
        <pc:sldMkLst>
          <pc:docMk/>
          <pc:sldMk cId="1528484490" sldId="544"/>
        </pc:sldMkLst>
      </pc:sldChg>
      <pc:sldChg chg="addSp delSp modSp add mod">
        <pc:chgData name="Rohit J Kate" userId="6acfeb0a-1742-4fee-9ad0-3462b52b7fdf" providerId="ADAL" clId="{366CB2EF-9B55-440E-B2A2-7732DE1B8CA3}" dt="2021-11-09T16:03:39.188" v="4343" actId="20577"/>
        <pc:sldMkLst>
          <pc:docMk/>
          <pc:sldMk cId="2328325090" sldId="545"/>
        </pc:sldMkLst>
        <pc:spChg chg="mod">
          <ac:chgData name="Rohit J Kate" userId="6acfeb0a-1742-4fee-9ad0-3462b52b7fdf" providerId="ADAL" clId="{366CB2EF-9B55-440E-B2A2-7732DE1B8CA3}" dt="2021-11-09T16:03:39.188" v="4343" actId="20577"/>
          <ac:spMkLst>
            <pc:docMk/>
            <pc:sldMk cId="2328325090" sldId="545"/>
            <ac:spMk id="3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07.208" v="1494" actId="478"/>
          <ac:spMkLst>
            <pc:docMk/>
            <pc:sldMk cId="2328325090" sldId="545"/>
            <ac:spMk id="8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07.208" v="1494" actId="478"/>
          <ac:spMkLst>
            <pc:docMk/>
            <pc:sldMk cId="2328325090" sldId="545"/>
            <ac:spMk id="9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07.208" v="1494" actId="478"/>
          <ac:spMkLst>
            <pc:docMk/>
            <pc:sldMk cId="2328325090" sldId="545"/>
            <ac:spMk id="16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07.208" v="1494" actId="478"/>
          <ac:spMkLst>
            <pc:docMk/>
            <pc:sldMk cId="2328325090" sldId="545"/>
            <ac:spMk id="18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10.952" v="1495" actId="478"/>
          <ac:spMkLst>
            <pc:docMk/>
            <pc:sldMk cId="2328325090" sldId="545"/>
            <ac:spMk id="19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10.952" v="1495" actId="478"/>
          <ac:spMkLst>
            <pc:docMk/>
            <pc:sldMk cId="2328325090" sldId="545"/>
            <ac:spMk id="20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10.952" v="1495" actId="478"/>
          <ac:spMkLst>
            <pc:docMk/>
            <pc:sldMk cId="2328325090" sldId="545"/>
            <ac:spMk id="21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10.952" v="1495" actId="478"/>
          <ac:spMkLst>
            <pc:docMk/>
            <pc:sldMk cId="2328325090" sldId="545"/>
            <ac:spMk id="22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10.952" v="1495" actId="478"/>
          <ac:spMkLst>
            <pc:docMk/>
            <pc:sldMk cId="2328325090" sldId="545"/>
            <ac:spMk id="23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10.952" v="1495" actId="478"/>
          <ac:spMkLst>
            <pc:docMk/>
            <pc:sldMk cId="2328325090" sldId="545"/>
            <ac:spMk id="24" creationId="{00000000-0000-0000-0000-000000000000}"/>
          </ac:spMkLst>
        </pc:spChg>
        <pc:spChg chg="add mod">
          <ac:chgData name="Rohit J Kate" userId="6acfeb0a-1742-4fee-9ad0-3462b52b7fdf" providerId="ADAL" clId="{366CB2EF-9B55-440E-B2A2-7732DE1B8CA3}" dt="2021-11-09T05:30:22.225" v="1567" actId="1037"/>
          <ac:spMkLst>
            <pc:docMk/>
            <pc:sldMk cId="2328325090" sldId="545"/>
            <ac:spMk id="33" creationId="{AF87DECF-AA0C-4FB2-AB8D-9CCE22E902DF}"/>
          </ac:spMkLst>
        </pc:spChg>
        <pc:spChg chg="add mod">
          <ac:chgData name="Rohit J Kate" userId="6acfeb0a-1742-4fee-9ad0-3462b52b7fdf" providerId="ADAL" clId="{366CB2EF-9B55-440E-B2A2-7732DE1B8CA3}" dt="2021-11-09T05:30:22.225" v="1567" actId="1037"/>
          <ac:spMkLst>
            <pc:docMk/>
            <pc:sldMk cId="2328325090" sldId="545"/>
            <ac:spMk id="44" creationId="{519489A9-8391-43C5-BB0A-D09A6B40A818}"/>
          </ac:spMkLst>
        </pc:spChg>
        <pc:spChg chg="mod">
          <ac:chgData name="Rohit J Kate" userId="6acfeb0a-1742-4fee-9ad0-3462b52b7fdf" providerId="ADAL" clId="{366CB2EF-9B55-440E-B2A2-7732DE1B8CA3}" dt="2021-11-09T05:29:04.641" v="1505"/>
          <ac:spMkLst>
            <pc:docMk/>
            <pc:sldMk cId="2328325090" sldId="545"/>
            <ac:spMk id="46" creationId="{00053120-DA79-47EB-95AE-C2BB00AB6A2E}"/>
          </ac:spMkLst>
        </pc:spChg>
        <pc:spChg chg="mod">
          <ac:chgData name="Rohit J Kate" userId="6acfeb0a-1742-4fee-9ad0-3462b52b7fdf" providerId="ADAL" clId="{366CB2EF-9B55-440E-B2A2-7732DE1B8CA3}" dt="2021-11-09T05:29:04.641" v="1505"/>
          <ac:spMkLst>
            <pc:docMk/>
            <pc:sldMk cId="2328325090" sldId="545"/>
            <ac:spMk id="47" creationId="{32ED2BD3-14D1-4E15-AF87-3D0C329DC3E9}"/>
          </ac:spMkLst>
        </pc:spChg>
        <pc:spChg chg="add mod">
          <ac:chgData name="Rohit J Kate" userId="6acfeb0a-1742-4fee-9ad0-3462b52b7fdf" providerId="ADAL" clId="{366CB2EF-9B55-440E-B2A2-7732DE1B8CA3}" dt="2021-11-09T05:29:12.443" v="1526" actId="1037"/>
          <ac:spMkLst>
            <pc:docMk/>
            <pc:sldMk cId="2328325090" sldId="545"/>
            <ac:spMk id="48" creationId="{3DC2EAAE-8C04-40CF-8D16-A401F80D0823}"/>
          </ac:spMkLst>
        </pc:spChg>
        <pc:spChg chg="add mod">
          <ac:chgData name="Rohit J Kate" userId="6acfeb0a-1742-4fee-9ad0-3462b52b7fdf" providerId="ADAL" clId="{366CB2EF-9B55-440E-B2A2-7732DE1B8CA3}" dt="2021-11-09T05:29:12.443" v="1526" actId="1037"/>
          <ac:spMkLst>
            <pc:docMk/>
            <pc:sldMk cId="2328325090" sldId="545"/>
            <ac:spMk id="49" creationId="{F9F91DC5-0A51-4122-8413-CD2B8CD2E853}"/>
          </ac:spMkLst>
        </pc:spChg>
        <pc:spChg chg="add mod">
          <ac:chgData name="Rohit J Kate" userId="6acfeb0a-1742-4fee-9ad0-3462b52b7fdf" providerId="ADAL" clId="{366CB2EF-9B55-440E-B2A2-7732DE1B8CA3}" dt="2021-11-09T05:30:15.537" v="1565" actId="1035"/>
          <ac:spMkLst>
            <pc:docMk/>
            <pc:sldMk cId="2328325090" sldId="545"/>
            <ac:spMk id="58" creationId="{394E2AD6-B958-424F-912C-A34B30DCDB7B}"/>
          </ac:spMkLst>
        </pc:spChg>
        <pc:spChg chg="add mod">
          <ac:chgData name="Rohit J Kate" userId="6acfeb0a-1742-4fee-9ad0-3462b52b7fdf" providerId="ADAL" clId="{366CB2EF-9B55-440E-B2A2-7732DE1B8CA3}" dt="2021-11-09T05:31:13.883" v="1582" actId="1036"/>
          <ac:spMkLst>
            <pc:docMk/>
            <pc:sldMk cId="2328325090" sldId="545"/>
            <ac:spMk id="59" creationId="{4835F3F0-B9AE-49BE-AAE5-9365A172170F}"/>
          </ac:spMkLst>
        </pc:spChg>
        <pc:spChg chg="add mod">
          <ac:chgData name="Rohit J Kate" userId="6acfeb0a-1742-4fee-9ad0-3462b52b7fdf" providerId="ADAL" clId="{366CB2EF-9B55-440E-B2A2-7732DE1B8CA3}" dt="2021-11-09T05:29:54.450" v="1549" actId="1035"/>
          <ac:spMkLst>
            <pc:docMk/>
            <pc:sldMk cId="2328325090" sldId="545"/>
            <ac:spMk id="60" creationId="{852C71F1-50E7-4C74-8B3D-37AE60941D3A}"/>
          </ac:spMkLst>
        </pc:spChg>
        <pc:spChg chg="add mod">
          <ac:chgData name="Rohit J Kate" userId="6acfeb0a-1742-4fee-9ad0-3462b52b7fdf" providerId="ADAL" clId="{366CB2EF-9B55-440E-B2A2-7732DE1B8CA3}" dt="2021-11-09T05:30:15.537" v="1565" actId="1035"/>
          <ac:spMkLst>
            <pc:docMk/>
            <pc:sldMk cId="2328325090" sldId="545"/>
            <ac:spMk id="61" creationId="{95A3357D-C1FA-4CC1-9E94-79DCEC031FBB}"/>
          </ac:spMkLst>
        </pc:spChg>
        <pc:spChg chg="add mod">
          <ac:chgData name="Rohit J Kate" userId="6acfeb0a-1742-4fee-9ad0-3462b52b7fdf" providerId="ADAL" clId="{366CB2EF-9B55-440E-B2A2-7732DE1B8CA3}" dt="2021-11-09T05:29:54.450" v="1549" actId="1035"/>
          <ac:spMkLst>
            <pc:docMk/>
            <pc:sldMk cId="2328325090" sldId="545"/>
            <ac:spMk id="62" creationId="{A0C38471-C215-4A0F-9042-F03900FC49E4}"/>
          </ac:spMkLst>
        </pc:spChg>
        <pc:spChg chg="add mod">
          <ac:chgData name="Rohit J Kate" userId="6acfeb0a-1742-4fee-9ad0-3462b52b7fdf" providerId="ADAL" clId="{366CB2EF-9B55-440E-B2A2-7732DE1B8CA3}" dt="2021-11-09T05:31:13.883" v="1582" actId="1036"/>
          <ac:spMkLst>
            <pc:docMk/>
            <pc:sldMk cId="2328325090" sldId="545"/>
            <ac:spMk id="63" creationId="{ABF82ACE-FEA7-4B31-B861-9F3FE7749C78}"/>
          </ac:spMkLst>
        </pc:spChg>
        <pc:grpChg chg="del">
          <ac:chgData name="Rohit J Kate" userId="6acfeb0a-1742-4fee-9ad0-3462b52b7fdf" providerId="ADAL" clId="{366CB2EF-9B55-440E-B2A2-7732DE1B8CA3}" dt="2021-11-09T05:28:07.208" v="1494" actId="478"/>
          <ac:grpSpMkLst>
            <pc:docMk/>
            <pc:sldMk cId="2328325090" sldId="545"/>
            <ac:grpSpMk id="12" creationId="{00000000-0000-0000-0000-000000000000}"/>
          </ac:grpSpMkLst>
        </pc:grpChg>
        <pc:grpChg chg="del">
          <ac:chgData name="Rohit J Kate" userId="6acfeb0a-1742-4fee-9ad0-3462b52b7fdf" providerId="ADAL" clId="{366CB2EF-9B55-440E-B2A2-7732DE1B8CA3}" dt="2021-11-09T05:28:10.952" v="1495" actId="478"/>
          <ac:grpSpMkLst>
            <pc:docMk/>
            <pc:sldMk cId="2328325090" sldId="545"/>
            <ac:grpSpMk id="35" creationId="{00000000-0000-0000-0000-000000000000}"/>
          </ac:grpSpMkLst>
        </pc:grpChg>
        <pc:grpChg chg="del">
          <ac:chgData name="Rohit J Kate" userId="6acfeb0a-1742-4fee-9ad0-3462b52b7fdf" providerId="ADAL" clId="{366CB2EF-9B55-440E-B2A2-7732DE1B8CA3}" dt="2021-11-09T05:28:10.952" v="1495" actId="478"/>
          <ac:grpSpMkLst>
            <pc:docMk/>
            <pc:sldMk cId="2328325090" sldId="545"/>
            <ac:grpSpMk id="36" creationId="{00000000-0000-0000-0000-000000000000}"/>
          </ac:grpSpMkLst>
        </pc:grpChg>
        <pc:grpChg chg="del">
          <ac:chgData name="Rohit J Kate" userId="6acfeb0a-1742-4fee-9ad0-3462b52b7fdf" providerId="ADAL" clId="{366CB2EF-9B55-440E-B2A2-7732DE1B8CA3}" dt="2021-11-09T05:28:10.952" v="1495" actId="478"/>
          <ac:grpSpMkLst>
            <pc:docMk/>
            <pc:sldMk cId="2328325090" sldId="545"/>
            <ac:grpSpMk id="40" creationId="{00000000-0000-0000-0000-000000000000}"/>
          </ac:grpSpMkLst>
        </pc:grpChg>
        <pc:grpChg chg="add mod">
          <ac:chgData name="Rohit J Kate" userId="6acfeb0a-1742-4fee-9ad0-3462b52b7fdf" providerId="ADAL" clId="{366CB2EF-9B55-440E-B2A2-7732DE1B8CA3}" dt="2021-11-09T05:29:12.443" v="1526" actId="1037"/>
          <ac:grpSpMkLst>
            <pc:docMk/>
            <pc:sldMk cId="2328325090" sldId="545"/>
            <ac:grpSpMk id="45" creationId="{596FE6DB-F094-40D4-9C54-95CA26447958}"/>
          </ac:grpSpMkLst>
        </pc:grpChg>
        <pc:grpChg chg="add mod">
          <ac:chgData name="Rohit J Kate" userId="6acfeb0a-1742-4fee-9ad0-3462b52b7fdf" providerId="ADAL" clId="{366CB2EF-9B55-440E-B2A2-7732DE1B8CA3}" dt="2021-11-09T05:29:43.355" v="1545" actId="1038"/>
          <ac:grpSpMkLst>
            <pc:docMk/>
            <pc:sldMk cId="2328325090" sldId="545"/>
            <ac:grpSpMk id="50" creationId="{E57D0C68-4967-4F05-BEDD-5809782FE97A}"/>
          </ac:grpSpMkLst>
        </pc:grpChg>
        <pc:grpChg chg="add mod">
          <ac:chgData name="Rohit J Kate" userId="6acfeb0a-1742-4fee-9ad0-3462b52b7fdf" providerId="ADAL" clId="{366CB2EF-9B55-440E-B2A2-7732DE1B8CA3}" dt="2021-11-09T05:29:43.355" v="1545" actId="1038"/>
          <ac:grpSpMkLst>
            <pc:docMk/>
            <pc:sldMk cId="2328325090" sldId="545"/>
            <ac:grpSpMk id="54" creationId="{2E537EB6-0111-4A75-B196-968A550FCC0F}"/>
          </ac:grpSpMkLst>
        </pc:grpChg>
        <pc:grpChg chg="add mod">
          <ac:chgData name="Rohit J Kate" userId="6acfeb0a-1742-4fee-9ad0-3462b52b7fdf" providerId="ADAL" clId="{366CB2EF-9B55-440E-B2A2-7732DE1B8CA3}" dt="2021-11-09T05:29:43.355" v="1545" actId="1038"/>
          <ac:grpSpMkLst>
            <pc:docMk/>
            <pc:sldMk cId="2328325090" sldId="545"/>
            <ac:grpSpMk id="64" creationId="{A79A8507-D5C6-44EC-8942-A32DF987B0AE}"/>
          </ac:grpSpMkLst>
        </pc:grpChg>
        <pc:picChg chg="add mod">
          <ac:chgData name="Rohit J Kate" userId="6acfeb0a-1742-4fee-9ad0-3462b52b7fdf" providerId="ADAL" clId="{366CB2EF-9B55-440E-B2A2-7732DE1B8CA3}" dt="2021-11-09T05:28:39.557" v="1501" actId="1076"/>
          <ac:picMkLst>
            <pc:docMk/>
            <pc:sldMk cId="2328325090" sldId="545"/>
            <ac:picMk id="31" creationId="{088E1366-B740-44A5-B537-6A1CE349209A}"/>
          </ac:picMkLst>
        </pc:pic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51" creationId="{6ACCDE81-A598-4FE0-B1E3-1DA6D8C3EA10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52" creationId="{9C26283D-940F-4133-8FC4-34AA16F9E9DA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53" creationId="{1DF71D08-7CFD-4343-A42E-BF704A1469AE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55" creationId="{3E7DAB2B-2A99-4998-8DFA-87B9CA2DEADB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56" creationId="{F67BB5A6-554A-44A5-8CC9-D12358E3ADB9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57" creationId="{C1C3D201-F3AF-4CBF-B50F-41911E1D2671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65" creationId="{B2E26D34-423E-452C-878B-DD66FF2491A5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66" creationId="{9292C210-A801-4537-8A53-BE0D2D016CE6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67" creationId="{E12DA7F7-1F60-46B2-ABDC-105ECC815BAB}"/>
          </ac:cxnSpMkLst>
        </pc:cxnChg>
      </pc:sldChg>
      <pc:sldChg chg="add del">
        <pc:chgData name="Rohit J Kate" userId="6acfeb0a-1742-4fee-9ad0-3462b52b7fdf" providerId="ADAL" clId="{366CB2EF-9B55-440E-B2A2-7732DE1B8CA3}" dt="2021-11-09T05:28:13.513" v="1497"/>
        <pc:sldMkLst>
          <pc:docMk/>
          <pc:sldMk cId="1783712961" sldId="546"/>
        </pc:sldMkLst>
      </pc:sldChg>
      <pc:sldChg chg="addSp delSp modSp new mod">
        <pc:chgData name="Rohit J Kate" userId="6acfeb0a-1742-4fee-9ad0-3462b52b7fdf" providerId="ADAL" clId="{366CB2EF-9B55-440E-B2A2-7732DE1B8CA3}" dt="2021-11-09T05:50:57.865" v="2283" actId="947"/>
        <pc:sldMkLst>
          <pc:docMk/>
          <pc:sldMk cId="1889813543" sldId="546"/>
        </pc:sldMkLst>
        <pc:spChg chg="mod">
          <ac:chgData name="Rohit J Kate" userId="6acfeb0a-1742-4fee-9ad0-3462b52b7fdf" providerId="ADAL" clId="{366CB2EF-9B55-440E-B2A2-7732DE1B8CA3}" dt="2021-11-09T05:38:23.342" v="1771" actId="20577"/>
          <ac:spMkLst>
            <pc:docMk/>
            <pc:sldMk cId="1889813543" sldId="546"/>
            <ac:spMk id="2" creationId="{A0711C2A-86FF-46EA-9209-2779DB69F1E9}"/>
          </ac:spMkLst>
        </pc:spChg>
        <pc:spChg chg="mod">
          <ac:chgData name="Rohit J Kate" userId="6acfeb0a-1742-4fee-9ad0-3462b52b7fdf" providerId="ADAL" clId="{366CB2EF-9B55-440E-B2A2-7732DE1B8CA3}" dt="2021-11-09T05:39:24.990" v="1857" actId="1076"/>
          <ac:spMkLst>
            <pc:docMk/>
            <pc:sldMk cId="1889813543" sldId="546"/>
            <ac:spMk id="3" creationId="{9CA5A5A3-F97C-48AF-A4AB-77114E881B04}"/>
          </ac:spMkLst>
        </pc:spChg>
        <pc:spChg chg="add mod">
          <ac:chgData name="Rohit J Kate" userId="6acfeb0a-1742-4fee-9ad0-3462b52b7fdf" providerId="ADAL" clId="{366CB2EF-9B55-440E-B2A2-7732DE1B8CA3}" dt="2021-11-09T05:39:04.645" v="1854" actId="20577"/>
          <ac:spMkLst>
            <pc:docMk/>
            <pc:sldMk cId="1889813543" sldId="546"/>
            <ac:spMk id="5" creationId="{12815874-F034-4193-9CE2-57F1BF4D5C22}"/>
          </ac:spMkLst>
        </pc:spChg>
        <pc:spChg chg="add del mod">
          <ac:chgData name="Rohit J Kate" userId="6acfeb0a-1742-4fee-9ad0-3462b52b7fdf" providerId="ADAL" clId="{366CB2EF-9B55-440E-B2A2-7732DE1B8CA3}" dt="2021-11-09T05:39:14.384" v="1855" actId="478"/>
          <ac:spMkLst>
            <pc:docMk/>
            <pc:sldMk cId="1889813543" sldId="546"/>
            <ac:spMk id="6" creationId="{FD58C68F-B8F5-4F39-97C7-4AC510C64093}"/>
          </ac:spMkLst>
        </pc:spChg>
        <pc:spChg chg="add mod">
          <ac:chgData name="Rohit J Kate" userId="6acfeb0a-1742-4fee-9ad0-3462b52b7fdf" providerId="ADAL" clId="{366CB2EF-9B55-440E-B2A2-7732DE1B8CA3}" dt="2021-11-09T05:38:55.022" v="1849" actId="1037"/>
          <ac:spMkLst>
            <pc:docMk/>
            <pc:sldMk cId="1889813543" sldId="546"/>
            <ac:spMk id="7" creationId="{C5C6CC33-A104-4F77-AFCD-B3142AA5D36F}"/>
          </ac:spMkLst>
        </pc:spChg>
        <pc:spChg chg="add mod">
          <ac:chgData name="Rohit J Kate" userId="6acfeb0a-1742-4fee-9ad0-3462b52b7fdf" providerId="ADAL" clId="{366CB2EF-9B55-440E-B2A2-7732DE1B8CA3}" dt="2021-11-09T05:49:34.322" v="2256" actId="947"/>
          <ac:spMkLst>
            <pc:docMk/>
            <pc:sldMk cId="1889813543" sldId="546"/>
            <ac:spMk id="11" creationId="{1FC58351-5DBE-4366-ADCA-F15097810DB3}"/>
          </ac:spMkLst>
        </pc:spChg>
        <pc:spChg chg="add mod">
          <ac:chgData name="Rohit J Kate" userId="6acfeb0a-1742-4fee-9ad0-3462b52b7fdf" providerId="ADAL" clId="{366CB2EF-9B55-440E-B2A2-7732DE1B8CA3}" dt="2021-11-09T05:49:41.917" v="2259" actId="947"/>
          <ac:spMkLst>
            <pc:docMk/>
            <pc:sldMk cId="1889813543" sldId="546"/>
            <ac:spMk id="12" creationId="{4EF14FC0-1B2C-4C59-9DB5-FA1DBCA38FAF}"/>
          </ac:spMkLst>
        </pc:spChg>
        <pc:spChg chg="add mod">
          <ac:chgData name="Rohit J Kate" userId="6acfeb0a-1742-4fee-9ad0-3462b52b7fdf" providerId="ADAL" clId="{366CB2EF-9B55-440E-B2A2-7732DE1B8CA3}" dt="2021-11-09T05:49:22.104" v="2253" actId="947"/>
          <ac:spMkLst>
            <pc:docMk/>
            <pc:sldMk cId="1889813543" sldId="546"/>
            <ac:spMk id="13" creationId="{766B90F2-800D-4924-B9E1-2605DBF5F404}"/>
          </ac:spMkLst>
        </pc:spChg>
        <pc:spChg chg="add mod">
          <ac:chgData name="Rohit J Kate" userId="6acfeb0a-1742-4fee-9ad0-3462b52b7fdf" providerId="ADAL" clId="{366CB2EF-9B55-440E-B2A2-7732DE1B8CA3}" dt="2021-11-09T05:49:14.644" v="2250" actId="947"/>
          <ac:spMkLst>
            <pc:docMk/>
            <pc:sldMk cId="1889813543" sldId="546"/>
            <ac:spMk id="20" creationId="{280D9724-D1DA-4639-B4DC-7C527375D0E4}"/>
          </ac:spMkLst>
        </pc:spChg>
        <pc:spChg chg="add mod">
          <ac:chgData name="Rohit J Kate" userId="6acfeb0a-1742-4fee-9ad0-3462b52b7fdf" providerId="ADAL" clId="{366CB2EF-9B55-440E-B2A2-7732DE1B8CA3}" dt="2021-11-09T05:41:59.683" v="1993" actId="20577"/>
          <ac:spMkLst>
            <pc:docMk/>
            <pc:sldMk cId="1889813543" sldId="546"/>
            <ac:spMk id="21" creationId="{79F8B60A-B4B6-40A4-BCE6-1A97BEA39D62}"/>
          </ac:spMkLst>
        </pc:spChg>
        <pc:spChg chg="add mod">
          <ac:chgData name="Rohit J Kate" userId="6acfeb0a-1742-4fee-9ad0-3462b52b7fdf" providerId="ADAL" clId="{366CB2EF-9B55-440E-B2A2-7732DE1B8CA3}" dt="2021-11-09T05:39:41.580" v="1921" actId="1035"/>
          <ac:spMkLst>
            <pc:docMk/>
            <pc:sldMk cId="1889813543" sldId="546"/>
            <ac:spMk id="22" creationId="{CAEA88E9-5DD0-4BB8-B525-135028D6897B}"/>
          </ac:spMkLst>
        </pc:spChg>
        <pc:spChg chg="add mod">
          <ac:chgData name="Rohit J Kate" userId="6acfeb0a-1742-4fee-9ad0-3462b52b7fdf" providerId="ADAL" clId="{366CB2EF-9B55-440E-B2A2-7732DE1B8CA3}" dt="2021-11-09T05:50:20.194" v="2268" actId="947"/>
          <ac:spMkLst>
            <pc:docMk/>
            <pc:sldMk cId="1889813543" sldId="546"/>
            <ac:spMk id="26" creationId="{C0898DF7-63B7-447C-8211-0A636FFC2967}"/>
          </ac:spMkLst>
        </pc:spChg>
        <pc:spChg chg="add mod">
          <ac:chgData name="Rohit J Kate" userId="6acfeb0a-1742-4fee-9ad0-3462b52b7fdf" providerId="ADAL" clId="{366CB2EF-9B55-440E-B2A2-7732DE1B8CA3}" dt="2021-11-09T05:50:57.865" v="2283" actId="947"/>
          <ac:spMkLst>
            <pc:docMk/>
            <pc:sldMk cId="1889813543" sldId="546"/>
            <ac:spMk id="27" creationId="{AA123B73-5A63-43FC-92CA-E8285EDC6A1A}"/>
          </ac:spMkLst>
        </pc:spChg>
        <pc:spChg chg="add mod">
          <ac:chgData name="Rohit J Kate" userId="6acfeb0a-1742-4fee-9ad0-3462b52b7fdf" providerId="ADAL" clId="{366CB2EF-9B55-440E-B2A2-7732DE1B8CA3}" dt="2021-11-09T05:49:54.473" v="2262" actId="947"/>
          <ac:spMkLst>
            <pc:docMk/>
            <pc:sldMk cId="1889813543" sldId="546"/>
            <ac:spMk id="28" creationId="{C3AD7AEC-854F-44AA-8255-49B1E617B932}"/>
          </ac:spMkLst>
        </pc:spChg>
        <pc:spChg chg="add mod">
          <ac:chgData name="Rohit J Kate" userId="6acfeb0a-1742-4fee-9ad0-3462b52b7fdf" providerId="ADAL" clId="{366CB2EF-9B55-440E-B2A2-7732DE1B8CA3}" dt="2021-11-09T05:50:22.952" v="2270" actId="20577"/>
          <ac:spMkLst>
            <pc:docMk/>
            <pc:sldMk cId="1889813543" sldId="546"/>
            <ac:spMk id="35" creationId="{1FD370A3-776F-48DD-ACF9-78B75FF68ED9}"/>
          </ac:spMkLst>
        </pc:spChg>
        <pc:spChg chg="add mod">
          <ac:chgData name="Rohit J Kate" userId="6acfeb0a-1742-4fee-9ad0-3462b52b7fdf" providerId="ADAL" clId="{366CB2EF-9B55-440E-B2A2-7732DE1B8CA3}" dt="2021-11-09T05:42:11.324" v="1998" actId="20577"/>
          <ac:spMkLst>
            <pc:docMk/>
            <pc:sldMk cId="1889813543" sldId="546"/>
            <ac:spMk id="37" creationId="{68BAEEAE-0D14-47C5-8123-D95EC3F84499}"/>
          </ac:spMkLst>
        </pc:spChg>
        <pc:spChg chg="add mod">
          <ac:chgData name="Rohit J Kate" userId="6acfeb0a-1742-4fee-9ad0-3462b52b7fdf" providerId="ADAL" clId="{366CB2EF-9B55-440E-B2A2-7732DE1B8CA3}" dt="2021-11-09T05:50:38.626" v="2276" actId="947"/>
          <ac:spMkLst>
            <pc:docMk/>
            <pc:sldMk cId="1889813543" sldId="546"/>
            <ac:spMk id="40" creationId="{61DD10A0-F8FF-47C1-87E4-03901E517D59}"/>
          </ac:spMkLst>
        </pc:spChg>
        <pc:spChg chg="add del mod">
          <ac:chgData name="Rohit J Kate" userId="6acfeb0a-1742-4fee-9ad0-3462b52b7fdf" providerId="ADAL" clId="{366CB2EF-9B55-440E-B2A2-7732DE1B8CA3}" dt="2021-11-09T05:40:54.556" v="1982" actId="478"/>
          <ac:spMkLst>
            <pc:docMk/>
            <pc:sldMk cId="1889813543" sldId="546"/>
            <ac:spMk id="41" creationId="{ED902FC8-8EFC-4B94-8D29-6D4465E15746}"/>
          </ac:spMkLst>
        </pc:spChg>
        <pc:spChg chg="add mod">
          <ac:chgData name="Rohit J Kate" userId="6acfeb0a-1742-4fee-9ad0-3462b52b7fdf" providerId="ADAL" clId="{366CB2EF-9B55-440E-B2A2-7732DE1B8CA3}" dt="2021-11-09T05:50:50.387" v="2280" actId="20577"/>
          <ac:spMkLst>
            <pc:docMk/>
            <pc:sldMk cId="1889813543" sldId="546"/>
            <ac:spMk id="48" creationId="{5E248A61-0C4D-44ED-95AB-390A5CD027ED}"/>
          </ac:spMkLst>
        </pc:spChg>
        <pc:spChg chg="add mod">
          <ac:chgData name="Rohit J Kate" userId="6acfeb0a-1742-4fee-9ad0-3462b52b7fdf" providerId="ADAL" clId="{366CB2EF-9B55-440E-B2A2-7732DE1B8CA3}" dt="2021-11-09T05:47:29.962" v="2162" actId="1076"/>
          <ac:spMkLst>
            <pc:docMk/>
            <pc:sldMk cId="1889813543" sldId="546"/>
            <ac:spMk id="51" creationId="{B6918224-9A87-4D68-A0A6-A79298206A5F}"/>
          </ac:spMkLst>
        </pc:spChg>
        <pc:spChg chg="add mod">
          <ac:chgData name="Rohit J Kate" userId="6acfeb0a-1742-4fee-9ad0-3462b52b7fdf" providerId="ADAL" clId="{366CB2EF-9B55-440E-B2A2-7732DE1B8CA3}" dt="2021-11-09T05:47:56.846" v="2232" actId="20577"/>
          <ac:spMkLst>
            <pc:docMk/>
            <pc:sldMk cId="1889813543" sldId="546"/>
            <ac:spMk id="54" creationId="{013E0730-9FEA-4C52-8D1E-2A3A6A507C4C}"/>
          </ac:spMkLst>
        </pc:sp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8" creationId="{D51BA9E5-A62B-4BBF-9579-70A77186FE69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9" creationId="{0D5DEE32-4D05-48C1-90EF-313A2FF646C0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10" creationId="{37B1D866-A370-4863-A2AA-9A5452B9E055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14" creationId="{4672F36D-A67D-476A-92F1-CA02CE149AA6}"/>
          </ac:cxnSpMkLst>
        </pc:cxnChg>
        <pc:cxnChg chg="add mod">
          <ac:chgData name="Rohit J Kate" userId="6acfeb0a-1742-4fee-9ad0-3462b52b7fdf" providerId="ADAL" clId="{366CB2EF-9B55-440E-B2A2-7732DE1B8CA3}" dt="2021-11-09T05:40:32.384" v="1976" actId="1076"/>
          <ac:cxnSpMkLst>
            <pc:docMk/>
            <pc:sldMk cId="1889813543" sldId="546"/>
            <ac:cxnSpMk id="15" creationId="{796CD08F-D459-4A00-A1CA-5A4F05137F27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16" creationId="{54F48532-847F-4E07-BE05-C503E1662AF6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17" creationId="{68368CAC-8BBE-4BBD-B20C-D9167FEB905B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18" creationId="{435CBB7A-13EB-4263-ACAF-0F041BA7C454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19" creationId="{900DC49C-FC43-4865-B7E1-5AEE8BE84F93}"/>
          </ac:cxnSpMkLst>
        </pc:cxnChg>
        <pc:cxnChg chg="add mod">
          <ac:chgData name="Rohit J Kate" userId="6acfeb0a-1742-4fee-9ad0-3462b52b7fdf" providerId="ADAL" clId="{366CB2EF-9B55-440E-B2A2-7732DE1B8CA3}" dt="2021-11-09T05:39:41.580" v="1921" actId="1035"/>
          <ac:cxnSpMkLst>
            <pc:docMk/>
            <pc:sldMk cId="1889813543" sldId="546"/>
            <ac:cxnSpMk id="23" creationId="{D51DF779-D669-41C2-AD48-162C28C0CD17}"/>
          </ac:cxnSpMkLst>
        </pc:cxnChg>
        <pc:cxnChg chg="add mod">
          <ac:chgData name="Rohit J Kate" userId="6acfeb0a-1742-4fee-9ad0-3462b52b7fdf" providerId="ADAL" clId="{366CB2EF-9B55-440E-B2A2-7732DE1B8CA3}" dt="2021-11-09T05:47:41.583" v="2164" actId="14100"/>
          <ac:cxnSpMkLst>
            <pc:docMk/>
            <pc:sldMk cId="1889813543" sldId="546"/>
            <ac:cxnSpMk id="24" creationId="{70AFE0F3-8878-4A9B-A9F6-F08C6A570BFC}"/>
          </ac:cxnSpMkLst>
        </pc:cxnChg>
        <pc:cxnChg chg="add mod">
          <ac:chgData name="Rohit J Kate" userId="6acfeb0a-1742-4fee-9ad0-3462b52b7fdf" providerId="ADAL" clId="{366CB2EF-9B55-440E-B2A2-7732DE1B8CA3}" dt="2021-11-09T05:40:22.310" v="1974" actId="14100"/>
          <ac:cxnSpMkLst>
            <pc:docMk/>
            <pc:sldMk cId="1889813543" sldId="546"/>
            <ac:cxnSpMk id="25" creationId="{7BDDA02B-C60A-49F1-8ED8-3722D7B2A9F9}"/>
          </ac:cxnSpMkLst>
        </pc:cxnChg>
        <pc:cxnChg chg="add mod">
          <ac:chgData name="Rohit J Kate" userId="6acfeb0a-1742-4fee-9ad0-3462b52b7fdf" providerId="ADAL" clId="{366CB2EF-9B55-440E-B2A2-7732DE1B8CA3}" dt="2021-11-09T05:39:59.479" v="1953" actId="1036"/>
          <ac:cxnSpMkLst>
            <pc:docMk/>
            <pc:sldMk cId="1889813543" sldId="546"/>
            <ac:cxnSpMk id="29" creationId="{47A37ADF-CD8B-412A-942E-F40C6F30E201}"/>
          </ac:cxnSpMkLst>
        </pc:cxnChg>
        <pc:cxnChg chg="add mod">
          <ac:chgData name="Rohit J Kate" userId="6acfeb0a-1742-4fee-9ad0-3462b52b7fdf" providerId="ADAL" clId="{366CB2EF-9B55-440E-B2A2-7732DE1B8CA3}" dt="2021-11-09T05:39:59.479" v="1953" actId="1036"/>
          <ac:cxnSpMkLst>
            <pc:docMk/>
            <pc:sldMk cId="1889813543" sldId="546"/>
            <ac:cxnSpMk id="30" creationId="{2C2BCF55-BFB3-4DAD-B5E7-A2C94ECFAD91}"/>
          </ac:cxnSpMkLst>
        </pc:cxnChg>
        <pc:cxnChg chg="add mod">
          <ac:chgData name="Rohit J Kate" userId="6acfeb0a-1742-4fee-9ad0-3462b52b7fdf" providerId="ADAL" clId="{366CB2EF-9B55-440E-B2A2-7732DE1B8CA3}" dt="2021-11-09T05:39:59.479" v="1953" actId="1036"/>
          <ac:cxnSpMkLst>
            <pc:docMk/>
            <pc:sldMk cId="1889813543" sldId="546"/>
            <ac:cxnSpMk id="31" creationId="{16B4E836-5841-4417-8466-63F600B10FB7}"/>
          </ac:cxnSpMkLst>
        </pc:cxnChg>
        <pc:cxnChg chg="add mod">
          <ac:chgData name="Rohit J Kate" userId="6acfeb0a-1742-4fee-9ad0-3462b52b7fdf" providerId="ADAL" clId="{366CB2EF-9B55-440E-B2A2-7732DE1B8CA3}" dt="2021-11-09T05:39:59.479" v="1953" actId="1036"/>
          <ac:cxnSpMkLst>
            <pc:docMk/>
            <pc:sldMk cId="1889813543" sldId="546"/>
            <ac:cxnSpMk id="32" creationId="{6D1BC8BC-4572-4691-99B6-9D9FEAAC82E3}"/>
          </ac:cxnSpMkLst>
        </pc:cxnChg>
        <pc:cxnChg chg="add mod">
          <ac:chgData name="Rohit J Kate" userId="6acfeb0a-1742-4fee-9ad0-3462b52b7fdf" providerId="ADAL" clId="{366CB2EF-9B55-440E-B2A2-7732DE1B8CA3}" dt="2021-11-09T05:39:59.479" v="1953" actId="1036"/>
          <ac:cxnSpMkLst>
            <pc:docMk/>
            <pc:sldMk cId="1889813543" sldId="546"/>
            <ac:cxnSpMk id="33" creationId="{812649E5-6E36-47BF-A5BB-8943CBA65F88}"/>
          </ac:cxnSpMkLst>
        </pc:cxnChg>
        <pc:cxnChg chg="add mod">
          <ac:chgData name="Rohit J Kate" userId="6acfeb0a-1742-4fee-9ad0-3462b52b7fdf" providerId="ADAL" clId="{366CB2EF-9B55-440E-B2A2-7732DE1B8CA3}" dt="2021-11-09T05:39:59.479" v="1953" actId="1036"/>
          <ac:cxnSpMkLst>
            <pc:docMk/>
            <pc:sldMk cId="1889813543" sldId="546"/>
            <ac:cxnSpMk id="34" creationId="{B89002AA-938C-4474-9B3B-EE81080259EF}"/>
          </ac:cxnSpMkLst>
        </pc:cxnChg>
        <pc:cxnChg chg="add del mod">
          <ac:chgData name="Rohit J Kate" userId="6acfeb0a-1742-4fee-9ad0-3462b52b7fdf" providerId="ADAL" clId="{366CB2EF-9B55-440E-B2A2-7732DE1B8CA3}" dt="2021-11-09T05:40:09.185" v="1955" actId="478"/>
          <ac:cxnSpMkLst>
            <pc:docMk/>
            <pc:sldMk cId="1889813543" sldId="546"/>
            <ac:cxnSpMk id="38" creationId="{F6C4C184-61EA-40DA-9BBE-F2A9D069E68A}"/>
          </ac:cxnSpMkLst>
        </pc:cxnChg>
        <pc:cxnChg chg="add mod">
          <ac:chgData name="Rohit J Kate" userId="6acfeb0a-1742-4fee-9ad0-3462b52b7fdf" providerId="ADAL" clId="{366CB2EF-9B55-440E-B2A2-7732DE1B8CA3}" dt="2021-11-09T05:40:28.036" v="1975" actId="14100"/>
          <ac:cxnSpMkLst>
            <pc:docMk/>
            <pc:sldMk cId="1889813543" sldId="546"/>
            <ac:cxnSpMk id="39" creationId="{660283B2-44F7-4101-AE92-69F26BB14624}"/>
          </ac:cxnSpMkLst>
        </pc:cxnChg>
        <pc:cxnChg chg="add mod">
          <ac:chgData name="Rohit J Kate" userId="6acfeb0a-1742-4fee-9ad0-3462b52b7fdf" providerId="ADAL" clId="{366CB2EF-9B55-440E-B2A2-7732DE1B8CA3}" dt="2021-11-09T05:40:16.076" v="1973" actId="1035"/>
          <ac:cxnSpMkLst>
            <pc:docMk/>
            <pc:sldMk cId="1889813543" sldId="546"/>
            <ac:cxnSpMk id="42" creationId="{1FCEA672-2989-4D00-8E52-C9284761BB5C}"/>
          </ac:cxnSpMkLst>
        </pc:cxnChg>
        <pc:cxnChg chg="add mod">
          <ac:chgData name="Rohit J Kate" userId="6acfeb0a-1742-4fee-9ad0-3462b52b7fdf" providerId="ADAL" clId="{366CB2EF-9B55-440E-B2A2-7732DE1B8CA3}" dt="2021-11-09T05:40:16.076" v="1973" actId="1035"/>
          <ac:cxnSpMkLst>
            <pc:docMk/>
            <pc:sldMk cId="1889813543" sldId="546"/>
            <ac:cxnSpMk id="43" creationId="{8C3CD540-1B59-40A3-90C9-72EA1577A3AB}"/>
          </ac:cxnSpMkLst>
        </pc:cxnChg>
        <pc:cxnChg chg="add mod">
          <ac:chgData name="Rohit J Kate" userId="6acfeb0a-1742-4fee-9ad0-3462b52b7fdf" providerId="ADAL" clId="{366CB2EF-9B55-440E-B2A2-7732DE1B8CA3}" dt="2021-11-09T05:40:16.076" v="1973" actId="1035"/>
          <ac:cxnSpMkLst>
            <pc:docMk/>
            <pc:sldMk cId="1889813543" sldId="546"/>
            <ac:cxnSpMk id="44" creationId="{AC75C5BE-950B-4344-ACA7-D6660D5378E5}"/>
          </ac:cxnSpMkLst>
        </pc:cxnChg>
        <pc:cxnChg chg="add mod">
          <ac:chgData name="Rohit J Kate" userId="6acfeb0a-1742-4fee-9ad0-3462b52b7fdf" providerId="ADAL" clId="{366CB2EF-9B55-440E-B2A2-7732DE1B8CA3}" dt="2021-11-09T05:40:16.076" v="1973" actId="1035"/>
          <ac:cxnSpMkLst>
            <pc:docMk/>
            <pc:sldMk cId="1889813543" sldId="546"/>
            <ac:cxnSpMk id="45" creationId="{64A3DD4C-B434-42E9-B371-66C27175F04A}"/>
          </ac:cxnSpMkLst>
        </pc:cxnChg>
        <pc:cxnChg chg="add mod">
          <ac:chgData name="Rohit J Kate" userId="6acfeb0a-1742-4fee-9ad0-3462b52b7fdf" providerId="ADAL" clId="{366CB2EF-9B55-440E-B2A2-7732DE1B8CA3}" dt="2021-11-09T05:40:16.076" v="1973" actId="1035"/>
          <ac:cxnSpMkLst>
            <pc:docMk/>
            <pc:sldMk cId="1889813543" sldId="546"/>
            <ac:cxnSpMk id="46" creationId="{D3EE68CC-57C0-4AF0-829E-72B9790A21A6}"/>
          </ac:cxnSpMkLst>
        </pc:cxnChg>
        <pc:cxnChg chg="add mod">
          <ac:chgData name="Rohit J Kate" userId="6acfeb0a-1742-4fee-9ad0-3462b52b7fdf" providerId="ADAL" clId="{366CB2EF-9B55-440E-B2A2-7732DE1B8CA3}" dt="2021-11-09T05:40:16.076" v="1973" actId="1035"/>
          <ac:cxnSpMkLst>
            <pc:docMk/>
            <pc:sldMk cId="1889813543" sldId="546"/>
            <ac:cxnSpMk id="47" creationId="{AB5FAA33-B4E1-4D49-A114-6B57AD76C5F5}"/>
          </ac:cxnSpMkLst>
        </pc:cxnChg>
      </pc:sldChg>
      <pc:sldChg chg="addSp delSp modSp new del mod">
        <pc:chgData name="Rohit J Kate" userId="6acfeb0a-1742-4fee-9ad0-3462b52b7fdf" providerId="ADAL" clId="{366CB2EF-9B55-440E-B2A2-7732DE1B8CA3}" dt="2021-11-09T05:45:25.410" v="2114" actId="47"/>
        <pc:sldMkLst>
          <pc:docMk/>
          <pc:sldMk cId="2245840763" sldId="547"/>
        </pc:sldMkLst>
        <pc:spChg chg="mod">
          <ac:chgData name="Rohit J Kate" userId="6acfeb0a-1742-4fee-9ad0-3462b52b7fdf" providerId="ADAL" clId="{366CB2EF-9B55-440E-B2A2-7732DE1B8CA3}" dt="2021-11-09T05:43:13.400" v="2011"/>
          <ac:spMkLst>
            <pc:docMk/>
            <pc:sldMk cId="2245840763" sldId="547"/>
            <ac:spMk id="2" creationId="{99D2B899-4889-471B-8BEE-5A60839C8A27}"/>
          </ac:spMkLst>
        </pc:spChg>
        <pc:spChg chg="del">
          <ac:chgData name="Rohit J Kate" userId="6acfeb0a-1742-4fee-9ad0-3462b52b7fdf" providerId="ADAL" clId="{366CB2EF-9B55-440E-B2A2-7732DE1B8CA3}" dt="2021-11-09T05:42:58.077" v="2007" actId="478"/>
          <ac:spMkLst>
            <pc:docMk/>
            <pc:sldMk cId="2245840763" sldId="547"/>
            <ac:spMk id="3" creationId="{9602D781-4586-4C2E-A607-8EFDD3183F0E}"/>
          </ac:spMkLst>
        </pc:spChg>
        <pc:spChg chg="add mod">
          <ac:chgData name="Rohit J Kate" userId="6acfeb0a-1742-4fee-9ad0-3462b52b7fdf" providerId="ADAL" clId="{366CB2EF-9B55-440E-B2A2-7732DE1B8CA3}" dt="2021-11-09T05:43:05.181" v="2009" actId="164"/>
          <ac:spMkLst>
            <pc:docMk/>
            <pc:sldMk cId="2245840763" sldId="547"/>
            <ac:spMk id="5" creationId="{359F498D-3416-4BD8-993B-B96823FA425A}"/>
          </ac:spMkLst>
        </pc:spChg>
        <pc:spChg chg="add mod">
          <ac:chgData name="Rohit J Kate" userId="6acfeb0a-1742-4fee-9ad0-3462b52b7fdf" providerId="ADAL" clId="{366CB2EF-9B55-440E-B2A2-7732DE1B8CA3}" dt="2021-11-09T05:43:05.181" v="2009" actId="164"/>
          <ac:spMkLst>
            <pc:docMk/>
            <pc:sldMk cId="2245840763" sldId="547"/>
            <ac:spMk id="6" creationId="{996C14B8-1FC3-4C71-A61E-EED41313F4AA}"/>
          </ac:spMkLst>
        </pc:spChg>
        <pc:spChg chg="add mod">
          <ac:chgData name="Rohit J Kate" userId="6acfeb0a-1742-4fee-9ad0-3462b52b7fdf" providerId="ADAL" clId="{366CB2EF-9B55-440E-B2A2-7732DE1B8CA3}" dt="2021-11-09T05:43:05.181" v="2009" actId="164"/>
          <ac:spMkLst>
            <pc:docMk/>
            <pc:sldMk cId="2245840763" sldId="547"/>
            <ac:spMk id="10" creationId="{F3F0E855-CE0A-485D-9E2C-A00452F5B6EB}"/>
          </ac:spMkLst>
        </pc:spChg>
        <pc:spChg chg="add mod">
          <ac:chgData name="Rohit J Kate" userId="6acfeb0a-1742-4fee-9ad0-3462b52b7fdf" providerId="ADAL" clId="{366CB2EF-9B55-440E-B2A2-7732DE1B8CA3}" dt="2021-11-09T05:43:05.181" v="2009" actId="164"/>
          <ac:spMkLst>
            <pc:docMk/>
            <pc:sldMk cId="2245840763" sldId="547"/>
            <ac:spMk id="11" creationId="{153FAB02-95EB-4540-81BD-1F4406A172F4}"/>
          </ac:spMkLst>
        </pc:spChg>
        <pc:spChg chg="add mod">
          <ac:chgData name="Rohit J Kate" userId="6acfeb0a-1742-4fee-9ad0-3462b52b7fdf" providerId="ADAL" clId="{366CB2EF-9B55-440E-B2A2-7732DE1B8CA3}" dt="2021-11-09T05:43:05.181" v="2009" actId="164"/>
          <ac:spMkLst>
            <pc:docMk/>
            <pc:sldMk cId="2245840763" sldId="547"/>
            <ac:spMk id="12" creationId="{BDB8C5C8-ED99-4A4C-8F9F-EC66796DD8FB}"/>
          </ac:spMkLst>
        </pc:spChg>
        <pc:spChg chg="add mod">
          <ac:chgData name="Rohit J Kate" userId="6acfeb0a-1742-4fee-9ad0-3462b52b7fdf" providerId="ADAL" clId="{366CB2EF-9B55-440E-B2A2-7732DE1B8CA3}" dt="2021-11-09T05:43:05.181" v="2009" actId="164"/>
          <ac:spMkLst>
            <pc:docMk/>
            <pc:sldMk cId="2245840763" sldId="547"/>
            <ac:spMk id="19" creationId="{681D4345-2DF2-4B9D-98A8-362E18C6556B}"/>
          </ac:spMkLst>
        </pc:spChg>
        <pc:grpChg chg="add mod">
          <ac:chgData name="Rohit J Kate" userId="6acfeb0a-1742-4fee-9ad0-3462b52b7fdf" providerId="ADAL" clId="{366CB2EF-9B55-440E-B2A2-7732DE1B8CA3}" dt="2021-11-09T05:43:07.557" v="2010" actId="1076"/>
          <ac:grpSpMkLst>
            <pc:docMk/>
            <pc:sldMk cId="2245840763" sldId="547"/>
            <ac:grpSpMk id="20" creationId="{E0C7176B-1061-4547-B153-7BA6338AE02F}"/>
          </ac:grpSpMkLst>
        </pc:grp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7" creationId="{63330594-485B-45E0-A857-A2FD9957B82F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8" creationId="{D159F97B-DA18-481A-8E8E-D18DE2F02FAA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9" creationId="{DEB0C4E0-4ACE-4AD9-8B87-557D0EB96069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13" creationId="{5493C7F4-01E3-4A01-A591-AA8C3C4893F6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14" creationId="{F66CC9A1-8D54-46FD-97A3-C72E01D3D0EC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15" creationId="{2AF3BDD3-0D08-47D4-97EA-3B4EC2A5CC6C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16" creationId="{CE7E4CEF-B940-4C24-A431-B3BDD3F64924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17" creationId="{E171B91C-039D-4CC7-8856-4E106F791E81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18" creationId="{679CA0B2-3741-4D18-BEEB-C19089639A20}"/>
          </ac:cxnSpMkLst>
        </pc:cxnChg>
      </pc:sldChg>
      <pc:sldChg chg="delSp modSp add mod">
        <pc:chgData name="Rohit J Kate" userId="6acfeb0a-1742-4fee-9ad0-3462b52b7fdf" providerId="ADAL" clId="{366CB2EF-9B55-440E-B2A2-7732DE1B8CA3}" dt="2021-11-09T05:46:10.070" v="2142" actId="1038"/>
        <pc:sldMkLst>
          <pc:docMk/>
          <pc:sldMk cId="3716220148" sldId="547"/>
        </pc:sldMkLst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6" creationId="{FDC74413-91BF-449C-B0BA-DD66B3F6581E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8" creationId="{2A55FF98-E3EB-4A6F-8FCC-6CED5D306B72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9" creationId="{8DA2ABED-2DCB-43F8-A8E0-41E0AD53E5A2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12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18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29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30" creationId="{8B314AF8-5BAD-4226-A2AF-A7B10A23405F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32" creationId="{1DB69BEE-A01D-4AAF-AFB2-AC78E6BEEAD0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33" creationId="{D6CCFF59-32D2-4CEB-AF76-78177F1420EA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36" creationId="{86E9A408-67F0-406B-B37C-A6C916E77265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37" creationId="{90834ECA-F130-46F8-8A91-C2F40C7BF78A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40" creationId="{16CB5A55-0197-4EF1-8105-A77F142952D6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41" creationId="{25A9126E-5227-458C-B04F-266ECDE69A69}"/>
          </ac:spMkLst>
        </pc:spChg>
        <pc:grpChg chg="del">
          <ac:chgData name="Rohit J Kate" userId="6acfeb0a-1742-4fee-9ad0-3462b52b7fdf" providerId="ADAL" clId="{366CB2EF-9B55-440E-B2A2-7732DE1B8CA3}" dt="2021-11-09T05:46:00.508" v="2118" actId="478"/>
          <ac:grpSpMkLst>
            <pc:docMk/>
            <pc:sldMk cId="3716220148" sldId="547"/>
            <ac:grpSpMk id="42" creationId="{3D4BE37E-1A3C-4EA5-9F70-18E2E5E4D799}"/>
          </ac:grpSpMkLst>
        </pc:grpChg>
        <pc:picChg chg="mod">
          <ac:chgData name="Rohit J Kate" userId="6acfeb0a-1742-4fee-9ad0-3462b52b7fdf" providerId="ADAL" clId="{366CB2EF-9B55-440E-B2A2-7732DE1B8CA3}" dt="2021-11-09T05:46:10.070" v="2142" actId="1038"/>
          <ac:picMkLst>
            <pc:docMk/>
            <pc:sldMk cId="3716220148" sldId="547"/>
            <ac:picMk id="5" creationId="{00000000-0000-0000-0000-000000000000}"/>
          </ac:picMkLst>
        </pc:pic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10" creationId="{F747D5DE-8BCA-454A-BDA2-E4E933A86798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14" creationId="{04BA3360-7BD3-4DBC-94EB-3859ED69BF22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16" creationId="{52D6B6B0-FD98-41C7-A013-7531ECDF20F0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22" creationId="{00000000-0000-0000-0000-000000000000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24" creationId="{00000000-0000-0000-0000-000000000000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25" creationId="{48B7F1E3-FC7E-4B49-9369-EC2E0EE9099A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26" creationId="{00000000-0000-0000-0000-000000000000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31" creationId="{88BD0BF9-3CE3-4240-8D10-64E787B71B43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34" creationId="{F09E69A2-31D0-4670-9859-73A5D076944C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35" creationId="{8EA3C1C0-50AC-48A7-8582-47191036284A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38" creationId="{4253F350-85FD-40ED-8C51-41E7EC56DE32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39" creationId="{1CE8FF77-CD76-49AF-8EC1-04A24C23AAB9}"/>
          </ac:cxnSpMkLst>
        </pc:cxnChg>
        <pc:cxnChg chg="mod">
          <ac:chgData name="Rohit J Kate" userId="6acfeb0a-1742-4fee-9ad0-3462b52b7fdf" providerId="ADAL" clId="{366CB2EF-9B55-440E-B2A2-7732DE1B8CA3}" dt="2021-11-09T05:46:00.508" v="2118" actId="478"/>
          <ac:cxnSpMkLst>
            <pc:docMk/>
            <pc:sldMk cId="3716220148" sldId="547"/>
            <ac:cxnSpMk id="46" creationId="{F4CC9F92-6828-49CE-9581-7561059B02BD}"/>
          </ac:cxnSpMkLst>
        </pc:cxnChg>
        <pc:cxnChg chg="mod">
          <ac:chgData name="Rohit J Kate" userId="6acfeb0a-1742-4fee-9ad0-3462b52b7fdf" providerId="ADAL" clId="{366CB2EF-9B55-440E-B2A2-7732DE1B8CA3}" dt="2021-11-09T05:46:00.508" v="2118" actId="478"/>
          <ac:cxnSpMkLst>
            <pc:docMk/>
            <pc:sldMk cId="3716220148" sldId="547"/>
            <ac:cxnSpMk id="47" creationId="{0A022EB0-3DDC-4D17-93A5-705C58F29DC5}"/>
          </ac:cxnSpMkLst>
        </pc:cxnChg>
        <pc:cxnChg chg="mod">
          <ac:chgData name="Rohit J Kate" userId="6acfeb0a-1742-4fee-9ad0-3462b52b7fdf" providerId="ADAL" clId="{366CB2EF-9B55-440E-B2A2-7732DE1B8CA3}" dt="2021-11-09T05:46:00.508" v="2118" actId="478"/>
          <ac:cxnSpMkLst>
            <pc:docMk/>
            <pc:sldMk cId="3716220148" sldId="547"/>
            <ac:cxnSpMk id="51" creationId="{ACA6DD45-F859-451B-B4D0-EDFB72FE4AF9}"/>
          </ac:cxnSpMkLst>
        </pc:cxnChg>
      </pc:sldChg>
      <pc:sldChg chg="add del">
        <pc:chgData name="Rohit J Kate" userId="6acfeb0a-1742-4fee-9ad0-3462b52b7fdf" providerId="ADAL" clId="{366CB2EF-9B55-440E-B2A2-7732DE1B8CA3}" dt="2021-11-09T05:57:30.246" v="2298"/>
        <pc:sldMkLst>
          <pc:docMk/>
          <pc:sldMk cId="104877091" sldId="548"/>
        </pc:sldMkLst>
        <pc:spChg chg="mod">
          <ac:chgData name="Rohit J Kate" userId="6acfeb0a-1742-4fee-9ad0-3462b52b7fdf" providerId="ADAL" clId="{366CB2EF-9B55-440E-B2A2-7732DE1B8CA3}" dt="2021-11-09T06:05:06.073" v="2421" actId="20577"/>
          <ac:spMkLst>
            <pc:docMk/>
            <pc:sldMk cId="104877091" sldId="548"/>
            <ac:spMk id="2" creationId="{D645FEA7-0CAE-4128-BFFB-C8B93C77B706}"/>
          </ac:spMkLst>
        </pc:spChg>
        <pc:spChg chg="mod">
          <ac:chgData name="Rohit J Kate" userId="6acfeb0a-1742-4fee-9ad0-3462b52b7fdf" providerId="ADAL" clId="{366CB2EF-9B55-440E-B2A2-7732DE1B8CA3}" dt="2021-11-09T06:29:55.704" v="3011" actId="20577"/>
          <ac:spMkLst>
            <pc:docMk/>
            <pc:sldMk cId="104877091" sldId="548"/>
            <ac:spMk id="3" creationId="{9FF9C178-ACCE-4B1C-86DC-15089397396E}"/>
          </ac:spMkLst>
        </pc:spChg>
      </pc:sldChg>
      <pc:sldChg chg="add del">
        <pc:chgData name="Rohit J Kate" userId="6acfeb0a-1742-4fee-9ad0-3462b52b7fdf" providerId="ADAL" clId="{366CB2EF-9B55-440E-B2A2-7732DE1B8CA3}" dt="2021-11-09T06:26:32.445" v="2957" actId="47"/>
        <pc:sldMkLst>
          <pc:docMk/>
          <pc:sldMk cId="1323090589" sldId="549"/>
        </pc:sldMkLst>
      </pc:sldChg>
      <pc:sldChg chg="modSp add mod">
        <pc:chgData name="Rohit J Kate" userId="6acfeb0a-1742-4fee-9ad0-3462b52b7fdf" providerId="ADAL" clId="{366CB2EF-9B55-440E-B2A2-7732DE1B8CA3}" dt="2021-11-09T06:22:27.589" v="2757" actId="20577"/>
        <pc:sldMkLst>
          <pc:docMk/>
          <pc:sldMk cId="3293334449" sldId="550"/>
        </pc:sldMkLst>
        <pc:spChg chg="mod">
          <ac:chgData name="Rohit J Kate" userId="6acfeb0a-1742-4fee-9ad0-3462b52b7fdf" providerId="ADAL" clId="{366CB2EF-9B55-440E-B2A2-7732DE1B8CA3}" dt="2021-11-09T06:22:27.589" v="2757" actId="20577"/>
          <ac:spMkLst>
            <pc:docMk/>
            <pc:sldMk cId="3293334449" sldId="550"/>
            <ac:spMk id="3" creationId="{60CC81EE-C834-424D-B447-89B61E981EE1}"/>
          </ac:spMkLst>
        </pc:spChg>
      </pc:sldChg>
      <pc:sldChg chg="modSp add mod">
        <pc:chgData name="Rohit J Kate" userId="6acfeb0a-1742-4fee-9ad0-3462b52b7fdf" providerId="ADAL" clId="{366CB2EF-9B55-440E-B2A2-7732DE1B8CA3}" dt="2021-11-09T06:21:50.480" v="2732" actId="20577"/>
        <pc:sldMkLst>
          <pc:docMk/>
          <pc:sldMk cId="768580540" sldId="551"/>
        </pc:sldMkLst>
        <pc:spChg chg="mod">
          <ac:chgData name="Rohit J Kate" userId="6acfeb0a-1742-4fee-9ad0-3462b52b7fdf" providerId="ADAL" clId="{366CB2EF-9B55-440E-B2A2-7732DE1B8CA3}" dt="2021-11-09T06:21:50.480" v="2732" actId="20577"/>
          <ac:spMkLst>
            <pc:docMk/>
            <pc:sldMk cId="768580540" sldId="551"/>
            <ac:spMk id="3" creationId="{60CC81EE-C834-424D-B447-89B61E981EE1}"/>
          </ac:spMkLst>
        </pc:spChg>
      </pc:sldChg>
      <pc:sldChg chg="modSp add mod">
        <pc:chgData name="Rohit J Kate" userId="6acfeb0a-1742-4fee-9ad0-3462b52b7fdf" providerId="ADAL" clId="{366CB2EF-9B55-440E-B2A2-7732DE1B8CA3}" dt="2021-11-09T06:22:01.045" v="2746" actId="20577"/>
        <pc:sldMkLst>
          <pc:docMk/>
          <pc:sldMk cId="409444195" sldId="552"/>
        </pc:sldMkLst>
        <pc:spChg chg="mod">
          <ac:chgData name="Rohit J Kate" userId="6acfeb0a-1742-4fee-9ad0-3462b52b7fdf" providerId="ADAL" clId="{366CB2EF-9B55-440E-B2A2-7732DE1B8CA3}" dt="2021-11-09T06:22:01.045" v="2746" actId="20577"/>
          <ac:spMkLst>
            <pc:docMk/>
            <pc:sldMk cId="409444195" sldId="552"/>
            <ac:spMk id="3" creationId="{60CC81EE-C834-424D-B447-89B61E981EE1}"/>
          </ac:spMkLst>
        </pc:spChg>
      </pc:sldChg>
      <pc:sldChg chg="addSp delSp modSp add mod">
        <pc:chgData name="Rohit J Kate" userId="6acfeb0a-1742-4fee-9ad0-3462b52b7fdf" providerId="ADAL" clId="{366CB2EF-9B55-440E-B2A2-7732DE1B8CA3}" dt="2021-11-09T06:23:00.973" v="2768" actId="1076"/>
        <pc:sldMkLst>
          <pc:docMk/>
          <pc:sldMk cId="3462306468" sldId="553"/>
        </pc:sldMkLst>
        <pc:spChg chg="mod">
          <ac:chgData name="Rohit J Kate" userId="6acfeb0a-1742-4fee-9ad0-3462b52b7fdf" providerId="ADAL" clId="{366CB2EF-9B55-440E-B2A2-7732DE1B8CA3}" dt="2021-11-09T06:22:39.527" v="2763" actId="20577"/>
          <ac:spMkLst>
            <pc:docMk/>
            <pc:sldMk cId="3462306468" sldId="553"/>
            <ac:spMk id="3" creationId="{60CC81EE-C834-424D-B447-89B61E981EE1}"/>
          </ac:spMkLst>
        </pc:spChg>
        <pc:spChg chg="add mod">
          <ac:chgData name="Rohit J Kate" userId="6acfeb0a-1742-4fee-9ad0-3462b52b7fdf" providerId="ADAL" clId="{366CB2EF-9B55-440E-B2A2-7732DE1B8CA3}" dt="2021-11-09T06:22:56.366" v="2765"/>
          <ac:spMkLst>
            <pc:docMk/>
            <pc:sldMk cId="3462306468" sldId="553"/>
            <ac:spMk id="6" creationId="{516B57BF-C1FD-4430-953A-06E96974CDA1}"/>
          </ac:spMkLst>
        </pc:spChg>
        <pc:spChg chg="add del mod">
          <ac:chgData name="Rohit J Kate" userId="6acfeb0a-1742-4fee-9ad0-3462b52b7fdf" providerId="ADAL" clId="{366CB2EF-9B55-440E-B2A2-7732DE1B8CA3}" dt="2021-11-09T06:22:57.386" v="2767"/>
          <ac:spMkLst>
            <pc:docMk/>
            <pc:sldMk cId="3462306468" sldId="553"/>
            <ac:spMk id="8" creationId="{F3B39586-8B2B-4EAA-A79E-A0EF5D10F3CE}"/>
          </ac:spMkLst>
        </pc:spChg>
        <pc:cxnChg chg="add mod">
          <ac:chgData name="Rohit J Kate" userId="6acfeb0a-1742-4fee-9ad0-3462b52b7fdf" providerId="ADAL" clId="{366CB2EF-9B55-440E-B2A2-7732DE1B8CA3}" dt="2021-11-09T06:23:00.973" v="2768" actId="1076"/>
          <ac:cxnSpMkLst>
            <pc:docMk/>
            <pc:sldMk cId="3462306468" sldId="553"/>
            <ac:cxnSpMk id="5" creationId="{0946EA32-ED44-41EA-B6F6-0C899AB2EE8D}"/>
          </ac:cxnSpMkLst>
        </pc:cxnChg>
        <pc:cxnChg chg="add del mod">
          <ac:chgData name="Rohit J Kate" userId="6acfeb0a-1742-4fee-9ad0-3462b52b7fdf" providerId="ADAL" clId="{366CB2EF-9B55-440E-B2A2-7732DE1B8CA3}" dt="2021-11-09T06:22:57.386" v="2767"/>
          <ac:cxnSpMkLst>
            <pc:docMk/>
            <pc:sldMk cId="3462306468" sldId="553"/>
            <ac:cxnSpMk id="7" creationId="{9D8FA5E8-711A-4350-9BC6-9477556F8633}"/>
          </ac:cxnSpMkLst>
        </pc:cxnChg>
      </pc:sldChg>
      <pc:sldChg chg="add del">
        <pc:chgData name="Rohit J Kate" userId="6acfeb0a-1742-4fee-9ad0-3462b52b7fdf" providerId="ADAL" clId="{366CB2EF-9B55-440E-B2A2-7732DE1B8CA3}" dt="2021-11-09T06:26:32.445" v="2957" actId="47"/>
        <pc:sldMkLst>
          <pc:docMk/>
          <pc:sldMk cId="3671865413" sldId="554"/>
        </pc:sldMkLst>
      </pc:sldChg>
      <pc:sldChg chg="delSp modSp add mod">
        <pc:chgData name="Rohit J Kate" userId="6acfeb0a-1742-4fee-9ad0-3462b52b7fdf" providerId="ADAL" clId="{366CB2EF-9B55-440E-B2A2-7732DE1B8CA3}" dt="2021-11-09T06:23:12.895" v="2775" actId="20577"/>
        <pc:sldMkLst>
          <pc:docMk/>
          <pc:sldMk cId="1280583098" sldId="555"/>
        </pc:sldMkLst>
        <pc:spChg chg="mod">
          <ac:chgData name="Rohit J Kate" userId="6acfeb0a-1742-4fee-9ad0-3462b52b7fdf" providerId="ADAL" clId="{366CB2EF-9B55-440E-B2A2-7732DE1B8CA3}" dt="2021-11-09T06:23:12.895" v="2775" actId="20577"/>
          <ac:spMkLst>
            <pc:docMk/>
            <pc:sldMk cId="1280583098" sldId="555"/>
            <ac:spMk id="3" creationId="{60CC81EE-C834-424D-B447-89B61E981EE1}"/>
          </ac:spMkLst>
        </pc:spChg>
        <pc:spChg chg="del">
          <ac:chgData name="Rohit J Kate" userId="6acfeb0a-1742-4fee-9ad0-3462b52b7fdf" providerId="ADAL" clId="{366CB2EF-9B55-440E-B2A2-7732DE1B8CA3}" dt="2021-11-09T06:23:08.960" v="2771" actId="478"/>
          <ac:spMkLst>
            <pc:docMk/>
            <pc:sldMk cId="1280583098" sldId="555"/>
            <ac:spMk id="6" creationId="{516B57BF-C1FD-4430-953A-06E96974CDA1}"/>
          </ac:spMkLst>
        </pc:spChg>
        <pc:cxnChg chg="del">
          <ac:chgData name="Rohit J Kate" userId="6acfeb0a-1742-4fee-9ad0-3462b52b7fdf" providerId="ADAL" clId="{366CB2EF-9B55-440E-B2A2-7732DE1B8CA3}" dt="2021-11-09T06:23:06.556" v="2770" actId="478"/>
          <ac:cxnSpMkLst>
            <pc:docMk/>
            <pc:sldMk cId="1280583098" sldId="555"/>
            <ac:cxnSpMk id="5" creationId="{0946EA32-ED44-41EA-B6F6-0C899AB2EE8D}"/>
          </ac:cxnSpMkLst>
        </pc:cxnChg>
      </pc:sldChg>
      <pc:sldChg chg="modSp add mod">
        <pc:chgData name="Rohit J Kate" userId="6acfeb0a-1742-4fee-9ad0-3462b52b7fdf" providerId="ADAL" clId="{366CB2EF-9B55-440E-B2A2-7732DE1B8CA3}" dt="2021-11-09T06:23:25.282" v="2786" actId="20577"/>
        <pc:sldMkLst>
          <pc:docMk/>
          <pc:sldMk cId="3536483457" sldId="556"/>
        </pc:sldMkLst>
        <pc:spChg chg="mod">
          <ac:chgData name="Rohit J Kate" userId="6acfeb0a-1742-4fee-9ad0-3462b52b7fdf" providerId="ADAL" clId="{366CB2EF-9B55-440E-B2A2-7732DE1B8CA3}" dt="2021-11-09T06:23:25.282" v="2786" actId="20577"/>
          <ac:spMkLst>
            <pc:docMk/>
            <pc:sldMk cId="3536483457" sldId="556"/>
            <ac:spMk id="3" creationId="{60CC81EE-C834-424D-B447-89B61E981EE1}"/>
          </ac:spMkLst>
        </pc:spChg>
      </pc:sldChg>
      <pc:sldChg chg="addSp modSp add mod">
        <pc:chgData name="Rohit J Kate" userId="6acfeb0a-1742-4fee-9ad0-3462b52b7fdf" providerId="ADAL" clId="{366CB2EF-9B55-440E-B2A2-7732DE1B8CA3}" dt="2021-11-09T06:23:45.787" v="2820" actId="1038"/>
        <pc:sldMkLst>
          <pc:docMk/>
          <pc:sldMk cId="17489352" sldId="557"/>
        </pc:sldMkLst>
        <pc:spChg chg="mod">
          <ac:chgData name="Rohit J Kate" userId="6acfeb0a-1742-4fee-9ad0-3462b52b7fdf" providerId="ADAL" clId="{366CB2EF-9B55-440E-B2A2-7732DE1B8CA3}" dt="2021-11-09T06:23:36.394" v="2794" actId="20577"/>
          <ac:spMkLst>
            <pc:docMk/>
            <pc:sldMk cId="17489352" sldId="557"/>
            <ac:spMk id="3" creationId="{60CC81EE-C834-424D-B447-89B61E981EE1}"/>
          </ac:spMkLst>
        </pc:spChg>
        <pc:spChg chg="add mod">
          <ac:chgData name="Rohit J Kate" userId="6acfeb0a-1742-4fee-9ad0-3462b52b7fdf" providerId="ADAL" clId="{366CB2EF-9B55-440E-B2A2-7732DE1B8CA3}" dt="2021-11-09T06:23:45.787" v="2820" actId="1038"/>
          <ac:spMkLst>
            <pc:docMk/>
            <pc:sldMk cId="17489352" sldId="557"/>
            <ac:spMk id="6" creationId="{E65B3CDE-F3F0-4E83-BA54-B298743F02F5}"/>
          </ac:spMkLst>
        </pc:spChg>
        <pc:cxnChg chg="add mod">
          <ac:chgData name="Rohit J Kate" userId="6acfeb0a-1742-4fee-9ad0-3462b52b7fdf" providerId="ADAL" clId="{366CB2EF-9B55-440E-B2A2-7732DE1B8CA3}" dt="2021-11-09T06:23:45.787" v="2820" actId="1038"/>
          <ac:cxnSpMkLst>
            <pc:docMk/>
            <pc:sldMk cId="17489352" sldId="557"/>
            <ac:cxnSpMk id="5" creationId="{B3A5A8E6-D573-427A-968E-BFBDB115B6E2}"/>
          </ac:cxnSpMkLst>
        </pc:cxnChg>
      </pc:sldChg>
      <pc:sldChg chg="delSp add mod">
        <pc:chgData name="Rohit J Kate" userId="6acfeb0a-1742-4fee-9ad0-3462b52b7fdf" providerId="ADAL" clId="{366CB2EF-9B55-440E-B2A2-7732DE1B8CA3}" dt="2021-11-09T06:24:08.485" v="2822" actId="478"/>
        <pc:sldMkLst>
          <pc:docMk/>
          <pc:sldMk cId="668424812" sldId="558"/>
        </pc:sldMkLst>
        <pc:spChg chg="del">
          <ac:chgData name="Rohit J Kate" userId="6acfeb0a-1742-4fee-9ad0-3462b52b7fdf" providerId="ADAL" clId="{366CB2EF-9B55-440E-B2A2-7732DE1B8CA3}" dt="2021-11-09T06:24:08.485" v="2822" actId="478"/>
          <ac:spMkLst>
            <pc:docMk/>
            <pc:sldMk cId="668424812" sldId="558"/>
            <ac:spMk id="6" creationId="{E65B3CDE-F3F0-4E83-BA54-B298743F02F5}"/>
          </ac:spMkLst>
        </pc:spChg>
        <pc:cxnChg chg="del">
          <ac:chgData name="Rohit J Kate" userId="6acfeb0a-1742-4fee-9ad0-3462b52b7fdf" providerId="ADAL" clId="{366CB2EF-9B55-440E-B2A2-7732DE1B8CA3}" dt="2021-11-09T06:24:08.485" v="2822" actId="478"/>
          <ac:cxnSpMkLst>
            <pc:docMk/>
            <pc:sldMk cId="668424812" sldId="558"/>
            <ac:cxnSpMk id="5" creationId="{B3A5A8E6-D573-427A-968E-BFBDB115B6E2}"/>
          </ac:cxnSpMkLst>
        </pc:cxnChg>
      </pc:sldChg>
      <pc:sldChg chg="modSp add mod">
        <pc:chgData name="Rohit J Kate" userId="6acfeb0a-1742-4fee-9ad0-3462b52b7fdf" providerId="ADAL" clId="{366CB2EF-9B55-440E-B2A2-7732DE1B8CA3}" dt="2021-11-09T06:24:16.398" v="2827" actId="20577"/>
        <pc:sldMkLst>
          <pc:docMk/>
          <pc:sldMk cId="2982232599" sldId="559"/>
        </pc:sldMkLst>
        <pc:spChg chg="mod">
          <ac:chgData name="Rohit J Kate" userId="6acfeb0a-1742-4fee-9ad0-3462b52b7fdf" providerId="ADAL" clId="{366CB2EF-9B55-440E-B2A2-7732DE1B8CA3}" dt="2021-11-09T06:24:16.398" v="2827" actId="20577"/>
          <ac:spMkLst>
            <pc:docMk/>
            <pc:sldMk cId="2982232599" sldId="559"/>
            <ac:spMk id="3" creationId="{60CC81EE-C834-424D-B447-89B61E981EE1}"/>
          </ac:spMkLst>
        </pc:spChg>
      </pc:sldChg>
      <pc:sldChg chg="modSp add mod">
        <pc:chgData name="Rohit J Kate" userId="6acfeb0a-1742-4fee-9ad0-3462b52b7fdf" providerId="ADAL" clId="{366CB2EF-9B55-440E-B2A2-7732DE1B8CA3}" dt="2021-11-09T06:24:26.182" v="2838" actId="20577"/>
        <pc:sldMkLst>
          <pc:docMk/>
          <pc:sldMk cId="3050125613" sldId="560"/>
        </pc:sldMkLst>
        <pc:spChg chg="mod">
          <ac:chgData name="Rohit J Kate" userId="6acfeb0a-1742-4fee-9ad0-3462b52b7fdf" providerId="ADAL" clId="{366CB2EF-9B55-440E-B2A2-7732DE1B8CA3}" dt="2021-11-09T06:24:26.182" v="2838" actId="20577"/>
          <ac:spMkLst>
            <pc:docMk/>
            <pc:sldMk cId="3050125613" sldId="560"/>
            <ac:spMk id="3" creationId="{60CC81EE-C834-424D-B447-89B61E981EE1}"/>
          </ac:spMkLst>
        </pc:spChg>
      </pc:sldChg>
      <pc:sldChg chg="modSp add mod">
        <pc:chgData name="Rohit J Kate" userId="6acfeb0a-1742-4fee-9ad0-3462b52b7fdf" providerId="ADAL" clId="{366CB2EF-9B55-440E-B2A2-7732DE1B8CA3}" dt="2021-11-09T06:25:01.731" v="2860" actId="20577"/>
        <pc:sldMkLst>
          <pc:docMk/>
          <pc:sldMk cId="789957971" sldId="561"/>
        </pc:sldMkLst>
        <pc:spChg chg="mod">
          <ac:chgData name="Rohit J Kate" userId="6acfeb0a-1742-4fee-9ad0-3462b52b7fdf" providerId="ADAL" clId="{366CB2EF-9B55-440E-B2A2-7732DE1B8CA3}" dt="2021-11-09T06:25:01.731" v="2860" actId="20577"/>
          <ac:spMkLst>
            <pc:docMk/>
            <pc:sldMk cId="789957971" sldId="561"/>
            <ac:spMk id="3" creationId="{60CC81EE-C834-424D-B447-89B61E981EE1}"/>
          </ac:spMkLst>
        </pc:spChg>
      </pc:sldChg>
      <pc:sldChg chg="modSp add mod">
        <pc:chgData name="Rohit J Kate" userId="6acfeb0a-1742-4fee-9ad0-3462b52b7fdf" providerId="ADAL" clId="{366CB2EF-9B55-440E-B2A2-7732DE1B8CA3}" dt="2021-11-09T06:25:09.078" v="2874" actId="20577"/>
        <pc:sldMkLst>
          <pc:docMk/>
          <pc:sldMk cId="1192050839" sldId="562"/>
        </pc:sldMkLst>
        <pc:spChg chg="mod">
          <ac:chgData name="Rohit J Kate" userId="6acfeb0a-1742-4fee-9ad0-3462b52b7fdf" providerId="ADAL" clId="{366CB2EF-9B55-440E-B2A2-7732DE1B8CA3}" dt="2021-11-09T06:25:09.078" v="2874" actId="20577"/>
          <ac:spMkLst>
            <pc:docMk/>
            <pc:sldMk cId="1192050839" sldId="562"/>
            <ac:spMk id="3" creationId="{60CC81EE-C834-424D-B447-89B61E981EE1}"/>
          </ac:spMkLst>
        </pc:spChg>
      </pc:sldChg>
      <pc:sldChg chg="modSp add mod">
        <pc:chgData name="Rohit J Kate" userId="6acfeb0a-1742-4fee-9ad0-3462b52b7fdf" providerId="ADAL" clId="{366CB2EF-9B55-440E-B2A2-7732DE1B8CA3}" dt="2021-11-09T06:25:15.233" v="2887" actId="20577"/>
        <pc:sldMkLst>
          <pc:docMk/>
          <pc:sldMk cId="308004323" sldId="563"/>
        </pc:sldMkLst>
        <pc:spChg chg="mod">
          <ac:chgData name="Rohit J Kate" userId="6acfeb0a-1742-4fee-9ad0-3462b52b7fdf" providerId="ADAL" clId="{366CB2EF-9B55-440E-B2A2-7732DE1B8CA3}" dt="2021-11-09T06:25:15.233" v="2887" actId="20577"/>
          <ac:spMkLst>
            <pc:docMk/>
            <pc:sldMk cId="308004323" sldId="563"/>
            <ac:spMk id="3" creationId="{60CC81EE-C834-424D-B447-89B61E981EE1}"/>
          </ac:spMkLst>
        </pc:spChg>
      </pc:sldChg>
      <pc:sldChg chg="addSp modSp add mod">
        <pc:chgData name="Rohit J Kate" userId="6acfeb0a-1742-4fee-9ad0-3462b52b7fdf" providerId="ADAL" clId="{366CB2EF-9B55-440E-B2A2-7732DE1B8CA3}" dt="2021-11-09T06:25:52.791" v="2939" actId="20577"/>
        <pc:sldMkLst>
          <pc:docMk/>
          <pc:sldMk cId="1583726782" sldId="564"/>
        </pc:sldMkLst>
        <pc:spChg chg="mod">
          <ac:chgData name="Rohit J Kate" userId="6acfeb0a-1742-4fee-9ad0-3462b52b7fdf" providerId="ADAL" clId="{366CB2EF-9B55-440E-B2A2-7732DE1B8CA3}" dt="2021-11-09T06:25:27.614" v="2901" actId="20577"/>
          <ac:spMkLst>
            <pc:docMk/>
            <pc:sldMk cId="1583726782" sldId="564"/>
            <ac:spMk id="3" creationId="{60CC81EE-C834-424D-B447-89B61E981EE1}"/>
          </ac:spMkLst>
        </pc:spChg>
        <pc:spChg chg="add mod">
          <ac:chgData name="Rohit J Kate" userId="6acfeb0a-1742-4fee-9ad0-3462b52b7fdf" providerId="ADAL" clId="{366CB2EF-9B55-440E-B2A2-7732DE1B8CA3}" dt="2021-11-09T06:25:52.791" v="2939" actId="20577"/>
          <ac:spMkLst>
            <pc:docMk/>
            <pc:sldMk cId="1583726782" sldId="564"/>
            <ac:spMk id="6" creationId="{64AF500E-CA24-4D2D-A461-AC0E7BD5B965}"/>
          </ac:spMkLst>
        </pc:spChg>
        <pc:cxnChg chg="add mod">
          <ac:chgData name="Rohit J Kate" userId="6acfeb0a-1742-4fee-9ad0-3462b52b7fdf" providerId="ADAL" clId="{366CB2EF-9B55-440E-B2A2-7732DE1B8CA3}" dt="2021-11-09T06:25:47.957" v="2933" actId="1037"/>
          <ac:cxnSpMkLst>
            <pc:docMk/>
            <pc:sldMk cId="1583726782" sldId="564"/>
            <ac:cxnSpMk id="5" creationId="{A250A82D-2729-4B4A-8A4C-8D4AE96ECF2F}"/>
          </ac:cxnSpMkLst>
        </pc:cxnChg>
      </pc:sldChg>
      <pc:sldChg chg="delSp modSp add mod">
        <pc:chgData name="Rohit J Kate" userId="6acfeb0a-1742-4fee-9ad0-3462b52b7fdf" providerId="ADAL" clId="{366CB2EF-9B55-440E-B2A2-7732DE1B8CA3}" dt="2021-11-09T06:26:05.815" v="2945" actId="20577"/>
        <pc:sldMkLst>
          <pc:docMk/>
          <pc:sldMk cId="1833772913" sldId="565"/>
        </pc:sldMkLst>
        <pc:spChg chg="mod">
          <ac:chgData name="Rohit J Kate" userId="6acfeb0a-1742-4fee-9ad0-3462b52b7fdf" providerId="ADAL" clId="{366CB2EF-9B55-440E-B2A2-7732DE1B8CA3}" dt="2021-11-09T06:26:05.815" v="2945" actId="20577"/>
          <ac:spMkLst>
            <pc:docMk/>
            <pc:sldMk cId="1833772913" sldId="565"/>
            <ac:spMk id="3" creationId="{60CC81EE-C834-424D-B447-89B61E981EE1}"/>
          </ac:spMkLst>
        </pc:spChg>
        <pc:spChg chg="del">
          <ac:chgData name="Rohit J Kate" userId="6acfeb0a-1742-4fee-9ad0-3462b52b7fdf" providerId="ADAL" clId="{366CB2EF-9B55-440E-B2A2-7732DE1B8CA3}" dt="2021-11-09T06:26:01.742" v="2941" actId="478"/>
          <ac:spMkLst>
            <pc:docMk/>
            <pc:sldMk cId="1833772913" sldId="565"/>
            <ac:spMk id="6" creationId="{64AF500E-CA24-4D2D-A461-AC0E7BD5B965}"/>
          </ac:spMkLst>
        </pc:spChg>
        <pc:cxnChg chg="del">
          <ac:chgData name="Rohit J Kate" userId="6acfeb0a-1742-4fee-9ad0-3462b52b7fdf" providerId="ADAL" clId="{366CB2EF-9B55-440E-B2A2-7732DE1B8CA3}" dt="2021-11-09T06:26:01.742" v="2941" actId="478"/>
          <ac:cxnSpMkLst>
            <pc:docMk/>
            <pc:sldMk cId="1833772913" sldId="565"/>
            <ac:cxnSpMk id="5" creationId="{A250A82D-2729-4B4A-8A4C-8D4AE96ECF2F}"/>
          </ac:cxnSpMkLst>
        </pc:cxnChg>
      </pc:sldChg>
      <pc:sldChg chg="modSp add mod">
        <pc:chgData name="Rohit J Kate" userId="6acfeb0a-1742-4fee-9ad0-3462b52b7fdf" providerId="ADAL" clId="{366CB2EF-9B55-440E-B2A2-7732DE1B8CA3}" dt="2021-11-09T06:27:22.926" v="2963" actId="5793"/>
        <pc:sldMkLst>
          <pc:docMk/>
          <pc:sldMk cId="1251868117" sldId="566"/>
        </pc:sldMkLst>
        <pc:spChg chg="mod">
          <ac:chgData name="Rohit J Kate" userId="6acfeb0a-1742-4fee-9ad0-3462b52b7fdf" providerId="ADAL" clId="{366CB2EF-9B55-440E-B2A2-7732DE1B8CA3}" dt="2021-11-09T06:27:22.926" v="2963" actId="5793"/>
          <ac:spMkLst>
            <pc:docMk/>
            <pc:sldMk cId="1251868117" sldId="566"/>
            <ac:spMk id="3" creationId="{60CC81EE-C834-424D-B447-89B61E981EE1}"/>
          </ac:spMkLst>
        </pc:spChg>
      </pc:sldChg>
      <pc:sldChg chg="modSp new mod">
        <pc:chgData name="Rohit J Kate" userId="6acfeb0a-1742-4fee-9ad0-3462b52b7fdf" providerId="ADAL" clId="{366CB2EF-9B55-440E-B2A2-7732DE1B8CA3}" dt="2021-11-09T06:43:06.846" v="3945" actId="20577"/>
        <pc:sldMkLst>
          <pc:docMk/>
          <pc:sldMk cId="1217553650" sldId="567"/>
        </pc:sldMkLst>
        <pc:spChg chg="mod">
          <ac:chgData name="Rohit J Kate" userId="6acfeb0a-1742-4fee-9ad0-3462b52b7fdf" providerId="ADAL" clId="{366CB2EF-9B55-440E-B2A2-7732DE1B8CA3}" dt="2021-11-09T06:42:50.940" v="3909" actId="20577"/>
          <ac:spMkLst>
            <pc:docMk/>
            <pc:sldMk cId="1217553650" sldId="567"/>
            <ac:spMk id="2" creationId="{B122AD4F-02E4-4B4F-8116-838B36FACDBC}"/>
          </ac:spMkLst>
        </pc:spChg>
        <pc:spChg chg="mod">
          <ac:chgData name="Rohit J Kate" userId="6acfeb0a-1742-4fee-9ad0-3462b52b7fdf" providerId="ADAL" clId="{366CB2EF-9B55-440E-B2A2-7732DE1B8CA3}" dt="2021-11-09T06:43:06.846" v="3945" actId="20577"/>
          <ac:spMkLst>
            <pc:docMk/>
            <pc:sldMk cId="1217553650" sldId="567"/>
            <ac:spMk id="3" creationId="{6CE47206-D3EE-43BC-A842-7A8E1E4DDC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9F26725-1B5B-446B-9B09-1D13A1444A60}" type="datetimeFigureOut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180E5DD-F2D1-46B3-B9AE-9528FED9E5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71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D4D-13A7-44ED-BF04-327BA14DA82A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96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D4D-13A7-44ED-BF04-327BA14DA82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56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D4D-13A7-44ED-BF04-327BA14DA82A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22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D4D-13A7-44ED-BF04-327BA14DA82A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11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D4D-13A7-44ED-BF04-327BA14DA82A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8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80E5DD-F2D1-46B3-B9AE-9528FED9E5CB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23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4BA51-EA39-4ED3-8844-0BFB624CB888}" type="datetime1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779C7-BB63-4507-9879-97D78F1A01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08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16971-B5ED-4028-9B3F-C4B8BF75647A}" type="datetime1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DC823-3DF8-4CA9-B160-49809CD9A9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08DDA-D29D-4C5E-9536-4D5EF7DF046B}" type="datetime1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2BEF9-6ACE-4F93-93BA-95F4EA9A67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81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rgbClr val="0066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>
            <a:lvl2pPr>
              <a:defRPr>
                <a:solidFill>
                  <a:srgbClr val="009900"/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7F982-B508-4D46-92AD-2E5B0CA1189D}" type="datetime1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B826A-10D9-4B74-BF3F-66BA54B479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302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63603-53D1-4150-B5DD-7D38D1A47B3E}" type="datetime1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66ED4-487B-4A1B-95C2-D61719E8B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32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A8217-88E2-4AEE-AE26-AC486D0545D5}" type="datetime1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7A5D3-3077-4D85-B29D-58F964FA40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2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0872D-BF34-4E68-86B3-8CE02757CAE3}" type="datetime1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F7723-03E0-4A6A-BB3E-5ED427486E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64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D4885-6E44-4BD2-9D89-A134CD769558}" type="datetime1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88533-1F03-49E2-B633-7AE0C0186A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28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3098D-FDE1-4FCA-AE7D-E0CF53CB6841}" type="datetime1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44E15-DB38-48D5-A96E-0EC44B2C4E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5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61504-EAD5-4D8C-8D38-7CFD13204FBC}" type="datetime1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318FF-CCCA-42BC-814C-F64D112BF1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74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0FE62-E41F-4FD1-AB44-4EE73C62085E}" type="datetime1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6A8E3-E8AD-40E5-91A4-72E6C138F9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7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CB5618C-685B-4E51-AB24-B5B3A9257C9C}" type="datetime1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14454FF-29C4-4487-B867-79A0DA399F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452563"/>
            <a:ext cx="8839200" cy="1470025"/>
          </a:xfrm>
          <a:solidFill>
            <a:schemeClr val="bg1"/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Natural Language Processing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3276600" y="3581400"/>
            <a:ext cx="2743200" cy="457200"/>
          </a:xfrm>
        </p:spPr>
        <p:txBody>
          <a:bodyPr/>
          <a:lstStyle/>
          <a:p>
            <a:pPr eaLnBrk="1" hangingPunct="1"/>
            <a:r>
              <a:rPr lang="en-US" altLang="en-US" sz="3600" dirty="0" err="1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Rohit</a:t>
            </a:r>
            <a:r>
              <a:rPr lang="en-US" altLang="en-US" sz="3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Kate</a:t>
            </a:r>
          </a:p>
        </p:txBody>
      </p:sp>
      <p:pic>
        <p:nvPicPr>
          <p:cNvPr id="30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4321175"/>
            <a:ext cx="8839200" cy="1470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normAutofit fontScale="975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FF0000"/>
                </a:solidFill>
                <a:ea typeface="+mj-ea"/>
                <a:cs typeface="Arial" pitchFamily="34" charset="0"/>
              </a:rPr>
              <a:t>Recurrent </a:t>
            </a:r>
            <a:r>
              <a:rPr lang="en-US" sz="3600">
                <a:solidFill>
                  <a:srgbClr val="FF0000"/>
                </a:solidFill>
                <a:ea typeface="+mj-ea"/>
                <a:cs typeface="Arial" pitchFamily="34" charset="0"/>
              </a:rPr>
              <a:t>Neural Networks – Part 2</a:t>
            </a:r>
            <a:endParaRPr lang="en-US" sz="3600" dirty="0">
              <a:solidFill>
                <a:srgbClr val="FF0000"/>
              </a:solidFill>
              <a:ea typeface="+mj-ea"/>
              <a:cs typeface="Arial" pitchFamily="34" charset="0"/>
            </a:endParaRPr>
          </a:p>
        </p:txBody>
      </p:sp>
      <p:sp>
        <p:nvSpPr>
          <p:cNvPr id="307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64C502-BD19-4391-8FD7-92C681B5A27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7F4-350C-EF72-B8BB-506BC7BE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BD9D1-D2C4-6DF2-9F1A-7AF0EB3D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36C91-6A1A-22D3-68B5-D96BA302C9D6}"/>
              </a:ext>
            </a:extLst>
          </p:cNvPr>
          <p:cNvSpPr txBox="1"/>
          <p:nvPr/>
        </p:nvSpPr>
        <p:spPr>
          <a:xfrm>
            <a:off x="990600" y="4953000"/>
            <a:ext cx="739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speaker spoke against the politicians and supports the bill.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88971-8F51-8259-FF87-A68165613BB5}"/>
              </a:ext>
            </a:extLst>
          </p:cNvPr>
          <p:cNvSpPr txBox="1"/>
          <p:nvPr/>
        </p:nvSpPr>
        <p:spPr>
          <a:xfrm>
            <a:off x="990600" y="31242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state: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D91A0-4F81-DEBF-5A89-C4DA123B9942}"/>
              </a:ext>
            </a:extLst>
          </p:cNvPr>
          <p:cNvSpPr txBox="1"/>
          <p:nvPr/>
        </p:nvSpPr>
        <p:spPr>
          <a:xfrm>
            <a:off x="990600" y="382625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state: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98CF55-A30E-2FAC-F1D6-1988C5108CF4}"/>
              </a:ext>
            </a:extLst>
          </p:cNvPr>
          <p:cNvCxnSpPr/>
          <p:nvPr/>
        </p:nvCxnSpPr>
        <p:spPr>
          <a:xfrm flipV="1">
            <a:off x="3886200" y="4271782"/>
            <a:ext cx="0" cy="7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2087DF-719F-9835-2A8F-B0C344FC93B4}"/>
              </a:ext>
            </a:extLst>
          </p:cNvPr>
          <p:cNvCxnSpPr/>
          <p:nvPr/>
        </p:nvCxnSpPr>
        <p:spPr>
          <a:xfrm flipV="1">
            <a:off x="1295400" y="3429000"/>
            <a:ext cx="0" cy="39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1BE9ED-9F9F-9325-A561-A9A11B38AA2E}"/>
              </a:ext>
            </a:extLst>
          </p:cNvPr>
          <p:cNvSpPr txBox="1"/>
          <p:nvPr/>
        </p:nvSpPr>
        <p:spPr>
          <a:xfrm>
            <a:off x="2534612" y="3826250"/>
            <a:ext cx="314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 err="1"/>
              <a:t>the,speaker,spoke,against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961EC1-B49E-26E7-9E1F-2AC0A1628F32}"/>
              </a:ext>
            </a:extLst>
          </p:cNvPr>
          <p:cNvCxnSpPr>
            <a:cxnSpLocks/>
          </p:cNvCxnSpPr>
          <p:nvPr/>
        </p:nvCxnSpPr>
        <p:spPr>
          <a:xfrm flipH="1" flipV="1">
            <a:off x="2895600" y="3493532"/>
            <a:ext cx="838200" cy="153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371468-03D6-8F8E-EF80-630B497DE0F7}"/>
              </a:ext>
            </a:extLst>
          </p:cNvPr>
          <p:cNvSpPr txBox="1"/>
          <p:nvPr/>
        </p:nvSpPr>
        <p:spPr>
          <a:xfrm>
            <a:off x="2108205" y="31358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c(speaker)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7815D-1FD5-845D-AB15-134D8C6E47E1}"/>
              </a:ext>
            </a:extLst>
          </p:cNvPr>
          <p:cNvSpPr txBox="1"/>
          <p:nvPr/>
        </p:nvSpPr>
        <p:spPr>
          <a:xfrm>
            <a:off x="2534612" y="3817086"/>
            <a:ext cx="240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 err="1"/>
              <a:t>the,speaker,spoke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538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7F4-350C-EF72-B8BB-506BC7BE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BD9D1-D2C4-6DF2-9F1A-7AF0EB3D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36C91-6A1A-22D3-68B5-D96BA302C9D6}"/>
              </a:ext>
            </a:extLst>
          </p:cNvPr>
          <p:cNvSpPr txBox="1"/>
          <p:nvPr/>
        </p:nvSpPr>
        <p:spPr>
          <a:xfrm>
            <a:off x="990600" y="4953000"/>
            <a:ext cx="739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speaker spoke against the politicians and supports the bill.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88971-8F51-8259-FF87-A68165613BB5}"/>
              </a:ext>
            </a:extLst>
          </p:cNvPr>
          <p:cNvSpPr txBox="1"/>
          <p:nvPr/>
        </p:nvSpPr>
        <p:spPr>
          <a:xfrm>
            <a:off x="990600" y="31242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state: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D91A0-4F81-DEBF-5A89-C4DA123B9942}"/>
              </a:ext>
            </a:extLst>
          </p:cNvPr>
          <p:cNvSpPr txBox="1"/>
          <p:nvPr/>
        </p:nvSpPr>
        <p:spPr>
          <a:xfrm>
            <a:off x="990600" y="382625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state: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98CF55-A30E-2FAC-F1D6-1988C5108CF4}"/>
              </a:ext>
            </a:extLst>
          </p:cNvPr>
          <p:cNvCxnSpPr/>
          <p:nvPr/>
        </p:nvCxnSpPr>
        <p:spPr>
          <a:xfrm flipV="1">
            <a:off x="4419600" y="4186418"/>
            <a:ext cx="0" cy="7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2087DF-719F-9835-2A8F-B0C344FC93B4}"/>
              </a:ext>
            </a:extLst>
          </p:cNvPr>
          <p:cNvCxnSpPr/>
          <p:nvPr/>
        </p:nvCxnSpPr>
        <p:spPr>
          <a:xfrm flipV="1">
            <a:off x="1295400" y="3429000"/>
            <a:ext cx="0" cy="39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1BE9ED-9F9F-9325-A561-A9A11B38AA2E}"/>
              </a:ext>
            </a:extLst>
          </p:cNvPr>
          <p:cNvSpPr txBox="1"/>
          <p:nvPr/>
        </p:nvSpPr>
        <p:spPr>
          <a:xfrm>
            <a:off x="2534612" y="3826250"/>
            <a:ext cx="353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 err="1"/>
              <a:t>the,speaker,spoke,against,the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961EC1-B49E-26E7-9E1F-2AC0A1628F32}"/>
              </a:ext>
            </a:extLst>
          </p:cNvPr>
          <p:cNvCxnSpPr>
            <a:cxnSpLocks/>
          </p:cNvCxnSpPr>
          <p:nvPr/>
        </p:nvCxnSpPr>
        <p:spPr>
          <a:xfrm flipH="1" flipV="1">
            <a:off x="2895600" y="3493532"/>
            <a:ext cx="1447800" cy="145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371468-03D6-8F8E-EF80-630B497DE0F7}"/>
              </a:ext>
            </a:extLst>
          </p:cNvPr>
          <p:cNvSpPr txBox="1"/>
          <p:nvPr/>
        </p:nvSpPr>
        <p:spPr>
          <a:xfrm>
            <a:off x="2108205" y="31358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c(speaker)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7815D-1FD5-845D-AB15-134D8C6E47E1}"/>
              </a:ext>
            </a:extLst>
          </p:cNvPr>
          <p:cNvSpPr txBox="1"/>
          <p:nvPr/>
        </p:nvSpPr>
        <p:spPr>
          <a:xfrm>
            <a:off x="2534612" y="3817086"/>
            <a:ext cx="326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 err="1"/>
              <a:t>the,speaker,spoke,against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520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7F4-350C-EF72-B8BB-506BC7BE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BD9D1-D2C4-6DF2-9F1A-7AF0EB3D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36C91-6A1A-22D3-68B5-D96BA302C9D6}"/>
              </a:ext>
            </a:extLst>
          </p:cNvPr>
          <p:cNvSpPr txBox="1"/>
          <p:nvPr/>
        </p:nvSpPr>
        <p:spPr>
          <a:xfrm>
            <a:off x="990600" y="4953000"/>
            <a:ext cx="739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speaker spoke against the politicians and supports the bill.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88971-8F51-8259-FF87-A68165613BB5}"/>
              </a:ext>
            </a:extLst>
          </p:cNvPr>
          <p:cNvSpPr txBox="1"/>
          <p:nvPr/>
        </p:nvSpPr>
        <p:spPr>
          <a:xfrm>
            <a:off x="990600" y="31242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state: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D91A0-4F81-DEBF-5A89-C4DA123B9942}"/>
              </a:ext>
            </a:extLst>
          </p:cNvPr>
          <p:cNvSpPr txBox="1"/>
          <p:nvPr/>
        </p:nvSpPr>
        <p:spPr>
          <a:xfrm>
            <a:off x="990600" y="382625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state: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98CF55-A30E-2FAC-F1D6-1988C5108CF4}"/>
              </a:ext>
            </a:extLst>
          </p:cNvPr>
          <p:cNvCxnSpPr/>
          <p:nvPr/>
        </p:nvCxnSpPr>
        <p:spPr>
          <a:xfrm flipV="1">
            <a:off x="5334000" y="4186418"/>
            <a:ext cx="0" cy="7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2087DF-719F-9835-2A8F-B0C344FC93B4}"/>
              </a:ext>
            </a:extLst>
          </p:cNvPr>
          <p:cNvCxnSpPr/>
          <p:nvPr/>
        </p:nvCxnSpPr>
        <p:spPr>
          <a:xfrm flipV="1">
            <a:off x="1295400" y="3429000"/>
            <a:ext cx="0" cy="39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1BE9ED-9F9F-9325-A561-A9A11B38AA2E}"/>
              </a:ext>
            </a:extLst>
          </p:cNvPr>
          <p:cNvSpPr txBox="1"/>
          <p:nvPr/>
        </p:nvSpPr>
        <p:spPr>
          <a:xfrm>
            <a:off x="2534612" y="3826250"/>
            <a:ext cx="460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 err="1"/>
              <a:t>the,speaker,spoke,against,the,politicians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961EC1-B49E-26E7-9E1F-2AC0A1628F32}"/>
              </a:ext>
            </a:extLst>
          </p:cNvPr>
          <p:cNvCxnSpPr>
            <a:cxnSpLocks/>
          </p:cNvCxnSpPr>
          <p:nvPr/>
        </p:nvCxnSpPr>
        <p:spPr>
          <a:xfrm flipH="1" flipV="1">
            <a:off x="2895600" y="3493532"/>
            <a:ext cx="2209800" cy="145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371468-03D6-8F8E-EF80-630B497DE0F7}"/>
              </a:ext>
            </a:extLst>
          </p:cNvPr>
          <p:cNvSpPr txBox="1"/>
          <p:nvPr/>
        </p:nvSpPr>
        <p:spPr>
          <a:xfrm>
            <a:off x="2108205" y="31358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c(speaker)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7815D-1FD5-845D-AB15-134D8C6E47E1}"/>
              </a:ext>
            </a:extLst>
          </p:cNvPr>
          <p:cNvSpPr txBox="1"/>
          <p:nvPr/>
        </p:nvSpPr>
        <p:spPr>
          <a:xfrm>
            <a:off x="2534612" y="3817086"/>
            <a:ext cx="353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 err="1"/>
              <a:t>the,speaker,spoke,against,the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128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7F4-350C-EF72-B8BB-506BC7BE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BD9D1-D2C4-6DF2-9F1A-7AF0EB3D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36C91-6A1A-22D3-68B5-D96BA302C9D6}"/>
              </a:ext>
            </a:extLst>
          </p:cNvPr>
          <p:cNvSpPr txBox="1"/>
          <p:nvPr/>
        </p:nvSpPr>
        <p:spPr>
          <a:xfrm>
            <a:off x="990600" y="4953000"/>
            <a:ext cx="739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speaker spoke against the politicians and supports the bill.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88971-8F51-8259-FF87-A68165613BB5}"/>
              </a:ext>
            </a:extLst>
          </p:cNvPr>
          <p:cNvSpPr txBox="1"/>
          <p:nvPr/>
        </p:nvSpPr>
        <p:spPr>
          <a:xfrm>
            <a:off x="990600" y="31242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state: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D91A0-4F81-DEBF-5A89-C4DA123B9942}"/>
              </a:ext>
            </a:extLst>
          </p:cNvPr>
          <p:cNvSpPr txBox="1"/>
          <p:nvPr/>
        </p:nvSpPr>
        <p:spPr>
          <a:xfrm>
            <a:off x="990600" y="382625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state: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98CF55-A30E-2FAC-F1D6-1988C5108CF4}"/>
              </a:ext>
            </a:extLst>
          </p:cNvPr>
          <p:cNvCxnSpPr/>
          <p:nvPr/>
        </p:nvCxnSpPr>
        <p:spPr>
          <a:xfrm flipV="1">
            <a:off x="6019800" y="4186418"/>
            <a:ext cx="0" cy="7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2087DF-719F-9835-2A8F-B0C344FC93B4}"/>
              </a:ext>
            </a:extLst>
          </p:cNvPr>
          <p:cNvCxnSpPr/>
          <p:nvPr/>
        </p:nvCxnSpPr>
        <p:spPr>
          <a:xfrm flipV="1">
            <a:off x="1295400" y="3429000"/>
            <a:ext cx="0" cy="39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1BE9ED-9F9F-9325-A561-A9A11B38AA2E}"/>
              </a:ext>
            </a:extLst>
          </p:cNvPr>
          <p:cNvSpPr txBox="1"/>
          <p:nvPr/>
        </p:nvSpPr>
        <p:spPr>
          <a:xfrm>
            <a:off x="2534612" y="3826250"/>
            <a:ext cx="505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 err="1"/>
              <a:t>the,speaker,spoke,against,the,politicians,and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961EC1-B49E-26E7-9E1F-2AC0A1628F32}"/>
              </a:ext>
            </a:extLst>
          </p:cNvPr>
          <p:cNvCxnSpPr>
            <a:cxnSpLocks/>
          </p:cNvCxnSpPr>
          <p:nvPr/>
        </p:nvCxnSpPr>
        <p:spPr>
          <a:xfrm flipH="1" flipV="1">
            <a:off x="2895600" y="3493532"/>
            <a:ext cx="3124200" cy="145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371468-03D6-8F8E-EF80-630B497DE0F7}"/>
              </a:ext>
            </a:extLst>
          </p:cNvPr>
          <p:cNvSpPr txBox="1"/>
          <p:nvPr/>
        </p:nvSpPr>
        <p:spPr>
          <a:xfrm>
            <a:off x="2108205" y="31358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c(speaker)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7815D-1FD5-845D-AB15-134D8C6E47E1}"/>
              </a:ext>
            </a:extLst>
          </p:cNvPr>
          <p:cNvSpPr txBox="1"/>
          <p:nvPr/>
        </p:nvSpPr>
        <p:spPr>
          <a:xfrm>
            <a:off x="2534612" y="3817086"/>
            <a:ext cx="460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 err="1"/>
              <a:t>the,speaker,spoke,against,the,politicians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64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7F4-350C-EF72-B8BB-506BC7BE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BD9D1-D2C4-6DF2-9F1A-7AF0EB3D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36C91-6A1A-22D3-68B5-D96BA302C9D6}"/>
              </a:ext>
            </a:extLst>
          </p:cNvPr>
          <p:cNvSpPr txBox="1"/>
          <p:nvPr/>
        </p:nvSpPr>
        <p:spPr>
          <a:xfrm>
            <a:off x="990600" y="4953000"/>
            <a:ext cx="739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speaker spoke against the politicians and supports the bill.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88971-8F51-8259-FF87-A68165613BB5}"/>
              </a:ext>
            </a:extLst>
          </p:cNvPr>
          <p:cNvSpPr txBox="1"/>
          <p:nvPr/>
        </p:nvSpPr>
        <p:spPr>
          <a:xfrm>
            <a:off x="990600" y="31242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state: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D91A0-4F81-DEBF-5A89-C4DA123B9942}"/>
              </a:ext>
            </a:extLst>
          </p:cNvPr>
          <p:cNvSpPr txBox="1"/>
          <p:nvPr/>
        </p:nvSpPr>
        <p:spPr>
          <a:xfrm>
            <a:off x="990600" y="382625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state: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98CF55-A30E-2FAC-F1D6-1988C5108CF4}"/>
              </a:ext>
            </a:extLst>
          </p:cNvPr>
          <p:cNvCxnSpPr/>
          <p:nvPr/>
        </p:nvCxnSpPr>
        <p:spPr>
          <a:xfrm flipV="1">
            <a:off x="6705600" y="4195582"/>
            <a:ext cx="0" cy="7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2087DF-719F-9835-2A8F-B0C344FC93B4}"/>
              </a:ext>
            </a:extLst>
          </p:cNvPr>
          <p:cNvCxnSpPr/>
          <p:nvPr/>
        </p:nvCxnSpPr>
        <p:spPr>
          <a:xfrm flipV="1">
            <a:off x="1295400" y="3429000"/>
            <a:ext cx="0" cy="39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1BE9ED-9F9F-9325-A561-A9A11B38AA2E}"/>
              </a:ext>
            </a:extLst>
          </p:cNvPr>
          <p:cNvSpPr txBox="1"/>
          <p:nvPr/>
        </p:nvSpPr>
        <p:spPr>
          <a:xfrm>
            <a:off x="2534612" y="3826250"/>
            <a:ext cx="600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 err="1"/>
              <a:t>the,speaker,spoke,against,the,politicians,and,supports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961EC1-B49E-26E7-9E1F-2AC0A1628F32}"/>
              </a:ext>
            </a:extLst>
          </p:cNvPr>
          <p:cNvCxnSpPr>
            <a:cxnSpLocks/>
          </p:cNvCxnSpPr>
          <p:nvPr/>
        </p:nvCxnSpPr>
        <p:spPr>
          <a:xfrm flipH="1" flipV="1">
            <a:off x="2895600" y="3493532"/>
            <a:ext cx="3810000" cy="145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371468-03D6-8F8E-EF80-630B497DE0F7}"/>
              </a:ext>
            </a:extLst>
          </p:cNvPr>
          <p:cNvSpPr txBox="1"/>
          <p:nvPr/>
        </p:nvSpPr>
        <p:spPr>
          <a:xfrm>
            <a:off x="2108205" y="31358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c(speaker)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7815D-1FD5-845D-AB15-134D8C6E47E1}"/>
              </a:ext>
            </a:extLst>
          </p:cNvPr>
          <p:cNvSpPr txBox="1"/>
          <p:nvPr/>
        </p:nvSpPr>
        <p:spPr>
          <a:xfrm>
            <a:off x="2534612" y="3817086"/>
            <a:ext cx="505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 err="1"/>
              <a:t>the,speaker,spoke,against,the,politicians,and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FE5E4B-D017-2397-66E9-2FB9C4FC2F67}"/>
              </a:ext>
            </a:extLst>
          </p:cNvPr>
          <p:cNvSpPr txBox="1"/>
          <p:nvPr/>
        </p:nvSpPr>
        <p:spPr>
          <a:xfrm>
            <a:off x="1021080" y="2107168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9900"/>
                </a:solidFill>
              </a:rPr>
              <a:t>Ungrammaticality could have been caught here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D5A060-867E-3C15-0A12-CA8B7065D856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 flipH="1">
            <a:off x="2745559" y="2476500"/>
            <a:ext cx="804419" cy="65936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F3C263-5F4D-7E5F-10D6-EDB18C91EE49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549978" y="2476500"/>
            <a:ext cx="3485817" cy="252552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02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7F4-350C-EF72-B8BB-506BC7BE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BD9D1-D2C4-6DF2-9F1A-7AF0EB3D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36C91-6A1A-22D3-68B5-D96BA302C9D6}"/>
              </a:ext>
            </a:extLst>
          </p:cNvPr>
          <p:cNvSpPr txBox="1"/>
          <p:nvPr/>
        </p:nvSpPr>
        <p:spPr>
          <a:xfrm>
            <a:off x="990600" y="4953000"/>
            <a:ext cx="739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speaker spoke against the politicians and supports the bill.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88971-8F51-8259-FF87-A68165613BB5}"/>
              </a:ext>
            </a:extLst>
          </p:cNvPr>
          <p:cNvSpPr txBox="1"/>
          <p:nvPr/>
        </p:nvSpPr>
        <p:spPr>
          <a:xfrm>
            <a:off x="990600" y="31242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state: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D91A0-4F81-DEBF-5A89-C4DA123B9942}"/>
              </a:ext>
            </a:extLst>
          </p:cNvPr>
          <p:cNvSpPr txBox="1"/>
          <p:nvPr/>
        </p:nvSpPr>
        <p:spPr>
          <a:xfrm>
            <a:off x="990600" y="382625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state: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98CF55-A30E-2FAC-F1D6-1988C5108CF4}"/>
              </a:ext>
            </a:extLst>
          </p:cNvPr>
          <p:cNvCxnSpPr/>
          <p:nvPr/>
        </p:nvCxnSpPr>
        <p:spPr>
          <a:xfrm flipV="1">
            <a:off x="7543800" y="4186418"/>
            <a:ext cx="0" cy="7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2087DF-719F-9835-2A8F-B0C344FC93B4}"/>
              </a:ext>
            </a:extLst>
          </p:cNvPr>
          <p:cNvCxnSpPr/>
          <p:nvPr/>
        </p:nvCxnSpPr>
        <p:spPr>
          <a:xfrm flipV="1">
            <a:off x="1295400" y="3429000"/>
            <a:ext cx="0" cy="39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1BE9ED-9F9F-9325-A561-A9A11B38AA2E}"/>
              </a:ext>
            </a:extLst>
          </p:cNvPr>
          <p:cNvSpPr txBox="1"/>
          <p:nvPr/>
        </p:nvSpPr>
        <p:spPr>
          <a:xfrm>
            <a:off x="2534612" y="3826250"/>
            <a:ext cx="639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 err="1"/>
              <a:t>the,speaker,spoke,against,the,politicians,and,supports,the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961EC1-B49E-26E7-9E1F-2AC0A1628F32}"/>
              </a:ext>
            </a:extLst>
          </p:cNvPr>
          <p:cNvCxnSpPr>
            <a:cxnSpLocks/>
          </p:cNvCxnSpPr>
          <p:nvPr/>
        </p:nvCxnSpPr>
        <p:spPr>
          <a:xfrm flipH="1" flipV="1">
            <a:off x="2895600" y="3493532"/>
            <a:ext cx="4648200" cy="14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371468-03D6-8F8E-EF80-630B497DE0F7}"/>
              </a:ext>
            </a:extLst>
          </p:cNvPr>
          <p:cNvSpPr txBox="1"/>
          <p:nvPr/>
        </p:nvSpPr>
        <p:spPr>
          <a:xfrm>
            <a:off x="2108205" y="31358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c(speaker)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7815D-1FD5-845D-AB15-134D8C6E47E1}"/>
              </a:ext>
            </a:extLst>
          </p:cNvPr>
          <p:cNvSpPr txBox="1"/>
          <p:nvPr/>
        </p:nvSpPr>
        <p:spPr>
          <a:xfrm>
            <a:off x="2534612" y="3817086"/>
            <a:ext cx="600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 err="1"/>
              <a:t>the,speaker,spoke,against,the,politicians,and,supports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91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7F4-350C-EF72-B8BB-506BC7BE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BD9D1-D2C4-6DF2-9F1A-7AF0EB3D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36C91-6A1A-22D3-68B5-D96BA302C9D6}"/>
              </a:ext>
            </a:extLst>
          </p:cNvPr>
          <p:cNvSpPr txBox="1"/>
          <p:nvPr/>
        </p:nvSpPr>
        <p:spPr>
          <a:xfrm>
            <a:off x="990600" y="4953000"/>
            <a:ext cx="739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speaker spoke against the politicians and supports the bill.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88971-8F51-8259-FF87-A68165613BB5}"/>
              </a:ext>
            </a:extLst>
          </p:cNvPr>
          <p:cNvSpPr txBox="1"/>
          <p:nvPr/>
        </p:nvSpPr>
        <p:spPr>
          <a:xfrm>
            <a:off x="990600" y="31242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state: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D91A0-4F81-DEBF-5A89-C4DA123B9942}"/>
              </a:ext>
            </a:extLst>
          </p:cNvPr>
          <p:cNvSpPr txBox="1"/>
          <p:nvPr/>
        </p:nvSpPr>
        <p:spPr>
          <a:xfrm>
            <a:off x="990600" y="382625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state: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98CF55-A30E-2FAC-F1D6-1988C5108CF4}"/>
              </a:ext>
            </a:extLst>
          </p:cNvPr>
          <p:cNvCxnSpPr/>
          <p:nvPr/>
        </p:nvCxnSpPr>
        <p:spPr>
          <a:xfrm flipV="1">
            <a:off x="7924800" y="4114800"/>
            <a:ext cx="0" cy="7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2087DF-719F-9835-2A8F-B0C344FC93B4}"/>
              </a:ext>
            </a:extLst>
          </p:cNvPr>
          <p:cNvCxnSpPr/>
          <p:nvPr/>
        </p:nvCxnSpPr>
        <p:spPr>
          <a:xfrm flipV="1">
            <a:off x="1295400" y="3429000"/>
            <a:ext cx="0" cy="39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1BE9ED-9F9F-9325-A561-A9A11B38AA2E}"/>
              </a:ext>
            </a:extLst>
          </p:cNvPr>
          <p:cNvSpPr txBox="1"/>
          <p:nvPr/>
        </p:nvSpPr>
        <p:spPr>
          <a:xfrm>
            <a:off x="2534612" y="3826250"/>
            <a:ext cx="668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 err="1"/>
              <a:t>the,speaker,spoke,against,the,politicians,and,supports,the,bill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961EC1-B49E-26E7-9E1F-2AC0A1628F32}"/>
              </a:ext>
            </a:extLst>
          </p:cNvPr>
          <p:cNvCxnSpPr>
            <a:cxnSpLocks/>
          </p:cNvCxnSpPr>
          <p:nvPr/>
        </p:nvCxnSpPr>
        <p:spPr>
          <a:xfrm flipH="1" flipV="1">
            <a:off x="2895600" y="3493532"/>
            <a:ext cx="5029200" cy="137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371468-03D6-8F8E-EF80-630B497DE0F7}"/>
              </a:ext>
            </a:extLst>
          </p:cNvPr>
          <p:cNvSpPr txBox="1"/>
          <p:nvPr/>
        </p:nvSpPr>
        <p:spPr>
          <a:xfrm>
            <a:off x="2108205" y="31358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c(speaker)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7815D-1FD5-845D-AB15-134D8C6E47E1}"/>
              </a:ext>
            </a:extLst>
          </p:cNvPr>
          <p:cNvSpPr txBox="1"/>
          <p:nvPr/>
        </p:nvSpPr>
        <p:spPr>
          <a:xfrm>
            <a:off x="2534612" y="3817086"/>
            <a:ext cx="639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 err="1"/>
              <a:t>the,speaker,spoke,against,the,politicians,and,supports,the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739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7F4-350C-EF72-B8BB-506BC7BE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42D61-89F7-2D7B-D037-50D72ABB1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a </a:t>
            </a:r>
            <a:r>
              <a:rPr lang="en-US"/>
              <a:t>different sentence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BD9D1-D2C4-6DF2-9F1A-7AF0EB3D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36C91-6A1A-22D3-68B5-D96BA302C9D6}"/>
              </a:ext>
            </a:extLst>
          </p:cNvPr>
          <p:cNvSpPr txBox="1"/>
          <p:nvPr/>
        </p:nvSpPr>
        <p:spPr>
          <a:xfrm>
            <a:off x="990600" y="4953000"/>
            <a:ext cx="7436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speaker spoke against the politicians who support the bill.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88971-8F51-8259-FF87-A68165613BB5}"/>
              </a:ext>
            </a:extLst>
          </p:cNvPr>
          <p:cNvSpPr txBox="1"/>
          <p:nvPr/>
        </p:nvSpPr>
        <p:spPr>
          <a:xfrm>
            <a:off x="990600" y="31242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state: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D91A0-4F81-DEBF-5A89-C4DA123B9942}"/>
              </a:ext>
            </a:extLst>
          </p:cNvPr>
          <p:cNvSpPr txBox="1"/>
          <p:nvPr/>
        </p:nvSpPr>
        <p:spPr>
          <a:xfrm>
            <a:off x="990600" y="382625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state: </a:t>
            </a:r>
          </a:p>
        </p:txBody>
      </p:sp>
    </p:spTree>
    <p:extLst>
      <p:ext uri="{BB962C8B-B14F-4D97-AF65-F5344CB8AC3E}">
        <p14:creationId xmlns:p14="http://schemas.microsoft.com/office/powerpoint/2010/main" val="152011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7F4-350C-EF72-B8BB-506BC7BE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BD9D1-D2C4-6DF2-9F1A-7AF0EB3D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88971-8F51-8259-FF87-A68165613BB5}"/>
              </a:ext>
            </a:extLst>
          </p:cNvPr>
          <p:cNvSpPr txBox="1"/>
          <p:nvPr/>
        </p:nvSpPr>
        <p:spPr>
          <a:xfrm>
            <a:off x="990600" y="31242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state: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D91A0-4F81-DEBF-5A89-C4DA123B9942}"/>
              </a:ext>
            </a:extLst>
          </p:cNvPr>
          <p:cNvSpPr txBox="1"/>
          <p:nvPr/>
        </p:nvSpPr>
        <p:spPr>
          <a:xfrm>
            <a:off x="990600" y="382625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state: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98CF55-A30E-2FAC-F1D6-1988C5108CF4}"/>
              </a:ext>
            </a:extLst>
          </p:cNvPr>
          <p:cNvCxnSpPr/>
          <p:nvPr/>
        </p:nvCxnSpPr>
        <p:spPr>
          <a:xfrm flipV="1">
            <a:off x="1295400" y="4195582"/>
            <a:ext cx="0" cy="7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2087DF-719F-9835-2A8F-B0C344FC93B4}"/>
              </a:ext>
            </a:extLst>
          </p:cNvPr>
          <p:cNvCxnSpPr/>
          <p:nvPr/>
        </p:nvCxnSpPr>
        <p:spPr>
          <a:xfrm flipV="1">
            <a:off x="1295400" y="3429000"/>
            <a:ext cx="0" cy="39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1BE9ED-9F9F-9325-A561-A9A11B38AA2E}"/>
              </a:ext>
            </a:extLst>
          </p:cNvPr>
          <p:cNvSpPr txBox="1"/>
          <p:nvPr/>
        </p:nvSpPr>
        <p:spPr>
          <a:xfrm>
            <a:off x="2534612" y="382625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h(the)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961EC1-B49E-26E7-9E1F-2AC0A1628F32}"/>
              </a:ext>
            </a:extLst>
          </p:cNvPr>
          <p:cNvCxnSpPr/>
          <p:nvPr/>
        </p:nvCxnSpPr>
        <p:spPr>
          <a:xfrm flipV="1">
            <a:off x="1447800" y="3429000"/>
            <a:ext cx="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371468-03D6-8F8E-EF80-630B497DE0F7}"/>
              </a:ext>
            </a:extLst>
          </p:cNvPr>
          <p:cNvSpPr txBox="1"/>
          <p:nvPr/>
        </p:nvSpPr>
        <p:spPr>
          <a:xfrm>
            <a:off x="2108205" y="3135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B12BA3-1F98-4C6C-C908-BCD8A0B2B403}"/>
              </a:ext>
            </a:extLst>
          </p:cNvPr>
          <p:cNvSpPr txBox="1"/>
          <p:nvPr/>
        </p:nvSpPr>
        <p:spPr>
          <a:xfrm>
            <a:off x="990600" y="4953000"/>
            <a:ext cx="7436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speaker spoke against the politicians who support the bill. </a:t>
            </a:r>
          </a:p>
        </p:txBody>
      </p:sp>
    </p:spTree>
    <p:extLst>
      <p:ext uri="{BB962C8B-B14F-4D97-AF65-F5344CB8AC3E}">
        <p14:creationId xmlns:p14="http://schemas.microsoft.com/office/powerpoint/2010/main" val="133021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7F4-350C-EF72-B8BB-506BC7BE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BD9D1-D2C4-6DF2-9F1A-7AF0EB3D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88971-8F51-8259-FF87-A68165613BB5}"/>
              </a:ext>
            </a:extLst>
          </p:cNvPr>
          <p:cNvSpPr txBox="1"/>
          <p:nvPr/>
        </p:nvSpPr>
        <p:spPr>
          <a:xfrm>
            <a:off x="990600" y="31242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state: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D91A0-4F81-DEBF-5A89-C4DA123B9942}"/>
              </a:ext>
            </a:extLst>
          </p:cNvPr>
          <p:cNvSpPr txBox="1"/>
          <p:nvPr/>
        </p:nvSpPr>
        <p:spPr>
          <a:xfrm>
            <a:off x="990600" y="382625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state: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98CF55-A30E-2FAC-F1D6-1988C5108CF4}"/>
              </a:ext>
            </a:extLst>
          </p:cNvPr>
          <p:cNvCxnSpPr/>
          <p:nvPr/>
        </p:nvCxnSpPr>
        <p:spPr>
          <a:xfrm flipV="1">
            <a:off x="1981200" y="4195582"/>
            <a:ext cx="0" cy="7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2087DF-719F-9835-2A8F-B0C344FC93B4}"/>
              </a:ext>
            </a:extLst>
          </p:cNvPr>
          <p:cNvCxnSpPr/>
          <p:nvPr/>
        </p:nvCxnSpPr>
        <p:spPr>
          <a:xfrm flipV="1">
            <a:off x="1295400" y="3429000"/>
            <a:ext cx="0" cy="39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1BE9ED-9F9F-9325-A561-A9A11B38AA2E}"/>
              </a:ext>
            </a:extLst>
          </p:cNvPr>
          <p:cNvSpPr txBox="1"/>
          <p:nvPr/>
        </p:nvSpPr>
        <p:spPr>
          <a:xfrm>
            <a:off x="2534612" y="382625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 err="1"/>
              <a:t>the,speaker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961EC1-B49E-26E7-9E1F-2AC0A1628F32}"/>
              </a:ext>
            </a:extLst>
          </p:cNvPr>
          <p:cNvCxnSpPr/>
          <p:nvPr/>
        </p:nvCxnSpPr>
        <p:spPr>
          <a:xfrm flipV="1">
            <a:off x="2108205" y="3433582"/>
            <a:ext cx="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371468-03D6-8F8E-EF80-630B497DE0F7}"/>
              </a:ext>
            </a:extLst>
          </p:cNvPr>
          <p:cNvSpPr txBox="1"/>
          <p:nvPr/>
        </p:nvSpPr>
        <p:spPr>
          <a:xfrm>
            <a:off x="2108205" y="31358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c(speaker)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B8E8CD-0C37-A980-0438-6A8384723DFF}"/>
              </a:ext>
            </a:extLst>
          </p:cNvPr>
          <p:cNvSpPr txBox="1"/>
          <p:nvPr/>
        </p:nvSpPr>
        <p:spPr>
          <a:xfrm>
            <a:off x="1498587" y="333008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Add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7815D-1FD5-845D-AB15-134D8C6E47E1}"/>
              </a:ext>
            </a:extLst>
          </p:cNvPr>
          <p:cNvSpPr txBox="1"/>
          <p:nvPr/>
        </p:nvSpPr>
        <p:spPr>
          <a:xfrm>
            <a:off x="2534612" y="382625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h(the)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A6B3C0-9FAA-FC97-DFB1-031DDC98DE78}"/>
              </a:ext>
            </a:extLst>
          </p:cNvPr>
          <p:cNvSpPr txBox="1"/>
          <p:nvPr/>
        </p:nvSpPr>
        <p:spPr>
          <a:xfrm>
            <a:off x="990600" y="4953000"/>
            <a:ext cx="7436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speaker spoke against the politicians who support the bill. </a:t>
            </a:r>
          </a:p>
        </p:txBody>
      </p:sp>
    </p:spTree>
    <p:extLst>
      <p:ext uri="{BB962C8B-B14F-4D97-AF65-F5344CB8AC3E}">
        <p14:creationId xmlns:p14="http://schemas.microsoft.com/office/powerpoint/2010/main" val="108740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3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Distance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7772400" cy="1312863"/>
          </a:xfrm>
        </p:spPr>
        <p:txBody>
          <a:bodyPr>
            <a:noAutofit/>
          </a:bodyPr>
          <a:lstStyle/>
          <a:p>
            <a:r>
              <a:rPr lang="en-US" sz="2800" dirty="0"/>
              <a:t>It is very difficult to train RNNs to retain information over many time steps</a:t>
            </a:r>
          </a:p>
          <a:p>
            <a:r>
              <a:rPr lang="en-US" sz="2800" dirty="0"/>
              <a:t>Simple RNNs tend to “forget” what was seen over a long range</a:t>
            </a:r>
          </a:p>
          <a:p>
            <a:pPr lvl="1"/>
            <a:r>
              <a:rPr lang="en-US" sz="2400" dirty="0"/>
              <a:t>Backpropagating error through all hidden layers unrolled over time diminishes it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629400" y="6492875"/>
            <a:ext cx="2895600" cy="365125"/>
          </a:xfrm>
        </p:spPr>
        <p:txBody>
          <a:bodyPr/>
          <a:lstStyle/>
          <a:p>
            <a:fld id="{1D553280-E9B5-4529-AC08-074397BE5D29}" type="slidenum">
              <a:rPr lang="en-US"/>
              <a:pPr/>
              <a:t>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0831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7F4-350C-EF72-B8BB-506BC7BE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BD9D1-D2C4-6DF2-9F1A-7AF0EB3D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88971-8F51-8259-FF87-A68165613BB5}"/>
              </a:ext>
            </a:extLst>
          </p:cNvPr>
          <p:cNvSpPr txBox="1"/>
          <p:nvPr/>
        </p:nvSpPr>
        <p:spPr>
          <a:xfrm>
            <a:off x="990600" y="31242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state: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D91A0-4F81-DEBF-5A89-C4DA123B9942}"/>
              </a:ext>
            </a:extLst>
          </p:cNvPr>
          <p:cNvSpPr txBox="1"/>
          <p:nvPr/>
        </p:nvSpPr>
        <p:spPr>
          <a:xfrm>
            <a:off x="990600" y="382625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state: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98CF55-A30E-2FAC-F1D6-1988C5108CF4}"/>
              </a:ext>
            </a:extLst>
          </p:cNvPr>
          <p:cNvCxnSpPr/>
          <p:nvPr/>
        </p:nvCxnSpPr>
        <p:spPr>
          <a:xfrm flipV="1">
            <a:off x="2745559" y="4261881"/>
            <a:ext cx="0" cy="7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2087DF-719F-9835-2A8F-B0C344FC93B4}"/>
              </a:ext>
            </a:extLst>
          </p:cNvPr>
          <p:cNvCxnSpPr/>
          <p:nvPr/>
        </p:nvCxnSpPr>
        <p:spPr>
          <a:xfrm flipV="1">
            <a:off x="1295400" y="3429000"/>
            <a:ext cx="0" cy="39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1BE9ED-9F9F-9325-A561-A9A11B38AA2E}"/>
              </a:ext>
            </a:extLst>
          </p:cNvPr>
          <p:cNvSpPr txBox="1"/>
          <p:nvPr/>
        </p:nvSpPr>
        <p:spPr>
          <a:xfrm>
            <a:off x="2534612" y="3826250"/>
            <a:ext cx="233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 err="1"/>
              <a:t>the,speaker,spoke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961EC1-B49E-26E7-9E1F-2AC0A1628F32}"/>
              </a:ext>
            </a:extLst>
          </p:cNvPr>
          <p:cNvCxnSpPr/>
          <p:nvPr/>
        </p:nvCxnSpPr>
        <p:spPr>
          <a:xfrm flipV="1">
            <a:off x="2895600" y="3499881"/>
            <a:ext cx="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371468-03D6-8F8E-EF80-630B497DE0F7}"/>
              </a:ext>
            </a:extLst>
          </p:cNvPr>
          <p:cNvSpPr txBox="1"/>
          <p:nvPr/>
        </p:nvSpPr>
        <p:spPr>
          <a:xfrm>
            <a:off x="2108205" y="31358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c(speaker)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7815D-1FD5-845D-AB15-134D8C6E47E1}"/>
              </a:ext>
            </a:extLst>
          </p:cNvPr>
          <p:cNvSpPr txBox="1"/>
          <p:nvPr/>
        </p:nvSpPr>
        <p:spPr>
          <a:xfrm>
            <a:off x="2514726" y="382625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h(the, speaker)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65B25-C389-18B1-2CB7-4480A8630F5A}"/>
              </a:ext>
            </a:extLst>
          </p:cNvPr>
          <p:cNvSpPr txBox="1"/>
          <p:nvPr/>
        </p:nvSpPr>
        <p:spPr>
          <a:xfrm>
            <a:off x="990600" y="4953000"/>
            <a:ext cx="7436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speaker spoke against the politicians who support the bill. </a:t>
            </a:r>
          </a:p>
        </p:txBody>
      </p:sp>
    </p:spTree>
    <p:extLst>
      <p:ext uri="{BB962C8B-B14F-4D97-AF65-F5344CB8AC3E}">
        <p14:creationId xmlns:p14="http://schemas.microsoft.com/office/powerpoint/2010/main" val="7270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7F4-350C-EF72-B8BB-506BC7BE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BD9D1-D2C4-6DF2-9F1A-7AF0EB3D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88971-8F51-8259-FF87-A68165613BB5}"/>
              </a:ext>
            </a:extLst>
          </p:cNvPr>
          <p:cNvSpPr txBox="1"/>
          <p:nvPr/>
        </p:nvSpPr>
        <p:spPr>
          <a:xfrm>
            <a:off x="990600" y="31242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state: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D91A0-4F81-DEBF-5A89-C4DA123B9942}"/>
              </a:ext>
            </a:extLst>
          </p:cNvPr>
          <p:cNvSpPr txBox="1"/>
          <p:nvPr/>
        </p:nvSpPr>
        <p:spPr>
          <a:xfrm>
            <a:off x="990600" y="382625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state: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98CF55-A30E-2FAC-F1D6-1988C5108CF4}"/>
              </a:ext>
            </a:extLst>
          </p:cNvPr>
          <p:cNvCxnSpPr/>
          <p:nvPr/>
        </p:nvCxnSpPr>
        <p:spPr>
          <a:xfrm flipV="1">
            <a:off x="3886200" y="4271782"/>
            <a:ext cx="0" cy="7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2087DF-719F-9835-2A8F-B0C344FC93B4}"/>
              </a:ext>
            </a:extLst>
          </p:cNvPr>
          <p:cNvCxnSpPr/>
          <p:nvPr/>
        </p:nvCxnSpPr>
        <p:spPr>
          <a:xfrm flipV="1">
            <a:off x="1295400" y="3429000"/>
            <a:ext cx="0" cy="39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1BE9ED-9F9F-9325-A561-A9A11B38AA2E}"/>
              </a:ext>
            </a:extLst>
          </p:cNvPr>
          <p:cNvSpPr txBox="1"/>
          <p:nvPr/>
        </p:nvSpPr>
        <p:spPr>
          <a:xfrm>
            <a:off x="2534612" y="3826250"/>
            <a:ext cx="314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 err="1"/>
              <a:t>the,speaker,spoke,against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961EC1-B49E-26E7-9E1F-2AC0A1628F32}"/>
              </a:ext>
            </a:extLst>
          </p:cNvPr>
          <p:cNvCxnSpPr>
            <a:cxnSpLocks/>
          </p:cNvCxnSpPr>
          <p:nvPr/>
        </p:nvCxnSpPr>
        <p:spPr>
          <a:xfrm flipH="1" flipV="1">
            <a:off x="2895600" y="3493532"/>
            <a:ext cx="838200" cy="153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371468-03D6-8F8E-EF80-630B497DE0F7}"/>
              </a:ext>
            </a:extLst>
          </p:cNvPr>
          <p:cNvSpPr txBox="1"/>
          <p:nvPr/>
        </p:nvSpPr>
        <p:spPr>
          <a:xfrm>
            <a:off x="2108205" y="31358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c(speaker)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7815D-1FD5-845D-AB15-134D8C6E47E1}"/>
              </a:ext>
            </a:extLst>
          </p:cNvPr>
          <p:cNvSpPr txBox="1"/>
          <p:nvPr/>
        </p:nvSpPr>
        <p:spPr>
          <a:xfrm>
            <a:off x="2534612" y="3817086"/>
            <a:ext cx="240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 err="1"/>
              <a:t>the,speaker,spoke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C51B4-BD29-8511-3DF5-57E8CE46ECB9}"/>
              </a:ext>
            </a:extLst>
          </p:cNvPr>
          <p:cNvSpPr txBox="1"/>
          <p:nvPr/>
        </p:nvSpPr>
        <p:spPr>
          <a:xfrm>
            <a:off x="990600" y="4953000"/>
            <a:ext cx="7436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speaker spoke against the politicians who support the bill. </a:t>
            </a:r>
          </a:p>
        </p:txBody>
      </p:sp>
    </p:spTree>
    <p:extLst>
      <p:ext uri="{BB962C8B-B14F-4D97-AF65-F5344CB8AC3E}">
        <p14:creationId xmlns:p14="http://schemas.microsoft.com/office/powerpoint/2010/main" val="179329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7F4-350C-EF72-B8BB-506BC7BE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BD9D1-D2C4-6DF2-9F1A-7AF0EB3D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88971-8F51-8259-FF87-A68165613BB5}"/>
              </a:ext>
            </a:extLst>
          </p:cNvPr>
          <p:cNvSpPr txBox="1"/>
          <p:nvPr/>
        </p:nvSpPr>
        <p:spPr>
          <a:xfrm>
            <a:off x="990600" y="31242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state: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D91A0-4F81-DEBF-5A89-C4DA123B9942}"/>
              </a:ext>
            </a:extLst>
          </p:cNvPr>
          <p:cNvSpPr txBox="1"/>
          <p:nvPr/>
        </p:nvSpPr>
        <p:spPr>
          <a:xfrm>
            <a:off x="990600" y="382625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state: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98CF55-A30E-2FAC-F1D6-1988C5108CF4}"/>
              </a:ext>
            </a:extLst>
          </p:cNvPr>
          <p:cNvCxnSpPr/>
          <p:nvPr/>
        </p:nvCxnSpPr>
        <p:spPr>
          <a:xfrm flipV="1">
            <a:off x="4419600" y="4186418"/>
            <a:ext cx="0" cy="7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2087DF-719F-9835-2A8F-B0C344FC93B4}"/>
              </a:ext>
            </a:extLst>
          </p:cNvPr>
          <p:cNvCxnSpPr/>
          <p:nvPr/>
        </p:nvCxnSpPr>
        <p:spPr>
          <a:xfrm flipV="1">
            <a:off x="1295400" y="3429000"/>
            <a:ext cx="0" cy="39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1BE9ED-9F9F-9325-A561-A9A11B38AA2E}"/>
              </a:ext>
            </a:extLst>
          </p:cNvPr>
          <p:cNvSpPr txBox="1"/>
          <p:nvPr/>
        </p:nvSpPr>
        <p:spPr>
          <a:xfrm>
            <a:off x="2534612" y="3826250"/>
            <a:ext cx="353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 err="1"/>
              <a:t>the,speaker,spoke,against,the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961EC1-B49E-26E7-9E1F-2AC0A1628F32}"/>
              </a:ext>
            </a:extLst>
          </p:cNvPr>
          <p:cNvCxnSpPr>
            <a:cxnSpLocks/>
          </p:cNvCxnSpPr>
          <p:nvPr/>
        </p:nvCxnSpPr>
        <p:spPr>
          <a:xfrm flipH="1" flipV="1">
            <a:off x="2895600" y="3493532"/>
            <a:ext cx="1447800" cy="145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371468-03D6-8F8E-EF80-630B497DE0F7}"/>
              </a:ext>
            </a:extLst>
          </p:cNvPr>
          <p:cNvSpPr txBox="1"/>
          <p:nvPr/>
        </p:nvSpPr>
        <p:spPr>
          <a:xfrm>
            <a:off x="2108205" y="31358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c(speaker)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7815D-1FD5-845D-AB15-134D8C6E47E1}"/>
              </a:ext>
            </a:extLst>
          </p:cNvPr>
          <p:cNvSpPr txBox="1"/>
          <p:nvPr/>
        </p:nvSpPr>
        <p:spPr>
          <a:xfrm>
            <a:off x="2534612" y="3817086"/>
            <a:ext cx="326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 err="1"/>
              <a:t>the,speaker,spoke,against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9F9A80-98F0-AADE-A561-64948691A07E}"/>
              </a:ext>
            </a:extLst>
          </p:cNvPr>
          <p:cNvSpPr txBox="1"/>
          <p:nvPr/>
        </p:nvSpPr>
        <p:spPr>
          <a:xfrm>
            <a:off x="990600" y="4953000"/>
            <a:ext cx="7436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speaker spoke against the politicians who support the bill. </a:t>
            </a:r>
          </a:p>
        </p:txBody>
      </p:sp>
    </p:spTree>
    <p:extLst>
      <p:ext uri="{BB962C8B-B14F-4D97-AF65-F5344CB8AC3E}">
        <p14:creationId xmlns:p14="http://schemas.microsoft.com/office/powerpoint/2010/main" val="273859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7F4-350C-EF72-B8BB-506BC7BE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BD9D1-D2C4-6DF2-9F1A-7AF0EB3D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88971-8F51-8259-FF87-A68165613BB5}"/>
              </a:ext>
            </a:extLst>
          </p:cNvPr>
          <p:cNvSpPr txBox="1"/>
          <p:nvPr/>
        </p:nvSpPr>
        <p:spPr>
          <a:xfrm>
            <a:off x="990600" y="31242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state: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D91A0-4F81-DEBF-5A89-C4DA123B9942}"/>
              </a:ext>
            </a:extLst>
          </p:cNvPr>
          <p:cNvSpPr txBox="1"/>
          <p:nvPr/>
        </p:nvSpPr>
        <p:spPr>
          <a:xfrm>
            <a:off x="990600" y="382625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state: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98CF55-A30E-2FAC-F1D6-1988C5108CF4}"/>
              </a:ext>
            </a:extLst>
          </p:cNvPr>
          <p:cNvCxnSpPr/>
          <p:nvPr/>
        </p:nvCxnSpPr>
        <p:spPr>
          <a:xfrm flipV="1">
            <a:off x="5334000" y="4186418"/>
            <a:ext cx="0" cy="7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2087DF-719F-9835-2A8F-B0C344FC93B4}"/>
              </a:ext>
            </a:extLst>
          </p:cNvPr>
          <p:cNvCxnSpPr/>
          <p:nvPr/>
        </p:nvCxnSpPr>
        <p:spPr>
          <a:xfrm flipV="1">
            <a:off x="1295400" y="3429000"/>
            <a:ext cx="0" cy="39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1BE9ED-9F9F-9325-A561-A9A11B38AA2E}"/>
              </a:ext>
            </a:extLst>
          </p:cNvPr>
          <p:cNvSpPr txBox="1"/>
          <p:nvPr/>
        </p:nvSpPr>
        <p:spPr>
          <a:xfrm>
            <a:off x="2534612" y="3826250"/>
            <a:ext cx="460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 err="1"/>
              <a:t>the,speaker,spoke,against,the,politicians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961EC1-B49E-26E7-9E1F-2AC0A1628F32}"/>
              </a:ext>
            </a:extLst>
          </p:cNvPr>
          <p:cNvCxnSpPr>
            <a:cxnSpLocks/>
          </p:cNvCxnSpPr>
          <p:nvPr/>
        </p:nvCxnSpPr>
        <p:spPr>
          <a:xfrm flipH="1" flipV="1">
            <a:off x="2895600" y="3493532"/>
            <a:ext cx="2209800" cy="145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371468-03D6-8F8E-EF80-630B497DE0F7}"/>
              </a:ext>
            </a:extLst>
          </p:cNvPr>
          <p:cNvSpPr txBox="1"/>
          <p:nvPr/>
        </p:nvSpPr>
        <p:spPr>
          <a:xfrm>
            <a:off x="2108205" y="31358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c(speaker)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7815D-1FD5-845D-AB15-134D8C6E47E1}"/>
              </a:ext>
            </a:extLst>
          </p:cNvPr>
          <p:cNvSpPr txBox="1"/>
          <p:nvPr/>
        </p:nvSpPr>
        <p:spPr>
          <a:xfrm>
            <a:off x="2534612" y="3817086"/>
            <a:ext cx="353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 err="1"/>
              <a:t>the,speaker,spoke,against,the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4E6D1-29C5-3055-FC7B-D5E7397A2029}"/>
              </a:ext>
            </a:extLst>
          </p:cNvPr>
          <p:cNvSpPr txBox="1"/>
          <p:nvPr/>
        </p:nvSpPr>
        <p:spPr>
          <a:xfrm>
            <a:off x="990600" y="4953000"/>
            <a:ext cx="7436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speaker spoke against the politicians who support the bill. </a:t>
            </a:r>
          </a:p>
        </p:txBody>
      </p:sp>
    </p:spTree>
    <p:extLst>
      <p:ext uri="{BB962C8B-B14F-4D97-AF65-F5344CB8AC3E}">
        <p14:creationId xmlns:p14="http://schemas.microsoft.com/office/powerpoint/2010/main" val="389113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7F4-350C-EF72-B8BB-506BC7BE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BD9D1-D2C4-6DF2-9F1A-7AF0EB3D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88971-8F51-8259-FF87-A68165613BB5}"/>
              </a:ext>
            </a:extLst>
          </p:cNvPr>
          <p:cNvSpPr txBox="1"/>
          <p:nvPr/>
        </p:nvSpPr>
        <p:spPr>
          <a:xfrm>
            <a:off x="990600" y="31242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state: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D91A0-4F81-DEBF-5A89-C4DA123B9942}"/>
              </a:ext>
            </a:extLst>
          </p:cNvPr>
          <p:cNvSpPr txBox="1"/>
          <p:nvPr/>
        </p:nvSpPr>
        <p:spPr>
          <a:xfrm>
            <a:off x="990600" y="382625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state: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98CF55-A30E-2FAC-F1D6-1988C5108CF4}"/>
              </a:ext>
            </a:extLst>
          </p:cNvPr>
          <p:cNvCxnSpPr/>
          <p:nvPr/>
        </p:nvCxnSpPr>
        <p:spPr>
          <a:xfrm flipV="1">
            <a:off x="6019800" y="4186418"/>
            <a:ext cx="0" cy="7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2087DF-719F-9835-2A8F-B0C344FC93B4}"/>
              </a:ext>
            </a:extLst>
          </p:cNvPr>
          <p:cNvCxnSpPr/>
          <p:nvPr/>
        </p:nvCxnSpPr>
        <p:spPr>
          <a:xfrm flipV="1">
            <a:off x="1295400" y="3429000"/>
            <a:ext cx="0" cy="39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1BE9ED-9F9F-9325-A561-A9A11B38AA2E}"/>
              </a:ext>
            </a:extLst>
          </p:cNvPr>
          <p:cNvSpPr txBox="1"/>
          <p:nvPr/>
        </p:nvSpPr>
        <p:spPr>
          <a:xfrm>
            <a:off x="2534612" y="3826250"/>
            <a:ext cx="509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 err="1"/>
              <a:t>the,speaker,spoke,against,the,politicians,who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961EC1-B49E-26E7-9E1F-2AC0A1628F32}"/>
              </a:ext>
            </a:extLst>
          </p:cNvPr>
          <p:cNvCxnSpPr>
            <a:cxnSpLocks/>
          </p:cNvCxnSpPr>
          <p:nvPr/>
        </p:nvCxnSpPr>
        <p:spPr>
          <a:xfrm flipH="1" flipV="1">
            <a:off x="2895600" y="3493532"/>
            <a:ext cx="3124200" cy="145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371468-03D6-8F8E-EF80-630B497DE0F7}"/>
              </a:ext>
            </a:extLst>
          </p:cNvPr>
          <p:cNvSpPr txBox="1"/>
          <p:nvPr/>
        </p:nvSpPr>
        <p:spPr>
          <a:xfrm>
            <a:off x="2108205" y="31358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c(speaker)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7815D-1FD5-845D-AB15-134D8C6E47E1}"/>
              </a:ext>
            </a:extLst>
          </p:cNvPr>
          <p:cNvSpPr txBox="1"/>
          <p:nvPr/>
        </p:nvSpPr>
        <p:spPr>
          <a:xfrm>
            <a:off x="2534612" y="3817086"/>
            <a:ext cx="460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 err="1"/>
              <a:t>the,speaker,spoke,against,the,politicians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4992A1-2F3F-6E0F-1443-89A09F728697}"/>
              </a:ext>
            </a:extLst>
          </p:cNvPr>
          <p:cNvSpPr txBox="1"/>
          <p:nvPr/>
        </p:nvSpPr>
        <p:spPr>
          <a:xfrm>
            <a:off x="990600" y="4953000"/>
            <a:ext cx="7436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speaker spoke against the politicians who support the bill.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9893BE-CC90-4FD5-84A4-DA5CA80AFFDE}"/>
              </a:ext>
            </a:extLst>
          </p:cNvPr>
          <p:cNvSpPr txBox="1"/>
          <p:nvPr/>
        </p:nvSpPr>
        <p:spPr>
          <a:xfrm>
            <a:off x="1498587" y="3330089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Forget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F27AD2-C11D-3583-AC8A-CEA70D365DCD}"/>
              </a:ext>
            </a:extLst>
          </p:cNvPr>
          <p:cNvSpPr txBox="1"/>
          <p:nvPr/>
        </p:nvSpPr>
        <p:spPr>
          <a:xfrm>
            <a:off x="2116683" y="312482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c(politicians)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C60CEF-0E6B-41BE-F78C-8DA72ACA1B8E}"/>
              </a:ext>
            </a:extLst>
          </p:cNvPr>
          <p:cNvSpPr txBox="1"/>
          <p:nvPr/>
        </p:nvSpPr>
        <p:spPr>
          <a:xfrm>
            <a:off x="2166558" y="334508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325005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8" grpId="0"/>
      <p:bldP spid="10" grpId="0"/>
      <p:bldP spid="10" grpId="1"/>
      <p:bldP spid="12" grpId="0"/>
      <p:bldP spid="13" grpId="0"/>
      <p:bldP spid="1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7F4-350C-EF72-B8BB-506BC7BE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BD9D1-D2C4-6DF2-9F1A-7AF0EB3D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88971-8F51-8259-FF87-A68165613BB5}"/>
              </a:ext>
            </a:extLst>
          </p:cNvPr>
          <p:cNvSpPr txBox="1"/>
          <p:nvPr/>
        </p:nvSpPr>
        <p:spPr>
          <a:xfrm>
            <a:off x="990600" y="31242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state: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D91A0-4F81-DEBF-5A89-C4DA123B9942}"/>
              </a:ext>
            </a:extLst>
          </p:cNvPr>
          <p:cNvSpPr txBox="1"/>
          <p:nvPr/>
        </p:nvSpPr>
        <p:spPr>
          <a:xfrm>
            <a:off x="990600" y="382625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state: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98CF55-A30E-2FAC-F1D6-1988C5108CF4}"/>
              </a:ext>
            </a:extLst>
          </p:cNvPr>
          <p:cNvCxnSpPr/>
          <p:nvPr/>
        </p:nvCxnSpPr>
        <p:spPr>
          <a:xfrm flipV="1">
            <a:off x="6705600" y="4195582"/>
            <a:ext cx="0" cy="7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2087DF-719F-9835-2A8F-B0C344FC93B4}"/>
              </a:ext>
            </a:extLst>
          </p:cNvPr>
          <p:cNvCxnSpPr/>
          <p:nvPr/>
        </p:nvCxnSpPr>
        <p:spPr>
          <a:xfrm flipV="1">
            <a:off x="1295400" y="3429000"/>
            <a:ext cx="0" cy="39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1BE9ED-9F9F-9325-A561-A9A11B38AA2E}"/>
              </a:ext>
            </a:extLst>
          </p:cNvPr>
          <p:cNvSpPr txBox="1"/>
          <p:nvPr/>
        </p:nvSpPr>
        <p:spPr>
          <a:xfrm>
            <a:off x="2534612" y="3826250"/>
            <a:ext cx="609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 err="1"/>
              <a:t>the,speaker,spoke,against,the,politicians,who,supports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961EC1-B49E-26E7-9E1F-2AC0A1628F32}"/>
              </a:ext>
            </a:extLst>
          </p:cNvPr>
          <p:cNvCxnSpPr>
            <a:cxnSpLocks/>
          </p:cNvCxnSpPr>
          <p:nvPr/>
        </p:nvCxnSpPr>
        <p:spPr>
          <a:xfrm flipH="1" flipV="1">
            <a:off x="2895600" y="3493532"/>
            <a:ext cx="3810000" cy="145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371468-03D6-8F8E-EF80-630B497DE0F7}"/>
              </a:ext>
            </a:extLst>
          </p:cNvPr>
          <p:cNvSpPr txBox="1"/>
          <p:nvPr/>
        </p:nvSpPr>
        <p:spPr>
          <a:xfrm>
            <a:off x="2108205" y="31358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c(politicians)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7815D-1FD5-845D-AB15-134D8C6E47E1}"/>
              </a:ext>
            </a:extLst>
          </p:cNvPr>
          <p:cNvSpPr txBox="1"/>
          <p:nvPr/>
        </p:nvSpPr>
        <p:spPr>
          <a:xfrm>
            <a:off x="2534612" y="3817086"/>
            <a:ext cx="509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 err="1"/>
              <a:t>the,speaker,spoke,against,the,politicians,who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FE5E4B-D017-2397-66E9-2FB9C4FC2F67}"/>
              </a:ext>
            </a:extLst>
          </p:cNvPr>
          <p:cNvSpPr txBox="1"/>
          <p:nvPr/>
        </p:nvSpPr>
        <p:spPr>
          <a:xfrm>
            <a:off x="1021080" y="2107168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9900"/>
                </a:solidFill>
              </a:rPr>
              <a:t>Ungrammaticality could have been caught here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D5A060-867E-3C15-0A12-CA8B7065D856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 flipH="1">
            <a:off x="2841739" y="2476500"/>
            <a:ext cx="708239" cy="65936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F3C263-5F4D-7E5F-10D6-EDB18C91EE49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549978" y="2476500"/>
            <a:ext cx="3485817" cy="252552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41666D-C388-B911-C05F-856053C47932}"/>
              </a:ext>
            </a:extLst>
          </p:cNvPr>
          <p:cNvSpPr txBox="1"/>
          <p:nvPr/>
        </p:nvSpPr>
        <p:spPr>
          <a:xfrm>
            <a:off x="990600" y="4953000"/>
            <a:ext cx="7436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speaker spoke against the politicians who support the bill. </a:t>
            </a:r>
          </a:p>
        </p:txBody>
      </p:sp>
    </p:spTree>
    <p:extLst>
      <p:ext uri="{BB962C8B-B14F-4D97-AF65-F5344CB8AC3E}">
        <p14:creationId xmlns:p14="http://schemas.microsoft.com/office/powerpoint/2010/main" val="368331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7F4-350C-EF72-B8BB-506BC7BE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BD9D1-D2C4-6DF2-9F1A-7AF0EB3D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88971-8F51-8259-FF87-A68165613BB5}"/>
              </a:ext>
            </a:extLst>
          </p:cNvPr>
          <p:cNvSpPr txBox="1"/>
          <p:nvPr/>
        </p:nvSpPr>
        <p:spPr>
          <a:xfrm>
            <a:off x="990600" y="31242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state: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D91A0-4F81-DEBF-5A89-C4DA123B9942}"/>
              </a:ext>
            </a:extLst>
          </p:cNvPr>
          <p:cNvSpPr txBox="1"/>
          <p:nvPr/>
        </p:nvSpPr>
        <p:spPr>
          <a:xfrm>
            <a:off x="990600" y="382625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state: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98CF55-A30E-2FAC-F1D6-1988C5108CF4}"/>
              </a:ext>
            </a:extLst>
          </p:cNvPr>
          <p:cNvCxnSpPr/>
          <p:nvPr/>
        </p:nvCxnSpPr>
        <p:spPr>
          <a:xfrm flipV="1">
            <a:off x="7543800" y="4186418"/>
            <a:ext cx="0" cy="7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2087DF-719F-9835-2A8F-B0C344FC93B4}"/>
              </a:ext>
            </a:extLst>
          </p:cNvPr>
          <p:cNvCxnSpPr/>
          <p:nvPr/>
        </p:nvCxnSpPr>
        <p:spPr>
          <a:xfrm flipV="1">
            <a:off x="1295400" y="3429000"/>
            <a:ext cx="0" cy="39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1BE9ED-9F9F-9325-A561-A9A11B38AA2E}"/>
              </a:ext>
            </a:extLst>
          </p:cNvPr>
          <p:cNvSpPr txBox="1"/>
          <p:nvPr/>
        </p:nvSpPr>
        <p:spPr>
          <a:xfrm>
            <a:off x="2534612" y="3826250"/>
            <a:ext cx="643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 err="1"/>
              <a:t>the,speaker,spoke,against,the,politicians,who,supports,the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961EC1-B49E-26E7-9E1F-2AC0A1628F32}"/>
              </a:ext>
            </a:extLst>
          </p:cNvPr>
          <p:cNvCxnSpPr>
            <a:cxnSpLocks/>
          </p:cNvCxnSpPr>
          <p:nvPr/>
        </p:nvCxnSpPr>
        <p:spPr>
          <a:xfrm flipH="1" flipV="1">
            <a:off x="2895600" y="3493532"/>
            <a:ext cx="4648200" cy="14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371468-03D6-8F8E-EF80-630B497DE0F7}"/>
              </a:ext>
            </a:extLst>
          </p:cNvPr>
          <p:cNvSpPr txBox="1"/>
          <p:nvPr/>
        </p:nvSpPr>
        <p:spPr>
          <a:xfrm>
            <a:off x="2108205" y="31358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c(politicians)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7815D-1FD5-845D-AB15-134D8C6E47E1}"/>
              </a:ext>
            </a:extLst>
          </p:cNvPr>
          <p:cNvSpPr txBox="1"/>
          <p:nvPr/>
        </p:nvSpPr>
        <p:spPr>
          <a:xfrm>
            <a:off x="2534612" y="3817086"/>
            <a:ext cx="604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 err="1"/>
              <a:t>the,speaker,spoke,against,the,politicians,who,supports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4F20BC-CDFE-BDF7-CF5D-43C91C97636A}"/>
              </a:ext>
            </a:extLst>
          </p:cNvPr>
          <p:cNvSpPr txBox="1"/>
          <p:nvPr/>
        </p:nvSpPr>
        <p:spPr>
          <a:xfrm>
            <a:off x="990600" y="4953000"/>
            <a:ext cx="7436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speaker spoke against the politicians who support the bill. </a:t>
            </a:r>
          </a:p>
        </p:txBody>
      </p:sp>
    </p:spTree>
    <p:extLst>
      <p:ext uri="{BB962C8B-B14F-4D97-AF65-F5344CB8AC3E}">
        <p14:creationId xmlns:p14="http://schemas.microsoft.com/office/powerpoint/2010/main" val="182612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7F4-350C-EF72-B8BB-506BC7BE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BD9D1-D2C4-6DF2-9F1A-7AF0EB3D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88971-8F51-8259-FF87-A68165613BB5}"/>
              </a:ext>
            </a:extLst>
          </p:cNvPr>
          <p:cNvSpPr txBox="1"/>
          <p:nvPr/>
        </p:nvSpPr>
        <p:spPr>
          <a:xfrm>
            <a:off x="990600" y="31242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state: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D91A0-4F81-DEBF-5A89-C4DA123B9942}"/>
              </a:ext>
            </a:extLst>
          </p:cNvPr>
          <p:cNvSpPr txBox="1"/>
          <p:nvPr/>
        </p:nvSpPr>
        <p:spPr>
          <a:xfrm>
            <a:off x="990600" y="382625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state: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98CF55-A30E-2FAC-F1D6-1988C5108CF4}"/>
              </a:ext>
            </a:extLst>
          </p:cNvPr>
          <p:cNvCxnSpPr/>
          <p:nvPr/>
        </p:nvCxnSpPr>
        <p:spPr>
          <a:xfrm flipV="1">
            <a:off x="7924800" y="4114800"/>
            <a:ext cx="0" cy="7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2087DF-719F-9835-2A8F-B0C344FC93B4}"/>
              </a:ext>
            </a:extLst>
          </p:cNvPr>
          <p:cNvCxnSpPr/>
          <p:nvPr/>
        </p:nvCxnSpPr>
        <p:spPr>
          <a:xfrm flipV="1">
            <a:off x="1295400" y="3429000"/>
            <a:ext cx="0" cy="39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1BE9ED-9F9F-9325-A561-A9A11B38AA2E}"/>
              </a:ext>
            </a:extLst>
          </p:cNvPr>
          <p:cNvSpPr txBox="1"/>
          <p:nvPr/>
        </p:nvSpPr>
        <p:spPr>
          <a:xfrm>
            <a:off x="2534612" y="3826250"/>
            <a:ext cx="677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 err="1"/>
              <a:t>the,speaker,spoke,against,the,politicians,who,supports,the,bill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961EC1-B49E-26E7-9E1F-2AC0A1628F32}"/>
              </a:ext>
            </a:extLst>
          </p:cNvPr>
          <p:cNvCxnSpPr>
            <a:cxnSpLocks/>
          </p:cNvCxnSpPr>
          <p:nvPr/>
        </p:nvCxnSpPr>
        <p:spPr>
          <a:xfrm flipH="1" flipV="1">
            <a:off x="2895600" y="3493532"/>
            <a:ext cx="5029200" cy="137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371468-03D6-8F8E-EF80-630B497DE0F7}"/>
              </a:ext>
            </a:extLst>
          </p:cNvPr>
          <p:cNvSpPr txBox="1"/>
          <p:nvPr/>
        </p:nvSpPr>
        <p:spPr>
          <a:xfrm>
            <a:off x="2108205" y="31358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c(politicians)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7815D-1FD5-845D-AB15-134D8C6E47E1}"/>
              </a:ext>
            </a:extLst>
          </p:cNvPr>
          <p:cNvSpPr txBox="1"/>
          <p:nvPr/>
        </p:nvSpPr>
        <p:spPr>
          <a:xfrm>
            <a:off x="2534612" y="3817086"/>
            <a:ext cx="643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 err="1"/>
              <a:t>the,speaker,spoke,against,the,politicians,who,supports,the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6141E-539E-140C-3F77-C4228497985F}"/>
              </a:ext>
            </a:extLst>
          </p:cNvPr>
          <p:cNvSpPr txBox="1"/>
          <p:nvPr/>
        </p:nvSpPr>
        <p:spPr>
          <a:xfrm>
            <a:off x="990600" y="4953000"/>
            <a:ext cx="7436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speaker spoke against the politicians who support the bill. </a:t>
            </a:r>
          </a:p>
        </p:txBody>
      </p:sp>
    </p:spTree>
    <p:extLst>
      <p:ext uri="{BB962C8B-B14F-4D97-AF65-F5344CB8AC3E}">
        <p14:creationId xmlns:p14="http://schemas.microsoft.com/office/powerpoint/2010/main" val="275844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39BA-A952-AD26-001C-304B96E5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BB5F6-2A27-5599-455E-01E709545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role of the cell state is to store something relevant for the task over a long range</a:t>
            </a:r>
          </a:p>
          <a:p>
            <a:r>
              <a:rPr lang="en-US" dirty="0"/>
              <a:t>What should be stored and when it should be forgotten or added is part of the learning process </a:t>
            </a:r>
          </a:p>
          <a:p>
            <a:pPr lvl="1"/>
            <a:r>
              <a:rPr lang="en-US" dirty="0"/>
              <a:t>Through weights associated with the connections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6DD85-891C-EB7A-9AED-CBAD9378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4481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Network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8334"/>
            <a:ext cx="7772400" cy="1695635"/>
          </a:xfrm>
        </p:spPr>
        <p:txBody>
          <a:bodyPr>
            <a:normAutofit/>
          </a:bodyPr>
          <a:lstStyle/>
          <a:p>
            <a:r>
              <a:rPr lang="en-US" dirty="0"/>
              <a:t>Overall RNN architecture is still the same</a:t>
            </a:r>
          </a:p>
          <a:p>
            <a:r>
              <a:rPr lang="en-US" dirty="0"/>
              <a:t>Hidden layer is replaced by an LSTM cell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953000" y="6356350"/>
            <a:ext cx="2895600" cy="365125"/>
          </a:xfrm>
        </p:spPr>
        <p:txBody>
          <a:bodyPr/>
          <a:lstStyle/>
          <a:p>
            <a:fld id="{1D553280-E9B5-4529-AC08-074397BE5D29}" type="slidenum">
              <a:rPr lang="en-US" smtClean="0"/>
              <a:pPr/>
              <a:t>29</a:t>
            </a:fld>
            <a:endParaRPr lang="en-US" dirty="0">
              <a:latin typeface="+mn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D4BE37E-1A3C-4EA5-9F70-18E2E5E4D799}"/>
              </a:ext>
            </a:extLst>
          </p:cNvPr>
          <p:cNvGrpSpPr/>
          <p:nvPr/>
        </p:nvGrpSpPr>
        <p:grpSpPr>
          <a:xfrm>
            <a:off x="3124200" y="3352800"/>
            <a:ext cx="2819400" cy="2389056"/>
            <a:chOff x="381000" y="3100699"/>
            <a:chExt cx="2819400" cy="238905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6113208-42E7-4761-A8EC-08E0802FD2E0}"/>
                </a:ext>
              </a:extLst>
            </p:cNvPr>
            <p:cNvSpPr/>
            <p:nvPr/>
          </p:nvSpPr>
          <p:spPr>
            <a:xfrm>
              <a:off x="838200" y="4189631"/>
              <a:ext cx="17526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LSTM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D7CE5C2-7A14-4F39-BC21-D960F14C3777}"/>
                </a:ext>
              </a:extLst>
            </p:cNvPr>
            <p:cNvSpPr/>
            <p:nvPr/>
          </p:nvSpPr>
          <p:spPr>
            <a:xfrm>
              <a:off x="955222" y="3509110"/>
              <a:ext cx="15240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Layer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723B4DC-523E-4C19-8121-051DDCED7A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8210" y="3129205"/>
              <a:ext cx="0" cy="372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4CC9F92-6828-49CE-9581-7561059B02BD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 flipV="1">
              <a:off x="1708210" y="4558963"/>
              <a:ext cx="6290" cy="930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A022EB0-3DDC-4D17-93A5-705C58F29DC5}"/>
                </a:ext>
              </a:extLst>
            </p:cNvPr>
            <p:cNvCxnSpPr>
              <a:stCxn id="43" idx="0"/>
              <a:endCxn id="44" idx="2"/>
            </p:cNvCxnSpPr>
            <p:nvPr/>
          </p:nvCxnSpPr>
          <p:spPr>
            <a:xfrm flipV="1">
              <a:off x="1714500" y="3878442"/>
              <a:ext cx="2722" cy="311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6AD60E-23E5-4F3E-A97E-87B53AC6516C}"/>
                </a:ext>
              </a:extLst>
            </p:cNvPr>
            <p:cNvSpPr txBox="1"/>
            <p:nvPr/>
          </p:nvSpPr>
          <p:spPr>
            <a:xfrm>
              <a:off x="1752600" y="3846731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</a:t>
              </a:r>
              <a:r>
                <a:rPr lang="en-US" baseline="-25000" dirty="0" err="1"/>
                <a:t>t</a:t>
              </a:r>
              <a:endParaRPr lang="en-US" baseline="-250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F65D1FE-3F20-48D7-B35B-53FDCD09C655}"/>
                </a:ext>
              </a:extLst>
            </p:cNvPr>
            <p:cNvSpPr txBox="1"/>
            <p:nvPr/>
          </p:nvSpPr>
          <p:spPr>
            <a:xfrm>
              <a:off x="1676400" y="3100699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o</a:t>
              </a:r>
              <a:r>
                <a:rPr lang="en-US" baseline="-25000" dirty="0" err="1"/>
                <a:t>t</a:t>
              </a:r>
              <a:endParaRPr lang="en-US" baseline="-250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4CFA5B-DC8D-4912-897B-43EBE539D442}"/>
                </a:ext>
              </a:extLst>
            </p:cNvPr>
            <p:cNvSpPr txBox="1"/>
            <p:nvPr/>
          </p:nvSpPr>
          <p:spPr>
            <a:xfrm>
              <a:off x="1752600" y="449980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baseline="-25000" dirty="0" err="1"/>
                <a:t>t</a:t>
              </a:r>
              <a:endParaRPr lang="en-US" baseline="-25000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CA6DD45-F859-451B-B4D0-EDFB72FE4AF9}"/>
                </a:ext>
              </a:extLst>
            </p:cNvPr>
            <p:cNvCxnSpPr>
              <a:stCxn id="43" idx="3"/>
            </p:cNvCxnSpPr>
            <p:nvPr/>
          </p:nvCxnSpPr>
          <p:spPr>
            <a:xfrm>
              <a:off x="2590800" y="4374297"/>
              <a:ext cx="60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7573945-6C39-4AFD-B307-4619590D4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0400" y="4039334"/>
              <a:ext cx="0" cy="342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1626E00-14BF-4CAC-B76D-4DAE238665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000" y="4031397"/>
              <a:ext cx="2819400" cy="7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84CC375-1E4F-458E-ACDE-EBC981E00B8B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" y="4031397"/>
              <a:ext cx="0" cy="711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01F88E2-847C-4DD1-9BD2-7BCC23B8404E}"/>
                </a:ext>
              </a:extLst>
            </p:cNvPr>
            <p:cNvCxnSpPr/>
            <p:nvPr/>
          </p:nvCxnSpPr>
          <p:spPr>
            <a:xfrm>
              <a:off x="381000" y="4743375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B7D67B4-743C-48DD-B3F0-3FB8ED668D7E}"/>
                </a:ext>
              </a:extLst>
            </p:cNvPr>
            <p:cNvCxnSpPr/>
            <p:nvPr/>
          </p:nvCxnSpPr>
          <p:spPr>
            <a:xfrm flipV="1">
              <a:off x="1295400" y="4558963"/>
              <a:ext cx="0" cy="1844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C3CBAC2-6C31-44A0-94FA-51004D5B3C6E}"/>
                </a:ext>
              </a:extLst>
            </p:cNvPr>
            <p:cNvSpPr txBox="1"/>
            <p:nvPr/>
          </p:nvSpPr>
          <p:spPr>
            <a:xfrm>
              <a:off x="914400" y="4482965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/>
                <a:t>t-1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4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Distance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98" y="1212937"/>
            <a:ext cx="7772400" cy="1312863"/>
          </a:xfrm>
        </p:spPr>
        <p:txBody>
          <a:bodyPr>
            <a:noAutofit/>
          </a:bodyPr>
          <a:lstStyle/>
          <a:p>
            <a:r>
              <a:rPr lang="en-US" sz="2400" dirty="0"/>
              <a:t>For example, handle long-distance dependencies, such as subject-verb agreement, common in natural languages</a:t>
            </a:r>
          </a:p>
          <a:p>
            <a:pPr lvl="1"/>
            <a:r>
              <a:rPr lang="en-US" sz="2000" dirty="0"/>
              <a:t>Suppose the task is to classify whether the sentence is grammatical or not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629400" y="6492875"/>
            <a:ext cx="2895600" cy="365125"/>
          </a:xfrm>
        </p:spPr>
        <p:txBody>
          <a:bodyPr/>
          <a:lstStyle/>
          <a:p>
            <a:fld id="{1D553280-E9B5-4529-AC08-074397BE5D29}" type="slidenum">
              <a:rPr lang="en-US"/>
              <a:pPr/>
              <a:t>3</a:t>
            </a:fld>
            <a:endParaRPr lang="en-US" dirty="0">
              <a:latin typeface="+mn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748A81-6680-1D8C-D3C1-0397F0F4CED0}"/>
              </a:ext>
            </a:extLst>
          </p:cNvPr>
          <p:cNvGrpSpPr/>
          <p:nvPr/>
        </p:nvGrpSpPr>
        <p:grpSpPr>
          <a:xfrm>
            <a:off x="1148422" y="4892722"/>
            <a:ext cx="6673622" cy="724631"/>
            <a:chOff x="1073004" y="3609625"/>
            <a:chExt cx="6673622" cy="724631"/>
          </a:xfrm>
        </p:grpSpPr>
        <p:sp>
          <p:nvSpPr>
            <p:cNvPr id="5" name="TextBox 4"/>
            <p:cNvSpPr txBox="1"/>
            <p:nvPr/>
          </p:nvSpPr>
          <p:spPr>
            <a:xfrm>
              <a:off x="1073004" y="3609625"/>
              <a:ext cx="6673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speaker spoke against the politicians and support</a:t>
              </a:r>
              <a:r>
                <a:rPr lang="en-US" dirty="0">
                  <a:solidFill>
                    <a:srgbClr val="FF0000"/>
                  </a:solidFill>
                </a:rPr>
                <a:t>s</a:t>
              </a:r>
              <a:r>
                <a:rPr lang="en-US" dirty="0"/>
                <a:t> the bill. 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C3DBF30-0BF9-9C0D-E2DF-ECB638622187}"/>
                </a:ext>
              </a:extLst>
            </p:cNvPr>
            <p:cNvCxnSpPr/>
            <p:nvPr/>
          </p:nvCxnSpPr>
          <p:spPr>
            <a:xfrm>
              <a:off x="1981200" y="3978957"/>
              <a:ext cx="0" cy="345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DDC9CBC-46B1-3E2E-5637-787D0901F971}"/>
                </a:ext>
              </a:extLst>
            </p:cNvPr>
            <p:cNvCxnSpPr/>
            <p:nvPr/>
          </p:nvCxnSpPr>
          <p:spPr>
            <a:xfrm>
              <a:off x="1972056" y="4334256"/>
              <a:ext cx="449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B393510-0866-5128-BC54-024FFFA6D107}"/>
                </a:ext>
              </a:extLst>
            </p:cNvPr>
            <p:cNvCxnSpPr/>
            <p:nvPr/>
          </p:nvCxnSpPr>
          <p:spPr>
            <a:xfrm flipV="1">
              <a:off x="6477000" y="3886200"/>
              <a:ext cx="0" cy="438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98E827-FE95-E481-6634-3FE926258611}"/>
              </a:ext>
            </a:extLst>
          </p:cNvPr>
          <p:cNvGrpSpPr/>
          <p:nvPr/>
        </p:nvGrpSpPr>
        <p:grpSpPr>
          <a:xfrm>
            <a:off x="1177481" y="5867400"/>
            <a:ext cx="6789038" cy="724631"/>
            <a:chOff x="1073004" y="3609625"/>
            <a:chExt cx="6789038" cy="7246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8D2ACD-2ABA-0849-AA22-6C38A6911BC2}"/>
                </a:ext>
              </a:extLst>
            </p:cNvPr>
            <p:cNvSpPr txBox="1"/>
            <p:nvPr/>
          </p:nvSpPr>
          <p:spPr>
            <a:xfrm>
              <a:off x="1073004" y="3609625"/>
              <a:ext cx="6789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speaker</a:t>
              </a:r>
              <a:r>
                <a:rPr lang="en-US" dirty="0">
                  <a:solidFill>
                    <a:srgbClr val="FF0000"/>
                  </a:solidFill>
                </a:rPr>
                <a:t>s</a:t>
              </a:r>
              <a:r>
                <a:rPr lang="en-US" dirty="0"/>
                <a:t> spoke against the politicians and support the bill. 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D277BCC-BF95-F2A8-4B36-E87B48E54040}"/>
                </a:ext>
              </a:extLst>
            </p:cNvPr>
            <p:cNvCxnSpPr/>
            <p:nvPr/>
          </p:nvCxnSpPr>
          <p:spPr>
            <a:xfrm>
              <a:off x="1981200" y="3978957"/>
              <a:ext cx="0" cy="345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CD895D-64ED-FF81-369B-C72C85C4EB0D}"/>
                </a:ext>
              </a:extLst>
            </p:cNvPr>
            <p:cNvCxnSpPr/>
            <p:nvPr/>
          </p:nvCxnSpPr>
          <p:spPr>
            <a:xfrm>
              <a:off x="1972056" y="4334256"/>
              <a:ext cx="449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1A1FFA0-6347-1FDA-DDBC-DC3E4F448A68}"/>
                </a:ext>
              </a:extLst>
            </p:cNvPr>
            <p:cNvCxnSpPr/>
            <p:nvPr/>
          </p:nvCxnSpPr>
          <p:spPr>
            <a:xfrm flipV="1">
              <a:off x="6477000" y="3886200"/>
              <a:ext cx="0" cy="438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0BEFAAD-5E45-7F58-D83C-B63E8F8D9888}"/>
              </a:ext>
            </a:extLst>
          </p:cNvPr>
          <p:cNvGrpSpPr/>
          <p:nvPr/>
        </p:nvGrpSpPr>
        <p:grpSpPr>
          <a:xfrm>
            <a:off x="1085566" y="3860564"/>
            <a:ext cx="6712094" cy="711311"/>
            <a:chOff x="1031484" y="5246322"/>
            <a:chExt cx="6712094" cy="71131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E6248F-E8ED-7732-4824-F7E43B87E874}"/>
                </a:ext>
              </a:extLst>
            </p:cNvPr>
            <p:cNvSpPr txBox="1"/>
            <p:nvPr/>
          </p:nvSpPr>
          <p:spPr>
            <a:xfrm>
              <a:off x="1031484" y="5246322"/>
              <a:ext cx="6712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speaker spoke against the politician</a:t>
              </a:r>
              <a:r>
                <a:rPr lang="en-US" dirty="0">
                  <a:solidFill>
                    <a:srgbClr val="FF0000"/>
                  </a:solidFill>
                </a:rPr>
                <a:t>s</a:t>
              </a:r>
              <a:r>
                <a:rPr lang="en-US" dirty="0"/>
                <a:t> who support the bill. 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E06671-5D65-7C1C-BF9B-2B51CDF0B6A5}"/>
                </a:ext>
              </a:extLst>
            </p:cNvPr>
            <p:cNvCxnSpPr>
              <a:cxnSpLocks/>
            </p:cNvCxnSpPr>
            <p:nvPr/>
          </p:nvCxnSpPr>
          <p:spPr>
            <a:xfrm>
              <a:off x="4733544" y="5588301"/>
              <a:ext cx="0" cy="345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664A7F1-CCC1-046C-D619-8C118FA0D990}"/>
                </a:ext>
              </a:extLst>
            </p:cNvPr>
            <p:cNvCxnSpPr>
              <a:cxnSpLocks/>
            </p:cNvCxnSpPr>
            <p:nvPr/>
          </p:nvCxnSpPr>
          <p:spPr>
            <a:xfrm>
              <a:off x="4724400" y="5943600"/>
              <a:ext cx="1600200" cy="14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6E682B1-A20E-CB13-7449-6AFB1A051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4600" y="5512145"/>
              <a:ext cx="0" cy="438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D2E5CD0-1D89-A03B-B5E2-3FFB9CE5F759}"/>
              </a:ext>
            </a:extLst>
          </p:cNvPr>
          <p:cNvGrpSpPr/>
          <p:nvPr/>
        </p:nvGrpSpPr>
        <p:grpSpPr>
          <a:xfrm>
            <a:off x="1097758" y="2943155"/>
            <a:ext cx="6712094" cy="748009"/>
            <a:chOff x="993012" y="5209624"/>
            <a:chExt cx="6712094" cy="7480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3F6725-55BE-8D24-A5BE-CC7EF5CE4AD6}"/>
                </a:ext>
              </a:extLst>
            </p:cNvPr>
            <p:cNvSpPr txBox="1"/>
            <p:nvPr/>
          </p:nvSpPr>
          <p:spPr>
            <a:xfrm>
              <a:off x="993012" y="5209624"/>
              <a:ext cx="6712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speaker spoke against the politician who support</a:t>
              </a:r>
              <a:r>
                <a:rPr lang="en-US" dirty="0">
                  <a:solidFill>
                    <a:srgbClr val="FF0000"/>
                  </a:solidFill>
                </a:rPr>
                <a:t>s</a:t>
              </a:r>
              <a:r>
                <a:rPr lang="en-US" dirty="0"/>
                <a:t> the bill. 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41213EA-4B29-8E7F-8410-2B30CD327073}"/>
                </a:ext>
              </a:extLst>
            </p:cNvPr>
            <p:cNvCxnSpPr>
              <a:cxnSpLocks/>
            </p:cNvCxnSpPr>
            <p:nvPr/>
          </p:nvCxnSpPr>
          <p:spPr>
            <a:xfrm>
              <a:off x="4733544" y="5588301"/>
              <a:ext cx="0" cy="345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FC9370-9A18-D856-BCA2-5E3F9A48C628}"/>
                </a:ext>
              </a:extLst>
            </p:cNvPr>
            <p:cNvCxnSpPr>
              <a:cxnSpLocks/>
            </p:cNvCxnSpPr>
            <p:nvPr/>
          </p:nvCxnSpPr>
          <p:spPr>
            <a:xfrm>
              <a:off x="4724400" y="5943600"/>
              <a:ext cx="1600200" cy="14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9AFE006-56C8-1AAD-C46D-26B2060B9E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4600" y="5512145"/>
              <a:ext cx="0" cy="438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683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Network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8334"/>
            <a:ext cx="7772400" cy="1695635"/>
          </a:xfrm>
        </p:spPr>
        <p:txBody>
          <a:bodyPr>
            <a:normAutofit/>
          </a:bodyPr>
          <a:lstStyle/>
          <a:p>
            <a:r>
              <a:rPr lang="en-US" dirty="0"/>
              <a:t>Overall RNN architecture is still the same</a:t>
            </a:r>
          </a:p>
          <a:p>
            <a:r>
              <a:rPr lang="en-US" dirty="0"/>
              <a:t>Hidden layer is replaced by an LSTM cell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953000" y="6356350"/>
            <a:ext cx="2895600" cy="365125"/>
          </a:xfrm>
        </p:spPr>
        <p:txBody>
          <a:bodyPr/>
          <a:lstStyle/>
          <a:p>
            <a:fld id="{1D553280-E9B5-4529-AC08-074397BE5D29}" type="slidenum">
              <a:rPr lang="en-US" smtClean="0"/>
              <a:pPr/>
              <a:t>30</a:t>
            </a:fld>
            <a:endParaRPr lang="en-US" dirty="0">
              <a:latin typeface="+mn-lt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C4FBD7D-0EAB-68E2-DC10-2D7519C9A702}"/>
              </a:ext>
            </a:extLst>
          </p:cNvPr>
          <p:cNvGrpSpPr/>
          <p:nvPr/>
        </p:nvGrpSpPr>
        <p:grpSpPr>
          <a:xfrm>
            <a:off x="2819400" y="3208470"/>
            <a:ext cx="3763734" cy="2590800"/>
            <a:chOff x="2246820" y="2944225"/>
            <a:chExt cx="3763734" cy="259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6D5758D-FE0A-27D9-B6A1-E41F6167C710}"/>
                </a:ext>
              </a:extLst>
            </p:cNvPr>
            <p:cNvGrpSpPr/>
            <p:nvPr/>
          </p:nvGrpSpPr>
          <p:grpSpPr>
            <a:xfrm>
              <a:off x="2546176" y="2944225"/>
              <a:ext cx="879022" cy="2590800"/>
              <a:chOff x="1219200" y="2514600"/>
              <a:chExt cx="879022" cy="25908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415CEA7-6E1D-1425-FC7A-DA657665C4E6}"/>
                  </a:ext>
                </a:extLst>
              </p:cNvPr>
              <p:cNvSpPr/>
              <p:nvPr/>
            </p:nvSpPr>
            <p:spPr>
              <a:xfrm>
                <a:off x="1219200" y="3695700"/>
                <a:ext cx="879022" cy="5810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LSTM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BC21396-5EED-AA4B-2ED7-645C0A200B97}"/>
                  </a:ext>
                </a:extLst>
              </p:cNvPr>
              <p:cNvSpPr/>
              <p:nvPr/>
            </p:nvSpPr>
            <p:spPr>
              <a:xfrm>
                <a:off x="1219200" y="2895600"/>
                <a:ext cx="879022" cy="4889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 </a:t>
                </a:r>
              </a:p>
              <a:p>
                <a:pPr algn="ctr"/>
                <a:r>
                  <a:rPr lang="en-US" dirty="0"/>
                  <a:t>Layer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E189566-1856-FD98-28C2-2B705BE155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6400" y="2514600"/>
                <a:ext cx="0" cy="3720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71A789E-8BB6-7660-3556-18E3B31B4EDA}"/>
                  </a:ext>
                </a:extLst>
              </p:cNvPr>
              <p:cNvCxnSpPr>
                <a:cxnSpLocks/>
                <a:endCxn id="12" idx="2"/>
              </p:cNvCxnSpPr>
              <p:nvPr/>
            </p:nvCxnSpPr>
            <p:spPr>
              <a:xfrm flipV="1">
                <a:off x="1658711" y="4276726"/>
                <a:ext cx="0" cy="828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969FEBC-3E49-ED88-DAAC-014F5BAF912D}"/>
                  </a:ext>
                </a:extLst>
              </p:cNvPr>
              <p:cNvCxnSpPr>
                <a:cxnSpLocks/>
                <a:stCxn id="12" idx="0"/>
                <a:endCxn id="13" idx="2"/>
              </p:cNvCxnSpPr>
              <p:nvPr/>
            </p:nvCxnSpPr>
            <p:spPr>
              <a:xfrm flipV="1">
                <a:off x="1658711" y="3384511"/>
                <a:ext cx="0" cy="3111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DEC12B1-7A08-70B6-9D17-C59C296B7E86}"/>
                </a:ext>
              </a:extLst>
            </p:cNvPr>
            <p:cNvGrpSpPr/>
            <p:nvPr/>
          </p:nvGrpSpPr>
          <p:grpSpPr>
            <a:xfrm>
              <a:off x="3729998" y="2944225"/>
              <a:ext cx="879022" cy="2590800"/>
              <a:chOff x="1219200" y="2514600"/>
              <a:chExt cx="879022" cy="25908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61C574C-E574-3196-370F-C46244F212B1}"/>
                  </a:ext>
                </a:extLst>
              </p:cNvPr>
              <p:cNvSpPr/>
              <p:nvPr/>
            </p:nvSpPr>
            <p:spPr>
              <a:xfrm>
                <a:off x="1219200" y="3695700"/>
                <a:ext cx="879022" cy="5810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LSTM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BD09247-E2A2-77E2-B063-8C9E2F43D825}"/>
                  </a:ext>
                </a:extLst>
              </p:cNvPr>
              <p:cNvSpPr/>
              <p:nvPr/>
            </p:nvSpPr>
            <p:spPr>
              <a:xfrm>
                <a:off x="1219200" y="2895600"/>
                <a:ext cx="879022" cy="4889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 </a:t>
                </a:r>
              </a:p>
              <a:p>
                <a:pPr algn="ctr"/>
                <a:r>
                  <a:rPr lang="en-US" dirty="0"/>
                  <a:t>Layer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B3166ED-EEDA-CBA6-5F92-439C6E1211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6400" y="2514600"/>
                <a:ext cx="0" cy="3720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20C30D4-587E-7A38-0B0F-54CE4469403F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 flipV="1">
                <a:off x="1658711" y="4276726"/>
                <a:ext cx="0" cy="828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0FEA91B-E05D-3351-4F1D-2D2A257C7DCF}"/>
                  </a:ext>
                </a:extLst>
              </p:cNvPr>
              <p:cNvCxnSpPr>
                <a:cxnSpLocks/>
                <a:stCxn id="18" idx="0"/>
                <a:endCxn id="19" idx="2"/>
              </p:cNvCxnSpPr>
              <p:nvPr/>
            </p:nvCxnSpPr>
            <p:spPr>
              <a:xfrm flipV="1">
                <a:off x="1658711" y="3384511"/>
                <a:ext cx="0" cy="3111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DCACF69-3C44-B121-D1F8-E27C5623B5AC}"/>
                </a:ext>
              </a:extLst>
            </p:cNvPr>
            <p:cNvGrpSpPr/>
            <p:nvPr/>
          </p:nvGrpSpPr>
          <p:grpSpPr>
            <a:xfrm>
              <a:off x="4832176" y="2944225"/>
              <a:ext cx="879022" cy="2590800"/>
              <a:chOff x="1219200" y="2514600"/>
              <a:chExt cx="879022" cy="25908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78B6F20-35BF-831F-BC87-A5DA11BA46E0}"/>
                  </a:ext>
                </a:extLst>
              </p:cNvPr>
              <p:cNvSpPr/>
              <p:nvPr/>
            </p:nvSpPr>
            <p:spPr>
              <a:xfrm>
                <a:off x="1219200" y="3695700"/>
                <a:ext cx="879022" cy="5810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LSTM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A5F0697-D89C-73A9-2F45-094988687F78}"/>
                  </a:ext>
                </a:extLst>
              </p:cNvPr>
              <p:cNvSpPr/>
              <p:nvPr/>
            </p:nvSpPr>
            <p:spPr>
              <a:xfrm>
                <a:off x="1219200" y="2895600"/>
                <a:ext cx="879022" cy="4889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 </a:t>
                </a:r>
              </a:p>
              <a:p>
                <a:pPr algn="ctr"/>
                <a:r>
                  <a:rPr lang="en-US" dirty="0"/>
                  <a:t>Layer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F9FCAF67-5EF9-84BC-0E29-759423939E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6400" y="2514600"/>
                <a:ext cx="0" cy="3720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0ADCA7A-CC93-CF0B-7B51-76103140D01E}"/>
                  </a:ext>
                </a:extLst>
              </p:cNvPr>
              <p:cNvCxnSpPr>
                <a:cxnSpLocks/>
                <a:endCxn id="24" idx="2"/>
              </p:cNvCxnSpPr>
              <p:nvPr/>
            </p:nvCxnSpPr>
            <p:spPr>
              <a:xfrm flipV="1">
                <a:off x="1658711" y="4276726"/>
                <a:ext cx="0" cy="828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20CC4F61-CFA5-522F-3213-ECF8983EA473}"/>
                  </a:ext>
                </a:extLst>
              </p:cNvPr>
              <p:cNvCxnSpPr>
                <a:cxnSpLocks/>
                <a:stCxn id="24" idx="0"/>
                <a:endCxn id="25" idx="2"/>
              </p:cNvCxnSpPr>
              <p:nvPr/>
            </p:nvCxnSpPr>
            <p:spPr>
              <a:xfrm flipV="1">
                <a:off x="1658711" y="3384511"/>
                <a:ext cx="0" cy="3111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101803D-393D-2F79-66CF-AC5A7A5EC3B3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2246820" y="4415838"/>
              <a:ext cx="2993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7AE43DD-967E-DA74-6D90-51D8F6C1ACC8}"/>
                </a:ext>
              </a:extLst>
            </p:cNvPr>
            <p:cNvCxnSpPr/>
            <p:nvPr/>
          </p:nvCxnSpPr>
          <p:spPr>
            <a:xfrm>
              <a:off x="3425198" y="4423835"/>
              <a:ext cx="2993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4CB0574-A0E3-ED01-AC39-BD53FC88183E}"/>
                </a:ext>
              </a:extLst>
            </p:cNvPr>
            <p:cNvCxnSpPr/>
            <p:nvPr/>
          </p:nvCxnSpPr>
          <p:spPr>
            <a:xfrm>
              <a:off x="4532820" y="4423835"/>
              <a:ext cx="2993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FE2EB70-E539-D0DB-C102-5FED5C546705}"/>
                </a:ext>
              </a:extLst>
            </p:cNvPr>
            <p:cNvCxnSpPr/>
            <p:nvPr/>
          </p:nvCxnSpPr>
          <p:spPr>
            <a:xfrm>
              <a:off x="5711198" y="4418659"/>
              <a:ext cx="2993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0C71CFE-9151-F375-6F7A-55D76191E202}"/>
              </a:ext>
            </a:extLst>
          </p:cNvPr>
          <p:cNvSpPr txBox="1"/>
          <p:nvPr/>
        </p:nvSpPr>
        <p:spPr>
          <a:xfrm>
            <a:off x="533400" y="289560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Unrolled over time: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4EBFB-39B8-B64D-6ADA-C4044F4F52D5}"/>
              </a:ext>
            </a:extLst>
          </p:cNvPr>
          <p:cNvSpPr txBox="1"/>
          <p:nvPr/>
        </p:nvSpPr>
        <p:spPr>
          <a:xfrm>
            <a:off x="4807724" y="49124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37382-AF5B-5048-6F6E-C886C8559F32}"/>
              </a:ext>
            </a:extLst>
          </p:cNvPr>
          <p:cNvSpPr txBox="1"/>
          <p:nvPr/>
        </p:nvSpPr>
        <p:spPr>
          <a:xfrm>
            <a:off x="3927157" y="465986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t-1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1CAD39-795A-DA7F-7303-4D7BE49FB5C0}"/>
              </a:ext>
            </a:extLst>
          </p:cNvPr>
          <p:cNvSpPr txBox="1"/>
          <p:nvPr/>
        </p:nvSpPr>
        <p:spPr>
          <a:xfrm>
            <a:off x="4825412" y="405026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7CC89-0087-17A7-0B5C-435EBF3BBA2E}"/>
              </a:ext>
            </a:extLst>
          </p:cNvPr>
          <p:cNvSpPr txBox="1"/>
          <p:nvPr/>
        </p:nvSpPr>
        <p:spPr>
          <a:xfrm>
            <a:off x="4825412" y="31242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EB337C-DDA2-9E8F-0AF8-134C835362F2}"/>
              </a:ext>
            </a:extLst>
          </p:cNvPr>
          <p:cNvSpPr txBox="1"/>
          <p:nvPr/>
        </p:nvSpPr>
        <p:spPr>
          <a:xfrm>
            <a:off x="5985967" y="491245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t+1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1293F-3916-CA52-E670-A63ABF83ADCC}"/>
              </a:ext>
            </a:extLst>
          </p:cNvPr>
          <p:cNvSpPr txBox="1"/>
          <p:nvPr/>
        </p:nvSpPr>
        <p:spPr>
          <a:xfrm>
            <a:off x="5105400" y="465986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8F2CED-B1EA-B172-EFA2-806FCA3D088F}"/>
              </a:ext>
            </a:extLst>
          </p:cNvPr>
          <p:cNvSpPr txBox="1"/>
          <p:nvPr/>
        </p:nvSpPr>
        <p:spPr>
          <a:xfrm>
            <a:off x="6003655" y="40502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t+1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E2D261-7EDC-328A-DD3D-120FD0B042BD}"/>
              </a:ext>
            </a:extLst>
          </p:cNvPr>
          <p:cNvSpPr txBox="1"/>
          <p:nvPr/>
        </p:nvSpPr>
        <p:spPr>
          <a:xfrm>
            <a:off x="6003655" y="31242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t+1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38FCCF-4528-2CB0-83FB-B051AC03C3F3}"/>
              </a:ext>
            </a:extLst>
          </p:cNvPr>
          <p:cNvSpPr txBox="1"/>
          <p:nvPr/>
        </p:nvSpPr>
        <p:spPr>
          <a:xfrm>
            <a:off x="3512324" y="491245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t-1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000FAD-B498-D5DE-EF3C-519694A0CA95}"/>
              </a:ext>
            </a:extLst>
          </p:cNvPr>
          <p:cNvSpPr txBox="1"/>
          <p:nvPr/>
        </p:nvSpPr>
        <p:spPr>
          <a:xfrm>
            <a:off x="2631757" y="465986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t-2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044172-2B86-CDC6-CC7D-EAC2C5ADFB4E}"/>
              </a:ext>
            </a:extLst>
          </p:cNvPr>
          <p:cNvSpPr txBox="1"/>
          <p:nvPr/>
        </p:nvSpPr>
        <p:spPr>
          <a:xfrm>
            <a:off x="3530012" y="405026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t-1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99A937-94EC-5546-931F-621B712E9870}"/>
              </a:ext>
            </a:extLst>
          </p:cNvPr>
          <p:cNvSpPr txBox="1"/>
          <p:nvPr/>
        </p:nvSpPr>
        <p:spPr>
          <a:xfrm>
            <a:off x="3530012" y="31242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t-1</a:t>
            </a:r>
          </a:p>
        </p:txBody>
      </p:sp>
    </p:spTree>
    <p:extLst>
      <p:ext uri="{BB962C8B-B14F-4D97-AF65-F5344CB8AC3E}">
        <p14:creationId xmlns:p14="http://schemas.microsoft.com/office/powerpoint/2010/main" val="3982484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7BD0-2F9C-ADED-874A-0FA4242C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8AD5-E8D6-701E-7D48-B877DB5C4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schematic diagram: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D737F-8C9E-9849-50DB-68D8B0BD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B33E7-6AAE-82D1-194F-8D08FA3EC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38400"/>
            <a:ext cx="7139879" cy="3173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B0EABC-271D-D3DE-35D4-1B6C99057D71}"/>
              </a:ext>
            </a:extLst>
          </p:cNvPr>
          <p:cNvSpPr txBox="1"/>
          <p:nvPr/>
        </p:nvSpPr>
        <p:spPr>
          <a:xfrm>
            <a:off x="2057400" y="5943940"/>
            <a:ext cx="201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Figure 4.8 from Textbook 1</a:t>
            </a:r>
          </a:p>
        </p:txBody>
      </p:sp>
    </p:spTree>
    <p:extLst>
      <p:ext uri="{BB962C8B-B14F-4D97-AF65-F5344CB8AC3E}">
        <p14:creationId xmlns:p14="http://schemas.microsoft.com/office/powerpoint/2010/main" val="3353880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1FE5-3E88-AF4C-ABE0-DFB7A7A0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BBF6-E867-093D-EDEF-59359F1D8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Number of units are specified with an LSTM cell: Correspond to the number of nodes in the “forget” and “add” gates; same as the size of the hidden and cell states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D4A68-7E92-C369-F19C-06191FA1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F9348-22B4-573A-E6D4-782340E09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33921"/>
            <a:ext cx="6911279" cy="30716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4E86C1-EFFA-0AA4-83A2-976849E09681}"/>
              </a:ext>
            </a:extLst>
          </p:cNvPr>
          <p:cNvSpPr txBox="1"/>
          <p:nvPr/>
        </p:nvSpPr>
        <p:spPr>
          <a:xfrm>
            <a:off x="1066800" y="32766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Units: 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CCD2A9-2F28-A605-56E2-8D90FD653AB3}"/>
              </a:ext>
            </a:extLst>
          </p:cNvPr>
          <p:cNvGrpSpPr/>
          <p:nvPr/>
        </p:nvGrpSpPr>
        <p:grpSpPr>
          <a:xfrm>
            <a:off x="2819400" y="5334000"/>
            <a:ext cx="533400" cy="76200"/>
            <a:chOff x="304800" y="4038600"/>
            <a:chExt cx="533400" cy="762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9B26905-F09F-C4AE-E368-0490AD1BFD41}"/>
                </a:ext>
              </a:extLst>
            </p:cNvPr>
            <p:cNvSpPr/>
            <p:nvPr/>
          </p:nvSpPr>
          <p:spPr>
            <a:xfrm>
              <a:off x="304800" y="403860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92C96F3-91FE-5FC3-96DF-98E1D6289EFF}"/>
                </a:ext>
              </a:extLst>
            </p:cNvPr>
            <p:cNvSpPr/>
            <p:nvPr/>
          </p:nvSpPr>
          <p:spPr>
            <a:xfrm>
              <a:off x="457200" y="403860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7D7BE2-023F-C078-2862-27D15824A080}"/>
                </a:ext>
              </a:extLst>
            </p:cNvPr>
            <p:cNvSpPr/>
            <p:nvPr/>
          </p:nvSpPr>
          <p:spPr>
            <a:xfrm>
              <a:off x="609600" y="403860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2F7A605-1154-2C08-61B4-564D4B4E44FE}"/>
                </a:ext>
              </a:extLst>
            </p:cNvPr>
            <p:cNvSpPr/>
            <p:nvPr/>
          </p:nvSpPr>
          <p:spPr>
            <a:xfrm>
              <a:off x="762000" y="403860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120E40-1CCC-BBA1-6A04-115FAAC81FCC}"/>
              </a:ext>
            </a:extLst>
          </p:cNvPr>
          <p:cNvGrpSpPr/>
          <p:nvPr/>
        </p:nvGrpSpPr>
        <p:grpSpPr>
          <a:xfrm>
            <a:off x="4038600" y="5344668"/>
            <a:ext cx="533400" cy="76200"/>
            <a:chOff x="304800" y="4038600"/>
            <a:chExt cx="533400" cy="762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346F4CA-C506-5CC5-AB23-5A6C2FD35E83}"/>
                </a:ext>
              </a:extLst>
            </p:cNvPr>
            <p:cNvSpPr/>
            <p:nvPr/>
          </p:nvSpPr>
          <p:spPr>
            <a:xfrm>
              <a:off x="304800" y="403860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804D671-D881-5E43-4D04-56734944F515}"/>
                </a:ext>
              </a:extLst>
            </p:cNvPr>
            <p:cNvSpPr/>
            <p:nvPr/>
          </p:nvSpPr>
          <p:spPr>
            <a:xfrm>
              <a:off x="457200" y="403860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0D891B-3368-9E0D-C2B4-90D22628D7CD}"/>
                </a:ext>
              </a:extLst>
            </p:cNvPr>
            <p:cNvSpPr/>
            <p:nvPr/>
          </p:nvSpPr>
          <p:spPr>
            <a:xfrm>
              <a:off x="609600" y="403860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F1EAC7C-A2BD-F540-9A63-6F36FE06242A}"/>
                </a:ext>
              </a:extLst>
            </p:cNvPr>
            <p:cNvSpPr/>
            <p:nvPr/>
          </p:nvSpPr>
          <p:spPr>
            <a:xfrm>
              <a:off x="762000" y="403860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E0ABD3-D26F-9179-1B68-F3CF32C5B91A}"/>
              </a:ext>
            </a:extLst>
          </p:cNvPr>
          <p:cNvGrpSpPr/>
          <p:nvPr/>
        </p:nvGrpSpPr>
        <p:grpSpPr>
          <a:xfrm>
            <a:off x="5398739" y="5355336"/>
            <a:ext cx="533400" cy="76200"/>
            <a:chOff x="304800" y="4038600"/>
            <a:chExt cx="533400" cy="762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3DBD34C-E543-FE1A-00E4-15664E1559F9}"/>
                </a:ext>
              </a:extLst>
            </p:cNvPr>
            <p:cNvSpPr/>
            <p:nvPr/>
          </p:nvSpPr>
          <p:spPr>
            <a:xfrm>
              <a:off x="304800" y="403860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DBC5426-51E0-3214-F4EB-8C54696B20FC}"/>
                </a:ext>
              </a:extLst>
            </p:cNvPr>
            <p:cNvSpPr/>
            <p:nvPr/>
          </p:nvSpPr>
          <p:spPr>
            <a:xfrm>
              <a:off x="457200" y="403860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388269-E562-23C7-6838-91B88EAA3ACC}"/>
                </a:ext>
              </a:extLst>
            </p:cNvPr>
            <p:cNvSpPr/>
            <p:nvPr/>
          </p:nvSpPr>
          <p:spPr>
            <a:xfrm>
              <a:off x="609600" y="403860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7D49BCF-86A0-2132-B4C8-3CA81814AAF4}"/>
                </a:ext>
              </a:extLst>
            </p:cNvPr>
            <p:cNvSpPr/>
            <p:nvPr/>
          </p:nvSpPr>
          <p:spPr>
            <a:xfrm>
              <a:off x="762000" y="403860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020545-CB99-1920-2021-1CD578A12575}"/>
              </a:ext>
            </a:extLst>
          </p:cNvPr>
          <p:cNvGrpSpPr/>
          <p:nvPr/>
        </p:nvGrpSpPr>
        <p:grpSpPr>
          <a:xfrm>
            <a:off x="749443" y="4712560"/>
            <a:ext cx="228600" cy="914400"/>
            <a:chOff x="381000" y="4724400"/>
            <a:chExt cx="228600" cy="914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978DA65-2EDA-FAB5-9FC4-6C0A0F4FC94A}"/>
                </a:ext>
              </a:extLst>
            </p:cNvPr>
            <p:cNvSpPr/>
            <p:nvPr/>
          </p:nvSpPr>
          <p:spPr>
            <a:xfrm>
              <a:off x="381000" y="47244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41207B2-1C57-FEDB-5F92-583B137F45BB}"/>
                </a:ext>
              </a:extLst>
            </p:cNvPr>
            <p:cNvSpPr/>
            <p:nvPr/>
          </p:nvSpPr>
          <p:spPr>
            <a:xfrm>
              <a:off x="381000" y="49530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977CDFF-65EE-8264-607F-8158C9D111DB}"/>
                </a:ext>
              </a:extLst>
            </p:cNvPr>
            <p:cNvSpPr/>
            <p:nvPr/>
          </p:nvSpPr>
          <p:spPr>
            <a:xfrm>
              <a:off x="381000" y="5181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58F4EF2-0884-7F3F-45B6-721CECB0E14E}"/>
                </a:ext>
              </a:extLst>
            </p:cNvPr>
            <p:cNvSpPr/>
            <p:nvPr/>
          </p:nvSpPr>
          <p:spPr>
            <a:xfrm>
              <a:off x="381000" y="5410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C40A01-515B-E1D3-A68E-4D6FDC1AC6F0}"/>
              </a:ext>
            </a:extLst>
          </p:cNvPr>
          <p:cNvGrpSpPr/>
          <p:nvPr/>
        </p:nvGrpSpPr>
        <p:grpSpPr>
          <a:xfrm>
            <a:off x="723718" y="3629885"/>
            <a:ext cx="228600" cy="914400"/>
            <a:chOff x="381000" y="4724400"/>
            <a:chExt cx="228600" cy="9144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A8A5D4-CCED-5E4C-21AB-61E3B8C9BA55}"/>
                </a:ext>
              </a:extLst>
            </p:cNvPr>
            <p:cNvSpPr/>
            <p:nvPr/>
          </p:nvSpPr>
          <p:spPr>
            <a:xfrm>
              <a:off x="381000" y="47244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E4593A5-4565-6F4A-CC17-3ABDB6F86B88}"/>
                </a:ext>
              </a:extLst>
            </p:cNvPr>
            <p:cNvSpPr/>
            <p:nvPr/>
          </p:nvSpPr>
          <p:spPr>
            <a:xfrm>
              <a:off x="381000" y="49530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BE8D947-F076-B4EF-E1EE-45D1724D38D6}"/>
                </a:ext>
              </a:extLst>
            </p:cNvPr>
            <p:cNvSpPr/>
            <p:nvPr/>
          </p:nvSpPr>
          <p:spPr>
            <a:xfrm>
              <a:off x="381000" y="5181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A12024A-919F-57D6-72C7-54A576D1FD23}"/>
                </a:ext>
              </a:extLst>
            </p:cNvPr>
            <p:cNvSpPr/>
            <p:nvPr/>
          </p:nvSpPr>
          <p:spPr>
            <a:xfrm>
              <a:off x="381000" y="5410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5FD8277-B822-3F6C-A93F-21449D9BA210}"/>
              </a:ext>
            </a:extLst>
          </p:cNvPr>
          <p:cNvGrpSpPr/>
          <p:nvPr/>
        </p:nvGrpSpPr>
        <p:grpSpPr>
          <a:xfrm>
            <a:off x="7505700" y="3618046"/>
            <a:ext cx="228600" cy="914400"/>
            <a:chOff x="381000" y="4724400"/>
            <a:chExt cx="228600" cy="9144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25C4B7-6AC2-6AC4-F56C-E68F18BE2732}"/>
                </a:ext>
              </a:extLst>
            </p:cNvPr>
            <p:cNvSpPr/>
            <p:nvPr/>
          </p:nvSpPr>
          <p:spPr>
            <a:xfrm>
              <a:off x="381000" y="47244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D444C9B-5297-AC8A-902D-FFEFE1A0AF68}"/>
                </a:ext>
              </a:extLst>
            </p:cNvPr>
            <p:cNvSpPr/>
            <p:nvPr/>
          </p:nvSpPr>
          <p:spPr>
            <a:xfrm>
              <a:off x="381000" y="49530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EEBF49-A7AF-DCC7-8558-9A3E6B95D726}"/>
                </a:ext>
              </a:extLst>
            </p:cNvPr>
            <p:cNvSpPr/>
            <p:nvPr/>
          </p:nvSpPr>
          <p:spPr>
            <a:xfrm>
              <a:off x="381000" y="5181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69999D-B18C-B34B-275D-D36A5AB20478}"/>
                </a:ext>
              </a:extLst>
            </p:cNvPr>
            <p:cNvSpPr/>
            <p:nvPr/>
          </p:nvSpPr>
          <p:spPr>
            <a:xfrm>
              <a:off x="381000" y="5410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C22F067-B542-6F02-2155-ACB811FD0642}"/>
              </a:ext>
            </a:extLst>
          </p:cNvPr>
          <p:cNvGrpSpPr/>
          <p:nvPr/>
        </p:nvGrpSpPr>
        <p:grpSpPr>
          <a:xfrm>
            <a:off x="7511796" y="4756150"/>
            <a:ext cx="228600" cy="914400"/>
            <a:chOff x="381000" y="4724400"/>
            <a:chExt cx="228600" cy="9144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7267E2C-87A4-659C-DF51-B50E49813923}"/>
                </a:ext>
              </a:extLst>
            </p:cNvPr>
            <p:cNvSpPr/>
            <p:nvPr/>
          </p:nvSpPr>
          <p:spPr>
            <a:xfrm>
              <a:off x="381000" y="47244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C429B9E-141F-1392-4F90-502B3A793CA1}"/>
                </a:ext>
              </a:extLst>
            </p:cNvPr>
            <p:cNvSpPr/>
            <p:nvPr/>
          </p:nvSpPr>
          <p:spPr>
            <a:xfrm>
              <a:off x="381000" y="49530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9E0B11C-6591-5906-CC68-12A047B1E404}"/>
                </a:ext>
              </a:extLst>
            </p:cNvPr>
            <p:cNvSpPr/>
            <p:nvPr/>
          </p:nvSpPr>
          <p:spPr>
            <a:xfrm>
              <a:off x="381000" y="5181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1B175A7-385F-DED0-3162-261A08271DCA}"/>
                </a:ext>
              </a:extLst>
            </p:cNvPr>
            <p:cNvSpPr/>
            <p:nvPr/>
          </p:nvSpPr>
          <p:spPr>
            <a:xfrm>
              <a:off x="381000" y="5410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852F846-988B-B705-AD9F-CC0B270E920B}"/>
              </a:ext>
            </a:extLst>
          </p:cNvPr>
          <p:cNvGrpSpPr/>
          <p:nvPr/>
        </p:nvGrpSpPr>
        <p:grpSpPr>
          <a:xfrm rot="16200000">
            <a:off x="2933700" y="4085561"/>
            <a:ext cx="228600" cy="914400"/>
            <a:chOff x="381000" y="4724400"/>
            <a:chExt cx="228600" cy="9144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BBAF86C-DA93-937F-E438-646FDB051303}"/>
                </a:ext>
              </a:extLst>
            </p:cNvPr>
            <p:cNvSpPr/>
            <p:nvPr/>
          </p:nvSpPr>
          <p:spPr>
            <a:xfrm>
              <a:off x="381000" y="47244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5A6D14F-893F-2A00-DFCD-20A74FF59A14}"/>
                </a:ext>
              </a:extLst>
            </p:cNvPr>
            <p:cNvSpPr/>
            <p:nvPr/>
          </p:nvSpPr>
          <p:spPr>
            <a:xfrm>
              <a:off x="381000" y="49530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93F5CED-2E88-54B8-AD55-C161CB051DCF}"/>
                </a:ext>
              </a:extLst>
            </p:cNvPr>
            <p:cNvSpPr/>
            <p:nvPr/>
          </p:nvSpPr>
          <p:spPr>
            <a:xfrm>
              <a:off x="381000" y="5181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D67A655-23BB-1FE8-603C-1F24B6C54D8A}"/>
                </a:ext>
              </a:extLst>
            </p:cNvPr>
            <p:cNvSpPr/>
            <p:nvPr/>
          </p:nvSpPr>
          <p:spPr>
            <a:xfrm>
              <a:off x="381000" y="5410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0C0CB2F-D3B8-151B-4E35-CF68B402004C}"/>
              </a:ext>
            </a:extLst>
          </p:cNvPr>
          <p:cNvGrpSpPr/>
          <p:nvPr/>
        </p:nvGrpSpPr>
        <p:grpSpPr>
          <a:xfrm rot="16200000">
            <a:off x="4214622" y="4075246"/>
            <a:ext cx="228600" cy="914400"/>
            <a:chOff x="381000" y="4724400"/>
            <a:chExt cx="228600" cy="914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1F61E4D-0FCB-3E1A-A23C-DE48C3D256EA}"/>
                </a:ext>
              </a:extLst>
            </p:cNvPr>
            <p:cNvSpPr/>
            <p:nvPr/>
          </p:nvSpPr>
          <p:spPr>
            <a:xfrm>
              <a:off x="381000" y="47244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D5FD8DD-C134-B55D-3E91-B2D9651E7A82}"/>
                </a:ext>
              </a:extLst>
            </p:cNvPr>
            <p:cNvSpPr/>
            <p:nvPr/>
          </p:nvSpPr>
          <p:spPr>
            <a:xfrm>
              <a:off x="381000" y="49530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F4610C7-A6AE-D032-BDDA-ABC1D3E64F0B}"/>
                </a:ext>
              </a:extLst>
            </p:cNvPr>
            <p:cNvSpPr/>
            <p:nvPr/>
          </p:nvSpPr>
          <p:spPr>
            <a:xfrm>
              <a:off x="381000" y="5181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63EBDE8-0642-0836-7A1E-68F8999095EE}"/>
                </a:ext>
              </a:extLst>
            </p:cNvPr>
            <p:cNvSpPr/>
            <p:nvPr/>
          </p:nvSpPr>
          <p:spPr>
            <a:xfrm>
              <a:off x="381000" y="5410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97B79DF-55E1-F44D-EFEB-3216D5356F3C}"/>
              </a:ext>
            </a:extLst>
          </p:cNvPr>
          <p:cNvGrpSpPr/>
          <p:nvPr/>
        </p:nvGrpSpPr>
        <p:grpSpPr>
          <a:xfrm rot="16200000">
            <a:off x="5572887" y="4085561"/>
            <a:ext cx="228600" cy="914400"/>
            <a:chOff x="381000" y="4724400"/>
            <a:chExt cx="228600" cy="9144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52C32CF-2A43-54FA-D0BF-09D0D3BB8DC8}"/>
                </a:ext>
              </a:extLst>
            </p:cNvPr>
            <p:cNvSpPr/>
            <p:nvPr/>
          </p:nvSpPr>
          <p:spPr>
            <a:xfrm>
              <a:off x="381000" y="47244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8803B68-2671-95C7-F152-876DAE832561}"/>
                </a:ext>
              </a:extLst>
            </p:cNvPr>
            <p:cNvSpPr/>
            <p:nvPr/>
          </p:nvSpPr>
          <p:spPr>
            <a:xfrm>
              <a:off x="381000" y="49530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C8C21E-D3E8-C6C6-B166-131292DA47A6}"/>
                </a:ext>
              </a:extLst>
            </p:cNvPr>
            <p:cNvSpPr/>
            <p:nvPr/>
          </p:nvSpPr>
          <p:spPr>
            <a:xfrm>
              <a:off x="381000" y="5181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9C3ED74-1D01-207F-8F45-7893DEE89586}"/>
                </a:ext>
              </a:extLst>
            </p:cNvPr>
            <p:cNvSpPr/>
            <p:nvPr/>
          </p:nvSpPr>
          <p:spPr>
            <a:xfrm>
              <a:off x="381000" y="5410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ED74EB1-B9D2-57C0-BADC-69B415AA46A7}"/>
              </a:ext>
            </a:extLst>
          </p:cNvPr>
          <p:cNvGrpSpPr/>
          <p:nvPr/>
        </p:nvGrpSpPr>
        <p:grpSpPr>
          <a:xfrm>
            <a:off x="3581400" y="4707988"/>
            <a:ext cx="228600" cy="914400"/>
            <a:chOff x="381000" y="4724400"/>
            <a:chExt cx="228600" cy="9144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39CB630-D6D2-4A9F-A32B-5F788D8F718B}"/>
                </a:ext>
              </a:extLst>
            </p:cNvPr>
            <p:cNvSpPr/>
            <p:nvPr/>
          </p:nvSpPr>
          <p:spPr>
            <a:xfrm>
              <a:off x="381000" y="47244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2A43905-4AD4-FBA4-5618-310B82C4A5E1}"/>
                </a:ext>
              </a:extLst>
            </p:cNvPr>
            <p:cNvSpPr/>
            <p:nvPr/>
          </p:nvSpPr>
          <p:spPr>
            <a:xfrm>
              <a:off x="381000" y="49530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0E889E5-47C7-2B14-1D48-33C9A889609D}"/>
                </a:ext>
              </a:extLst>
            </p:cNvPr>
            <p:cNvSpPr/>
            <p:nvPr/>
          </p:nvSpPr>
          <p:spPr>
            <a:xfrm>
              <a:off x="381000" y="5181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3549E6A-F18E-0572-45B2-3E72DFD79DFC}"/>
                </a:ext>
              </a:extLst>
            </p:cNvPr>
            <p:cNvSpPr/>
            <p:nvPr/>
          </p:nvSpPr>
          <p:spPr>
            <a:xfrm>
              <a:off x="381000" y="5410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4641D99-9FA3-1773-2D77-64689E8D0CD4}"/>
              </a:ext>
            </a:extLst>
          </p:cNvPr>
          <p:cNvGrpSpPr/>
          <p:nvPr/>
        </p:nvGrpSpPr>
        <p:grpSpPr>
          <a:xfrm>
            <a:off x="4888260" y="4703416"/>
            <a:ext cx="228600" cy="914400"/>
            <a:chOff x="381000" y="4724400"/>
            <a:chExt cx="228600" cy="9144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9B00BDD-ECC0-9280-639B-880FDF9D45FB}"/>
                </a:ext>
              </a:extLst>
            </p:cNvPr>
            <p:cNvSpPr/>
            <p:nvPr/>
          </p:nvSpPr>
          <p:spPr>
            <a:xfrm>
              <a:off x="381000" y="47244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A01E8FA-8F4D-063E-2EB0-7808245FB2A6}"/>
                </a:ext>
              </a:extLst>
            </p:cNvPr>
            <p:cNvSpPr/>
            <p:nvPr/>
          </p:nvSpPr>
          <p:spPr>
            <a:xfrm>
              <a:off x="381000" y="49530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F6D8719-03D5-3070-84C5-3929F29677CE}"/>
                </a:ext>
              </a:extLst>
            </p:cNvPr>
            <p:cNvSpPr/>
            <p:nvPr/>
          </p:nvSpPr>
          <p:spPr>
            <a:xfrm>
              <a:off x="381000" y="51816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8594AEB-4CBA-0032-E2E5-84577A4667BC}"/>
                </a:ext>
              </a:extLst>
            </p:cNvPr>
            <p:cNvSpPr/>
            <p:nvPr/>
          </p:nvSpPr>
          <p:spPr>
            <a:xfrm>
              <a:off x="381000" y="54102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271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B5C2-F837-4A1F-ADF6-990A972A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977A-7C77-4534-9014-92B386E04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Stores and propagates the vector of activations (cell state and hidden state)</a:t>
            </a:r>
          </a:p>
          <a:p>
            <a:r>
              <a:rPr lang="en-US" dirty="0"/>
              <a:t>The propagation of activations through time is controlled by three components called </a:t>
            </a:r>
            <a:r>
              <a:rPr lang="en-US" i="1" dirty="0"/>
              <a:t>gates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Forget gate</a:t>
            </a:r>
          </a:p>
          <a:p>
            <a:pPr lvl="2"/>
            <a:r>
              <a:rPr lang="en-US" dirty="0"/>
              <a:t>Removes information from the cell state</a:t>
            </a:r>
          </a:p>
          <a:p>
            <a:pPr lvl="1"/>
            <a:r>
              <a:rPr lang="en-US" dirty="0"/>
              <a:t>Input gate</a:t>
            </a:r>
          </a:p>
          <a:p>
            <a:pPr lvl="2"/>
            <a:r>
              <a:rPr lang="en-US" dirty="0"/>
              <a:t>Adds information  to the cell state</a:t>
            </a:r>
          </a:p>
          <a:p>
            <a:pPr lvl="1"/>
            <a:r>
              <a:rPr lang="en-US" dirty="0"/>
              <a:t>Output gate</a:t>
            </a:r>
          </a:p>
          <a:p>
            <a:pPr lvl="2"/>
            <a:r>
              <a:rPr lang="en-US" dirty="0"/>
              <a:t>Updates the hidden state (output of LSTM)</a:t>
            </a:r>
          </a:p>
          <a:p>
            <a:r>
              <a:rPr lang="en-US" dirty="0"/>
              <a:t>Each gate learns to do its task; has corresponding weights which are learned during training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D34B-7722-4600-89BA-F20D2C9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4082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Forget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50272"/>
            <a:ext cx="7772400" cy="1682970"/>
          </a:xfrm>
        </p:spPr>
        <p:txBody>
          <a:bodyPr>
            <a:noAutofit/>
          </a:bodyPr>
          <a:lstStyle/>
          <a:p>
            <a:r>
              <a:rPr lang="en-US" sz="2800" dirty="0"/>
              <a:t>An internal neural network trained for “when to forget”</a:t>
            </a:r>
          </a:p>
          <a:p>
            <a:r>
              <a:rPr lang="en-US" sz="2800" dirty="0"/>
              <a:t>Forget gate compute a 0-1 values using a sigmoid output function from the input,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t</a:t>
            </a:r>
            <a:r>
              <a:rPr lang="en-US" sz="2800" dirty="0"/>
              <a:t>, and the current hidden state, </a:t>
            </a:r>
            <a:r>
              <a:rPr lang="en-US" sz="2800" i="1" dirty="0"/>
              <a:t>h</a:t>
            </a:r>
            <a:r>
              <a:rPr lang="en-US" sz="2800" i="1" baseline="-25000" dirty="0"/>
              <a:t>t-1</a:t>
            </a:r>
            <a:r>
              <a:rPr lang="en-US" sz="2800" dirty="0"/>
              <a:t>:</a:t>
            </a:r>
          </a:p>
          <a:p>
            <a:r>
              <a:rPr lang="en-US" sz="2800" dirty="0">
                <a:solidFill>
                  <a:srgbClr val="000000"/>
                </a:solidFill>
              </a:rPr>
              <a:t>Multiplicatively combined (element-wise vector multiplication) with cell state, "forgetting" information where the gate outputs something close to 0 (which then gets multiplied to the cell state)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/>
              <a:pPr/>
              <a:t>34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804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00F1-A2D9-F177-7133-F76BB122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5646-92CD-A55D-83B0-28EAD1214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Gate (Add): From hidden state and input word, determines if a value should be added and its value </a:t>
            </a:r>
          </a:p>
          <a:p>
            <a:pPr lvl="1"/>
            <a:r>
              <a:rPr lang="en-US" dirty="0"/>
              <a:t>Uses sigmoid activation (0 to 1) to determine if value should be added </a:t>
            </a:r>
          </a:p>
          <a:p>
            <a:pPr lvl="1"/>
            <a:r>
              <a:rPr lang="en-US" dirty="0"/>
              <a:t>Uses tan hyperbolic activation function (-1 to 1) to determine the value to be added (or subtracted)</a:t>
            </a:r>
          </a:p>
          <a:p>
            <a:r>
              <a:rPr lang="en-US" dirty="0"/>
              <a:t>Output Gate (Update): Updates the hidden state based on the previous hidden state, cell state and the input word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CC8AE-3375-8464-C683-7AE564E6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200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  <a:endParaRPr lang="en-US" dirty="0">
              <a:solidFill>
                <a:srgbClr val="3333FF"/>
              </a:solidFill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8084"/>
            <a:ext cx="7772400" cy="1269524"/>
          </a:xfrm>
        </p:spPr>
        <p:txBody>
          <a:bodyPr>
            <a:normAutofit/>
          </a:bodyPr>
          <a:lstStyle/>
          <a:p>
            <a:r>
              <a:rPr lang="en-US" sz="2400" dirty="0"/>
              <a:t>Sigmoid function (logistic function) is used when output needs to be </a:t>
            </a:r>
            <a:r>
              <a:rPr lang="en-US" sz="2400" dirty="0" err="1"/>
              <a:t>thresholded</a:t>
            </a:r>
            <a:r>
              <a:rPr lang="en-US" sz="2400" dirty="0"/>
              <a:t> between 0 and 1 (e.g. 0 to forget and 1 to remember in the forget gate)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/>
              <a:pPr/>
              <a:t>36</a:t>
            </a:fld>
            <a:endParaRPr lang="en-US">
              <a:latin typeface="+mn-lt"/>
            </a:endParaRPr>
          </a:p>
        </p:txBody>
      </p:sp>
      <p:pic>
        <p:nvPicPr>
          <p:cNvPr id="5" name="Picture 4" descr="TanhReal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5008934"/>
            <a:ext cx="2644203" cy="17125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16D84F-0B56-4153-A782-63DEDDB2B0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71822"/>
            <a:ext cx="3279489" cy="150856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ED67004-0C4B-41A0-B91B-D90C415BEF0E}"/>
              </a:ext>
            </a:extLst>
          </p:cNvPr>
          <p:cNvSpPr txBox="1">
            <a:spLocks/>
          </p:cNvSpPr>
          <p:nvPr/>
        </p:nvSpPr>
        <p:spPr bwMode="auto">
          <a:xfrm>
            <a:off x="478654" y="4105740"/>
            <a:ext cx="7772400" cy="137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Tanh function is used when the output needs to be </a:t>
            </a:r>
            <a:r>
              <a:rPr lang="en-US" sz="2400" dirty="0" err="1"/>
              <a:t>thresholded</a:t>
            </a:r>
            <a:r>
              <a:rPr lang="en-US" sz="2400" dirty="0"/>
              <a:t> between –1 and 1 (e.g. 1 to add and -1 to subtract)</a:t>
            </a:r>
          </a:p>
        </p:txBody>
      </p:sp>
    </p:spTree>
    <p:extLst>
      <p:ext uri="{BB962C8B-B14F-4D97-AF65-F5344CB8AC3E}">
        <p14:creationId xmlns:p14="http://schemas.microsoft.com/office/powerpoint/2010/main" val="11234448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Cell: Details</a:t>
            </a:r>
          </a:p>
        </p:txBody>
      </p:sp>
      <p:pic>
        <p:nvPicPr>
          <p:cNvPr id="5" name="Content Placeholder 4" descr="A LSTM neural network.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27810" y="1771650"/>
            <a:ext cx="7772400" cy="292030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124200" y="6347472"/>
            <a:ext cx="2895600" cy="365125"/>
          </a:xfrm>
        </p:spPr>
        <p:txBody>
          <a:bodyPr/>
          <a:lstStyle/>
          <a:p>
            <a:fld id="{1D553280-E9B5-4529-AC08-074397BE5D29}" type="slidenum">
              <a:rPr lang="en-US"/>
              <a:pPr/>
              <a:t>37</a:t>
            </a:fld>
            <a:endParaRPr lang="en-US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2025" y="5076825"/>
            <a:ext cx="6727539" cy="125399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285392" y="2590800"/>
            <a:ext cx="533400" cy="167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42240" y="2596661"/>
            <a:ext cx="762000" cy="167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24400" y="2590800"/>
            <a:ext cx="762000" cy="167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505200" y="2269224"/>
            <a:ext cx="0" cy="32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06264" y="1828800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Forget </a:t>
            </a:r>
          </a:p>
          <a:p>
            <a:r>
              <a:rPr lang="en-US" sz="1200" dirty="0"/>
              <a:t>gate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198957" y="2269224"/>
            <a:ext cx="0" cy="32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00021" y="1828800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 </a:t>
            </a:r>
          </a:p>
          <a:p>
            <a:r>
              <a:rPr lang="en-US" sz="1200" dirty="0"/>
              <a:t>gate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4388" y="1824335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Output </a:t>
            </a:r>
          </a:p>
          <a:p>
            <a:r>
              <a:rPr lang="en-US" sz="1200" dirty="0"/>
              <a:t>gate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05400" y="2269224"/>
            <a:ext cx="0" cy="32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2A84A2-5383-4CEB-AEA5-C3609A7E7F4D}"/>
              </a:ext>
            </a:extLst>
          </p:cNvPr>
          <p:cNvSpPr txBox="1"/>
          <p:nvPr/>
        </p:nvSpPr>
        <p:spPr>
          <a:xfrm>
            <a:off x="838200" y="999766"/>
            <a:ext cx="211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 unrolled RNN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30CA58-0E01-4D82-BC7E-C1BC24ABF67A}"/>
              </a:ext>
            </a:extLst>
          </p:cNvPr>
          <p:cNvSpPr txBox="1"/>
          <p:nvPr/>
        </p:nvSpPr>
        <p:spPr>
          <a:xfrm>
            <a:off x="2836382" y="481770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at time 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C7F39F-E44C-4F13-8A21-04A096462029}"/>
              </a:ext>
            </a:extLst>
          </p:cNvPr>
          <p:cNvSpPr/>
          <p:nvPr/>
        </p:nvSpPr>
        <p:spPr>
          <a:xfrm>
            <a:off x="4953000" y="6396335"/>
            <a:ext cx="419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Image source for this and the next two slides: </a:t>
            </a:r>
          </a:p>
          <a:p>
            <a:r>
              <a:rPr lang="en-US" sz="1200" dirty="0"/>
              <a:t>http://colah.github.io/posts/2015-08-Understanding-LSTMs/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BCF5FC-DA57-49BF-BE7F-89827EEE0386}"/>
              </a:ext>
            </a:extLst>
          </p:cNvPr>
          <p:cNvCxnSpPr>
            <a:cxnSpLocks/>
          </p:cNvCxnSpPr>
          <p:nvPr/>
        </p:nvCxnSpPr>
        <p:spPr>
          <a:xfrm flipV="1">
            <a:off x="3542253" y="4691956"/>
            <a:ext cx="1" cy="25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AEAE3D-D259-424A-8710-0C27C209047E}"/>
              </a:ext>
            </a:extLst>
          </p:cNvPr>
          <p:cNvSpPr txBox="1"/>
          <p:nvPr/>
        </p:nvSpPr>
        <p:spPr>
          <a:xfrm>
            <a:off x="4648200" y="1030069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of hidden </a:t>
            </a:r>
          </a:p>
          <a:p>
            <a:r>
              <a:rPr lang="en-US" dirty="0"/>
              <a:t>layer at time 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72658C-8C0F-4808-977C-213C36CFA78B}"/>
              </a:ext>
            </a:extLst>
          </p:cNvPr>
          <p:cNvCxnSpPr/>
          <p:nvPr/>
        </p:nvCxnSpPr>
        <p:spPr>
          <a:xfrm>
            <a:off x="5486400" y="1604069"/>
            <a:ext cx="0" cy="16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258B215-4A8E-42D9-BCCC-808B937A9179}"/>
              </a:ext>
            </a:extLst>
          </p:cNvPr>
          <p:cNvSpPr txBox="1"/>
          <p:nvPr/>
        </p:nvSpPr>
        <p:spPr>
          <a:xfrm>
            <a:off x="700934" y="1808628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LSTM cell as </a:t>
            </a:r>
          </a:p>
          <a:p>
            <a:r>
              <a:rPr lang="en-US" dirty="0"/>
              <a:t>hidden layer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25D018-D564-48D7-960A-8B9E53B599F7}"/>
              </a:ext>
            </a:extLst>
          </p:cNvPr>
          <p:cNvCxnSpPr/>
          <p:nvPr/>
        </p:nvCxnSpPr>
        <p:spPr>
          <a:xfrm>
            <a:off x="1987065" y="2362200"/>
            <a:ext cx="2676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75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7" grpId="0" animBg="1"/>
      <p:bldP spid="8" grpId="0" animBg="1"/>
      <p:bldP spid="11" grpId="0"/>
      <p:bldP spid="14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Network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8334"/>
            <a:ext cx="7772400" cy="1695635"/>
          </a:xfrm>
        </p:spPr>
        <p:txBody>
          <a:bodyPr>
            <a:normAutofit/>
          </a:bodyPr>
          <a:lstStyle/>
          <a:p>
            <a:r>
              <a:rPr lang="en-US" dirty="0"/>
              <a:t>Inputs from the task will be inputs to LSTM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953000" y="6356350"/>
            <a:ext cx="2895600" cy="365125"/>
          </a:xfrm>
        </p:spPr>
        <p:txBody>
          <a:bodyPr/>
          <a:lstStyle/>
          <a:p>
            <a:fld id="{1D553280-E9B5-4529-AC08-074397BE5D29}" type="slidenum">
              <a:rPr lang="en-US" smtClean="0"/>
              <a:pPr/>
              <a:t>38</a:t>
            </a:fld>
            <a:endParaRPr lang="en-US" dirty="0">
              <a:latin typeface="+mn-lt"/>
            </a:endParaRPr>
          </a:p>
        </p:txBody>
      </p:sp>
      <p:pic>
        <p:nvPicPr>
          <p:cNvPr id="5" name="Content Placeholder 4" descr="A LSTM neural network.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452728" y="3767324"/>
            <a:ext cx="4182291" cy="1571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510161" y="5763320"/>
            <a:ext cx="326624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aseline="-25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12476" y="2937586"/>
            <a:ext cx="978578" cy="64851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Output layer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 bwMode="auto">
          <a:xfrm flipV="1">
            <a:off x="3941327" y="5367607"/>
            <a:ext cx="0" cy="1812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cxnSpLocks/>
          </p:cNvCxnSpPr>
          <p:nvPr/>
        </p:nvCxnSpPr>
        <p:spPr bwMode="auto">
          <a:xfrm flipV="1">
            <a:off x="4969309" y="2740153"/>
            <a:ext cx="0" cy="1812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>
            <a:cxnSpLocks/>
          </p:cNvCxnSpPr>
          <p:nvPr/>
        </p:nvCxnSpPr>
        <p:spPr bwMode="auto">
          <a:xfrm flipV="1">
            <a:off x="4961672" y="3586098"/>
            <a:ext cx="0" cy="1812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715450" y="24384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5FF98-E3EB-4A6F-8FCC-6CED5D306B72}"/>
              </a:ext>
            </a:extLst>
          </p:cNvPr>
          <p:cNvSpPr txBox="1"/>
          <p:nvPr/>
        </p:nvSpPr>
        <p:spPr>
          <a:xfrm>
            <a:off x="3570146" y="553386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B7F1E3-FC7E-4B49-9369-EC2E0EE9099A}"/>
              </a:ext>
            </a:extLst>
          </p:cNvPr>
          <p:cNvCxnSpPr>
            <a:cxnSpLocks/>
          </p:cNvCxnSpPr>
          <p:nvPr/>
        </p:nvCxnSpPr>
        <p:spPr bwMode="auto">
          <a:xfrm flipV="1">
            <a:off x="2568697" y="5334000"/>
            <a:ext cx="0" cy="1812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B314AF8-5BAD-4226-A2AF-A7B10A23405F}"/>
              </a:ext>
            </a:extLst>
          </p:cNvPr>
          <p:cNvSpPr txBox="1"/>
          <p:nvPr/>
        </p:nvSpPr>
        <p:spPr>
          <a:xfrm>
            <a:off x="2197516" y="550025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BD0BF9-3CE3-4240-8D10-64E787B71B43}"/>
              </a:ext>
            </a:extLst>
          </p:cNvPr>
          <p:cNvCxnSpPr>
            <a:cxnSpLocks/>
          </p:cNvCxnSpPr>
          <p:nvPr/>
        </p:nvCxnSpPr>
        <p:spPr bwMode="auto">
          <a:xfrm flipV="1">
            <a:off x="5359964" y="5334000"/>
            <a:ext cx="0" cy="1812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B69BEE-A01D-4AAF-AFB2-AC78E6BEEAD0}"/>
              </a:ext>
            </a:extLst>
          </p:cNvPr>
          <p:cNvSpPr txBox="1"/>
          <p:nvPr/>
        </p:nvSpPr>
        <p:spPr>
          <a:xfrm>
            <a:off x="5093116" y="55002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CCFF59-32D2-4CEB-AF76-78177F1420EA}"/>
              </a:ext>
            </a:extLst>
          </p:cNvPr>
          <p:cNvSpPr/>
          <p:nvPr/>
        </p:nvSpPr>
        <p:spPr bwMode="auto">
          <a:xfrm>
            <a:off x="5915205" y="2937586"/>
            <a:ext cx="978578" cy="64851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Output layer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9E69A2-31D0-4670-9859-73A5D076944C}"/>
              </a:ext>
            </a:extLst>
          </p:cNvPr>
          <p:cNvCxnSpPr>
            <a:cxnSpLocks/>
          </p:cNvCxnSpPr>
          <p:nvPr/>
        </p:nvCxnSpPr>
        <p:spPr bwMode="auto">
          <a:xfrm flipV="1">
            <a:off x="6372038" y="2740153"/>
            <a:ext cx="0" cy="1812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A3C1C0-50AC-48A7-8582-47191036284A}"/>
              </a:ext>
            </a:extLst>
          </p:cNvPr>
          <p:cNvCxnSpPr>
            <a:cxnSpLocks/>
          </p:cNvCxnSpPr>
          <p:nvPr/>
        </p:nvCxnSpPr>
        <p:spPr bwMode="auto">
          <a:xfrm flipV="1">
            <a:off x="6364401" y="3586098"/>
            <a:ext cx="0" cy="1812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6E9A408-67F0-406B-B37C-A6C916E77265}"/>
              </a:ext>
            </a:extLst>
          </p:cNvPr>
          <p:cNvSpPr txBox="1"/>
          <p:nvPr/>
        </p:nvSpPr>
        <p:spPr>
          <a:xfrm>
            <a:off x="6118179" y="24384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834ECA-F130-46F8-8A91-C2F40C7BF78A}"/>
              </a:ext>
            </a:extLst>
          </p:cNvPr>
          <p:cNvSpPr/>
          <p:nvPr/>
        </p:nvSpPr>
        <p:spPr bwMode="auto">
          <a:xfrm>
            <a:off x="3119295" y="2937586"/>
            <a:ext cx="978578" cy="64851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Output layer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53F350-85FD-40ED-8C51-41E7EC56DE32}"/>
              </a:ext>
            </a:extLst>
          </p:cNvPr>
          <p:cNvCxnSpPr>
            <a:cxnSpLocks/>
          </p:cNvCxnSpPr>
          <p:nvPr/>
        </p:nvCxnSpPr>
        <p:spPr bwMode="auto">
          <a:xfrm flipV="1">
            <a:off x="3576128" y="2740153"/>
            <a:ext cx="0" cy="1812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E8FF77-CD76-49AF-8EC1-04A24C23AAB9}"/>
              </a:ext>
            </a:extLst>
          </p:cNvPr>
          <p:cNvCxnSpPr>
            <a:cxnSpLocks/>
          </p:cNvCxnSpPr>
          <p:nvPr/>
        </p:nvCxnSpPr>
        <p:spPr bwMode="auto">
          <a:xfrm flipV="1">
            <a:off x="3568491" y="3586098"/>
            <a:ext cx="0" cy="1812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CB5A55-0197-4EF1-8105-A77F142952D6}"/>
              </a:ext>
            </a:extLst>
          </p:cNvPr>
          <p:cNvSpPr txBox="1"/>
          <p:nvPr/>
        </p:nvSpPr>
        <p:spPr>
          <a:xfrm>
            <a:off x="3322269" y="24384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A2ABED-2DCB-43F8-A8E0-41E0AD53E5A2}"/>
              </a:ext>
            </a:extLst>
          </p:cNvPr>
          <p:cNvSpPr txBox="1"/>
          <p:nvPr/>
        </p:nvSpPr>
        <p:spPr>
          <a:xfrm>
            <a:off x="7204502" y="4495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A9126E-5227-458C-B04F-266ECDE69A69}"/>
              </a:ext>
            </a:extLst>
          </p:cNvPr>
          <p:cNvSpPr txBox="1"/>
          <p:nvPr/>
        </p:nvSpPr>
        <p:spPr>
          <a:xfrm>
            <a:off x="1437415" y="45046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C74413-91BF-449C-B0BA-DD66B3F6581E}"/>
              </a:ext>
            </a:extLst>
          </p:cNvPr>
          <p:cNvSpPr txBox="1"/>
          <p:nvPr/>
        </p:nvSpPr>
        <p:spPr>
          <a:xfrm>
            <a:off x="950183" y="3586098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LSTM Cell (unrolled)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47D5DE-8BCA-454A-BDA2-E4E933A86798}"/>
              </a:ext>
            </a:extLst>
          </p:cNvPr>
          <p:cNvCxnSpPr>
            <a:cxnSpLocks/>
          </p:cNvCxnSpPr>
          <p:nvPr/>
        </p:nvCxnSpPr>
        <p:spPr>
          <a:xfrm>
            <a:off x="2197516" y="3883058"/>
            <a:ext cx="532592" cy="277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BA3360-7BD3-4DBC-94EB-3859ED69BF22}"/>
              </a:ext>
            </a:extLst>
          </p:cNvPr>
          <p:cNvCxnSpPr/>
          <p:nvPr/>
        </p:nvCxnSpPr>
        <p:spPr>
          <a:xfrm>
            <a:off x="2197516" y="3889772"/>
            <a:ext cx="2314960" cy="2468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D6B6B0-FD98-41C7-A013-7531ECDF20F0}"/>
              </a:ext>
            </a:extLst>
          </p:cNvPr>
          <p:cNvCxnSpPr/>
          <p:nvPr/>
        </p:nvCxnSpPr>
        <p:spPr>
          <a:xfrm>
            <a:off x="2197516" y="3903154"/>
            <a:ext cx="3781867" cy="286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22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D6B2-3E6E-43B7-9803-CBD3C631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Comparison: Simple RNN</a:t>
            </a:r>
          </a:p>
        </p:txBody>
      </p:sp>
      <p:pic>
        <p:nvPicPr>
          <p:cNvPr id="33" name="Content Placeholder 32" descr="Diagram&#10;&#10;Description automatically generated">
            <a:extLst>
              <a:ext uri="{FF2B5EF4-FFF2-40B4-BE49-F238E27FC236}">
                <a16:creationId xmlns:a16="http://schemas.microsoft.com/office/drawing/2014/main" id="{69116D0C-7E20-4C92-B5FA-1E281A6DB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985" y="3931439"/>
            <a:ext cx="4171195" cy="156094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6A1F1-7645-45C8-82BE-B06ADC4C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4A5FDE-915C-4C1C-935D-308D084B62BC}"/>
              </a:ext>
            </a:extLst>
          </p:cNvPr>
          <p:cNvSpPr txBox="1"/>
          <p:nvPr/>
        </p:nvSpPr>
        <p:spPr>
          <a:xfrm>
            <a:off x="5510161" y="5915720"/>
            <a:ext cx="326624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727D66-B681-4089-895B-0C36F1E814CF}"/>
              </a:ext>
            </a:extLst>
          </p:cNvPr>
          <p:cNvSpPr/>
          <p:nvPr/>
        </p:nvSpPr>
        <p:spPr bwMode="auto">
          <a:xfrm>
            <a:off x="4512476" y="3089986"/>
            <a:ext cx="978578" cy="64851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Output layer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F3E7E4-A522-466B-8C5C-56727C6E20DB}"/>
              </a:ext>
            </a:extLst>
          </p:cNvPr>
          <p:cNvCxnSpPr>
            <a:cxnSpLocks/>
          </p:cNvCxnSpPr>
          <p:nvPr/>
        </p:nvCxnSpPr>
        <p:spPr bwMode="auto">
          <a:xfrm flipV="1">
            <a:off x="3941327" y="5520007"/>
            <a:ext cx="0" cy="1812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023492-6133-4303-82D2-F81DD77A7B5A}"/>
              </a:ext>
            </a:extLst>
          </p:cNvPr>
          <p:cNvCxnSpPr>
            <a:cxnSpLocks/>
          </p:cNvCxnSpPr>
          <p:nvPr/>
        </p:nvCxnSpPr>
        <p:spPr bwMode="auto">
          <a:xfrm flipV="1">
            <a:off x="4969309" y="2892553"/>
            <a:ext cx="0" cy="1812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C1BEFC-8D1D-4133-993A-1802E2B07146}"/>
              </a:ext>
            </a:extLst>
          </p:cNvPr>
          <p:cNvCxnSpPr>
            <a:cxnSpLocks/>
          </p:cNvCxnSpPr>
          <p:nvPr/>
        </p:nvCxnSpPr>
        <p:spPr bwMode="auto">
          <a:xfrm flipV="1">
            <a:off x="4961672" y="3738498"/>
            <a:ext cx="0" cy="1812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D828C1-9B91-4A12-9206-B77FC3B0AFB3}"/>
              </a:ext>
            </a:extLst>
          </p:cNvPr>
          <p:cNvSpPr txBox="1"/>
          <p:nvPr/>
        </p:nvSpPr>
        <p:spPr>
          <a:xfrm>
            <a:off x="4776981" y="25908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69C5FA-B59D-4D35-985E-010C6DEFE158}"/>
              </a:ext>
            </a:extLst>
          </p:cNvPr>
          <p:cNvSpPr txBox="1"/>
          <p:nvPr/>
        </p:nvSpPr>
        <p:spPr>
          <a:xfrm>
            <a:off x="3570146" y="568626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682A74-4276-4D3E-B250-A987852A1917}"/>
              </a:ext>
            </a:extLst>
          </p:cNvPr>
          <p:cNvCxnSpPr>
            <a:cxnSpLocks/>
          </p:cNvCxnSpPr>
          <p:nvPr/>
        </p:nvCxnSpPr>
        <p:spPr bwMode="auto">
          <a:xfrm flipV="1">
            <a:off x="2568697" y="5486400"/>
            <a:ext cx="0" cy="1812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C966C6-D042-435B-ADA6-D8017B6597B0}"/>
              </a:ext>
            </a:extLst>
          </p:cNvPr>
          <p:cNvSpPr txBox="1"/>
          <p:nvPr/>
        </p:nvSpPr>
        <p:spPr>
          <a:xfrm>
            <a:off x="2197516" y="565265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4F3168-2323-421B-8D6E-D561F4544FB5}"/>
              </a:ext>
            </a:extLst>
          </p:cNvPr>
          <p:cNvCxnSpPr>
            <a:cxnSpLocks/>
          </p:cNvCxnSpPr>
          <p:nvPr/>
        </p:nvCxnSpPr>
        <p:spPr bwMode="auto">
          <a:xfrm flipV="1">
            <a:off x="5359964" y="5486400"/>
            <a:ext cx="0" cy="1812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5E5731-5D0E-4757-BD6A-5B57C32D27FA}"/>
              </a:ext>
            </a:extLst>
          </p:cNvPr>
          <p:cNvSpPr txBox="1"/>
          <p:nvPr/>
        </p:nvSpPr>
        <p:spPr>
          <a:xfrm>
            <a:off x="5093116" y="56526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1E397-821C-4822-9FB1-FF9D3DCA9FE9}"/>
              </a:ext>
            </a:extLst>
          </p:cNvPr>
          <p:cNvSpPr/>
          <p:nvPr/>
        </p:nvSpPr>
        <p:spPr bwMode="auto">
          <a:xfrm>
            <a:off x="5915205" y="3089986"/>
            <a:ext cx="978578" cy="64851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Output layer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A8A79C-AF83-41A3-B08E-D9026AC1AEBB}"/>
              </a:ext>
            </a:extLst>
          </p:cNvPr>
          <p:cNvCxnSpPr>
            <a:cxnSpLocks/>
          </p:cNvCxnSpPr>
          <p:nvPr/>
        </p:nvCxnSpPr>
        <p:spPr bwMode="auto">
          <a:xfrm flipV="1">
            <a:off x="6372038" y="2892553"/>
            <a:ext cx="0" cy="1812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CF36B6-A789-4501-B696-F3EC2B16FF94}"/>
              </a:ext>
            </a:extLst>
          </p:cNvPr>
          <p:cNvCxnSpPr>
            <a:cxnSpLocks/>
          </p:cNvCxnSpPr>
          <p:nvPr/>
        </p:nvCxnSpPr>
        <p:spPr bwMode="auto">
          <a:xfrm flipV="1">
            <a:off x="6364401" y="3738498"/>
            <a:ext cx="0" cy="1812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B2B796-8E30-471F-A017-3CECD64740A2}"/>
              </a:ext>
            </a:extLst>
          </p:cNvPr>
          <p:cNvSpPr txBox="1"/>
          <p:nvPr/>
        </p:nvSpPr>
        <p:spPr>
          <a:xfrm>
            <a:off x="6148581" y="25908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2B97AD-B711-4191-8193-B511BCD7476E}"/>
              </a:ext>
            </a:extLst>
          </p:cNvPr>
          <p:cNvSpPr/>
          <p:nvPr/>
        </p:nvSpPr>
        <p:spPr bwMode="auto">
          <a:xfrm>
            <a:off x="3119295" y="3089986"/>
            <a:ext cx="978578" cy="64851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Output layer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4A8C97-FEF5-4B4F-ADF9-99EAD378CBB9}"/>
              </a:ext>
            </a:extLst>
          </p:cNvPr>
          <p:cNvCxnSpPr>
            <a:cxnSpLocks/>
          </p:cNvCxnSpPr>
          <p:nvPr/>
        </p:nvCxnSpPr>
        <p:spPr bwMode="auto">
          <a:xfrm flipV="1">
            <a:off x="3576128" y="2892553"/>
            <a:ext cx="0" cy="1812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15969B-69EF-41F3-B977-0CFC24104218}"/>
              </a:ext>
            </a:extLst>
          </p:cNvPr>
          <p:cNvCxnSpPr>
            <a:cxnSpLocks/>
          </p:cNvCxnSpPr>
          <p:nvPr/>
        </p:nvCxnSpPr>
        <p:spPr bwMode="auto">
          <a:xfrm flipV="1">
            <a:off x="3568491" y="3738498"/>
            <a:ext cx="0" cy="1812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2FE088-0413-49C0-8EBD-81B0E0397023}"/>
              </a:ext>
            </a:extLst>
          </p:cNvPr>
          <p:cNvSpPr txBox="1"/>
          <p:nvPr/>
        </p:nvSpPr>
        <p:spPr>
          <a:xfrm>
            <a:off x="3374281" y="25908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0EEE7D-801A-438F-A3C2-C392018C1F3F}"/>
              </a:ext>
            </a:extLst>
          </p:cNvPr>
          <p:cNvSpPr txBox="1"/>
          <p:nvPr/>
        </p:nvSpPr>
        <p:spPr>
          <a:xfrm>
            <a:off x="7204502" y="4648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F04169-5C26-49F1-8AB8-D4CA8EB2490F}"/>
              </a:ext>
            </a:extLst>
          </p:cNvPr>
          <p:cNvSpPr txBox="1"/>
          <p:nvPr/>
        </p:nvSpPr>
        <p:spPr>
          <a:xfrm>
            <a:off x="1437415" y="46570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B8F69A-607B-4407-B628-F61CAE8A31E9}"/>
              </a:ext>
            </a:extLst>
          </p:cNvPr>
          <p:cNvSpPr txBox="1"/>
          <p:nvPr/>
        </p:nvSpPr>
        <p:spPr>
          <a:xfrm>
            <a:off x="1428985" y="371664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Unrolled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D1FE82-B2CB-42C0-A490-F9A0291F5D83}"/>
              </a:ext>
            </a:extLst>
          </p:cNvPr>
          <p:cNvCxnSpPr>
            <a:cxnSpLocks/>
          </p:cNvCxnSpPr>
          <p:nvPr/>
        </p:nvCxnSpPr>
        <p:spPr>
          <a:xfrm>
            <a:off x="2197516" y="4035458"/>
            <a:ext cx="532592" cy="277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80CFD3-7C59-4C17-907B-6ECD9B494495}"/>
              </a:ext>
            </a:extLst>
          </p:cNvPr>
          <p:cNvCxnSpPr/>
          <p:nvPr/>
        </p:nvCxnSpPr>
        <p:spPr>
          <a:xfrm>
            <a:off x="2197516" y="4042172"/>
            <a:ext cx="2314960" cy="2468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ECE4426-283A-4848-AF1B-760A20FFFA6A}"/>
              </a:ext>
            </a:extLst>
          </p:cNvPr>
          <p:cNvCxnSpPr/>
          <p:nvPr/>
        </p:nvCxnSpPr>
        <p:spPr>
          <a:xfrm>
            <a:off x="2197516" y="4055554"/>
            <a:ext cx="3781867" cy="286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46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DCC4-B1D1-AEBE-1FC8-F1F547C3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RNNs remember over long distances?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1D96B-A80D-FD6F-DA2C-B9E03DF59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hidden state is updated after seeing every word and hence is prone to forget things over long distances</a:t>
            </a:r>
          </a:p>
          <a:p>
            <a:r>
              <a:rPr lang="en-US" dirty="0"/>
              <a:t>We need something more that can store relevant information and does not get updated on seeing every word</a:t>
            </a:r>
          </a:p>
          <a:p>
            <a:pPr lvl="1"/>
            <a:r>
              <a:rPr lang="en-US" dirty="0"/>
              <a:t>It should update when something important is seen that is relevant for the task, forgetting the previous value</a:t>
            </a:r>
          </a:p>
          <a:p>
            <a:r>
              <a:rPr lang="en-US" dirty="0"/>
              <a:t>It should be learnable based on the task:</a:t>
            </a:r>
          </a:p>
          <a:p>
            <a:pPr lvl="1"/>
            <a:r>
              <a:rPr lang="en-US" dirty="0"/>
              <a:t>When to forget the previous value</a:t>
            </a:r>
          </a:p>
          <a:p>
            <a:pPr lvl="1"/>
            <a:r>
              <a:rPr lang="en-US" dirty="0"/>
              <a:t>When to add the new value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67881-3D4B-C62C-A64D-8ED0A4B4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8818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1C2A-86FF-46EA-9209-2779DB69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LSTM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A5A3-F97C-48AF-A4AB-77114E881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can have multiple LSTM layers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9F94E-2BA3-4EDA-832C-90134170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815874-F034-4193-9CE2-57F1BF4D5C22}"/>
              </a:ext>
            </a:extLst>
          </p:cNvPr>
          <p:cNvSpPr/>
          <p:nvPr/>
        </p:nvSpPr>
        <p:spPr>
          <a:xfrm>
            <a:off x="838200" y="4189631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C6CC33-A104-4F77-AFCD-B3142AA5D36F}"/>
              </a:ext>
            </a:extLst>
          </p:cNvPr>
          <p:cNvSpPr/>
          <p:nvPr/>
        </p:nvSpPr>
        <p:spPr>
          <a:xfrm>
            <a:off x="955222" y="3509110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1BA9E5-A62B-4BBF-9579-70A77186FE69}"/>
              </a:ext>
            </a:extLst>
          </p:cNvPr>
          <p:cNvCxnSpPr>
            <a:cxnSpLocks/>
          </p:cNvCxnSpPr>
          <p:nvPr/>
        </p:nvCxnSpPr>
        <p:spPr>
          <a:xfrm flipV="1">
            <a:off x="1708210" y="3129205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5DEE32-4D05-48C1-90EF-313A2FF646C0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708210" y="4558963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B1D866-A370-4863-A2AA-9A5452B9E055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V="1">
            <a:off x="1714500" y="3878442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C58351-5DBE-4366-ADCA-F15097810DB3}"/>
              </a:ext>
            </a:extLst>
          </p:cNvPr>
          <p:cNvSpPr txBox="1"/>
          <p:nvPr/>
        </p:nvSpPr>
        <p:spPr>
          <a:xfrm>
            <a:off x="1752600" y="384673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14FC0-1B2C-4C59-9DB5-FA1DBCA38FAF}"/>
              </a:ext>
            </a:extLst>
          </p:cNvPr>
          <p:cNvSpPr txBox="1"/>
          <p:nvPr/>
        </p:nvSpPr>
        <p:spPr>
          <a:xfrm>
            <a:off x="1752600" y="316093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6B90F2-800D-4924-B9E1-2605DBF5F404}"/>
              </a:ext>
            </a:extLst>
          </p:cNvPr>
          <p:cNvSpPr txBox="1"/>
          <p:nvPr/>
        </p:nvSpPr>
        <p:spPr>
          <a:xfrm>
            <a:off x="1752600" y="449980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72F36D-A67D-476A-92F1-CA02CE149AA6}"/>
              </a:ext>
            </a:extLst>
          </p:cNvPr>
          <p:cNvCxnSpPr>
            <a:stCxn id="5" idx="3"/>
          </p:cNvCxnSpPr>
          <p:nvPr/>
        </p:nvCxnSpPr>
        <p:spPr>
          <a:xfrm>
            <a:off x="2590800" y="4374297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6CD08F-D459-4A00-A1CA-5A4F05137F27}"/>
              </a:ext>
            </a:extLst>
          </p:cNvPr>
          <p:cNvCxnSpPr>
            <a:cxnSpLocks/>
          </p:cNvCxnSpPr>
          <p:nvPr/>
        </p:nvCxnSpPr>
        <p:spPr>
          <a:xfrm flipV="1">
            <a:off x="3200400" y="4039334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F48532-847F-4E07-BE05-C503E1662AF6}"/>
              </a:ext>
            </a:extLst>
          </p:cNvPr>
          <p:cNvCxnSpPr>
            <a:cxnSpLocks/>
          </p:cNvCxnSpPr>
          <p:nvPr/>
        </p:nvCxnSpPr>
        <p:spPr>
          <a:xfrm flipH="1">
            <a:off x="381000" y="4031397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368CAC-8BBE-4BBD-B20C-D9167FEB905B}"/>
              </a:ext>
            </a:extLst>
          </p:cNvPr>
          <p:cNvCxnSpPr>
            <a:cxnSpLocks/>
          </p:cNvCxnSpPr>
          <p:nvPr/>
        </p:nvCxnSpPr>
        <p:spPr>
          <a:xfrm>
            <a:off x="381000" y="4031397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5CBB7A-13EB-4263-ACAF-0F041BA7C454}"/>
              </a:ext>
            </a:extLst>
          </p:cNvPr>
          <p:cNvCxnSpPr/>
          <p:nvPr/>
        </p:nvCxnSpPr>
        <p:spPr>
          <a:xfrm>
            <a:off x="381000" y="4743375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0DC49C-FC43-4865-B7E1-5AEE8BE84F93}"/>
              </a:ext>
            </a:extLst>
          </p:cNvPr>
          <p:cNvCxnSpPr/>
          <p:nvPr/>
        </p:nvCxnSpPr>
        <p:spPr>
          <a:xfrm flipV="1">
            <a:off x="1295400" y="4558963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0D9724-D1DA-4639-B4DC-7C527375D0E4}"/>
              </a:ext>
            </a:extLst>
          </p:cNvPr>
          <p:cNvSpPr txBox="1"/>
          <p:nvPr/>
        </p:nvSpPr>
        <p:spPr>
          <a:xfrm>
            <a:off x="914400" y="448296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t-1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8B60A-B4B6-40A4-BCE6-1A97BEA39D62}"/>
              </a:ext>
            </a:extLst>
          </p:cNvPr>
          <p:cNvSpPr/>
          <p:nvPr/>
        </p:nvSpPr>
        <p:spPr>
          <a:xfrm>
            <a:off x="4648200" y="5176876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EA88E9-5DD0-4BB8-B525-135028D6897B}"/>
              </a:ext>
            </a:extLst>
          </p:cNvPr>
          <p:cNvSpPr/>
          <p:nvPr/>
        </p:nvSpPr>
        <p:spPr>
          <a:xfrm>
            <a:off x="4765222" y="2513505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1DF779-D669-41C2-AD48-162C28C0CD17}"/>
              </a:ext>
            </a:extLst>
          </p:cNvPr>
          <p:cNvCxnSpPr>
            <a:cxnSpLocks/>
          </p:cNvCxnSpPr>
          <p:nvPr/>
        </p:nvCxnSpPr>
        <p:spPr>
          <a:xfrm flipV="1">
            <a:off x="5518210" y="2133600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AFE0F3-8878-4A9B-A9F6-F08C6A570BF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518210" y="5546208"/>
            <a:ext cx="6290" cy="584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DDA02B-C60A-49F1-8ED8-3722D7B2A9F9}"/>
              </a:ext>
            </a:extLst>
          </p:cNvPr>
          <p:cNvCxnSpPr>
            <a:cxnSpLocks/>
            <a:stCxn id="21" idx="0"/>
            <a:endCxn id="37" idx="2"/>
          </p:cNvCxnSpPr>
          <p:nvPr/>
        </p:nvCxnSpPr>
        <p:spPr>
          <a:xfrm flipV="1">
            <a:off x="5524500" y="4065032"/>
            <a:ext cx="0" cy="111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898DF7-63B7-447C-8211-0A636FFC2967}"/>
              </a:ext>
            </a:extLst>
          </p:cNvPr>
          <p:cNvSpPr txBox="1"/>
          <p:nvPr/>
        </p:nvSpPr>
        <p:spPr>
          <a:xfrm>
            <a:off x="5562600" y="483397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123B73-5A63-43FC-92CA-E8285EDC6A1A}"/>
              </a:ext>
            </a:extLst>
          </p:cNvPr>
          <p:cNvSpPr txBox="1"/>
          <p:nvPr/>
        </p:nvSpPr>
        <p:spPr>
          <a:xfrm>
            <a:off x="5562600" y="216532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AD7AEC-854F-44AA-8255-49B1E617B932}"/>
              </a:ext>
            </a:extLst>
          </p:cNvPr>
          <p:cNvSpPr txBox="1"/>
          <p:nvPr/>
        </p:nvSpPr>
        <p:spPr>
          <a:xfrm>
            <a:off x="5562600" y="548705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A37ADF-CD8B-412A-942E-F40C6F30E201}"/>
              </a:ext>
            </a:extLst>
          </p:cNvPr>
          <p:cNvCxnSpPr>
            <a:stCxn id="21" idx="3"/>
          </p:cNvCxnSpPr>
          <p:nvPr/>
        </p:nvCxnSpPr>
        <p:spPr>
          <a:xfrm>
            <a:off x="6400800" y="5361542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2BCF55-BFB3-4DAD-B5E7-A2C94ECFAD91}"/>
              </a:ext>
            </a:extLst>
          </p:cNvPr>
          <p:cNvCxnSpPr>
            <a:cxnSpLocks/>
          </p:cNvCxnSpPr>
          <p:nvPr/>
        </p:nvCxnSpPr>
        <p:spPr>
          <a:xfrm flipV="1">
            <a:off x="7010400" y="5018642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B4E836-5841-4417-8466-63F600B10FB7}"/>
              </a:ext>
            </a:extLst>
          </p:cNvPr>
          <p:cNvCxnSpPr>
            <a:cxnSpLocks/>
          </p:cNvCxnSpPr>
          <p:nvPr/>
        </p:nvCxnSpPr>
        <p:spPr>
          <a:xfrm flipH="1">
            <a:off x="4191000" y="5018642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1BC8BC-4572-4691-99B6-9D9FEAAC82E3}"/>
              </a:ext>
            </a:extLst>
          </p:cNvPr>
          <p:cNvCxnSpPr>
            <a:cxnSpLocks/>
          </p:cNvCxnSpPr>
          <p:nvPr/>
        </p:nvCxnSpPr>
        <p:spPr>
          <a:xfrm>
            <a:off x="4191000" y="5018642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2649E5-6E36-47BF-A5BB-8943CBA65F88}"/>
              </a:ext>
            </a:extLst>
          </p:cNvPr>
          <p:cNvCxnSpPr/>
          <p:nvPr/>
        </p:nvCxnSpPr>
        <p:spPr>
          <a:xfrm>
            <a:off x="4191000" y="573062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9002AA-938C-4474-9B3B-EE81080259EF}"/>
              </a:ext>
            </a:extLst>
          </p:cNvPr>
          <p:cNvCxnSpPr/>
          <p:nvPr/>
        </p:nvCxnSpPr>
        <p:spPr>
          <a:xfrm flipV="1">
            <a:off x="5105400" y="5546208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D370A3-776F-48DD-ACF9-78B75FF68ED9}"/>
              </a:ext>
            </a:extLst>
          </p:cNvPr>
          <p:cNvSpPr txBox="1"/>
          <p:nvPr/>
        </p:nvSpPr>
        <p:spPr>
          <a:xfrm>
            <a:off x="4724400" y="547021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t-1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8BAEEAE-0D14-47C5-8123-D95EC3F84499}"/>
              </a:ext>
            </a:extLst>
          </p:cNvPr>
          <p:cNvSpPr/>
          <p:nvPr/>
        </p:nvSpPr>
        <p:spPr>
          <a:xfrm>
            <a:off x="46482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0283B2-44F7-4101-AE92-69F26BB14624}"/>
              </a:ext>
            </a:extLst>
          </p:cNvPr>
          <p:cNvCxnSpPr>
            <a:cxnSpLocks/>
            <a:stCxn id="37" idx="0"/>
            <a:endCxn id="22" idx="2"/>
          </p:cNvCxnSpPr>
          <p:nvPr/>
        </p:nvCxnSpPr>
        <p:spPr>
          <a:xfrm flipV="1">
            <a:off x="5524500" y="2882837"/>
            <a:ext cx="2722" cy="81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1DD10A0-F8FF-47C1-87E4-03901E517D59}"/>
              </a:ext>
            </a:extLst>
          </p:cNvPr>
          <p:cNvSpPr txBox="1"/>
          <p:nvPr/>
        </p:nvSpPr>
        <p:spPr>
          <a:xfrm>
            <a:off x="5562600" y="33528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h’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CEA672-2989-4D00-8E52-C9284761BB5C}"/>
              </a:ext>
            </a:extLst>
          </p:cNvPr>
          <p:cNvCxnSpPr>
            <a:stCxn id="37" idx="3"/>
          </p:cNvCxnSpPr>
          <p:nvPr/>
        </p:nvCxnSpPr>
        <p:spPr>
          <a:xfrm>
            <a:off x="6400800" y="38803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3CD540-1B59-40A3-90C9-72EA1577A3AB}"/>
              </a:ext>
            </a:extLst>
          </p:cNvPr>
          <p:cNvCxnSpPr>
            <a:cxnSpLocks/>
          </p:cNvCxnSpPr>
          <p:nvPr/>
        </p:nvCxnSpPr>
        <p:spPr>
          <a:xfrm flipV="1">
            <a:off x="7010400" y="3537466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75C5BE-950B-4344-ACA7-D6660D5378E5}"/>
              </a:ext>
            </a:extLst>
          </p:cNvPr>
          <p:cNvCxnSpPr>
            <a:cxnSpLocks/>
          </p:cNvCxnSpPr>
          <p:nvPr/>
        </p:nvCxnSpPr>
        <p:spPr>
          <a:xfrm flipH="1">
            <a:off x="4191000" y="3537466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A3DD4C-B434-42E9-B371-66C27175F04A}"/>
              </a:ext>
            </a:extLst>
          </p:cNvPr>
          <p:cNvCxnSpPr>
            <a:cxnSpLocks/>
          </p:cNvCxnSpPr>
          <p:nvPr/>
        </p:nvCxnSpPr>
        <p:spPr>
          <a:xfrm>
            <a:off x="4191000" y="3537466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3EE68CC-57C0-4AF0-829E-72B9790A21A6}"/>
              </a:ext>
            </a:extLst>
          </p:cNvPr>
          <p:cNvCxnSpPr/>
          <p:nvPr/>
        </p:nvCxnSpPr>
        <p:spPr>
          <a:xfrm>
            <a:off x="4191000" y="42494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B5FAA33-B4E1-4D49-A114-6B57AD76C5F5}"/>
              </a:ext>
            </a:extLst>
          </p:cNvPr>
          <p:cNvCxnSpPr/>
          <p:nvPr/>
        </p:nvCxnSpPr>
        <p:spPr>
          <a:xfrm flipV="1">
            <a:off x="5105400" y="4065032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E248A61-0C4D-44ED-95AB-390A5CD027ED}"/>
              </a:ext>
            </a:extLst>
          </p:cNvPr>
          <p:cNvSpPr txBox="1"/>
          <p:nvPr/>
        </p:nvSpPr>
        <p:spPr>
          <a:xfrm>
            <a:off x="4724400" y="39890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h’</a:t>
            </a:r>
            <a:r>
              <a:rPr lang="en-US" baseline="-25000" dirty="0"/>
              <a:t>t-1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918224-9A87-4D68-A0A6-A79298206A5F}"/>
              </a:ext>
            </a:extLst>
          </p:cNvPr>
          <p:cNvSpPr txBox="1"/>
          <p:nvPr/>
        </p:nvSpPr>
        <p:spPr>
          <a:xfrm>
            <a:off x="634839" y="614107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Single LSTM Layer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3E0730-9FEA-4C52-8D1E-2A3A6A507C4C}"/>
              </a:ext>
            </a:extLst>
          </p:cNvPr>
          <p:cNvSpPr txBox="1"/>
          <p:nvPr/>
        </p:nvSpPr>
        <p:spPr>
          <a:xfrm>
            <a:off x="4495800" y="6107668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Two LSTM Layers</a:t>
            </a:r>
          </a:p>
        </p:txBody>
      </p:sp>
    </p:spTree>
    <p:extLst>
      <p:ext uri="{BB962C8B-B14F-4D97-AF65-F5344CB8AC3E}">
        <p14:creationId xmlns:p14="http://schemas.microsoft.com/office/powerpoint/2010/main" val="1889813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DB99-42C6-B2A6-79D4-2C5E7DF7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FC6A2-72E6-790A-D6DE-8D51C21DF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Alternative RNN to LSTM that uses fewer gates </a:t>
            </a:r>
            <a:endParaRPr lang="en-US" sz="2400" dirty="0"/>
          </a:p>
          <a:p>
            <a:r>
              <a:rPr lang="en-US" dirty="0"/>
              <a:t>Uses only one state instead of two</a:t>
            </a:r>
          </a:p>
          <a:p>
            <a:r>
              <a:rPr lang="en-US" dirty="0"/>
              <a:t>First computes the new state from the old state and input word </a:t>
            </a:r>
          </a:p>
          <a:p>
            <a:r>
              <a:rPr lang="en-US" dirty="0"/>
              <a:t>Then computes a </a:t>
            </a:r>
            <a:r>
              <a:rPr lang="en-US" i="1" dirty="0"/>
              <a:t>switch</a:t>
            </a:r>
            <a:r>
              <a:rPr lang="en-US" dirty="0"/>
              <a:t> value between 0 and 1</a:t>
            </a:r>
          </a:p>
          <a:p>
            <a:r>
              <a:rPr lang="en-US" dirty="0"/>
              <a:t>The state is chosen between old and new based on the switch value</a:t>
            </a:r>
          </a:p>
          <a:p>
            <a:pPr marL="457200" lvl="1" indent="0">
              <a:buNone/>
            </a:pPr>
            <a:r>
              <a:rPr lang="en-US" dirty="0"/>
              <a:t>Switch = 1: switch to the new value</a:t>
            </a:r>
          </a:p>
          <a:p>
            <a:pPr marL="457200" lvl="1" indent="0">
              <a:buNone/>
            </a:pPr>
            <a:r>
              <a:rPr lang="en-US" dirty="0"/>
              <a:t>Switch = 0: retain the old value</a:t>
            </a:r>
          </a:p>
          <a:p>
            <a:pPr marL="457200" lvl="1" indent="0">
              <a:buNone/>
            </a:pPr>
            <a:r>
              <a:rPr lang="en-US" dirty="0"/>
              <a:t>Switch between 0 and 1: mix the old and new values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1ACFC-0FCA-0C5E-62FF-D1DE7C23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89665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B908-9C42-E7BF-3D09-F7823AC6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1AA65-D713-45B2-5ED4-7BFAD013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BA55F3-40DB-49AE-7718-B92DCFEA9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77" y="2323170"/>
            <a:ext cx="7253045" cy="3124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24B9E5-2104-8FB8-E0B7-BC1CFE43D551}"/>
              </a:ext>
            </a:extLst>
          </p:cNvPr>
          <p:cNvSpPr txBox="1"/>
          <p:nvPr/>
        </p:nvSpPr>
        <p:spPr>
          <a:xfrm>
            <a:off x="1600200" y="5747971"/>
            <a:ext cx="2307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Figure 4.9 from Textbook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5A9BC-61D9-647A-2593-CFB05C1380D9}"/>
              </a:ext>
            </a:extLst>
          </p:cNvPr>
          <p:cNvSpPr txBox="1"/>
          <p:nvPr/>
        </p:nvSpPr>
        <p:spPr>
          <a:xfrm>
            <a:off x="1219200" y="159871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GRU Cell:</a:t>
            </a:r>
          </a:p>
        </p:txBody>
      </p:sp>
    </p:spTree>
    <p:extLst>
      <p:ext uri="{BB962C8B-B14F-4D97-AF65-F5344CB8AC3E}">
        <p14:creationId xmlns:p14="http://schemas.microsoft.com/office/powerpoint/2010/main" val="31532532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7F4-350C-EF72-B8BB-506BC7BE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BD9D1-D2C4-6DF2-9F1A-7AF0EB3D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43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88971-8F51-8259-FF87-A68165613BB5}"/>
              </a:ext>
            </a:extLst>
          </p:cNvPr>
          <p:cNvSpPr txBox="1"/>
          <p:nvPr/>
        </p:nvSpPr>
        <p:spPr>
          <a:xfrm>
            <a:off x="990600" y="31242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state: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D91A0-4F81-DEBF-5A89-C4DA123B9942}"/>
              </a:ext>
            </a:extLst>
          </p:cNvPr>
          <p:cNvSpPr txBox="1"/>
          <p:nvPr/>
        </p:nvSpPr>
        <p:spPr>
          <a:xfrm>
            <a:off x="990600" y="382625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state: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98CF55-A30E-2FAC-F1D6-1988C5108CF4}"/>
              </a:ext>
            </a:extLst>
          </p:cNvPr>
          <p:cNvCxnSpPr>
            <a:cxnSpLocks/>
          </p:cNvCxnSpPr>
          <p:nvPr/>
        </p:nvCxnSpPr>
        <p:spPr>
          <a:xfrm flipH="1" flipV="1">
            <a:off x="2108205" y="4186418"/>
            <a:ext cx="3911595" cy="7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2087DF-719F-9835-2A8F-B0C344FC93B4}"/>
              </a:ext>
            </a:extLst>
          </p:cNvPr>
          <p:cNvCxnSpPr>
            <a:cxnSpLocks/>
          </p:cNvCxnSpPr>
          <p:nvPr/>
        </p:nvCxnSpPr>
        <p:spPr>
          <a:xfrm>
            <a:off x="1371600" y="3459440"/>
            <a:ext cx="0" cy="41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371468-03D6-8F8E-EF80-630B497DE0F7}"/>
              </a:ext>
            </a:extLst>
          </p:cNvPr>
          <p:cNvSpPr txBox="1"/>
          <p:nvPr/>
        </p:nvSpPr>
        <p:spPr>
          <a:xfrm>
            <a:off x="2108205" y="3135868"/>
            <a:ext cx="554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c(speaker; </a:t>
            </a:r>
            <a:r>
              <a:rPr lang="en-US" dirty="0" err="1"/>
              <a:t>the,speaker,spoke,against,the,politicians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4992A1-2F3F-6E0F-1443-89A09F728697}"/>
              </a:ext>
            </a:extLst>
          </p:cNvPr>
          <p:cNvSpPr txBox="1"/>
          <p:nvPr/>
        </p:nvSpPr>
        <p:spPr>
          <a:xfrm>
            <a:off x="990600" y="4953000"/>
            <a:ext cx="7436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speaker spoke against the politicians who support the bill.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9893BE-CC90-4FD5-84A4-DA5CA80AFFDE}"/>
              </a:ext>
            </a:extLst>
          </p:cNvPr>
          <p:cNvSpPr txBox="1"/>
          <p:nvPr/>
        </p:nvSpPr>
        <p:spPr>
          <a:xfrm>
            <a:off x="304800" y="4347355"/>
            <a:ext cx="102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Switch=1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F27AD2-C11D-3583-AC8A-CEA70D365DCD}"/>
              </a:ext>
            </a:extLst>
          </p:cNvPr>
          <p:cNvSpPr txBox="1"/>
          <p:nvPr/>
        </p:nvSpPr>
        <p:spPr>
          <a:xfrm>
            <a:off x="2202405" y="3826250"/>
            <a:ext cx="622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c(politicians; </a:t>
            </a:r>
            <a:r>
              <a:rPr lang="en-US" dirty="0" err="1"/>
              <a:t>the,speaker,spoke,against,the,politicians,who</a:t>
            </a:r>
            <a:r>
              <a:rPr lang="en-US" dirty="0"/>
              <a:t>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A0AD5A-57A1-4663-110C-C7A3FAC707EA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1219200" y="4572000"/>
            <a:ext cx="3489726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306582-4DFA-3694-8D58-C9C60B9E627F}"/>
              </a:ext>
            </a:extLst>
          </p:cNvPr>
          <p:cNvCxnSpPr>
            <a:cxnSpLocks/>
          </p:cNvCxnSpPr>
          <p:nvPr/>
        </p:nvCxnSpPr>
        <p:spPr>
          <a:xfrm flipH="1">
            <a:off x="609600" y="3459440"/>
            <a:ext cx="457200" cy="88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8D30C1-8254-DE66-DACA-7A1247991304}"/>
              </a:ext>
            </a:extLst>
          </p:cNvPr>
          <p:cNvCxnSpPr>
            <a:endCxn id="10" idx="0"/>
          </p:cNvCxnSpPr>
          <p:nvPr/>
        </p:nvCxnSpPr>
        <p:spPr>
          <a:xfrm flipH="1">
            <a:off x="914400" y="4186418"/>
            <a:ext cx="411833" cy="23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15B606B-4A35-C767-3321-24BE95DF5B3E}"/>
              </a:ext>
            </a:extLst>
          </p:cNvPr>
          <p:cNvSpPr txBox="1"/>
          <p:nvPr/>
        </p:nvSpPr>
        <p:spPr>
          <a:xfrm>
            <a:off x="2133600" y="3135868"/>
            <a:ext cx="622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c(politicians; </a:t>
            </a:r>
            <a:r>
              <a:rPr lang="en-US" dirty="0" err="1"/>
              <a:t>the,speaker,spoke,against,the,politicians,who</a:t>
            </a:r>
            <a:r>
              <a:rPr lang="en-US" dirty="0"/>
              <a:t>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75D519-6A5F-010D-90B9-0EBDBF06C260}"/>
              </a:ext>
            </a:extLst>
          </p:cNvPr>
          <p:cNvCxnSpPr>
            <a:cxnSpLocks/>
          </p:cNvCxnSpPr>
          <p:nvPr/>
        </p:nvCxnSpPr>
        <p:spPr>
          <a:xfrm flipV="1">
            <a:off x="457200" y="3429000"/>
            <a:ext cx="6096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96FA9C-3B8C-F0EF-00E7-722700CE7D70}"/>
              </a:ext>
            </a:extLst>
          </p:cNvPr>
          <p:cNvCxnSpPr/>
          <p:nvPr/>
        </p:nvCxnSpPr>
        <p:spPr>
          <a:xfrm flipV="1">
            <a:off x="1219200" y="3429000"/>
            <a:ext cx="0" cy="44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4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/>
      <p:bldP spid="10" grpId="1"/>
      <p:bldP spid="12" grpId="0"/>
      <p:bldP spid="12" grpId="1"/>
      <p:bldP spid="2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 vs. LSTM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GRU has significantly fewer parameters and trains faster</a:t>
            </a:r>
          </a:p>
          <a:p>
            <a:r>
              <a:rPr lang="en-US" dirty="0"/>
              <a:t>Experimental results comparing the two are inconclusive, on many problems they perform the same, but each has problems on which it works better</a:t>
            </a:r>
          </a:p>
          <a:p>
            <a:r>
              <a:rPr lang="en-US" dirty="0"/>
              <a:t>Try both for a task and see which does better on a validation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44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FEA7-0CAE-4128-BFFB-C8B93C77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C178-ACCE-4B1C-86DC-150893973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deep learning libraries will have LSTM and GRU recurrent layers implemented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6F511-E932-454B-995F-6D734695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877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Evaluation Measures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sz="2800" dirty="0">
                <a:latin typeface="Arial" charset="0"/>
                <a:cs typeface="Arial" charset="0"/>
              </a:rPr>
              <a:t>(for binary classification)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b="1" i="1" dirty="0">
                <a:solidFill>
                  <a:srgbClr val="FF8000"/>
                </a:solidFill>
              </a:rPr>
              <a:t>Sensitivity or true positive rate: </a:t>
            </a:r>
            <a:r>
              <a:rPr lang="en-US" dirty="0"/>
              <a:t>Out of all positives how many were correctly predicted positive</a:t>
            </a:r>
          </a:p>
          <a:p>
            <a:pPr>
              <a:defRPr/>
            </a:pPr>
            <a:r>
              <a:rPr lang="en-US" b="1" i="1" dirty="0">
                <a:solidFill>
                  <a:srgbClr val="FF8000"/>
                </a:solidFill>
              </a:rPr>
              <a:t>Specificity or true negative rate: </a:t>
            </a:r>
            <a:r>
              <a:rPr lang="en-US" dirty="0"/>
              <a:t>Out of all negatives how many were correctly predicted negative (same as 1 - false positive rate)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i="1" dirty="0">
                <a:solidFill>
                  <a:srgbClr val="FF8000"/>
                </a:solidFill>
              </a:rPr>
              <a:t>Precision or positive predictive value: </a:t>
            </a:r>
            <a:r>
              <a:rPr lang="en-US" dirty="0"/>
              <a:t>Out of all predicted positive how many were correct</a:t>
            </a:r>
          </a:p>
          <a:p>
            <a:pPr>
              <a:defRPr/>
            </a:pPr>
            <a:r>
              <a:rPr lang="en-US" b="1" i="1" dirty="0">
                <a:solidFill>
                  <a:srgbClr val="FF8000"/>
                </a:solidFill>
              </a:rPr>
              <a:t>Recall: </a:t>
            </a:r>
            <a:r>
              <a:rPr lang="en-US" dirty="0"/>
              <a:t>Out of all positives how many were correctly predicted; same as sensitivity 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dirty="0"/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The above are specific to a particular class (positive class in this case).</a:t>
            </a:r>
          </a:p>
          <a:p>
            <a:pPr lvl="1">
              <a:defRPr/>
            </a:pPr>
            <a:r>
              <a:rPr lang="en-US" dirty="0"/>
              <a:t>In binary classification, sensitivity &amp; specificity of the positive class are specificity &amp; sensitivity respectively of the negative class (i.e. they are flip of each other the way they are defined)	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b="1" i="1" dirty="0">
                <a:solidFill>
                  <a:srgbClr val="FF8000"/>
                </a:solidFill>
              </a:rPr>
              <a:t>Accuracy: </a:t>
            </a:r>
            <a:r>
              <a:rPr lang="en-US" dirty="0"/>
              <a:t>Out of all predictions (positives or negatives) how many were correct (same as 1-error rate or 1-misclassification rate)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Is not specific to a particular class but defined for all classes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515DAE-AA6E-4DF4-8684-D8E9C6A4BDC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Evaluation Measures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sz="2800" dirty="0">
                <a:latin typeface="Arial" charset="0"/>
                <a:cs typeface="Arial" charset="0"/>
              </a:rPr>
              <a:t>(for binary classification)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14CC24-5DCD-454A-A909-786EBD1D707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828800"/>
          <a:ext cx="7239000" cy="14827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Predicted Positive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Predicted Negative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600" dirty="0"/>
                        <a:t>Target</a:t>
                      </a:r>
                      <a:r>
                        <a:rPr lang="en-US" sz="1600" baseline="0" dirty="0"/>
                        <a:t> Positive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 (true</a:t>
                      </a:r>
                      <a:r>
                        <a:rPr lang="en-US" sz="1600" baseline="0" dirty="0"/>
                        <a:t> positives</a:t>
                      </a:r>
                      <a:r>
                        <a:rPr lang="en-US" sz="1600" dirty="0"/>
                        <a:t>)</a:t>
                      </a:r>
                    </a:p>
                  </a:txBody>
                  <a:tcPr marT="45700" marB="457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 (false negatives)</a:t>
                      </a:r>
                    </a:p>
                  </a:txBody>
                  <a:tcPr marT="45700" marB="457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90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600" dirty="0"/>
                        <a:t>Target</a:t>
                      </a:r>
                      <a:r>
                        <a:rPr lang="en-US" sz="1600" baseline="0" dirty="0"/>
                        <a:t> Negative</a:t>
                      </a:r>
                      <a:endParaRPr lang="en-US" sz="16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   (false positives)</a:t>
                      </a:r>
                    </a:p>
                  </a:txBody>
                  <a:tcPr marT="45700" marB="457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   (true negatives)</a:t>
                      </a:r>
                    </a:p>
                  </a:txBody>
                  <a:tcPr marT="45700" marB="457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72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439" name="TextBox 5"/>
          <p:cNvSpPr txBox="1">
            <a:spLocks noChangeArrowheads="1"/>
          </p:cNvSpPr>
          <p:nvPr/>
        </p:nvSpPr>
        <p:spPr bwMode="auto">
          <a:xfrm>
            <a:off x="838200" y="3657600"/>
            <a:ext cx="3636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Sensitivity = TP/(TP+FN) = 70/90 </a:t>
            </a:r>
          </a:p>
        </p:txBody>
      </p:sp>
      <p:sp>
        <p:nvSpPr>
          <p:cNvPr id="17440" name="TextBox 6"/>
          <p:cNvSpPr txBox="1">
            <a:spLocks noChangeArrowheads="1"/>
          </p:cNvSpPr>
          <p:nvPr/>
        </p:nvSpPr>
        <p:spPr bwMode="auto">
          <a:xfrm>
            <a:off x="858838" y="4114800"/>
            <a:ext cx="3521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Specificity = TN/(FP+TN) = 8/10 </a:t>
            </a:r>
          </a:p>
        </p:txBody>
      </p:sp>
      <p:sp>
        <p:nvSpPr>
          <p:cNvPr id="17441" name="TextBox 7"/>
          <p:cNvSpPr txBox="1">
            <a:spLocks noChangeArrowheads="1"/>
          </p:cNvSpPr>
          <p:nvPr/>
        </p:nvSpPr>
        <p:spPr bwMode="auto">
          <a:xfrm>
            <a:off x="4953000" y="3657600"/>
            <a:ext cx="3470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Precision = TP/(TP+FP) = 70/72</a:t>
            </a:r>
          </a:p>
        </p:txBody>
      </p:sp>
      <p:sp>
        <p:nvSpPr>
          <p:cNvPr id="17442" name="TextBox 8"/>
          <p:cNvSpPr txBox="1">
            <a:spLocks noChangeArrowheads="1"/>
          </p:cNvSpPr>
          <p:nvPr/>
        </p:nvSpPr>
        <p:spPr bwMode="auto">
          <a:xfrm>
            <a:off x="4987925" y="4125913"/>
            <a:ext cx="317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Recall = TP/(TP+FN) = 70/90</a:t>
            </a:r>
          </a:p>
        </p:txBody>
      </p:sp>
      <p:sp>
        <p:nvSpPr>
          <p:cNvPr id="17443" name="TextBox 9"/>
          <p:cNvSpPr txBox="1">
            <a:spLocks noChangeArrowheads="1"/>
          </p:cNvSpPr>
          <p:nvPr/>
        </p:nvSpPr>
        <p:spPr bwMode="auto">
          <a:xfrm>
            <a:off x="1724025" y="4524375"/>
            <a:ext cx="6443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Accuracy = (TP+TN)/(TP+TN+FN+FP) = (70+8)/(70+8+20+2)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Evaluation Measures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sz="2800" dirty="0">
                <a:latin typeface="Arial" charset="0"/>
                <a:cs typeface="Arial" charset="0"/>
              </a:rPr>
              <a:t>(for binary classification)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Precision and recall are typically used when the task is to extract some information (e.g. information extraction)</a:t>
            </a:r>
          </a:p>
          <a:p>
            <a:pPr lvl="1">
              <a:defRPr/>
            </a:pPr>
            <a:r>
              <a:rPr lang="en-US" dirty="0"/>
              <a:t>For example, find all protein names from a document</a:t>
            </a:r>
          </a:p>
          <a:p>
            <a:pPr lvl="2">
              <a:defRPr/>
            </a:pPr>
            <a:r>
              <a:rPr lang="en-US" dirty="0"/>
              <a:t>Recall will tell how many protein names it found out of all present in the document</a:t>
            </a:r>
          </a:p>
          <a:p>
            <a:pPr lvl="2">
              <a:defRPr/>
            </a:pPr>
            <a:r>
              <a:rPr lang="en-US" dirty="0"/>
              <a:t>Precision will tell how many protein names it found were correct</a:t>
            </a:r>
          </a:p>
          <a:p>
            <a:pPr lvl="1">
              <a:defRPr/>
            </a:pPr>
            <a:r>
              <a:rPr lang="en-US" dirty="0"/>
              <a:t>Although both are important, precision may be more important for an application and recall may be more important for another application</a:t>
            </a:r>
          </a:p>
          <a:p>
            <a:pPr lvl="1">
              <a:defRPr/>
            </a:pPr>
            <a:r>
              <a:rPr lang="en-US" dirty="0"/>
              <a:t>Why precision and recall for information extraction?</a:t>
            </a:r>
          </a:p>
          <a:p>
            <a:pPr lvl="2">
              <a:defRPr/>
            </a:pPr>
            <a:r>
              <a:rPr lang="en-US" dirty="0"/>
              <a:t>We never need to know the total number of negatives, i.e. how many strings in the document are not protein names, something difficult to compute otherwise (required for specificity)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9664DF-1094-4EE2-A868-24A36D09002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A5D2-7157-DAEA-9EFC-042BDC20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A77C-FDEF-D7B3-04B8-FDA613A63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>
                <a:solidFill>
                  <a:srgbClr val="FF8000"/>
                </a:solidFill>
              </a:rPr>
              <a:t>Long short-term memory (LSTM) </a:t>
            </a:r>
            <a:r>
              <a:rPr lang="en-US" dirty="0"/>
              <a:t>is a special cell used as a hidden layer  in RNNs</a:t>
            </a:r>
          </a:p>
          <a:p>
            <a:r>
              <a:rPr lang="en-US" dirty="0"/>
              <a:t>RNNs that use LSTM cells are also called LSTM networks</a:t>
            </a:r>
          </a:p>
          <a:p>
            <a:r>
              <a:rPr lang="en-US" dirty="0"/>
              <a:t>Besides the usual hidden layer state, it has an extra state – cell state </a:t>
            </a:r>
          </a:p>
          <a:p>
            <a:r>
              <a:rPr lang="en-US" dirty="0"/>
              <a:t>Hidden state</a:t>
            </a:r>
          </a:p>
          <a:p>
            <a:pPr lvl="1"/>
            <a:r>
              <a:rPr lang="en-US" dirty="0"/>
              <a:t>Stores representation so far</a:t>
            </a:r>
          </a:p>
          <a:p>
            <a:pPr lvl="1"/>
            <a:r>
              <a:rPr lang="en-US" dirty="0"/>
              <a:t>Is updated with every word</a:t>
            </a:r>
          </a:p>
          <a:p>
            <a:pPr lvl="1"/>
            <a:r>
              <a:rPr lang="en-US" dirty="0"/>
              <a:t>Short-term memory</a:t>
            </a:r>
          </a:p>
          <a:p>
            <a:r>
              <a:rPr lang="en-US" dirty="0"/>
              <a:t>Cell state</a:t>
            </a:r>
          </a:p>
          <a:p>
            <a:pPr lvl="1"/>
            <a:r>
              <a:rPr lang="en-US" dirty="0"/>
              <a:t>Stores only the relevant information</a:t>
            </a:r>
          </a:p>
          <a:p>
            <a:pPr lvl="1"/>
            <a:r>
              <a:rPr lang="en-US" dirty="0"/>
              <a:t>Is updated only when needed</a:t>
            </a:r>
          </a:p>
          <a:p>
            <a:pPr lvl="1"/>
            <a:r>
              <a:rPr lang="en-US" dirty="0"/>
              <a:t>Long-term memory</a:t>
            </a:r>
          </a:p>
          <a:p>
            <a:pPr lvl="1"/>
            <a:r>
              <a:rPr lang="en-US" dirty="0"/>
              <a:t>Enables long distance dependencies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2FCBE-C46C-A909-1B12-FE0162FB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984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7F4-350C-EF72-B8BB-506BC7BE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42D61-89F7-2D7B-D037-50D72ABB1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is an illustrative example, an actual LSTM’s states may not be so explicit; h and c stand for representations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BD9D1-D2C4-6DF2-9F1A-7AF0EB3D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36C91-6A1A-22D3-68B5-D96BA302C9D6}"/>
              </a:ext>
            </a:extLst>
          </p:cNvPr>
          <p:cNvSpPr txBox="1"/>
          <p:nvPr/>
        </p:nvSpPr>
        <p:spPr>
          <a:xfrm>
            <a:off x="990600" y="4953000"/>
            <a:ext cx="739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speaker spoke against the politicians and supports the bill.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88971-8F51-8259-FF87-A68165613BB5}"/>
              </a:ext>
            </a:extLst>
          </p:cNvPr>
          <p:cNvSpPr txBox="1"/>
          <p:nvPr/>
        </p:nvSpPr>
        <p:spPr>
          <a:xfrm>
            <a:off x="990600" y="31242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state: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D91A0-4F81-DEBF-5A89-C4DA123B9942}"/>
              </a:ext>
            </a:extLst>
          </p:cNvPr>
          <p:cNvSpPr txBox="1"/>
          <p:nvPr/>
        </p:nvSpPr>
        <p:spPr>
          <a:xfrm>
            <a:off x="990600" y="382625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state: </a:t>
            </a:r>
          </a:p>
        </p:txBody>
      </p:sp>
    </p:spTree>
    <p:extLst>
      <p:ext uri="{BB962C8B-B14F-4D97-AF65-F5344CB8AC3E}">
        <p14:creationId xmlns:p14="http://schemas.microsoft.com/office/powerpoint/2010/main" val="47097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7F4-350C-EF72-B8BB-506BC7BE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BD9D1-D2C4-6DF2-9F1A-7AF0EB3D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36C91-6A1A-22D3-68B5-D96BA302C9D6}"/>
              </a:ext>
            </a:extLst>
          </p:cNvPr>
          <p:cNvSpPr txBox="1"/>
          <p:nvPr/>
        </p:nvSpPr>
        <p:spPr>
          <a:xfrm>
            <a:off x="990600" y="4953000"/>
            <a:ext cx="739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speaker spoke against the politicians and supports the bill.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88971-8F51-8259-FF87-A68165613BB5}"/>
              </a:ext>
            </a:extLst>
          </p:cNvPr>
          <p:cNvSpPr txBox="1"/>
          <p:nvPr/>
        </p:nvSpPr>
        <p:spPr>
          <a:xfrm>
            <a:off x="990600" y="31242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state: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D91A0-4F81-DEBF-5A89-C4DA123B9942}"/>
              </a:ext>
            </a:extLst>
          </p:cNvPr>
          <p:cNvSpPr txBox="1"/>
          <p:nvPr/>
        </p:nvSpPr>
        <p:spPr>
          <a:xfrm>
            <a:off x="990600" y="382625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state: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98CF55-A30E-2FAC-F1D6-1988C5108CF4}"/>
              </a:ext>
            </a:extLst>
          </p:cNvPr>
          <p:cNvCxnSpPr/>
          <p:nvPr/>
        </p:nvCxnSpPr>
        <p:spPr>
          <a:xfrm flipV="1">
            <a:off x="1295400" y="4195582"/>
            <a:ext cx="0" cy="7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2087DF-719F-9835-2A8F-B0C344FC93B4}"/>
              </a:ext>
            </a:extLst>
          </p:cNvPr>
          <p:cNvCxnSpPr/>
          <p:nvPr/>
        </p:nvCxnSpPr>
        <p:spPr>
          <a:xfrm flipV="1">
            <a:off x="1295400" y="3429000"/>
            <a:ext cx="0" cy="39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1BE9ED-9F9F-9325-A561-A9A11B38AA2E}"/>
              </a:ext>
            </a:extLst>
          </p:cNvPr>
          <p:cNvSpPr txBox="1"/>
          <p:nvPr/>
        </p:nvSpPr>
        <p:spPr>
          <a:xfrm>
            <a:off x="2534612" y="382625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h(the)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961EC1-B49E-26E7-9E1F-2AC0A1628F32}"/>
              </a:ext>
            </a:extLst>
          </p:cNvPr>
          <p:cNvCxnSpPr/>
          <p:nvPr/>
        </p:nvCxnSpPr>
        <p:spPr>
          <a:xfrm flipV="1">
            <a:off x="1447800" y="3429000"/>
            <a:ext cx="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371468-03D6-8F8E-EF80-630B497DE0F7}"/>
              </a:ext>
            </a:extLst>
          </p:cNvPr>
          <p:cNvSpPr txBox="1"/>
          <p:nvPr/>
        </p:nvSpPr>
        <p:spPr>
          <a:xfrm>
            <a:off x="2108205" y="3135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89760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7F4-350C-EF72-B8BB-506BC7BE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BD9D1-D2C4-6DF2-9F1A-7AF0EB3D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36C91-6A1A-22D3-68B5-D96BA302C9D6}"/>
              </a:ext>
            </a:extLst>
          </p:cNvPr>
          <p:cNvSpPr txBox="1"/>
          <p:nvPr/>
        </p:nvSpPr>
        <p:spPr>
          <a:xfrm>
            <a:off x="990600" y="4953000"/>
            <a:ext cx="739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speaker spoke against the politicians and supports the bill.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88971-8F51-8259-FF87-A68165613BB5}"/>
              </a:ext>
            </a:extLst>
          </p:cNvPr>
          <p:cNvSpPr txBox="1"/>
          <p:nvPr/>
        </p:nvSpPr>
        <p:spPr>
          <a:xfrm>
            <a:off x="990600" y="31242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state: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D91A0-4F81-DEBF-5A89-C4DA123B9942}"/>
              </a:ext>
            </a:extLst>
          </p:cNvPr>
          <p:cNvSpPr txBox="1"/>
          <p:nvPr/>
        </p:nvSpPr>
        <p:spPr>
          <a:xfrm>
            <a:off x="990600" y="382625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state: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98CF55-A30E-2FAC-F1D6-1988C5108CF4}"/>
              </a:ext>
            </a:extLst>
          </p:cNvPr>
          <p:cNvCxnSpPr/>
          <p:nvPr/>
        </p:nvCxnSpPr>
        <p:spPr>
          <a:xfrm flipV="1">
            <a:off x="1981200" y="4195582"/>
            <a:ext cx="0" cy="7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2087DF-719F-9835-2A8F-B0C344FC93B4}"/>
              </a:ext>
            </a:extLst>
          </p:cNvPr>
          <p:cNvCxnSpPr/>
          <p:nvPr/>
        </p:nvCxnSpPr>
        <p:spPr>
          <a:xfrm flipV="1">
            <a:off x="1295400" y="3429000"/>
            <a:ext cx="0" cy="39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1BE9ED-9F9F-9325-A561-A9A11B38AA2E}"/>
              </a:ext>
            </a:extLst>
          </p:cNvPr>
          <p:cNvSpPr txBox="1"/>
          <p:nvPr/>
        </p:nvSpPr>
        <p:spPr>
          <a:xfrm>
            <a:off x="2534612" y="382625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 err="1"/>
              <a:t>the,speaker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961EC1-B49E-26E7-9E1F-2AC0A1628F32}"/>
              </a:ext>
            </a:extLst>
          </p:cNvPr>
          <p:cNvCxnSpPr/>
          <p:nvPr/>
        </p:nvCxnSpPr>
        <p:spPr>
          <a:xfrm flipV="1">
            <a:off x="2108205" y="3433582"/>
            <a:ext cx="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371468-03D6-8F8E-EF80-630B497DE0F7}"/>
              </a:ext>
            </a:extLst>
          </p:cNvPr>
          <p:cNvSpPr txBox="1"/>
          <p:nvPr/>
        </p:nvSpPr>
        <p:spPr>
          <a:xfrm>
            <a:off x="2108205" y="31358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c(speaker)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B8E8CD-0C37-A980-0438-6A8384723DFF}"/>
              </a:ext>
            </a:extLst>
          </p:cNvPr>
          <p:cNvSpPr txBox="1"/>
          <p:nvPr/>
        </p:nvSpPr>
        <p:spPr>
          <a:xfrm>
            <a:off x="1498587" y="333008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Add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7815D-1FD5-845D-AB15-134D8C6E47E1}"/>
              </a:ext>
            </a:extLst>
          </p:cNvPr>
          <p:cNvSpPr txBox="1"/>
          <p:nvPr/>
        </p:nvSpPr>
        <p:spPr>
          <a:xfrm>
            <a:off x="2534612" y="382625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h(the)</a:t>
            </a:r>
          </a:p>
        </p:txBody>
      </p:sp>
    </p:spTree>
    <p:extLst>
      <p:ext uri="{BB962C8B-B14F-4D97-AF65-F5344CB8AC3E}">
        <p14:creationId xmlns:p14="http://schemas.microsoft.com/office/powerpoint/2010/main" val="332823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3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7F4-350C-EF72-B8BB-506BC7BE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BD9D1-D2C4-6DF2-9F1A-7AF0EB3D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36C91-6A1A-22D3-68B5-D96BA302C9D6}"/>
              </a:ext>
            </a:extLst>
          </p:cNvPr>
          <p:cNvSpPr txBox="1"/>
          <p:nvPr/>
        </p:nvSpPr>
        <p:spPr>
          <a:xfrm>
            <a:off x="990600" y="4953000"/>
            <a:ext cx="739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speaker spoke against the politicians and supports the bill.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88971-8F51-8259-FF87-A68165613BB5}"/>
              </a:ext>
            </a:extLst>
          </p:cNvPr>
          <p:cNvSpPr txBox="1"/>
          <p:nvPr/>
        </p:nvSpPr>
        <p:spPr>
          <a:xfrm>
            <a:off x="990600" y="31242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state: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D91A0-4F81-DEBF-5A89-C4DA123B9942}"/>
              </a:ext>
            </a:extLst>
          </p:cNvPr>
          <p:cNvSpPr txBox="1"/>
          <p:nvPr/>
        </p:nvSpPr>
        <p:spPr>
          <a:xfrm>
            <a:off x="990600" y="382625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state: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98CF55-A30E-2FAC-F1D6-1988C5108CF4}"/>
              </a:ext>
            </a:extLst>
          </p:cNvPr>
          <p:cNvCxnSpPr/>
          <p:nvPr/>
        </p:nvCxnSpPr>
        <p:spPr>
          <a:xfrm flipV="1">
            <a:off x="2745559" y="4261881"/>
            <a:ext cx="0" cy="7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2087DF-719F-9835-2A8F-B0C344FC93B4}"/>
              </a:ext>
            </a:extLst>
          </p:cNvPr>
          <p:cNvCxnSpPr/>
          <p:nvPr/>
        </p:nvCxnSpPr>
        <p:spPr>
          <a:xfrm flipV="1">
            <a:off x="1295400" y="3429000"/>
            <a:ext cx="0" cy="39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1BE9ED-9F9F-9325-A561-A9A11B38AA2E}"/>
              </a:ext>
            </a:extLst>
          </p:cNvPr>
          <p:cNvSpPr txBox="1"/>
          <p:nvPr/>
        </p:nvSpPr>
        <p:spPr>
          <a:xfrm>
            <a:off x="2534612" y="3826250"/>
            <a:ext cx="233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</a:t>
            </a:r>
            <a:r>
              <a:rPr lang="en-US" dirty="0" err="1"/>
              <a:t>the,speaker,spoke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961EC1-B49E-26E7-9E1F-2AC0A1628F32}"/>
              </a:ext>
            </a:extLst>
          </p:cNvPr>
          <p:cNvCxnSpPr/>
          <p:nvPr/>
        </p:nvCxnSpPr>
        <p:spPr>
          <a:xfrm flipV="1">
            <a:off x="2895600" y="3499881"/>
            <a:ext cx="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371468-03D6-8F8E-EF80-630B497DE0F7}"/>
              </a:ext>
            </a:extLst>
          </p:cNvPr>
          <p:cNvSpPr txBox="1"/>
          <p:nvPr/>
        </p:nvSpPr>
        <p:spPr>
          <a:xfrm>
            <a:off x="2108205" y="31358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c(speaker)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7815D-1FD5-845D-AB15-134D8C6E47E1}"/>
              </a:ext>
            </a:extLst>
          </p:cNvPr>
          <p:cNvSpPr txBox="1"/>
          <p:nvPr/>
        </p:nvSpPr>
        <p:spPr>
          <a:xfrm>
            <a:off x="2514726" y="382625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h(the, speaker)</a:t>
            </a:r>
          </a:p>
        </p:txBody>
      </p:sp>
    </p:spTree>
    <p:extLst>
      <p:ext uri="{BB962C8B-B14F-4D97-AF65-F5344CB8AC3E}">
        <p14:creationId xmlns:p14="http://schemas.microsoft.com/office/powerpoint/2010/main" val="98106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7192</TotalTime>
  <Words>2603</Words>
  <Application>Microsoft Office PowerPoint</Application>
  <PresentationFormat>On-screen Show (4:3)</PresentationFormat>
  <Paragraphs>442</Paragraphs>
  <Slides>48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Times New Roman</vt:lpstr>
      <vt:lpstr>Office Theme</vt:lpstr>
      <vt:lpstr>Natural Language Processing</vt:lpstr>
      <vt:lpstr>Long Distance Dependencies</vt:lpstr>
      <vt:lpstr>Long Distance Dependencies</vt:lpstr>
      <vt:lpstr>How to make RNNs remember over long distances? </vt:lpstr>
      <vt:lpstr>LSTM</vt:lpstr>
      <vt:lpstr>Illustrative Example</vt:lpstr>
      <vt:lpstr>Illustrative Example</vt:lpstr>
      <vt:lpstr>Illustrative Example</vt:lpstr>
      <vt:lpstr>Illustrative Example</vt:lpstr>
      <vt:lpstr>Illustrative Example</vt:lpstr>
      <vt:lpstr>Illustrative Example</vt:lpstr>
      <vt:lpstr>Illustrative Example</vt:lpstr>
      <vt:lpstr>Illustrative Example</vt:lpstr>
      <vt:lpstr>Illustrative Example</vt:lpstr>
      <vt:lpstr>Illustrative Example</vt:lpstr>
      <vt:lpstr>Illustrative Example</vt:lpstr>
      <vt:lpstr>Illustrative Example</vt:lpstr>
      <vt:lpstr>Illustrative Example</vt:lpstr>
      <vt:lpstr>Illustrative Example</vt:lpstr>
      <vt:lpstr>Illustrative Example</vt:lpstr>
      <vt:lpstr>Illustrative Example</vt:lpstr>
      <vt:lpstr>Illustrative Example</vt:lpstr>
      <vt:lpstr>Illustrative Example</vt:lpstr>
      <vt:lpstr>Illustrative Example</vt:lpstr>
      <vt:lpstr>Illustrative Example</vt:lpstr>
      <vt:lpstr>Illustrative Example</vt:lpstr>
      <vt:lpstr>Illustrative Example</vt:lpstr>
      <vt:lpstr>Cell State</vt:lpstr>
      <vt:lpstr>Overall Network Architecture</vt:lpstr>
      <vt:lpstr>Overall Network Architecture</vt:lpstr>
      <vt:lpstr>LSTM Cell</vt:lpstr>
      <vt:lpstr>LSTM Cell</vt:lpstr>
      <vt:lpstr>LSTM Cell</vt:lpstr>
      <vt:lpstr>Forget Gate</vt:lpstr>
      <vt:lpstr>Input and Output Gates</vt:lpstr>
      <vt:lpstr>Activation Functions</vt:lpstr>
      <vt:lpstr>LSTM Cell: Details</vt:lpstr>
      <vt:lpstr>Overall Network Architecture</vt:lpstr>
      <vt:lpstr>For Comparison: Simple RNN</vt:lpstr>
      <vt:lpstr>Multiple LSTM Layers</vt:lpstr>
      <vt:lpstr>Gated Recurrent Unit (GRU)</vt:lpstr>
      <vt:lpstr>Gated Recurrent Unit (GRU)</vt:lpstr>
      <vt:lpstr>Illustrative Example</vt:lpstr>
      <vt:lpstr>GRU vs. LSTM</vt:lpstr>
      <vt:lpstr>Implementations</vt:lpstr>
      <vt:lpstr>Evaluation Measures (for binary classification)</vt:lpstr>
      <vt:lpstr>Evaluation Measures (for binary classification)</vt:lpstr>
      <vt:lpstr>Evaluation Measures (for binary classification)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COMPSCI 423/723</dc:title>
  <dc:creator>Rohit Jaivant Kate</dc:creator>
  <cp:lastModifiedBy>Rohit J Kate</cp:lastModifiedBy>
  <cp:revision>1685</cp:revision>
  <dcterms:created xsi:type="dcterms:W3CDTF">2010-08-30T20:07:57Z</dcterms:created>
  <dcterms:modified xsi:type="dcterms:W3CDTF">2023-10-12T02:49:38Z</dcterms:modified>
</cp:coreProperties>
</file>