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77" r:id="rId2"/>
    <p:sldId id="433" r:id="rId3"/>
    <p:sldId id="406" r:id="rId4"/>
    <p:sldId id="407" r:id="rId5"/>
    <p:sldId id="408" r:id="rId6"/>
    <p:sldId id="434" r:id="rId7"/>
    <p:sldId id="436" r:id="rId8"/>
    <p:sldId id="438" r:id="rId9"/>
    <p:sldId id="437" r:id="rId10"/>
    <p:sldId id="435" r:id="rId11"/>
    <p:sldId id="411" r:id="rId12"/>
    <p:sldId id="409" r:id="rId13"/>
    <p:sldId id="410" r:id="rId14"/>
    <p:sldId id="439" r:id="rId15"/>
    <p:sldId id="414" r:id="rId16"/>
    <p:sldId id="413" r:id="rId17"/>
    <p:sldId id="440" r:id="rId18"/>
    <p:sldId id="441" r:id="rId19"/>
    <p:sldId id="415" r:id="rId20"/>
    <p:sldId id="416" r:id="rId21"/>
    <p:sldId id="418" r:id="rId22"/>
    <p:sldId id="419" r:id="rId23"/>
    <p:sldId id="412" r:id="rId24"/>
    <p:sldId id="442" r:id="rId25"/>
    <p:sldId id="443" r:id="rId26"/>
    <p:sldId id="444" r:id="rId27"/>
    <p:sldId id="445" r:id="rId28"/>
    <p:sldId id="426" r:id="rId29"/>
    <p:sldId id="447" r:id="rId30"/>
    <p:sldId id="448" r:id="rId31"/>
    <p:sldId id="44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80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D30F7-C350-483B-B7B2-25844B027205}" v="232" dt="2023-11-27T19:26:5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J Kate" userId="6acfeb0a-1742-4fee-9ad0-3462b52b7fdf" providerId="ADAL" clId="{3C215FE2-4614-4CA8-8834-39BA2135CFDB}"/>
    <pc:docChg chg="custSel delSld modSld">
      <pc:chgData name="Rohit J Kate" userId="6acfeb0a-1742-4fee-9ad0-3462b52b7fdf" providerId="ADAL" clId="{3C215FE2-4614-4CA8-8834-39BA2135CFDB}" dt="2023-11-27T19:36:49.342" v="21" actId="20577"/>
      <pc:docMkLst>
        <pc:docMk/>
      </pc:docMkLst>
      <pc:sldChg chg="modSp mod">
        <pc:chgData name="Rohit J Kate" userId="6acfeb0a-1742-4fee-9ad0-3462b52b7fdf" providerId="ADAL" clId="{3C215FE2-4614-4CA8-8834-39BA2135CFDB}" dt="2023-11-27T19:31:42.596" v="9" actId="20577"/>
        <pc:sldMkLst>
          <pc:docMk/>
          <pc:sldMk cId="0" sldId="377"/>
        </pc:sldMkLst>
        <pc:spChg chg="mod">
          <ac:chgData name="Rohit J Kate" userId="6acfeb0a-1742-4fee-9ad0-3462b52b7fdf" providerId="ADAL" clId="{3C215FE2-4614-4CA8-8834-39BA2135CFDB}" dt="2023-11-27T19:31:42.596" v="9" actId="20577"/>
          <ac:spMkLst>
            <pc:docMk/>
            <pc:sldMk cId="0" sldId="377"/>
            <ac:spMk id="5" creationId="{00000000-0000-0000-0000-000000000000}"/>
          </ac:spMkLst>
        </pc:spChg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1802441170" sldId="420"/>
        </pc:sldMkLst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2311505332" sldId="421"/>
        </pc:sldMkLst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3328074477" sldId="422"/>
        </pc:sldMkLst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505274302" sldId="423"/>
        </pc:sldMkLst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2846079815" sldId="424"/>
        </pc:sldMkLst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2939166854" sldId="425"/>
        </pc:sldMkLst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3189486100" sldId="428"/>
        </pc:sldMkLst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1664868988" sldId="429"/>
        </pc:sldMkLst>
      </pc:sldChg>
      <pc:sldChg chg="del">
        <pc:chgData name="Rohit J Kate" userId="6acfeb0a-1742-4fee-9ad0-3462b52b7fdf" providerId="ADAL" clId="{3C215FE2-4614-4CA8-8834-39BA2135CFDB}" dt="2023-11-27T19:31:52.410" v="10" actId="47"/>
        <pc:sldMkLst>
          <pc:docMk/>
          <pc:sldMk cId="3204859326" sldId="430"/>
        </pc:sldMkLst>
      </pc:sldChg>
      <pc:sldChg chg="modSp mod">
        <pc:chgData name="Rohit J Kate" userId="6acfeb0a-1742-4fee-9ad0-3462b52b7fdf" providerId="ADAL" clId="{3C215FE2-4614-4CA8-8834-39BA2135CFDB}" dt="2023-11-27T19:36:49.342" v="21" actId="20577"/>
        <pc:sldMkLst>
          <pc:docMk/>
          <pc:sldMk cId="3108831676" sldId="433"/>
        </pc:sldMkLst>
        <pc:spChg chg="mod">
          <ac:chgData name="Rohit J Kate" userId="6acfeb0a-1742-4fee-9ad0-3462b52b7fdf" providerId="ADAL" clId="{3C215FE2-4614-4CA8-8834-39BA2135CFDB}" dt="2023-11-27T19:36:49.342" v="21" actId="20577"/>
          <ac:spMkLst>
            <pc:docMk/>
            <pc:sldMk cId="3108831676" sldId="433"/>
            <ac:spMk id="3" creationId="{1ED8429B-DD29-FF14-E828-AC844E138125}"/>
          </ac:spMkLst>
        </pc:spChg>
      </pc:sldChg>
    </pc:docChg>
  </pc:docChgLst>
  <pc:docChgLst>
    <pc:chgData name="Rohit J Kate" userId="6acfeb0a-1742-4fee-9ad0-3462b52b7fdf" providerId="ADAL" clId="{171C907A-0002-496C-B48B-942862FB4B9C}"/>
    <pc:docChg chg="delSld modSld">
      <pc:chgData name="Rohit J Kate" userId="6acfeb0a-1742-4fee-9ad0-3462b52b7fdf" providerId="ADAL" clId="{171C907A-0002-496C-B48B-942862FB4B9C}" dt="2023-11-27T21:57:29.946" v="2" actId="2696"/>
      <pc:docMkLst>
        <pc:docMk/>
      </pc:docMkLst>
      <pc:sldChg chg="modSp mod">
        <pc:chgData name="Rohit J Kate" userId="6acfeb0a-1742-4fee-9ad0-3462b52b7fdf" providerId="ADAL" clId="{171C907A-0002-496C-B48B-942862FB4B9C}" dt="2023-11-27T21:56:40.484" v="1" actId="6549"/>
        <pc:sldMkLst>
          <pc:docMk/>
          <pc:sldMk cId="3650139863" sldId="412"/>
        </pc:sldMkLst>
        <pc:spChg chg="mod">
          <ac:chgData name="Rohit J Kate" userId="6acfeb0a-1742-4fee-9ad0-3462b52b7fdf" providerId="ADAL" clId="{171C907A-0002-496C-B48B-942862FB4B9C}" dt="2023-11-27T21:56:40.484" v="1" actId="6549"/>
          <ac:spMkLst>
            <pc:docMk/>
            <pc:sldMk cId="3650139863" sldId="412"/>
            <ac:spMk id="11" creationId="{63E71B4B-C1D3-4C53-9131-72E68B188D8A}"/>
          </ac:spMkLst>
        </pc:spChg>
      </pc:sldChg>
      <pc:sldChg chg="modSp mod">
        <pc:chgData name="Rohit J Kate" userId="6acfeb0a-1742-4fee-9ad0-3462b52b7fdf" providerId="ADAL" clId="{171C907A-0002-496C-B48B-942862FB4B9C}" dt="2023-11-27T21:56:27.585" v="0" actId="6549"/>
        <pc:sldMkLst>
          <pc:docMk/>
          <pc:sldMk cId="2078113308" sldId="419"/>
        </pc:sldMkLst>
        <pc:spChg chg="mod">
          <ac:chgData name="Rohit J Kate" userId="6acfeb0a-1742-4fee-9ad0-3462b52b7fdf" providerId="ADAL" clId="{171C907A-0002-496C-B48B-942862FB4B9C}" dt="2023-11-27T21:56:27.585" v="0" actId="6549"/>
          <ac:spMkLst>
            <pc:docMk/>
            <pc:sldMk cId="2078113308" sldId="419"/>
            <ac:spMk id="7" creationId="{B290769C-849F-417C-ACEE-8266271D2CBB}"/>
          </ac:spMkLst>
        </pc:spChg>
      </pc:sldChg>
      <pc:sldChg chg="del">
        <pc:chgData name="Rohit J Kate" userId="6acfeb0a-1742-4fee-9ad0-3462b52b7fdf" providerId="ADAL" clId="{171C907A-0002-496C-B48B-942862FB4B9C}" dt="2023-11-27T21:57:29.946" v="2" actId="2696"/>
        <pc:sldMkLst>
          <pc:docMk/>
          <pc:sldMk cId="587719883" sldId="431"/>
        </pc:sldMkLst>
      </pc:sldChg>
      <pc:sldChg chg="del">
        <pc:chgData name="Rohit J Kate" userId="6acfeb0a-1742-4fee-9ad0-3462b52b7fdf" providerId="ADAL" clId="{171C907A-0002-496C-B48B-942862FB4B9C}" dt="2023-11-27T21:57:29.946" v="2" actId="2696"/>
        <pc:sldMkLst>
          <pc:docMk/>
          <pc:sldMk cId="3726871123" sldId="432"/>
        </pc:sldMkLst>
      </pc:sldChg>
    </pc:docChg>
  </pc:docChgLst>
  <pc:docChgLst>
    <pc:chgData name="Rohit J Kate" userId="6acfeb0a-1742-4fee-9ad0-3462b52b7fdf" providerId="ADAL" clId="{9E3D30F7-C350-483B-B7B2-25844B027205}"/>
    <pc:docChg chg="undo custSel addSld delSld modSld sldOrd">
      <pc:chgData name="Rohit J Kate" userId="6acfeb0a-1742-4fee-9ad0-3462b52b7fdf" providerId="ADAL" clId="{9E3D30F7-C350-483B-B7B2-25844B027205}" dt="2023-11-27T19:30:22.844" v="5830" actId="20577"/>
      <pc:docMkLst>
        <pc:docMk/>
      </pc:docMkLst>
      <pc:sldChg chg="modSp mod ord">
        <pc:chgData name="Rohit J Kate" userId="6acfeb0a-1742-4fee-9ad0-3462b52b7fdf" providerId="ADAL" clId="{9E3D30F7-C350-483B-B7B2-25844B027205}" dt="2023-11-27T17:16:21.786" v="96"/>
        <pc:sldMkLst>
          <pc:docMk/>
          <pc:sldMk cId="3841681520" sldId="406"/>
        </pc:sldMkLst>
        <pc:spChg chg="mod">
          <ac:chgData name="Rohit J Kate" userId="6acfeb0a-1742-4fee-9ad0-3462b52b7fdf" providerId="ADAL" clId="{9E3D30F7-C350-483B-B7B2-25844B027205}" dt="2023-11-27T17:13:08.888" v="14" actId="20577"/>
          <ac:spMkLst>
            <pc:docMk/>
            <pc:sldMk cId="3841681520" sldId="406"/>
            <ac:spMk id="2" creationId="{C4AE9C7C-E6C0-4525-8925-BD2CA4927CE6}"/>
          </ac:spMkLst>
        </pc:spChg>
        <pc:spChg chg="mod">
          <ac:chgData name="Rohit J Kate" userId="6acfeb0a-1742-4fee-9ad0-3462b52b7fdf" providerId="ADAL" clId="{9E3D30F7-C350-483B-B7B2-25844B027205}" dt="2023-11-27T17:15:58.181" v="94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ord">
        <pc:chgData name="Rohit J Kate" userId="6acfeb0a-1742-4fee-9ad0-3462b52b7fdf" providerId="ADAL" clId="{9E3D30F7-C350-483B-B7B2-25844B027205}" dt="2023-11-27T17:13:27.523" v="16"/>
        <pc:sldMkLst>
          <pc:docMk/>
          <pc:sldMk cId="1573487792" sldId="407"/>
        </pc:sldMkLst>
      </pc:sldChg>
      <pc:sldChg chg="modSp mod">
        <pc:chgData name="Rohit J Kate" userId="6acfeb0a-1742-4fee-9ad0-3462b52b7fdf" providerId="ADAL" clId="{9E3D30F7-C350-483B-B7B2-25844B027205}" dt="2023-11-27T18:18:16.343" v="1660" actId="20577"/>
        <pc:sldMkLst>
          <pc:docMk/>
          <pc:sldMk cId="1179477415" sldId="409"/>
        </pc:sldMkLst>
        <pc:spChg chg="mod">
          <ac:chgData name="Rohit J Kate" userId="6acfeb0a-1742-4fee-9ad0-3462b52b7fdf" providerId="ADAL" clId="{9E3D30F7-C350-483B-B7B2-25844B027205}" dt="2023-11-27T18:18:16.343" v="1660" actId="20577"/>
          <ac:spMkLst>
            <pc:docMk/>
            <pc:sldMk cId="1179477415" sldId="409"/>
            <ac:spMk id="3" creationId="{533EA929-318F-4B15-8F85-5D6CA628AB75}"/>
          </ac:spMkLst>
        </pc:spChg>
      </pc:sldChg>
      <pc:sldChg chg="addSp modSp mod">
        <pc:chgData name="Rohit J Kate" userId="6acfeb0a-1742-4fee-9ad0-3462b52b7fdf" providerId="ADAL" clId="{9E3D30F7-C350-483B-B7B2-25844B027205}" dt="2023-11-27T18:36:26.125" v="2355" actId="20577"/>
        <pc:sldMkLst>
          <pc:docMk/>
          <pc:sldMk cId="1227150551" sldId="410"/>
        </pc:sldMkLst>
        <pc:spChg chg="mod">
          <ac:chgData name="Rohit J Kate" userId="6acfeb0a-1742-4fee-9ad0-3462b52b7fdf" providerId="ADAL" clId="{9E3D30F7-C350-483B-B7B2-25844B027205}" dt="2023-11-27T18:20:02.548" v="1712" actId="6549"/>
          <ac:spMkLst>
            <pc:docMk/>
            <pc:sldMk cId="1227150551" sldId="410"/>
            <ac:spMk id="2" creationId="{647DD5E1-F1A5-443E-8747-1DD6443985DF}"/>
          </ac:spMkLst>
        </pc:spChg>
        <pc:spChg chg="mod">
          <ac:chgData name="Rohit J Kate" userId="6acfeb0a-1742-4fee-9ad0-3462b52b7fdf" providerId="ADAL" clId="{9E3D30F7-C350-483B-B7B2-25844B027205}" dt="2023-11-27T18:36:26.125" v="2355" actId="20577"/>
          <ac:spMkLst>
            <pc:docMk/>
            <pc:sldMk cId="1227150551" sldId="410"/>
            <ac:spMk id="3" creationId="{060D0CEA-A420-4103-B832-A88A4ADD15A4}"/>
          </ac:spMkLst>
        </pc:spChg>
        <pc:spChg chg="mod">
          <ac:chgData name="Rohit J Kate" userId="6acfeb0a-1742-4fee-9ad0-3462b52b7fdf" providerId="ADAL" clId="{9E3D30F7-C350-483B-B7B2-25844B027205}" dt="2023-11-27T18:36:10.541" v="2333" actId="164"/>
          <ac:spMkLst>
            <pc:docMk/>
            <pc:sldMk cId="1227150551" sldId="410"/>
            <ac:spMk id="6" creationId="{E6F83E57-A834-48EC-8936-85B76B8980FF}"/>
          </ac:spMkLst>
        </pc:spChg>
        <pc:spChg chg="mod">
          <ac:chgData name="Rohit J Kate" userId="6acfeb0a-1742-4fee-9ad0-3462b52b7fdf" providerId="ADAL" clId="{9E3D30F7-C350-483B-B7B2-25844B027205}" dt="2023-11-27T18:36:10.541" v="2333" actId="164"/>
          <ac:spMkLst>
            <pc:docMk/>
            <pc:sldMk cId="1227150551" sldId="410"/>
            <ac:spMk id="11" creationId="{1856F296-9CE4-41B5-98AB-F24D8E1BC5DA}"/>
          </ac:spMkLst>
        </pc:spChg>
        <pc:spChg chg="mod">
          <ac:chgData name="Rohit J Kate" userId="6acfeb0a-1742-4fee-9ad0-3462b52b7fdf" providerId="ADAL" clId="{9E3D30F7-C350-483B-B7B2-25844B027205}" dt="2023-11-27T18:36:10.541" v="2333" actId="164"/>
          <ac:spMkLst>
            <pc:docMk/>
            <pc:sldMk cId="1227150551" sldId="410"/>
            <ac:spMk id="12" creationId="{0C4EB979-36BB-4112-8EB4-ABA46A327B8D}"/>
          </ac:spMkLst>
        </pc:spChg>
        <pc:grpChg chg="add mod">
          <ac:chgData name="Rohit J Kate" userId="6acfeb0a-1742-4fee-9ad0-3462b52b7fdf" providerId="ADAL" clId="{9E3D30F7-C350-483B-B7B2-25844B027205}" dt="2023-11-27T18:36:12.488" v="2334" actId="1076"/>
          <ac:grpSpMkLst>
            <pc:docMk/>
            <pc:sldMk cId="1227150551" sldId="410"/>
            <ac:grpSpMk id="5" creationId="{CE9B8E2D-DE7E-9439-E3E0-616092DE4CF9}"/>
          </ac:grpSpMkLst>
        </pc:grpChg>
        <pc:cxnChg chg="mod">
          <ac:chgData name="Rohit J Kate" userId="6acfeb0a-1742-4fee-9ad0-3462b52b7fdf" providerId="ADAL" clId="{9E3D30F7-C350-483B-B7B2-25844B027205}" dt="2023-11-27T18:36:10.541" v="2333" actId="164"/>
          <ac:cxnSpMkLst>
            <pc:docMk/>
            <pc:sldMk cId="1227150551" sldId="410"/>
            <ac:cxnSpMk id="8" creationId="{DDB45C87-D1DD-409A-9FA2-CC6D45AD8FC3}"/>
          </ac:cxnSpMkLst>
        </pc:cxnChg>
        <pc:cxnChg chg="mod">
          <ac:chgData name="Rohit J Kate" userId="6acfeb0a-1742-4fee-9ad0-3462b52b7fdf" providerId="ADAL" clId="{9E3D30F7-C350-483B-B7B2-25844B027205}" dt="2023-11-27T18:36:10.541" v="2333" actId="164"/>
          <ac:cxnSpMkLst>
            <pc:docMk/>
            <pc:sldMk cId="1227150551" sldId="410"/>
            <ac:cxnSpMk id="9" creationId="{78FD3F20-699F-4344-B865-1255116786C0}"/>
          </ac:cxnSpMkLst>
        </pc:cxnChg>
      </pc:sldChg>
      <pc:sldChg chg="del">
        <pc:chgData name="Rohit J Kate" userId="6acfeb0a-1742-4fee-9ad0-3462b52b7fdf" providerId="ADAL" clId="{9E3D30F7-C350-483B-B7B2-25844B027205}" dt="2023-11-27T18:16:51.721" v="1584" actId="2696"/>
        <pc:sldMkLst>
          <pc:docMk/>
          <pc:sldMk cId="236645062" sldId="411"/>
        </pc:sldMkLst>
      </pc:sldChg>
      <pc:sldChg chg="add ord">
        <pc:chgData name="Rohit J Kate" userId="6acfeb0a-1742-4fee-9ad0-3462b52b7fdf" providerId="ADAL" clId="{9E3D30F7-C350-483B-B7B2-25844B027205}" dt="2023-11-27T18:33:40.490" v="2142"/>
        <pc:sldMkLst>
          <pc:docMk/>
          <pc:sldMk cId="2526466168" sldId="411"/>
        </pc:sldMkLst>
      </pc:sldChg>
      <pc:sldChg chg="del">
        <pc:chgData name="Rohit J Kate" userId="6acfeb0a-1742-4fee-9ad0-3462b52b7fdf" providerId="ADAL" clId="{9E3D30F7-C350-483B-B7B2-25844B027205}" dt="2023-11-27T18:16:51.721" v="1584" actId="2696"/>
        <pc:sldMkLst>
          <pc:docMk/>
          <pc:sldMk cId="1500683868" sldId="412"/>
        </pc:sldMkLst>
      </pc:sldChg>
      <pc:sldChg chg="add">
        <pc:chgData name="Rohit J Kate" userId="6acfeb0a-1742-4fee-9ad0-3462b52b7fdf" providerId="ADAL" clId="{9E3D30F7-C350-483B-B7B2-25844B027205}" dt="2023-11-27T18:16:59.456" v="1585"/>
        <pc:sldMkLst>
          <pc:docMk/>
          <pc:sldMk cId="3650139863" sldId="412"/>
        </pc:sldMkLst>
      </pc:sldChg>
      <pc:sldChg chg="modSp mod ord">
        <pc:chgData name="Rohit J Kate" userId="6acfeb0a-1742-4fee-9ad0-3462b52b7fdf" providerId="ADAL" clId="{9E3D30F7-C350-483B-B7B2-25844B027205}" dt="2023-11-27T18:43:00.124" v="2506"/>
        <pc:sldMkLst>
          <pc:docMk/>
          <pc:sldMk cId="697604791" sldId="413"/>
        </pc:sldMkLst>
        <pc:spChg chg="mod">
          <ac:chgData name="Rohit J Kate" userId="6acfeb0a-1742-4fee-9ad0-3462b52b7fdf" providerId="ADAL" clId="{9E3D30F7-C350-483B-B7B2-25844B027205}" dt="2023-11-27T18:25:12.748" v="1793" actId="20577"/>
          <ac:spMkLst>
            <pc:docMk/>
            <pc:sldMk cId="697604791" sldId="413"/>
            <ac:spMk id="3" creationId="{07EC21B0-F3FE-4F07-B7E4-E296B2F23836}"/>
          </ac:spMkLst>
        </pc:spChg>
      </pc:sldChg>
      <pc:sldChg chg="modSp mod ord">
        <pc:chgData name="Rohit J Kate" userId="6acfeb0a-1742-4fee-9ad0-3462b52b7fdf" providerId="ADAL" clId="{9E3D30F7-C350-483B-B7B2-25844B027205}" dt="2023-11-27T18:53:36.807" v="3142" actId="21"/>
        <pc:sldMkLst>
          <pc:docMk/>
          <pc:sldMk cId="3507845776" sldId="415"/>
        </pc:sldMkLst>
        <pc:spChg chg="mod">
          <ac:chgData name="Rohit J Kate" userId="6acfeb0a-1742-4fee-9ad0-3462b52b7fdf" providerId="ADAL" clId="{9E3D30F7-C350-483B-B7B2-25844B027205}" dt="2023-11-27T18:53:36.807" v="3142" actId="21"/>
          <ac:spMkLst>
            <pc:docMk/>
            <pc:sldMk cId="3507845776" sldId="415"/>
            <ac:spMk id="3" creationId="{00D6975F-10CE-4CB5-98AE-B0C6D2D5306E}"/>
          </ac:spMkLst>
        </pc:spChg>
      </pc:sldChg>
      <pc:sldChg chg="modSp mod">
        <pc:chgData name="Rohit J Kate" userId="6acfeb0a-1742-4fee-9ad0-3462b52b7fdf" providerId="ADAL" clId="{9E3D30F7-C350-483B-B7B2-25844B027205}" dt="2023-11-27T18:59:39.404" v="3235" actId="20577"/>
        <pc:sldMkLst>
          <pc:docMk/>
          <pc:sldMk cId="1510296641" sldId="416"/>
        </pc:sldMkLst>
        <pc:spChg chg="mod">
          <ac:chgData name="Rohit J Kate" userId="6acfeb0a-1742-4fee-9ad0-3462b52b7fdf" providerId="ADAL" clId="{9E3D30F7-C350-483B-B7B2-25844B027205}" dt="2023-11-27T18:59:39.404" v="3235" actId="20577"/>
          <ac:spMkLst>
            <pc:docMk/>
            <pc:sldMk cId="1510296641" sldId="416"/>
            <ac:spMk id="38" creationId="{EC104077-B799-4DF0-8624-D1E798690DF9}"/>
          </ac:spMkLst>
        </pc:spChg>
        <pc:spChg chg="mod">
          <ac:chgData name="Rohit J Kate" userId="6acfeb0a-1742-4fee-9ad0-3462b52b7fdf" providerId="ADAL" clId="{9E3D30F7-C350-483B-B7B2-25844B027205}" dt="2023-11-27T18:59:35.840" v="3227" actId="20577"/>
          <ac:spMkLst>
            <pc:docMk/>
            <pc:sldMk cId="1510296641" sldId="416"/>
            <ac:spMk id="59" creationId="{1395AE2B-612A-43A7-8C4E-A629232FA8E8}"/>
          </ac:spMkLst>
        </pc:spChg>
      </pc:sldChg>
      <pc:sldChg chg="modSp mod">
        <pc:chgData name="Rohit J Kate" userId="6acfeb0a-1742-4fee-9ad0-3462b52b7fdf" providerId="ADAL" clId="{9E3D30F7-C350-483B-B7B2-25844B027205}" dt="2023-11-27T18:59:45.642" v="3236" actId="6549"/>
        <pc:sldMkLst>
          <pc:docMk/>
          <pc:sldMk cId="3174481729" sldId="418"/>
        </pc:sldMkLst>
        <pc:spChg chg="mod">
          <ac:chgData name="Rohit J Kate" userId="6acfeb0a-1742-4fee-9ad0-3462b52b7fdf" providerId="ADAL" clId="{9E3D30F7-C350-483B-B7B2-25844B027205}" dt="2023-11-27T18:59:45.642" v="3236" actId="6549"/>
          <ac:spMkLst>
            <pc:docMk/>
            <pc:sldMk cId="3174481729" sldId="418"/>
            <ac:spMk id="3" creationId="{49E0FB85-9BCF-42CE-ABA7-978B5AB88894}"/>
          </ac:spMkLst>
        </pc:spChg>
      </pc:sldChg>
      <pc:sldChg chg="del">
        <pc:chgData name="Rohit J Kate" userId="6acfeb0a-1742-4fee-9ad0-3462b52b7fdf" providerId="ADAL" clId="{9E3D30F7-C350-483B-B7B2-25844B027205}" dt="2023-11-27T18:16:51.721" v="1584" actId="2696"/>
        <pc:sldMkLst>
          <pc:docMk/>
          <pc:sldMk cId="3590896410" sldId="426"/>
        </pc:sldMkLst>
      </pc:sldChg>
      <pc:sldChg chg="modSp add mod">
        <pc:chgData name="Rohit J Kate" userId="6acfeb0a-1742-4fee-9ad0-3462b52b7fdf" providerId="ADAL" clId="{9E3D30F7-C350-483B-B7B2-25844B027205}" dt="2023-11-27T19:20:06.878" v="5251" actId="20577"/>
        <pc:sldMkLst>
          <pc:docMk/>
          <pc:sldMk cId="3877984367" sldId="426"/>
        </pc:sldMkLst>
        <pc:spChg chg="mod">
          <ac:chgData name="Rohit J Kate" userId="6acfeb0a-1742-4fee-9ad0-3462b52b7fdf" providerId="ADAL" clId="{9E3D30F7-C350-483B-B7B2-25844B027205}" dt="2023-11-27T19:20:06.878" v="5251" actId="20577"/>
          <ac:spMkLst>
            <pc:docMk/>
            <pc:sldMk cId="3877984367" sldId="426"/>
            <ac:spMk id="2" creationId="{F81AE5EA-092D-4417-B874-E72340B55E05}"/>
          </ac:spMkLst>
        </pc:spChg>
        <pc:spChg chg="mod">
          <ac:chgData name="Rohit J Kate" userId="6acfeb0a-1742-4fee-9ad0-3462b52b7fdf" providerId="ADAL" clId="{9E3D30F7-C350-483B-B7B2-25844B027205}" dt="2023-11-27T19:16:36.368" v="4953" actId="20577"/>
          <ac:spMkLst>
            <pc:docMk/>
            <pc:sldMk cId="3877984367" sldId="426"/>
            <ac:spMk id="3" creationId="{D9083441-66C4-47A8-963B-DFF0454EF3DE}"/>
          </ac:spMkLst>
        </pc:spChg>
      </pc:sldChg>
      <pc:sldChg chg="modSp new mod">
        <pc:chgData name="Rohit J Kate" userId="6acfeb0a-1742-4fee-9ad0-3462b52b7fdf" providerId="ADAL" clId="{9E3D30F7-C350-483B-B7B2-25844B027205}" dt="2023-11-27T17:20:40.553" v="152" actId="14100"/>
        <pc:sldMkLst>
          <pc:docMk/>
          <pc:sldMk cId="3108831676" sldId="433"/>
        </pc:sldMkLst>
        <pc:spChg chg="mod">
          <ac:chgData name="Rohit J Kate" userId="6acfeb0a-1742-4fee-9ad0-3462b52b7fdf" providerId="ADAL" clId="{9E3D30F7-C350-483B-B7B2-25844B027205}" dt="2023-11-27T17:20:23.740" v="104" actId="20577"/>
          <ac:spMkLst>
            <pc:docMk/>
            <pc:sldMk cId="3108831676" sldId="433"/>
            <ac:spMk id="2" creationId="{32948CBA-5118-698A-97DB-4D924483162E}"/>
          </ac:spMkLst>
        </pc:spChg>
        <pc:spChg chg="mod">
          <ac:chgData name="Rohit J Kate" userId="6acfeb0a-1742-4fee-9ad0-3462b52b7fdf" providerId="ADAL" clId="{9E3D30F7-C350-483B-B7B2-25844B027205}" dt="2023-11-27T17:20:40.553" v="152" actId="14100"/>
          <ac:spMkLst>
            <pc:docMk/>
            <pc:sldMk cId="3108831676" sldId="433"/>
            <ac:spMk id="3" creationId="{1ED8429B-DD29-FF14-E828-AC844E138125}"/>
          </ac:spMkLst>
        </pc:spChg>
      </pc:sldChg>
      <pc:sldChg chg="modSp new mod ord">
        <pc:chgData name="Rohit J Kate" userId="6acfeb0a-1742-4fee-9ad0-3462b52b7fdf" providerId="ADAL" clId="{9E3D30F7-C350-483B-B7B2-25844B027205}" dt="2023-11-27T18:15:54.645" v="1575" actId="6549"/>
        <pc:sldMkLst>
          <pc:docMk/>
          <pc:sldMk cId="1470734997" sldId="434"/>
        </pc:sldMkLst>
        <pc:spChg chg="mod">
          <ac:chgData name="Rohit J Kate" userId="6acfeb0a-1742-4fee-9ad0-3462b52b7fdf" providerId="ADAL" clId="{9E3D30F7-C350-483B-B7B2-25844B027205}" dt="2023-11-27T17:22:04.265" v="188" actId="14100"/>
          <ac:spMkLst>
            <pc:docMk/>
            <pc:sldMk cId="1470734997" sldId="434"/>
            <ac:spMk id="2" creationId="{973C1373-1A6D-0735-0CC9-B2D95455C11B}"/>
          </ac:spMkLst>
        </pc:spChg>
        <pc:spChg chg="mod">
          <ac:chgData name="Rohit J Kate" userId="6acfeb0a-1742-4fee-9ad0-3462b52b7fdf" providerId="ADAL" clId="{9E3D30F7-C350-483B-B7B2-25844B027205}" dt="2023-11-27T18:15:54.645" v="1575" actId="6549"/>
          <ac:spMkLst>
            <pc:docMk/>
            <pc:sldMk cId="1470734997" sldId="434"/>
            <ac:spMk id="3" creationId="{90EE6BEE-4ECD-9CB2-8738-037269F1B4C5}"/>
          </ac:spMkLst>
        </pc:spChg>
      </pc:sldChg>
      <pc:sldChg chg="modSp new mod">
        <pc:chgData name="Rohit J Kate" userId="6acfeb0a-1742-4fee-9ad0-3462b52b7fdf" providerId="ADAL" clId="{9E3D30F7-C350-483B-B7B2-25844B027205}" dt="2023-11-27T18:41:28.421" v="2498" actId="5793"/>
        <pc:sldMkLst>
          <pc:docMk/>
          <pc:sldMk cId="426217090" sldId="435"/>
        </pc:sldMkLst>
        <pc:spChg chg="mod">
          <ac:chgData name="Rohit J Kate" userId="6acfeb0a-1742-4fee-9ad0-3462b52b7fdf" providerId="ADAL" clId="{9E3D30F7-C350-483B-B7B2-25844B027205}" dt="2023-11-27T17:28:57.545" v="706" actId="20577"/>
          <ac:spMkLst>
            <pc:docMk/>
            <pc:sldMk cId="426217090" sldId="435"/>
            <ac:spMk id="2" creationId="{B98697A3-8277-AAFC-2470-9FB373922BEE}"/>
          </ac:spMkLst>
        </pc:spChg>
        <pc:spChg chg="mod">
          <ac:chgData name="Rohit J Kate" userId="6acfeb0a-1742-4fee-9ad0-3462b52b7fdf" providerId="ADAL" clId="{9E3D30F7-C350-483B-B7B2-25844B027205}" dt="2023-11-27T18:41:28.421" v="2498" actId="5793"/>
          <ac:spMkLst>
            <pc:docMk/>
            <pc:sldMk cId="426217090" sldId="435"/>
            <ac:spMk id="3" creationId="{5233ADF4-7670-381A-D6EB-27E1B375A8BE}"/>
          </ac:spMkLst>
        </pc:spChg>
      </pc:sldChg>
      <pc:sldChg chg="addSp delSp modSp new mod delAnim modAnim">
        <pc:chgData name="Rohit J Kate" userId="6acfeb0a-1742-4fee-9ad0-3462b52b7fdf" providerId="ADAL" clId="{9E3D30F7-C350-483B-B7B2-25844B027205}" dt="2023-11-27T17:46:53.114" v="1244" actId="207"/>
        <pc:sldMkLst>
          <pc:docMk/>
          <pc:sldMk cId="1526024816" sldId="436"/>
        </pc:sldMkLst>
        <pc:spChg chg="mod">
          <ac:chgData name="Rohit J Kate" userId="6acfeb0a-1742-4fee-9ad0-3462b52b7fdf" providerId="ADAL" clId="{9E3D30F7-C350-483B-B7B2-25844B027205}" dt="2023-11-27T17:31:00.981" v="868" actId="14100"/>
          <ac:spMkLst>
            <pc:docMk/>
            <pc:sldMk cId="1526024816" sldId="436"/>
            <ac:spMk id="2" creationId="{317AF97E-01B5-3B3F-6FB6-69E5476A31D3}"/>
          </ac:spMkLst>
        </pc:spChg>
        <pc:spChg chg="del">
          <ac:chgData name="Rohit J Kate" userId="6acfeb0a-1742-4fee-9ad0-3462b52b7fdf" providerId="ADAL" clId="{9E3D30F7-C350-483B-B7B2-25844B027205}" dt="2023-11-27T17:33:22.876" v="869" actId="478"/>
          <ac:spMkLst>
            <pc:docMk/>
            <pc:sldMk cId="1526024816" sldId="436"/>
            <ac:spMk id="3" creationId="{8C6735B2-B320-AE4C-7BB3-792FF51C7E66}"/>
          </ac:spMkLst>
        </pc:spChg>
        <pc:spChg chg="add del mod">
          <ac:chgData name="Rohit J Kate" userId="6acfeb0a-1742-4fee-9ad0-3462b52b7fdf" providerId="ADAL" clId="{9E3D30F7-C350-483B-B7B2-25844B027205}" dt="2023-11-27T17:43:49.031" v="1140" actId="478"/>
          <ac:spMkLst>
            <pc:docMk/>
            <pc:sldMk cId="1526024816" sldId="436"/>
            <ac:spMk id="5" creationId="{08B40766-87DB-7B2F-9694-45536A30864C}"/>
          </ac:spMkLst>
        </pc:spChg>
        <pc:spChg chg="add del mod">
          <ac:chgData name="Rohit J Kate" userId="6acfeb0a-1742-4fee-9ad0-3462b52b7fdf" providerId="ADAL" clId="{9E3D30F7-C350-483B-B7B2-25844B027205}" dt="2023-11-27T17:43:49.031" v="1140" actId="478"/>
          <ac:spMkLst>
            <pc:docMk/>
            <pc:sldMk cId="1526024816" sldId="436"/>
            <ac:spMk id="9" creationId="{F198AE44-7819-35C5-297D-C1097EC65891}"/>
          </ac:spMkLst>
        </pc:spChg>
        <pc:spChg chg="add del mod">
          <ac:chgData name="Rohit J Kate" userId="6acfeb0a-1742-4fee-9ad0-3462b52b7fdf" providerId="ADAL" clId="{9E3D30F7-C350-483B-B7B2-25844B027205}" dt="2023-11-27T17:43:49.031" v="1140" actId="478"/>
          <ac:spMkLst>
            <pc:docMk/>
            <pc:sldMk cId="1526024816" sldId="436"/>
            <ac:spMk id="10" creationId="{084D3725-E8EC-3ACE-262A-8381595CA86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12" creationId="{866B06EA-8BBD-E56C-46DF-A41903A458CC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13" creationId="{FBC96678-5917-452D-2E9C-9F3BD4D5982C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14" creationId="{D3CE9F7D-6B56-5A4C-EA59-5BD0B3179BEB}"/>
          </ac:spMkLst>
        </pc:spChg>
        <pc:spChg chg="add mod">
          <ac:chgData name="Rohit J Kate" userId="6acfeb0a-1742-4fee-9ad0-3462b52b7fdf" providerId="ADAL" clId="{9E3D30F7-C350-483B-B7B2-25844B027205}" dt="2023-11-27T17:45:02.204" v="1199" actId="1076"/>
          <ac:spMkLst>
            <pc:docMk/>
            <pc:sldMk cId="1526024816" sldId="436"/>
            <ac:spMk id="15" creationId="{0AC205FE-0B21-67EF-3BB4-BCDDEB3F7175}"/>
          </ac:spMkLst>
        </pc:spChg>
        <pc:spChg chg="add del mod">
          <ac:chgData name="Rohit J Kate" userId="6acfeb0a-1742-4fee-9ad0-3462b52b7fdf" providerId="ADAL" clId="{9E3D30F7-C350-483B-B7B2-25844B027205}" dt="2023-11-27T17:38:34.896" v="1011"/>
          <ac:spMkLst>
            <pc:docMk/>
            <pc:sldMk cId="1526024816" sldId="436"/>
            <ac:spMk id="22" creationId="{E06E018D-8547-4313-E2B9-B3AB6987524C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26" creationId="{88A38086-03DE-8A79-C0E4-CF3EB0E1C057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27" creationId="{26237762-D884-238E-7568-93A18AA4AAFE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28" creationId="{39B228C1-5F0B-0FFA-0CB0-3426852323B5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29" creationId="{7F3183F1-7601-E031-68DE-7751375BB8D0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30" creationId="{C0F742DB-36C5-C526-BCF9-41B3EC73F987}"/>
          </ac:spMkLst>
        </pc:spChg>
        <pc:spChg chg="add del mod">
          <ac:chgData name="Rohit J Kate" userId="6acfeb0a-1742-4fee-9ad0-3462b52b7fdf" providerId="ADAL" clId="{9E3D30F7-C350-483B-B7B2-25844B027205}" dt="2023-11-27T17:39:46.913" v="1043"/>
          <ac:spMkLst>
            <pc:docMk/>
            <pc:sldMk cId="1526024816" sldId="436"/>
            <ac:spMk id="34" creationId="{E1EC3341-6162-6D0C-00B7-4CE6AB1C5A50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36" creationId="{18DF30DD-989E-DFA4-71B8-D405691B62B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37" creationId="{75A6434B-63BA-2ADD-6C75-57BF0C7DDEB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38" creationId="{98F0F968-EA72-58A1-4863-2FEAF81682BC}"/>
          </ac:spMkLst>
        </pc:spChg>
        <pc:spChg chg="add mod">
          <ac:chgData name="Rohit J Kate" userId="6acfeb0a-1742-4fee-9ad0-3462b52b7fdf" providerId="ADAL" clId="{9E3D30F7-C350-483B-B7B2-25844B027205}" dt="2023-11-27T17:45:11.397" v="1201" actId="1076"/>
          <ac:spMkLst>
            <pc:docMk/>
            <pc:sldMk cId="1526024816" sldId="436"/>
            <ac:spMk id="39" creationId="{68488095-C224-9E10-7051-EA767B985916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43" creationId="{1CAC791A-15B0-DE56-F93D-D6A90A910032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45" creationId="{FFEF9485-30CA-A3F4-9EE7-0329A760BE5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46" creationId="{63E9DE40-6B43-6A4E-1156-DA68CD4D7091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0" creationId="{2B4C2265-547F-0F72-2AD3-AD29C39DE50B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2" creationId="{B9A4DD4E-079A-BBB5-C78B-48555E3AEF6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3" creationId="{A6FB14B0-B6E1-7B8D-611E-3AC2C9B540FD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7" creationId="{D74146ED-FC17-B85F-6210-2655D5F3134E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59" creationId="{9C7213AE-ACD3-40B6-7769-781F6B981850}"/>
          </ac:spMkLst>
        </pc:spChg>
        <pc:spChg chg="add mod">
          <ac:chgData name="Rohit J Kate" userId="6acfeb0a-1742-4fee-9ad0-3462b52b7fdf" providerId="ADAL" clId="{9E3D30F7-C350-483B-B7B2-25844B027205}" dt="2023-11-27T17:44:17.053" v="1166" actId="1037"/>
          <ac:spMkLst>
            <pc:docMk/>
            <pc:sldMk cId="1526024816" sldId="436"/>
            <ac:spMk id="60" creationId="{CF9773B2-A07F-7B63-F089-F3C15FEFA53C}"/>
          </ac:spMkLst>
        </pc:spChg>
        <pc:spChg chg="add mod">
          <ac:chgData name="Rohit J Kate" userId="6acfeb0a-1742-4fee-9ad0-3462b52b7fdf" providerId="ADAL" clId="{9E3D30F7-C350-483B-B7B2-25844B027205}" dt="2023-11-27T17:45:14.915" v="1202" actId="6549"/>
          <ac:spMkLst>
            <pc:docMk/>
            <pc:sldMk cId="1526024816" sldId="436"/>
            <ac:spMk id="61" creationId="{F0BBE7A0-19FB-91F0-1576-3F904DB9FAB1}"/>
          </ac:spMkLst>
        </pc:spChg>
        <pc:spChg chg="add mod">
          <ac:chgData name="Rohit J Kate" userId="6acfeb0a-1742-4fee-9ad0-3462b52b7fdf" providerId="ADAL" clId="{9E3D30F7-C350-483B-B7B2-25844B027205}" dt="2023-11-27T17:45:20.179" v="1203" actId="6549"/>
          <ac:spMkLst>
            <pc:docMk/>
            <pc:sldMk cId="1526024816" sldId="436"/>
            <ac:spMk id="62" creationId="{2BC9CA75-ACF5-292E-9F16-6055EF02327A}"/>
          </ac:spMkLst>
        </pc:spChg>
        <pc:spChg chg="add mod">
          <ac:chgData name="Rohit J Kate" userId="6acfeb0a-1742-4fee-9ad0-3462b52b7fdf" providerId="ADAL" clId="{9E3D30F7-C350-483B-B7B2-25844B027205}" dt="2023-11-27T17:46:53.114" v="1244" actId="207"/>
          <ac:spMkLst>
            <pc:docMk/>
            <pc:sldMk cId="1526024816" sldId="436"/>
            <ac:spMk id="63" creationId="{A205BA31-633A-74F0-3648-9D315D5B3CB9}"/>
          </ac:spMkLst>
        </pc:spChg>
        <pc:cxnChg chg="add del mod">
          <ac:chgData name="Rohit J Kate" userId="6acfeb0a-1742-4fee-9ad0-3462b52b7fdf" providerId="ADAL" clId="{9E3D30F7-C350-483B-B7B2-25844B027205}" dt="2023-11-27T17:43:49.031" v="1140" actId="478"/>
          <ac:cxnSpMkLst>
            <pc:docMk/>
            <pc:sldMk cId="1526024816" sldId="436"/>
            <ac:cxnSpMk id="7" creationId="{B2D7330B-DF42-4770-C70F-4365E7905C06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17" creationId="{0DF71DEC-1F29-61EF-ECE3-4190C7524A58}"/>
          </ac:cxnSpMkLst>
        </pc:cxnChg>
        <pc:cxnChg chg="add del mod">
          <ac:chgData name="Rohit J Kate" userId="6acfeb0a-1742-4fee-9ad0-3462b52b7fdf" providerId="ADAL" clId="{9E3D30F7-C350-483B-B7B2-25844B027205}" dt="2023-11-27T17:43:52.811" v="1141" actId="478"/>
          <ac:cxnSpMkLst>
            <pc:docMk/>
            <pc:sldMk cId="1526024816" sldId="436"/>
            <ac:cxnSpMk id="19" creationId="{12B94B1C-3DD5-078B-60F1-C4F2D3687A2C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24" creationId="{41883BFA-17BB-365B-2945-7AB93E4C8BA2}"/>
          </ac:cxnSpMkLst>
        </pc:cxnChg>
        <pc:cxnChg chg="add del mod">
          <ac:chgData name="Rohit J Kate" userId="6acfeb0a-1742-4fee-9ad0-3462b52b7fdf" providerId="ADAL" clId="{9E3D30F7-C350-483B-B7B2-25844B027205}" dt="2023-11-27T17:39:46.913" v="1043"/>
          <ac:cxnSpMkLst>
            <pc:docMk/>
            <pc:sldMk cId="1526024816" sldId="436"/>
            <ac:cxnSpMk id="31" creationId="{0F64837E-8CD3-D22A-8C6A-1AE97EB5E6C3}"/>
          </ac:cxnSpMkLst>
        </pc:cxnChg>
        <pc:cxnChg chg="add del mod">
          <ac:chgData name="Rohit J Kate" userId="6acfeb0a-1742-4fee-9ad0-3462b52b7fdf" providerId="ADAL" clId="{9E3D30F7-C350-483B-B7B2-25844B027205}" dt="2023-11-27T17:39:46.913" v="1043"/>
          <ac:cxnSpMkLst>
            <pc:docMk/>
            <pc:sldMk cId="1526024816" sldId="436"/>
            <ac:cxnSpMk id="32" creationId="{313C85F1-0A0F-A1BF-31BF-9B388441F528}"/>
          </ac:cxnSpMkLst>
        </pc:cxnChg>
        <pc:cxnChg chg="add del mod">
          <ac:chgData name="Rohit J Kate" userId="6acfeb0a-1742-4fee-9ad0-3462b52b7fdf" providerId="ADAL" clId="{9E3D30F7-C350-483B-B7B2-25844B027205}" dt="2023-11-27T17:39:46.913" v="1043"/>
          <ac:cxnSpMkLst>
            <pc:docMk/>
            <pc:sldMk cId="1526024816" sldId="436"/>
            <ac:cxnSpMk id="33" creationId="{939C1C63-CC1C-684D-48E3-663187BBD1DC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40" creationId="{7A86DBCA-86BA-0B9D-E170-D42B451B23F3}"/>
          </ac:cxnSpMkLst>
        </pc:cxnChg>
        <pc:cxnChg chg="add del mod">
          <ac:chgData name="Rohit J Kate" userId="6acfeb0a-1742-4fee-9ad0-3462b52b7fdf" providerId="ADAL" clId="{9E3D30F7-C350-483B-B7B2-25844B027205}" dt="2023-11-27T17:43:55.691" v="1142" actId="478"/>
          <ac:cxnSpMkLst>
            <pc:docMk/>
            <pc:sldMk cId="1526024816" sldId="436"/>
            <ac:cxnSpMk id="41" creationId="{83B57974-8457-6FDB-4C8D-4FFB1ADC8D91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42" creationId="{C80B0866-03FA-09A8-FF6B-93AA251221C8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47" creationId="{838CABF9-362E-C815-D065-8B5E8625C86C}"/>
          </ac:cxnSpMkLst>
        </pc:cxnChg>
        <pc:cxnChg chg="add del mod">
          <ac:chgData name="Rohit J Kate" userId="6acfeb0a-1742-4fee-9ad0-3462b52b7fdf" providerId="ADAL" clId="{9E3D30F7-C350-483B-B7B2-25844B027205}" dt="2023-11-27T17:44:01.603" v="1143" actId="478"/>
          <ac:cxnSpMkLst>
            <pc:docMk/>
            <pc:sldMk cId="1526024816" sldId="436"/>
            <ac:cxnSpMk id="48" creationId="{591F19DF-A17E-9DBB-50DD-27148D3ECC15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49" creationId="{AB3E4901-C5EA-34A4-4BED-424F920ACDAD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54" creationId="{1CB3B57E-43E3-7690-78BD-9DD131B939EF}"/>
          </ac:cxnSpMkLst>
        </pc:cxnChg>
        <pc:cxnChg chg="add del mod">
          <ac:chgData name="Rohit J Kate" userId="6acfeb0a-1742-4fee-9ad0-3462b52b7fdf" providerId="ADAL" clId="{9E3D30F7-C350-483B-B7B2-25844B027205}" dt="2023-11-27T17:44:06.943" v="1144" actId="478"/>
          <ac:cxnSpMkLst>
            <pc:docMk/>
            <pc:sldMk cId="1526024816" sldId="436"/>
            <ac:cxnSpMk id="55" creationId="{15ED7490-400A-8D58-FC8F-3DCBEC1FA79C}"/>
          </ac:cxnSpMkLst>
        </pc:cxnChg>
        <pc:cxnChg chg="add mod">
          <ac:chgData name="Rohit J Kate" userId="6acfeb0a-1742-4fee-9ad0-3462b52b7fdf" providerId="ADAL" clId="{9E3D30F7-C350-483B-B7B2-25844B027205}" dt="2023-11-27T17:44:17.053" v="1166" actId="1037"/>
          <ac:cxnSpMkLst>
            <pc:docMk/>
            <pc:sldMk cId="1526024816" sldId="436"/>
            <ac:cxnSpMk id="56" creationId="{00F113AF-931C-F579-E685-EB06CBA9BA38}"/>
          </ac:cxnSpMkLst>
        </pc:cxnChg>
      </pc:sldChg>
      <pc:sldChg chg="addSp modSp add mod">
        <pc:chgData name="Rohit J Kate" userId="6acfeb0a-1742-4fee-9ad0-3462b52b7fdf" providerId="ADAL" clId="{9E3D30F7-C350-483B-B7B2-25844B027205}" dt="2023-11-27T18:40:23.984" v="2491" actId="20577"/>
        <pc:sldMkLst>
          <pc:docMk/>
          <pc:sldMk cId="1754985562" sldId="437"/>
        </pc:sldMkLst>
        <pc:spChg chg="add mod">
          <ac:chgData name="Rohit J Kate" userId="6acfeb0a-1742-4fee-9ad0-3462b52b7fdf" providerId="ADAL" clId="{9E3D30F7-C350-483B-B7B2-25844B027205}" dt="2023-11-27T18:16:28.438" v="1583" actId="20577"/>
          <ac:spMkLst>
            <pc:docMk/>
            <pc:sldMk cId="1754985562" sldId="437"/>
            <ac:spMk id="3" creationId="{709F8D08-003D-9A7A-AEFC-959EA494773A}"/>
          </ac:spMkLst>
        </pc:spChg>
        <pc:spChg chg="mod">
          <ac:chgData name="Rohit J Kate" userId="6acfeb0a-1742-4fee-9ad0-3462b52b7fdf" providerId="ADAL" clId="{9E3D30F7-C350-483B-B7B2-25844B027205}" dt="2023-11-27T18:40:23.984" v="2491" actId="20577"/>
          <ac:spMkLst>
            <pc:docMk/>
            <pc:sldMk cId="1754985562" sldId="437"/>
            <ac:spMk id="5" creationId="{08B40766-87DB-7B2F-9694-45536A30864C}"/>
          </ac:spMkLst>
        </pc:spChg>
        <pc:cxnChg chg="mod">
          <ac:chgData name="Rohit J Kate" userId="6acfeb0a-1742-4fee-9ad0-3462b52b7fdf" providerId="ADAL" clId="{9E3D30F7-C350-483B-B7B2-25844B027205}" dt="2023-11-27T18:39:49.145" v="2479" actId="1076"/>
          <ac:cxnSpMkLst>
            <pc:docMk/>
            <pc:sldMk cId="1754985562" sldId="437"/>
            <ac:cxnSpMk id="7" creationId="{B2D7330B-DF42-4770-C70F-4365E7905C06}"/>
          </ac:cxnSpMkLst>
        </pc:cxnChg>
      </pc:sldChg>
      <pc:sldChg chg="modSp add mod">
        <pc:chgData name="Rohit J Kate" userId="6acfeb0a-1742-4fee-9ad0-3462b52b7fdf" providerId="ADAL" clId="{9E3D30F7-C350-483B-B7B2-25844B027205}" dt="2023-11-27T18:16:04.257" v="1576" actId="6549"/>
        <pc:sldMkLst>
          <pc:docMk/>
          <pc:sldMk cId="294302837" sldId="438"/>
        </pc:sldMkLst>
        <pc:spChg chg="mod">
          <ac:chgData name="Rohit J Kate" userId="6acfeb0a-1742-4fee-9ad0-3462b52b7fdf" providerId="ADAL" clId="{9E3D30F7-C350-483B-B7B2-25844B027205}" dt="2023-11-27T18:16:04.257" v="1576" actId="6549"/>
          <ac:spMkLst>
            <pc:docMk/>
            <pc:sldMk cId="294302837" sldId="438"/>
            <ac:spMk id="3" creationId="{90EE6BEE-4ECD-9CB2-8738-037269F1B4C5}"/>
          </ac:spMkLst>
        </pc:spChg>
      </pc:sldChg>
      <pc:sldChg chg="add del">
        <pc:chgData name="Rohit J Kate" userId="6acfeb0a-1742-4fee-9ad0-3462b52b7fdf" providerId="ADAL" clId="{9E3D30F7-C350-483B-B7B2-25844B027205}" dt="2023-11-27T18:13:47.777" v="1573" actId="2890"/>
        <pc:sldMkLst>
          <pc:docMk/>
          <pc:sldMk cId="3453571489" sldId="438"/>
        </pc:sldMkLst>
      </pc:sldChg>
      <pc:sldChg chg="modSp new mod">
        <pc:chgData name="Rohit J Kate" userId="6acfeb0a-1742-4fee-9ad0-3462b52b7fdf" providerId="ADAL" clId="{9E3D30F7-C350-483B-B7B2-25844B027205}" dt="2023-11-27T18:50:22.831" v="3068" actId="20577"/>
        <pc:sldMkLst>
          <pc:docMk/>
          <pc:sldMk cId="1878716170" sldId="439"/>
        </pc:sldMkLst>
        <pc:spChg chg="mod">
          <ac:chgData name="Rohit J Kate" userId="6acfeb0a-1742-4fee-9ad0-3462b52b7fdf" providerId="ADAL" clId="{9E3D30F7-C350-483B-B7B2-25844B027205}" dt="2023-11-27T18:22:08.079" v="1775"/>
          <ac:spMkLst>
            <pc:docMk/>
            <pc:sldMk cId="1878716170" sldId="439"/>
            <ac:spMk id="2" creationId="{F07DCDD7-0989-BAAD-05D7-BE3692FA9626}"/>
          </ac:spMkLst>
        </pc:spChg>
        <pc:spChg chg="mod">
          <ac:chgData name="Rohit J Kate" userId="6acfeb0a-1742-4fee-9ad0-3462b52b7fdf" providerId="ADAL" clId="{9E3D30F7-C350-483B-B7B2-25844B027205}" dt="2023-11-27T18:50:22.831" v="3068" actId="20577"/>
          <ac:spMkLst>
            <pc:docMk/>
            <pc:sldMk cId="1878716170" sldId="439"/>
            <ac:spMk id="3" creationId="{25540A55-455B-298B-D855-338E125A599D}"/>
          </ac:spMkLst>
        </pc:spChg>
      </pc:sldChg>
      <pc:sldChg chg="modSp add mod ord">
        <pc:chgData name="Rohit J Kate" userId="6acfeb0a-1742-4fee-9ad0-3462b52b7fdf" providerId="ADAL" clId="{9E3D30F7-C350-483B-B7B2-25844B027205}" dt="2023-11-27T18:46:37.346" v="2961" actId="27636"/>
        <pc:sldMkLst>
          <pc:docMk/>
          <pc:sldMk cId="2268760908" sldId="440"/>
        </pc:sldMkLst>
        <pc:spChg chg="mod">
          <ac:chgData name="Rohit J Kate" userId="6acfeb0a-1742-4fee-9ad0-3462b52b7fdf" providerId="ADAL" clId="{9E3D30F7-C350-483B-B7B2-25844B027205}" dt="2023-11-27T18:46:37.346" v="2961" actId="27636"/>
          <ac:spMkLst>
            <pc:docMk/>
            <pc:sldMk cId="2268760908" sldId="440"/>
            <ac:spMk id="3" creationId="{00D6975F-10CE-4CB5-98AE-B0C6D2D5306E}"/>
          </ac:spMkLst>
        </pc:spChg>
      </pc:sldChg>
      <pc:sldChg chg="modSp add mod modAnim">
        <pc:chgData name="Rohit J Kate" userId="6acfeb0a-1742-4fee-9ad0-3462b52b7fdf" providerId="ADAL" clId="{9E3D30F7-C350-483B-B7B2-25844B027205}" dt="2023-11-27T18:53:43.366" v="3146" actId="27636"/>
        <pc:sldMkLst>
          <pc:docMk/>
          <pc:sldMk cId="974057530" sldId="441"/>
        </pc:sldMkLst>
        <pc:spChg chg="mod">
          <ac:chgData name="Rohit J Kate" userId="6acfeb0a-1742-4fee-9ad0-3462b52b7fdf" providerId="ADAL" clId="{9E3D30F7-C350-483B-B7B2-25844B027205}" dt="2023-11-27T18:53:43.366" v="3146" actId="27636"/>
          <ac:spMkLst>
            <pc:docMk/>
            <pc:sldMk cId="974057530" sldId="441"/>
            <ac:spMk id="3" creationId="{00D6975F-10CE-4CB5-98AE-B0C6D2D5306E}"/>
          </ac:spMkLst>
        </pc:spChg>
      </pc:sldChg>
      <pc:sldChg chg="add del">
        <pc:chgData name="Rohit J Kate" userId="6acfeb0a-1742-4fee-9ad0-3462b52b7fdf" providerId="ADAL" clId="{9E3D30F7-C350-483B-B7B2-25844B027205}" dt="2023-11-27T18:53:57.981" v="3148" actId="2890"/>
        <pc:sldMkLst>
          <pc:docMk/>
          <pc:sldMk cId="746109542" sldId="442"/>
        </pc:sldMkLst>
      </pc:sldChg>
      <pc:sldChg chg="modSp new mod">
        <pc:chgData name="Rohit J Kate" userId="6acfeb0a-1742-4fee-9ad0-3462b52b7fdf" providerId="ADAL" clId="{9E3D30F7-C350-483B-B7B2-25844B027205}" dt="2023-11-27T19:03:16.846" v="3720" actId="20577"/>
        <pc:sldMkLst>
          <pc:docMk/>
          <pc:sldMk cId="1645298960" sldId="442"/>
        </pc:sldMkLst>
        <pc:spChg chg="mod">
          <ac:chgData name="Rohit J Kate" userId="6acfeb0a-1742-4fee-9ad0-3462b52b7fdf" providerId="ADAL" clId="{9E3D30F7-C350-483B-B7B2-25844B027205}" dt="2023-11-27T19:00:41.049" v="3238"/>
          <ac:spMkLst>
            <pc:docMk/>
            <pc:sldMk cId="1645298960" sldId="442"/>
            <ac:spMk id="2" creationId="{4F3FC87B-3F2F-924F-283F-D9CB9AE8E8F3}"/>
          </ac:spMkLst>
        </pc:spChg>
        <pc:spChg chg="mod">
          <ac:chgData name="Rohit J Kate" userId="6acfeb0a-1742-4fee-9ad0-3462b52b7fdf" providerId="ADAL" clId="{9E3D30F7-C350-483B-B7B2-25844B027205}" dt="2023-11-27T19:03:16.846" v="3720" actId="20577"/>
          <ac:spMkLst>
            <pc:docMk/>
            <pc:sldMk cId="1645298960" sldId="442"/>
            <ac:spMk id="3" creationId="{EFFF8231-06F9-99D6-8CF8-9F82A05CB75C}"/>
          </ac:spMkLst>
        </pc:spChg>
      </pc:sldChg>
      <pc:sldChg chg="modSp add mod ord">
        <pc:chgData name="Rohit J Kate" userId="6acfeb0a-1742-4fee-9ad0-3462b52b7fdf" providerId="ADAL" clId="{9E3D30F7-C350-483B-B7B2-25844B027205}" dt="2023-11-27T19:19:39.551" v="5208" actId="20577"/>
        <pc:sldMkLst>
          <pc:docMk/>
          <pc:sldMk cId="3495375521" sldId="443"/>
        </pc:sldMkLst>
        <pc:spChg chg="mod">
          <ac:chgData name="Rohit J Kate" userId="6acfeb0a-1742-4fee-9ad0-3462b52b7fdf" providerId="ADAL" clId="{9E3D30F7-C350-483B-B7B2-25844B027205}" dt="2023-11-27T19:19:39.551" v="5208" actId="20577"/>
          <ac:spMkLst>
            <pc:docMk/>
            <pc:sldMk cId="3495375521" sldId="443"/>
            <ac:spMk id="2" creationId="{F81AE5EA-092D-4417-B874-E72340B55E05}"/>
          </ac:spMkLst>
        </pc:spChg>
        <pc:spChg chg="mod">
          <ac:chgData name="Rohit J Kate" userId="6acfeb0a-1742-4fee-9ad0-3462b52b7fdf" providerId="ADAL" clId="{9E3D30F7-C350-483B-B7B2-25844B027205}" dt="2023-11-27T19:15:55.938" v="4942" actId="20577"/>
          <ac:spMkLst>
            <pc:docMk/>
            <pc:sldMk cId="3495375521" sldId="443"/>
            <ac:spMk id="3" creationId="{D9083441-66C4-47A8-963B-DFF0454EF3DE}"/>
          </ac:spMkLst>
        </pc:spChg>
      </pc:sldChg>
      <pc:sldChg chg="modSp new mod">
        <pc:chgData name="Rohit J Kate" userId="6acfeb0a-1742-4fee-9ad0-3462b52b7fdf" providerId="ADAL" clId="{9E3D30F7-C350-483B-B7B2-25844B027205}" dt="2023-11-27T19:19:46.536" v="5229" actId="20577"/>
        <pc:sldMkLst>
          <pc:docMk/>
          <pc:sldMk cId="2355778635" sldId="444"/>
        </pc:sldMkLst>
        <pc:spChg chg="mod">
          <ac:chgData name="Rohit J Kate" userId="6acfeb0a-1742-4fee-9ad0-3462b52b7fdf" providerId="ADAL" clId="{9E3D30F7-C350-483B-B7B2-25844B027205}" dt="2023-11-27T19:19:46.536" v="5229" actId="20577"/>
          <ac:spMkLst>
            <pc:docMk/>
            <pc:sldMk cId="2355778635" sldId="444"/>
            <ac:spMk id="2" creationId="{AC88B067-4625-7B12-AE91-CA71400C5E14}"/>
          </ac:spMkLst>
        </pc:spChg>
        <pc:spChg chg="mod">
          <ac:chgData name="Rohit J Kate" userId="6acfeb0a-1742-4fee-9ad0-3462b52b7fdf" providerId="ADAL" clId="{9E3D30F7-C350-483B-B7B2-25844B027205}" dt="2023-11-27T19:10:35.584" v="4577" actId="20577"/>
          <ac:spMkLst>
            <pc:docMk/>
            <pc:sldMk cId="2355778635" sldId="444"/>
            <ac:spMk id="3" creationId="{3CBFC136-6848-1172-A716-A63BB3F35C37}"/>
          </ac:spMkLst>
        </pc:spChg>
      </pc:sldChg>
      <pc:sldChg chg="modSp new mod modAnim">
        <pc:chgData name="Rohit J Kate" userId="6acfeb0a-1742-4fee-9ad0-3462b52b7fdf" providerId="ADAL" clId="{9E3D30F7-C350-483B-B7B2-25844B027205}" dt="2023-11-27T19:19:53.792" v="5240" actId="20577"/>
        <pc:sldMkLst>
          <pc:docMk/>
          <pc:sldMk cId="455534887" sldId="445"/>
        </pc:sldMkLst>
        <pc:spChg chg="mod">
          <ac:chgData name="Rohit J Kate" userId="6acfeb0a-1742-4fee-9ad0-3462b52b7fdf" providerId="ADAL" clId="{9E3D30F7-C350-483B-B7B2-25844B027205}" dt="2023-11-27T19:19:53.792" v="5240" actId="20577"/>
          <ac:spMkLst>
            <pc:docMk/>
            <pc:sldMk cId="455534887" sldId="445"/>
            <ac:spMk id="2" creationId="{4CD81C22-F2E8-1267-743D-23FAC0E0E0E6}"/>
          </ac:spMkLst>
        </pc:spChg>
        <pc:spChg chg="mod">
          <ac:chgData name="Rohit J Kate" userId="6acfeb0a-1742-4fee-9ad0-3462b52b7fdf" providerId="ADAL" clId="{9E3D30F7-C350-483B-B7B2-25844B027205}" dt="2023-11-27T19:14:06.561" v="4899" actId="20577"/>
          <ac:spMkLst>
            <pc:docMk/>
            <pc:sldMk cId="455534887" sldId="445"/>
            <ac:spMk id="3" creationId="{66CC7463-D2DD-6A1B-C2A2-C3CC49A860C1}"/>
          </ac:spMkLst>
        </pc:spChg>
      </pc:sldChg>
      <pc:sldChg chg="add del">
        <pc:chgData name="Rohit J Kate" userId="6acfeb0a-1742-4fee-9ad0-3462b52b7fdf" providerId="ADAL" clId="{9E3D30F7-C350-483B-B7B2-25844B027205}" dt="2023-11-27T19:20:19.819" v="5263" actId="47"/>
        <pc:sldMkLst>
          <pc:docMk/>
          <pc:sldMk cId="1266822378" sldId="446"/>
        </pc:sldMkLst>
      </pc:sldChg>
      <pc:sldChg chg="modSp add mod">
        <pc:chgData name="Rohit J Kate" userId="6acfeb0a-1742-4fee-9ad0-3462b52b7fdf" providerId="ADAL" clId="{9E3D30F7-C350-483B-B7B2-25844B027205}" dt="2023-11-27T19:24:38.268" v="5403" actId="20577"/>
        <pc:sldMkLst>
          <pc:docMk/>
          <pc:sldMk cId="1527105081" sldId="447"/>
        </pc:sldMkLst>
        <pc:spChg chg="mod">
          <ac:chgData name="Rohit J Kate" userId="6acfeb0a-1742-4fee-9ad0-3462b52b7fdf" providerId="ADAL" clId="{9E3D30F7-C350-483B-B7B2-25844B027205}" dt="2023-11-27T19:20:12.369" v="5262" actId="20577"/>
          <ac:spMkLst>
            <pc:docMk/>
            <pc:sldMk cId="1527105081" sldId="447"/>
            <ac:spMk id="2" creationId="{F81AE5EA-092D-4417-B874-E72340B55E05}"/>
          </ac:spMkLst>
        </pc:spChg>
        <pc:spChg chg="mod">
          <ac:chgData name="Rohit J Kate" userId="6acfeb0a-1742-4fee-9ad0-3462b52b7fdf" providerId="ADAL" clId="{9E3D30F7-C350-483B-B7B2-25844B027205}" dt="2023-11-27T19:24:38.268" v="5403" actId="20577"/>
          <ac:spMkLst>
            <pc:docMk/>
            <pc:sldMk cId="1527105081" sldId="447"/>
            <ac:spMk id="3" creationId="{D9083441-66C4-47A8-963B-DFF0454EF3DE}"/>
          </ac:spMkLst>
        </pc:spChg>
      </pc:sldChg>
      <pc:sldChg chg="addSp delSp modSp new mod modAnim">
        <pc:chgData name="Rohit J Kate" userId="6acfeb0a-1742-4fee-9ad0-3462b52b7fdf" providerId="ADAL" clId="{9E3D30F7-C350-483B-B7B2-25844B027205}" dt="2023-11-27T19:26:50.261" v="5443" actId="20577"/>
        <pc:sldMkLst>
          <pc:docMk/>
          <pc:sldMk cId="1703578872" sldId="448"/>
        </pc:sldMkLst>
        <pc:spChg chg="mod">
          <ac:chgData name="Rohit J Kate" userId="6acfeb0a-1742-4fee-9ad0-3462b52b7fdf" providerId="ADAL" clId="{9E3D30F7-C350-483B-B7B2-25844B027205}" dt="2023-11-27T19:20:28.450" v="5265"/>
          <ac:spMkLst>
            <pc:docMk/>
            <pc:sldMk cId="1703578872" sldId="448"/>
            <ac:spMk id="2" creationId="{BD3916CB-B450-8A25-9D59-97EB76695434}"/>
          </ac:spMkLst>
        </pc:spChg>
        <pc:spChg chg="del">
          <ac:chgData name="Rohit J Kate" userId="6acfeb0a-1742-4fee-9ad0-3462b52b7fdf" providerId="ADAL" clId="{9E3D30F7-C350-483B-B7B2-25844B027205}" dt="2023-11-27T19:21:28.158" v="5266" actId="478"/>
          <ac:spMkLst>
            <pc:docMk/>
            <pc:sldMk cId="1703578872" sldId="448"/>
            <ac:spMk id="3" creationId="{09BCCA45-8C85-966C-0C6E-F0BE6D0FBF99}"/>
          </ac:spMkLst>
        </pc:spChg>
        <pc:spChg chg="add mod">
          <ac:chgData name="Rohit J Kate" userId="6acfeb0a-1742-4fee-9ad0-3462b52b7fdf" providerId="ADAL" clId="{9E3D30F7-C350-483B-B7B2-25844B027205}" dt="2023-11-27T19:26:50.261" v="5443" actId="20577"/>
          <ac:spMkLst>
            <pc:docMk/>
            <pc:sldMk cId="1703578872" sldId="448"/>
            <ac:spMk id="7" creationId="{F370072C-7A0B-E67B-CE3E-A6048DBF12F4}"/>
          </ac:spMkLst>
        </pc:spChg>
        <pc:spChg chg="add mod">
          <ac:chgData name="Rohit J Kate" userId="6acfeb0a-1742-4fee-9ad0-3462b52b7fdf" providerId="ADAL" clId="{9E3D30F7-C350-483B-B7B2-25844B027205}" dt="2023-11-27T19:23:57.177" v="5395" actId="20577"/>
          <ac:spMkLst>
            <pc:docMk/>
            <pc:sldMk cId="1703578872" sldId="448"/>
            <ac:spMk id="8" creationId="{8C96460E-414E-A2CF-C527-D2EEBD49AD04}"/>
          </ac:spMkLst>
        </pc:spChg>
        <pc:spChg chg="add mod">
          <ac:chgData name="Rohit J Kate" userId="6acfeb0a-1742-4fee-9ad0-3462b52b7fdf" providerId="ADAL" clId="{9E3D30F7-C350-483B-B7B2-25844B027205}" dt="2023-11-27T19:25:08.127" v="5420" actId="1076"/>
          <ac:spMkLst>
            <pc:docMk/>
            <pc:sldMk cId="1703578872" sldId="448"/>
            <ac:spMk id="10" creationId="{E46619A6-42B3-A13F-F0C5-C12B37BF5452}"/>
          </ac:spMkLst>
        </pc:spChg>
        <pc:spChg chg="add mod">
          <ac:chgData name="Rohit J Kate" userId="6acfeb0a-1742-4fee-9ad0-3462b52b7fdf" providerId="ADAL" clId="{9E3D30F7-C350-483B-B7B2-25844B027205}" dt="2023-11-27T19:25:48.563" v="5424" actId="692"/>
          <ac:spMkLst>
            <pc:docMk/>
            <pc:sldMk cId="1703578872" sldId="448"/>
            <ac:spMk id="11" creationId="{1F7C8AB5-05CB-C990-8C84-017C1E77F6EA}"/>
          </ac:spMkLst>
        </pc:spChg>
        <pc:spChg chg="add mod">
          <ac:chgData name="Rohit J Kate" userId="6acfeb0a-1742-4fee-9ad0-3462b52b7fdf" providerId="ADAL" clId="{9E3D30F7-C350-483B-B7B2-25844B027205}" dt="2023-11-27T19:25:53.576" v="5426" actId="1076"/>
          <ac:spMkLst>
            <pc:docMk/>
            <pc:sldMk cId="1703578872" sldId="448"/>
            <ac:spMk id="12" creationId="{DEACDF3B-BBF7-4451-C119-62A4261B3B4F}"/>
          </ac:spMkLst>
        </pc:spChg>
        <pc:spChg chg="add mod">
          <ac:chgData name="Rohit J Kate" userId="6acfeb0a-1742-4fee-9ad0-3462b52b7fdf" providerId="ADAL" clId="{9E3D30F7-C350-483B-B7B2-25844B027205}" dt="2023-11-27T19:25:59.071" v="5428" actId="1076"/>
          <ac:spMkLst>
            <pc:docMk/>
            <pc:sldMk cId="1703578872" sldId="448"/>
            <ac:spMk id="13" creationId="{96412F27-1A55-8CCB-E134-851DCB5CDC20}"/>
          </ac:spMkLst>
        </pc:spChg>
        <pc:spChg chg="add mod">
          <ac:chgData name="Rohit J Kate" userId="6acfeb0a-1742-4fee-9ad0-3462b52b7fdf" providerId="ADAL" clId="{9E3D30F7-C350-483B-B7B2-25844B027205}" dt="2023-11-27T19:26:02.721" v="5430" actId="1076"/>
          <ac:spMkLst>
            <pc:docMk/>
            <pc:sldMk cId="1703578872" sldId="448"/>
            <ac:spMk id="14" creationId="{2F266114-FD16-9D29-794D-151465E22F75}"/>
          </ac:spMkLst>
        </pc:spChg>
        <pc:picChg chg="add mod">
          <ac:chgData name="Rohit J Kate" userId="6acfeb0a-1742-4fee-9ad0-3462b52b7fdf" providerId="ADAL" clId="{9E3D30F7-C350-483B-B7B2-25844B027205}" dt="2023-11-27T19:22:44.167" v="5317" actId="1076"/>
          <ac:picMkLst>
            <pc:docMk/>
            <pc:sldMk cId="1703578872" sldId="448"/>
            <ac:picMk id="6" creationId="{E8652D56-4C3C-8E4B-F17A-1A6FE0ED35A6}"/>
          </ac:picMkLst>
        </pc:picChg>
      </pc:sldChg>
      <pc:sldChg chg="modSp new mod">
        <pc:chgData name="Rohit J Kate" userId="6acfeb0a-1742-4fee-9ad0-3462b52b7fdf" providerId="ADAL" clId="{9E3D30F7-C350-483B-B7B2-25844B027205}" dt="2023-11-27T19:30:22.844" v="5830" actId="20577"/>
        <pc:sldMkLst>
          <pc:docMk/>
          <pc:sldMk cId="1105094292" sldId="449"/>
        </pc:sldMkLst>
        <pc:spChg chg="mod">
          <ac:chgData name="Rohit J Kate" userId="6acfeb0a-1742-4fee-9ad0-3462b52b7fdf" providerId="ADAL" clId="{9E3D30F7-C350-483B-B7B2-25844B027205}" dt="2023-11-27T19:27:48.682" v="5445"/>
          <ac:spMkLst>
            <pc:docMk/>
            <pc:sldMk cId="1105094292" sldId="449"/>
            <ac:spMk id="2" creationId="{A19DED62-1949-5A6E-A54F-6C486055DBA4}"/>
          </ac:spMkLst>
        </pc:spChg>
        <pc:spChg chg="mod">
          <ac:chgData name="Rohit J Kate" userId="6acfeb0a-1742-4fee-9ad0-3462b52b7fdf" providerId="ADAL" clId="{9E3D30F7-C350-483B-B7B2-25844B027205}" dt="2023-11-27T19:30:22.844" v="5830" actId="20577"/>
          <ac:spMkLst>
            <pc:docMk/>
            <pc:sldMk cId="1105094292" sldId="449"/>
            <ac:spMk id="3" creationId="{03F9F73B-6719-1613-AACC-01357868090E}"/>
          </ac:spMkLst>
        </pc:spChg>
      </pc:sldChg>
    </pc:docChg>
  </pc:docChgLst>
  <pc:docChgLst>
    <pc:chgData name="Rohit J Kate" userId="6acfeb0a-1742-4fee-9ad0-3462b52b7fdf" providerId="ADAL" clId="{A962BAEA-86D3-45A1-9EEA-7849D695E784}"/>
    <pc:docChg chg="undo redo custSel addSld delSld modSld sldOrd">
      <pc:chgData name="Rohit J Kate" userId="6acfeb0a-1742-4fee-9ad0-3462b52b7fdf" providerId="ADAL" clId="{A962BAEA-86D3-45A1-9EEA-7849D695E784}" dt="2021-11-11T16:00:06.710" v="10650" actId="20577"/>
      <pc:docMkLst>
        <pc:docMk/>
      </pc:docMkLst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0" sldId="27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0" sldId="275"/>
        </pc:sldMkLst>
      </pc:sldChg>
      <pc:sldChg chg="modSp mod">
        <pc:chgData name="Rohit J Kate" userId="6acfeb0a-1742-4fee-9ad0-3462b52b7fdf" providerId="ADAL" clId="{A962BAEA-86D3-45A1-9EEA-7849D695E784}" dt="2021-11-11T01:38:45.120" v="24" actId="20577"/>
        <pc:sldMkLst>
          <pc:docMk/>
          <pc:sldMk cId="0" sldId="377"/>
        </pc:sldMkLst>
        <pc:spChg chg="mod">
          <ac:chgData name="Rohit J Kate" userId="6acfeb0a-1742-4fee-9ad0-3462b52b7fdf" providerId="ADAL" clId="{A962BAEA-86D3-45A1-9EEA-7849D695E784}" dt="2021-11-11T01:38:45.120" v="24" actId="20577"/>
          <ac:spMkLst>
            <pc:docMk/>
            <pc:sldMk cId="0" sldId="377"/>
            <ac:spMk id="5" creationId="{00000000-0000-0000-0000-000000000000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15:48:23.074" v="10522" actId="20577"/>
        <pc:sldMkLst>
          <pc:docMk/>
          <pc:sldMk cId="2136372552" sldId="378"/>
        </pc:sldMkLst>
        <pc:spChg chg="mod">
          <ac:chgData name="Rohit J Kate" userId="6acfeb0a-1742-4fee-9ad0-3462b52b7fdf" providerId="ADAL" clId="{A962BAEA-86D3-45A1-9EEA-7849D695E784}" dt="2021-11-11T01:43:45.415" v="159" actId="6549"/>
          <ac:spMkLst>
            <pc:docMk/>
            <pc:sldMk cId="2136372552" sldId="378"/>
            <ac:spMk id="2" creationId="{94F2E12F-4B16-4410-B893-FA1FEAEA9BBF}"/>
          </ac:spMkLst>
        </pc:spChg>
        <pc:spChg chg="mod">
          <ac:chgData name="Rohit J Kate" userId="6acfeb0a-1742-4fee-9ad0-3462b52b7fdf" providerId="ADAL" clId="{A962BAEA-86D3-45A1-9EEA-7849D695E784}" dt="2021-11-11T15:48:23.074" v="10522" actId="20577"/>
          <ac:spMkLst>
            <pc:docMk/>
            <pc:sldMk cId="2136372552" sldId="378"/>
            <ac:spMk id="3" creationId="{12B93250-262F-4601-9445-C4F3760E99A0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5" creationId="{C0F33554-839D-49F8-AE26-EBA993704AE1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6" creationId="{9980098C-F003-4DFE-BD93-63B23CDAADCA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7" creationId="{97120217-BA5D-442E-9CF2-00F180F73B22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8" creationId="{D5296AFF-A1E1-4887-8DED-36092AB6CA37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9" creationId="{CCA08D07-AE76-45E0-8BE2-CFE95460F79F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10" creationId="{FE9B8C8F-24A1-4492-BC89-F502B7C245E2}"/>
          </ac:spMkLst>
        </pc:spChg>
        <pc:spChg chg="add del mod">
          <ac:chgData name="Rohit J Kate" userId="6acfeb0a-1742-4fee-9ad0-3462b52b7fdf" providerId="ADAL" clId="{A962BAEA-86D3-45A1-9EEA-7849D695E784}" dt="2021-11-11T01:49:22.117" v="340"/>
          <ac:spMkLst>
            <pc:docMk/>
            <pc:sldMk cId="2136372552" sldId="378"/>
            <ac:spMk id="11" creationId="{E8A9BE93-142E-4D6C-97EB-45A5F4CC1186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2" creationId="{7F1B8DD4-F0E8-45C5-BCF2-0FE24752BFEE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3" creationId="{34480191-5542-4B52-B70E-B8C24415275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4" creationId="{E6530927-6AA6-4908-A838-4DBC0C71E67E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5" creationId="{EE986336-9129-4F20-B2D8-B4773B7FAAF1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6" creationId="{2345CBDF-BB2F-4CE6-A690-185D50554E6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7" creationId="{B50B2D5C-BA82-4DBE-9BF5-A0C98948CDA6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8" creationId="{D04E7859-4359-4485-BC1B-581394576C6C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19" creationId="{B52B9379-FBD5-4F0E-A582-9EEA5851FF00}"/>
          </ac:spMkLst>
        </pc:spChg>
        <pc:spChg chg="add mod">
          <ac:chgData name="Rohit J Kate" userId="6acfeb0a-1742-4fee-9ad0-3462b52b7fdf" providerId="ADAL" clId="{A962BAEA-86D3-45A1-9EEA-7849D695E784}" dt="2021-11-11T02:14:13.845" v="1318" actId="1038"/>
          <ac:spMkLst>
            <pc:docMk/>
            <pc:sldMk cId="2136372552" sldId="378"/>
            <ac:spMk id="20" creationId="{6F30990A-C6FE-4CE9-B843-C3A67A3273A8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3:04:41.190" v="3415" actId="1035"/>
        <pc:sldMkLst>
          <pc:docMk/>
          <pc:sldMk cId="3235221275" sldId="379"/>
        </pc:sldMkLst>
        <pc:spChg chg="mod">
          <ac:chgData name="Rohit J Kate" userId="6acfeb0a-1742-4fee-9ad0-3462b52b7fdf" providerId="ADAL" clId="{A962BAEA-86D3-45A1-9EEA-7849D695E784}" dt="2021-11-11T01:50:41.657" v="421"/>
          <ac:spMkLst>
            <pc:docMk/>
            <pc:sldMk cId="3235221275" sldId="379"/>
            <ac:spMk id="2" creationId="{FDB0A91F-7A23-453E-A6D2-0AC9F10CFC87}"/>
          </ac:spMkLst>
        </pc:spChg>
        <pc:spChg chg="mod">
          <ac:chgData name="Rohit J Kate" userId="6acfeb0a-1742-4fee-9ad0-3462b52b7fdf" providerId="ADAL" clId="{A962BAEA-86D3-45A1-9EEA-7849D695E784}" dt="2021-11-11T02:54:37.201" v="3147" actId="1076"/>
          <ac:spMkLst>
            <pc:docMk/>
            <pc:sldMk cId="3235221275" sldId="379"/>
            <ac:spMk id="3" creationId="{6D06A40C-5A7D-4842-A0E1-5200372DB583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7" creationId="{4895DBC1-43E8-440B-A36D-FA1609EFE534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0" creationId="{9467464B-9E67-48A6-A45E-341FCC68E2E5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2" creationId="{D799BD78-7164-4684-B419-A3C52A39890B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4" creationId="{001060EE-543D-46A2-90A4-E6B06F621256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16" creationId="{CD59954B-915E-4E8F-917C-22A7A6654646}"/>
          </ac:spMkLst>
        </pc:spChg>
        <pc:spChg chg="add mod">
          <ac:chgData name="Rohit J Kate" userId="6acfeb0a-1742-4fee-9ad0-3462b52b7fdf" providerId="ADAL" clId="{A962BAEA-86D3-45A1-9EEA-7849D695E784}" dt="2021-11-11T03:04:41.190" v="3415" actId="1035"/>
          <ac:spMkLst>
            <pc:docMk/>
            <pc:sldMk cId="3235221275" sldId="379"/>
            <ac:spMk id="18" creationId="{5D5CBAE0-687E-47FB-9E66-022BD6EF1A1E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22" creationId="{5FF270D8-C837-4942-A5A5-AF9FADA6ECE2}"/>
          </ac:spMkLst>
        </pc:spChg>
        <pc:spChg chg="add del mod">
          <ac:chgData name="Rohit J Kate" userId="6acfeb0a-1742-4fee-9ad0-3462b52b7fdf" providerId="ADAL" clId="{A962BAEA-86D3-45A1-9EEA-7849D695E784}" dt="2021-11-11T01:59:30.096" v="727" actId="478"/>
          <ac:spMkLst>
            <pc:docMk/>
            <pc:sldMk cId="3235221275" sldId="379"/>
            <ac:spMk id="24" creationId="{59CAEFCB-0519-4D95-9CDC-7A153C11EA74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26" creationId="{CE0A8A6A-3B3B-4E87-8404-CBC96E4F1E9C}"/>
          </ac:spMkLst>
        </pc:spChg>
        <pc:spChg chg="add del mod">
          <ac:chgData name="Rohit J Kate" userId="6acfeb0a-1742-4fee-9ad0-3462b52b7fdf" providerId="ADAL" clId="{A962BAEA-86D3-45A1-9EEA-7849D695E784}" dt="2021-11-11T01:59:36.861" v="728" actId="478"/>
          <ac:spMkLst>
            <pc:docMk/>
            <pc:sldMk cId="3235221275" sldId="379"/>
            <ac:spMk id="28" creationId="{15A9D800-7946-45D9-B870-FBE1742C33E1}"/>
          </ac:spMkLst>
        </pc:spChg>
        <pc:spChg chg="add del mod">
          <ac:chgData name="Rohit J Kate" userId="6acfeb0a-1742-4fee-9ad0-3462b52b7fdf" providerId="ADAL" clId="{A962BAEA-86D3-45A1-9EEA-7849D695E784}" dt="2021-11-11T01:57:16.716" v="648"/>
          <ac:spMkLst>
            <pc:docMk/>
            <pc:sldMk cId="3235221275" sldId="379"/>
            <ac:spMk id="30" creationId="{9EC4850F-9F03-43A3-9FD1-04C8042AF3DA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1" creationId="{FBFB6F9A-9FD2-4B55-99C3-C948A56760DE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2" creationId="{CCC04D59-0EC0-4A31-B951-1E255804E758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33" creationId="{264109F2-2F58-48CA-8848-BB228F81A56B}"/>
          </ac:spMkLst>
        </pc:spChg>
        <pc:spChg chg="add del">
          <ac:chgData name="Rohit J Kate" userId="6acfeb0a-1742-4fee-9ad0-3462b52b7fdf" providerId="ADAL" clId="{A962BAEA-86D3-45A1-9EEA-7849D695E784}" dt="2021-11-11T02:00:50.393" v="734"/>
          <ac:spMkLst>
            <pc:docMk/>
            <pc:sldMk cId="3235221275" sldId="379"/>
            <ac:spMk id="40" creationId="{15ADCE9C-4D0E-40EC-A1F8-C0DEA8681838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41" creationId="{D152BD37-7CAA-4293-83E0-FBED76E5AB6F}"/>
          </ac:spMkLst>
        </pc:spChg>
        <pc:spChg chg="add del">
          <ac:chgData name="Rohit J Kate" userId="6acfeb0a-1742-4fee-9ad0-3462b52b7fdf" providerId="ADAL" clId="{A962BAEA-86D3-45A1-9EEA-7849D695E784}" dt="2021-11-11T02:00:57.949" v="737"/>
          <ac:spMkLst>
            <pc:docMk/>
            <pc:sldMk cId="3235221275" sldId="379"/>
            <ac:spMk id="42" creationId="{5716F788-0E22-4CF5-B04B-CC8C68512625}"/>
          </ac:spMkLst>
        </pc:spChg>
        <pc:spChg chg="add del">
          <ac:chgData name="Rohit J Kate" userId="6acfeb0a-1742-4fee-9ad0-3462b52b7fdf" providerId="ADAL" clId="{A962BAEA-86D3-45A1-9EEA-7849D695E784}" dt="2021-11-11T02:01:00.906" v="739"/>
          <ac:spMkLst>
            <pc:docMk/>
            <pc:sldMk cId="3235221275" sldId="379"/>
            <ac:spMk id="43" creationId="{226AFB44-37D9-4ADD-AE95-0D3FEA1D06F6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44" creationId="{59EA7F40-F5EA-4626-8BCB-4B30C77D32C3}"/>
          </ac:spMkLst>
        </pc:spChg>
        <pc:spChg chg="add del">
          <ac:chgData name="Rohit J Kate" userId="6acfeb0a-1742-4fee-9ad0-3462b52b7fdf" providerId="ADAL" clId="{A962BAEA-86D3-45A1-9EEA-7849D695E784}" dt="2021-11-11T02:02:01.295" v="759" actId="478"/>
          <ac:spMkLst>
            <pc:docMk/>
            <pc:sldMk cId="3235221275" sldId="379"/>
            <ac:spMk id="45" creationId="{28740E4E-6B48-4C88-AA4C-F8C318490F25}"/>
          </ac:spMkLst>
        </pc:spChg>
        <pc:spChg chg="add del mod">
          <ac:chgData name="Rohit J Kate" userId="6acfeb0a-1742-4fee-9ad0-3462b52b7fdf" providerId="ADAL" clId="{A962BAEA-86D3-45A1-9EEA-7849D695E784}" dt="2021-11-11T02:02:30.465" v="762" actId="478"/>
          <ac:spMkLst>
            <pc:docMk/>
            <pc:sldMk cId="3235221275" sldId="379"/>
            <ac:spMk id="46" creationId="{1B998CAA-F5DB-4FC4-A659-0F611AE2FC67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51" creationId="{522A883A-2F39-4753-8758-1ABB683051CC}"/>
          </ac:spMkLst>
        </pc:spChg>
        <pc:spChg chg="add mod">
          <ac:chgData name="Rohit J Kate" userId="6acfeb0a-1742-4fee-9ad0-3462b52b7fdf" providerId="ADAL" clId="{A962BAEA-86D3-45A1-9EEA-7849D695E784}" dt="2021-11-11T02:03:41.196" v="806" actId="1076"/>
          <ac:spMkLst>
            <pc:docMk/>
            <pc:sldMk cId="3235221275" sldId="379"/>
            <ac:spMk id="52" creationId="{6A796EFF-9018-4E70-A4CA-414EA5D01300}"/>
          </ac:spMkLst>
        </pc:spChg>
        <pc:spChg chg="add mod">
          <ac:chgData name="Rohit J Kate" userId="6acfeb0a-1742-4fee-9ad0-3462b52b7fdf" providerId="ADAL" clId="{A962BAEA-86D3-45A1-9EEA-7849D695E784}" dt="2021-11-11T02:12:25.974" v="1054" actId="20577"/>
          <ac:spMkLst>
            <pc:docMk/>
            <pc:sldMk cId="3235221275" sldId="379"/>
            <ac:spMk id="53" creationId="{A2970890-3F52-40D5-A4F5-DA90B0F88D87}"/>
          </ac:spMkLst>
        </pc:spChg>
        <pc:spChg chg="add mod">
          <ac:chgData name="Rohit J Kate" userId="6acfeb0a-1742-4fee-9ad0-3462b52b7fdf" providerId="ADAL" clId="{A962BAEA-86D3-45A1-9EEA-7849D695E784}" dt="2021-11-11T02:04:25.687" v="909" actId="14100"/>
          <ac:spMkLst>
            <pc:docMk/>
            <pc:sldMk cId="3235221275" sldId="379"/>
            <ac:spMk id="54" creationId="{A6BBF8EE-3DF7-4403-8A91-D2E4C1AA3AD0}"/>
          </ac:spMkLst>
        </pc:spChg>
        <pc:spChg chg="add mod">
          <ac:chgData name="Rohit J Kate" userId="6acfeb0a-1742-4fee-9ad0-3462b52b7fdf" providerId="ADAL" clId="{A962BAEA-86D3-45A1-9EEA-7849D695E784}" dt="2021-11-11T02:12:29.405" v="1056" actId="20577"/>
          <ac:spMkLst>
            <pc:docMk/>
            <pc:sldMk cId="3235221275" sldId="379"/>
            <ac:spMk id="55" creationId="{EE586C28-B925-4840-A0A5-56D06841E0F0}"/>
          </ac:spMkLst>
        </pc:spChg>
        <pc:spChg chg="add mod">
          <ac:chgData name="Rohit J Kate" userId="6acfeb0a-1742-4fee-9ad0-3462b52b7fdf" providerId="ADAL" clId="{A962BAEA-86D3-45A1-9EEA-7849D695E784}" dt="2021-11-11T02:54:41.639" v="3152" actId="1038"/>
          <ac:spMkLst>
            <pc:docMk/>
            <pc:sldMk cId="3235221275" sldId="379"/>
            <ac:spMk id="72" creationId="{6ACD3BA8-4C37-4C22-A0B4-656B38871AA9}"/>
          </ac:spMkLst>
        </pc:sp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" creationId="{DD2055DD-1690-4C13-B142-E67DCA8E0E0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9" creationId="{D8B4CF7A-DBC4-4E79-BB71-972A81DA5479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1" creationId="{F9B41037-58E3-40A0-88A8-FA44E6166248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3" creationId="{C1C9DC36-A4EB-4847-85AE-5250E9063A38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5" creationId="{6D23E232-5A6B-4D7C-B139-BC769A91969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17" creationId="{EEE5F333-85DF-4A25-A14A-33F04F21E2BA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20" creationId="{F691A6F8-941A-45A2-8A58-1E16E0096644}"/>
          </ac:cxnSpMkLst>
        </pc:cxnChg>
        <pc:cxnChg chg="add del mod">
          <ac:chgData name="Rohit J Kate" userId="6acfeb0a-1742-4fee-9ad0-3462b52b7fdf" providerId="ADAL" clId="{A962BAEA-86D3-45A1-9EEA-7849D695E784}" dt="2021-11-11T01:56:57.287" v="640" actId="478"/>
          <ac:cxnSpMkLst>
            <pc:docMk/>
            <pc:sldMk cId="3235221275" sldId="379"/>
            <ac:cxnSpMk id="21" creationId="{49A82A47-8755-49CA-8576-E0296B904F6E}"/>
          </ac:cxnSpMkLst>
        </pc:cxnChg>
        <pc:cxnChg chg="add del mod">
          <ac:chgData name="Rohit J Kate" userId="6acfeb0a-1742-4fee-9ad0-3462b52b7fdf" providerId="ADAL" clId="{A962BAEA-86D3-45A1-9EEA-7849D695E784}" dt="2021-11-11T01:59:30.096" v="727" actId="478"/>
          <ac:cxnSpMkLst>
            <pc:docMk/>
            <pc:sldMk cId="3235221275" sldId="379"/>
            <ac:cxnSpMk id="23" creationId="{63D0960F-B52A-4D3D-A51D-990F574A9B9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25" creationId="{8868B202-D341-4619-AD48-FA4DD561E58E}"/>
          </ac:cxnSpMkLst>
        </pc:cxnChg>
        <pc:cxnChg chg="add del mod">
          <ac:chgData name="Rohit J Kate" userId="6acfeb0a-1742-4fee-9ad0-3462b52b7fdf" providerId="ADAL" clId="{A962BAEA-86D3-45A1-9EEA-7849D695E784}" dt="2021-11-11T01:59:36.861" v="728" actId="478"/>
          <ac:cxnSpMkLst>
            <pc:docMk/>
            <pc:sldMk cId="3235221275" sldId="379"/>
            <ac:cxnSpMk id="27" creationId="{B5485981-83CE-434E-965C-582E367F6884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35" creationId="{8956CFAA-C587-4EB8-BF7A-E7AD6D5612D3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37" creationId="{3BC80562-D95B-471E-B211-358C13C36C60}"/>
          </ac:cxnSpMkLst>
        </pc:cxnChg>
        <pc:cxnChg chg="add del mod">
          <ac:chgData name="Rohit J Kate" userId="6acfeb0a-1742-4fee-9ad0-3462b52b7fdf" providerId="ADAL" clId="{A962BAEA-86D3-45A1-9EEA-7849D695E784}" dt="2021-11-11T02:00:31.723" v="732" actId="478"/>
          <ac:cxnSpMkLst>
            <pc:docMk/>
            <pc:sldMk cId="3235221275" sldId="379"/>
            <ac:cxnSpMk id="39" creationId="{D3B4EF4D-D4C4-4E8C-9D2F-FB3885974929}"/>
          </ac:cxnSpMkLst>
        </pc:cxnChg>
        <pc:cxnChg chg="add del mod">
          <ac:chgData name="Rohit J Kate" userId="6acfeb0a-1742-4fee-9ad0-3462b52b7fdf" providerId="ADAL" clId="{A962BAEA-86D3-45A1-9EEA-7849D695E784}" dt="2021-11-11T02:02:40.378" v="764" actId="478"/>
          <ac:cxnSpMkLst>
            <pc:docMk/>
            <pc:sldMk cId="3235221275" sldId="379"/>
            <ac:cxnSpMk id="48" creationId="{8378288D-2C2D-46BB-B4FA-9A514E2B332E}"/>
          </ac:cxnSpMkLst>
        </pc:cxnChg>
        <pc:cxnChg chg="add del mod">
          <ac:chgData name="Rohit J Kate" userId="6acfeb0a-1742-4fee-9ad0-3462b52b7fdf" providerId="ADAL" clId="{A962BAEA-86D3-45A1-9EEA-7849D695E784}" dt="2021-11-11T02:09:12.770" v="984" actId="478"/>
          <ac:cxnSpMkLst>
            <pc:docMk/>
            <pc:sldMk cId="3235221275" sldId="379"/>
            <ac:cxnSpMk id="50" creationId="{7A022C2A-4B56-4DD6-9907-15071472E335}"/>
          </ac:cxnSpMkLst>
        </pc:cxnChg>
        <pc:cxnChg chg="add del mod">
          <ac:chgData name="Rohit J Kate" userId="6acfeb0a-1742-4fee-9ad0-3462b52b7fdf" providerId="ADAL" clId="{A962BAEA-86D3-45A1-9EEA-7849D695E784}" dt="2021-11-11T02:09:20.975" v="986" actId="478"/>
          <ac:cxnSpMkLst>
            <pc:docMk/>
            <pc:sldMk cId="3235221275" sldId="379"/>
            <ac:cxnSpMk id="59" creationId="{2F68B440-455B-4024-9439-29A501338CD0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1" creationId="{B47A9DEA-BB8D-46D3-A9B7-0462A76750E1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3" creationId="{816EC78D-802C-4B5D-AD50-216806D27664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5" creationId="{2DB4A0A2-CBA0-4ED4-A427-9892B854527F}"/>
          </ac:cxnSpMkLst>
        </pc:cxnChg>
        <pc:cxnChg chg="add del mod">
          <ac:chgData name="Rohit J Kate" userId="6acfeb0a-1742-4fee-9ad0-3462b52b7fdf" providerId="ADAL" clId="{A962BAEA-86D3-45A1-9EEA-7849D695E784}" dt="2021-11-11T02:10:11.295" v="997" actId="478"/>
          <ac:cxnSpMkLst>
            <pc:docMk/>
            <pc:sldMk cId="3235221275" sldId="379"/>
            <ac:cxnSpMk id="67" creationId="{F383E470-DF4C-489D-AF1F-7E4EE8F3F97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69" creationId="{84C69DA7-68E0-41D2-963A-DCA1ACAA48AF}"/>
          </ac:cxnSpMkLst>
        </pc:cxnChg>
        <pc:cxnChg chg="add mod">
          <ac:chgData name="Rohit J Kate" userId="6acfeb0a-1742-4fee-9ad0-3462b52b7fdf" providerId="ADAL" clId="{A962BAEA-86D3-45A1-9EEA-7849D695E784}" dt="2021-11-11T02:54:41.639" v="3152" actId="1038"/>
          <ac:cxnSpMkLst>
            <pc:docMk/>
            <pc:sldMk cId="3235221275" sldId="379"/>
            <ac:cxnSpMk id="71" creationId="{B829DDAB-6373-44ED-A4A3-F8A7BBA52A10}"/>
          </ac:cxnSpMkLst>
        </pc:cxnChg>
      </pc:sldChg>
      <pc:sldChg chg="modSp new mod">
        <pc:chgData name="Rohit J Kate" userId="6acfeb0a-1742-4fee-9ad0-3462b52b7fdf" providerId="ADAL" clId="{A962BAEA-86D3-45A1-9EEA-7849D695E784}" dt="2021-11-11T02:55:31.638" v="3241" actId="20577"/>
        <pc:sldMkLst>
          <pc:docMk/>
          <pc:sldMk cId="3326236892" sldId="380"/>
        </pc:sldMkLst>
        <pc:spChg chg="mod">
          <ac:chgData name="Rohit J Kate" userId="6acfeb0a-1742-4fee-9ad0-3462b52b7fdf" providerId="ADAL" clId="{A962BAEA-86D3-45A1-9EEA-7849D695E784}" dt="2021-11-11T02:12:41.145" v="1058"/>
          <ac:spMkLst>
            <pc:docMk/>
            <pc:sldMk cId="3326236892" sldId="380"/>
            <ac:spMk id="2" creationId="{FE2FEBEB-CEBB-4DA7-A041-E5A474FB812E}"/>
          </ac:spMkLst>
        </pc:spChg>
        <pc:spChg chg="mod">
          <ac:chgData name="Rohit J Kate" userId="6acfeb0a-1742-4fee-9ad0-3462b52b7fdf" providerId="ADAL" clId="{A962BAEA-86D3-45A1-9EEA-7849D695E784}" dt="2021-11-11T02:55:31.638" v="3241" actId="20577"/>
          <ac:spMkLst>
            <pc:docMk/>
            <pc:sldMk cId="3326236892" sldId="380"/>
            <ac:spMk id="3" creationId="{531459A3-D3B5-4FC1-BE0D-BE28C9E5D718}"/>
          </ac:spMkLst>
        </pc:spChg>
      </pc:sldChg>
      <pc:sldChg chg="addSp delSp modSp new mod modAnim">
        <pc:chgData name="Rohit J Kate" userId="6acfeb0a-1742-4fee-9ad0-3462b52b7fdf" providerId="ADAL" clId="{A962BAEA-86D3-45A1-9EEA-7849D695E784}" dt="2021-11-11T04:54:54.255" v="5242" actId="1076"/>
        <pc:sldMkLst>
          <pc:docMk/>
          <pc:sldMk cId="1713080237" sldId="381"/>
        </pc:sldMkLst>
        <pc:spChg chg="mod">
          <ac:chgData name="Rohit J Kate" userId="6acfeb0a-1742-4fee-9ad0-3462b52b7fdf" providerId="ADAL" clId="{A962BAEA-86D3-45A1-9EEA-7849D695E784}" dt="2021-11-11T02:24:59.920" v="1838" actId="20577"/>
          <ac:spMkLst>
            <pc:docMk/>
            <pc:sldMk cId="1713080237" sldId="381"/>
            <ac:spMk id="2" creationId="{BD6819A7-083D-4891-8EF2-87C31DF25259}"/>
          </ac:spMkLst>
        </pc:spChg>
        <pc:spChg chg="del">
          <ac:chgData name="Rohit J Kate" userId="6acfeb0a-1742-4fee-9ad0-3462b52b7fdf" providerId="ADAL" clId="{A962BAEA-86D3-45A1-9EEA-7849D695E784}" dt="2021-11-11T02:34:03.083" v="2161" actId="478"/>
          <ac:spMkLst>
            <pc:docMk/>
            <pc:sldMk cId="1713080237" sldId="381"/>
            <ac:spMk id="3" creationId="{480BBE1D-941E-44F0-8C5A-A2E916368FC9}"/>
          </ac:spMkLst>
        </pc:spChg>
        <pc:spChg chg="mod">
          <ac:chgData name="Rohit J Kate" userId="6acfeb0a-1742-4fee-9ad0-3462b52b7fdf" providerId="ADAL" clId="{A962BAEA-86D3-45A1-9EEA-7849D695E784}" dt="2021-11-11T04:54:54.255" v="5242" actId="1076"/>
          <ac:spMkLst>
            <pc:docMk/>
            <pc:sldMk cId="1713080237" sldId="381"/>
            <ac:spMk id="4" creationId="{6EC3197F-C75A-41CF-83A6-65A1340039B6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6" creationId="{8EE88261-9C17-4413-AF47-0CB0F699EEF5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8" creationId="{0C9CE032-A938-4467-B897-9C15EDFCC91E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0" creationId="{ED68363E-4CA2-43D5-87C7-1F9F3FB65247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2" creationId="{D2F7B4C8-DD6B-42B8-BA56-AF848C77122A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4" creationId="{A8E58A73-D359-4913-AECA-7B2CAE1462A7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6" creationId="{3BCCAA87-FB87-4B1A-8274-4AE3E9BFDD98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18" creationId="{BF620151-64F1-49AA-9361-10F3FF3E864A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0" creationId="{240BEAA5-D108-405C-8C8E-C726D97C4968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1" creationId="{710C8B25-D209-446F-BD98-620CA4A2257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2" creationId="{17F5CD0E-0F52-4D6D-8714-8AFB9560A666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3" creationId="{3F28A93A-988C-412B-B6E7-6AA68594185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6" creationId="{ED5E200C-B6C4-4208-B69D-6B6BD14D5125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7" creationId="{8D237652-E7CF-4144-AD4A-F8DB03F5DE9F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28" creationId="{83C3CD34-D2E1-44FF-9F88-A6AEB583A2BF}"/>
          </ac:spMkLst>
        </pc:spChg>
        <pc:spChg chg="add del mod">
          <ac:chgData name="Rohit J Kate" userId="6acfeb0a-1742-4fee-9ad0-3462b52b7fdf" providerId="ADAL" clId="{A962BAEA-86D3-45A1-9EEA-7849D695E784}" dt="2021-11-11T02:34:31.767" v="2164" actId="478"/>
          <ac:spMkLst>
            <pc:docMk/>
            <pc:sldMk cId="1713080237" sldId="381"/>
            <ac:spMk id="34" creationId="{C63282F8-46B5-4137-90F6-19C6C1C57711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37" creationId="{022F4341-8E21-48C0-B1DB-DF6141EEA0B3}"/>
          </ac:spMkLst>
        </pc:spChg>
        <pc:spChg chg="add mod">
          <ac:chgData name="Rohit J Kate" userId="6acfeb0a-1742-4fee-9ad0-3462b52b7fdf" providerId="ADAL" clId="{A962BAEA-86D3-45A1-9EEA-7849D695E784}" dt="2021-11-11T02:37:54.146" v="2244" actId="1036"/>
          <ac:spMkLst>
            <pc:docMk/>
            <pc:sldMk cId="1713080237" sldId="381"/>
            <ac:spMk id="52" creationId="{3D4BDEC0-F98E-4821-883C-30941DDD45DD}"/>
          </ac:spMkLst>
        </pc:spChg>
        <pc:spChg chg="add mod">
          <ac:chgData name="Rohit J Kate" userId="6acfeb0a-1742-4fee-9ad0-3462b52b7fdf" providerId="ADAL" clId="{A962BAEA-86D3-45A1-9EEA-7849D695E784}" dt="2021-11-11T02:38:12.938" v="2280" actId="1076"/>
          <ac:spMkLst>
            <pc:docMk/>
            <pc:sldMk cId="1713080237" sldId="381"/>
            <ac:spMk id="56" creationId="{AB36A068-814C-46CF-BFBC-E8ECDB7317F2}"/>
          </ac:spMkLst>
        </pc:sp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5" creationId="{297814A2-107B-4295-8F4E-A9BABDF079B3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7" creationId="{65353C05-9514-4499-A4C4-89649DAF357E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9" creationId="{A855C313-B397-4725-AA9E-4053D5FCF3F0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1" creationId="{9C35F60C-E9F8-42B5-8345-C6031D626B98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3" creationId="{561D236B-EA44-4472-B9F4-D143820457B7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5" creationId="{A18AAF18-7790-4814-8B7C-169BE885A32C}"/>
          </ac:cxnSpMkLst>
        </pc:cxnChg>
        <pc:cxnChg chg="add del mod">
          <ac:chgData name="Rohit J Kate" userId="6acfeb0a-1742-4fee-9ad0-3462b52b7fdf" providerId="ADAL" clId="{A962BAEA-86D3-45A1-9EEA-7849D695E784}" dt="2021-11-11T02:34:35.955" v="2165" actId="478"/>
          <ac:cxnSpMkLst>
            <pc:docMk/>
            <pc:sldMk cId="1713080237" sldId="381"/>
            <ac:cxnSpMk id="17" creationId="{5C2DC3B3-3018-40FF-BC44-EA86D2725EA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19" creationId="{892C57B1-FF4C-4504-B33A-D50C9E99906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4" creationId="{E1CF3D9D-8F26-4552-864F-981241B54664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5" creationId="{5E36B053-CBF3-4575-9CF0-66EB128065E7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29" creationId="{25EB4F36-AD96-44AE-8BCF-B48CA9E8A07D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0" creationId="{BB8C3DBC-5268-4280-9A0C-83341BD35595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1" creationId="{0B01BA5C-F312-425F-8E39-2392FD8AD67E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2" creationId="{3019A390-62AB-4015-80C9-9B501529EDB0}"/>
          </ac:cxnSpMkLst>
        </pc:cxnChg>
        <pc:cxnChg chg="add del mod">
          <ac:chgData name="Rohit J Kate" userId="6acfeb0a-1742-4fee-9ad0-3462b52b7fdf" providerId="ADAL" clId="{A962BAEA-86D3-45A1-9EEA-7849D695E784}" dt="2021-11-11T02:34:31.767" v="2164" actId="478"/>
          <ac:cxnSpMkLst>
            <pc:docMk/>
            <pc:sldMk cId="1713080237" sldId="381"/>
            <ac:cxnSpMk id="33" creationId="{141E9EF0-6904-45FC-8F3D-399B2458D68C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6" creationId="{E45FCC98-87B5-46AD-B25D-F6225B7AC636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39" creationId="{6BFC963B-BAD6-4938-9DBA-CF6EFECA8832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1" creationId="{B59AB7FA-9800-4383-9047-F5262B516650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3" creationId="{0154C8CF-F5D7-44C1-BA81-310203CDAAC7}"/>
          </ac:cxnSpMkLst>
        </pc:cxnChg>
        <pc:cxnChg chg="add del mod">
          <ac:chgData name="Rohit J Kate" userId="6acfeb0a-1742-4fee-9ad0-3462b52b7fdf" providerId="ADAL" clId="{A962BAEA-86D3-45A1-9EEA-7849D695E784}" dt="2021-11-11T02:36:53.089" v="2226" actId="478"/>
          <ac:cxnSpMkLst>
            <pc:docMk/>
            <pc:sldMk cId="1713080237" sldId="381"/>
            <ac:cxnSpMk id="45" creationId="{E087B54B-A7F7-458E-8780-28858FC226B0}"/>
          </ac:cxnSpMkLst>
        </pc:cxnChg>
        <pc:cxnChg chg="add del mod">
          <ac:chgData name="Rohit J Kate" userId="6acfeb0a-1742-4fee-9ad0-3462b52b7fdf" providerId="ADAL" clId="{A962BAEA-86D3-45A1-9EEA-7849D695E784}" dt="2021-11-11T02:39:15.779" v="2283" actId="478"/>
          <ac:cxnSpMkLst>
            <pc:docMk/>
            <pc:sldMk cId="1713080237" sldId="381"/>
            <ac:cxnSpMk id="47" creationId="{908C09A5-1407-496A-90A2-F5EC0CFD9856}"/>
          </ac:cxnSpMkLst>
        </pc:cxnChg>
        <pc:cxnChg chg="add mod">
          <ac:chgData name="Rohit J Kate" userId="6acfeb0a-1742-4fee-9ad0-3462b52b7fdf" providerId="ADAL" clId="{A962BAEA-86D3-45A1-9EEA-7849D695E784}" dt="2021-11-11T02:37:54.146" v="2244" actId="1036"/>
          <ac:cxnSpMkLst>
            <pc:docMk/>
            <pc:sldMk cId="1713080237" sldId="381"/>
            <ac:cxnSpMk id="49" creationId="{35CB8BF0-FBE0-4BE5-9B46-58540FA547F4}"/>
          </ac:cxnSpMkLst>
        </pc:cxnChg>
        <pc:cxnChg chg="add del mod">
          <ac:chgData name="Rohit J Kate" userId="6acfeb0a-1742-4fee-9ad0-3462b52b7fdf" providerId="ADAL" clId="{A962BAEA-86D3-45A1-9EEA-7849D695E784}" dt="2021-11-11T02:37:34.743" v="2234" actId="478"/>
          <ac:cxnSpMkLst>
            <pc:docMk/>
            <pc:sldMk cId="1713080237" sldId="381"/>
            <ac:cxnSpMk id="51" creationId="{091ABB5C-5276-49B4-82A0-9161A1DAB30C}"/>
          </ac:cxnSpMkLst>
        </pc:cxnChg>
        <pc:cxnChg chg="add del">
          <ac:chgData name="Rohit J Kate" userId="6acfeb0a-1742-4fee-9ad0-3462b52b7fdf" providerId="ADAL" clId="{A962BAEA-86D3-45A1-9EEA-7849D695E784}" dt="2021-11-11T02:37:59.305" v="2246" actId="11529"/>
          <ac:cxnSpMkLst>
            <pc:docMk/>
            <pc:sldMk cId="1713080237" sldId="381"/>
            <ac:cxnSpMk id="55" creationId="{EC40FF8F-431B-4051-A208-6C2EC46B56B9}"/>
          </ac:cxnSpMkLst>
        </pc:cxnChg>
      </pc:sldChg>
      <pc:sldChg chg="modSp new mod ord">
        <pc:chgData name="Rohit J Kate" userId="6acfeb0a-1742-4fee-9ad0-3462b52b7fdf" providerId="ADAL" clId="{A962BAEA-86D3-45A1-9EEA-7849D695E784}" dt="2021-11-11T15:49:57.040" v="10536" actId="20577"/>
        <pc:sldMkLst>
          <pc:docMk/>
          <pc:sldMk cId="3301290671" sldId="382"/>
        </pc:sldMkLst>
        <pc:spChg chg="mod">
          <ac:chgData name="Rohit J Kate" userId="6acfeb0a-1742-4fee-9ad0-3462b52b7fdf" providerId="ADAL" clId="{A962BAEA-86D3-45A1-9EEA-7849D695E784}" dt="2021-11-11T02:39:46.291" v="2286"/>
          <ac:spMkLst>
            <pc:docMk/>
            <pc:sldMk cId="3301290671" sldId="382"/>
            <ac:spMk id="2" creationId="{F56B0AC1-ADF0-40A9-A3A0-3DFF789F5BE3}"/>
          </ac:spMkLst>
        </pc:spChg>
        <pc:spChg chg="mod">
          <ac:chgData name="Rohit J Kate" userId="6acfeb0a-1742-4fee-9ad0-3462b52b7fdf" providerId="ADAL" clId="{A962BAEA-86D3-45A1-9EEA-7849D695E784}" dt="2021-11-11T15:49:57.040" v="10536" actId="20577"/>
          <ac:spMkLst>
            <pc:docMk/>
            <pc:sldMk cId="3301290671" sldId="382"/>
            <ac:spMk id="3" creationId="{C4EB3921-FDA9-469C-BADF-CAF4D188ADD3}"/>
          </ac:spMkLst>
        </pc:spChg>
      </pc:sldChg>
      <pc:sldChg chg="addSp delSp modSp add mod ord modAnim">
        <pc:chgData name="Rohit J Kate" userId="6acfeb0a-1742-4fee-9ad0-3462b52b7fdf" providerId="ADAL" clId="{A962BAEA-86D3-45A1-9EEA-7849D695E784}" dt="2021-11-11T04:52:41.994" v="5176" actId="1076"/>
        <pc:sldMkLst>
          <pc:docMk/>
          <pc:sldMk cId="269043336" sldId="383"/>
        </pc:sldMkLst>
        <pc:spChg chg="del">
          <ac:chgData name="Rohit J Kate" userId="6acfeb0a-1742-4fee-9ad0-3462b52b7fdf" providerId="ADAL" clId="{A962BAEA-86D3-45A1-9EEA-7849D695E784}" dt="2021-11-11T02:41:08.143" v="2338" actId="478"/>
          <ac:spMkLst>
            <pc:docMk/>
            <pc:sldMk cId="269043336" sldId="383"/>
            <ac:spMk id="20" creationId="{240BEAA5-D108-405C-8C8E-C726D97C4968}"/>
          </ac:spMkLst>
        </pc:spChg>
        <pc:spChg chg="del">
          <ac:chgData name="Rohit J Kate" userId="6acfeb0a-1742-4fee-9ad0-3462b52b7fdf" providerId="ADAL" clId="{A962BAEA-86D3-45A1-9EEA-7849D695E784}" dt="2021-11-11T02:41:08.143" v="2338" actId="478"/>
          <ac:spMkLst>
            <pc:docMk/>
            <pc:sldMk cId="269043336" sldId="383"/>
            <ac:spMk id="27" creationId="{8D237652-E7CF-4144-AD4A-F8DB03F5DE9F}"/>
          </ac:spMkLst>
        </pc:spChg>
        <pc:spChg chg="add mod">
          <ac:chgData name="Rohit J Kate" userId="6acfeb0a-1742-4fee-9ad0-3462b52b7fdf" providerId="ADAL" clId="{A962BAEA-86D3-45A1-9EEA-7849D695E784}" dt="2021-11-11T02:41:23.590" v="2343" actId="1076"/>
          <ac:spMkLst>
            <pc:docMk/>
            <pc:sldMk cId="269043336" sldId="383"/>
            <ac:spMk id="40" creationId="{BFB1A4FF-0154-4886-85C4-45FD579DD419}"/>
          </ac:spMkLst>
        </pc:spChg>
        <pc:spChg chg="del mod">
          <ac:chgData name="Rohit J Kate" userId="6acfeb0a-1742-4fee-9ad0-3462b52b7fdf" providerId="ADAL" clId="{A962BAEA-86D3-45A1-9EEA-7849D695E784}" dt="2021-11-11T02:40:52.588" v="2337" actId="478"/>
          <ac:spMkLst>
            <pc:docMk/>
            <pc:sldMk cId="269043336" sldId="383"/>
            <ac:spMk id="52" creationId="{3D4BDEC0-F98E-4821-883C-30941DDD45DD}"/>
          </ac:spMkLst>
        </pc:spChg>
        <pc:spChg chg="mod">
          <ac:chgData name="Rohit J Kate" userId="6acfeb0a-1742-4fee-9ad0-3462b52b7fdf" providerId="ADAL" clId="{A962BAEA-86D3-45A1-9EEA-7849D695E784}" dt="2021-11-11T04:52:41.994" v="5176" actId="1076"/>
          <ac:spMkLst>
            <pc:docMk/>
            <pc:sldMk cId="269043336" sldId="383"/>
            <ac:spMk id="56" creationId="{AB36A068-814C-46CF-BFBC-E8ECDB7317F2}"/>
          </ac:spMkLst>
        </pc:spChg>
        <pc:cxnChg chg="del mod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25" creationId="{5E36B053-CBF3-4575-9CF0-66EB128065E7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29" creationId="{25EB4F36-AD96-44AE-8BCF-B48CA9E8A07D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30" creationId="{BB8C3DBC-5268-4280-9A0C-83341BD35595}"/>
          </ac:cxnSpMkLst>
        </pc:cxnChg>
        <pc:cxnChg chg="del">
          <ac:chgData name="Rohit J Kate" userId="6acfeb0a-1742-4fee-9ad0-3462b52b7fdf" providerId="ADAL" clId="{A962BAEA-86D3-45A1-9EEA-7849D695E784}" dt="2021-11-11T02:41:08.143" v="2338" actId="478"/>
          <ac:cxnSpMkLst>
            <pc:docMk/>
            <pc:sldMk cId="269043336" sldId="383"/>
            <ac:cxnSpMk id="31" creationId="{0B01BA5C-F312-425F-8E39-2392FD8AD67E}"/>
          </ac:cxnSpMkLst>
        </pc:cxnChg>
        <pc:cxnChg chg="del">
          <ac:chgData name="Rohit J Kate" userId="6acfeb0a-1742-4fee-9ad0-3462b52b7fdf" providerId="ADAL" clId="{A962BAEA-86D3-45A1-9EEA-7849D695E784}" dt="2021-11-11T02:41:10.653" v="2339" actId="478"/>
          <ac:cxnSpMkLst>
            <pc:docMk/>
            <pc:sldMk cId="269043336" sldId="383"/>
            <ac:cxnSpMk id="32" creationId="{3019A390-62AB-4015-80C9-9B501529EDB0}"/>
          </ac:cxnSpMkLst>
        </pc:cxnChg>
        <pc:cxnChg chg="mod">
          <ac:chgData name="Rohit J Kate" userId="6acfeb0a-1742-4fee-9ad0-3462b52b7fdf" providerId="ADAL" clId="{A962BAEA-86D3-45A1-9EEA-7849D695E784}" dt="2021-11-11T02:40:50.637" v="2336" actId="1076"/>
          <ac:cxnSpMkLst>
            <pc:docMk/>
            <pc:sldMk cId="269043336" sldId="383"/>
            <ac:cxnSpMk id="49" creationId="{35CB8BF0-FBE0-4BE5-9B46-58540FA547F4}"/>
          </ac:cxnSpMkLst>
        </pc:cxnChg>
      </pc:sldChg>
      <pc:sldChg chg="addSp delSp modSp add mod modAnim">
        <pc:chgData name="Rohit J Kate" userId="6acfeb0a-1742-4fee-9ad0-3462b52b7fdf" providerId="ADAL" clId="{A962BAEA-86D3-45A1-9EEA-7849D695E784}" dt="2021-11-11T15:51:07.297" v="10571"/>
        <pc:sldMkLst>
          <pc:docMk/>
          <pc:sldMk cId="882587733" sldId="384"/>
        </pc:sldMkLst>
        <pc:spChg chg="add mod">
          <ac:chgData name="Rohit J Kate" userId="6acfeb0a-1742-4fee-9ad0-3462b52b7fdf" providerId="ADAL" clId="{A962BAEA-86D3-45A1-9EEA-7849D695E784}" dt="2021-11-11T15:50:27.143" v="10567" actId="20577"/>
          <ac:spMkLst>
            <pc:docMk/>
            <pc:sldMk cId="882587733" sldId="384"/>
            <ac:spMk id="40" creationId="{DBA434DC-7791-4592-BC36-434F13BA1DD2}"/>
          </ac:spMkLst>
        </pc:spChg>
        <pc:cxnChg chg="add del mod">
          <ac:chgData name="Rohit J Kate" userId="6acfeb0a-1742-4fee-9ad0-3462b52b7fdf" providerId="ADAL" clId="{A962BAEA-86D3-45A1-9EEA-7849D695E784}" dt="2021-11-11T02:45:21.911" v="2614" actId="478"/>
          <ac:cxnSpMkLst>
            <pc:docMk/>
            <pc:sldMk cId="882587733" sldId="384"/>
            <ac:cxnSpMk id="17" creationId="{241B85C4-F531-483B-82C9-4C2A33CDC2BC}"/>
          </ac:cxnSpMkLst>
        </pc:cxnChg>
        <pc:cxnChg chg="add">
          <ac:chgData name="Rohit J Kate" userId="6acfeb0a-1742-4fee-9ad0-3462b52b7fdf" providerId="ADAL" clId="{A962BAEA-86D3-45A1-9EEA-7849D695E784}" dt="2021-11-11T02:45:27.359" v="2615" actId="11529"/>
          <ac:cxnSpMkLst>
            <pc:docMk/>
            <pc:sldMk cId="882587733" sldId="384"/>
            <ac:cxnSpMk id="34" creationId="{9AD54927-DBBA-4264-936B-1EC7AC03AEC0}"/>
          </ac:cxnSpMkLst>
        </pc:cxnChg>
      </pc:sldChg>
      <pc:sldChg chg="modSp new mod">
        <pc:chgData name="Rohit J Kate" userId="6acfeb0a-1742-4fee-9ad0-3462b52b7fdf" providerId="ADAL" clId="{A962BAEA-86D3-45A1-9EEA-7849D695E784}" dt="2021-11-11T06:12:23.588" v="7770" actId="20577"/>
        <pc:sldMkLst>
          <pc:docMk/>
          <pc:sldMk cId="1170507970" sldId="385"/>
        </pc:sldMkLst>
        <pc:spChg chg="mod">
          <ac:chgData name="Rohit J Kate" userId="6acfeb0a-1742-4fee-9ad0-3462b52b7fdf" providerId="ADAL" clId="{A962BAEA-86D3-45A1-9EEA-7849D695E784}" dt="2021-11-11T02:47:26.643" v="2654" actId="20577"/>
          <ac:spMkLst>
            <pc:docMk/>
            <pc:sldMk cId="1170507970" sldId="385"/>
            <ac:spMk id="2" creationId="{17DBC621-90F9-4899-8FA6-C2A8BC50417A}"/>
          </ac:spMkLst>
        </pc:spChg>
        <pc:spChg chg="mod">
          <ac:chgData name="Rohit J Kate" userId="6acfeb0a-1742-4fee-9ad0-3462b52b7fdf" providerId="ADAL" clId="{A962BAEA-86D3-45A1-9EEA-7849D695E784}" dt="2021-11-11T06:12:23.588" v="7770" actId="20577"/>
          <ac:spMkLst>
            <pc:docMk/>
            <pc:sldMk cId="1170507970" sldId="385"/>
            <ac:spMk id="3" creationId="{8D6FA8FC-4C40-44BB-A73A-B4371B51B5DE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15:51:51.587" v="10594" actId="1076"/>
        <pc:sldMkLst>
          <pc:docMk/>
          <pc:sldMk cId="145168029" sldId="386"/>
        </pc:sldMkLst>
        <pc:spChg chg="mod">
          <ac:chgData name="Rohit J Kate" userId="6acfeb0a-1742-4fee-9ad0-3462b52b7fdf" providerId="ADAL" clId="{A962BAEA-86D3-45A1-9EEA-7849D695E784}" dt="2021-11-11T03:22:39.421" v="3495" actId="20577"/>
          <ac:spMkLst>
            <pc:docMk/>
            <pc:sldMk cId="145168029" sldId="386"/>
            <ac:spMk id="2" creationId="{6A99CF5F-C046-4AFA-8A2D-11E7DDA12C8D}"/>
          </ac:spMkLst>
        </pc:spChg>
        <pc:spChg chg="del">
          <ac:chgData name="Rohit J Kate" userId="6acfeb0a-1742-4fee-9ad0-3462b52b7fdf" providerId="ADAL" clId="{A962BAEA-86D3-45A1-9EEA-7849D695E784}" dt="2021-11-11T03:20:05.106" v="3426" actId="478"/>
          <ac:spMkLst>
            <pc:docMk/>
            <pc:sldMk cId="145168029" sldId="386"/>
            <ac:spMk id="3" creationId="{5AB0C729-BE2B-4317-AD3E-DDD8AF70D742}"/>
          </ac:spMkLst>
        </pc:spChg>
        <pc:spChg chg="add mod">
          <ac:chgData name="Rohit J Kate" userId="6acfeb0a-1742-4fee-9ad0-3462b52b7fdf" providerId="ADAL" clId="{A962BAEA-86D3-45A1-9EEA-7849D695E784}" dt="2021-11-11T05:05:44.258" v="5643" actId="114"/>
          <ac:spMkLst>
            <pc:docMk/>
            <pc:sldMk cId="145168029" sldId="386"/>
            <ac:spMk id="7" creationId="{EC090003-A1AB-43D2-ADA3-17AF477C26EA}"/>
          </ac:spMkLst>
        </pc:spChg>
        <pc:spChg chg="add mod">
          <ac:chgData name="Rohit J Kate" userId="6acfeb0a-1742-4fee-9ad0-3462b52b7fdf" providerId="ADAL" clId="{A962BAEA-86D3-45A1-9EEA-7849D695E784}" dt="2021-11-11T15:51:51.587" v="10594" actId="1076"/>
          <ac:spMkLst>
            <pc:docMk/>
            <pc:sldMk cId="145168029" sldId="386"/>
            <ac:spMk id="8" creationId="{892ABBBD-F833-46C7-9F45-D882736A21A2}"/>
          </ac:spMkLst>
        </pc:spChg>
        <pc:picChg chg="add mod">
          <ac:chgData name="Rohit J Kate" userId="6acfeb0a-1742-4fee-9ad0-3462b52b7fdf" providerId="ADAL" clId="{A962BAEA-86D3-45A1-9EEA-7849D695E784}" dt="2021-11-11T03:20:54.087" v="3464" actId="1076"/>
          <ac:picMkLst>
            <pc:docMk/>
            <pc:sldMk cId="145168029" sldId="386"/>
            <ac:picMk id="6" creationId="{5ECCDD53-619A-4887-9DD6-BA8636763BB7}"/>
          </ac:picMkLst>
        </pc:picChg>
      </pc:sldChg>
      <pc:sldChg chg="modSp add mod ord modAnim">
        <pc:chgData name="Rohit J Kate" userId="6acfeb0a-1742-4fee-9ad0-3462b52b7fdf" providerId="ADAL" clId="{A962BAEA-86D3-45A1-9EEA-7849D695E784}" dt="2021-11-11T03:19:19.946" v="3425" actId="404"/>
        <pc:sldMkLst>
          <pc:docMk/>
          <pc:sldMk cId="867850933" sldId="387"/>
        </pc:sldMkLst>
        <pc:spChg chg="mod">
          <ac:chgData name="Rohit J Kate" userId="6acfeb0a-1742-4fee-9ad0-3462b52b7fdf" providerId="ADAL" clId="{A962BAEA-86D3-45A1-9EEA-7849D695E784}" dt="2021-11-11T03:19:19.946" v="3425" actId="404"/>
          <ac:spMkLst>
            <pc:docMk/>
            <pc:sldMk cId="867850933" sldId="387"/>
            <ac:spMk id="37" creationId="{022F4341-8E21-48C0-B1DB-DF6141EEA0B3}"/>
          </ac:spMkLst>
        </pc:spChg>
      </pc:sldChg>
      <pc:sldChg chg="modSp new mod">
        <pc:chgData name="Rohit J Kate" userId="6acfeb0a-1742-4fee-9ad0-3462b52b7fdf" providerId="ADAL" clId="{A962BAEA-86D3-45A1-9EEA-7849D695E784}" dt="2021-11-11T05:32:22.395" v="6266" actId="20577"/>
        <pc:sldMkLst>
          <pc:docMk/>
          <pc:sldMk cId="2048713148" sldId="388"/>
        </pc:sldMkLst>
        <pc:spChg chg="mod">
          <ac:chgData name="Rohit J Kate" userId="6acfeb0a-1742-4fee-9ad0-3462b52b7fdf" providerId="ADAL" clId="{A962BAEA-86D3-45A1-9EEA-7849D695E784}" dt="2021-11-11T03:22:32.424" v="3485" actId="20577"/>
          <ac:spMkLst>
            <pc:docMk/>
            <pc:sldMk cId="2048713148" sldId="388"/>
            <ac:spMk id="2" creationId="{2822024C-12A8-41FB-A2EE-A4C3B768A813}"/>
          </ac:spMkLst>
        </pc:spChg>
        <pc:spChg chg="mod">
          <ac:chgData name="Rohit J Kate" userId="6acfeb0a-1742-4fee-9ad0-3462b52b7fdf" providerId="ADAL" clId="{A962BAEA-86D3-45A1-9EEA-7849D695E784}" dt="2021-11-11T05:32:22.395" v="6266" actId="20577"/>
          <ac:spMkLst>
            <pc:docMk/>
            <pc:sldMk cId="2048713148" sldId="388"/>
            <ac:spMk id="3" creationId="{D04A1395-FC9B-4CF8-A950-8F4A19438D91}"/>
          </ac:spMkLst>
        </pc:spChg>
      </pc:sldChg>
      <pc:sldChg chg="modSp new mod">
        <pc:chgData name="Rohit J Kate" userId="6acfeb0a-1742-4fee-9ad0-3462b52b7fdf" providerId="ADAL" clId="{A962BAEA-86D3-45A1-9EEA-7849D695E784}" dt="2021-11-11T04:49:35.924" v="5099" actId="27636"/>
        <pc:sldMkLst>
          <pc:docMk/>
          <pc:sldMk cId="1801836455" sldId="389"/>
        </pc:sldMkLst>
        <pc:spChg chg="mod">
          <ac:chgData name="Rohit J Kate" userId="6acfeb0a-1742-4fee-9ad0-3462b52b7fdf" providerId="ADAL" clId="{A962BAEA-86D3-45A1-9EEA-7849D695E784}" dt="2021-11-11T03:40:13.012" v="4151" actId="20577"/>
          <ac:spMkLst>
            <pc:docMk/>
            <pc:sldMk cId="1801836455" sldId="389"/>
            <ac:spMk id="2" creationId="{E032ECC1-2F57-4CC6-A933-1F6F54E8157C}"/>
          </ac:spMkLst>
        </pc:spChg>
        <pc:spChg chg="mod">
          <ac:chgData name="Rohit J Kate" userId="6acfeb0a-1742-4fee-9ad0-3462b52b7fdf" providerId="ADAL" clId="{A962BAEA-86D3-45A1-9EEA-7849D695E784}" dt="2021-11-11T04:49:35.924" v="5099" actId="27636"/>
          <ac:spMkLst>
            <pc:docMk/>
            <pc:sldMk cId="1801836455" sldId="389"/>
            <ac:spMk id="3" creationId="{5FE4C07C-1788-4284-8146-5B895F2ACBA1}"/>
          </ac:spMkLst>
        </pc:spChg>
      </pc:sldChg>
      <pc:sldChg chg="addSp delSp modSp new mod ord">
        <pc:chgData name="Rohit J Kate" userId="6acfeb0a-1742-4fee-9ad0-3462b52b7fdf" providerId="ADAL" clId="{A962BAEA-86D3-45A1-9EEA-7849D695E784}" dt="2021-11-11T16:00:06.710" v="10650" actId="20577"/>
        <pc:sldMkLst>
          <pc:docMk/>
          <pc:sldMk cId="343916229" sldId="390"/>
        </pc:sldMkLst>
        <pc:spChg chg="mod">
          <ac:chgData name="Rohit J Kate" userId="6acfeb0a-1742-4fee-9ad0-3462b52b7fdf" providerId="ADAL" clId="{A962BAEA-86D3-45A1-9EEA-7849D695E784}" dt="2021-11-11T03:47:28.548" v="4675" actId="20577"/>
          <ac:spMkLst>
            <pc:docMk/>
            <pc:sldMk cId="343916229" sldId="390"/>
            <ac:spMk id="2" creationId="{A12C0F96-3A68-4CE2-B8AC-0F13091A877E}"/>
          </ac:spMkLst>
        </pc:spChg>
        <pc:spChg chg="del">
          <ac:chgData name="Rohit J Kate" userId="6acfeb0a-1742-4fee-9ad0-3462b52b7fdf" providerId="ADAL" clId="{A962BAEA-86D3-45A1-9EEA-7849D695E784}" dt="2021-11-11T03:51:06.601" v="4676" actId="931"/>
          <ac:spMkLst>
            <pc:docMk/>
            <pc:sldMk cId="343916229" sldId="390"/>
            <ac:spMk id="3" creationId="{8546169A-C88E-4235-8CAF-0CA7364D65C3}"/>
          </ac:spMkLst>
        </pc:spChg>
        <pc:spChg chg="add mod">
          <ac:chgData name="Rohit J Kate" userId="6acfeb0a-1742-4fee-9ad0-3462b52b7fdf" providerId="ADAL" clId="{A962BAEA-86D3-45A1-9EEA-7849D695E784}" dt="2021-11-11T16:00:06.710" v="10650" actId="20577"/>
          <ac:spMkLst>
            <pc:docMk/>
            <pc:sldMk cId="343916229" sldId="390"/>
            <ac:spMk id="3" creationId="{A9FC5686-D6E3-4375-AA12-45F15C24FE49}"/>
          </ac:spMkLst>
        </pc:spChg>
        <pc:spChg chg="add mod">
          <ac:chgData name="Rohit J Kate" userId="6acfeb0a-1742-4fee-9ad0-3462b52b7fdf" providerId="ADAL" clId="{A962BAEA-86D3-45A1-9EEA-7849D695E784}" dt="2021-11-11T15:59:44.428" v="10644" actId="1076"/>
          <ac:spMkLst>
            <pc:docMk/>
            <pc:sldMk cId="343916229" sldId="390"/>
            <ac:spMk id="7" creationId="{8E1C0220-ECAF-4BC1-8C7E-D6E5260A7FBF}"/>
          </ac:spMkLst>
        </pc:spChg>
        <pc:spChg chg="add del mod">
          <ac:chgData name="Rohit J Kate" userId="6acfeb0a-1742-4fee-9ad0-3462b52b7fdf" providerId="ADAL" clId="{A962BAEA-86D3-45A1-9EEA-7849D695E784}" dt="2021-11-11T03:52:09.726" v="4687"/>
          <ac:spMkLst>
            <pc:docMk/>
            <pc:sldMk cId="343916229" sldId="390"/>
            <ac:spMk id="8" creationId="{A31917C9-40DD-4419-9301-92E31A0E1743}"/>
          </ac:spMkLst>
        </pc:spChg>
        <pc:spChg chg="add mod">
          <ac:chgData name="Rohit J Kate" userId="6acfeb0a-1742-4fee-9ad0-3462b52b7fdf" providerId="ADAL" clId="{A962BAEA-86D3-45A1-9EEA-7849D695E784}" dt="2021-11-11T05:05:34.815" v="5641" actId="1076"/>
          <ac:spMkLst>
            <pc:docMk/>
            <pc:sldMk cId="343916229" sldId="390"/>
            <ac:spMk id="9" creationId="{C9563319-E0EC-4DD0-8594-131D6970F096}"/>
          </ac:spMkLst>
        </pc:spChg>
        <pc:picChg chg="add mod">
          <ac:chgData name="Rohit J Kate" userId="6acfeb0a-1742-4fee-9ad0-3462b52b7fdf" providerId="ADAL" clId="{A962BAEA-86D3-45A1-9EEA-7849D695E784}" dt="2021-11-11T03:51:54.862" v="4683" actId="1076"/>
          <ac:picMkLst>
            <pc:docMk/>
            <pc:sldMk cId="343916229" sldId="390"/>
            <ac:picMk id="6" creationId="{FF8EF89F-EAE5-46EA-9B78-D35DBCBB4240}"/>
          </ac:picMkLst>
        </pc:picChg>
      </pc:sldChg>
      <pc:sldChg chg="addSp delSp modSp new mod ord modAnim">
        <pc:chgData name="Rohit J Kate" userId="6acfeb0a-1742-4fee-9ad0-3462b52b7fdf" providerId="ADAL" clId="{A962BAEA-86D3-45A1-9EEA-7849D695E784}" dt="2021-11-11T05:03:10.245" v="5636" actId="14100"/>
        <pc:sldMkLst>
          <pc:docMk/>
          <pc:sldMk cId="3343305829" sldId="391"/>
        </pc:sldMkLst>
        <pc:spChg chg="mod">
          <ac:chgData name="Rohit J Kate" userId="6acfeb0a-1742-4fee-9ad0-3462b52b7fdf" providerId="ADAL" clId="{A962BAEA-86D3-45A1-9EEA-7849D695E784}" dt="2021-11-11T04:56:56.680" v="5285" actId="20577"/>
          <ac:spMkLst>
            <pc:docMk/>
            <pc:sldMk cId="3343305829" sldId="391"/>
            <ac:spMk id="2" creationId="{71AB4009-D4D2-4A4C-A186-3B86BE28D58E}"/>
          </ac:spMkLst>
        </pc:spChg>
        <pc:spChg chg="mod">
          <ac:chgData name="Rohit J Kate" userId="6acfeb0a-1742-4fee-9ad0-3462b52b7fdf" providerId="ADAL" clId="{A962BAEA-86D3-45A1-9EEA-7849D695E784}" dt="2021-11-11T04:54:00.032" v="5229" actId="1076"/>
          <ac:spMkLst>
            <pc:docMk/>
            <pc:sldMk cId="3343305829" sldId="391"/>
            <ac:spMk id="3" creationId="{2CB54BEF-14B7-47AE-9002-F147A53251A1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6" creationId="{E5FD4D6C-994C-44CD-909A-3C98D5EE88CF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8" creationId="{538AC2D1-1E3A-4616-A4E9-C338EA7635F2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0" creationId="{A33B858B-20D2-454F-9CB3-E17580482EC3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2" creationId="{A078E0A1-F22A-487D-84AC-27CA4C896A19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4" creationId="{577EF370-915F-4CB3-8C4A-B0C09C8F99C6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6" creationId="{8CFB206E-927D-4200-82F8-4F5CF79D3955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7" creationId="{3F6B42FB-5CB0-4548-ABAF-44C9F3DCD7F1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19" creationId="{F20B4C0F-486C-4663-A26F-8DF76B953FAF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0" creationId="{EC686E4E-7CFC-4F18-9479-C375E1D19F48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1" creationId="{9983B4EA-2583-4F54-B59B-831CF50290C8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3" creationId="{0B4A877E-06CA-42C6-BE20-FCCEA7DFD375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4" creationId="{D05920E3-34A9-4CB8-A69F-0677C3295B7B}"/>
          </ac:spMkLst>
        </pc:spChg>
        <pc:spChg chg="add mod">
          <ac:chgData name="Rohit J Kate" userId="6acfeb0a-1742-4fee-9ad0-3462b52b7fdf" providerId="ADAL" clId="{A962BAEA-86D3-45A1-9EEA-7849D695E784}" dt="2021-11-11T04:55:59.302" v="5262" actId="1036"/>
          <ac:spMkLst>
            <pc:docMk/>
            <pc:sldMk cId="3343305829" sldId="391"/>
            <ac:spMk id="26" creationId="{169B46B9-773D-4AE8-B72B-6CCA0829E8B0}"/>
          </ac:spMkLst>
        </pc:spChg>
        <pc:spChg chg="add del mod">
          <ac:chgData name="Rohit J Kate" userId="6acfeb0a-1742-4fee-9ad0-3462b52b7fdf" providerId="ADAL" clId="{A962BAEA-86D3-45A1-9EEA-7849D695E784}" dt="2021-11-11T04:53:22.377" v="5200" actId="478"/>
          <ac:spMkLst>
            <pc:docMk/>
            <pc:sldMk cId="3343305829" sldId="391"/>
            <ac:spMk id="31" creationId="{50D0F3D7-3C07-4970-8045-D0F02183ADA0}"/>
          </ac:spMkLst>
        </pc:spChg>
        <pc:spChg chg="add mod">
          <ac:chgData name="Rohit J Kate" userId="6acfeb0a-1742-4fee-9ad0-3462b52b7fdf" providerId="ADAL" clId="{A962BAEA-86D3-45A1-9EEA-7849D695E784}" dt="2021-11-11T05:03:10.245" v="5636" actId="14100"/>
          <ac:spMkLst>
            <pc:docMk/>
            <pc:sldMk cId="3343305829" sldId="391"/>
            <ac:spMk id="32" creationId="{AC237E26-B87E-466A-84DD-646FCDD8E9DC}"/>
          </ac:spMkLst>
        </pc:sp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5" creationId="{2A0DD6EE-EDEB-4E01-B2F5-F8C7B7A23F19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7" creationId="{167580B5-9994-4E76-B954-0E2CC16E212E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9" creationId="{34B99A0E-FB07-4BE1-8EC9-46162F8082F6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1" creationId="{C632B567-F769-432A-9464-B1B7BEB3CBD3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3" creationId="{34989A55-84F3-4B6A-9BD9-0F9E1A7B5221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5" creationId="{0FEDD31B-59CB-4E9F-BF33-DDD1EE69AD29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18" creationId="{2601EE0C-B816-4FA2-B262-56F70169D016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2" creationId="{F77E8BE9-01D2-455E-9807-ECE97CD67A2E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5" creationId="{0A9C5710-2344-401C-8C17-83056E80C943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7" creationId="{E4F1C8ED-FFBE-4C43-BA5C-E56F406C0144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8" creationId="{F68B1B4D-8188-48C5-B025-3F45C2FFBC61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29" creationId="{314B42BE-DD6E-4F06-838D-CD1BB81D4CC0}"/>
          </ac:cxnSpMkLst>
        </pc:cxnChg>
        <pc:cxnChg chg="add mod">
          <ac:chgData name="Rohit J Kate" userId="6acfeb0a-1742-4fee-9ad0-3462b52b7fdf" providerId="ADAL" clId="{A962BAEA-86D3-45A1-9EEA-7849D695E784}" dt="2021-11-11T04:55:59.302" v="5262" actId="1036"/>
          <ac:cxnSpMkLst>
            <pc:docMk/>
            <pc:sldMk cId="3343305829" sldId="391"/>
            <ac:cxnSpMk id="30" creationId="{E4BB247C-3997-447E-B992-74B626396E41}"/>
          </ac:cxnSpMkLst>
        </pc:cxnChg>
      </pc:sldChg>
      <pc:sldChg chg="addSp delSp modSp add mod modAnim">
        <pc:chgData name="Rohit J Kate" userId="6acfeb0a-1742-4fee-9ad0-3462b52b7fdf" providerId="ADAL" clId="{A962BAEA-86D3-45A1-9EEA-7849D695E784}" dt="2021-11-11T05:02:58.473" v="5633" actId="1076"/>
        <pc:sldMkLst>
          <pc:docMk/>
          <pc:sldMk cId="115035604" sldId="392"/>
        </pc:sldMkLst>
        <pc:spChg chg="mod">
          <ac:chgData name="Rohit J Kate" userId="6acfeb0a-1742-4fee-9ad0-3462b52b7fdf" providerId="ADAL" clId="{A962BAEA-86D3-45A1-9EEA-7849D695E784}" dt="2021-11-11T04:57:02.296" v="5294" actId="20577"/>
          <ac:spMkLst>
            <pc:docMk/>
            <pc:sldMk cId="115035604" sldId="392"/>
            <ac:spMk id="2" creationId="{71AB4009-D4D2-4A4C-A186-3B86BE28D58E}"/>
          </ac:spMkLst>
        </pc:spChg>
        <pc:spChg chg="del mod">
          <ac:chgData name="Rohit J Kate" userId="6acfeb0a-1742-4fee-9ad0-3462b52b7fdf" providerId="ADAL" clId="{A962BAEA-86D3-45A1-9EEA-7849D695E784}" dt="2021-11-11T04:56:13.745" v="5265" actId="478"/>
          <ac:spMkLst>
            <pc:docMk/>
            <pc:sldMk cId="115035604" sldId="392"/>
            <ac:spMk id="3" creationId="{2CB54BEF-14B7-47AE-9002-F147A53251A1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6" creationId="{E5FD4D6C-994C-44CD-909A-3C98D5EE88CF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8" creationId="{538AC2D1-1E3A-4616-A4E9-C338EA7635F2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0" creationId="{A33B858B-20D2-454F-9CB3-E17580482EC3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2" creationId="{A078E0A1-F22A-487D-84AC-27CA4C896A19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4" creationId="{577EF370-915F-4CB3-8C4A-B0C09C8F99C6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6" creationId="{8CFB206E-927D-4200-82F8-4F5CF79D3955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7" creationId="{3F6B42FB-5CB0-4548-ABAF-44C9F3DCD7F1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19" creationId="{F20B4C0F-486C-4663-A26F-8DF76B953FAF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0" creationId="{EC686E4E-7CFC-4F18-9479-C375E1D19F48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1" creationId="{9983B4EA-2583-4F54-B59B-831CF50290C8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3" creationId="{0B4A877E-06CA-42C6-BE20-FCCEA7DFD375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4" creationId="{D05920E3-34A9-4CB8-A69F-0677C3295B7B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26" creationId="{169B46B9-773D-4AE8-B72B-6CCA0829E8B0}"/>
          </ac:spMkLst>
        </pc:spChg>
        <pc:spChg chg="add del mod">
          <ac:chgData name="Rohit J Kate" userId="6acfeb0a-1742-4fee-9ad0-3462b52b7fdf" providerId="ADAL" clId="{A962BAEA-86D3-45A1-9EEA-7849D695E784}" dt="2021-11-11T04:56:16.735" v="5266" actId="478"/>
          <ac:spMkLst>
            <pc:docMk/>
            <pc:sldMk cId="115035604" sldId="392"/>
            <ac:spMk id="31" creationId="{F8ECA1C0-7964-4980-B9B0-F5A6FFF2FA70}"/>
          </ac:spMkLst>
        </pc:spChg>
        <pc:spChg chg="del">
          <ac:chgData name="Rohit J Kate" userId="6acfeb0a-1742-4fee-9ad0-3462b52b7fdf" providerId="ADAL" clId="{A962BAEA-86D3-45A1-9EEA-7849D695E784}" dt="2021-11-11T04:54:45.086" v="5240" actId="478"/>
          <ac:spMkLst>
            <pc:docMk/>
            <pc:sldMk cId="115035604" sldId="392"/>
            <ac:spMk id="32" creationId="{AC237E26-B87E-466A-84DD-646FCDD8E9DC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4" creationId="{4CFCA319-7CD3-4AD1-A7A3-E33B0F1A58A9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6" creationId="{A33932FD-6511-4033-9D70-81EA1DCECA84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38" creationId="{C3112F4A-A921-4E0E-928E-8C52FFC164B7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0" creationId="{11ACD6C2-5BC4-4379-9D8D-ED65CF454920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2" creationId="{20977BF7-7988-4BDC-8AB9-5000FEE2F9AD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4" creationId="{42E292E4-2F99-482B-B48E-6DA2732FE0D4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5" creationId="{CBD04907-1D5B-4259-A566-E7ACF51F003B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7" creationId="{F016C218-5EE7-4DFE-B6F3-189B490CACE9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8" creationId="{F785C6DB-ED36-4505-B52E-8C48AEF2125B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49" creationId="{AD6733BD-D886-49CA-8CE7-15F5076B5AFD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0" creationId="{BF6B3519-53B6-40B0-B4CF-20EA42AD3447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3" creationId="{CAC3FC15-D8B0-4BDC-813D-81EA84FD2551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4" creationId="{66920120-E9EE-47CC-B603-BF2EA6239D8E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55" creationId="{6C8F70ED-C7D8-4D30-A15E-653E9A89E30F}"/>
          </ac:spMkLst>
        </pc:spChg>
        <pc:spChg chg="add mod">
          <ac:chgData name="Rohit J Kate" userId="6acfeb0a-1742-4fee-9ad0-3462b52b7fdf" providerId="ADAL" clId="{A962BAEA-86D3-45A1-9EEA-7849D695E784}" dt="2021-11-11T04:56:07.555" v="5264" actId="1036"/>
          <ac:spMkLst>
            <pc:docMk/>
            <pc:sldMk cId="115035604" sldId="392"/>
            <ac:spMk id="61" creationId="{984FF2D7-C385-42B3-BFFF-8FA766E722E6}"/>
          </ac:spMkLst>
        </pc:spChg>
        <pc:spChg chg="add del mod">
          <ac:chgData name="Rohit J Kate" userId="6acfeb0a-1742-4fee-9ad0-3462b52b7fdf" providerId="ADAL" clId="{A962BAEA-86D3-45A1-9EEA-7849D695E784}" dt="2021-11-11T04:55:07.256" v="5245" actId="478"/>
          <ac:spMkLst>
            <pc:docMk/>
            <pc:sldMk cId="115035604" sldId="392"/>
            <ac:spMk id="66" creationId="{DBEB2B71-A452-4EB5-8143-01F5DD044600}"/>
          </ac:spMkLst>
        </pc:spChg>
        <pc:spChg chg="add mod">
          <ac:chgData name="Rohit J Kate" userId="6acfeb0a-1742-4fee-9ad0-3462b52b7fdf" providerId="ADAL" clId="{A962BAEA-86D3-45A1-9EEA-7849D695E784}" dt="2021-11-11T05:02:58.473" v="5633" actId="1076"/>
          <ac:spMkLst>
            <pc:docMk/>
            <pc:sldMk cId="115035604" sldId="392"/>
            <ac:spMk id="67" creationId="{FA07B870-6C6C-44F6-8685-A826E7D71EAA}"/>
          </ac:spMkLst>
        </pc:spChg>
        <pc:spChg chg="add mod">
          <ac:chgData name="Rohit J Kate" userId="6acfeb0a-1742-4fee-9ad0-3462b52b7fdf" providerId="ADAL" clId="{A962BAEA-86D3-45A1-9EEA-7849D695E784}" dt="2021-11-11T04:56:21.783" v="5267"/>
          <ac:spMkLst>
            <pc:docMk/>
            <pc:sldMk cId="115035604" sldId="392"/>
            <ac:spMk id="68" creationId="{468B70B1-089B-4AEC-98CD-E80648DFE42C}"/>
          </ac:spMkLst>
        </pc:sp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5" creationId="{2A0DD6EE-EDEB-4E01-B2F5-F8C7B7A23F19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7" creationId="{167580B5-9994-4E76-B954-0E2CC16E212E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9" creationId="{34B99A0E-FB07-4BE1-8EC9-46162F8082F6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1" creationId="{C632B567-F769-432A-9464-B1B7BEB3CBD3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3" creationId="{34989A55-84F3-4B6A-9BD9-0F9E1A7B5221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5" creationId="{0FEDD31B-59CB-4E9F-BF33-DDD1EE69AD29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18" creationId="{2601EE0C-B816-4FA2-B262-56F70169D016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2" creationId="{F77E8BE9-01D2-455E-9807-ECE97CD67A2E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5" creationId="{0A9C5710-2344-401C-8C17-83056E80C943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7" creationId="{E4F1C8ED-FFBE-4C43-BA5C-E56F406C0144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8" creationId="{F68B1B4D-8188-48C5-B025-3F45C2FFBC61}"/>
          </ac:cxnSpMkLst>
        </pc:cxnChg>
        <pc:cxnChg chg="del mod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29" creationId="{314B42BE-DD6E-4F06-838D-CD1BB81D4CC0}"/>
          </ac:cxnSpMkLst>
        </pc:cxnChg>
        <pc:cxnChg chg="del">
          <ac:chgData name="Rohit J Kate" userId="6acfeb0a-1742-4fee-9ad0-3462b52b7fdf" providerId="ADAL" clId="{A962BAEA-86D3-45A1-9EEA-7849D695E784}" dt="2021-11-11T04:54:45.086" v="5240" actId="478"/>
          <ac:cxnSpMkLst>
            <pc:docMk/>
            <pc:sldMk cId="115035604" sldId="392"/>
            <ac:cxnSpMk id="30" creationId="{E4BB247C-3997-447E-B992-74B626396E41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3" creationId="{82108F3C-62B0-44AA-9566-D7FFBD758B2D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5" creationId="{9AF940C8-B022-434E-A919-481BD3BB1224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7" creationId="{9C530CE1-9DD8-4796-9640-2CA0FF80AD72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39" creationId="{0CF39FB6-F95D-44F8-A7A7-9011047A90F7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1" creationId="{C22F62EC-DC51-4149-B3D3-4BBB660D90AF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3" creationId="{C4619F81-CDE2-4A4C-AF20-A1CF230609BC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46" creationId="{ED75AAC2-83F2-4487-A846-EAC7260004A8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1" creationId="{ABF955FC-1268-48F0-954A-36DA9DE6CA0E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2" creationId="{28816230-DBAF-4BC6-9E05-46A1EFEB0BC8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6" creationId="{0C11A695-1592-44F0-86D5-138D47E8800D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7" creationId="{808FF9E2-23F3-4BCB-B163-86B2949699FB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8" creationId="{6354522E-5ABC-4E87-AF1A-8946DA46E0D5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59" creationId="{FDDE0224-22DB-4188-A53C-69F47C8F1600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0" creationId="{A756E8E2-74CB-4B35-83CF-0CC56AFE1D03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2" creationId="{93BDE594-662D-47C8-BB9F-F9F9DED85FA9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3" creationId="{38E9AAC6-7974-4D3E-AF6B-42750DD190C9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4" creationId="{68677360-A105-4F99-B81E-B78B2525001C}"/>
          </ac:cxnSpMkLst>
        </pc:cxnChg>
        <pc:cxnChg chg="add mod">
          <ac:chgData name="Rohit J Kate" userId="6acfeb0a-1742-4fee-9ad0-3462b52b7fdf" providerId="ADAL" clId="{A962BAEA-86D3-45A1-9EEA-7849D695E784}" dt="2021-11-11T04:56:07.555" v="5264" actId="1036"/>
          <ac:cxnSpMkLst>
            <pc:docMk/>
            <pc:sldMk cId="115035604" sldId="392"/>
            <ac:cxnSpMk id="65" creationId="{FCE3A91B-3270-4E05-B75A-A29B71ED1B93}"/>
          </ac:cxnSpMkLst>
        </pc:cxnChg>
      </pc:sldChg>
      <pc:sldChg chg="add del">
        <pc:chgData name="Rohit J Kate" userId="6acfeb0a-1742-4fee-9ad0-3462b52b7fdf" providerId="ADAL" clId="{A962BAEA-86D3-45A1-9EEA-7849D695E784}" dt="2021-11-11T04:52:32.261" v="5172"/>
        <pc:sldMkLst>
          <pc:docMk/>
          <pc:sldMk cId="1544343915" sldId="392"/>
        </pc:sldMkLst>
      </pc:sldChg>
      <pc:sldChg chg="addSp modSp new mod">
        <pc:chgData name="Rohit J Kate" userId="6acfeb0a-1742-4fee-9ad0-3462b52b7fdf" providerId="ADAL" clId="{A962BAEA-86D3-45A1-9EEA-7849D695E784}" dt="2021-11-11T05:03:41.531" v="5639" actId="20577"/>
        <pc:sldMkLst>
          <pc:docMk/>
          <pc:sldMk cId="193923577" sldId="393"/>
        </pc:sldMkLst>
        <pc:spChg chg="mod">
          <ac:chgData name="Rohit J Kate" userId="6acfeb0a-1742-4fee-9ad0-3462b52b7fdf" providerId="ADAL" clId="{A962BAEA-86D3-45A1-9EEA-7849D695E784}" dt="2021-11-11T04:57:08.103" v="5311" actId="20577"/>
          <ac:spMkLst>
            <pc:docMk/>
            <pc:sldMk cId="193923577" sldId="393"/>
            <ac:spMk id="2" creationId="{FF5C4335-010B-4BFB-9663-D686F96D1C42}"/>
          </ac:spMkLst>
        </pc:spChg>
        <pc:spChg chg="mod">
          <ac:chgData name="Rohit J Kate" userId="6acfeb0a-1742-4fee-9ad0-3462b52b7fdf" providerId="ADAL" clId="{A962BAEA-86D3-45A1-9EEA-7849D695E784}" dt="2021-11-11T05:03:41.531" v="5639" actId="20577"/>
          <ac:spMkLst>
            <pc:docMk/>
            <pc:sldMk cId="193923577" sldId="393"/>
            <ac:spMk id="3" creationId="{750B9A54-A894-4357-B370-A58BF9A1E9FE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5" creationId="{3827D168-9758-4415-B933-9757EA09A725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6" creationId="{D7DCE099-059F-4D23-86C5-3CFF50EE67C3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7" creationId="{1ADAB0A0-4CD0-494D-9FD7-DD32ECE1D24A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8" creationId="{FE4A65B2-FBB5-4AE0-81AC-CB5E6EAC1469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5" creationId="{04BA19BF-B560-49FF-A826-0CEBE094C384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6" creationId="{04F7D343-5009-4B37-8C60-5916978C03CB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7" creationId="{4CDEFDF2-653F-4988-988F-1C8CC9216103}"/>
          </ac:spMkLst>
        </pc:spChg>
        <pc:spChg chg="add mod">
          <ac:chgData name="Rohit J Kate" userId="6acfeb0a-1742-4fee-9ad0-3462b52b7fdf" providerId="ADAL" clId="{A962BAEA-86D3-45A1-9EEA-7849D695E784}" dt="2021-11-11T05:00:10.056" v="5596" actId="1035"/>
          <ac:spMkLst>
            <pc:docMk/>
            <pc:sldMk cId="193923577" sldId="393"/>
            <ac:spMk id="18" creationId="{0C0F2847-6E43-4C68-BE80-2A4BF2128D9C}"/>
          </ac:spMkLst>
        </pc:sp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0" creationId="{2C3A048E-5358-4E09-96ED-C28207C395F0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2" creationId="{C60B9CAF-D317-4646-A891-C04A18FFAEFD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4" creationId="{0D7D625D-51C3-4289-AA94-0771C71021C0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19" creationId="{22D50F70-6256-4ECE-9352-B59EA4D576B5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20" creationId="{79D02602-19EA-4FF6-B2AF-2CA5907443F6}"/>
          </ac:cxnSpMkLst>
        </pc:cxnChg>
        <pc:cxnChg chg="add mod">
          <ac:chgData name="Rohit J Kate" userId="6acfeb0a-1742-4fee-9ad0-3462b52b7fdf" providerId="ADAL" clId="{A962BAEA-86D3-45A1-9EEA-7849D695E784}" dt="2021-11-11T05:00:10.056" v="5596" actId="1035"/>
          <ac:cxnSpMkLst>
            <pc:docMk/>
            <pc:sldMk cId="193923577" sldId="393"/>
            <ac:cxnSpMk id="21" creationId="{5A024018-E287-4E1E-9FBE-3DB94EF7B304}"/>
          </ac:cxnSpMkLst>
        </pc:cxnChg>
      </pc:sldChg>
      <pc:sldChg chg="addSp delSp modSp new mod modAnim">
        <pc:chgData name="Rohit J Kate" userId="6acfeb0a-1742-4fee-9ad0-3462b52b7fdf" providerId="ADAL" clId="{A962BAEA-86D3-45A1-9EEA-7849D695E784}" dt="2021-11-11T05:54:20.855" v="6949" actId="20577"/>
        <pc:sldMkLst>
          <pc:docMk/>
          <pc:sldMk cId="1996619496" sldId="394"/>
        </pc:sldMkLst>
        <pc:spChg chg="mod">
          <ac:chgData name="Rohit J Kate" userId="6acfeb0a-1742-4fee-9ad0-3462b52b7fdf" providerId="ADAL" clId="{A962BAEA-86D3-45A1-9EEA-7849D695E784}" dt="2021-11-11T05:08:50.871" v="5692" actId="20577"/>
          <ac:spMkLst>
            <pc:docMk/>
            <pc:sldMk cId="1996619496" sldId="394"/>
            <ac:spMk id="2" creationId="{962C7C65-12A3-400D-BBE6-3CF74FF7EC65}"/>
          </ac:spMkLst>
        </pc:spChg>
        <pc:spChg chg="del">
          <ac:chgData name="Rohit J Kate" userId="6acfeb0a-1742-4fee-9ad0-3462b52b7fdf" providerId="ADAL" clId="{A962BAEA-86D3-45A1-9EEA-7849D695E784}" dt="2021-11-11T05:14:52.858" v="5693" actId="931"/>
          <ac:spMkLst>
            <pc:docMk/>
            <pc:sldMk cId="1996619496" sldId="394"/>
            <ac:spMk id="3" creationId="{A77EDE5E-F9CB-4CBD-9ED3-EDC56AF2B231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9" creationId="{AF0EBAF1-C8A9-435E-88A8-2477B26B3F2F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2" creationId="{1975AD71-C861-437C-9364-1B412D041FCE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7" creationId="{3E3FFF4D-70CE-456D-8F86-39292C21492A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18" creationId="{FBEAE169-FD35-4CD3-8F92-FE7D31B1B653}"/>
          </ac:spMkLst>
        </pc:spChg>
        <pc:spChg chg="add mod">
          <ac:chgData name="Rohit J Kate" userId="6acfeb0a-1742-4fee-9ad0-3462b52b7fdf" providerId="ADAL" clId="{A962BAEA-86D3-45A1-9EEA-7849D695E784}" dt="2021-11-11T05:54:20.855" v="6949" actId="20577"/>
          <ac:spMkLst>
            <pc:docMk/>
            <pc:sldMk cId="1996619496" sldId="394"/>
            <ac:spMk id="19" creationId="{573759BC-6642-4D5D-A15C-80D5061539D4}"/>
          </ac:spMkLst>
        </pc:spChg>
        <pc:spChg chg="add mod">
          <ac:chgData name="Rohit J Kate" userId="6acfeb0a-1742-4fee-9ad0-3462b52b7fdf" providerId="ADAL" clId="{A962BAEA-86D3-45A1-9EEA-7849D695E784}" dt="2021-11-11T05:54:10.089" v="6947" actId="20577"/>
          <ac:spMkLst>
            <pc:docMk/>
            <pc:sldMk cId="1996619496" sldId="394"/>
            <ac:spMk id="21" creationId="{5CF1E926-72DD-40C3-BE91-0F8EBB1C01CF}"/>
          </ac:spMkLst>
        </pc:spChg>
        <pc:spChg chg="add mod">
          <ac:chgData name="Rohit J Kate" userId="6acfeb0a-1742-4fee-9ad0-3462b52b7fdf" providerId="ADAL" clId="{A962BAEA-86D3-45A1-9EEA-7849D695E784}" dt="2021-11-11T05:28:13.298" v="6176" actId="1038"/>
          <ac:spMkLst>
            <pc:docMk/>
            <pc:sldMk cId="1996619496" sldId="394"/>
            <ac:spMk id="24" creationId="{57E56555-5BE3-4983-B09C-A796A1F29B54}"/>
          </ac:spMkLst>
        </pc:spChg>
        <pc:spChg chg="add mod">
          <ac:chgData name="Rohit J Kate" userId="6acfeb0a-1742-4fee-9ad0-3462b52b7fdf" providerId="ADAL" clId="{A962BAEA-86D3-45A1-9EEA-7849D695E784}" dt="2021-11-11T05:31:28.729" v="6240" actId="20577"/>
          <ac:spMkLst>
            <pc:docMk/>
            <pc:sldMk cId="1996619496" sldId="394"/>
            <ac:spMk id="27" creationId="{11B628BD-8AAC-4872-9F3A-18D9EB94E880}"/>
          </ac:spMkLst>
        </pc:spChg>
        <pc:spChg chg="add mod">
          <ac:chgData name="Rohit J Kate" userId="6acfeb0a-1742-4fee-9ad0-3462b52b7fdf" providerId="ADAL" clId="{A962BAEA-86D3-45A1-9EEA-7849D695E784}" dt="2021-11-11T05:30:21.068" v="6236" actId="20577"/>
          <ac:spMkLst>
            <pc:docMk/>
            <pc:sldMk cId="1996619496" sldId="394"/>
            <ac:spMk id="29" creationId="{6B96DAE6-23FB-45F2-B3B2-7697C9A6B704}"/>
          </ac:spMkLst>
        </pc:spChg>
        <pc:picChg chg="add mod">
          <ac:chgData name="Rohit J Kate" userId="6acfeb0a-1742-4fee-9ad0-3462b52b7fdf" providerId="ADAL" clId="{A962BAEA-86D3-45A1-9EEA-7849D695E784}" dt="2021-11-11T05:28:13.298" v="6176" actId="1038"/>
          <ac:picMkLst>
            <pc:docMk/>
            <pc:sldMk cId="1996619496" sldId="394"/>
            <ac:picMk id="6" creationId="{DABC49B4-6421-44D8-B93A-2515D7969512}"/>
          </ac:picMkLst>
        </pc:pic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8" creationId="{A79E0A1B-DEBA-4C69-B791-D8C74968933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11" creationId="{91E07222-493D-4B8A-AF3C-9487CF68B80B}"/>
          </ac:cxnSpMkLst>
        </pc:cxnChg>
        <pc:cxnChg chg="add del mod">
          <ac:chgData name="Rohit J Kate" userId="6acfeb0a-1742-4fee-9ad0-3462b52b7fdf" providerId="ADAL" clId="{A962BAEA-86D3-45A1-9EEA-7849D695E784}" dt="2021-11-11T05:18:36.227" v="5759"/>
          <ac:cxnSpMkLst>
            <pc:docMk/>
            <pc:sldMk cId="1996619496" sldId="394"/>
            <ac:cxnSpMk id="14" creationId="{E6AD54BF-E89A-45BF-B14A-2FFF131FC9CF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16" creationId="{7D2BFA16-303C-407F-9AEF-BE1DC43E7C2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0" creationId="{F293ED92-BDD9-41D9-A59C-88F0B3F907B6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3" creationId="{4EE8DD89-AE2D-4AE9-BD7E-42C4302E6F90}"/>
          </ac:cxnSpMkLst>
        </pc:cxnChg>
        <pc:cxnChg chg="add mod">
          <ac:chgData name="Rohit J Kate" userId="6acfeb0a-1742-4fee-9ad0-3462b52b7fdf" providerId="ADAL" clId="{A962BAEA-86D3-45A1-9EEA-7849D695E784}" dt="2021-11-11T05:28:13.298" v="6176" actId="1038"/>
          <ac:cxnSpMkLst>
            <pc:docMk/>
            <pc:sldMk cId="1996619496" sldId="394"/>
            <ac:cxnSpMk id="26" creationId="{5BEE38C9-84AB-4900-8844-FC2014299072}"/>
          </ac:cxnSpMkLst>
        </pc:cxnChg>
        <pc:cxnChg chg="add mod">
          <ac:chgData name="Rohit J Kate" userId="6acfeb0a-1742-4fee-9ad0-3462b52b7fdf" providerId="ADAL" clId="{A962BAEA-86D3-45A1-9EEA-7849D695E784}" dt="2021-11-11T05:30:27.734" v="6237" actId="14100"/>
          <ac:cxnSpMkLst>
            <pc:docMk/>
            <pc:sldMk cId="1996619496" sldId="394"/>
            <ac:cxnSpMk id="28" creationId="{7ACD3BCC-093F-4612-8D87-AFC17D68B6ED}"/>
          </ac:cxnSpMkLst>
        </pc:cxnChg>
      </pc:sldChg>
      <pc:sldChg chg="modSp new mod">
        <pc:chgData name="Rohit J Kate" userId="6acfeb0a-1742-4fee-9ad0-3462b52b7fdf" providerId="ADAL" clId="{A962BAEA-86D3-45A1-9EEA-7849D695E784}" dt="2021-11-11T06:16:25.734" v="7827" actId="20577"/>
        <pc:sldMkLst>
          <pc:docMk/>
          <pc:sldMk cId="3661984619" sldId="395"/>
        </pc:sldMkLst>
        <pc:spChg chg="mod">
          <ac:chgData name="Rohit J Kate" userId="6acfeb0a-1742-4fee-9ad0-3462b52b7fdf" providerId="ADAL" clId="{A962BAEA-86D3-45A1-9EEA-7849D695E784}" dt="2021-11-11T05:33:13.635" v="6289" actId="20577"/>
          <ac:spMkLst>
            <pc:docMk/>
            <pc:sldMk cId="3661984619" sldId="395"/>
            <ac:spMk id="2" creationId="{16E0B4C7-D83A-4188-8D45-DE309952F918}"/>
          </ac:spMkLst>
        </pc:spChg>
        <pc:spChg chg="mod">
          <ac:chgData name="Rohit J Kate" userId="6acfeb0a-1742-4fee-9ad0-3462b52b7fdf" providerId="ADAL" clId="{A962BAEA-86D3-45A1-9EEA-7849D695E784}" dt="2021-11-11T06:16:25.734" v="7827" actId="20577"/>
          <ac:spMkLst>
            <pc:docMk/>
            <pc:sldMk cId="3661984619" sldId="395"/>
            <ac:spMk id="3" creationId="{21078377-814C-4923-9625-7631C9CB08A6}"/>
          </ac:spMkLst>
        </pc:spChg>
      </pc:sldChg>
      <pc:sldChg chg="modSp new mod">
        <pc:chgData name="Rohit J Kate" userId="6acfeb0a-1742-4fee-9ad0-3462b52b7fdf" providerId="ADAL" clId="{A962BAEA-86D3-45A1-9EEA-7849D695E784}" dt="2021-11-11T06:07:56.693" v="7718" actId="27636"/>
        <pc:sldMkLst>
          <pc:docMk/>
          <pc:sldMk cId="856745306" sldId="396"/>
        </pc:sldMkLst>
        <pc:spChg chg="mod">
          <ac:chgData name="Rohit J Kate" userId="6acfeb0a-1742-4fee-9ad0-3462b52b7fdf" providerId="ADAL" clId="{A962BAEA-86D3-45A1-9EEA-7849D695E784}" dt="2021-11-11T05:55:25.558" v="6981" actId="20577"/>
          <ac:spMkLst>
            <pc:docMk/>
            <pc:sldMk cId="856745306" sldId="396"/>
            <ac:spMk id="2" creationId="{61BFCD49-3347-4B35-8679-CF7D1E1EA31C}"/>
          </ac:spMkLst>
        </pc:spChg>
        <pc:spChg chg="mod">
          <ac:chgData name="Rohit J Kate" userId="6acfeb0a-1742-4fee-9ad0-3462b52b7fdf" providerId="ADAL" clId="{A962BAEA-86D3-45A1-9EEA-7849D695E784}" dt="2021-11-11T06:07:56.693" v="7718" actId="27636"/>
          <ac:spMkLst>
            <pc:docMk/>
            <pc:sldMk cId="856745306" sldId="396"/>
            <ac:spMk id="3" creationId="{19B24340-575C-4018-B636-475B2DEB1902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6:10:10.294" v="7727" actId="1076"/>
        <pc:sldMkLst>
          <pc:docMk/>
          <pc:sldMk cId="2587316366" sldId="397"/>
        </pc:sldMkLst>
        <pc:spChg chg="mod">
          <ac:chgData name="Rohit J Kate" userId="6acfeb0a-1742-4fee-9ad0-3462b52b7fdf" providerId="ADAL" clId="{A962BAEA-86D3-45A1-9EEA-7849D695E784}" dt="2021-11-11T06:02:09.440" v="7621"/>
          <ac:spMkLst>
            <pc:docMk/>
            <pc:sldMk cId="2587316366" sldId="397"/>
            <ac:spMk id="2" creationId="{F166A179-770F-4D0F-BDB9-80BD14B1E2AD}"/>
          </ac:spMkLst>
        </pc:spChg>
        <pc:spChg chg="del">
          <ac:chgData name="Rohit J Kate" userId="6acfeb0a-1742-4fee-9ad0-3462b52b7fdf" providerId="ADAL" clId="{A962BAEA-86D3-45A1-9EEA-7849D695E784}" dt="2021-11-11T06:08:02.471" v="7719" actId="478"/>
          <ac:spMkLst>
            <pc:docMk/>
            <pc:sldMk cId="2587316366" sldId="397"/>
            <ac:spMk id="3" creationId="{F2EBB3B9-B209-4F4F-8FF5-BCF1DBF35D21}"/>
          </ac:spMkLst>
        </pc:spChg>
        <pc:spChg chg="add mod">
          <ac:chgData name="Rohit J Kate" userId="6acfeb0a-1742-4fee-9ad0-3462b52b7fdf" providerId="ADAL" clId="{A962BAEA-86D3-45A1-9EEA-7849D695E784}" dt="2021-11-11T06:10:10.294" v="7727" actId="1076"/>
          <ac:spMkLst>
            <pc:docMk/>
            <pc:sldMk cId="2587316366" sldId="397"/>
            <ac:spMk id="7" creationId="{60816FDC-EF31-46E2-92D3-5F6F173FED95}"/>
          </ac:spMkLst>
        </pc:spChg>
        <pc:picChg chg="add mod">
          <ac:chgData name="Rohit J Kate" userId="6acfeb0a-1742-4fee-9ad0-3462b52b7fdf" providerId="ADAL" clId="{A962BAEA-86D3-45A1-9EEA-7849D695E784}" dt="2021-11-11T06:09:19.017" v="7722" actId="962"/>
          <ac:picMkLst>
            <pc:docMk/>
            <pc:sldMk cId="2587316366" sldId="397"/>
            <ac:picMk id="6" creationId="{8BAFFF53-396F-4498-858B-B1AE8984257A}"/>
          </ac:picMkLst>
        </pc:picChg>
      </pc:sldChg>
      <pc:sldChg chg="modSp new mod">
        <pc:chgData name="Rohit J Kate" userId="6acfeb0a-1742-4fee-9ad0-3462b52b7fdf" providerId="ADAL" clId="{A962BAEA-86D3-45A1-9EEA-7849D695E784}" dt="2021-11-11T06:24:39.284" v="8261"/>
        <pc:sldMkLst>
          <pc:docMk/>
          <pc:sldMk cId="3270896062" sldId="398"/>
        </pc:sldMkLst>
        <pc:spChg chg="mod">
          <ac:chgData name="Rohit J Kate" userId="6acfeb0a-1742-4fee-9ad0-3462b52b7fdf" providerId="ADAL" clId="{A962BAEA-86D3-45A1-9EEA-7849D695E784}" dt="2021-11-11T06:16:37.063" v="7842" actId="20577"/>
          <ac:spMkLst>
            <pc:docMk/>
            <pc:sldMk cId="3270896062" sldId="398"/>
            <ac:spMk id="2" creationId="{81E83703-11E2-4189-80ED-6D264D991D1D}"/>
          </ac:spMkLst>
        </pc:spChg>
        <pc:spChg chg="mod">
          <ac:chgData name="Rohit J Kate" userId="6acfeb0a-1742-4fee-9ad0-3462b52b7fdf" providerId="ADAL" clId="{A962BAEA-86D3-45A1-9EEA-7849D695E784}" dt="2021-11-11T06:24:39.284" v="8261"/>
          <ac:spMkLst>
            <pc:docMk/>
            <pc:sldMk cId="3270896062" sldId="398"/>
            <ac:spMk id="3" creationId="{FE97B904-049F-418B-9AAC-6E2DC6AC157D}"/>
          </ac:spMkLst>
        </pc:spChg>
      </pc:sldChg>
      <pc:sldChg chg="addSp delSp modSp new mod">
        <pc:chgData name="Rohit J Kate" userId="6acfeb0a-1742-4fee-9ad0-3462b52b7fdf" providerId="ADAL" clId="{A962BAEA-86D3-45A1-9EEA-7849D695E784}" dt="2021-11-11T06:41:21.731" v="8444" actId="1076"/>
        <pc:sldMkLst>
          <pc:docMk/>
          <pc:sldMk cId="938513398" sldId="399"/>
        </pc:sldMkLst>
        <pc:spChg chg="mod">
          <ac:chgData name="Rohit J Kate" userId="6acfeb0a-1742-4fee-9ad0-3462b52b7fdf" providerId="ADAL" clId="{A962BAEA-86D3-45A1-9EEA-7849D695E784}" dt="2021-11-11T06:33:57.666" v="8308" actId="20577"/>
          <ac:spMkLst>
            <pc:docMk/>
            <pc:sldMk cId="938513398" sldId="399"/>
            <ac:spMk id="2" creationId="{989D1B44-87F8-4168-ADA8-0D13E97F98A8}"/>
          </ac:spMkLst>
        </pc:spChg>
        <pc:spChg chg="del">
          <ac:chgData name="Rohit J Kate" userId="6acfeb0a-1742-4fee-9ad0-3462b52b7fdf" providerId="ADAL" clId="{A962BAEA-86D3-45A1-9EEA-7849D695E784}" dt="2021-11-11T06:33:04.745" v="8277" actId="478"/>
          <ac:spMkLst>
            <pc:docMk/>
            <pc:sldMk cId="938513398" sldId="399"/>
            <ac:spMk id="3" creationId="{33F5A939-8CBC-4033-9B66-FBE1D41D6023}"/>
          </ac:spMkLst>
        </pc:spChg>
        <pc:spChg chg="add mod">
          <ac:chgData name="Rohit J Kate" userId="6acfeb0a-1742-4fee-9ad0-3462b52b7fdf" providerId="ADAL" clId="{A962BAEA-86D3-45A1-9EEA-7849D695E784}" dt="2021-11-11T06:35:08.941" v="8418" actId="114"/>
          <ac:spMkLst>
            <pc:docMk/>
            <pc:sldMk cId="938513398" sldId="399"/>
            <ac:spMk id="7" creationId="{A0019E36-7266-46DB-98CC-91673DFC58B5}"/>
          </ac:spMkLst>
        </pc:spChg>
        <pc:spChg chg="add del mod">
          <ac:chgData name="Rohit J Kate" userId="6acfeb0a-1742-4fee-9ad0-3462b52b7fdf" providerId="ADAL" clId="{A962BAEA-86D3-45A1-9EEA-7849D695E784}" dt="2021-11-11T06:35:09.210" v="8420"/>
          <ac:spMkLst>
            <pc:docMk/>
            <pc:sldMk cId="938513398" sldId="399"/>
            <ac:spMk id="8" creationId="{15E1E3ED-B4E3-48F7-B3CE-CEAA709E22A0}"/>
          </ac:spMkLst>
        </pc:spChg>
        <pc:spChg chg="add mod">
          <ac:chgData name="Rohit J Kate" userId="6acfeb0a-1742-4fee-9ad0-3462b52b7fdf" providerId="ADAL" clId="{A962BAEA-86D3-45A1-9EEA-7849D695E784}" dt="2021-11-11T06:41:21.731" v="8444" actId="1076"/>
          <ac:spMkLst>
            <pc:docMk/>
            <pc:sldMk cId="938513398" sldId="399"/>
            <ac:spMk id="9" creationId="{6FAB1466-D19D-4B72-90F7-9E840710501D}"/>
          </ac:spMkLst>
        </pc:spChg>
        <pc:picChg chg="add mod">
          <ac:chgData name="Rohit J Kate" userId="6acfeb0a-1742-4fee-9ad0-3462b52b7fdf" providerId="ADAL" clId="{A962BAEA-86D3-45A1-9EEA-7849D695E784}" dt="2021-11-11T06:41:17.182" v="8443" actId="1076"/>
          <ac:picMkLst>
            <pc:docMk/>
            <pc:sldMk cId="938513398" sldId="399"/>
            <ac:picMk id="6" creationId="{3EEC904C-B6E8-415E-BCE2-EA0917E698D9}"/>
          </ac:picMkLst>
        </pc:picChg>
      </pc:sldChg>
      <pc:sldChg chg="modSp new del mod">
        <pc:chgData name="Rohit J Kate" userId="6acfeb0a-1742-4fee-9ad0-3462b52b7fdf" providerId="ADAL" clId="{A962BAEA-86D3-45A1-9EEA-7849D695E784}" dt="2021-11-11T06:43:20.418" v="8607" actId="47"/>
        <pc:sldMkLst>
          <pc:docMk/>
          <pc:sldMk cId="625460846" sldId="400"/>
        </pc:sldMkLst>
        <pc:spChg chg="mod">
          <ac:chgData name="Rohit J Kate" userId="6acfeb0a-1742-4fee-9ad0-3462b52b7fdf" providerId="ADAL" clId="{A962BAEA-86D3-45A1-9EEA-7849D695E784}" dt="2021-11-11T06:36:25.943" v="8435" actId="20577"/>
          <ac:spMkLst>
            <pc:docMk/>
            <pc:sldMk cId="625460846" sldId="400"/>
            <ac:spMk id="2" creationId="{4168918B-0B96-4F4F-8DD7-962B5FF51493}"/>
          </ac:spMkLst>
        </pc:spChg>
        <pc:spChg chg="mod">
          <ac:chgData name="Rohit J Kate" userId="6acfeb0a-1742-4fee-9ad0-3462b52b7fdf" providerId="ADAL" clId="{A962BAEA-86D3-45A1-9EEA-7849D695E784}" dt="2021-11-11T06:43:15.607" v="8606" actId="20577"/>
          <ac:spMkLst>
            <pc:docMk/>
            <pc:sldMk cId="625460846" sldId="400"/>
            <ac:spMk id="3" creationId="{54F207CB-E6D5-483E-9F5F-F33C3D187067}"/>
          </ac:spMkLst>
        </pc:spChg>
      </pc:sldChg>
      <pc:sldChg chg="modSp new mod">
        <pc:chgData name="Rohit J Kate" userId="6acfeb0a-1742-4fee-9ad0-3462b52b7fdf" providerId="ADAL" clId="{A962BAEA-86D3-45A1-9EEA-7849D695E784}" dt="2021-11-11T06:55:28.770" v="9417" actId="20577"/>
        <pc:sldMkLst>
          <pc:docMk/>
          <pc:sldMk cId="2983782891" sldId="400"/>
        </pc:sldMkLst>
        <pc:spChg chg="mod">
          <ac:chgData name="Rohit J Kate" userId="6acfeb0a-1742-4fee-9ad0-3462b52b7fdf" providerId="ADAL" clId="{A962BAEA-86D3-45A1-9EEA-7849D695E784}" dt="2021-11-11T06:49:25.533" v="8658" actId="20577"/>
          <ac:spMkLst>
            <pc:docMk/>
            <pc:sldMk cId="2983782891" sldId="400"/>
            <ac:spMk id="2" creationId="{7D4798F4-1D06-4899-AD8E-6A6AB337F78A}"/>
          </ac:spMkLst>
        </pc:spChg>
        <pc:spChg chg="mod">
          <ac:chgData name="Rohit J Kate" userId="6acfeb0a-1742-4fee-9ad0-3462b52b7fdf" providerId="ADAL" clId="{A962BAEA-86D3-45A1-9EEA-7849D695E784}" dt="2021-11-11T06:55:28.770" v="9417" actId="20577"/>
          <ac:spMkLst>
            <pc:docMk/>
            <pc:sldMk cId="2983782891" sldId="400"/>
            <ac:spMk id="3" creationId="{48468A81-934A-4707-ABEA-946FE0642CF2}"/>
          </ac:spMkLst>
        </pc:spChg>
      </pc:sldChg>
      <pc:sldChg chg="addSp modSp new mod">
        <pc:chgData name="Rohit J Kate" userId="6acfeb0a-1742-4fee-9ad0-3462b52b7fdf" providerId="ADAL" clId="{A962BAEA-86D3-45A1-9EEA-7849D695E784}" dt="2021-11-11T07:04:44.188" v="9806" actId="114"/>
        <pc:sldMkLst>
          <pc:docMk/>
          <pc:sldMk cId="2793360505" sldId="401"/>
        </pc:sldMkLst>
        <pc:spChg chg="mod">
          <ac:chgData name="Rohit J Kate" userId="6acfeb0a-1742-4fee-9ad0-3462b52b7fdf" providerId="ADAL" clId="{A962BAEA-86D3-45A1-9EEA-7849D695E784}" dt="2021-11-11T06:56:09.038" v="9419"/>
          <ac:spMkLst>
            <pc:docMk/>
            <pc:sldMk cId="2793360505" sldId="401"/>
            <ac:spMk id="2" creationId="{7E891126-60FB-4586-A855-E28272D44B31}"/>
          </ac:spMkLst>
        </pc:spChg>
        <pc:spChg chg="mod">
          <ac:chgData name="Rohit J Kate" userId="6acfeb0a-1742-4fee-9ad0-3462b52b7fdf" providerId="ADAL" clId="{A962BAEA-86D3-45A1-9EEA-7849D695E784}" dt="2021-11-11T07:04:15.655" v="9750" actId="1076"/>
          <ac:spMkLst>
            <pc:docMk/>
            <pc:sldMk cId="2793360505" sldId="401"/>
            <ac:spMk id="3" creationId="{5A8CBF98-1200-4C98-B2A5-4DC77CA93E8D}"/>
          </ac:spMkLst>
        </pc:spChg>
        <pc:spChg chg="add mod">
          <ac:chgData name="Rohit J Kate" userId="6acfeb0a-1742-4fee-9ad0-3462b52b7fdf" providerId="ADAL" clId="{A962BAEA-86D3-45A1-9EEA-7849D695E784}" dt="2021-11-11T07:04:44.188" v="9806" actId="114"/>
          <ac:spMkLst>
            <pc:docMk/>
            <pc:sldMk cId="2793360505" sldId="401"/>
            <ac:spMk id="6" creationId="{70A92448-EE9A-49AB-A9F5-43BDB45F26A3}"/>
          </ac:spMkLst>
        </pc:spChg>
        <pc:picChg chg="add mod">
          <ac:chgData name="Rohit J Kate" userId="6acfeb0a-1742-4fee-9ad0-3462b52b7fdf" providerId="ADAL" clId="{A962BAEA-86D3-45A1-9EEA-7849D695E784}" dt="2021-11-11T07:04:18.525" v="9751" actId="1076"/>
          <ac:picMkLst>
            <pc:docMk/>
            <pc:sldMk cId="2793360505" sldId="401"/>
            <ac:picMk id="5" creationId="{CC60422F-87FB-45A9-B50A-5F450DCB265D}"/>
          </ac:picMkLst>
        </pc:picChg>
      </pc:sldChg>
      <pc:sldChg chg="addSp modSp new mod">
        <pc:chgData name="Rohit J Kate" userId="6acfeb0a-1742-4fee-9ad0-3462b52b7fdf" providerId="ADAL" clId="{A962BAEA-86D3-45A1-9EEA-7849D695E784}" dt="2021-11-11T15:46:09.373" v="10492" actId="20577"/>
        <pc:sldMkLst>
          <pc:docMk/>
          <pc:sldMk cId="1439148379" sldId="402"/>
        </pc:sldMkLst>
        <pc:spChg chg="mod">
          <ac:chgData name="Rohit J Kate" userId="6acfeb0a-1742-4fee-9ad0-3462b52b7fdf" providerId="ADAL" clId="{A962BAEA-86D3-45A1-9EEA-7849D695E784}" dt="2021-11-11T07:04:58.342" v="9808"/>
          <ac:spMkLst>
            <pc:docMk/>
            <pc:sldMk cId="1439148379" sldId="402"/>
            <ac:spMk id="2" creationId="{783BCE28-9488-4241-8EEF-0C94B70E1435}"/>
          </ac:spMkLst>
        </pc:spChg>
        <pc:spChg chg="mod">
          <ac:chgData name="Rohit J Kate" userId="6acfeb0a-1742-4fee-9ad0-3462b52b7fdf" providerId="ADAL" clId="{A962BAEA-86D3-45A1-9EEA-7849D695E784}" dt="2021-11-11T15:46:09.373" v="10492" actId="20577"/>
          <ac:spMkLst>
            <pc:docMk/>
            <pc:sldMk cId="1439148379" sldId="402"/>
            <ac:spMk id="3" creationId="{0C86602D-52F1-4C60-8315-B0536FCF4B53}"/>
          </ac:spMkLst>
        </pc:spChg>
        <pc:spChg chg="add mod">
          <ac:chgData name="Rohit J Kate" userId="6acfeb0a-1742-4fee-9ad0-3462b52b7fdf" providerId="ADAL" clId="{A962BAEA-86D3-45A1-9EEA-7849D695E784}" dt="2021-11-11T07:17:35.643" v="10085" actId="20577"/>
          <ac:spMkLst>
            <pc:docMk/>
            <pc:sldMk cId="1439148379" sldId="402"/>
            <ac:spMk id="9" creationId="{3137EFC0-2979-47FE-9399-618BA4C85C86}"/>
          </ac:spMkLst>
        </pc:spChg>
        <pc:spChg chg="add mod">
          <ac:chgData name="Rohit J Kate" userId="6acfeb0a-1742-4fee-9ad0-3462b52b7fdf" providerId="ADAL" clId="{A962BAEA-86D3-45A1-9EEA-7849D695E784}" dt="2021-11-11T07:20:04.829" v="10192" actId="1076"/>
          <ac:spMkLst>
            <pc:docMk/>
            <pc:sldMk cId="1439148379" sldId="402"/>
            <ac:spMk id="11" creationId="{CF4B85A2-B7E6-4AC2-9CAB-8766A9668E80}"/>
          </ac:spMkLst>
        </pc:spChg>
        <pc:picChg chg="add mod">
          <ac:chgData name="Rohit J Kate" userId="6acfeb0a-1742-4fee-9ad0-3462b52b7fdf" providerId="ADAL" clId="{A962BAEA-86D3-45A1-9EEA-7849D695E784}" dt="2021-11-11T07:17:04.659" v="9961" actId="1076"/>
          <ac:picMkLst>
            <pc:docMk/>
            <pc:sldMk cId="1439148379" sldId="402"/>
            <ac:picMk id="6" creationId="{BC372A39-8D2E-45EE-9DCC-BC3079BC8703}"/>
          </ac:picMkLst>
        </pc:picChg>
        <pc:picChg chg="add mod">
          <ac:chgData name="Rohit J Kate" userId="6acfeb0a-1742-4fee-9ad0-3462b52b7fdf" providerId="ADAL" clId="{A962BAEA-86D3-45A1-9EEA-7849D695E784}" dt="2021-11-11T07:17:06.796" v="9962" actId="1076"/>
          <ac:picMkLst>
            <pc:docMk/>
            <pc:sldMk cId="1439148379" sldId="402"/>
            <ac:picMk id="8" creationId="{8E6DE0D7-9081-416A-B2F8-A28EF130A228}"/>
          </ac:picMkLst>
        </pc:picChg>
      </pc:sldChg>
      <pc:sldChg chg="addSp delSp modSp new mod">
        <pc:chgData name="Rohit J Kate" userId="6acfeb0a-1742-4fee-9ad0-3462b52b7fdf" providerId="ADAL" clId="{A962BAEA-86D3-45A1-9EEA-7849D695E784}" dt="2021-11-11T07:20:10.268" v="10194" actId="1076"/>
        <pc:sldMkLst>
          <pc:docMk/>
          <pc:sldMk cId="1162407843" sldId="403"/>
        </pc:sldMkLst>
        <pc:spChg chg="mod">
          <ac:chgData name="Rohit J Kate" userId="6acfeb0a-1742-4fee-9ad0-3462b52b7fdf" providerId="ADAL" clId="{A962BAEA-86D3-45A1-9EEA-7849D695E784}" dt="2021-11-11T07:17:45.739" v="10087"/>
          <ac:spMkLst>
            <pc:docMk/>
            <pc:sldMk cId="1162407843" sldId="403"/>
            <ac:spMk id="2" creationId="{4F101CC7-C950-4F4E-9FD3-FC7D67F3E38D}"/>
          </ac:spMkLst>
        </pc:spChg>
        <pc:spChg chg="del">
          <ac:chgData name="Rohit J Kate" userId="6acfeb0a-1742-4fee-9ad0-3462b52b7fdf" providerId="ADAL" clId="{A962BAEA-86D3-45A1-9EEA-7849D695E784}" dt="2021-11-11T07:17:49.167" v="10088" actId="478"/>
          <ac:spMkLst>
            <pc:docMk/>
            <pc:sldMk cId="1162407843" sldId="403"/>
            <ac:spMk id="3" creationId="{AAC66F59-77F4-4804-B56A-0A4C82C0C3A1}"/>
          </ac:spMkLst>
        </pc:spChg>
        <pc:spChg chg="add mod">
          <ac:chgData name="Rohit J Kate" userId="6acfeb0a-1742-4fee-9ad0-3462b52b7fdf" providerId="ADAL" clId="{A962BAEA-86D3-45A1-9EEA-7849D695E784}" dt="2021-11-11T07:20:10.268" v="10194" actId="1076"/>
          <ac:spMkLst>
            <pc:docMk/>
            <pc:sldMk cId="1162407843" sldId="403"/>
            <ac:spMk id="8" creationId="{75DDB58F-2AEB-4D82-A721-4ACA2E1FA74B}"/>
          </ac:spMkLst>
        </pc:spChg>
        <pc:picChg chg="add mod">
          <ac:chgData name="Rohit J Kate" userId="6acfeb0a-1742-4fee-9ad0-3462b52b7fdf" providerId="ADAL" clId="{A962BAEA-86D3-45A1-9EEA-7849D695E784}" dt="2021-11-11T07:18:02.425" v="10092" actId="962"/>
          <ac:picMkLst>
            <pc:docMk/>
            <pc:sldMk cId="1162407843" sldId="403"/>
            <ac:picMk id="6" creationId="{69D45054-574B-4037-B043-412F95F4F46E}"/>
          </ac:picMkLst>
        </pc:picChg>
      </pc:sldChg>
      <pc:sldChg chg="addSp modSp new mod">
        <pc:chgData name="Rohit J Kate" userId="6acfeb0a-1742-4fee-9ad0-3462b52b7fdf" providerId="ADAL" clId="{A962BAEA-86D3-45A1-9EEA-7849D695E784}" dt="2021-11-11T15:46:33.285" v="10520" actId="1076"/>
        <pc:sldMkLst>
          <pc:docMk/>
          <pc:sldMk cId="654658503" sldId="404"/>
        </pc:sldMkLst>
        <pc:spChg chg="mod">
          <ac:chgData name="Rohit J Kate" userId="6acfeb0a-1742-4fee-9ad0-3462b52b7fdf" providerId="ADAL" clId="{A962BAEA-86D3-45A1-9EEA-7849D695E784}" dt="2021-11-11T07:18:23.851" v="10093"/>
          <ac:spMkLst>
            <pc:docMk/>
            <pc:sldMk cId="654658503" sldId="404"/>
            <ac:spMk id="2" creationId="{2BA4D505-2998-4C3B-83CC-C24CD8DC01E6}"/>
          </ac:spMkLst>
        </pc:spChg>
        <pc:spChg chg="mod">
          <ac:chgData name="Rohit J Kate" userId="6acfeb0a-1742-4fee-9ad0-3462b52b7fdf" providerId="ADAL" clId="{A962BAEA-86D3-45A1-9EEA-7849D695E784}" dt="2021-11-11T15:46:33.285" v="10520" actId="1076"/>
          <ac:spMkLst>
            <pc:docMk/>
            <pc:sldMk cId="654658503" sldId="404"/>
            <ac:spMk id="3" creationId="{2B9B18E0-F67F-481B-9ADC-E3E1E2F1728E}"/>
          </ac:spMkLst>
        </pc:spChg>
        <pc:spChg chg="add mod">
          <ac:chgData name="Rohit J Kate" userId="6acfeb0a-1742-4fee-9ad0-3462b52b7fdf" providerId="ADAL" clId="{A962BAEA-86D3-45A1-9EEA-7849D695E784}" dt="2021-11-11T07:20:18.409" v="10198" actId="1076"/>
          <ac:spMkLst>
            <pc:docMk/>
            <pc:sldMk cId="654658503" sldId="404"/>
            <ac:spMk id="7" creationId="{ED5311AC-3893-4712-9662-B941C70A9424}"/>
          </ac:spMkLst>
        </pc:spChg>
        <pc:picChg chg="add mod">
          <ac:chgData name="Rohit J Kate" userId="6acfeb0a-1742-4fee-9ad0-3462b52b7fdf" providerId="ADAL" clId="{A962BAEA-86D3-45A1-9EEA-7849D695E784}" dt="2021-11-11T07:20:15.330" v="10197" actId="1076"/>
          <ac:picMkLst>
            <pc:docMk/>
            <pc:sldMk cId="654658503" sldId="404"/>
            <ac:picMk id="5" creationId="{4B6A7435-8C8F-4172-AC00-48B521950606}"/>
          </ac:picMkLst>
        </pc:picChg>
      </pc:sldChg>
      <pc:sldChg chg="addSp delSp modSp new mod">
        <pc:chgData name="Rohit J Kate" userId="6acfeb0a-1742-4fee-9ad0-3462b52b7fdf" providerId="ADAL" clId="{A962BAEA-86D3-45A1-9EEA-7849D695E784}" dt="2021-11-11T07:22:39.863" v="10300" actId="114"/>
        <pc:sldMkLst>
          <pc:docMk/>
          <pc:sldMk cId="2281531888" sldId="405"/>
        </pc:sldMkLst>
        <pc:spChg chg="mod">
          <ac:chgData name="Rohit J Kate" userId="6acfeb0a-1742-4fee-9ad0-3462b52b7fdf" providerId="ADAL" clId="{A962BAEA-86D3-45A1-9EEA-7849D695E784}" dt="2021-11-11T07:21:24.221" v="10204"/>
          <ac:spMkLst>
            <pc:docMk/>
            <pc:sldMk cId="2281531888" sldId="405"/>
            <ac:spMk id="2" creationId="{E9CD5CDF-0258-4CA8-9302-B0907D4F4EC4}"/>
          </ac:spMkLst>
        </pc:spChg>
        <pc:spChg chg="del mod">
          <ac:chgData name="Rohit J Kate" userId="6acfeb0a-1742-4fee-9ad0-3462b52b7fdf" providerId="ADAL" clId="{A962BAEA-86D3-45A1-9EEA-7849D695E784}" dt="2021-11-11T07:21:18.277" v="10201"/>
          <ac:spMkLst>
            <pc:docMk/>
            <pc:sldMk cId="2281531888" sldId="405"/>
            <ac:spMk id="3" creationId="{7AC99BDB-AF77-4F80-84E4-8100559279AF}"/>
          </ac:spMkLst>
        </pc:spChg>
        <pc:spChg chg="add mod">
          <ac:chgData name="Rohit J Kate" userId="6acfeb0a-1742-4fee-9ad0-3462b52b7fdf" providerId="ADAL" clId="{A962BAEA-86D3-45A1-9EEA-7849D695E784}" dt="2021-11-11T07:21:57.921" v="10286" actId="1076"/>
          <ac:spMkLst>
            <pc:docMk/>
            <pc:sldMk cId="2281531888" sldId="405"/>
            <ac:spMk id="7" creationId="{32B0E3FC-6D1B-413A-A8C8-F4BFCA92D321}"/>
          </ac:spMkLst>
        </pc:spChg>
        <pc:spChg chg="add mod">
          <ac:chgData name="Rohit J Kate" userId="6acfeb0a-1742-4fee-9ad0-3462b52b7fdf" providerId="ADAL" clId="{A962BAEA-86D3-45A1-9EEA-7849D695E784}" dt="2021-11-11T07:22:39.863" v="10300" actId="114"/>
          <ac:spMkLst>
            <pc:docMk/>
            <pc:sldMk cId="2281531888" sldId="405"/>
            <ac:spMk id="8" creationId="{C227B15A-A99D-41AE-8B5D-C5A13E35AC43}"/>
          </ac:spMkLst>
        </pc:spChg>
        <pc:picChg chg="add mod">
          <ac:chgData name="Rohit J Kate" userId="6acfeb0a-1742-4fee-9ad0-3462b52b7fdf" providerId="ADAL" clId="{A962BAEA-86D3-45A1-9EEA-7849D695E784}" dt="2021-11-11T07:21:28.988" v="10205" actId="14100"/>
          <ac:picMkLst>
            <pc:docMk/>
            <pc:sldMk cId="2281531888" sldId="405"/>
            <ac:picMk id="6" creationId="{5BAC3864-44D7-40A0-B4A0-A3662703D159}"/>
          </ac:picMkLst>
        </pc:picChg>
      </pc:sldChg>
      <pc:sldChg chg="addSp delSp modSp new del mod">
        <pc:chgData name="Rohit J Kate" userId="6acfeb0a-1742-4fee-9ad0-3462b52b7fdf" providerId="ADAL" clId="{A962BAEA-86D3-45A1-9EEA-7849D695E784}" dt="2021-11-11T07:19:49.696" v="10190" actId="47"/>
        <pc:sldMkLst>
          <pc:docMk/>
          <pc:sldMk cId="3465165724" sldId="405"/>
        </pc:sldMkLst>
        <pc:spChg chg="del">
          <ac:chgData name="Rohit J Kate" userId="6acfeb0a-1742-4fee-9ad0-3462b52b7fdf" providerId="ADAL" clId="{A962BAEA-86D3-45A1-9EEA-7849D695E784}" dt="2021-11-11T07:19:10.224" v="10186" actId="931"/>
          <ac:spMkLst>
            <pc:docMk/>
            <pc:sldMk cId="3465165724" sldId="405"/>
            <ac:spMk id="3" creationId="{AEEC98DD-D3C0-4CC6-95F2-17761B768280}"/>
          </ac:spMkLst>
        </pc:spChg>
        <pc:spChg chg="add mod">
          <ac:chgData name="Rohit J Kate" userId="6acfeb0a-1742-4fee-9ad0-3462b52b7fdf" providerId="ADAL" clId="{A962BAEA-86D3-45A1-9EEA-7849D695E784}" dt="2021-11-11T07:19:17.173" v="10188" actId="21"/>
          <ac:spMkLst>
            <pc:docMk/>
            <pc:sldMk cId="3465165724" sldId="405"/>
            <ac:spMk id="7" creationId="{27E4560B-EE62-46D6-8E9C-B332FB25B9AF}"/>
          </ac:spMkLst>
        </pc:spChg>
        <pc:picChg chg="add del mod">
          <ac:chgData name="Rohit J Kate" userId="6acfeb0a-1742-4fee-9ad0-3462b52b7fdf" providerId="ADAL" clId="{A962BAEA-86D3-45A1-9EEA-7849D695E784}" dt="2021-11-11T07:19:17.173" v="10188" actId="21"/>
          <ac:picMkLst>
            <pc:docMk/>
            <pc:sldMk cId="3465165724" sldId="405"/>
            <ac:picMk id="6" creationId="{52ABE868-AC5F-4187-B023-13E1DD1B68AA}"/>
          </ac:picMkLst>
        </pc:picChg>
      </pc:sldChg>
      <pc:sldChg chg="modSp new mod">
        <pc:chgData name="Rohit J Kate" userId="6acfeb0a-1742-4fee-9ad0-3462b52b7fdf" providerId="ADAL" clId="{A962BAEA-86D3-45A1-9EEA-7849D695E784}" dt="2021-11-11T15:47:56.930" v="10521" actId="20577"/>
        <pc:sldMkLst>
          <pc:docMk/>
          <pc:sldMk cId="3841681520" sldId="406"/>
        </pc:sldMkLst>
        <pc:spChg chg="mod">
          <ac:chgData name="Rohit J Kate" userId="6acfeb0a-1742-4fee-9ad0-3462b52b7fdf" providerId="ADAL" clId="{A962BAEA-86D3-45A1-9EEA-7849D695E784}" dt="2021-11-11T07:23:06.608" v="10318" actId="20577"/>
          <ac:spMkLst>
            <pc:docMk/>
            <pc:sldMk cId="3841681520" sldId="406"/>
            <ac:spMk id="2" creationId="{C4AE9C7C-E6C0-4525-8925-BD2CA4927CE6}"/>
          </ac:spMkLst>
        </pc:spChg>
        <pc:spChg chg="mod">
          <ac:chgData name="Rohit J Kate" userId="6acfeb0a-1742-4fee-9ad0-3462b52b7fdf" providerId="ADAL" clId="{A962BAEA-86D3-45A1-9EEA-7849D695E784}" dt="2021-11-11T15:47:56.930" v="10521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70831518" sldId="42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913160572" sldId="42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56758229" sldId="42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552719059" sldId="42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21408166" sldId="42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75939862" sldId="43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123444814" sldId="43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64754355" sldId="43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440472281" sldId="43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873934178" sldId="43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56245492" sldId="43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064082003" sldId="52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119320048" sldId="52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537726932" sldId="52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873578108" sldId="52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974981874" sldId="52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950422961" sldId="52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451259859" sldId="53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931469640" sldId="54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328325090" sldId="54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889813543" sldId="54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716220148" sldId="54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04877091" sldId="54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293334449" sldId="55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768580540" sldId="55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409444195" sldId="55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462306468" sldId="55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80583098" sldId="55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536483457" sldId="55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7489352" sldId="557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668424812" sldId="558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2982232599" sldId="559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50125613" sldId="560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789957971" sldId="561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192050839" sldId="562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308004323" sldId="563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583726782" sldId="564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833772913" sldId="565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51868117" sldId="566"/>
        </pc:sldMkLst>
      </pc:sldChg>
      <pc:sldChg chg="del">
        <pc:chgData name="Rohit J Kate" userId="6acfeb0a-1742-4fee-9ad0-3462b52b7fdf" providerId="ADAL" clId="{A962BAEA-86D3-45A1-9EEA-7849D695E784}" dt="2021-11-11T01:40:52.966" v="25" actId="47"/>
        <pc:sldMkLst>
          <pc:docMk/>
          <pc:sldMk cId="1217553650" sldId="567"/>
        </pc:sldMkLst>
      </pc:sldChg>
    </pc:docChg>
  </pc:docChgLst>
  <pc:docChgLst>
    <pc:chgData name="Rohit" userId="6acfeb0a-1742-4fee-9ad0-3462b52b7fdf" providerId="ADAL" clId="{D3E7AB9A-1806-48DD-A79A-AE321643DD54}"/>
    <pc:docChg chg="modSld">
      <pc:chgData name="Rohit" userId="6acfeb0a-1742-4fee-9ad0-3462b52b7fdf" providerId="ADAL" clId="{D3E7AB9A-1806-48DD-A79A-AE321643DD54}" dt="2021-11-16T19:01:00.726" v="2" actId="20577"/>
      <pc:docMkLst>
        <pc:docMk/>
      </pc:docMkLst>
      <pc:sldChg chg="modSp mod">
        <pc:chgData name="Rohit" userId="6acfeb0a-1742-4fee-9ad0-3462b52b7fdf" providerId="ADAL" clId="{D3E7AB9A-1806-48DD-A79A-AE321643DD54}" dt="2021-11-16T19:01:00.726" v="2" actId="20577"/>
        <pc:sldMkLst>
          <pc:docMk/>
          <pc:sldMk cId="753343090" sldId="443"/>
        </pc:sldMkLst>
        <pc:spChg chg="mod">
          <ac:chgData name="Rohit" userId="6acfeb0a-1742-4fee-9ad0-3462b52b7fdf" providerId="ADAL" clId="{D3E7AB9A-1806-48DD-A79A-AE321643DD54}" dt="2021-11-16T19:01:00.726" v="2" actId="20577"/>
          <ac:spMkLst>
            <pc:docMk/>
            <pc:sldMk cId="753343090" sldId="443"/>
            <ac:spMk id="32" creationId="{11CFF826-0265-4EAB-9A75-AFB2702FA924}"/>
          </ac:spMkLst>
        </pc:spChg>
      </pc:sldChg>
    </pc:docChg>
  </pc:docChgLst>
  <pc:docChgLst>
    <pc:chgData name="Rohit" userId="6acfeb0a-1742-4fee-9ad0-3462b52b7fdf" providerId="ADAL" clId="{37FA1A61-F0DD-4482-88D8-D54B360229A8}"/>
    <pc:docChg chg="modSld">
      <pc:chgData name="Rohit" userId="6acfeb0a-1742-4fee-9ad0-3462b52b7fdf" providerId="ADAL" clId="{37FA1A61-F0DD-4482-88D8-D54B360229A8}" dt="2021-11-09T18:43:44.920" v="58" actId="20577"/>
      <pc:docMkLst>
        <pc:docMk/>
      </pc:docMkLst>
      <pc:sldChg chg="modSp mod">
        <pc:chgData name="Rohit" userId="6acfeb0a-1742-4fee-9ad0-3462b52b7fdf" providerId="ADAL" clId="{37FA1A61-F0DD-4482-88D8-D54B360229A8}" dt="2021-11-09T18:43:44.920" v="58" actId="20577"/>
        <pc:sldMkLst>
          <pc:docMk/>
          <pc:sldMk cId="1123444814" sldId="431"/>
        </pc:sldMkLst>
        <pc:spChg chg="mod">
          <ac:chgData name="Rohit" userId="6acfeb0a-1742-4fee-9ad0-3462b52b7fdf" providerId="ADAL" clId="{37FA1A61-F0DD-4482-88D8-D54B360229A8}" dt="2021-11-09T18:43:44.920" v="58" actId="20577"/>
          <ac:spMkLst>
            <pc:docMk/>
            <pc:sldMk cId="1123444814" sldId="431"/>
            <ac:spMk id="3" creationId="{00000000-0000-0000-0000-000000000000}"/>
          </ac:spMkLst>
        </pc:spChg>
      </pc:sldChg>
    </pc:docChg>
  </pc:docChgLst>
  <pc:docChgLst>
    <pc:chgData name="Rohit J Kate" userId="6acfeb0a-1742-4fee-9ad0-3462b52b7fdf" providerId="ADAL" clId="{F89261ED-57E8-45A5-841D-61A2E665CAD6}"/>
    <pc:docChg chg="undo custSel addSld delSld modSld sldOrd">
      <pc:chgData name="Rohit J Kate" userId="6acfeb0a-1742-4fee-9ad0-3462b52b7fdf" providerId="ADAL" clId="{F89261ED-57E8-45A5-841D-61A2E665CAD6}" dt="2021-12-07T07:03:50.737" v="11396" actId="1076"/>
      <pc:docMkLst>
        <pc:docMk/>
      </pc:docMkLst>
      <pc:sldChg chg="modSp mod">
        <pc:chgData name="Rohit J Kate" userId="6acfeb0a-1742-4fee-9ad0-3462b52b7fdf" providerId="ADAL" clId="{F89261ED-57E8-45A5-841D-61A2E665CAD6}" dt="2021-11-18T03:19:51.185" v="8" actId="20577"/>
        <pc:sldMkLst>
          <pc:docMk/>
          <pc:sldMk cId="0" sldId="377"/>
        </pc:sldMkLst>
        <pc:spChg chg="mod">
          <ac:chgData name="Rohit J Kate" userId="6acfeb0a-1742-4fee-9ad0-3462b52b7fdf" providerId="ADAL" clId="{F89261ED-57E8-45A5-841D-61A2E665CAD6}" dt="2021-11-18T03:19:51.185" v="8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mod">
        <pc:chgData name="Rohit J Kate" userId="6acfeb0a-1742-4fee-9ad0-3462b52b7fdf" providerId="ADAL" clId="{F89261ED-57E8-45A5-841D-61A2E665CAD6}" dt="2021-11-18T03:23:31.292" v="89" actId="20577"/>
        <pc:sldMkLst>
          <pc:docMk/>
          <pc:sldMk cId="3841681520" sldId="406"/>
        </pc:sldMkLst>
        <pc:spChg chg="mod">
          <ac:chgData name="Rohit J Kate" userId="6acfeb0a-1742-4fee-9ad0-3462b52b7fdf" providerId="ADAL" clId="{F89261ED-57E8-45A5-841D-61A2E665CAD6}" dt="2021-11-18T03:23:31.292" v="89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addSp modSp new mod">
        <pc:chgData name="Rohit J Kate" userId="6acfeb0a-1742-4fee-9ad0-3462b52b7fdf" providerId="ADAL" clId="{F89261ED-57E8-45A5-841D-61A2E665CAD6}" dt="2021-11-18T03:51:20.612" v="497" actId="20577"/>
        <pc:sldMkLst>
          <pc:docMk/>
          <pc:sldMk cId="1573487792" sldId="407"/>
        </pc:sldMkLst>
        <pc:spChg chg="mod">
          <ac:chgData name="Rohit J Kate" userId="6acfeb0a-1742-4fee-9ad0-3462b52b7fdf" providerId="ADAL" clId="{F89261ED-57E8-45A5-841D-61A2E665CAD6}" dt="2021-11-18T03:27:11.549" v="94" actId="20577"/>
          <ac:spMkLst>
            <pc:docMk/>
            <pc:sldMk cId="1573487792" sldId="407"/>
            <ac:spMk id="2" creationId="{C3F968ED-E274-4CEF-93DB-709EB85B1537}"/>
          </ac:spMkLst>
        </pc:spChg>
        <pc:spChg chg="mod">
          <ac:chgData name="Rohit J Kate" userId="6acfeb0a-1742-4fee-9ad0-3462b52b7fdf" providerId="ADAL" clId="{F89261ED-57E8-45A5-841D-61A2E665CAD6}" dt="2021-11-18T03:51:20.612" v="497" actId="20577"/>
          <ac:spMkLst>
            <pc:docMk/>
            <pc:sldMk cId="1573487792" sldId="407"/>
            <ac:spMk id="3" creationId="{6997E397-778C-48CD-AEAC-2105C7100C2F}"/>
          </ac:spMkLst>
        </pc:spChg>
        <pc:picChg chg="add mod">
          <ac:chgData name="Rohit J Kate" userId="6acfeb0a-1742-4fee-9ad0-3462b52b7fdf" providerId="ADAL" clId="{F89261ED-57E8-45A5-841D-61A2E665CAD6}" dt="2021-11-18T03:28:39.249" v="111" actId="1076"/>
          <ac:picMkLst>
            <pc:docMk/>
            <pc:sldMk cId="1573487792" sldId="407"/>
            <ac:picMk id="6" creationId="{C3E2E4D0-6388-44E2-9E56-E8C6B3589CBC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128326450" sldId="407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7752214" sldId="408"/>
        </pc:sldMkLst>
      </pc:sldChg>
      <pc:sldChg chg="addSp delSp modSp new mod modAnim">
        <pc:chgData name="Rohit J Kate" userId="6acfeb0a-1742-4fee-9ad0-3462b52b7fdf" providerId="ADAL" clId="{F89261ED-57E8-45A5-841D-61A2E665CAD6}" dt="2021-11-18T04:15:12.154" v="1656"/>
        <pc:sldMkLst>
          <pc:docMk/>
          <pc:sldMk cId="294529711" sldId="408"/>
        </pc:sldMkLst>
        <pc:spChg chg="mod">
          <ac:chgData name="Rohit J Kate" userId="6acfeb0a-1742-4fee-9ad0-3462b52b7fdf" providerId="ADAL" clId="{F89261ED-57E8-45A5-841D-61A2E665CAD6}" dt="2021-11-18T03:53:32.412" v="531" actId="1076"/>
          <ac:spMkLst>
            <pc:docMk/>
            <pc:sldMk cId="294529711" sldId="408"/>
            <ac:spMk id="2" creationId="{331A9AFC-98F3-4C9E-8505-30571567BAFB}"/>
          </ac:spMkLst>
        </pc:spChg>
        <pc:spChg chg="del">
          <ac:chgData name="Rohit J Kate" userId="6acfeb0a-1742-4fee-9ad0-3462b52b7fdf" providerId="ADAL" clId="{F89261ED-57E8-45A5-841D-61A2E665CAD6}" dt="2021-11-18T03:52:09.161" v="518" actId="478"/>
          <ac:spMkLst>
            <pc:docMk/>
            <pc:sldMk cId="294529711" sldId="408"/>
            <ac:spMk id="3" creationId="{E7AEF225-F517-40F6-8775-13CF2FA158C8}"/>
          </ac:spMkLst>
        </pc:spChg>
        <pc:spChg chg="add mod ord">
          <ac:chgData name="Rohit J Kate" userId="6acfeb0a-1742-4fee-9ad0-3462b52b7fdf" providerId="ADAL" clId="{F89261ED-57E8-45A5-841D-61A2E665CAD6}" dt="2021-11-18T03:53:19.071" v="529" actId="207"/>
          <ac:spMkLst>
            <pc:docMk/>
            <pc:sldMk cId="294529711" sldId="408"/>
            <ac:spMk id="6" creationId="{330BCCA7-C39C-4D1A-8262-C36ACF5085C0}"/>
          </ac:spMkLst>
        </pc:spChg>
        <pc:spChg chg="add mod">
          <ac:chgData name="Rohit J Kate" userId="6acfeb0a-1742-4fee-9ad0-3462b52b7fdf" providerId="ADAL" clId="{F89261ED-57E8-45A5-841D-61A2E665CAD6}" dt="2021-11-18T03:54:07.751" v="554" actId="20577"/>
          <ac:spMkLst>
            <pc:docMk/>
            <pc:sldMk cId="294529711" sldId="408"/>
            <ac:spMk id="7" creationId="{FD1E675F-DA06-4A58-99E7-5624A06F81D6}"/>
          </ac:spMkLst>
        </pc:spChg>
        <pc:spChg chg="add mod">
          <ac:chgData name="Rohit J Kate" userId="6acfeb0a-1742-4fee-9ad0-3462b52b7fdf" providerId="ADAL" clId="{F89261ED-57E8-45A5-841D-61A2E665CAD6}" dt="2021-11-18T03:55:03.981" v="581" actId="20577"/>
          <ac:spMkLst>
            <pc:docMk/>
            <pc:sldMk cId="294529711" sldId="408"/>
            <ac:spMk id="10" creationId="{AD46CF63-EB8B-4D30-8381-F193038D9E09}"/>
          </ac:spMkLst>
        </pc:spChg>
        <pc:spChg chg="add del mod">
          <ac:chgData name="Rohit J Kate" userId="6acfeb0a-1742-4fee-9ad0-3462b52b7fdf" providerId="ADAL" clId="{F89261ED-57E8-45A5-841D-61A2E665CAD6}" dt="2021-11-18T03:54:58.631" v="568" actId="767"/>
          <ac:spMkLst>
            <pc:docMk/>
            <pc:sldMk cId="294529711" sldId="408"/>
            <ac:spMk id="11" creationId="{4D23283A-5072-4C02-A1F3-0302C881663A}"/>
          </ac:spMkLst>
        </pc:spChg>
        <pc:spChg chg="add mod">
          <ac:chgData name="Rohit J Kate" userId="6acfeb0a-1742-4fee-9ad0-3462b52b7fdf" providerId="ADAL" clId="{F89261ED-57E8-45A5-841D-61A2E665CAD6}" dt="2021-11-18T03:55:20.571" v="595" actId="1076"/>
          <ac:spMkLst>
            <pc:docMk/>
            <pc:sldMk cId="294529711" sldId="408"/>
            <ac:spMk id="14" creationId="{9ED01018-FBCF-4EA2-844E-103206D4D111}"/>
          </ac:spMkLst>
        </pc:spChg>
        <pc:spChg chg="add mod">
          <ac:chgData name="Rohit J Kate" userId="6acfeb0a-1742-4fee-9ad0-3462b52b7fdf" providerId="ADAL" clId="{F89261ED-57E8-45A5-841D-61A2E665CAD6}" dt="2021-11-18T04:13:35.909" v="1633" actId="14100"/>
          <ac:spMkLst>
            <pc:docMk/>
            <pc:sldMk cId="294529711" sldId="408"/>
            <ac:spMk id="15" creationId="{4A746F5D-BE86-4289-B470-2420846BF93B}"/>
          </ac:spMkLst>
        </pc:spChg>
        <pc:spChg chg="add mod">
          <ac:chgData name="Rohit J Kate" userId="6acfeb0a-1742-4fee-9ad0-3462b52b7fdf" providerId="ADAL" clId="{F89261ED-57E8-45A5-841D-61A2E665CAD6}" dt="2021-11-18T04:13:04.939" v="1599" actId="1076"/>
          <ac:spMkLst>
            <pc:docMk/>
            <pc:sldMk cId="294529711" sldId="408"/>
            <ac:spMk id="16" creationId="{50935F26-B059-4335-9328-6977122AD50F}"/>
          </ac:spMkLst>
        </pc:spChg>
        <pc:spChg chg="add mod">
          <ac:chgData name="Rohit J Kate" userId="6acfeb0a-1742-4fee-9ad0-3462b52b7fdf" providerId="ADAL" clId="{F89261ED-57E8-45A5-841D-61A2E665CAD6}" dt="2021-11-18T04:13:45.309" v="1635" actId="14100"/>
          <ac:spMkLst>
            <pc:docMk/>
            <pc:sldMk cId="294529711" sldId="408"/>
            <ac:spMk id="17" creationId="{F333379E-28E7-4198-A8BC-91C4A20F739B}"/>
          </ac:spMkLst>
        </pc:spChg>
        <pc:spChg chg="add mod">
          <ac:chgData name="Rohit J Kate" userId="6acfeb0a-1742-4fee-9ad0-3462b52b7fdf" providerId="ADAL" clId="{F89261ED-57E8-45A5-841D-61A2E665CAD6}" dt="2021-11-18T04:14:31.829" v="1655" actId="1076"/>
          <ac:spMkLst>
            <pc:docMk/>
            <pc:sldMk cId="294529711" sldId="408"/>
            <ac:spMk id="18" creationId="{9915BFEE-C5FE-417C-94FD-765D2C26E466}"/>
          </ac:spMkLst>
        </pc:spChg>
        <pc:spChg chg="add mod">
          <ac:chgData name="Rohit J Kate" userId="6acfeb0a-1742-4fee-9ad0-3462b52b7fdf" providerId="ADAL" clId="{F89261ED-57E8-45A5-841D-61A2E665CAD6}" dt="2021-11-18T04:14:29.299" v="1654" actId="14100"/>
          <ac:spMkLst>
            <pc:docMk/>
            <pc:sldMk cId="294529711" sldId="408"/>
            <ac:spMk id="19" creationId="{9AF840F3-E219-4D94-85B8-203E9F4BCC74}"/>
          </ac:spMkLst>
        </pc:spChg>
        <pc:picChg chg="add mod">
          <ac:chgData name="Rohit J Kate" userId="6acfeb0a-1742-4fee-9ad0-3462b52b7fdf" providerId="ADAL" clId="{F89261ED-57E8-45A5-841D-61A2E665CAD6}" dt="2021-11-18T03:52:56.391" v="525" actId="1076"/>
          <ac:picMkLst>
            <pc:docMk/>
            <pc:sldMk cId="294529711" sldId="408"/>
            <ac:picMk id="5" creationId="{DB1174E9-EB53-46B2-935D-224D709279A3}"/>
          </ac:picMkLst>
        </pc:picChg>
        <pc:cxnChg chg="add">
          <ac:chgData name="Rohit J Kate" userId="6acfeb0a-1742-4fee-9ad0-3462b52b7fdf" providerId="ADAL" clId="{F89261ED-57E8-45A5-841D-61A2E665CAD6}" dt="2021-11-18T03:54:25.501" v="555" actId="11529"/>
          <ac:cxnSpMkLst>
            <pc:docMk/>
            <pc:sldMk cId="294529711" sldId="408"/>
            <ac:cxnSpMk id="9" creationId="{82A64493-135F-42DC-9E32-24DE45BFA84F}"/>
          </ac:cxnSpMkLst>
        </pc:cxnChg>
        <pc:cxnChg chg="add">
          <ac:chgData name="Rohit J Kate" userId="6acfeb0a-1742-4fee-9ad0-3462b52b7fdf" providerId="ADAL" clId="{F89261ED-57E8-45A5-841D-61A2E665CAD6}" dt="2021-11-18T03:55:09.841" v="582" actId="11529"/>
          <ac:cxnSpMkLst>
            <pc:docMk/>
            <pc:sldMk cId="294529711" sldId="408"/>
            <ac:cxnSpMk id="13" creationId="{D8BE7628-1A41-458A-BE98-737BFF20B6B3}"/>
          </ac:cxnSpMkLst>
        </pc:cxnChg>
      </pc:sldChg>
      <pc:sldChg chg="modSp new mod">
        <pc:chgData name="Rohit J Kate" userId="6acfeb0a-1742-4fee-9ad0-3462b52b7fdf" providerId="ADAL" clId="{F89261ED-57E8-45A5-841D-61A2E665CAD6}" dt="2021-11-18T05:19:56.473" v="2966" actId="20577"/>
        <pc:sldMkLst>
          <pc:docMk/>
          <pc:sldMk cId="1179477415" sldId="409"/>
        </pc:sldMkLst>
        <pc:spChg chg="mod">
          <ac:chgData name="Rohit J Kate" userId="6acfeb0a-1742-4fee-9ad0-3462b52b7fdf" providerId="ADAL" clId="{F89261ED-57E8-45A5-841D-61A2E665CAD6}" dt="2021-11-18T03:59:30.365" v="626" actId="20577"/>
          <ac:spMkLst>
            <pc:docMk/>
            <pc:sldMk cId="1179477415" sldId="409"/>
            <ac:spMk id="2" creationId="{090120F9-BE7D-4F4C-B6CA-15116CFFAAB0}"/>
          </ac:spMkLst>
        </pc:spChg>
        <pc:spChg chg="mod">
          <ac:chgData name="Rohit J Kate" userId="6acfeb0a-1742-4fee-9ad0-3462b52b7fdf" providerId="ADAL" clId="{F89261ED-57E8-45A5-841D-61A2E665CAD6}" dt="2021-11-18T05:19:56.473" v="2966" actId="20577"/>
          <ac:spMkLst>
            <pc:docMk/>
            <pc:sldMk cId="1179477415" sldId="409"/>
            <ac:spMk id="3" creationId="{533EA929-318F-4B15-8F85-5D6CA628AB75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292865555" sldId="409"/>
        </pc:sldMkLst>
      </pc:sldChg>
      <pc:sldChg chg="addSp delSp modSp new mod">
        <pc:chgData name="Rohit J Kate" userId="6acfeb0a-1742-4fee-9ad0-3462b52b7fdf" providerId="ADAL" clId="{F89261ED-57E8-45A5-841D-61A2E665CAD6}" dt="2021-11-18T06:42:05.311" v="5710" actId="20577"/>
        <pc:sldMkLst>
          <pc:docMk/>
          <pc:sldMk cId="1227150551" sldId="410"/>
        </pc:sldMkLst>
        <pc:spChg chg="mod">
          <ac:chgData name="Rohit J Kate" userId="6acfeb0a-1742-4fee-9ad0-3462b52b7fdf" providerId="ADAL" clId="{F89261ED-57E8-45A5-841D-61A2E665CAD6}" dt="2021-11-18T06:42:05.311" v="5710" actId="20577"/>
          <ac:spMkLst>
            <pc:docMk/>
            <pc:sldMk cId="1227150551" sldId="410"/>
            <ac:spMk id="2" creationId="{647DD5E1-F1A5-443E-8747-1DD6443985DF}"/>
          </ac:spMkLst>
        </pc:spChg>
        <pc:spChg chg="mod">
          <ac:chgData name="Rohit J Kate" userId="6acfeb0a-1742-4fee-9ad0-3462b52b7fdf" providerId="ADAL" clId="{F89261ED-57E8-45A5-841D-61A2E665CAD6}" dt="2021-11-18T05:31:57.196" v="3376" actId="6549"/>
          <ac:spMkLst>
            <pc:docMk/>
            <pc:sldMk cId="1227150551" sldId="410"/>
            <ac:spMk id="3" creationId="{060D0CEA-A420-4103-B832-A88A4ADD15A4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6" creationId="{E6F83E57-A834-48EC-8936-85B76B8980FF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11" creationId="{1856F296-9CE4-41B5-98AB-F24D8E1BC5DA}"/>
          </ac:spMkLst>
        </pc:spChg>
        <pc:spChg chg="add mod">
          <ac:chgData name="Rohit J Kate" userId="6acfeb0a-1742-4fee-9ad0-3462b52b7fdf" providerId="ADAL" clId="{F89261ED-57E8-45A5-841D-61A2E665CAD6}" dt="2021-11-18T05:31:23.759" v="3364" actId="1035"/>
          <ac:spMkLst>
            <pc:docMk/>
            <pc:sldMk cId="1227150551" sldId="410"/>
            <ac:spMk id="12" creationId="{0C4EB979-36BB-4112-8EB4-ABA46A327B8D}"/>
          </ac:spMkLst>
        </pc:spChg>
        <pc:cxnChg chg="add mod">
          <ac:chgData name="Rohit J Kate" userId="6acfeb0a-1742-4fee-9ad0-3462b52b7fdf" providerId="ADAL" clId="{F89261ED-57E8-45A5-841D-61A2E665CAD6}" dt="2021-11-18T05:31:23.759" v="3364" actId="1035"/>
          <ac:cxnSpMkLst>
            <pc:docMk/>
            <pc:sldMk cId="1227150551" sldId="410"/>
            <ac:cxnSpMk id="8" creationId="{DDB45C87-D1DD-409A-9FA2-CC6D45AD8FC3}"/>
          </ac:cxnSpMkLst>
        </pc:cxnChg>
        <pc:cxnChg chg="add mod">
          <ac:chgData name="Rohit J Kate" userId="6acfeb0a-1742-4fee-9ad0-3462b52b7fdf" providerId="ADAL" clId="{F89261ED-57E8-45A5-841D-61A2E665CAD6}" dt="2021-11-18T05:31:23.759" v="3364" actId="1035"/>
          <ac:cxnSpMkLst>
            <pc:docMk/>
            <pc:sldMk cId="1227150551" sldId="410"/>
            <ac:cxnSpMk id="9" creationId="{78FD3F20-699F-4344-B865-1255116786C0}"/>
          </ac:cxnSpMkLst>
        </pc:cxnChg>
        <pc:cxnChg chg="add del mod">
          <ac:chgData name="Rohit J Kate" userId="6acfeb0a-1742-4fee-9ad0-3462b52b7fdf" providerId="ADAL" clId="{F89261ED-57E8-45A5-841D-61A2E665CAD6}" dt="2021-11-18T05:29:20.352" v="3116"/>
          <ac:cxnSpMkLst>
            <pc:docMk/>
            <pc:sldMk cId="1227150551" sldId="410"/>
            <ac:cxnSpMk id="10" creationId="{900EA2F1-5EDD-42B6-8676-C7A55E28A9C6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41721801" sldId="410"/>
        </pc:sldMkLst>
      </pc:sldChg>
      <pc:sldChg chg="modSp new mod ord modAnim">
        <pc:chgData name="Rohit J Kate" userId="6acfeb0a-1742-4fee-9ad0-3462b52b7fdf" providerId="ADAL" clId="{F89261ED-57E8-45A5-841D-61A2E665CAD6}" dt="2021-11-18T05:26:08.092" v="2971" actId="20577"/>
        <pc:sldMkLst>
          <pc:docMk/>
          <pc:sldMk cId="236645062" sldId="411"/>
        </pc:sldMkLst>
        <pc:spChg chg="mod">
          <ac:chgData name="Rohit J Kate" userId="6acfeb0a-1742-4fee-9ad0-3462b52b7fdf" providerId="ADAL" clId="{F89261ED-57E8-45A5-841D-61A2E665CAD6}" dt="2021-11-18T04:17:58.878" v="1679" actId="20577"/>
          <ac:spMkLst>
            <pc:docMk/>
            <pc:sldMk cId="236645062" sldId="411"/>
            <ac:spMk id="2" creationId="{ECFF47E0-27E8-4FA8-9410-047C8D17E6D1}"/>
          </ac:spMkLst>
        </pc:spChg>
        <pc:spChg chg="mod">
          <ac:chgData name="Rohit J Kate" userId="6acfeb0a-1742-4fee-9ad0-3462b52b7fdf" providerId="ADAL" clId="{F89261ED-57E8-45A5-841D-61A2E665CAD6}" dt="2021-11-18T05:26:08.092" v="2971" actId="20577"/>
          <ac:spMkLst>
            <pc:docMk/>
            <pc:sldMk cId="236645062" sldId="411"/>
            <ac:spMk id="3" creationId="{941CC046-B11F-4B55-91FF-95E259398FED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073112643" sldId="411"/>
        </pc:sldMkLst>
      </pc:sldChg>
      <pc:sldChg chg="addSp delSp modSp new mod">
        <pc:chgData name="Rohit J Kate" userId="6acfeb0a-1742-4fee-9ad0-3462b52b7fdf" providerId="ADAL" clId="{F89261ED-57E8-45A5-841D-61A2E665CAD6}" dt="2021-11-18T06:40:50.004" v="5673" actId="1076"/>
        <pc:sldMkLst>
          <pc:docMk/>
          <pc:sldMk cId="1500683868" sldId="412"/>
        </pc:sldMkLst>
        <pc:spChg chg="mod">
          <ac:chgData name="Rohit J Kate" userId="6acfeb0a-1742-4fee-9ad0-3462b52b7fdf" providerId="ADAL" clId="{F89261ED-57E8-45A5-841D-61A2E665CAD6}" dt="2021-11-18T05:07:41.273" v="2474" actId="20577"/>
          <ac:spMkLst>
            <pc:docMk/>
            <pc:sldMk cId="1500683868" sldId="412"/>
            <ac:spMk id="2" creationId="{20188A8D-6B98-4F20-AF64-A206118F09E9}"/>
          </ac:spMkLst>
        </pc:spChg>
        <pc:spChg chg="add del mod">
          <ac:chgData name="Rohit J Kate" userId="6acfeb0a-1742-4fee-9ad0-3462b52b7fdf" providerId="ADAL" clId="{F89261ED-57E8-45A5-841D-61A2E665CAD6}" dt="2021-11-18T05:18:55.573" v="2955" actId="20577"/>
          <ac:spMkLst>
            <pc:docMk/>
            <pc:sldMk cId="1500683868" sldId="412"/>
            <ac:spMk id="3" creationId="{5DAE26A7-C6D8-45EE-A9D1-E83E670522DB}"/>
          </ac:spMkLst>
        </pc:spChg>
        <pc:spChg chg="add del">
          <ac:chgData name="Rohit J Kate" userId="6acfeb0a-1742-4fee-9ad0-3462b52b7fdf" providerId="ADAL" clId="{F89261ED-57E8-45A5-841D-61A2E665CAD6}" dt="2021-11-18T05:17:41.393" v="2920" actId="22"/>
          <ac:spMkLst>
            <pc:docMk/>
            <pc:sldMk cId="1500683868" sldId="412"/>
            <ac:spMk id="9" creationId="{FEE72467-63DA-4D81-A6FE-D029DAF9E979}"/>
          </ac:spMkLst>
        </pc:spChg>
        <pc:spChg chg="add mod">
          <ac:chgData name="Rohit J Kate" userId="6acfeb0a-1742-4fee-9ad0-3462b52b7fdf" providerId="ADAL" clId="{F89261ED-57E8-45A5-841D-61A2E665CAD6}" dt="2021-11-18T06:40:50.004" v="5673" actId="1076"/>
          <ac:spMkLst>
            <pc:docMk/>
            <pc:sldMk cId="1500683868" sldId="412"/>
            <ac:spMk id="11" creationId="{63E71B4B-C1D3-4C53-9131-72E68B188D8A}"/>
          </ac:spMkLst>
        </pc:spChg>
        <pc:graphicFrameChg chg="add del mod">
          <ac:chgData name="Rohit J Kate" userId="6acfeb0a-1742-4fee-9ad0-3462b52b7fdf" providerId="ADAL" clId="{F89261ED-57E8-45A5-841D-61A2E665CAD6}" dt="2021-11-18T05:11:25.243" v="2489"/>
          <ac:graphicFrameMkLst>
            <pc:docMk/>
            <pc:sldMk cId="1500683868" sldId="412"/>
            <ac:graphicFrameMk id="7" creationId="{9B4D6EB8-5031-4AF5-8E61-8F1D342047BA}"/>
          </ac:graphicFrameMkLst>
        </pc:graphicFrameChg>
        <pc:graphicFrameChg chg="add mod">
          <ac:chgData name="Rohit J Kate" userId="6acfeb0a-1742-4fee-9ad0-3462b52b7fdf" providerId="ADAL" clId="{F89261ED-57E8-45A5-841D-61A2E665CAD6}" dt="2021-11-18T05:17:51.963" v="2922" actId="1076"/>
          <ac:graphicFrameMkLst>
            <pc:docMk/>
            <pc:sldMk cId="1500683868" sldId="412"/>
            <ac:graphicFrameMk id="10" creationId="{EF1F0CA4-C1A1-46A8-8945-AFD662140203}"/>
          </ac:graphicFrameMkLst>
        </pc:graphicFrameChg>
        <pc:picChg chg="add del mod">
          <ac:chgData name="Rohit J Kate" userId="6acfeb0a-1742-4fee-9ad0-3462b52b7fdf" providerId="ADAL" clId="{F89261ED-57E8-45A5-841D-61A2E665CAD6}" dt="2021-11-18T05:08:46.436" v="2483"/>
          <ac:picMkLst>
            <pc:docMk/>
            <pc:sldMk cId="1500683868" sldId="412"/>
            <ac:picMk id="6" creationId="{545658B0-E111-4522-95DE-3CF43C1CF4A8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623787286" sldId="412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8395328" sldId="413"/>
        </pc:sldMkLst>
      </pc:sldChg>
      <pc:sldChg chg="modSp new mod">
        <pc:chgData name="Rohit J Kate" userId="6acfeb0a-1742-4fee-9ad0-3462b52b7fdf" providerId="ADAL" clId="{F89261ED-57E8-45A5-841D-61A2E665CAD6}" dt="2021-11-18T08:01:32.138" v="9991" actId="20577"/>
        <pc:sldMkLst>
          <pc:docMk/>
          <pc:sldMk cId="697604791" sldId="413"/>
        </pc:sldMkLst>
        <pc:spChg chg="mod">
          <ac:chgData name="Rohit J Kate" userId="6acfeb0a-1742-4fee-9ad0-3462b52b7fdf" providerId="ADAL" clId="{F89261ED-57E8-45A5-841D-61A2E665CAD6}" dt="2021-11-18T05:32:07.040" v="3378"/>
          <ac:spMkLst>
            <pc:docMk/>
            <pc:sldMk cId="697604791" sldId="413"/>
            <ac:spMk id="2" creationId="{FED72778-8F36-4BE5-91CC-0E79B83CA5C8}"/>
          </ac:spMkLst>
        </pc:spChg>
        <pc:spChg chg="mod">
          <ac:chgData name="Rohit J Kate" userId="6acfeb0a-1742-4fee-9ad0-3462b52b7fdf" providerId="ADAL" clId="{F89261ED-57E8-45A5-841D-61A2E665CAD6}" dt="2021-11-18T08:01:32.138" v="9991" actId="20577"/>
          <ac:spMkLst>
            <pc:docMk/>
            <pc:sldMk cId="697604791" sldId="413"/>
            <ac:spMk id="3" creationId="{07EC21B0-F3FE-4F07-B7E4-E296B2F23836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784130162" sldId="414"/>
        </pc:sldMkLst>
      </pc:sldChg>
      <pc:sldChg chg="addSp delSp modSp new mod modAnim">
        <pc:chgData name="Rohit J Kate" userId="6acfeb0a-1742-4fee-9ad0-3462b52b7fdf" providerId="ADAL" clId="{F89261ED-57E8-45A5-841D-61A2E665CAD6}" dt="2021-11-18T08:03:35.226" v="10035" actId="313"/>
        <pc:sldMkLst>
          <pc:docMk/>
          <pc:sldMk cId="3042405859" sldId="414"/>
        </pc:sldMkLst>
        <pc:spChg chg="mod">
          <ac:chgData name="Rohit J Kate" userId="6acfeb0a-1742-4fee-9ad0-3462b52b7fdf" providerId="ADAL" clId="{F89261ED-57E8-45A5-841D-61A2E665CAD6}" dt="2021-11-18T05:42:28.081" v="3868"/>
          <ac:spMkLst>
            <pc:docMk/>
            <pc:sldMk cId="3042405859" sldId="414"/>
            <ac:spMk id="2" creationId="{8DCDE389-F20D-4DD3-9735-58151F96A8D9}"/>
          </ac:spMkLst>
        </pc:spChg>
        <pc:spChg chg="del">
          <ac:chgData name="Rohit J Kate" userId="6acfeb0a-1742-4fee-9ad0-3462b52b7fdf" providerId="ADAL" clId="{F89261ED-57E8-45A5-841D-61A2E665CAD6}" dt="2021-11-18T05:44:04.315" v="3869" actId="478"/>
          <ac:spMkLst>
            <pc:docMk/>
            <pc:sldMk cId="3042405859" sldId="414"/>
            <ac:spMk id="3" creationId="{E71D7A06-C1D1-423E-AE63-EA51CF3566FD}"/>
          </ac:spMkLst>
        </pc:spChg>
        <pc:spChg chg="add mod">
          <ac:chgData name="Rohit J Kate" userId="6acfeb0a-1742-4fee-9ad0-3462b52b7fdf" providerId="ADAL" clId="{F89261ED-57E8-45A5-841D-61A2E665CAD6}" dt="2021-11-18T08:01:42.859" v="9992" actId="14100"/>
          <ac:spMkLst>
            <pc:docMk/>
            <pc:sldMk cId="3042405859" sldId="414"/>
            <ac:spMk id="5" creationId="{E11A60CF-1355-4958-BF91-0C0BCE87B03B}"/>
          </ac:spMkLst>
        </pc:spChg>
        <pc:spChg chg="add mod">
          <ac:chgData name="Rohit J Kate" userId="6acfeb0a-1742-4fee-9ad0-3462b52b7fdf" providerId="ADAL" clId="{F89261ED-57E8-45A5-841D-61A2E665CAD6}" dt="2021-11-18T08:02:02.355" v="10000" actId="14100"/>
          <ac:spMkLst>
            <pc:docMk/>
            <pc:sldMk cId="3042405859" sldId="414"/>
            <ac:spMk id="6" creationId="{7AD7732A-4EF8-44E6-8AF6-E582FC54752B}"/>
          </ac:spMkLst>
        </pc:spChg>
        <pc:spChg chg="add mod">
          <ac:chgData name="Rohit J Kate" userId="6acfeb0a-1742-4fee-9ad0-3462b52b7fdf" providerId="ADAL" clId="{F89261ED-57E8-45A5-841D-61A2E665CAD6}" dt="2021-11-18T08:03:35.226" v="10035" actId="313"/>
          <ac:spMkLst>
            <pc:docMk/>
            <pc:sldMk cId="3042405859" sldId="414"/>
            <ac:spMk id="30" creationId="{63DD1770-2F29-4FC1-A45F-CC796DA509A8}"/>
          </ac:spMkLst>
        </pc:spChg>
        <pc:spChg chg="add mod">
          <ac:chgData name="Rohit J Kate" userId="6acfeb0a-1742-4fee-9ad0-3462b52b7fdf" providerId="ADAL" clId="{F89261ED-57E8-45A5-841D-61A2E665CAD6}" dt="2021-11-18T05:53:40.494" v="4164" actId="20577"/>
          <ac:spMkLst>
            <pc:docMk/>
            <pc:sldMk cId="3042405859" sldId="414"/>
            <ac:spMk id="31" creationId="{1B4677AB-377B-4B3C-AFA7-8F410524235C}"/>
          </ac:spMkLst>
        </pc:spChg>
        <pc:spChg chg="add mod">
          <ac:chgData name="Rohit J Kate" userId="6acfeb0a-1742-4fee-9ad0-3462b52b7fdf" providerId="ADAL" clId="{F89261ED-57E8-45A5-841D-61A2E665CAD6}" dt="2021-11-18T05:55:02.814" v="4185" actId="20577"/>
          <ac:spMkLst>
            <pc:docMk/>
            <pc:sldMk cId="3042405859" sldId="414"/>
            <ac:spMk id="32" creationId="{39BB9606-D862-45CE-9B66-C586A2F6385C}"/>
          </ac:spMkLst>
        </pc:spChg>
        <pc:spChg chg="add mod">
          <ac:chgData name="Rohit J Kate" userId="6acfeb0a-1742-4fee-9ad0-3462b52b7fdf" providerId="ADAL" clId="{F89261ED-57E8-45A5-841D-61A2E665CAD6}" dt="2021-11-18T05:52:44.789" v="4118" actId="1076"/>
          <ac:spMkLst>
            <pc:docMk/>
            <pc:sldMk cId="3042405859" sldId="414"/>
            <ac:spMk id="33" creationId="{8EBD20CF-894B-4BB7-B62D-48A3BA0B577B}"/>
          </ac:spMkLst>
        </pc:spChg>
        <pc:spChg chg="add mod">
          <ac:chgData name="Rohit J Kate" userId="6acfeb0a-1742-4fee-9ad0-3462b52b7fdf" providerId="ADAL" clId="{F89261ED-57E8-45A5-841D-61A2E665CAD6}" dt="2021-11-18T05:52:54.958" v="4121" actId="1076"/>
          <ac:spMkLst>
            <pc:docMk/>
            <pc:sldMk cId="3042405859" sldId="414"/>
            <ac:spMk id="36" creationId="{1DFF8E51-C757-4EC3-96C1-DB4B2CE39D56}"/>
          </ac:spMkLst>
        </pc:sp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8" creationId="{E4B2417C-C9EF-431B-A85E-D32CF292A907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1" creationId="{05F0E682-CAFF-4C76-BEFC-2C9243AF7F1E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2" creationId="{38F56834-DA65-4C7D-8074-BE15357CCD2A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3" creationId="{31858207-6BDF-4361-B17B-6462252A034B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4" creationId="{56177AF4-3859-41DF-A045-27047EF28D3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5" creationId="{771051AF-7E1E-4290-B418-EBBA12A82D3F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6" creationId="{EBA8F69E-6078-487C-A576-63D73DFEC951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7" creationId="{6163178E-5536-4957-9397-52245AA6D88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8" creationId="{64CF639E-E219-4BB9-B429-9240EF321F34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19" creationId="{A9C5BD26-5140-45C7-93BA-4C941BF541DF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0" creationId="{3325EE4D-1989-4BAF-832E-C92A74105BA9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1" creationId="{5CA2E776-1C83-4FDB-A26C-9D327AE38B90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2" creationId="{B6ECEE46-62A2-4DD7-8389-BF496A439538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3" creationId="{FE1B445D-1C2B-4CC1-B961-EEF2E9CEB9B9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4" creationId="{332776D1-47CF-4561-8FFB-07B55B77543C}"/>
          </ac:cxnSpMkLst>
        </pc:cxnChg>
        <pc:cxnChg chg="add mod">
          <ac:chgData name="Rohit J Kate" userId="6acfeb0a-1742-4fee-9ad0-3462b52b7fdf" providerId="ADAL" clId="{F89261ED-57E8-45A5-841D-61A2E665CAD6}" dt="2021-11-18T05:52:23.512" v="4111" actId="1036"/>
          <ac:cxnSpMkLst>
            <pc:docMk/>
            <pc:sldMk cId="3042405859" sldId="414"/>
            <ac:cxnSpMk id="25" creationId="{800AB4A3-B39B-4DC5-BB58-064AFA3EC4CB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6" creationId="{1BEE3ED1-9380-45CB-8D21-70540FB12EF2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7" creationId="{7353B97A-FA0A-4F53-B11D-49B018ED72EE}"/>
          </ac:cxnSpMkLst>
        </pc:cxnChg>
        <pc:cxnChg chg="add mod">
          <ac:chgData name="Rohit J Kate" userId="6acfeb0a-1742-4fee-9ad0-3462b52b7fdf" providerId="ADAL" clId="{F89261ED-57E8-45A5-841D-61A2E665CAD6}" dt="2021-11-18T05:54:08.838" v="4169" actId="1038"/>
          <ac:cxnSpMkLst>
            <pc:docMk/>
            <pc:sldMk cId="3042405859" sldId="414"/>
            <ac:cxnSpMk id="28" creationId="{409BD649-DAE8-4B95-B936-C50377009ED0}"/>
          </ac:cxnSpMkLst>
        </pc:cxnChg>
        <pc:cxnChg chg="add mod">
          <ac:chgData name="Rohit J Kate" userId="6acfeb0a-1742-4fee-9ad0-3462b52b7fdf" providerId="ADAL" clId="{F89261ED-57E8-45A5-841D-61A2E665CAD6}" dt="2021-11-18T08:02:12.009" v="10009" actId="1038"/>
          <ac:cxnSpMkLst>
            <pc:docMk/>
            <pc:sldMk cId="3042405859" sldId="414"/>
            <ac:cxnSpMk id="29" creationId="{75B28603-F8C1-41FB-AE2E-9974E13CDDD1}"/>
          </ac:cxnSpMkLst>
        </pc:cxnChg>
        <pc:cxnChg chg="add mod">
          <ac:chgData name="Rohit J Kate" userId="6acfeb0a-1742-4fee-9ad0-3462b52b7fdf" providerId="ADAL" clId="{F89261ED-57E8-45A5-841D-61A2E665CAD6}" dt="2021-11-18T05:52:48.399" v="4119" actId="1076"/>
          <ac:cxnSpMkLst>
            <pc:docMk/>
            <pc:sldMk cId="3042405859" sldId="414"/>
            <ac:cxnSpMk id="34" creationId="{3D8AFD05-BA41-44C2-B393-05CB4354D351}"/>
          </ac:cxnSpMkLst>
        </pc:cxnChg>
        <pc:cxnChg chg="add mod">
          <ac:chgData name="Rohit J Kate" userId="6acfeb0a-1742-4fee-9ad0-3462b52b7fdf" providerId="ADAL" clId="{F89261ED-57E8-45A5-841D-61A2E665CAD6}" dt="2021-11-18T05:52:29.848" v="4112" actId="1076"/>
          <ac:cxnSpMkLst>
            <pc:docMk/>
            <pc:sldMk cId="3042405859" sldId="414"/>
            <ac:cxnSpMk id="35" creationId="{0745F7B9-F9AB-4B08-95B7-9318A81B5558}"/>
          </ac:cxnSpMkLst>
        </pc:cxnChg>
        <pc:cxnChg chg="add mod">
          <ac:chgData name="Rohit J Kate" userId="6acfeb0a-1742-4fee-9ad0-3462b52b7fdf" providerId="ADAL" clId="{F89261ED-57E8-45A5-841D-61A2E665CAD6}" dt="2021-11-18T05:54:28.566" v="4183" actId="14100"/>
          <ac:cxnSpMkLst>
            <pc:docMk/>
            <pc:sldMk cId="3042405859" sldId="414"/>
            <ac:cxnSpMk id="37" creationId="{E34E811F-B68D-49AB-86DC-D429222639BC}"/>
          </ac:cxnSpMkLst>
        </pc:cxnChg>
        <pc:cxnChg chg="add mod">
          <ac:chgData name="Rohit J Kate" userId="6acfeb0a-1742-4fee-9ad0-3462b52b7fdf" providerId="ADAL" clId="{F89261ED-57E8-45A5-841D-61A2E665CAD6}" dt="2021-11-18T08:02:08.403" v="10007" actId="1038"/>
          <ac:cxnSpMkLst>
            <pc:docMk/>
            <pc:sldMk cId="3042405859" sldId="414"/>
            <ac:cxnSpMk id="40" creationId="{ECAA2807-2CDB-4334-91B9-0BD17A9C88AE}"/>
          </ac:cxnSpMkLst>
        </pc:cxnChg>
        <pc:cxnChg chg="add mod">
          <ac:chgData name="Rohit J Kate" userId="6acfeb0a-1742-4fee-9ad0-3462b52b7fdf" providerId="ADAL" clId="{F89261ED-57E8-45A5-841D-61A2E665CAD6}" dt="2021-11-18T08:02:58.809" v="10027" actId="1035"/>
          <ac:cxnSpMkLst>
            <pc:docMk/>
            <pc:sldMk cId="3042405859" sldId="414"/>
            <ac:cxnSpMk id="41" creationId="{29BDB9A1-54FE-487C-A508-752BA6836C17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29288193" sldId="415"/>
        </pc:sldMkLst>
      </pc:sldChg>
      <pc:sldChg chg="modSp new mod ord">
        <pc:chgData name="Rohit J Kate" userId="6acfeb0a-1742-4fee-9ad0-3462b52b7fdf" providerId="ADAL" clId="{F89261ED-57E8-45A5-841D-61A2E665CAD6}" dt="2021-11-18T06:47:47.378" v="6133" actId="20577"/>
        <pc:sldMkLst>
          <pc:docMk/>
          <pc:sldMk cId="3507845776" sldId="415"/>
        </pc:sldMkLst>
        <pc:spChg chg="mod">
          <ac:chgData name="Rohit J Kate" userId="6acfeb0a-1742-4fee-9ad0-3462b52b7fdf" providerId="ADAL" clId="{F89261ED-57E8-45A5-841D-61A2E665CAD6}" dt="2021-11-18T06:41:44.758" v="5700" actId="20577"/>
          <ac:spMkLst>
            <pc:docMk/>
            <pc:sldMk cId="3507845776" sldId="415"/>
            <ac:spMk id="2" creationId="{2894D405-D499-4F1C-B080-6A689F786870}"/>
          </ac:spMkLst>
        </pc:spChg>
        <pc:spChg chg="mod">
          <ac:chgData name="Rohit J Kate" userId="6acfeb0a-1742-4fee-9ad0-3462b52b7fdf" providerId="ADAL" clId="{F89261ED-57E8-45A5-841D-61A2E665CAD6}" dt="2021-11-18T06:47:47.378" v="6133" actId="20577"/>
          <ac:spMkLst>
            <pc:docMk/>
            <pc:sldMk cId="3507845776" sldId="415"/>
            <ac:spMk id="3" creationId="{00D6975F-10CE-4CB5-98AE-B0C6D2D5306E}"/>
          </ac:spMkLst>
        </pc:spChg>
      </pc:sldChg>
      <pc:sldChg chg="addSp delSp modSp new mod modAnim">
        <pc:chgData name="Rohit J Kate" userId="6acfeb0a-1742-4fee-9ad0-3462b52b7fdf" providerId="ADAL" clId="{F89261ED-57E8-45A5-841D-61A2E665CAD6}" dt="2021-11-18T08:03:31.661" v="10033" actId="313"/>
        <pc:sldMkLst>
          <pc:docMk/>
          <pc:sldMk cId="1510296641" sldId="416"/>
        </pc:sldMkLst>
        <pc:spChg chg="mod">
          <ac:chgData name="Rohit J Kate" userId="6acfeb0a-1742-4fee-9ad0-3462b52b7fdf" providerId="ADAL" clId="{F89261ED-57E8-45A5-841D-61A2E665CAD6}" dt="2021-11-18T06:05:14.365" v="4912"/>
          <ac:spMkLst>
            <pc:docMk/>
            <pc:sldMk cId="1510296641" sldId="416"/>
            <ac:spMk id="2" creationId="{BF78D0C2-3622-410D-BEBC-ED174662246E}"/>
          </ac:spMkLst>
        </pc:spChg>
        <pc:spChg chg="add del">
          <ac:chgData name="Rohit J Kate" userId="6acfeb0a-1742-4fee-9ad0-3462b52b7fdf" providerId="ADAL" clId="{F89261ED-57E8-45A5-841D-61A2E665CAD6}" dt="2021-11-18T06:05:44.980" v="4915" actId="478"/>
          <ac:spMkLst>
            <pc:docMk/>
            <pc:sldMk cId="1510296641" sldId="416"/>
            <ac:spMk id="3" creationId="{57654BBA-FC33-44B2-B755-E00EAF13CB0A}"/>
          </ac:spMkLst>
        </pc:spChg>
        <pc:spChg chg="add del mod">
          <ac:chgData name="Rohit J Kate" userId="6acfeb0a-1742-4fee-9ad0-3462b52b7fdf" providerId="ADAL" clId="{F89261ED-57E8-45A5-841D-61A2E665CAD6}" dt="2021-11-18T08:03:17.661" v="10028" actId="478"/>
          <ac:spMkLst>
            <pc:docMk/>
            <pc:sldMk cId="1510296641" sldId="416"/>
            <ac:spMk id="5" creationId="{1DADFD7E-74A1-47A2-8592-88ECB72BD80F}"/>
          </ac:spMkLst>
        </pc:spChg>
        <pc:spChg chg="add del mod">
          <ac:chgData name="Rohit J Kate" userId="6acfeb0a-1742-4fee-9ad0-3462b52b7fdf" providerId="ADAL" clId="{F89261ED-57E8-45A5-841D-61A2E665CAD6}" dt="2021-11-18T06:38:21.249" v="5602" actId="478"/>
          <ac:spMkLst>
            <pc:docMk/>
            <pc:sldMk cId="1510296641" sldId="416"/>
            <ac:spMk id="6" creationId="{5CE5BE5F-064A-4A5A-A818-2197789819B5}"/>
          </ac:spMkLst>
        </pc:spChg>
        <pc:spChg chg="add mod">
          <ac:chgData name="Rohit J Kate" userId="6acfeb0a-1742-4fee-9ad0-3462b52b7fdf" providerId="ADAL" clId="{F89261ED-57E8-45A5-841D-61A2E665CAD6}" dt="2021-11-18T06:07:24.394" v="5005" actId="1076"/>
          <ac:spMkLst>
            <pc:docMk/>
            <pc:sldMk cId="1510296641" sldId="416"/>
            <ac:spMk id="27" creationId="{F8DCA640-2FBB-45E3-A1EF-3425327AEBFC}"/>
          </ac:spMkLst>
        </pc:spChg>
        <pc:spChg chg="add mod">
          <ac:chgData name="Rohit J Kate" userId="6acfeb0a-1742-4fee-9ad0-3462b52b7fdf" providerId="ADAL" clId="{F89261ED-57E8-45A5-841D-61A2E665CAD6}" dt="2021-11-18T06:06:01.995" v="4930" actId="1037"/>
          <ac:spMkLst>
            <pc:docMk/>
            <pc:sldMk cId="1510296641" sldId="416"/>
            <ac:spMk id="28" creationId="{F3D82145-C78C-444D-A989-55F9EF5B4A3E}"/>
          </ac:spMkLst>
        </pc:spChg>
        <pc:spChg chg="add mod">
          <ac:chgData name="Rohit J Kate" userId="6acfeb0a-1742-4fee-9ad0-3462b52b7fdf" providerId="ADAL" clId="{F89261ED-57E8-45A5-841D-61A2E665CAD6}" dt="2021-11-18T06:06:01.995" v="4930" actId="1037"/>
          <ac:spMkLst>
            <pc:docMk/>
            <pc:sldMk cId="1510296641" sldId="416"/>
            <ac:spMk id="29" creationId="{DFC36DB0-81E9-4EE7-9C78-B456E1EB5CF1}"/>
          </ac:spMkLst>
        </pc:spChg>
        <pc:spChg chg="add mod">
          <ac:chgData name="Rohit J Kate" userId="6acfeb0a-1742-4fee-9ad0-3462b52b7fdf" providerId="ADAL" clId="{F89261ED-57E8-45A5-841D-61A2E665CAD6}" dt="2021-11-18T06:08:58.020" v="5075" actId="1037"/>
          <ac:spMkLst>
            <pc:docMk/>
            <pc:sldMk cId="1510296641" sldId="416"/>
            <ac:spMk id="32" creationId="{AC616355-E538-4E47-B715-5D110FF44C9D}"/>
          </ac:spMkLst>
        </pc:spChg>
        <pc:spChg chg="add del mod">
          <ac:chgData name="Rohit J Kate" userId="6acfeb0a-1742-4fee-9ad0-3462b52b7fdf" providerId="ADAL" clId="{F89261ED-57E8-45A5-841D-61A2E665CAD6}" dt="2021-11-18T06:38:31.719" v="5604" actId="478"/>
          <ac:spMkLst>
            <pc:docMk/>
            <pc:sldMk cId="1510296641" sldId="416"/>
            <ac:spMk id="34" creationId="{E2D6D090-663C-41A8-ADF6-F503BF4A4878}"/>
          </ac:spMkLst>
        </pc:spChg>
        <pc:spChg chg="add del mod">
          <ac:chgData name="Rohit J Kate" userId="6acfeb0a-1742-4fee-9ad0-3462b52b7fdf" providerId="ADAL" clId="{F89261ED-57E8-45A5-841D-61A2E665CAD6}" dt="2021-11-18T08:03:23.032" v="10030" actId="478"/>
          <ac:spMkLst>
            <pc:docMk/>
            <pc:sldMk cId="1510296641" sldId="416"/>
            <ac:spMk id="35" creationId="{18ADB187-0CDC-4BDF-8D57-63994A186C4E}"/>
          </ac:spMkLst>
        </pc:spChg>
        <pc:spChg chg="add del mod">
          <ac:chgData name="Rohit J Kate" userId="6acfeb0a-1742-4fee-9ad0-3462b52b7fdf" providerId="ADAL" clId="{F89261ED-57E8-45A5-841D-61A2E665CAD6}" dt="2021-11-18T08:03:20.339" v="10029" actId="478"/>
          <ac:spMkLst>
            <pc:docMk/>
            <pc:sldMk cId="1510296641" sldId="416"/>
            <ac:spMk id="36" creationId="{9061EA81-0AC5-4BE3-B61E-B4392FD65D41}"/>
          </ac:spMkLst>
        </pc:spChg>
        <pc:spChg chg="add mod">
          <ac:chgData name="Rohit J Kate" userId="6acfeb0a-1742-4fee-9ad0-3462b52b7fdf" providerId="ADAL" clId="{F89261ED-57E8-45A5-841D-61A2E665CAD6}" dt="2021-11-18T08:03:23.804" v="10031"/>
          <ac:spMkLst>
            <pc:docMk/>
            <pc:sldMk cId="1510296641" sldId="416"/>
            <ac:spMk id="37" creationId="{81C989C4-C68C-450C-A2E5-794E0E0B7B94}"/>
          </ac:spMkLst>
        </pc:spChg>
        <pc:spChg chg="add mod">
          <ac:chgData name="Rohit J Kate" userId="6acfeb0a-1742-4fee-9ad0-3462b52b7fdf" providerId="ADAL" clId="{F89261ED-57E8-45A5-841D-61A2E665CAD6}" dt="2021-11-18T08:03:23.804" v="10031"/>
          <ac:spMkLst>
            <pc:docMk/>
            <pc:sldMk cId="1510296641" sldId="416"/>
            <ac:spMk id="38" creationId="{EC104077-B799-4DF0-8624-D1E798690DF9}"/>
          </ac:spMkLst>
        </pc:spChg>
        <pc:spChg chg="add mod">
          <ac:chgData name="Rohit J Kate" userId="6acfeb0a-1742-4fee-9ad0-3462b52b7fdf" providerId="ADAL" clId="{F89261ED-57E8-45A5-841D-61A2E665CAD6}" dt="2021-11-18T08:03:31.661" v="10033" actId="313"/>
          <ac:spMkLst>
            <pc:docMk/>
            <pc:sldMk cId="1510296641" sldId="416"/>
            <ac:spMk id="59" creationId="{1395AE2B-612A-43A7-8C4E-A629232FA8E8}"/>
          </ac:spMkLst>
        </pc:sp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7" creationId="{8B710056-2B0F-4ED2-9B87-7BC463D6B64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8" creationId="{2AFA4B4D-6621-47BB-9B2B-8AF72CDE03E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9" creationId="{124872B9-948E-42B2-AF5E-D641856BC23A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0" creationId="{37139C21-90A1-4EEB-8F4E-62E4E7F92FD8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1" creationId="{6AFFF788-189D-4CD1-9ED5-4728B5260357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2" creationId="{C0AC86CE-1FE6-42D1-8441-10B16F437EA0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3" creationId="{F33723B0-A425-4123-8200-3DC37298211D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4" creationId="{2C6F5CD2-1B71-437D-BF54-02CFCD832E62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5" creationId="{5F31678F-B8CD-491F-A47C-56C70135C6E3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6" creationId="{73ACB56F-77F4-45EC-9B13-3730D20016BC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7" creationId="{3FE44C2A-ED30-4E1A-8014-286EEDE2663A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8" creationId="{A4EF8BB7-29B6-4B0D-87D8-A179FFEE71A1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19" creationId="{728A7B87-506F-48E7-A5E9-47B648C87BC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0" creationId="{FACDD6A6-0433-418E-AD88-84A1000A07F1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1" creationId="{0FF912F8-5F18-4725-A730-9A4EC5CB1B16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2" creationId="{59B2E8B7-0637-4134-A3D7-75409D4F1A3C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3" creationId="{021225AB-841E-4B09-8CD2-4444962C7AE4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4" creationId="{693867FB-E8D4-4DF3-A4D3-91C1BE79A74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5" creationId="{4D85CF27-1C2F-4D4B-9E53-B6FEFFCA80CE}"/>
          </ac:cxnSpMkLst>
        </pc:cxnChg>
        <pc:cxnChg chg="add del mod">
          <ac:chgData name="Rohit J Kate" userId="6acfeb0a-1742-4fee-9ad0-3462b52b7fdf" providerId="ADAL" clId="{F89261ED-57E8-45A5-841D-61A2E665CAD6}" dt="2021-11-18T08:03:17.661" v="10028" actId="478"/>
          <ac:cxnSpMkLst>
            <pc:docMk/>
            <pc:sldMk cId="1510296641" sldId="416"/>
            <ac:cxnSpMk id="26" creationId="{81116714-7D16-437A-8E2A-ECB3A196D624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0" creationId="{E00BC860-E931-4F1F-B5F2-A25FDAE09204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1" creationId="{27EA3FBD-F696-4B5C-8B10-70DD66B6F455}"/>
          </ac:cxnSpMkLst>
        </pc:cxnChg>
        <pc:cxnChg chg="add mod">
          <ac:chgData name="Rohit J Kate" userId="6acfeb0a-1742-4fee-9ad0-3462b52b7fdf" providerId="ADAL" clId="{F89261ED-57E8-45A5-841D-61A2E665CAD6}" dt="2021-11-18T06:06:01.995" v="4930" actId="1037"/>
          <ac:cxnSpMkLst>
            <pc:docMk/>
            <pc:sldMk cId="1510296641" sldId="416"/>
            <ac:cxnSpMk id="33" creationId="{96987C2D-0C61-4220-B347-4ABB98A30A2B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39" creationId="{EFAF6B2E-3D98-44D5-BF83-43259F7B7E15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0" creationId="{6B25A52C-B75E-46C8-B865-BF43672420D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1" creationId="{9E8DF183-F1AF-49AF-8803-50EC87322AF8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2" creationId="{2E5B9F17-A064-4617-B8D8-75B4F1D81C8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3" creationId="{203E09DF-4745-49EF-ADD0-1D0FBB93CF8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4" creationId="{CBAEC994-AA47-4AD8-BF29-199BCA82AE9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5" creationId="{74A772E7-54B9-4D7D-BD37-A03D47BC3108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6" creationId="{BDA86661-C75C-403E-8EAC-CB1C7283A91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7" creationId="{789115A8-CEA9-4398-AE24-3CE2261801B6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8" creationId="{7B298E7E-C1C8-4D3D-8DCF-BB4B0A0DB71B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49" creationId="{36AEE053-CEBA-4C28-91D9-4FF88E9DB64E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0" creationId="{BD436DED-21D9-4A64-920C-18AEE031011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1" creationId="{E119CE23-BA02-4EFB-B429-FB018F479BE3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2" creationId="{4A99A8B9-B6A9-4895-8FB3-C5C00EF0CE8E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3" creationId="{5C205051-DC88-4F2C-BB0C-58289200136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4" creationId="{D15E8C82-6868-47BB-BA18-FB45659D7ED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5" creationId="{93434D65-E536-4B00-BC89-01FA470071C7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6" creationId="{D2EEB632-E5D5-4ACD-A417-8BD2A0B13F99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7" creationId="{7EA4E945-7E4F-4858-88A3-020CA3A6B650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58" creationId="{6E070CEA-9956-40CB-93E7-B020B2CAFC14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60" creationId="{F7B184AF-5A42-47A1-847B-B2EEF3C5CB4F}"/>
          </ac:cxnSpMkLst>
        </pc:cxnChg>
        <pc:cxnChg chg="add mod">
          <ac:chgData name="Rohit J Kate" userId="6acfeb0a-1742-4fee-9ad0-3462b52b7fdf" providerId="ADAL" clId="{F89261ED-57E8-45A5-841D-61A2E665CAD6}" dt="2021-11-18T08:03:23.804" v="10031"/>
          <ac:cxnSpMkLst>
            <pc:docMk/>
            <pc:sldMk cId="1510296641" sldId="416"/>
            <ac:cxnSpMk id="61" creationId="{41B35FAE-D8F1-40E3-81FE-CCB4E6074D72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509123359" sldId="416"/>
        </pc:sldMkLst>
      </pc:sldChg>
      <pc:sldChg chg="addSp delSp modSp new del mod ord">
        <pc:chgData name="Rohit J Kate" userId="6acfeb0a-1742-4fee-9ad0-3462b52b7fdf" providerId="ADAL" clId="{F89261ED-57E8-45A5-841D-61A2E665CAD6}" dt="2021-11-18T08:19:53.307" v="10523" actId="47"/>
        <pc:sldMkLst>
          <pc:docMk/>
          <pc:sldMk cId="3264959599" sldId="417"/>
        </pc:sldMkLst>
        <pc:spChg chg="mod">
          <ac:chgData name="Rohit J Kate" userId="6acfeb0a-1742-4fee-9ad0-3462b52b7fdf" providerId="ADAL" clId="{F89261ED-57E8-45A5-841D-61A2E665CAD6}" dt="2021-11-18T06:10:15.249" v="5081"/>
          <ac:spMkLst>
            <pc:docMk/>
            <pc:sldMk cId="3264959599" sldId="417"/>
            <ac:spMk id="2" creationId="{72FE03DC-BC80-4E7A-8C26-06DEA1E461D1}"/>
          </ac:spMkLst>
        </pc:spChg>
        <pc:spChg chg="del">
          <ac:chgData name="Rohit J Kate" userId="6acfeb0a-1742-4fee-9ad0-3462b52b7fdf" providerId="ADAL" clId="{F89261ED-57E8-45A5-841D-61A2E665CAD6}" dt="2021-11-18T08:19:15.377" v="10481" actId="478"/>
          <ac:spMkLst>
            <pc:docMk/>
            <pc:sldMk cId="3264959599" sldId="417"/>
            <ac:spMk id="3" creationId="{B2B87D86-C196-409B-94E5-E2B88A09FAA3}"/>
          </ac:spMkLst>
        </pc:spChg>
        <pc:graphicFrameChg chg="add mod modGraphic">
          <ac:chgData name="Rohit J Kate" userId="6acfeb0a-1742-4fee-9ad0-3462b52b7fdf" providerId="ADAL" clId="{F89261ED-57E8-45A5-841D-61A2E665CAD6}" dt="2021-11-18T08:19:47.913" v="10522" actId="20577"/>
          <ac:graphicFrameMkLst>
            <pc:docMk/>
            <pc:sldMk cId="3264959599" sldId="417"/>
            <ac:graphicFrameMk id="5" creationId="{7E6D51F0-E891-488D-A8B4-B9313BD2037A}"/>
          </ac:graphicFrameMkLst>
        </pc:graphicFrame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487136769" sldId="417"/>
        </pc:sldMkLst>
      </pc:sldChg>
      <pc:sldChg chg="addSp delSp modSp new mod">
        <pc:chgData name="Rohit J Kate" userId="6acfeb0a-1742-4fee-9ad0-3462b52b7fdf" providerId="ADAL" clId="{F89261ED-57E8-45A5-841D-61A2E665CAD6}" dt="2021-11-18T06:40:09.603" v="5626" actId="403"/>
        <pc:sldMkLst>
          <pc:docMk/>
          <pc:sldMk cId="3174481729" sldId="418"/>
        </pc:sldMkLst>
        <pc:spChg chg="mod">
          <ac:chgData name="Rohit J Kate" userId="6acfeb0a-1742-4fee-9ad0-3462b52b7fdf" providerId="ADAL" clId="{F89261ED-57E8-45A5-841D-61A2E665CAD6}" dt="2021-11-18T06:11:23.860" v="5094" actId="20577"/>
          <ac:spMkLst>
            <pc:docMk/>
            <pc:sldMk cId="3174481729" sldId="418"/>
            <ac:spMk id="2" creationId="{FDC2DD3F-467B-409E-81AC-47018187CA49}"/>
          </ac:spMkLst>
        </pc:spChg>
        <pc:spChg chg="mod">
          <ac:chgData name="Rohit J Kate" userId="6acfeb0a-1742-4fee-9ad0-3462b52b7fdf" providerId="ADAL" clId="{F89261ED-57E8-45A5-841D-61A2E665CAD6}" dt="2021-11-18T06:40:09.603" v="5626" actId="403"/>
          <ac:spMkLst>
            <pc:docMk/>
            <pc:sldMk cId="3174481729" sldId="418"/>
            <ac:spMk id="3" creationId="{49E0FB85-9BCF-42CE-ABA7-978B5AB88894}"/>
          </ac:spMkLst>
        </pc:spChg>
        <pc:picChg chg="add del mod">
          <ac:chgData name="Rohit J Kate" userId="6acfeb0a-1742-4fee-9ad0-3462b52b7fdf" providerId="ADAL" clId="{F89261ED-57E8-45A5-841D-61A2E665CAD6}" dt="2021-11-18T06:40:06.082" v="5625" actId="478"/>
          <ac:picMkLst>
            <pc:docMk/>
            <pc:sldMk cId="3174481729" sldId="418"/>
            <ac:picMk id="6" creationId="{96FC249F-9E64-4D40-B705-91710C30900E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4251889418" sldId="418"/>
        </pc:sldMkLst>
      </pc:sldChg>
      <pc:sldChg chg="addSp modSp add mod">
        <pc:chgData name="Rohit J Kate" userId="6acfeb0a-1742-4fee-9ad0-3462b52b7fdf" providerId="ADAL" clId="{F89261ED-57E8-45A5-841D-61A2E665CAD6}" dt="2021-11-18T06:41:21.814" v="5694" actId="20577"/>
        <pc:sldMkLst>
          <pc:docMk/>
          <pc:sldMk cId="2078113308" sldId="419"/>
        </pc:sldMkLst>
        <pc:spChg chg="mod">
          <ac:chgData name="Rohit J Kate" userId="6acfeb0a-1742-4fee-9ad0-3462b52b7fdf" providerId="ADAL" clId="{F89261ED-57E8-45A5-841D-61A2E665CAD6}" dt="2021-11-18T06:40:17.225" v="5628" actId="6549"/>
          <ac:spMkLst>
            <pc:docMk/>
            <pc:sldMk cId="2078113308" sldId="419"/>
            <ac:spMk id="3" creationId="{49E0FB85-9BCF-42CE-ABA7-978B5AB88894}"/>
          </ac:spMkLst>
        </pc:spChg>
        <pc:spChg chg="add mod">
          <ac:chgData name="Rohit J Kate" userId="6acfeb0a-1742-4fee-9ad0-3462b52b7fdf" providerId="ADAL" clId="{F89261ED-57E8-45A5-841D-61A2E665CAD6}" dt="2021-11-18T06:41:21.814" v="5694" actId="20577"/>
          <ac:spMkLst>
            <pc:docMk/>
            <pc:sldMk cId="2078113308" sldId="419"/>
            <ac:spMk id="7" creationId="{B290769C-849F-417C-ACEE-8266271D2CBB}"/>
          </ac:spMkLst>
        </pc:spChg>
        <pc:picChg chg="mod">
          <ac:chgData name="Rohit J Kate" userId="6acfeb0a-1742-4fee-9ad0-3462b52b7fdf" providerId="ADAL" clId="{F89261ED-57E8-45A5-841D-61A2E665CAD6}" dt="2021-11-18T06:40:14.516" v="5627" actId="1076"/>
          <ac:picMkLst>
            <pc:docMk/>
            <pc:sldMk cId="2078113308" sldId="419"/>
            <ac:picMk id="6" creationId="{96FC249F-9E64-4D40-B705-91710C30900E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811215403" sldId="419"/>
        </pc:sldMkLst>
      </pc:sldChg>
      <pc:sldChg chg="modSp new mod">
        <pc:chgData name="Rohit J Kate" userId="6acfeb0a-1742-4fee-9ad0-3462b52b7fdf" providerId="ADAL" clId="{F89261ED-57E8-45A5-841D-61A2E665CAD6}" dt="2021-11-18T06:52:26.367" v="6611" actId="27636"/>
        <pc:sldMkLst>
          <pc:docMk/>
          <pc:sldMk cId="1802441170" sldId="420"/>
        </pc:sldMkLst>
        <pc:spChg chg="mod">
          <ac:chgData name="Rohit J Kate" userId="6acfeb0a-1742-4fee-9ad0-3462b52b7fdf" providerId="ADAL" clId="{F89261ED-57E8-45A5-841D-61A2E665CAD6}" dt="2021-11-18T06:43:46.660" v="5729" actId="20577"/>
          <ac:spMkLst>
            <pc:docMk/>
            <pc:sldMk cId="1802441170" sldId="420"/>
            <ac:spMk id="2" creationId="{334D1D68-A6FC-4542-955C-44043EF692EC}"/>
          </ac:spMkLst>
        </pc:spChg>
        <pc:spChg chg="mod">
          <ac:chgData name="Rohit J Kate" userId="6acfeb0a-1742-4fee-9ad0-3462b52b7fdf" providerId="ADAL" clId="{F89261ED-57E8-45A5-841D-61A2E665CAD6}" dt="2021-11-18T06:52:26.367" v="6611" actId="27636"/>
          <ac:spMkLst>
            <pc:docMk/>
            <pc:sldMk cId="1802441170" sldId="420"/>
            <ac:spMk id="3" creationId="{2367A465-3458-48D9-B3EC-18608FF136CA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454695218" sldId="420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031568924" sldId="421"/>
        </pc:sldMkLst>
      </pc:sldChg>
      <pc:sldChg chg="modSp add mod">
        <pc:chgData name="Rohit J Kate" userId="6acfeb0a-1742-4fee-9ad0-3462b52b7fdf" providerId="ADAL" clId="{F89261ED-57E8-45A5-841D-61A2E665CAD6}" dt="2021-11-18T07:26:48.705" v="8174" actId="20577"/>
        <pc:sldMkLst>
          <pc:docMk/>
          <pc:sldMk cId="2311505332" sldId="421"/>
        </pc:sldMkLst>
        <pc:spChg chg="mod">
          <ac:chgData name="Rohit J Kate" userId="6acfeb0a-1742-4fee-9ad0-3462b52b7fdf" providerId="ADAL" clId="{F89261ED-57E8-45A5-841D-61A2E665CAD6}" dt="2021-11-18T07:26:48.705" v="8174" actId="20577"/>
          <ac:spMkLst>
            <pc:docMk/>
            <pc:sldMk cId="2311505332" sldId="421"/>
            <ac:spMk id="3" creationId="{2367A465-3458-48D9-B3EC-18608FF136CA}"/>
          </ac:spMkLst>
        </pc:spChg>
      </pc:sldChg>
      <pc:sldChg chg="addSp delSp modSp new mod">
        <pc:chgData name="Rohit J Kate" userId="6acfeb0a-1742-4fee-9ad0-3462b52b7fdf" providerId="ADAL" clId="{F89261ED-57E8-45A5-841D-61A2E665CAD6}" dt="2021-12-07T07:03:50.737" v="11396" actId="1076"/>
        <pc:sldMkLst>
          <pc:docMk/>
          <pc:sldMk cId="3328074477" sldId="422"/>
        </pc:sldMkLst>
        <pc:spChg chg="mod">
          <ac:chgData name="Rohit J Kate" userId="6acfeb0a-1742-4fee-9ad0-3462b52b7fdf" providerId="ADAL" clId="{F89261ED-57E8-45A5-841D-61A2E665CAD6}" dt="2021-11-18T07:27:12.804" v="8192" actId="404"/>
          <ac:spMkLst>
            <pc:docMk/>
            <pc:sldMk cId="3328074477" sldId="422"/>
            <ac:spMk id="2" creationId="{26A679AE-D3B6-4378-9B0A-C77682815ADD}"/>
          </ac:spMkLst>
        </pc:spChg>
        <pc:spChg chg="del">
          <ac:chgData name="Rohit J Kate" userId="6acfeb0a-1742-4fee-9ad0-3462b52b7fdf" providerId="ADAL" clId="{F89261ED-57E8-45A5-841D-61A2E665CAD6}" dt="2021-11-18T06:56:51.989" v="6977" actId="478"/>
          <ac:spMkLst>
            <pc:docMk/>
            <pc:sldMk cId="3328074477" sldId="422"/>
            <ac:spMk id="3" creationId="{4A9821A3-0E9F-4120-8FE7-B524D1313FF3}"/>
          </ac:spMkLst>
        </pc:spChg>
        <pc:spChg chg="add mod">
          <ac:chgData name="Rohit J Kate" userId="6acfeb0a-1742-4fee-9ad0-3462b52b7fdf" providerId="ADAL" clId="{F89261ED-57E8-45A5-841D-61A2E665CAD6}" dt="2021-11-18T06:57:59.888" v="6989" actId="404"/>
          <ac:spMkLst>
            <pc:docMk/>
            <pc:sldMk cId="3328074477" sldId="422"/>
            <ac:spMk id="7" creationId="{C0A23171-0B0C-4449-806C-C334159EB295}"/>
          </ac:spMkLst>
        </pc:spChg>
        <pc:picChg chg="add mod">
          <ac:chgData name="Rohit J Kate" userId="6acfeb0a-1742-4fee-9ad0-3462b52b7fdf" providerId="ADAL" clId="{F89261ED-57E8-45A5-841D-61A2E665CAD6}" dt="2021-12-07T07:03:50.737" v="11396" actId="1076"/>
          <ac:picMkLst>
            <pc:docMk/>
            <pc:sldMk cId="3328074477" sldId="422"/>
            <ac:picMk id="6" creationId="{7CADE3E5-B61F-4C17-8612-CF364E63ABE5}"/>
          </ac:picMkLst>
        </pc:pic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16247727" sldId="422"/>
        </pc:sldMkLst>
      </pc:sldChg>
      <pc:sldChg chg="modSp new mod">
        <pc:chgData name="Rohit J Kate" userId="6acfeb0a-1742-4fee-9ad0-3462b52b7fdf" providerId="ADAL" clId="{F89261ED-57E8-45A5-841D-61A2E665CAD6}" dt="2021-11-18T07:17:44.812" v="7860" actId="5793"/>
        <pc:sldMkLst>
          <pc:docMk/>
          <pc:sldMk cId="505274302" sldId="423"/>
        </pc:sldMkLst>
        <pc:spChg chg="mod">
          <ac:chgData name="Rohit J Kate" userId="6acfeb0a-1742-4fee-9ad0-3462b52b7fdf" providerId="ADAL" clId="{F89261ED-57E8-45A5-841D-61A2E665CAD6}" dt="2021-11-18T07:16:33.504" v="7858" actId="6549"/>
          <ac:spMkLst>
            <pc:docMk/>
            <pc:sldMk cId="505274302" sldId="423"/>
            <ac:spMk id="2" creationId="{927243CD-2125-4730-97D0-26CF53D113AE}"/>
          </ac:spMkLst>
        </pc:spChg>
        <pc:spChg chg="mod">
          <ac:chgData name="Rohit J Kate" userId="6acfeb0a-1742-4fee-9ad0-3462b52b7fdf" providerId="ADAL" clId="{F89261ED-57E8-45A5-841D-61A2E665CAD6}" dt="2021-11-18T07:17:44.812" v="7860" actId="5793"/>
          <ac:spMkLst>
            <pc:docMk/>
            <pc:sldMk cId="505274302" sldId="423"/>
            <ac:spMk id="3" creationId="{4D0642AE-DF0D-4884-869A-D16308D69E70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621990003" sldId="423"/>
        </pc:sldMkLst>
      </pc:sldChg>
      <pc:sldChg chg="modSp add mod">
        <pc:chgData name="Rohit J Kate" userId="6acfeb0a-1742-4fee-9ad0-3462b52b7fdf" providerId="ADAL" clId="{F89261ED-57E8-45A5-841D-61A2E665CAD6}" dt="2021-11-18T08:30:54.492" v="10722" actId="20577"/>
        <pc:sldMkLst>
          <pc:docMk/>
          <pc:sldMk cId="2846079815" sldId="424"/>
        </pc:sldMkLst>
        <pc:spChg chg="mod">
          <ac:chgData name="Rohit J Kate" userId="6acfeb0a-1742-4fee-9ad0-3462b52b7fdf" providerId="ADAL" clId="{F89261ED-57E8-45A5-841D-61A2E665CAD6}" dt="2021-11-18T07:16:37.561" v="7859" actId="6549"/>
          <ac:spMkLst>
            <pc:docMk/>
            <pc:sldMk cId="2846079815" sldId="424"/>
            <ac:spMk id="2" creationId="{927243CD-2125-4730-97D0-26CF53D113AE}"/>
          </ac:spMkLst>
        </pc:spChg>
        <pc:spChg chg="mod">
          <ac:chgData name="Rohit J Kate" userId="6acfeb0a-1742-4fee-9ad0-3462b52b7fdf" providerId="ADAL" clId="{F89261ED-57E8-45A5-841D-61A2E665CAD6}" dt="2021-11-18T08:30:54.492" v="10722" actId="20577"/>
          <ac:spMkLst>
            <pc:docMk/>
            <pc:sldMk cId="2846079815" sldId="424"/>
            <ac:spMk id="3" creationId="{4D0642AE-DF0D-4884-869A-D16308D69E70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068973211" sldId="424"/>
        </pc:sldMkLst>
      </pc:sldChg>
      <pc:sldChg chg="modSp new mod ord">
        <pc:chgData name="Rohit J Kate" userId="6acfeb0a-1742-4fee-9ad0-3462b52b7fdf" providerId="ADAL" clId="{F89261ED-57E8-45A5-841D-61A2E665CAD6}" dt="2021-11-18T07:20:37.887" v="7938" actId="20577"/>
        <pc:sldMkLst>
          <pc:docMk/>
          <pc:sldMk cId="2939166854" sldId="425"/>
        </pc:sldMkLst>
        <pc:spChg chg="mod">
          <ac:chgData name="Rohit J Kate" userId="6acfeb0a-1742-4fee-9ad0-3462b52b7fdf" providerId="ADAL" clId="{F89261ED-57E8-45A5-841D-61A2E665CAD6}" dt="2021-11-18T07:17:52.108" v="7872" actId="20577"/>
          <ac:spMkLst>
            <pc:docMk/>
            <pc:sldMk cId="2939166854" sldId="425"/>
            <ac:spMk id="2" creationId="{2501A316-B2E3-4DB4-ABC2-C9CC94D5CD9E}"/>
          </ac:spMkLst>
        </pc:spChg>
        <pc:spChg chg="mod">
          <ac:chgData name="Rohit J Kate" userId="6acfeb0a-1742-4fee-9ad0-3462b52b7fdf" providerId="ADAL" clId="{F89261ED-57E8-45A5-841D-61A2E665CAD6}" dt="2021-11-18T07:20:37.887" v="7938" actId="20577"/>
          <ac:spMkLst>
            <pc:docMk/>
            <pc:sldMk cId="2939166854" sldId="425"/>
            <ac:spMk id="3" creationId="{700F85DD-FA7E-491C-B342-D72E1EE295D4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211518597" sldId="425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963511590" sldId="426"/>
        </pc:sldMkLst>
      </pc:sldChg>
      <pc:sldChg chg="modSp new mod">
        <pc:chgData name="Rohit J Kate" userId="6acfeb0a-1742-4fee-9ad0-3462b52b7fdf" providerId="ADAL" clId="{F89261ED-57E8-45A5-841D-61A2E665CAD6}" dt="2021-11-18T07:59:51.144" v="9788" actId="20577"/>
        <pc:sldMkLst>
          <pc:docMk/>
          <pc:sldMk cId="3590896410" sldId="426"/>
        </pc:sldMkLst>
        <pc:spChg chg="mod">
          <ac:chgData name="Rohit J Kate" userId="6acfeb0a-1742-4fee-9ad0-3462b52b7fdf" providerId="ADAL" clId="{F89261ED-57E8-45A5-841D-61A2E665CAD6}" dt="2021-11-18T07:27:42.817" v="8210" actId="20577"/>
          <ac:spMkLst>
            <pc:docMk/>
            <pc:sldMk cId="3590896410" sldId="426"/>
            <ac:spMk id="2" creationId="{F81AE5EA-092D-4417-B874-E72340B55E05}"/>
          </ac:spMkLst>
        </pc:spChg>
        <pc:spChg chg="mod">
          <ac:chgData name="Rohit J Kate" userId="6acfeb0a-1742-4fee-9ad0-3462b52b7fdf" providerId="ADAL" clId="{F89261ED-57E8-45A5-841D-61A2E665CAD6}" dt="2021-11-18T07:59:51.144" v="9788" actId="20577"/>
          <ac:spMkLst>
            <pc:docMk/>
            <pc:sldMk cId="3590896410" sldId="426"/>
            <ac:spMk id="3" creationId="{D9083441-66C4-47A8-963B-DFF0454EF3DE}"/>
          </ac:spMkLst>
        </pc:spChg>
      </pc:sldChg>
      <pc:sldChg chg="modSp new del mod">
        <pc:chgData name="Rohit J Kate" userId="6acfeb0a-1742-4fee-9ad0-3462b52b7fdf" providerId="ADAL" clId="{F89261ED-57E8-45A5-841D-61A2E665CAD6}" dt="2021-11-18T07:31:44.196" v="8223" actId="2696"/>
        <pc:sldMkLst>
          <pc:docMk/>
          <pc:sldMk cId="367622415" sldId="427"/>
        </pc:sldMkLst>
        <pc:spChg chg="mod">
          <ac:chgData name="Rohit J Kate" userId="6acfeb0a-1742-4fee-9ad0-3462b52b7fdf" providerId="ADAL" clId="{F89261ED-57E8-45A5-841D-61A2E665CAD6}" dt="2021-11-18T07:31:35.278" v="8222" actId="20577"/>
          <ac:spMkLst>
            <pc:docMk/>
            <pc:sldMk cId="367622415" sldId="427"/>
            <ac:spMk id="2" creationId="{7EFAFB97-CB7D-47C3-8971-7F38540DDCD4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579449882" sldId="427"/>
        </pc:sldMkLst>
      </pc:sldChg>
      <pc:sldChg chg="addSp delSp modSp add del mod">
        <pc:chgData name="Rohit J Kate" userId="6acfeb0a-1742-4fee-9ad0-3462b52b7fdf" providerId="ADAL" clId="{F89261ED-57E8-45A5-841D-61A2E665CAD6}" dt="2021-11-18T08:15:44.525" v="10428" actId="47"/>
        <pc:sldMkLst>
          <pc:docMk/>
          <pc:sldMk cId="2980790731" sldId="427"/>
        </pc:sldMkLst>
        <pc:spChg chg="del">
          <ac:chgData name="Rohit J Kate" userId="6acfeb0a-1742-4fee-9ad0-3462b52b7fdf" providerId="ADAL" clId="{F89261ED-57E8-45A5-841D-61A2E665CAD6}" dt="2021-11-18T08:05:38.322" v="10036" actId="478"/>
          <ac:spMkLst>
            <pc:docMk/>
            <pc:sldMk cId="2980790731" sldId="427"/>
            <ac:spMk id="3" creationId="{A43AAF8A-6B29-48B0-92B8-E79EFF03575A}"/>
          </ac:spMkLst>
        </pc:spChg>
        <pc:spChg chg="add del mod">
          <ac:chgData name="Rohit J Kate" userId="6acfeb0a-1742-4fee-9ad0-3462b52b7fdf" providerId="ADAL" clId="{F89261ED-57E8-45A5-841D-61A2E665CAD6}" dt="2021-11-18T08:15:09.295" v="10397" actId="478"/>
          <ac:spMkLst>
            <pc:docMk/>
            <pc:sldMk cId="2980790731" sldId="427"/>
            <ac:spMk id="6" creationId="{3C6CEE6A-2798-4339-A2CB-B4AFD7A414EB}"/>
          </ac:spMkLst>
        </pc:spChg>
        <pc:spChg chg="add del">
          <ac:chgData name="Rohit J Kate" userId="6acfeb0a-1742-4fee-9ad0-3462b52b7fdf" providerId="ADAL" clId="{F89261ED-57E8-45A5-841D-61A2E665CAD6}" dt="2021-11-18T08:15:23.004" v="10400" actId="22"/>
          <ac:spMkLst>
            <pc:docMk/>
            <pc:sldMk cId="2980790731" sldId="427"/>
            <ac:spMk id="8" creationId="{08D4AF50-409E-4250-9F39-60D80BE77935}"/>
          </ac:spMkLst>
        </pc:spChg>
        <pc:graphicFrameChg chg="add del mod modGraphic">
          <ac:chgData name="Rohit J Kate" userId="6acfeb0a-1742-4fee-9ad0-3462b52b7fdf" providerId="ADAL" clId="{F89261ED-57E8-45A5-841D-61A2E665CAD6}" dt="2021-11-18T08:15:12.203" v="10398" actId="478"/>
          <ac:graphicFrameMkLst>
            <pc:docMk/>
            <pc:sldMk cId="2980790731" sldId="427"/>
            <ac:graphicFrameMk id="5" creationId="{1C8288F6-5888-4FD9-954F-B3F69F091413}"/>
          </ac:graphicFrameMkLst>
        </pc:graphicFrame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159255093" sldId="428"/>
        </pc:sldMkLst>
      </pc:sldChg>
      <pc:sldChg chg="modSp new mod">
        <pc:chgData name="Rohit J Kate" userId="6acfeb0a-1742-4fee-9ad0-3462b52b7fdf" providerId="ADAL" clId="{F89261ED-57E8-45A5-841D-61A2E665CAD6}" dt="2021-11-18T08:23:36.414" v="10655" actId="20577"/>
        <pc:sldMkLst>
          <pc:docMk/>
          <pc:sldMk cId="3189486100" sldId="428"/>
        </pc:sldMkLst>
        <pc:spChg chg="mod">
          <ac:chgData name="Rohit J Kate" userId="6acfeb0a-1742-4fee-9ad0-3462b52b7fdf" providerId="ADAL" clId="{F89261ED-57E8-45A5-841D-61A2E665CAD6}" dt="2021-11-18T08:15:37.481" v="10419" actId="20577"/>
          <ac:spMkLst>
            <pc:docMk/>
            <pc:sldMk cId="3189486100" sldId="428"/>
            <ac:spMk id="2" creationId="{65488DB8-4CD8-4372-86FE-06B73899FBA5}"/>
          </ac:spMkLst>
        </pc:spChg>
        <pc:spChg chg="mod">
          <ac:chgData name="Rohit J Kate" userId="6acfeb0a-1742-4fee-9ad0-3462b52b7fdf" providerId="ADAL" clId="{F89261ED-57E8-45A5-841D-61A2E665CAD6}" dt="2021-11-18T08:23:36.414" v="10655" actId="20577"/>
          <ac:spMkLst>
            <pc:docMk/>
            <pc:sldMk cId="3189486100" sldId="428"/>
            <ac:spMk id="3" creationId="{B2CD62EB-8325-40B8-B8A6-7C9E103659BB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73238570" sldId="429"/>
        </pc:sldMkLst>
      </pc:sldChg>
      <pc:sldChg chg="modSp add mod">
        <pc:chgData name="Rohit J Kate" userId="6acfeb0a-1742-4fee-9ad0-3462b52b7fdf" providerId="ADAL" clId="{F89261ED-57E8-45A5-841D-61A2E665CAD6}" dt="2021-11-18T08:32:35.835" v="10903" actId="20577"/>
        <pc:sldMkLst>
          <pc:docMk/>
          <pc:sldMk cId="1664868988" sldId="429"/>
        </pc:sldMkLst>
        <pc:spChg chg="mod">
          <ac:chgData name="Rohit J Kate" userId="6acfeb0a-1742-4fee-9ad0-3462b52b7fdf" providerId="ADAL" clId="{F89261ED-57E8-45A5-841D-61A2E665CAD6}" dt="2021-11-18T08:32:35.835" v="10903" actId="20577"/>
          <ac:spMkLst>
            <pc:docMk/>
            <pc:sldMk cId="1664868988" sldId="429"/>
            <ac:spMk id="3" creationId="{B2CD62EB-8325-40B8-B8A6-7C9E103659BB}"/>
          </ac:spMkLst>
        </pc:sp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877161287" sldId="430"/>
        </pc:sldMkLst>
      </pc:sldChg>
      <pc:sldChg chg="addSp delSp modSp new mod">
        <pc:chgData name="Rohit J Kate" userId="6acfeb0a-1742-4fee-9ad0-3462b52b7fdf" providerId="ADAL" clId="{F89261ED-57E8-45A5-841D-61A2E665CAD6}" dt="2021-11-18T08:21:59.370" v="10539" actId="20577"/>
        <pc:sldMkLst>
          <pc:docMk/>
          <pc:sldMk cId="3204859326" sldId="430"/>
        </pc:sldMkLst>
        <pc:spChg chg="mod">
          <ac:chgData name="Rohit J Kate" userId="6acfeb0a-1742-4fee-9ad0-3462b52b7fdf" providerId="ADAL" clId="{F89261ED-57E8-45A5-841D-61A2E665CAD6}" dt="2021-11-18T08:21:41.010" v="10530"/>
          <ac:spMkLst>
            <pc:docMk/>
            <pc:sldMk cId="3204859326" sldId="430"/>
            <ac:spMk id="2" creationId="{B2A1919F-4688-40DB-8178-AF4945AAEC98}"/>
          </ac:spMkLst>
        </pc:spChg>
        <pc:spChg chg="del">
          <ac:chgData name="Rohit J Kate" userId="6acfeb0a-1742-4fee-9ad0-3462b52b7fdf" providerId="ADAL" clId="{F89261ED-57E8-45A5-841D-61A2E665CAD6}" dt="2021-11-18T08:21:33.041" v="10525" actId="478"/>
          <ac:spMkLst>
            <pc:docMk/>
            <pc:sldMk cId="3204859326" sldId="430"/>
            <ac:spMk id="3" creationId="{A0CF4806-8C99-44EB-AB9A-CA61BEC0B05A}"/>
          </ac:spMkLst>
        </pc:spChg>
        <pc:spChg chg="add mod">
          <ac:chgData name="Rohit J Kate" userId="6acfeb0a-1742-4fee-9ad0-3462b52b7fdf" providerId="ADAL" clId="{F89261ED-57E8-45A5-841D-61A2E665CAD6}" dt="2021-11-18T08:21:59.370" v="10539" actId="20577"/>
          <ac:spMkLst>
            <pc:docMk/>
            <pc:sldMk cId="3204859326" sldId="430"/>
            <ac:spMk id="7" creationId="{8D6CB40C-3572-4C16-8BE7-8420B9169C80}"/>
          </ac:spMkLst>
        </pc:spChg>
        <pc:picChg chg="add mod">
          <ac:chgData name="Rohit J Kate" userId="6acfeb0a-1742-4fee-9ad0-3462b52b7fdf" providerId="ADAL" clId="{F89261ED-57E8-45A5-841D-61A2E665CAD6}" dt="2021-11-18T08:21:47.448" v="10531" actId="1076"/>
          <ac:picMkLst>
            <pc:docMk/>
            <pc:sldMk cId="3204859326" sldId="430"/>
            <ac:picMk id="6" creationId="{DD1878E2-8B7A-491C-A299-6629F8E31E68}"/>
          </ac:picMkLst>
        </pc:picChg>
      </pc:sldChg>
      <pc:sldChg chg="addSp modSp new mod">
        <pc:chgData name="Rohit J Kate" userId="6acfeb0a-1742-4fee-9ad0-3462b52b7fdf" providerId="ADAL" clId="{F89261ED-57E8-45A5-841D-61A2E665CAD6}" dt="2021-11-18T09:04:58.527" v="11378" actId="313"/>
        <pc:sldMkLst>
          <pc:docMk/>
          <pc:sldMk cId="587719883" sldId="431"/>
        </pc:sldMkLst>
        <pc:spChg chg="mod">
          <ac:chgData name="Rohit J Kate" userId="6acfeb0a-1742-4fee-9ad0-3462b52b7fdf" providerId="ADAL" clId="{F89261ED-57E8-45A5-841D-61A2E665CAD6}" dt="2021-11-18T08:58:33.792" v="10927" actId="20577"/>
          <ac:spMkLst>
            <pc:docMk/>
            <pc:sldMk cId="587719883" sldId="431"/>
            <ac:spMk id="2" creationId="{D219F932-AD14-4D9E-BB31-A3CCA367BD12}"/>
          </ac:spMkLst>
        </pc:spChg>
        <pc:spChg chg="mod">
          <ac:chgData name="Rohit J Kate" userId="6acfeb0a-1742-4fee-9ad0-3462b52b7fdf" providerId="ADAL" clId="{F89261ED-57E8-45A5-841D-61A2E665CAD6}" dt="2021-11-18T09:04:58.527" v="11378" actId="313"/>
          <ac:spMkLst>
            <pc:docMk/>
            <pc:sldMk cId="587719883" sldId="431"/>
            <ac:spMk id="3" creationId="{9EAED9D8-ED55-4C6F-92DE-8FB3709D561C}"/>
          </ac:spMkLst>
        </pc:spChg>
        <pc:spChg chg="add mod">
          <ac:chgData name="Rohit J Kate" userId="6acfeb0a-1742-4fee-9ad0-3462b52b7fdf" providerId="ADAL" clId="{F89261ED-57E8-45A5-841D-61A2E665CAD6}" dt="2021-11-18T09:00:13.731" v="11155" actId="1076"/>
          <ac:spMkLst>
            <pc:docMk/>
            <pc:sldMk cId="587719883" sldId="431"/>
            <ac:spMk id="5" creationId="{E1056220-09F8-4BD0-A4FE-3EF944192827}"/>
          </ac:spMkLst>
        </pc:spChg>
        <pc:spChg chg="add mod">
          <ac:chgData name="Rohit J Kate" userId="6acfeb0a-1742-4fee-9ad0-3462b52b7fdf" providerId="ADAL" clId="{F89261ED-57E8-45A5-841D-61A2E665CAD6}" dt="2021-11-18T09:01:10.568" v="11232" actId="20577"/>
          <ac:spMkLst>
            <pc:docMk/>
            <pc:sldMk cId="587719883" sldId="431"/>
            <ac:spMk id="6" creationId="{76EC79F0-41BD-4763-A684-1E1B8E21554E}"/>
          </ac:spMkLst>
        </pc:spChg>
        <pc:spChg chg="add mod">
          <ac:chgData name="Rohit J Kate" userId="6acfeb0a-1742-4fee-9ad0-3462b52b7fdf" providerId="ADAL" clId="{F89261ED-57E8-45A5-841D-61A2E665CAD6}" dt="2021-11-18T09:01:01.825" v="11226" actId="20577"/>
          <ac:spMkLst>
            <pc:docMk/>
            <pc:sldMk cId="587719883" sldId="431"/>
            <ac:spMk id="27" creationId="{0E6A20A0-DC83-449B-AF89-B1C57FBDCBB3}"/>
          </ac:spMkLst>
        </pc:spChg>
        <pc:spChg chg="add mod">
          <ac:chgData name="Rohit J Kate" userId="6acfeb0a-1742-4fee-9ad0-3462b52b7fdf" providerId="ADAL" clId="{F89261ED-57E8-45A5-841D-61A2E665CAD6}" dt="2021-11-18T09:01:44.039" v="11237" actId="208"/>
          <ac:spMkLst>
            <pc:docMk/>
            <pc:sldMk cId="587719883" sldId="431"/>
            <ac:spMk id="52" creationId="{77420A8A-ECE1-4AE0-8476-DF45DB8D2EDB}"/>
          </ac:spMkLst>
        </pc:sp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7" creationId="{ED883D86-ED0B-42AF-927E-88AFE7CBC17C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8" creationId="{9A9B9AC1-5186-430A-9601-659DECD5E2D7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9" creationId="{FBE2F097-0843-41D0-A618-0A868D35930E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0" creationId="{D7C84213-8825-4D6C-BD58-DA94E28000F3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1" creationId="{2CD85EAF-7BF9-4559-813A-4CBDA9C119A2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2" creationId="{23160EF8-4568-4054-9CF0-2BF916A1E6D4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3" creationId="{64036617-BC75-46C5-A88D-147E345BE18A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4" creationId="{E38FB47D-0CA0-44E9-97AE-EBCDE4FA481C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5" creationId="{B08A91EB-7C1E-4400-9A0D-4C0421E5C100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16" creationId="{B42D1E70-6CA0-466C-8FE7-4AC3AEF241E2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7" creationId="{4EE8C04A-D979-4E14-8F63-C1924BF18825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8" creationId="{785E48E1-80AD-44E0-8D50-31149BF50329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19" creationId="{D5C7E559-A7DE-492F-8741-10E62FF54257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0" creationId="{7EAE2AF4-EA37-48AA-B872-745FF60C143F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1" creationId="{C0B66B3D-6C4C-4C06-AF87-9C6D44824285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2" creationId="{28E59189-B8F1-4923-8D05-91A27F8A347B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3" creationId="{F84CD6FA-7DBC-4BDA-849C-A9C66AD0DE7D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4" creationId="{0017AED4-B18D-4162-BA19-EDBD6289ED91}"/>
          </ac:cxnSpMkLst>
        </pc:cxnChg>
        <pc:cxnChg chg="add mod">
          <ac:chgData name="Rohit J Kate" userId="6acfeb0a-1742-4fee-9ad0-3462b52b7fdf" providerId="ADAL" clId="{F89261ED-57E8-45A5-841D-61A2E665CAD6}" dt="2021-11-18T09:00:28.889" v="11183" actId="1036"/>
          <ac:cxnSpMkLst>
            <pc:docMk/>
            <pc:sldMk cId="587719883" sldId="431"/>
            <ac:cxnSpMk id="25" creationId="{7D611CB9-D622-4B1A-9964-54028D309437}"/>
          </ac:cxnSpMkLst>
        </pc:cxnChg>
        <pc:cxnChg chg="add mod">
          <ac:chgData name="Rohit J Kate" userId="6acfeb0a-1742-4fee-9ad0-3462b52b7fdf" providerId="ADAL" clId="{F89261ED-57E8-45A5-841D-61A2E665CAD6}" dt="2021-11-18T09:01:15.472" v="11233" actId="1076"/>
          <ac:cxnSpMkLst>
            <pc:docMk/>
            <pc:sldMk cId="587719883" sldId="431"/>
            <ac:cxnSpMk id="26" creationId="{52638C52-01A9-4C12-B3EC-0C93AF14EC28}"/>
          </ac:cxnSpMkLst>
        </pc:cxnChg>
        <pc:cxnChg chg="add mod">
          <ac:chgData name="Rohit J Kate" userId="6acfeb0a-1742-4fee-9ad0-3462b52b7fdf" providerId="ADAL" clId="{F89261ED-57E8-45A5-841D-61A2E665CAD6}" dt="2021-11-18T09:00:13.731" v="11155" actId="1076"/>
          <ac:cxnSpMkLst>
            <pc:docMk/>
            <pc:sldMk cId="587719883" sldId="431"/>
            <ac:cxnSpMk id="28" creationId="{4D478CBE-4028-4F2B-98CE-0AC413FA5503}"/>
          </ac:cxnSpMkLst>
        </pc:cxnChg>
        <pc:cxnChg chg="add mod">
          <ac:chgData name="Rohit J Kate" userId="6acfeb0a-1742-4fee-9ad0-3462b52b7fdf" providerId="ADAL" clId="{F89261ED-57E8-45A5-841D-61A2E665CAD6}" dt="2021-11-18T09:01:17.927" v="11234" actId="1076"/>
          <ac:cxnSpMkLst>
            <pc:docMk/>
            <pc:sldMk cId="587719883" sldId="431"/>
            <ac:cxnSpMk id="29" creationId="{E0BA7D7F-0B56-4C82-B587-CFC8F86FFCA8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350969590" sldId="431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3563350292" sldId="432"/>
        </pc:sldMkLst>
      </pc:sldChg>
      <pc:sldChg chg="addSp modSp add mod">
        <pc:chgData name="Rohit J Kate" userId="6acfeb0a-1742-4fee-9ad0-3462b52b7fdf" providerId="ADAL" clId="{F89261ED-57E8-45A5-841D-61A2E665CAD6}" dt="2021-11-18T09:05:09.015" v="11394" actId="20577"/>
        <pc:sldMkLst>
          <pc:docMk/>
          <pc:sldMk cId="3726871123" sldId="432"/>
        </pc:sldMkLst>
        <pc:spChg chg="mod">
          <ac:chgData name="Rohit J Kate" userId="6acfeb0a-1742-4fee-9ad0-3462b52b7fdf" providerId="ADAL" clId="{F89261ED-57E8-45A5-841D-61A2E665CAD6}" dt="2021-11-18T09:05:09.015" v="11394" actId="20577"/>
          <ac:spMkLst>
            <pc:docMk/>
            <pc:sldMk cId="3726871123" sldId="432"/>
            <ac:spMk id="3" creationId="{9EAED9D8-ED55-4C6F-92DE-8FB3709D561C}"/>
          </ac:spMkLst>
        </pc:spChg>
        <pc:spChg chg="mod">
          <ac:chgData name="Rohit J Kate" userId="6acfeb0a-1742-4fee-9ad0-3462b52b7fdf" providerId="ADAL" clId="{F89261ED-57E8-45A5-841D-61A2E665CAD6}" dt="2021-11-18T09:02:43.631" v="11282" actId="20577"/>
          <ac:spMkLst>
            <pc:docMk/>
            <pc:sldMk cId="3726871123" sldId="432"/>
            <ac:spMk id="6" creationId="{76EC79F0-41BD-4763-A684-1E1B8E21554E}"/>
          </ac:spMkLst>
        </pc:spChg>
        <pc:spChg chg="mod">
          <ac:chgData name="Rohit J Kate" userId="6acfeb0a-1742-4fee-9ad0-3462b52b7fdf" providerId="ADAL" clId="{F89261ED-57E8-45A5-841D-61A2E665CAD6}" dt="2021-11-18T09:03:05.577" v="11315" actId="20577"/>
          <ac:spMkLst>
            <pc:docMk/>
            <pc:sldMk cId="3726871123" sldId="432"/>
            <ac:spMk id="27" creationId="{0E6A20A0-DC83-449B-AF89-B1C57FBDCBB3}"/>
          </ac:spMkLst>
        </pc:spChg>
        <pc:spChg chg="add mod">
          <ac:chgData name="Rohit J Kate" userId="6acfeb0a-1742-4fee-9ad0-3462b52b7fdf" providerId="ADAL" clId="{F89261ED-57E8-45A5-841D-61A2E665CAD6}" dt="2021-11-18T09:04:21.040" v="11362" actId="1076"/>
          <ac:spMkLst>
            <pc:docMk/>
            <pc:sldMk cId="3726871123" sldId="432"/>
            <ac:spMk id="32" creationId="{314674D0-7C7D-4606-96C9-D4D90CD0F045}"/>
          </ac:spMkLst>
        </pc:spChg>
        <pc:spChg chg="mod">
          <ac:chgData name="Rohit J Kate" userId="6acfeb0a-1742-4fee-9ad0-3462b52b7fdf" providerId="ADAL" clId="{F89261ED-57E8-45A5-841D-61A2E665CAD6}" dt="2021-11-18T09:03:22.075" v="11320" actId="1038"/>
          <ac:spMkLst>
            <pc:docMk/>
            <pc:sldMk cId="3726871123" sldId="432"/>
            <ac:spMk id="52" creationId="{77420A8A-ECE1-4AE0-8476-DF45DB8D2EDB}"/>
          </ac:spMkLst>
        </pc:spChg>
        <pc:cxnChg chg="mod">
          <ac:chgData name="Rohit J Kate" userId="6acfeb0a-1742-4fee-9ad0-3462b52b7fdf" providerId="ADAL" clId="{F89261ED-57E8-45A5-841D-61A2E665CAD6}" dt="2021-11-18T09:03:14.262" v="11317" actId="1076"/>
          <ac:cxnSpMkLst>
            <pc:docMk/>
            <pc:sldMk cId="3726871123" sldId="432"/>
            <ac:cxnSpMk id="21" creationId="{C0B66B3D-6C4C-4C06-AF87-9C6D44824285}"/>
          </ac:cxnSpMkLst>
        </pc:cxnChg>
        <pc:cxnChg chg="mod">
          <ac:chgData name="Rohit J Kate" userId="6acfeb0a-1742-4fee-9ad0-3462b52b7fdf" providerId="ADAL" clId="{F89261ED-57E8-45A5-841D-61A2E665CAD6}" dt="2021-11-18T09:03:10.848" v="11316" actId="1076"/>
          <ac:cxnSpMkLst>
            <pc:docMk/>
            <pc:sldMk cId="3726871123" sldId="432"/>
            <ac:cxnSpMk id="26" creationId="{52638C52-01A9-4C12-B3EC-0C93AF14EC28}"/>
          </ac:cxnSpMkLst>
        </pc:cxnChg>
        <pc:cxnChg chg="add mod">
          <ac:chgData name="Rohit J Kate" userId="6acfeb0a-1742-4fee-9ad0-3462b52b7fdf" providerId="ADAL" clId="{F89261ED-57E8-45A5-841D-61A2E665CAD6}" dt="2021-11-18T09:04:16.687" v="11361" actId="208"/>
          <ac:cxnSpMkLst>
            <pc:docMk/>
            <pc:sldMk cId="3726871123" sldId="432"/>
            <ac:cxnSpMk id="31" creationId="{2B21E84E-D515-49C0-B79C-CD314D7DDB10}"/>
          </ac:cxnSpMkLst>
        </pc:cxnChg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91328141" sldId="433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2769283" sldId="434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426005871" sldId="435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087264674" sldId="436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816625969" sldId="437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452680253" sldId="438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8397061" sldId="439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212466907" sldId="440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506985559" sldId="441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2275234101" sldId="442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753343090" sldId="443"/>
        </pc:sldMkLst>
      </pc:sldChg>
      <pc:sldChg chg="del">
        <pc:chgData name="Rohit J Kate" userId="6acfeb0a-1742-4fee-9ad0-3462b52b7fdf" providerId="ADAL" clId="{F89261ED-57E8-45A5-841D-61A2E665CAD6}" dt="2021-11-18T03:19:58.604" v="9" actId="47"/>
        <pc:sldMkLst>
          <pc:docMk/>
          <pc:sldMk cId="1781789829" sldId="444"/>
        </pc:sldMkLst>
      </pc:sldChg>
    </pc:docChg>
  </pc:docChgLst>
  <pc:docChgLst>
    <pc:chgData name="Rohit" userId="6acfeb0a-1742-4fee-9ad0-3462b52b7fdf" providerId="ADAL" clId="{D1EFE05A-5843-4242-9CFD-605531820740}"/>
    <pc:docChg chg="custSel modSld">
      <pc:chgData name="Rohit" userId="6acfeb0a-1742-4fee-9ad0-3462b52b7fdf" providerId="ADAL" clId="{D1EFE05A-5843-4242-9CFD-605531820740}" dt="2021-11-16T16:11:37.406" v="94" actId="20577"/>
      <pc:docMkLst>
        <pc:docMk/>
      </pc:docMkLst>
      <pc:sldChg chg="modSp mod">
        <pc:chgData name="Rohit" userId="6acfeb0a-1742-4fee-9ad0-3462b52b7fdf" providerId="ADAL" clId="{D1EFE05A-5843-4242-9CFD-605531820740}" dt="2021-11-16T16:11:37.406" v="94" actId="20577"/>
        <pc:sldMkLst>
          <pc:docMk/>
          <pc:sldMk cId="3841681520" sldId="406"/>
        </pc:sldMkLst>
        <pc:spChg chg="mod">
          <ac:chgData name="Rohit" userId="6acfeb0a-1742-4fee-9ad0-3462b52b7fdf" providerId="ADAL" clId="{D1EFE05A-5843-4242-9CFD-605531820740}" dt="2021-11-16T16:11:37.406" v="94" actId="20577"/>
          <ac:spMkLst>
            <pc:docMk/>
            <pc:sldMk cId="3841681520" sldId="406"/>
            <ac:spMk id="3" creationId="{7D82EB64-4F09-4D87-9E9D-548E2DA5BF20}"/>
          </ac:spMkLst>
        </pc:spChg>
      </pc:sldChg>
      <pc:sldChg chg="modSp mod">
        <pc:chgData name="Rohit" userId="6acfeb0a-1742-4fee-9ad0-3462b52b7fdf" providerId="ADAL" clId="{D1EFE05A-5843-4242-9CFD-605531820740}" dt="2021-11-16T08:22:37.535" v="71" actId="20577"/>
        <pc:sldMkLst>
          <pc:docMk/>
          <pc:sldMk cId="1781789829" sldId="444"/>
        </pc:sldMkLst>
        <pc:spChg chg="mod">
          <ac:chgData name="Rohit" userId="6acfeb0a-1742-4fee-9ad0-3462b52b7fdf" providerId="ADAL" clId="{D1EFE05A-5843-4242-9CFD-605531820740}" dt="2021-11-16T08:22:37.535" v="71" actId="20577"/>
          <ac:spMkLst>
            <pc:docMk/>
            <pc:sldMk cId="1781789829" sldId="444"/>
            <ac:spMk id="3" creationId="{DB1E91EB-01AC-40CB-99EB-C5375F3DFF06}"/>
          </ac:spMkLst>
        </pc:spChg>
      </pc:sldChg>
    </pc:docChg>
  </pc:docChgLst>
  <pc:docChgLst>
    <pc:chgData name="Rohit J Kate" userId="6acfeb0a-1742-4fee-9ad0-3462b52b7fdf" providerId="ADAL" clId="{366CB2EF-9B55-440E-B2A2-7732DE1B8CA3}"/>
    <pc:docChg chg="undo custSel addSld delSld modSld sldOrd">
      <pc:chgData name="Rohit J Kate" userId="6acfeb0a-1742-4fee-9ad0-3462b52b7fdf" providerId="ADAL" clId="{366CB2EF-9B55-440E-B2A2-7732DE1B8CA3}" dt="2021-11-09T16:03:39.188" v="4343" actId="20577"/>
      <pc:docMkLst>
        <pc:docMk/>
      </pc:docMkLst>
      <pc:sldChg chg="delSp modSp add del mod">
        <pc:chgData name="Rohit J Kate" userId="6acfeb0a-1742-4fee-9ad0-3462b52b7fdf" providerId="ADAL" clId="{366CB2EF-9B55-440E-B2A2-7732DE1B8CA3}" dt="2021-11-09T05:31:38.122" v="1583" actId="47"/>
        <pc:sldMkLst>
          <pc:docMk/>
          <pc:sldMk cId="766326056" sldId="273"/>
        </pc:sldMkLst>
        <pc:spChg chg="mod">
          <ac:chgData name="Rohit J Kate" userId="6acfeb0a-1742-4fee-9ad0-3462b52b7fdf" providerId="ADAL" clId="{366CB2EF-9B55-440E-B2A2-7732DE1B8CA3}" dt="2021-11-09T05:26:46.748" v="1482" actId="20577"/>
          <ac:spMkLst>
            <pc:docMk/>
            <pc:sldMk cId="766326056" sldId="273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00.831" v="1504" actId="1076"/>
          <ac:spMkLst>
            <pc:docMk/>
            <pc:sldMk cId="766326056" sldId="273"/>
            <ac:spMk id="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7.465" v="1503" actId="1076"/>
          <ac:spMkLst>
            <pc:docMk/>
            <pc:sldMk cId="766326056" sldId="273"/>
            <ac:spMk id="14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8:51.024" v="1502" actId="1076"/>
          <ac:spMkLst>
            <pc:docMk/>
            <pc:sldMk cId="766326056" sldId="273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2.463" v="1539" actId="1038"/>
          <ac:spMkLst>
            <pc:docMk/>
            <pc:sldMk cId="766326056" sldId="273"/>
            <ac:spMk id="20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28.966" v="1537" actId="1038"/>
          <ac:spMkLst>
            <pc:docMk/>
            <pc:sldMk cId="766326056" sldId="273"/>
            <ac:spMk id="2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29:35.965" v="1541" actId="1038"/>
          <ac:spMkLst>
            <pc:docMk/>
            <pc:sldMk cId="766326056" sldId="273"/>
            <ac:spMk id="24" creationId="{00000000-0000-0000-0000-000000000000}"/>
          </ac:spMkLst>
        </pc:spChg>
        <pc:picChg chg="del">
          <ac:chgData name="Rohit J Kate" userId="6acfeb0a-1742-4fee-9ad0-3462b52b7fdf" providerId="ADAL" clId="{366CB2EF-9B55-440E-B2A2-7732DE1B8CA3}" dt="2021-11-09T05:27:37.516" v="1490" actId="478"/>
          <ac:picMkLst>
            <pc:docMk/>
            <pc:sldMk cId="766326056" sldId="273"/>
            <ac:picMk id="6" creationId="{00000000-0000-0000-0000-000000000000}"/>
          </ac:picMkLst>
        </pc:picChg>
      </pc:sldChg>
      <pc:sldChg chg="modSp add mod ord">
        <pc:chgData name="Rohit J Kate" userId="6acfeb0a-1742-4fee-9ad0-3462b52b7fdf" providerId="ADAL" clId="{366CB2EF-9B55-440E-B2A2-7732DE1B8CA3}" dt="2021-11-09T05:57:26.603" v="2296"/>
        <pc:sldMkLst>
          <pc:docMk/>
          <pc:sldMk cId="0" sldId="274"/>
        </pc:sldMkLst>
        <pc:spChg chg="mod">
          <ac:chgData name="Rohit J Kate" userId="6acfeb0a-1742-4fee-9ad0-3462b52b7fdf" providerId="ADAL" clId="{366CB2EF-9B55-440E-B2A2-7732DE1B8CA3}" dt="2021-11-09T05:55:17.365" v="2289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add mod">
        <pc:chgData name="Rohit J Kate" userId="6acfeb0a-1742-4fee-9ad0-3462b52b7fdf" providerId="ADAL" clId="{366CB2EF-9B55-440E-B2A2-7732DE1B8CA3}" dt="2021-11-09T05:58:15.544" v="2311" actId="20577"/>
        <pc:sldMkLst>
          <pc:docMk/>
          <pc:sldMk cId="0" sldId="275"/>
        </pc:sldMkLst>
        <pc:spChg chg="mod">
          <ac:chgData name="Rohit J Kate" userId="6acfeb0a-1742-4fee-9ad0-3462b52b7fdf" providerId="ADAL" clId="{366CB2EF-9B55-440E-B2A2-7732DE1B8CA3}" dt="2021-11-09T05:58:15.544" v="231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1:15.744" v="3948" actId="403"/>
        <pc:sldMkLst>
          <pc:docMk/>
          <pc:sldMk cId="0" sldId="377"/>
        </pc:sldMkLst>
        <pc:spChg chg="mod">
          <ac:chgData name="Rohit J Kate" userId="6acfeb0a-1742-4fee-9ad0-3462b52b7fdf" providerId="ADAL" clId="{366CB2EF-9B55-440E-B2A2-7732DE1B8CA3}" dt="2021-11-09T15:51:15.744" v="3948" actId="403"/>
          <ac:spMkLst>
            <pc:docMk/>
            <pc:sldMk cId="0" sldId="377"/>
            <ac:spMk id="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15:51:12.162" v="3947" actId="404"/>
          <ac:spMkLst>
            <pc:docMk/>
            <pc:sldMk cId="0" sldId="377"/>
            <ac:spMk id="5" creationId="{00000000-0000-0000-0000-000000000000}"/>
          </ac:spMkLst>
        </pc:spChg>
      </pc:sldChg>
      <pc:sldChg chg="del">
        <pc:chgData name="Rohit J Kate" userId="6acfeb0a-1742-4fee-9ad0-3462b52b7fdf" providerId="ADAL" clId="{366CB2EF-9B55-440E-B2A2-7732DE1B8CA3}" dt="2021-11-09T02:41:33.285" v="31" actId="47"/>
        <pc:sldMkLst>
          <pc:docMk/>
          <pc:sldMk cId="4251889418" sldId="418"/>
        </pc:sldMkLst>
      </pc:sldChg>
      <pc:sldChg chg="del">
        <pc:chgData name="Rohit J Kate" userId="6acfeb0a-1742-4fee-9ad0-3462b52b7fdf" providerId="ADAL" clId="{366CB2EF-9B55-440E-B2A2-7732DE1B8CA3}" dt="2021-11-09T02:41:33.803" v="32" actId="47"/>
        <pc:sldMkLst>
          <pc:docMk/>
          <pc:sldMk cId="2811215403" sldId="419"/>
        </pc:sldMkLst>
      </pc:sldChg>
      <pc:sldChg chg="del">
        <pc:chgData name="Rohit J Kate" userId="6acfeb0a-1742-4fee-9ad0-3462b52b7fdf" providerId="ADAL" clId="{366CB2EF-9B55-440E-B2A2-7732DE1B8CA3}" dt="2021-11-09T02:41:36.910" v="39" actId="47"/>
        <pc:sldMkLst>
          <pc:docMk/>
          <pc:sldMk cId="3454695218" sldId="420"/>
        </pc:sldMkLst>
      </pc:sldChg>
      <pc:sldChg chg="del">
        <pc:chgData name="Rohit J Kate" userId="6acfeb0a-1742-4fee-9ad0-3462b52b7fdf" providerId="ADAL" clId="{366CB2EF-9B55-440E-B2A2-7732DE1B8CA3}" dt="2021-11-09T02:41:37.236" v="40" actId="47"/>
        <pc:sldMkLst>
          <pc:docMk/>
          <pc:sldMk cId="2031568924" sldId="421"/>
        </pc:sldMkLst>
      </pc:sldChg>
      <pc:sldChg chg="modSp mod">
        <pc:chgData name="Rohit J Kate" userId="6acfeb0a-1742-4fee-9ad0-3462b52b7fdf" providerId="ADAL" clId="{366CB2EF-9B55-440E-B2A2-7732DE1B8CA3}" dt="2021-11-09T15:51:38.808" v="3956" actId="20577"/>
        <pc:sldMkLst>
          <pc:docMk/>
          <pc:sldMk cId="3470831518" sldId="425"/>
        </pc:sldMkLst>
        <pc:spChg chg="mod">
          <ac:chgData name="Rohit J Kate" userId="6acfeb0a-1742-4fee-9ad0-3462b52b7fdf" providerId="ADAL" clId="{366CB2EF-9B55-440E-B2A2-7732DE1B8CA3}" dt="2021-11-09T15:51:38.808" v="3956" actId="20577"/>
          <ac:spMkLst>
            <pc:docMk/>
            <pc:sldMk cId="3470831518" sldId="425"/>
            <ac:spMk id="3" creationId="{00000000-0000-0000-0000-000000000000}"/>
          </ac:spMkLst>
        </pc:spChg>
      </pc:sldChg>
      <pc:sldChg chg="add">
        <pc:chgData name="Rohit J Kate" userId="6acfeb0a-1742-4fee-9ad0-3462b52b7fdf" providerId="ADAL" clId="{366CB2EF-9B55-440E-B2A2-7732DE1B8CA3}" dt="2021-11-09T06:28:50.872" v="3001"/>
        <pc:sldMkLst>
          <pc:docMk/>
          <pc:sldMk cId="913160572" sldId="426"/>
        </pc:sldMkLst>
      </pc:sldChg>
      <pc:sldChg chg="modSp del mod ord">
        <pc:chgData name="Rohit J Kate" userId="6acfeb0a-1742-4fee-9ad0-3462b52b7fdf" providerId="ADAL" clId="{366CB2EF-9B55-440E-B2A2-7732DE1B8CA3}" dt="2021-11-09T06:28:44.933" v="3000" actId="2696"/>
        <pc:sldMkLst>
          <pc:docMk/>
          <pc:sldMk cId="1877352876" sldId="426"/>
        </pc:sldMkLst>
        <pc:spChg chg="mod">
          <ac:chgData name="Rohit J Kate" userId="6acfeb0a-1742-4fee-9ad0-3462b52b7fdf" providerId="ADAL" clId="{366CB2EF-9B55-440E-B2A2-7732DE1B8CA3}" dt="2021-11-09T05:42:51.027" v="2005" actId="20577"/>
          <ac:spMkLst>
            <pc:docMk/>
            <pc:sldMk cId="1877352876" sldId="426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5:58:51.914" v="4295" actId="20577"/>
        <pc:sldMkLst>
          <pc:docMk/>
          <pc:sldMk cId="3021408166" sldId="429"/>
        </pc:sldMkLst>
        <pc:spChg chg="mod">
          <ac:chgData name="Rohit J Kate" userId="6acfeb0a-1742-4fee-9ad0-3462b52b7fdf" providerId="ADAL" clId="{366CB2EF-9B55-440E-B2A2-7732DE1B8CA3}" dt="2021-11-09T15:58:51.914" v="4295" actId="20577"/>
          <ac:spMkLst>
            <pc:docMk/>
            <pc:sldMk cId="3021408166" sldId="429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0:40.025" v="4296" actId="20577"/>
        <pc:sldMkLst>
          <pc:docMk/>
          <pc:sldMk cId="3475939862" sldId="430"/>
        </pc:sldMkLst>
        <pc:spChg chg="mod">
          <ac:chgData name="Rohit J Kate" userId="6acfeb0a-1742-4fee-9ad0-3462b52b7fdf" providerId="ADAL" clId="{366CB2EF-9B55-440E-B2A2-7732DE1B8CA3}" dt="2021-11-09T16:00:40.025" v="4296" actId="20577"/>
          <ac:spMkLst>
            <pc:docMk/>
            <pc:sldMk cId="3475939862" sldId="430"/>
            <ac:spMk id="3" creationId="{00000000-0000-0000-0000-000000000000}"/>
          </ac:spMkLst>
        </pc:spChg>
      </pc:sldChg>
      <pc:sldChg chg="modSp mod">
        <pc:chgData name="Rohit J Kate" userId="6acfeb0a-1742-4fee-9ad0-3462b52b7fdf" providerId="ADAL" clId="{366CB2EF-9B55-440E-B2A2-7732DE1B8CA3}" dt="2021-11-09T16:02:44.942" v="4322" actId="20577"/>
        <pc:sldMkLst>
          <pc:docMk/>
          <pc:sldMk cId="2873934178" sldId="434"/>
        </pc:sldMkLst>
        <pc:spChg chg="mod">
          <ac:chgData name="Rohit J Kate" userId="6acfeb0a-1742-4fee-9ad0-3462b52b7fdf" providerId="ADAL" clId="{366CB2EF-9B55-440E-B2A2-7732DE1B8CA3}" dt="2021-11-09T16:02:44.942" v="4322" actId="20577"/>
          <ac:spMkLst>
            <pc:docMk/>
            <pc:sldMk cId="2873934178" sldId="434"/>
            <ac:spMk id="3" creationId="{00000000-0000-0000-0000-000000000000}"/>
          </ac:spMkLst>
        </pc:spChg>
      </pc:sldChg>
      <pc:sldChg chg="addSp delSp modSp mod delAnim">
        <pc:chgData name="Rohit J Kate" userId="6acfeb0a-1742-4fee-9ad0-3462b52b7fdf" providerId="ADAL" clId="{366CB2EF-9B55-440E-B2A2-7732DE1B8CA3}" dt="2021-11-09T05:45:43.399" v="2117" actId="1076"/>
        <pc:sldMkLst>
          <pc:docMk/>
          <pc:sldMk cId="56245492" sldId="435"/>
        </pc:sldMkLst>
        <pc:spChg chg="mod">
          <ac:chgData name="Rohit J Kate" userId="6acfeb0a-1742-4fee-9ad0-3462b52b7fdf" providerId="ADAL" clId="{366CB2EF-9B55-440E-B2A2-7732DE1B8CA3}" dt="2021-11-09T05:05:10.631" v="1366" actId="27636"/>
          <ac:spMkLst>
            <pc:docMk/>
            <pc:sldMk cId="56245492" sldId="435"/>
            <ac:spMk id="3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3:56.341" v="2082" actId="1037"/>
          <ac:spMkLst>
            <pc:docMk/>
            <pc:sldMk cId="56245492" sldId="435"/>
            <ac:spMk id="4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6" creationId="{FDC74413-91BF-449C-B0BA-DD66B3F6581E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8" creationId="{2A55FF98-E3EB-4A6F-8FCC-6CED5D306B7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9" creationId="{8DA2ABED-2DCB-43F8-A8E0-41E0AD53E5A2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2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18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29" creationId="{00000000-0000-0000-0000-00000000000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0" creationId="{8B314AF8-5BAD-4226-A2AF-A7B10A23405F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2" creationId="{1DB69BEE-A01D-4AAF-AFB2-AC78E6BEEAD0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3" creationId="{D6CCFF59-32D2-4CEB-AF76-78177F1420E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6" creationId="{86E9A408-67F0-406B-B37C-A6C916E77265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37" creationId="{90834ECA-F130-46F8-8A91-C2F40C7BF78A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0" creationId="{16CB5A55-0197-4EF1-8105-A77F142952D6}"/>
          </ac:spMkLst>
        </pc:spChg>
        <pc:spChg chg="del mod">
          <ac:chgData name="Rohit J Kate" userId="6acfeb0a-1742-4fee-9ad0-3462b52b7fdf" providerId="ADAL" clId="{366CB2EF-9B55-440E-B2A2-7732DE1B8CA3}" dt="2021-11-09T05:45:36.105" v="2116" actId="478"/>
          <ac:spMkLst>
            <pc:docMk/>
            <pc:sldMk cId="56245492" sldId="435"/>
            <ac:spMk id="41" creationId="{25A9126E-5227-458C-B04F-266ECDE69A69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3" creationId="{76113208-42E7-4761-A8EC-08E0802FD2E0}"/>
          </ac:spMkLst>
        </pc:spChg>
        <pc:spChg chg="mod">
          <ac:chgData name="Rohit J Kate" userId="6acfeb0a-1742-4fee-9ad0-3462b52b7fdf" providerId="ADAL" clId="{366CB2EF-9B55-440E-B2A2-7732DE1B8CA3}" dt="2021-11-09T05:43:33.305" v="2012"/>
          <ac:spMkLst>
            <pc:docMk/>
            <pc:sldMk cId="56245492" sldId="435"/>
            <ac:spMk id="44" creationId="{8D7CE5C2-7A14-4F39-BC21-D960F14C3777}"/>
          </ac:spMkLst>
        </pc:spChg>
        <pc:spChg chg="mod">
          <ac:chgData name="Rohit J Kate" userId="6acfeb0a-1742-4fee-9ad0-3462b52b7fdf" providerId="ADAL" clId="{366CB2EF-9B55-440E-B2A2-7732DE1B8CA3}" dt="2021-11-09T05:44:33.687" v="2089" actId="947"/>
          <ac:spMkLst>
            <pc:docMk/>
            <pc:sldMk cId="56245492" sldId="435"/>
            <ac:spMk id="48" creationId="{6D6AD60E-23E5-4F3E-A97E-87B53AC6516C}"/>
          </ac:spMkLst>
        </pc:spChg>
        <pc:spChg chg="mod">
          <ac:chgData name="Rohit J Kate" userId="6acfeb0a-1742-4fee-9ad0-3462b52b7fdf" providerId="ADAL" clId="{366CB2EF-9B55-440E-B2A2-7732DE1B8CA3}" dt="2021-11-09T05:44:22.665" v="2086" actId="947"/>
          <ac:spMkLst>
            <pc:docMk/>
            <pc:sldMk cId="56245492" sldId="435"/>
            <ac:spMk id="49" creationId="{3F65D1FE-3F20-48D7-B35B-53FDCD09C655}"/>
          </ac:spMkLst>
        </pc:spChg>
        <pc:spChg chg="mod">
          <ac:chgData name="Rohit J Kate" userId="6acfeb0a-1742-4fee-9ad0-3462b52b7fdf" providerId="ADAL" clId="{366CB2EF-9B55-440E-B2A2-7732DE1B8CA3}" dt="2021-11-09T05:44:41.205" v="2092" actId="947"/>
          <ac:spMkLst>
            <pc:docMk/>
            <pc:sldMk cId="56245492" sldId="435"/>
            <ac:spMk id="50" creationId="{8E4CFA5B-DC8D-4912-897B-43EBE539D442}"/>
          </ac:spMkLst>
        </pc:spChg>
        <pc:spChg chg="mod">
          <ac:chgData name="Rohit J Kate" userId="6acfeb0a-1742-4fee-9ad0-3462b52b7fdf" providerId="ADAL" clId="{366CB2EF-9B55-440E-B2A2-7732DE1B8CA3}" dt="2021-11-09T05:44:56.533" v="2113" actId="947"/>
          <ac:spMkLst>
            <pc:docMk/>
            <pc:sldMk cId="56245492" sldId="435"/>
            <ac:spMk id="57" creationId="{6C3CBAC2-6C31-44A0-94FA-51004D5B3C6E}"/>
          </ac:spMkLst>
        </pc:spChg>
        <pc:grpChg chg="add mod">
          <ac:chgData name="Rohit J Kate" userId="6acfeb0a-1742-4fee-9ad0-3462b52b7fdf" providerId="ADAL" clId="{366CB2EF-9B55-440E-B2A2-7732DE1B8CA3}" dt="2021-11-09T05:45:43.399" v="2117" actId="1076"/>
          <ac:grpSpMkLst>
            <pc:docMk/>
            <pc:sldMk cId="56245492" sldId="435"/>
            <ac:grpSpMk id="42" creationId="{3D4BE37E-1A3C-4EA5-9F70-18E2E5E4D799}"/>
          </ac:grpSpMkLst>
        </pc:grpChg>
        <pc:picChg chg="del mod">
          <ac:chgData name="Rohit J Kate" userId="6acfeb0a-1742-4fee-9ad0-3462b52b7fdf" providerId="ADAL" clId="{366CB2EF-9B55-440E-B2A2-7732DE1B8CA3}" dt="2021-11-09T05:45:36.105" v="2116" actId="478"/>
          <ac:picMkLst>
            <pc:docMk/>
            <pc:sldMk cId="56245492" sldId="435"/>
            <ac:picMk id="5" creationId="{00000000-0000-0000-0000-000000000000}"/>
          </ac:picMkLst>
        </pc:pic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0" creationId="{F747D5DE-8BCA-454A-BDA2-E4E933A86798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4" creationId="{04BA3360-7BD3-4DBC-94EB-3859ED69BF2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16" creationId="{52D6B6B0-FD98-41C7-A013-7531ECDF20F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2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4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5" creationId="{48B7F1E3-FC7E-4B49-9369-EC2E0EE9099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26" creationId="{00000000-0000-0000-0000-000000000000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1" creationId="{88BD0BF9-3CE3-4240-8D10-64E787B71B43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4" creationId="{F09E69A2-31D0-4670-9859-73A5D076944C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5" creationId="{8EA3C1C0-50AC-48A7-8582-47191036284A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8" creationId="{4253F350-85FD-40ED-8C51-41E7EC56DE32}"/>
          </ac:cxnSpMkLst>
        </pc:cxnChg>
        <pc:cxnChg chg="del mod">
          <ac:chgData name="Rohit J Kate" userId="6acfeb0a-1742-4fee-9ad0-3462b52b7fdf" providerId="ADAL" clId="{366CB2EF-9B55-440E-B2A2-7732DE1B8CA3}" dt="2021-11-09T05:45:36.105" v="2116" actId="478"/>
          <ac:cxnSpMkLst>
            <pc:docMk/>
            <pc:sldMk cId="56245492" sldId="435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5" creationId="{5723B4DC-523E-4C19-8121-051DDCED7AD8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1" creationId="{ACA6DD45-F859-451B-B4D0-EDFB72FE4AF9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2" creationId="{C7573945-6C39-4AFD-B307-4619590D4836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3" creationId="{E1626E00-14BF-4CAC-B76D-4DAE238665DA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4" creationId="{784CC375-1E4F-458E-ACDE-EBC981E00B8B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5" creationId="{901F88E2-847C-4DD1-9BD2-7BCC23B8404E}"/>
          </ac:cxnSpMkLst>
        </pc:cxnChg>
        <pc:cxnChg chg="mod">
          <ac:chgData name="Rohit J Kate" userId="6acfeb0a-1742-4fee-9ad0-3462b52b7fdf" providerId="ADAL" clId="{366CB2EF-9B55-440E-B2A2-7732DE1B8CA3}" dt="2021-11-09T05:43:33.305" v="2012"/>
          <ac:cxnSpMkLst>
            <pc:docMk/>
            <pc:sldMk cId="56245492" sldId="435"/>
            <ac:cxnSpMk id="56" creationId="{EB7D67B4-743C-48DD-B3F0-3FB8ED668D7E}"/>
          </ac:cxnSpMkLst>
        </pc:cxnChg>
      </pc:sldChg>
      <pc:sldChg chg="del">
        <pc:chgData name="Rohit J Kate" userId="6acfeb0a-1742-4fee-9ad0-3462b52b7fdf" providerId="ADAL" clId="{366CB2EF-9B55-440E-B2A2-7732DE1B8CA3}" dt="2021-11-09T02:42:01.723" v="44" actId="47"/>
        <pc:sldMkLst>
          <pc:docMk/>
          <pc:sldMk cId="540571675" sldId="465"/>
        </pc:sldMkLst>
      </pc:sldChg>
      <pc:sldChg chg="del">
        <pc:chgData name="Rohit J Kate" userId="6acfeb0a-1742-4fee-9ad0-3462b52b7fdf" providerId="ADAL" clId="{366CB2EF-9B55-440E-B2A2-7732DE1B8CA3}" dt="2021-11-09T02:41:29.784" v="30" actId="47"/>
        <pc:sldMkLst>
          <pc:docMk/>
          <pc:sldMk cId="1402427222" sldId="466"/>
        </pc:sldMkLst>
      </pc:sldChg>
      <pc:sldChg chg="del">
        <pc:chgData name="Rohit J Kate" userId="6acfeb0a-1742-4fee-9ad0-3462b52b7fdf" providerId="ADAL" clId="{366CB2EF-9B55-440E-B2A2-7732DE1B8CA3}" dt="2021-11-09T05:56:53.430" v="2294" actId="47"/>
        <pc:sldMkLst>
          <pc:docMk/>
          <pc:sldMk cId="1372967087" sldId="484"/>
        </pc:sldMkLst>
      </pc:sldChg>
      <pc:sldChg chg="del">
        <pc:chgData name="Rohit J Kate" userId="6acfeb0a-1742-4fee-9ad0-3462b52b7fdf" providerId="ADAL" clId="{366CB2EF-9B55-440E-B2A2-7732DE1B8CA3}" dt="2021-11-09T05:56:52.658" v="2293" actId="47"/>
        <pc:sldMkLst>
          <pc:docMk/>
          <pc:sldMk cId="2133617883" sldId="487"/>
        </pc:sldMkLst>
      </pc:sldChg>
      <pc:sldChg chg="del">
        <pc:chgData name="Rohit J Kate" userId="6acfeb0a-1742-4fee-9ad0-3462b52b7fdf" providerId="ADAL" clId="{366CB2EF-9B55-440E-B2A2-7732DE1B8CA3}" dt="2021-11-09T05:56:51.738" v="2292" actId="47"/>
        <pc:sldMkLst>
          <pc:docMk/>
          <pc:sldMk cId="3172269143" sldId="489"/>
        </pc:sldMkLst>
      </pc:sldChg>
      <pc:sldChg chg="del">
        <pc:chgData name="Rohit J Kate" userId="6acfeb0a-1742-4fee-9ad0-3462b52b7fdf" providerId="ADAL" clId="{366CB2EF-9B55-440E-B2A2-7732DE1B8CA3}" dt="2021-11-09T02:41:34.294" v="33" actId="47"/>
        <pc:sldMkLst>
          <pc:docMk/>
          <pc:sldMk cId="1028295120" sldId="515"/>
        </pc:sldMkLst>
      </pc:sldChg>
      <pc:sldChg chg="del">
        <pc:chgData name="Rohit J Kate" userId="6acfeb0a-1742-4fee-9ad0-3462b52b7fdf" providerId="ADAL" clId="{366CB2EF-9B55-440E-B2A2-7732DE1B8CA3}" dt="2021-11-09T02:41:34.650" v="34" actId="47"/>
        <pc:sldMkLst>
          <pc:docMk/>
          <pc:sldMk cId="2608066437" sldId="516"/>
        </pc:sldMkLst>
      </pc:sldChg>
      <pc:sldChg chg="del">
        <pc:chgData name="Rohit J Kate" userId="6acfeb0a-1742-4fee-9ad0-3462b52b7fdf" providerId="ADAL" clId="{366CB2EF-9B55-440E-B2A2-7732DE1B8CA3}" dt="2021-11-09T02:41:34.963" v="35" actId="47"/>
        <pc:sldMkLst>
          <pc:docMk/>
          <pc:sldMk cId="2843655351" sldId="517"/>
        </pc:sldMkLst>
      </pc:sldChg>
      <pc:sldChg chg="del">
        <pc:chgData name="Rohit J Kate" userId="6acfeb0a-1742-4fee-9ad0-3462b52b7fdf" providerId="ADAL" clId="{366CB2EF-9B55-440E-B2A2-7732DE1B8CA3}" dt="2021-11-09T02:41:35.229" v="36" actId="47"/>
        <pc:sldMkLst>
          <pc:docMk/>
          <pc:sldMk cId="2625545564" sldId="518"/>
        </pc:sldMkLst>
      </pc:sldChg>
      <pc:sldChg chg="del">
        <pc:chgData name="Rohit J Kate" userId="6acfeb0a-1742-4fee-9ad0-3462b52b7fdf" providerId="ADAL" clId="{366CB2EF-9B55-440E-B2A2-7732DE1B8CA3}" dt="2021-11-09T02:41:35.481" v="37" actId="47"/>
        <pc:sldMkLst>
          <pc:docMk/>
          <pc:sldMk cId="2122263678" sldId="519"/>
        </pc:sldMkLst>
      </pc:sldChg>
      <pc:sldChg chg="del">
        <pc:chgData name="Rohit J Kate" userId="6acfeb0a-1742-4fee-9ad0-3462b52b7fdf" providerId="ADAL" clId="{366CB2EF-9B55-440E-B2A2-7732DE1B8CA3}" dt="2021-11-09T02:41:35.777" v="38" actId="47"/>
        <pc:sldMkLst>
          <pc:docMk/>
          <pc:sldMk cId="4107375434" sldId="520"/>
        </pc:sldMkLst>
      </pc:sldChg>
      <pc:sldChg chg="modSp mod">
        <pc:chgData name="Rohit J Kate" userId="6acfeb0a-1742-4fee-9ad0-3462b52b7fdf" providerId="ADAL" clId="{366CB2EF-9B55-440E-B2A2-7732DE1B8CA3}" dt="2021-11-09T06:36:55.906" v="3497" actId="20577"/>
        <pc:sldMkLst>
          <pc:docMk/>
          <pc:sldMk cId="1064082003" sldId="521"/>
        </pc:sldMkLst>
        <pc:spChg chg="mod">
          <ac:chgData name="Rohit J Kate" userId="6acfeb0a-1742-4fee-9ad0-3462b52b7fdf" providerId="ADAL" clId="{366CB2EF-9B55-440E-B2A2-7732DE1B8CA3}" dt="2021-11-09T06:36:55.906" v="3497" actId="20577"/>
          <ac:spMkLst>
            <pc:docMk/>
            <pc:sldMk cId="1064082003" sldId="521"/>
            <ac:spMk id="3" creationId="{EB31977A-7C77-4534-9014-92B386E0424C}"/>
          </ac:spMkLst>
        </pc:spChg>
      </pc:sldChg>
      <pc:sldChg chg="del">
        <pc:chgData name="Rohit J Kate" userId="6acfeb0a-1742-4fee-9ad0-3462b52b7fdf" providerId="ADAL" clId="{366CB2EF-9B55-440E-B2A2-7732DE1B8CA3}" dt="2021-11-09T05:56:48.896" v="2290" actId="47"/>
        <pc:sldMkLst>
          <pc:docMk/>
          <pc:sldMk cId="35459497" sldId="522"/>
        </pc:sldMkLst>
      </pc:sldChg>
      <pc:sldChg chg="modSp mod">
        <pc:chgData name="Rohit J Kate" userId="6acfeb0a-1742-4fee-9ad0-3462b52b7fdf" providerId="ADAL" clId="{366CB2EF-9B55-440E-B2A2-7732DE1B8CA3}" dt="2021-11-09T05:32:33.075" v="1631" actId="20577"/>
        <pc:sldMkLst>
          <pc:docMk/>
          <pc:sldMk cId="3119320048" sldId="523"/>
        </pc:sldMkLst>
        <pc:spChg chg="mod">
          <ac:chgData name="Rohit J Kate" userId="6acfeb0a-1742-4fee-9ad0-3462b52b7fdf" providerId="ADAL" clId="{366CB2EF-9B55-440E-B2A2-7732DE1B8CA3}" dt="2021-11-09T05:32:33.075" v="1631" actId="20577"/>
          <ac:spMkLst>
            <pc:docMk/>
            <pc:sldMk cId="3119320048" sldId="523"/>
            <ac:spMk id="3" creationId="{A254FEF7-8411-4A25-B0CE-F1E5025885CB}"/>
          </ac:spMkLst>
        </pc:spChg>
      </pc:sldChg>
      <pc:sldChg chg="del">
        <pc:chgData name="Rohit J Kate" userId="6acfeb0a-1742-4fee-9ad0-3462b52b7fdf" providerId="ADAL" clId="{366CB2EF-9B55-440E-B2A2-7732DE1B8CA3}" dt="2021-11-09T05:56:51.051" v="2291" actId="47"/>
        <pc:sldMkLst>
          <pc:docMk/>
          <pc:sldMk cId="419322445" sldId="526"/>
        </pc:sldMkLst>
      </pc:sldChg>
      <pc:sldChg chg="modSp new del mod modAnim">
        <pc:chgData name="Rohit J Kate" userId="6acfeb0a-1742-4fee-9ad0-3462b52b7fdf" providerId="ADAL" clId="{366CB2EF-9B55-440E-B2A2-7732DE1B8CA3}" dt="2021-11-09T06:26:39.801" v="2958" actId="47"/>
        <pc:sldMkLst>
          <pc:docMk/>
          <pc:sldMk cId="994462697" sldId="527"/>
        </pc:sldMkLst>
        <pc:spChg chg="mod">
          <ac:chgData name="Rohit J Kate" userId="6acfeb0a-1742-4fee-9ad0-3462b52b7fdf" providerId="ADAL" clId="{366CB2EF-9B55-440E-B2A2-7732DE1B8CA3}" dt="2021-11-09T03:53:25.541" v="107" actId="20577"/>
          <ac:spMkLst>
            <pc:docMk/>
            <pc:sldMk cId="994462697" sldId="527"/>
            <ac:spMk id="2" creationId="{A2BF4B23-7537-40D9-A0DF-DF1C775DBE55}"/>
          </ac:spMkLst>
        </pc:spChg>
        <pc:spChg chg="mod">
          <ac:chgData name="Rohit J Kate" userId="6acfeb0a-1742-4fee-9ad0-3462b52b7fdf" providerId="ADAL" clId="{366CB2EF-9B55-440E-B2A2-7732DE1B8CA3}" dt="2021-11-09T03:57:19.178" v="379" actId="404"/>
          <ac:spMkLst>
            <pc:docMk/>
            <pc:sldMk cId="994462697" sldId="527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58.942" v="43" actId="47"/>
        <pc:sldMkLst>
          <pc:docMk/>
          <pc:sldMk cId="2007985570" sldId="527"/>
        </pc:sldMkLst>
      </pc:sldChg>
      <pc:sldChg chg="modSp add mod">
        <pc:chgData name="Rohit J Kate" userId="6acfeb0a-1742-4fee-9ad0-3462b52b7fdf" providerId="ADAL" clId="{366CB2EF-9B55-440E-B2A2-7732DE1B8CA3}" dt="2021-11-09T15:53:20.506" v="4197" actId="20577"/>
        <pc:sldMkLst>
          <pc:docMk/>
          <pc:sldMk cId="1974981874" sldId="528"/>
        </pc:sldMkLst>
        <pc:spChg chg="mod">
          <ac:chgData name="Rohit J Kate" userId="6acfeb0a-1742-4fee-9ad0-3462b52b7fdf" providerId="ADAL" clId="{366CB2EF-9B55-440E-B2A2-7732DE1B8CA3}" dt="2021-11-09T15:53:20.506" v="4197" actId="20577"/>
          <ac:spMkLst>
            <pc:docMk/>
            <pc:sldMk cId="1974981874" sldId="528"/>
            <ac:spMk id="3" creationId="{60CC81EE-C834-424D-B447-89B61E981EE1}"/>
          </ac:spMkLst>
        </pc:spChg>
      </pc:sldChg>
      <pc:sldChg chg="del">
        <pc:chgData name="Rohit J Kate" userId="6acfeb0a-1742-4fee-9ad0-3462b52b7fdf" providerId="ADAL" clId="{366CB2EF-9B55-440E-B2A2-7732DE1B8CA3}" dt="2021-11-09T02:41:38.085" v="41" actId="47"/>
        <pc:sldMkLst>
          <pc:docMk/>
          <pc:sldMk cId="2628148411" sldId="528"/>
        </pc:sldMkLst>
      </pc:sldChg>
      <pc:sldChg chg="addSp delSp modSp add mod">
        <pc:chgData name="Rohit J Kate" userId="6acfeb0a-1742-4fee-9ad0-3462b52b7fdf" providerId="ADAL" clId="{366CB2EF-9B55-440E-B2A2-7732DE1B8CA3}" dt="2021-11-09T06:19:11.330" v="2628" actId="20577"/>
        <pc:sldMkLst>
          <pc:docMk/>
          <pc:sldMk cId="1950422961" sldId="529"/>
        </pc:sldMkLst>
        <pc:spChg chg="mod">
          <ac:chgData name="Rohit J Kate" userId="6acfeb0a-1742-4fee-9ad0-3462b52b7fdf" providerId="ADAL" clId="{366CB2EF-9B55-440E-B2A2-7732DE1B8CA3}" dt="2021-11-09T06:19:11.330" v="2628" actId="20577"/>
          <ac:spMkLst>
            <pc:docMk/>
            <pc:sldMk cId="1950422961" sldId="529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08:05.608" v="865"/>
          <ac:spMkLst>
            <pc:docMk/>
            <pc:sldMk cId="1950422961" sldId="529"/>
            <ac:spMk id="5" creationId="{B37B894E-8FC5-44F4-AB4A-D4A68511F0FE}"/>
          </ac:spMkLst>
        </pc:spChg>
      </pc:sldChg>
      <pc:sldChg chg="del">
        <pc:chgData name="Rohit J Kate" userId="6acfeb0a-1742-4fee-9ad0-3462b52b7fdf" providerId="ADAL" clId="{366CB2EF-9B55-440E-B2A2-7732DE1B8CA3}" dt="2021-11-09T02:41:38.756" v="42" actId="47"/>
        <pc:sldMkLst>
          <pc:docMk/>
          <pc:sldMk cId="4132001359" sldId="529"/>
        </pc:sldMkLst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547719421" sldId="530"/>
        </pc:sldMkLst>
      </pc:sldChg>
      <pc:sldChg chg="modSp add mod">
        <pc:chgData name="Rohit J Kate" userId="6acfeb0a-1742-4fee-9ad0-3462b52b7fdf" providerId="ADAL" clId="{366CB2EF-9B55-440E-B2A2-7732DE1B8CA3}" dt="2021-11-09T06:19:28.836" v="2666" actId="20577"/>
        <pc:sldMkLst>
          <pc:docMk/>
          <pc:sldMk cId="2451259859" sldId="531"/>
        </pc:sldMkLst>
        <pc:spChg chg="mod">
          <ac:chgData name="Rohit J Kate" userId="6acfeb0a-1742-4fee-9ad0-3462b52b7fdf" providerId="ADAL" clId="{366CB2EF-9B55-440E-B2A2-7732DE1B8CA3}" dt="2021-11-09T06:19:28.836" v="2666" actId="20577"/>
          <ac:spMkLst>
            <pc:docMk/>
            <pc:sldMk cId="2451259859" sldId="531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86339707" sldId="532"/>
        </pc:sldMkLst>
        <pc:spChg chg="mod">
          <ac:chgData name="Rohit J Kate" userId="6acfeb0a-1742-4fee-9ad0-3462b52b7fdf" providerId="ADAL" clId="{366CB2EF-9B55-440E-B2A2-7732DE1B8CA3}" dt="2021-11-09T06:20:25.248" v="2700" actId="20577"/>
          <ac:spMkLst>
            <pc:docMk/>
            <pc:sldMk cId="3986339707" sldId="532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500452117" sldId="533"/>
        </pc:sldMkLst>
        <pc:spChg chg="mod">
          <ac:chgData name="Rohit J Kate" userId="6acfeb0a-1742-4fee-9ad0-3462b52b7fdf" providerId="ADAL" clId="{366CB2EF-9B55-440E-B2A2-7732DE1B8CA3}" dt="2021-11-09T06:20:08.884" v="2698" actId="20577"/>
          <ac:spMkLst>
            <pc:docMk/>
            <pc:sldMk cId="3500452117" sldId="533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936622282" sldId="534"/>
        </pc:sldMkLst>
        <pc:spChg chg="mod">
          <ac:chgData name="Rohit J Kate" userId="6acfeb0a-1742-4fee-9ad0-3462b52b7fdf" providerId="ADAL" clId="{366CB2EF-9B55-440E-B2A2-7732DE1B8CA3}" dt="2021-11-09T06:21:02.284" v="2702" actId="20577"/>
          <ac:spMkLst>
            <pc:docMk/>
            <pc:sldMk cId="3936622282" sldId="534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409228178" sldId="535"/>
        </pc:sldMkLst>
        <pc:spChg chg="mod">
          <ac:chgData name="Rohit J Kate" userId="6acfeb0a-1742-4fee-9ad0-3462b52b7fdf" providerId="ADAL" clId="{366CB2EF-9B55-440E-B2A2-7732DE1B8CA3}" dt="2021-11-09T04:15:24.398" v="1161" actId="20577"/>
          <ac:spMkLst>
            <pc:docMk/>
            <pc:sldMk cId="409228178" sldId="535"/>
            <ac:spMk id="3" creationId="{60CC81EE-C834-424D-B447-89B61E981EE1}"/>
          </ac:spMkLst>
        </pc:spChg>
      </pc:sldChg>
      <pc:sldChg chg="addSp 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3645597203" sldId="536"/>
        </pc:sldMkLst>
        <pc:spChg chg="mod">
          <ac:chgData name="Rohit J Kate" userId="6acfeb0a-1742-4fee-9ad0-3462b52b7fdf" providerId="ADAL" clId="{366CB2EF-9B55-440E-B2A2-7732DE1B8CA3}" dt="2021-11-09T04:15:29.064" v="1164" actId="20577"/>
          <ac:spMkLst>
            <pc:docMk/>
            <pc:sldMk cId="3645597203" sldId="536"/>
            <ac:spMk id="3" creationId="{60CC81EE-C834-424D-B447-89B61E981EE1}"/>
          </ac:spMkLst>
        </pc:spChg>
        <pc:spChg chg="add del mod">
          <ac:chgData name="Rohit J Kate" userId="6acfeb0a-1742-4fee-9ad0-3462b52b7fdf" providerId="ADAL" clId="{366CB2EF-9B55-440E-B2A2-7732DE1B8CA3}" dt="2021-11-09T04:15:48.613" v="1170" actId="1076"/>
          <ac:spMkLst>
            <pc:docMk/>
            <pc:sldMk cId="3645597203" sldId="536"/>
            <ac:spMk id="7" creationId="{BA514D42-3C49-4DBF-825C-A90D0E9F29EB}"/>
          </ac:spMkLst>
        </pc:spChg>
        <pc:cxnChg chg="add mod">
          <ac:chgData name="Rohit J Kate" userId="6acfeb0a-1742-4fee-9ad0-3462b52b7fdf" providerId="ADAL" clId="{366CB2EF-9B55-440E-B2A2-7732DE1B8CA3}" dt="2021-11-09T04:15:45.919" v="1169" actId="1076"/>
          <ac:cxnSpMkLst>
            <pc:docMk/>
            <pc:sldMk cId="3645597203" sldId="536"/>
            <ac:cxnSpMk id="6" creationId="{1F488329-DB70-4ECF-A741-E857BF8E3018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630259313" sldId="537"/>
        </pc:sldMkLst>
        <pc:spChg chg="mod">
          <ac:chgData name="Rohit J Kate" userId="6acfeb0a-1742-4fee-9ad0-3462b52b7fdf" providerId="ADAL" clId="{366CB2EF-9B55-440E-B2A2-7732DE1B8CA3}" dt="2021-11-09T04:16:09.194" v="1178" actId="20577"/>
          <ac:spMkLst>
            <pc:docMk/>
            <pc:sldMk cId="630259313" sldId="537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6:05.481" v="1174" actId="478"/>
          <ac:spMkLst>
            <pc:docMk/>
            <pc:sldMk cId="630259313" sldId="537"/>
            <ac:spMk id="7" creationId="{BA514D42-3C49-4DBF-825C-A90D0E9F29EB}"/>
          </ac:spMkLst>
        </pc:spChg>
        <pc:cxnChg chg="del">
          <ac:chgData name="Rohit J Kate" userId="6acfeb0a-1742-4fee-9ad0-3462b52b7fdf" providerId="ADAL" clId="{366CB2EF-9B55-440E-B2A2-7732DE1B8CA3}" dt="2021-11-09T04:16:03.251" v="1173" actId="478"/>
          <ac:cxnSpMkLst>
            <pc:docMk/>
            <pc:sldMk cId="630259313" sldId="537"/>
            <ac:cxnSpMk id="6" creationId="{1F488329-DB70-4ECF-A741-E857BF8E3018}"/>
          </ac:cxnSpMkLst>
        </pc:cxnChg>
      </pc:sldChg>
      <pc:sldChg chg="add del">
        <pc:chgData name="Rohit J Kate" userId="6acfeb0a-1742-4fee-9ad0-3462b52b7fdf" providerId="ADAL" clId="{366CB2EF-9B55-440E-B2A2-7732DE1B8CA3}" dt="2021-11-09T04:15:55.482" v="1171" actId="47"/>
        <pc:sldMkLst>
          <pc:docMk/>
          <pc:sldMk cId="3193283547" sldId="537"/>
        </pc:sldMkLst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56778345" sldId="538"/>
        </pc:sldMkLst>
        <pc:spChg chg="mod">
          <ac:chgData name="Rohit J Kate" userId="6acfeb0a-1742-4fee-9ad0-3462b52b7fdf" providerId="ADAL" clId="{366CB2EF-9B55-440E-B2A2-7732DE1B8CA3}" dt="2021-11-09T04:19:17.215" v="1315" actId="20577"/>
          <ac:spMkLst>
            <pc:docMk/>
            <pc:sldMk cId="1856778345" sldId="538"/>
            <ac:spMk id="3" creationId="{60CC81EE-C834-424D-B447-89B61E981EE1}"/>
          </ac:spMkLst>
        </pc:sp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89505618" sldId="539"/>
        </pc:sldMkLst>
        <pc:spChg chg="mod">
          <ac:chgData name="Rohit J Kate" userId="6acfeb0a-1742-4fee-9ad0-3462b52b7fdf" providerId="ADAL" clId="{366CB2EF-9B55-440E-B2A2-7732DE1B8CA3}" dt="2021-11-09T04:19:21.661" v="1316" actId="20577"/>
          <ac:spMkLst>
            <pc:docMk/>
            <pc:sldMk cId="189505618" sldId="539"/>
            <ac:spMk id="3" creationId="{60CC81EE-C834-424D-B447-89B61E981EE1}"/>
          </ac:spMkLst>
        </pc:spChg>
      </pc:sldChg>
      <pc:sldChg chg="add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210623466" sldId="540"/>
        </pc:sldMkLst>
        <pc:spChg chg="mod">
          <ac:chgData name="Rohit J Kate" userId="6acfeb0a-1742-4fee-9ad0-3462b52b7fdf" providerId="ADAL" clId="{366CB2EF-9B55-440E-B2A2-7732DE1B8CA3}" dt="2021-11-09T04:19:25.131" v="1317" actId="20577"/>
          <ac:spMkLst>
            <pc:docMk/>
            <pc:sldMk cId="1210623466" sldId="540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4:19:29.941" v="1323" actId="1036"/>
          <ac:spMkLst>
            <pc:docMk/>
            <pc:sldMk cId="1210623466" sldId="540"/>
            <ac:spMk id="6" creationId="{7F7B222F-72EA-4DE5-B060-8230FB53C1EE}"/>
          </ac:spMkLst>
        </pc:spChg>
        <pc:cxnChg chg="add mod">
          <ac:chgData name="Rohit J Kate" userId="6acfeb0a-1742-4fee-9ad0-3462b52b7fdf" providerId="ADAL" clId="{366CB2EF-9B55-440E-B2A2-7732DE1B8CA3}" dt="2021-11-09T04:19:29.941" v="1323" actId="1036"/>
          <ac:cxnSpMkLst>
            <pc:docMk/>
            <pc:sldMk cId="1210623466" sldId="540"/>
            <ac:cxnSpMk id="5" creationId="{F36D88BE-D892-4C74-A293-E6C172A045B1}"/>
          </ac:cxnSpMkLst>
        </pc:cxnChg>
      </pc:sldChg>
      <pc:sldChg chg="delSp 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2265223068" sldId="541"/>
        </pc:sldMkLst>
        <pc:spChg chg="mod">
          <ac:chgData name="Rohit J Kate" userId="6acfeb0a-1742-4fee-9ad0-3462b52b7fdf" providerId="ADAL" clId="{366CB2EF-9B55-440E-B2A2-7732DE1B8CA3}" dt="2021-11-09T04:19:53.745" v="1329" actId="20577"/>
          <ac:spMkLst>
            <pc:docMk/>
            <pc:sldMk cId="2265223068" sldId="541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4:19:50.396" v="1325" actId="478"/>
          <ac:spMkLst>
            <pc:docMk/>
            <pc:sldMk cId="2265223068" sldId="541"/>
            <ac:spMk id="6" creationId="{7F7B222F-72EA-4DE5-B060-8230FB53C1EE}"/>
          </ac:spMkLst>
        </pc:spChg>
        <pc:cxnChg chg="del">
          <ac:chgData name="Rohit J Kate" userId="6acfeb0a-1742-4fee-9ad0-3462b52b7fdf" providerId="ADAL" clId="{366CB2EF-9B55-440E-B2A2-7732DE1B8CA3}" dt="2021-11-09T04:19:50.396" v="1325" actId="478"/>
          <ac:cxnSpMkLst>
            <pc:docMk/>
            <pc:sldMk cId="2265223068" sldId="541"/>
            <ac:cxnSpMk id="5" creationId="{F36D88BE-D892-4C74-A293-E6C172A045B1}"/>
          </ac:cxnSpMkLst>
        </pc:cxnChg>
      </pc:sldChg>
      <pc:sldChg chg="modSp add del mod">
        <pc:chgData name="Rohit J Kate" userId="6acfeb0a-1742-4fee-9ad0-3462b52b7fdf" providerId="ADAL" clId="{366CB2EF-9B55-440E-B2A2-7732DE1B8CA3}" dt="2021-11-09T06:26:32.445" v="2957" actId="47"/>
        <pc:sldMkLst>
          <pc:docMk/>
          <pc:sldMk cId="1759964815" sldId="542"/>
        </pc:sldMkLst>
        <pc:spChg chg="mod">
          <ac:chgData name="Rohit J Kate" userId="6acfeb0a-1742-4fee-9ad0-3462b52b7fdf" providerId="ADAL" clId="{366CB2EF-9B55-440E-B2A2-7732DE1B8CA3}" dt="2021-11-09T04:20:00.037" v="1334" actId="20577"/>
          <ac:spMkLst>
            <pc:docMk/>
            <pc:sldMk cId="1759964815" sldId="542"/>
            <ac:spMk id="3" creationId="{60CC81EE-C834-424D-B447-89B61E981EE1}"/>
          </ac:spMkLst>
        </pc:spChg>
      </pc:sldChg>
      <pc:sldChg chg="addSp delSp modSp new mod delAnim modAnim">
        <pc:chgData name="Rohit J Kate" userId="6acfeb0a-1742-4fee-9ad0-3462b52b7fdf" providerId="ADAL" clId="{366CB2EF-9B55-440E-B2A2-7732DE1B8CA3}" dt="2021-11-09T05:11:45.698" v="1422" actId="1076"/>
        <pc:sldMkLst>
          <pc:docMk/>
          <pc:sldMk cId="2931469640" sldId="543"/>
        </pc:sldMkLst>
        <pc:spChg chg="mod">
          <ac:chgData name="Rohit J Kate" userId="6acfeb0a-1742-4fee-9ad0-3462b52b7fdf" providerId="ADAL" clId="{366CB2EF-9B55-440E-B2A2-7732DE1B8CA3}" dt="2021-11-09T05:10:51.178" v="1408" actId="20577"/>
          <ac:spMkLst>
            <pc:docMk/>
            <pc:sldMk cId="2931469640" sldId="543"/>
            <ac:spMk id="2" creationId="{4805D6B2-3E6E-43B7-9803-CBD3C631F789}"/>
          </ac:spMkLst>
        </pc:spChg>
        <pc:spChg chg="del">
          <ac:chgData name="Rohit J Kate" userId="6acfeb0a-1742-4fee-9ad0-3462b52b7fdf" providerId="ADAL" clId="{366CB2EF-9B55-440E-B2A2-7732DE1B8CA3}" dt="2021-11-09T05:09:33.964" v="1393"/>
          <ac:spMkLst>
            <pc:docMk/>
            <pc:sldMk cId="2931469640" sldId="543"/>
            <ac:spMk id="3" creationId="{7FF4CA6C-1765-4283-B3F4-0758CFAF74E5}"/>
          </ac:spMkLst>
        </pc:spChg>
        <pc:spChg chg="add del mod">
          <ac:chgData name="Rohit J Kate" userId="6acfeb0a-1742-4fee-9ad0-3462b52b7fdf" providerId="ADAL" clId="{366CB2EF-9B55-440E-B2A2-7732DE1B8CA3}" dt="2021-11-09T05:09:19.865" v="1391" actId="478"/>
          <ac:spMkLst>
            <pc:docMk/>
            <pc:sldMk cId="2931469640" sldId="543"/>
            <ac:spMk id="5" creationId="{76489023-167E-4A68-BCE4-794E92AFDAF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7" creationId="{264A5FDE-915C-4C1C-935D-308D084B62BC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8" creationId="{CE727D66-B681-4089-895B-0C36F1E814C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2" creationId="{5FD828C1-9B91-4A12-9206-B77FC3B0AFB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3" creationId="{6369C5FA-B59D-4D35-985E-010C6DEFE158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5" creationId="{CFC966C6-D042-435B-ADA6-D8017B6597B0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7" creationId="{4F5E5731-5D0E-4757-BD6A-5B57C32D27FA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18" creationId="{32F1E397-821C-4822-9FB1-FF9D3DCA9FE9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1" creationId="{3EB2B796-8E30-471F-A017-3CECD64740A2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2" creationId="{972B97AD-B711-4191-8193-B511BCD7476E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5" creationId="{452FE088-0413-49C0-8EBD-81B0E0397023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6" creationId="{5E0EEE7D-801A-438F-A3C2-C392018C1F3F}"/>
          </ac:spMkLst>
        </pc:spChg>
        <pc:spChg chg="add mod">
          <ac:chgData name="Rohit J Kate" userId="6acfeb0a-1742-4fee-9ad0-3462b52b7fdf" providerId="ADAL" clId="{366CB2EF-9B55-440E-B2A2-7732DE1B8CA3}" dt="2021-11-09T05:09:15.379" v="1390"/>
          <ac:spMkLst>
            <pc:docMk/>
            <pc:sldMk cId="2931469640" sldId="543"/>
            <ac:spMk id="27" creationId="{43F04169-5C26-49F1-8AB8-D4CA8EB2490F}"/>
          </ac:spMkLst>
        </pc:spChg>
        <pc:spChg chg="add del mod">
          <ac:chgData name="Rohit J Kate" userId="6acfeb0a-1742-4fee-9ad0-3462b52b7fdf" providerId="ADAL" clId="{366CB2EF-9B55-440E-B2A2-7732DE1B8CA3}" dt="2021-11-09T05:10:15.432" v="1404" actId="478"/>
          <ac:spMkLst>
            <pc:docMk/>
            <pc:sldMk cId="2931469640" sldId="543"/>
            <ac:spMk id="28" creationId="{1399B6C0-8642-4A7B-BE0A-CCF477C4AC45}"/>
          </ac:spMkLst>
        </pc:spChg>
        <pc:spChg chg="add mod">
          <ac:chgData name="Rohit J Kate" userId="6acfeb0a-1742-4fee-9ad0-3462b52b7fdf" providerId="ADAL" clId="{366CB2EF-9B55-440E-B2A2-7732DE1B8CA3}" dt="2021-11-09T05:11:45.698" v="1422" actId="1076"/>
          <ac:spMkLst>
            <pc:docMk/>
            <pc:sldMk cId="2931469640" sldId="543"/>
            <ac:spMk id="36" creationId="{34B8F69A-607B-4407-B628-F61CAE8A31E9}"/>
          </ac:spMkLst>
        </pc:spChg>
        <pc:picChg chg="add del mod">
          <ac:chgData name="Rohit J Kate" userId="6acfeb0a-1742-4fee-9ad0-3462b52b7fdf" providerId="ADAL" clId="{366CB2EF-9B55-440E-B2A2-7732DE1B8CA3}" dt="2021-11-09T05:09:22.490" v="1392" actId="478"/>
          <ac:picMkLst>
            <pc:docMk/>
            <pc:sldMk cId="2931469640" sldId="543"/>
            <ac:picMk id="6" creationId="{7689A8E6-B8BA-4000-A8B9-3D7B6A59A5DA}"/>
          </ac:picMkLst>
        </pc:picChg>
        <pc:picChg chg="add mod">
          <ac:chgData name="Rohit J Kate" userId="6acfeb0a-1742-4fee-9ad0-3462b52b7fdf" providerId="ADAL" clId="{366CB2EF-9B55-440E-B2A2-7732DE1B8CA3}" dt="2021-11-09T05:10:09.421" v="1403" actId="14100"/>
          <ac:picMkLst>
            <pc:docMk/>
            <pc:sldMk cId="2931469640" sldId="543"/>
            <ac:picMk id="33" creationId="{69116D0C-7E20-4C92-B5FA-1E281A6DBFF4}"/>
          </ac:picMkLst>
        </pc:pic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9" creationId="{A6F3E7E4-A522-466B-8C5C-56727C6E20D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0" creationId="{85023492-6133-4303-82D2-F81DD77A7B5A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1" creationId="{90C1BEFC-8D1D-4133-993A-1802E2B07146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4" creationId="{FD682A74-4276-4D3E-B250-A987852A1917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6" creationId="{484F3168-2323-421B-8D6E-D561F4544FB5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19" creationId="{F0A8A79C-AF83-41A3-B08E-D9026AC1AEBB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0" creationId="{2FCF36B6-A789-4501-B696-F3EC2B16FF94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3" creationId="{BE4A8C97-FEF5-4B4F-ADF9-99EAD378CBB9}"/>
          </ac:cxnSpMkLst>
        </pc:cxnChg>
        <pc:cxnChg chg="add mod">
          <ac:chgData name="Rohit J Kate" userId="6acfeb0a-1742-4fee-9ad0-3462b52b7fdf" providerId="ADAL" clId="{366CB2EF-9B55-440E-B2A2-7732DE1B8CA3}" dt="2021-11-09T05:09:15.379" v="1390"/>
          <ac:cxnSpMkLst>
            <pc:docMk/>
            <pc:sldMk cId="2931469640" sldId="543"/>
            <ac:cxnSpMk id="24" creationId="{3515969B-69EF-41F3-B977-0CFC24104218}"/>
          </ac:cxnSpMkLst>
        </pc:cxnChg>
        <pc:cxnChg chg="add del mod">
          <ac:chgData name="Rohit J Kate" userId="6acfeb0a-1742-4fee-9ad0-3462b52b7fdf" providerId="ADAL" clId="{366CB2EF-9B55-440E-B2A2-7732DE1B8CA3}" dt="2021-11-09T05:11:15.206" v="1413" actId="478"/>
          <ac:cxnSpMkLst>
            <pc:docMk/>
            <pc:sldMk cId="2931469640" sldId="543"/>
            <ac:cxnSpMk id="29" creationId="{D7A14B5A-2AAF-4618-88F9-A6DC4C41C7B8}"/>
          </ac:cxnSpMkLst>
        </pc:cxnChg>
        <pc:cxnChg chg="add del mod">
          <ac:chgData name="Rohit J Kate" userId="6acfeb0a-1742-4fee-9ad0-3462b52b7fdf" providerId="ADAL" clId="{366CB2EF-9B55-440E-B2A2-7732DE1B8CA3}" dt="2021-11-09T05:11:13.352" v="1412" actId="478"/>
          <ac:cxnSpMkLst>
            <pc:docMk/>
            <pc:sldMk cId="2931469640" sldId="543"/>
            <ac:cxnSpMk id="30" creationId="{D40C0370-3CA5-4F05-92E0-4A70216A2B6B}"/>
          </ac:cxnSpMkLst>
        </pc:cxnChg>
        <pc:cxnChg chg="add del mod">
          <ac:chgData name="Rohit J Kate" userId="6acfeb0a-1742-4fee-9ad0-3462b52b7fdf" providerId="ADAL" clId="{366CB2EF-9B55-440E-B2A2-7732DE1B8CA3}" dt="2021-11-09T05:11:11.636" v="1411" actId="478"/>
          <ac:cxnSpMkLst>
            <pc:docMk/>
            <pc:sldMk cId="2931469640" sldId="543"/>
            <ac:cxnSpMk id="31" creationId="{EEF04FBA-8A0C-4243-9CA1-034409BAD7C3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4" creationId="{BE9569C1-FDC0-45C6-9869-E7892874F126}"/>
          </ac:cxnSpMkLst>
        </pc:cxnChg>
        <pc:cxnChg chg="add del mod">
          <ac:chgData name="Rohit J Kate" userId="6acfeb0a-1742-4fee-9ad0-3462b52b7fdf" providerId="ADAL" clId="{366CB2EF-9B55-440E-B2A2-7732DE1B8CA3}" dt="2021-11-09T05:11:08.738" v="1410" actId="478"/>
          <ac:cxnSpMkLst>
            <pc:docMk/>
            <pc:sldMk cId="2931469640" sldId="543"/>
            <ac:cxnSpMk id="35" creationId="{206C03C2-1514-418A-9C7B-5388AB48B662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7" creationId="{15D1FE82-B2CB-42C0-A490-F9A0291F5D83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8" creationId="{A180CFD3-7C59-4C17-907B-6ECD9B494495}"/>
          </ac:cxnSpMkLst>
        </pc:cxnChg>
        <pc:cxnChg chg="add mod">
          <ac:chgData name="Rohit J Kate" userId="6acfeb0a-1742-4fee-9ad0-3462b52b7fdf" providerId="ADAL" clId="{366CB2EF-9B55-440E-B2A2-7732DE1B8CA3}" dt="2021-11-09T05:11:33.344" v="1414"/>
          <ac:cxnSpMkLst>
            <pc:docMk/>
            <pc:sldMk cId="2931469640" sldId="543"/>
            <ac:cxnSpMk id="39" creationId="{FECE4426-283A-4848-AF1B-760A20FFFA6A}"/>
          </ac:cxnSpMkLst>
        </pc:cxnChg>
      </pc:sldChg>
      <pc:sldChg chg="add del">
        <pc:chgData name="Rohit J Kate" userId="6acfeb0a-1742-4fee-9ad0-3462b52b7fdf" providerId="ADAL" clId="{366CB2EF-9B55-440E-B2A2-7732DE1B8CA3}" dt="2021-11-09T05:53:23.887" v="2284" actId="47"/>
        <pc:sldMkLst>
          <pc:docMk/>
          <pc:sldMk cId="1528484490" sldId="544"/>
        </pc:sldMkLst>
      </pc:sldChg>
      <pc:sldChg chg="addSp delSp modSp add mod">
        <pc:chgData name="Rohit J Kate" userId="6acfeb0a-1742-4fee-9ad0-3462b52b7fdf" providerId="ADAL" clId="{366CB2EF-9B55-440E-B2A2-7732DE1B8CA3}" dt="2021-11-09T16:03:39.188" v="4343" actId="20577"/>
        <pc:sldMkLst>
          <pc:docMk/>
          <pc:sldMk cId="2328325090" sldId="545"/>
        </pc:sldMkLst>
        <pc:spChg chg="mod">
          <ac:chgData name="Rohit J Kate" userId="6acfeb0a-1742-4fee-9ad0-3462b52b7fdf" providerId="ADAL" clId="{366CB2EF-9B55-440E-B2A2-7732DE1B8CA3}" dt="2021-11-09T16:03:39.188" v="4343" actId="20577"/>
          <ac:spMkLst>
            <pc:docMk/>
            <pc:sldMk cId="2328325090" sldId="545"/>
            <ac:spMk id="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6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07.208" v="1494" actId="478"/>
          <ac:spMkLst>
            <pc:docMk/>
            <pc:sldMk cId="2328325090" sldId="545"/>
            <ac:spMk id="18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19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0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1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2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3" creationId="{00000000-0000-0000-0000-000000000000}"/>
          </ac:spMkLst>
        </pc:spChg>
        <pc:spChg chg="del">
          <ac:chgData name="Rohit J Kate" userId="6acfeb0a-1742-4fee-9ad0-3462b52b7fdf" providerId="ADAL" clId="{366CB2EF-9B55-440E-B2A2-7732DE1B8CA3}" dt="2021-11-09T05:28:10.952" v="1495" actId="478"/>
          <ac:spMkLst>
            <pc:docMk/>
            <pc:sldMk cId="2328325090" sldId="545"/>
            <ac:spMk id="24" creationId="{00000000-0000-0000-0000-000000000000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33" creationId="{AF87DECF-AA0C-4FB2-AB8D-9CCE22E902DF}"/>
          </ac:spMkLst>
        </pc:spChg>
        <pc:spChg chg="add mod">
          <ac:chgData name="Rohit J Kate" userId="6acfeb0a-1742-4fee-9ad0-3462b52b7fdf" providerId="ADAL" clId="{366CB2EF-9B55-440E-B2A2-7732DE1B8CA3}" dt="2021-11-09T05:30:22.225" v="1567" actId="1037"/>
          <ac:spMkLst>
            <pc:docMk/>
            <pc:sldMk cId="2328325090" sldId="545"/>
            <ac:spMk id="44" creationId="{519489A9-8391-43C5-BB0A-D09A6B40A818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6" creationId="{00053120-DA79-47EB-95AE-C2BB00AB6A2E}"/>
          </ac:spMkLst>
        </pc:spChg>
        <pc:spChg chg="mod">
          <ac:chgData name="Rohit J Kate" userId="6acfeb0a-1742-4fee-9ad0-3462b52b7fdf" providerId="ADAL" clId="{366CB2EF-9B55-440E-B2A2-7732DE1B8CA3}" dt="2021-11-09T05:29:04.641" v="1505"/>
          <ac:spMkLst>
            <pc:docMk/>
            <pc:sldMk cId="2328325090" sldId="545"/>
            <ac:spMk id="47" creationId="{32ED2BD3-14D1-4E15-AF87-3D0C329DC3E9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8" creationId="{3DC2EAAE-8C04-40CF-8D16-A401F80D0823}"/>
          </ac:spMkLst>
        </pc:spChg>
        <pc:spChg chg="add mod">
          <ac:chgData name="Rohit J Kate" userId="6acfeb0a-1742-4fee-9ad0-3462b52b7fdf" providerId="ADAL" clId="{366CB2EF-9B55-440E-B2A2-7732DE1B8CA3}" dt="2021-11-09T05:29:12.443" v="1526" actId="1037"/>
          <ac:spMkLst>
            <pc:docMk/>
            <pc:sldMk cId="2328325090" sldId="545"/>
            <ac:spMk id="49" creationId="{F9F91DC5-0A51-4122-8413-CD2B8CD2E853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58" creationId="{394E2AD6-B958-424F-912C-A34B30DCDB7B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59" creationId="{4835F3F0-B9AE-49BE-AAE5-9365A172170F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0" creationId="{852C71F1-50E7-4C74-8B3D-37AE60941D3A}"/>
          </ac:spMkLst>
        </pc:spChg>
        <pc:spChg chg="add mod">
          <ac:chgData name="Rohit J Kate" userId="6acfeb0a-1742-4fee-9ad0-3462b52b7fdf" providerId="ADAL" clId="{366CB2EF-9B55-440E-B2A2-7732DE1B8CA3}" dt="2021-11-09T05:30:15.537" v="1565" actId="1035"/>
          <ac:spMkLst>
            <pc:docMk/>
            <pc:sldMk cId="2328325090" sldId="545"/>
            <ac:spMk id="61" creationId="{95A3357D-C1FA-4CC1-9E94-79DCEC031FBB}"/>
          </ac:spMkLst>
        </pc:spChg>
        <pc:spChg chg="add mod">
          <ac:chgData name="Rohit J Kate" userId="6acfeb0a-1742-4fee-9ad0-3462b52b7fdf" providerId="ADAL" clId="{366CB2EF-9B55-440E-B2A2-7732DE1B8CA3}" dt="2021-11-09T05:29:54.450" v="1549" actId="1035"/>
          <ac:spMkLst>
            <pc:docMk/>
            <pc:sldMk cId="2328325090" sldId="545"/>
            <ac:spMk id="62" creationId="{A0C38471-C215-4A0F-9042-F03900FC49E4}"/>
          </ac:spMkLst>
        </pc:spChg>
        <pc:spChg chg="add mod">
          <ac:chgData name="Rohit J Kate" userId="6acfeb0a-1742-4fee-9ad0-3462b52b7fdf" providerId="ADAL" clId="{366CB2EF-9B55-440E-B2A2-7732DE1B8CA3}" dt="2021-11-09T05:31:13.883" v="1582" actId="1036"/>
          <ac:spMkLst>
            <pc:docMk/>
            <pc:sldMk cId="2328325090" sldId="545"/>
            <ac:spMk id="63" creationId="{ABF82ACE-FEA7-4B31-B861-9F3FE7749C78}"/>
          </ac:spMkLst>
        </pc:spChg>
        <pc:grpChg chg="del">
          <ac:chgData name="Rohit J Kate" userId="6acfeb0a-1742-4fee-9ad0-3462b52b7fdf" providerId="ADAL" clId="{366CB2EF-9B55-440E-B2A2-7732DE1B8CA3}" dt="2021-11-09T05:28:07.208" v="1494" actId="478"/>
          <ac:grpSpMkLst>
            <pc:docMk/>
            <pc:sldMk cId="2328325090" sldId="545"/>
            <ac:grpSpMk id="12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5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36" creationId="{00000000-0000-0000-0000-000000000000}"/>
          </ac:grpSpMkLst>
        </pc:grpChg>
        <pc:grpChg chg="del">
          <ac:chgData name="Rohit J Kate" userId="6acfeb0a-1742-4fee-9ad0-3462b52b7fdf" providerId="ADAL" clId="{366CB2EF-9B55-440E-B2A2-7732DE1B8CA3}" dt="2021-11-09T05:28:10.952" v="1495" actId="478"/>
          <ac:grpSpMkLst>
            <pc:docMk/>
            <pc:sldMk cId="2328325090" sldId="545"/>
            <ac:grpSpMk id="40" creationId="{00000000-0000-0000-0000-000000000000}"/>
          </ac:grpSpMkLst>
        </pc:grpChg>
        <pc:grpChg chg="add mod">
          <ac:chgData name="Rohit J Kate" userId="6acfeb0a-1742-4fee-9ad0-3462b52b7fdf" providerId="ADAL" clId="{366CB2EF-9B55-440E-B2A2-7732DE1B8CA3}" dt="2021-11-09T05:29:12.443" v="1526" actId="1037"/>
          <ac:grpSpMkLst>
            <pc:docMk/>
            <pc:sldMk cId="2328325090" sldId="545"/>
            <ac:grpSpMk id="45" creationId="{596FE6DB-F094-40D4-9C54-95CA26447958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0" creationId="{E57D0C68-4967-4F05-BEDD-5809782FE97A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54" creationId="{2E537EB6-0111-4A75-B196-968A550FCC0F}"/>
          </ac:grpSpMkLst>
        </pc:grpChg>
        <pc:grpChg chg="add mod">
          <ac:chgData name="Rohit J Kate" userId="6acfeb0a-1742-4fee-9ad0-3462b52b7fdf" providerId="ADAL" clId="{366CB2EF-9B55-440E-B2A2-7732DE1B8CA3}" dt="2021-11-09T05:29:43.355" v="1545" actId="1038"/>
          <ac:grpSpMkLst>
            <pc:docMk/>
            <pc:sldMk cId="2328325090" sldId="545"/>
            <ac:grpSpMk id="64" creationId="{A79A8507-D5C6-44EC-8942-A32DF987B0AE}"/>
          </ac:grpSpMkLst>
        </pc:grpChg>
        <pc:picChg chg="add mod">
          <ac:chgData name="Rohit J Kate" userId="6acfeb0a-1742-4fee-9ad0-3462b52b7fdf" providerId="ADAL" clId="{366CB2EF-9B55-440E-B2A2-7732DE1B8CA3}" dt="2021-11-09T05:28:39.557" v="1501" actId="1076"/>
          <ac:picMkLst>
            <pc:docMk/>
            <pc:sldMk cId="2328325090" sldId="545"/>
            <ac:picMk id="31" creationId="{088E1366-B740-44A5-B537-6A1CE349209A}"/>
          </ac:picMkLst>
        </pc:pic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1" creationId="{6ACCDE81-A598-4FE0-B1E3-1DA6D8C3EA10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2" creationId="{9C26283D-940F-4133-8FC4-34AA16F9E9DA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3" creationId="{1DF71D08-7CFD-4343-A42E-BF704A1469AE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5" creationId="{3E7DAB2B-2A99-4998-8DFA-87B9CA2DEADB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6" creationId="{F67BB5A6-554A-44A5-8CC9-D12358E3ADB9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57" creationId="{C1C3D201-F3AF-4CBF-B50F-41911E1D2671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5" creationId="{B2E26D34-423E-452C-878B-DD66FF2491A5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6" creationId="{9292C210-A801-4537-8A53-BE0D2D016CE6}"/>
          </ac:cxnSpMkLst>
        </pc:cxnChg>
        <pc:cxnChg chg="mod">
          <ac:chgData name="Rohit J Kate" userId="6acfeb0a-1742-4fee-9ad0-3462b52b7fdf" providerId="ADAL" clId="{366CB2EF-9B55-440E-B2A2-7732DE1B8CA3}" dt="2021-11-09T05:29:41.367" v="1542"/>
          <ac:cxnSpMkLst>
            <pc:docMk/>
            <pc:sldMk cId="2328325090" sldId="545"/>
            <ac:cxnSpMk id="67" creationId="{E12DA7F7-1F60-46B2-ABDC-105ECC815BAB}"/>
          </ac:cxnSpMkLst>
        </pc:cxnChg>
      </pc:sldChg>
      <pc:sldChg chg="add del">
        <pc:chgData name="Rohit J Kate" userId="6acfeb0a-1742-4fee-9ad0-3462b52b7fdf" providerId="ADAL" clId="{366CB2EF-9B55-440E-B2A2-7732DE1B8CA3}" dt="2021-11-09T05:28:13.513" v="1497"/>
        <pc:sldMkLst>
          <pc:docMk/>
          <pc:sldMk cId="1783712961" sldId="546"/>
        </pc:sldMkLst>
      </pc:sldChg>
      <pc:sldChg chg="addSp delSp modSp new mod">
        <pc:chgData name="Rohit J Kate" userId="6acfeb0a-1742-4fee-9ad0-3462b52b7fdf" providerId="ADAL" clId="{366CB2EF-9B55-440E-B2A2-7732DE1B8CA3}" dt="2021-11-09T05:50:57.865" v="2283" actId="947"/>
        <pc:sldMkLst>
          <pc:docMk/>
          <pc:sldMk cId="1889813543" sldId="546"/>
        </pc:sldMkLst>
        <pc:spChg chg="mod">
          <ac:chgData name="Rohit J Kate" userId="6acfeb0a-1742-4fee-9ad0-3462b52b7fdf" providerId="ADAL" clId="{366CB2EF-9B55-440E-B2A2-7732DE1B8CA3}" dt="2021-11-09T05:38:23.342" v="1771" actId="20577"/>
          <ac:spMkLst>
            <pc:docMk/>
            <pc:sldMk cId="1889813543" sldId="546"/>
            <ac:spMk id="2" creationId="{A0711C2A-86FF-46EA-9209-2779DB69F1E9}"/>
          </ac:spMkLst>
        </pc:spChg>
        <pc:spChg chg="mod">
          <ac:chgData name="Rohit J Kate" userId="6acfeb0a-1742-4fee-9ad0-3462b52b7fdf" providerId="ADAL" clId="{366CB2EF-9B55-440E-B2A2-7732DE1B8CA3}" dt="2021-11-09T05:39:24.990" v="1857" actId="1076"/>
          <ac:spMkLst>
            <pc:docMk/>
            <pc:sldMk cId="1889813543" sldId="546"/>
            <ac:spMk id="3" creationId="{9CA5A5A3-F97C-48AF-A4AB-77114E881B04}"/>
          </ac:spMkLst>
        </pc:spChg>
        <pc:spChg chg="add mod">
          <ac:chgData name="Rohit J Kate" userId="6acfeb0a-1742-4fee-9ad0-3462b52b7fdf" providerId="ADAL" clId="{366CB2EF-9B55-440E-B2A2-7732DE1B8CA3}" dt="2021-11-09T05:39:04.645" v="1854" actId="20577"/>
          <ac:spMkLst>
            <pc:docMk/>
            <pc:sldMk cId="1889813543" sldId="546"/>
            <ac:spMk id="5" creationId="{12815874-F034-4193-9CE2-57F1BF4D5C22}"/>
          </ac:spMkLst>
        </pc:spChg>
        <pc:spChg chg="add del mod">
          <ac:chgData name="Rohit J Kate" userId="6acfeb0a-1742-4fee-9ad0-3462b52b7fdf" providerId="ADAL" clId="{366CB2EF-9B55-440E-B2A2-7732DE1B8CA3}" dt="2021-11-09T05:39:14.384" v="1855" actId="478"/>
          <ac:spMkLst>
            <pc:docMk/>
            <pc:sldMk cId="1889813543" sldId="546"/>
            <ac:spMk id="6" creationId="{FD58C68F-B8F5-4F39-97C7-4AC510C64093}"/>
          </ac:spMkLst>
        </pc:spChg>
        <pc:spChg chg="add mod">
          <ac:chgData name="Rohit J Kate" userId="6acfeb0a-1742-4fee-9ad0-3462b52b7fdf" providerId="ADAL" clId="{366CB2EF-9B55-440E-B2A2-7732DE1B8CA3}" dt="2021-11-09T05:38:55.022" v="1849" actId="1037"/>
          <ac:spMkLst>
            <pc:docMk/>
            <pc:sldMk cId="1889813543" sldId="546"/>
            <ac:spMk id="7" creationId="{C5C6CC33-A104-4F77-AFCD-B3142AA5D36F}"/>
          </ac:spMkLst>
        </pc:spChg>
        <pc:spChg chg="add mod">
          <ac:chgData name="Rohit J Kate" userId="6acfeb0a-1742-4fee-9ad0-3462b52b7fdf" providerId="ADAL" clId="{366CB2EF-9B55-440E-B2A2-7732DE1B8CA3}" dt="2021-11-09T05:49:34.322" v="2256" actId="947"/>
          <ac:spMkLst>
            <pc:docMk/>
            <pc:sldMk cId="1889813543" sldId="546"/>
            <ac:spMk id="11" creationId="{1FC58351-5DBE-4366-ADCA-F15097810DB3}"/>
          </ac:spMkLst>
        </pc:spChg>
        <pc:spChg chg="add mod">
          <ac:chgData name="Rohit J Kate" userId="6acfeb0a-1742-4fee-9ad0-3462b52b7fdf" providerId="ADAL" clId="{366CB2EF-9B55-440E-B2A2-7732DE1B8CA3}" dt="2021-11-09T05:49:41.917" v="2259" actId="947"/>
          <ac:spMkLst>
            <pc:docMk/>
            <pc:sldMk cId="1889813543" sldId="546"/>
            <ac:spMk id="12" creationId="{4EF14FC0-1B2C-4C59-9DB5-FA1DBCA38FAF}"/>
          </ac:spMkLst>
        </pc:spChg>
        <pc:spChg chg="add mod">
          <ac:chgData name="Rohit J Kate" userId="6acfeb0a-1742-4fee-9ad0-3462b52b7fdf" providerId="ADAL" clId="{366CB2EF-9B55-440E-B2A2-7732DE1B8CA3}" dt="2021-11-09T05:49:22.104" v="2253" actId="947"/>
          <ac:spMkLst>
            <pc:docMk/>
            <pc:sldMk cId="1889813543" sldId="546"/>
            <ac:spMk id="13" creationId="{766B90F2-800D-4924-B9E1-2605DBF5F404}"/>
          </ac:spMkLst>
        </pc:spChg>
        <pc:spChg chg="add mod">
          <ac:chgData name="Rohit J Kate" userId="6acfeb0a-1742-4fee-9ad0-3462b52b7fdf" providerId="ADAL" clId="{366CB2EF-9B55-440E-B2A2-7732DE1B8CA3}" dt="2021-11-09T05:49:14.644" v="2250" actId="947"/>
          <ac:spMkLst>
            <pc:docMk/>
            <pc:sldMk cId="1889813543" sldId="546"/>
            <ac:spMk id="20" creationId="{280D9724-D1DA-4639-B4DC-7C527375D0E4}"/>
          </ac:spMkLst>
        </pc:spChg>
        <pc:spChg chg="add mod">
          <ac:chgData name="Rohit J Kate" userId="6acfeb0a-1742-4fee-9ad0-3462b52b7fdf" providerId="ADAL" clId="{366CB2EF-9B55-440E-B2A2-7732DE1B8CA3}" dt="2021-11-09T05:41:59.683" v="1993" actId="20577"/>
          <ac:spMkLst>
            <pc:docMk/>
            <pc:sldMk cId="1889813543" sldId="546"/>
            <ac:spMk id="21" creationId="{79F8B60A-B4B6-40A4-BCE6-1A97BEA39D62}"/>
          </ac:spMkLst>
        </pc:spChg>
        <pc:spChg chg="add mod">
          <ac:chgData name="Rohit J Kate" userId="6acfeb0a-1742-4fee-9ad0-3462b52b7fdf" providerId="ADAL" clId="{366CB2EF-9B55-440E-B2A2-7732DE1B8CA3}" dt="2021-11-09T05:39:41.580" v="1921" actId="1035"/>
          <ac:spMkLst>
            <pc:docMk/>
            <pc:sldMk cId="1889813543" sldId="546"/>
            <ac:spMk id="22" creationId="{CAEA88E9-5DD0-4BB8-B525-135028D6897B}"/>
          </ac:spMkLst>
        </pc:spChg>
        <pc:spChg chg="add mod">
          <ac:chgData name="Rohit J Kate" userId="6acfeb0a-1742-4fee-9ad0-3462b52b7fdf" providerId="ADAL" clId="{366CB2EF-9B55-440E-B2A2-7732DE1B8CA3}" dt="2021-11-09T05:50:20.194" v="2268" actId="947"/>
          <ac:spMkLst>
            <pc:docMk/>
            <pc:sldMk cId="1889813543" sldId="546"/>
            <ac:spMk id="26" creationId="{C0898DF7-63B7-447C-8211-0A636FFC2967}"/>
          </ac:spMkLst>
        </pc:spChg>
        <pc:spChg chg="add mod">
          <ac:chgData name="Rohit J Kate" userId="6acfeb0a-1742-4fee-9ad0-3462b52b7fdf" providerId="ADAL" clId="{366CB2EF-9B55-440E-B2A2-7732DE1B8CA3}" dt="2021-11-09T05:50:57.865" v="2283" actId="947"/>
          <ac:spMkLst>
            <pc:docMk/>
            <pc:sldMk cId="1889813543" sldId="546"/>
            <ac:spMk id="27" creationId="{AA123B73-5A63-43FC-92CA-E8285EDC6A1A}"/>
          </ac:spMkLst>
        </pc:spChg>
        <pc:spChg chg="add mod">
          <ac:chgData name="Rohit J Kate" userId="6acfeb0a-1742-4fee-9ad0-3462b52b7fdf" providerId="ADAL" clId="{366CB2EF-9B55-440E-B2A2-7732DE1B8CA3}" dt="2021-11-09T05:49:54.473" v="2262" actId="947"/>
          <ac:spMkLst>
            <pc:docMk/>
            <pc:sldMk cId="1889813543" sldId="546"/>
            <ac:spMk id="28" creationId="{C3AD7AEC-854F-44AA-8255-49B1E617B932}"/>
          </ac:spMkLst>
        </pc:spChg>
        <pc:spChg chg="add mod">
          <ac:chgData name="Rohit J Kate" userId="6acfeb0a-1742-4fee-9ad0-3462b52b7fdf" providerId="ADAL" clId="{366CB2EF-9B55-440E-B2A2-7732DE1B8CA3}" dt="2021-11-09T05:50:22.952" v="2270" actId="20577"/>
          <ac:spMkLst>
            <pc:docMk/>
            <pc:sldMk cId="1889813543" sldId="546"/>
            <ac:spMk id="35" creationId="{1FD370A3-776F-48DD-ACF9-78B75FF68ED9}"/>
          </ac:spMkLst>
        </pc:spChg>
        <pc:spChg chg="add mod">
          <ac:chgData name="Rohit J Kate" userId="6acfeb0a-1742-4fee-9ad0-3462b52b7fdf" providerId="ADAL" clId="{366CB2EF-9B55-440E-B2A2-7732DE1B8CA3}" dt="2021-11-09T05:42:11.324" v="1998" actId="20577"/>
          <ac:spMkLst>
            <pc:docMk/>
            <pc:sldMk cId="1889813543" sldId="546"/>
            <ac:spMk id="37" creationId="{68BAEEAE-0D14-47C5-8123-D95EC3F84499}"/>
          </ac:spMkLst>
        </pc:spChg>
        <pc:spChg chg="add mod">
          <ac:chgData name="Rohit J Kate" userId="6acfeb0a-1742-4fee-9ad0-3462b52b7fdf" providerId="ADAL" clId="{366CB2EF-9B55-440E-B2A2-7732DE1B8CA3}" dt="2021-11-09T05:50:38.626" v="2276" actId="947"/>
          <ac:spMkLst>
            <pc:docMk/>
            <pc:sldMk cId="1889813543" sldId="546"/>
            <ac:spMk id="40" creationId="{61DD10A0-F8FF-47C1-87E4-03901E517D59}"/>
          </ac:spMkLst>
        </pc:spChg>
        <pc:spChg chg="add del mod">
          <ac:chgData name="Rohit J Kate" userId="6acfeb0a-1742-4fee-9ad0-3462b52b7fdf" providerId="ADAL" clId="{366CB2EF-9B55-440E-B2A2-7732DE1B8CA3}" dt="2021-11-09T05:40:54.556" v="1982" actId="478"/>
          <ac:spMkLst>
            <pc:docMk/>
            <pc:sldMk cId="1889813543" sldId="546"/>
            <ac:spMk id="41" creationId="{ED902FC8-8EFC-4B94-8D29-6D4465E15746}"/>
          </ac:spMkLst>
        </pc:spChg>
        <pc:spChg chg="add mod">
          <ac:chgData name="Rohit J Kate" userId="6acfeb0a-1742-4fee-9ad0-3462b52b7fdf" providerId="ADAL" clId="{366CB2EF-9B55-440E-B2A2-7732DE1B8CA3}" dt="2021-11-09T05:50:50.387" v="2280" actId="20577"/>
          <ac:spMkLst>
            <pc:docMk/>
            <pc:sldMk cId="1889813543" sldId="546"/>
            <ac:spMk id="48" creationId="{5E248A61-0C4D-44ED-95AB-390A5CD027ED}"/>
          </ac:spMkLst>
        </pc:spChg>
        <pc:spChg chg="add mod">
          <ac:chgData name="Rohit J Kate" userId="6acfeb0a-1742-4fee-9ad0-3462b52b7fdf" providerId="ADAL" clId="{366CB2EF-9B55-440E-B2A2-7732DE1B8CA3}" dt="2021-11-09T05:47:29.962" v="2162" actId="1076"/>
          <ac:spMkLst>
            <pc:docMk/>
            <pc:sldMk cId="1889813543" sldId="546"/>
            <ac:spMk id="51" creationId="{B6918224-9A87-4D68-A0A6-A79298206A5F}"/>
          </ac:spMkLst>
        </pc:spChg>
        <pc:spChg chg="add mod">
          <ac:chgData name="Rohit J Kate" userId="6acfeb0a-1742-4fee-9ad0-3462b52b7fdf" providerId="ADAL" clId="{366CB2EF-9B55-440E-B2A2-7732DE1B8CA3}" dt="2021-11-09T05:47:56.846" v="2232" actId="20577"/>
          <ac:spMkLst>
            <pc:docMk/>
            <pc:sldMk cId="1889813543" sldId="546"/>
            <ac:spMk id="54" creationId="{013E0730-9FEA-4C52-8D1E-2A3A6A507C4C}"/>
          </ac:spMkLst>
        </pc:sp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8" creationId="{D51BA9E5-A62B-4BBF-9579-70A77186FE69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9" creationId="{0D5DEE32-4D05-48C1-90EF-313A2FF646C0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0" creationId="{37B1D866-A370-4863-A2AA-9A5452B9E055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4" creationId="{4672F36D-A67D-476A-92F1-CA02CE149AA6}"/>
          </ac:cxnSpMkLst>
        </pc:cxnChg>
        <pc:cxnChg chg="add mod">
          <ac:chgData name="Rohit J Kate" userId="6acfeb0a-1742-4fee-9ad0-3462b52b7fdf" providerId="ADAL" clId="{366CB2EF-9B55-440E-B2A2-7732DE1B8CA3}" dt="2021-11-09T05:40:32.384" v="1976" actId="1076"/>
          <ac:cxnSpMkLst>
            <pc:docMk/>
            <pc:sldMk cId="1889813543" sldId="546"/>
            <ac:cxnSpMk id="15" creationId="{796CD08F-D459-4A00-A1CA-5A4F05137F27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6" creationId="{54F48532-847F-4E07-BE05-C503E1662AF6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7" creationId="{68368CAC-8BBE-4BBD-B20C-D9167FEB905B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8" creationId="{435CBB7A-13EB-4263-ACAF-0F041BA7C454}"/>
          </ac:cxnSpMkLst>
        </pc:cxnChg>
        <pc:cxnChg chg="add mod">
          <ac:chgData name="Rohit J Kate" userId="6acfeb0a-1742-4fee-9ad0-3462b52b7fdf" providerId="ADAL" clId="{366CB2EF-9B55-440E-B2A2-7732DE1B8CA3}" dt="2021-11-09T05:38:55.022" v="1849" actId="1037"/>
          <ac:cxnSpMkLst>
            <pc:docMk/>
            <pc:sldMk cId="1889813543" sldId="546"/>
            <ac:cxnSpMk id="19" creationId="{900DC49C-FC43-4865-B7E1-5AEE8BE84F93}"/>
          </ac:cxnSpMkLst>
        </pc:cxnChg>
        <pc:cxnChg chg="add mod">
          <ac:chgData name="Rohit J Kate" userId="6acfeb0a-1742-4fee-9ad0-3462b52b7fdf" providerId="ADAL" clId="{366CB2EF-9B55-440E-B2A2-7732DE1B8CA3}" dt="2021-11-09T05:39:41.580" v="1921" actId="1035"/>
          <ac:cxnSpMkLst>
            <pc:docMk/>
            <pc:sldMk cId="1889813543" sldId="546"/>
            <ac:cxnSpMk id="23" creationId="{D51DF779-D669-41C2-AD48-162C28C0CD17}"/>
          </ac:cxnSpMkLst>
        </pc:cxnChg>
        <pc:cxnChg chg="add mod">
          <ac:chgData name="Rohit J Kate" userId="6acfeb0a-1742-4fee-9ad0-3462b52b7fdf" providerId="ADAL" clId="{366CB2EF-9B55-440E-B2A2-7732DE1B8CA3}" dt="2021-11-09T05:47:41.583" v="2164" actId="14100"/>
          <ac:cxnSpMkLst>
            <pc:docMk/>
            <pc:sldMk cId="1889813543" sldId="546"/>
            <ac:cxnSpMk id="24" creationId="{70AFE0F3-8878-4A9B-A9F6-F08C6A570BFC}"/>
          </ac:cxnSpMkLst>
        </pc:cxnChg>
        <pc:cxnChg chg="add mod">
          <ac:chgData name="Rohit J Kate" userId="6acfeb0a-1742-4fee-9ad0-3462b52b7fdf" providerId="ADAL" clId="{366CB2EF-9B55-440E-B2A2-7732DE1B8CA3}" dt="2021-11-09T05:40:22.310" v="1974" actId="14100"/>
          <ac:cxnSpMkLst>
            <pc:docMk/>
            <pc:sldMk cId="1889813543" sldId="546"/>
            <ac:cxnSpMk id="25" creationId="{7BDDA02B-C60A-49F1-8ED8-3722D7B2A9F9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29" creationId="{47A37ADF-CD8B-412A-942E-F40C6F30E20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0" creationId="{2C2BCF55-BFB3-4DAD-B5E7-A2C94ECFAD91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1" creationId="{16B4E836-5841-4417-8466-63F600B10FB7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2" creationId="{6D1BC8BC-4572-4691-99B6-9D9FEAAC82E3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3" creationId="{812649E5-6E36-47BF-A5BB-8943CBA65F88}"/>
          </ac:cxnSpMkLst>
        </pc:cxnChg>
        <pc:cxnChg chg="add mod">
          <ac:chgData name="Rohit J Kate" userId="6acfeb0a-1742-4fee-9ad0-3462b52b7fdf" providerId="ADAL" clId="{366CB2EF-9B55-440E-B2A2-7732DE1B8CA3}" dt="2021-11-09T05:39:59.479" v="1953" actId="1036"/>
          <ac:cxnSpMkLst>
            <pc:docMk/>
            <pc:sldMk cId="1889813543" sldId="546"/>
            <ac:cxnSpMk id="34" creationId="{B89002AA-938C-4474-9B3B-EE81080259EF}"/>
          </ac:cxnSpMkLst>
        </pc:cxnChg>
        <pc:cxnChg chg="add del mod">
          <ac:chgData name="Rohit J Kate" userId="6acfeb0a-1742-4fee-9ad0-3462b52b7fdf" providerId="ADAL" clId="{366CB2EF-9B55-440E-B2A2-7732DE1B8CA3}" dt="2021-11-09T05:40:09.185" v="1955" actId="478"/>
          <ac:cxnSpMkLst>
            <pc:docMk/>
            <pc:sldMk cId="1889813543" sldId="546"/>
            <ac:cxnSpMk id="38" creationId="{F6C4C184-61EA-40DA-9BBE-F2A9D069E68A}"/>
          </ac:cxnSpMkLst>
        </pc:cxnChg>
        <pc:cxnChg chg="add mod">
          <ac:chgData name="Rohit J Kate" userId="6acfeb0a-1742-4fee-9ad0-3462b52b7fdf" providerId="ADAL" clId="{366CB2EF-9B55-440E-B2A2-7732DE1B8CA3}" dt="2021-11-09T05:40:28.036" v="1975" actId="14100"/>
          <ac:cxnSpMkLst>
            <pc:docMk/>
            <pc:sldMk cId="1889813543" sldId="546"/>
            <ac:cxnSpMk id="39" creationId="{660283B2-44F7-4101-AE92-69F26BB14624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2" creationId="{1FCEA672-2989-4D00-8E52-C9284761BB5C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3" creationId="{8C3CD540-1B59-40A3-90C9-72EA1577A3AB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4" creationId="{AC75C5BE-950B-4344-ACA7-D6660D5378E5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5" creationId="{64A3DD4C-B434-42E9-B371-66C27175F04A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6" creationId="{D3EE68CC-57C0-4AF0-829E-72B9790A21A6}"/>
          </ac:cxnSpMkLst>
        </pc:cxnChg>
        <pc:cxnChg chg="add mod">
          <ac:chgData name="Rohit J Kate" userId="6acfeb0a-1742-4fee-9ad0-3462b52b7fdf" providerId="ADAL" clId="{366CB2EF-9B55-440E-B2A2-7732DE1B8CA3}" dt="2021-11-09T05:40:16.076" v="1973" actId="1035"/>
          <ac:cxnSpMkLst>
            <pc:docMk/>
            <pc:sldMk cId="1889813543" sldId="546"/>
            <ac:cxnSpMk id="47" creationId="{AB5FAA33-B4E1-4D49-A114-6B57AD76C5F5}"/>
          </ac:cxnSpMkLst>
        </pc:cxnChg>
      </pc:sldChg>
      <pc:sldChg chg="addSp delSp modSp new del mod">
        <pc:chgData name="Rohit J Kate" userId="6acfeb0a-1742-4fee-9ad0-3462b52b7fdf" providerId="ADAL" clId="{366CB2EF-9B55-440E-B2A2-7732DE1B8CA3}" dt="2021-11-09T05:45:25.410" v="2114" actId="47"/>
        <pc:sldMkLst>
          <pc:docMk/>
          <pc:sldMk cId="2245840763" sldId="547"/>
        </pc:sldMkLst>
        <pc:spChg chg="mod">
          <ac:chgData name="Rohit J Kate" userId="6acfeb0a-1742-4fee-9ad0-3462b52b7fdf" providerId="ADAL" clId="{366CB2EF-9B55-440E-B2A2-7732DE1B8CA3}" dt="2021-11-09T05:43:13.400" v="2011"/>
          <ac:spMkLst>
            <pc:docMk/>
            <pc:sldMk cId="2245840763" sldId="547"/>
            <ac:spMk id="2" creationId="{99D2B899-4889-471B-8BEE-5A60839C8A27}"/>
          </ac:spMkLst>
        </pc:spChg>
        <pc:spChg chg="del">
          <ac:chgData name="Rohit J Kate" userId="6acfeb0a-1742-4fee-9ad0-3462b52b7fdf" providerId="ADAL" clId="{366CB2EF-9B55-440E-B2A2-7732DE1B8CA3}" dt="2021-11-09T05:42:58.077" v="2007" actId="478"/>
          <ac:spMkLst>
            <pc:docMk/>
            <pc:sldMk cId="2245840763" sldId="547"/>
            <ac:spMk id="3" creationId="{9602D781-4586-4C2E-A607-8EFDD3183F0E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5" creationId="{359F498D-3416-4BD8-993B-B96823FA425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6" creationId="{996C14B8-1FC3-4C71-A61E-EED41313F4AA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0" creationId="{F3F0E855-CE0A-485D-9E2C-A00452F5B6E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1" creationId="{153FAB02-95EB-4540-81BD-1F4406A172F4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2" creationId="{BDB8C5C8-ED99-4A4C-8F9F-EC66796DD8FB}"/>
          </ac:spMkLst>
        </pc:spChg>
        <pc:spChg chg="add mod">
          <ac:chgData name="Rohit J Kate" userId="6acfeb0a-1742-4fee-9ad0-3462b52b7fdf" providerId="ADAL" clId="{366CB2EF-9B55-440E-B2A2-7732DE1B8CA3}" dt="2021-11-09T05:43:05.181" v="2009" actId="164"/>
          <ac:spMkLst>
            <pc:docMk/>
            <pc:sldMk cId="2245840763" sldId="547"/>
            <ac:spMk id="19" creationId="{681D4345-2DF2-4B9D-98A8-362E18C6556B}"/>
          </ac:spMkLst>
        </pc:spChg>
        <pc:grpChg chg="add mod">
          <ac:chgData name="Rohit J Kate" userId="6acfeb0a-1742-4fee-9ad0-3462b52b7fdf" providerId="ADAL" clId="{366CB2EF-9B55-440E-B2A2-7732DE1B8CA3}" dt="2021-11-09T05:43:07.557" v="2010" actId="1076"/>
          <ac:grpSpMkLst>
            <pc:docMk/>
            <pc:sldMk cId="2245840763" sldId="547"/>
            <ac:grpSpMk id="20" creationId="{E0C7176B-1061-4547-B153-7BA6338AE02F}"/>
          </ac:grpSpMkLst>
        </pc:grp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7" creationId="{63330594-485B-45E0-A857-A2FD9957B82F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8" creationId="{D159F97B-DA18-481A-8E8E-D18DE2F02FAA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9" creationId="{DEB0C4E0-4ACE-4AD9-8B87-557D0EB96069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3" creationId="{5493C7F4-01E3-4A01-A591-AA8C3C4893F6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4" creationId="{F66CC9A1-8D54-46FD-97A3-C72E01D3D0E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5" creationId="{2AF3BDD3-0D08-47D4-97EA-3B4EC2A5CC6C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6" creationId="{CE7E4CEF-B940-4C24-A431-B3BDD3F64924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7" creationId="{E171B91C-039D-4CC7-8856-4E106F791E81}"/>
          </ac:cxnSpMkLst>
        </pc:cxnChg>
        <pc:cxnChg chg="add mod">
          <ac:chgData name="Rohit J Kate" userId="6acfeb0a-1742-4fee-9ad0-3462b52b7fdf" providerId="ADAL" clId="{366CB2EF-9B55-440E-B2A2-7732DE1B8CA3}" dt="2021-11-09T05:43:05.181" v="2009" actId="164"/>
          <ac:cxnSpMkLst>
            <pc:docMk/>
            <pc:sldMk cId="2245840763" sldId="547"/>
            <ac:cxnSpMk id="18" creationId="{679CA0B2-3741-4D18-BEEB-C19089639A20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5:46:10.070" v="2142" actId="1038"/>
        <pc:sldMkLst>
          <pc:docMk/>
          <pc:sldMk cId="3716220148" sldId="547"/>
        </pc:sldMkLst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6" creationId="{FDC74413-91BF-449C-B0BA-DD66B3F6581E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8" creationId="{2A55FF98-E3EB-4A6F-8FCC-6CED5D306B7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9" creationId="{8DA2ABED-2DCB-43F8-A8E0-41E0AD53E5A2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2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18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29" creationId="{00000000-0000-0000-0000-00000000000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0" creationId="{8B314AF8-5BAD-4226-A2AF-A7B10A23405F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2" creationId="{1DB69BEE-A01D-4AAF-AFB2-AC78E6BEEAD0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3" creationId="{D6CCFF59-32D2-4CEB-AF76-78177F1420E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6" creationId="{86E9A408-67F0-406B-B37C-A6C916E77265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37" creationId="{90834ECA-F130-46F8-8A91-C2F40C7BF78A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0" creationId="{16CB5A55-0197-4EF1-8105-A77F142952D6}"/>
          </ac:spMkLst>
        </pc:spChg>
        <pc:spChg chg="mod">
          <ac:chgData name="Rohit J Kate" userId="6acfeb0a-1742-4fee-9ad0-3462b52b7fdf" providerId="ADAL" clId="{366CB2EF-9B55-440E-B2A2-7732DE1B8CA3}" dt="2021-11-09T05:46:10.070" v="2142" actId="1038"/>
          <ac:spMkLst>
            <pc:docMk/>
            <pc:sldMk cId="3716220148" sldId="547"/>
            <ac:spMk id="41" creationId="{25A9126E-5227-458C-B04F-266ECDE69A69}"/>
          </ac:spMkLst>
        </pc:spChg>
        <pc:grpChg chg="del">
          <ac:chgData name="Rohit J Kate" userId="6acfeb0a-1742-4fee-9ad0-3462b52b7fdf" providerId="ADAL" clId="{366CB2EF-9B55-440E-B2A2-7732DE1B8CA3}" dt="2021-11-09T05:46:00.508" v="2118" actId="478"/>
          <ac:grpSpMkLst>
            <pc:docMk/>
            <pc:sldMk cId="3716220148" sldId="547"/>
            <ac:grpSpMk id="42" creationId="{3D4BE37E-1A3C-4EA5-9F70-18E2E5E4D799}"/>
          </ac:grpSpMkLst>
        </pc:grpChg>
        <pc:picChg chg="mod">
          <ac:chgData name="Rohit J Kate" userId="6acfeb0a-1742-4fee-9ad0-3462b52b7fdf" providerId="ADAL" clId="{366CB2EF-9B55-440E-B2A2-7732DE1B8CA3}" dt="2021-11-09T05:46:10.070" v="2142" actId="1038"/>
          <ac:picMkLst>
            <pc:docMk/>
            <pc:sldMk cId="3716220148" sldId="547"/>
            <ac:picMk id="5" creationId="{00000000-0000-0000-0000-000000000000}"/>
          </ac:picMkLst>
        </pc:pic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0" creationId="{F747D5DE-8BCA-454A-BDA2-E4E933A86798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4" creationId="{04BA3360-7BD3-4DBC-94EB-3859ED69BF2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16" creationId="{52D6B6B0-FD98-41C7-A013-7531ECDF20F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2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4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5" creationId="{48B7F1E3-FC7E-4B49-9369-EC2E0EE9099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26" creationId="{00000000-0000-0000-0000-000000000000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1" creationId="{88BD0BF9-3CE3-4240-8D10-64E787B71B43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4" creationId="{F09E69A2-31D0-4670-9859-73A5D076944C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5" creationId="{8EA3C1C0-50AC-48A7-8582-47191036284A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8" creationId="{4253F350-85FD-40ED-8C51-41E7EC56DE32}"/>
          </ac:cxnSpMkLst>
        </pc:cxnChg>
        <pc:cxnChg chg="mod">
          <ac:chgData name="Rohit J Kate" userId="6acfeb0a-1742-4fee-9ad0-3462b52b7fdf" providerId="ADAL" clId="{366CB2EF-9B55-440E-B2A2-7732DE1B8CA3}" dt="2021-11-09T05:46:10.070" v="2142" actId="1038"/>
          <ac:cxnSpMkLst>
            <pc:docMk/>
            <pc:sldMk cId="3716220148" sldId="547"/>
            <ac:cxnSpMk id="39" creationId="{1CE8FF77-CD76-49AF-8EC1-04A24C23AAB9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6" creationId="{F4CC9F92-6828-49CE-9581-7561059B02BD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47" creationId="{0A022EB0-3DDC-4D17-93A5-705C58F29DC5}"/>
          </ac:cxnSpMkLst>
        </pc:cxnChg>
        <pc:cxnChg chg="mod">
          <ac:chgData name="Rohit J Kate" userId="6acfeb0a-1742-4fee-9ad0-3462b52b7fdf" providerId="ADAL" clId="{366CB2EF-9B55-440E-B2A2-7732DE1B8CA3}" dt="2021-11-09T05:46:00.508" v="2118" actId="478"/>
          <ac:cxnSpMkLst>
            <pc:docMk/>
            <pc:sldMk cId="3716220148" sldId="547"/>
            <ac:cxnSpMk id="51" creationId="{ACA6DD45-F859-451B-B4D0-EDFB72FE4AF9}"/>
          </ac:cxnSpMkLst>
        </pc:cxnChg>
      </pc:sldChg>
      <pc:sldChg chg="add del">
        <pc:chgData name="Rohit J Kate" userId="6acfeb0a-1742-4fee-9ad0-3462b52b7fdf" providerId="ADAL" clId="{366CB2EF-9B55-440E-B2A2-7732DE1B8CA3}" dt="2021-11-09T05:57:30.246" v="2298"/>
        <pc:sldMkLst>
          <pc:docMk/>
          <pc:sldMk cId="104877091" sldId="548"/>
        </pc:sldMkLst>
        <pc:spChg chg="mod">
          <ac:chgData name="Rohit J Kate" userId="6acfeb0a-1742-4fee-9ad0-3462b52b7fdf" providerId="ADAL" clId="{366CB2EF-9B55-440E-B2A2-7732DE1B8CA3}" dt="2021-11-09T06:05:06.073" v="2421" actId="20577"/>
          <ac:spMkLst>
            <pc:docMk/>
            <pc:sldMk cId="104877091" sldId="548"/>
            <ac:spMk id="2" creationId="{D645FEA7-0CAE-4128-BFFB-C8B93C77B706}"/>
          </ac:spMkLst>
        </pc:spChg>
        <pc:spChg chg="mod">
          <ac:chgData name="Rohit J Kate" userId="6acfeb0a-1742-4fee-9ad0-3462b52b7fdf" providerId="ADAL" clId="{366CB2EF-9B55-440E-B2A2-7732DE1B8CA3}" dt="2021-11-09T06:29:55.704" v="3011" actId="20577"/>
          <ac:spMkLst>
            <pc:docMk/>
            <pc:sldMk cId="104877091" sldId="548"/>
            <ac:spMk id="3" creationId="{9FF9C178-ACCE-4B1C-86DC-15089397396E}"/>
          </ac:spMkLst>
        </pc:sp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1323090589" sldId="549"/>
        </pc:sldMkLst>
      </pc:sldChg>
      <pc:sldChg chg="modSp add mod">
        <pc:chgData name="Rohit J Kate" userId="6acfeb0a-1742-4fee-9ad0-3462b52b7fdf" providerId="ADAL" clId="{366CB2EF-9B55-440E-B2A2-7732DE1B8CA3}" dt="2021-11-09T06:22:27.589" v="2757" actId="20577"/>
        <pc:sldMkLst>
          <pc:docMk/>
          <pc:sldMk cId="3293334449" sldId="550"/>
        </pc:sldMkLst>
        <pc:spChg chg="mod">
          <ac:chgData name="Rohit J Kate" userId="6acfeb0a-1742-4fee-9ad0-3462b52b7fdf" providerId="ADAL" clId="{366CB2EF-9B55-440E-B2A2-7732DE1B8CA3}" dt="2021-11-09T06:22:27.589" v="2757" actId="20577"/>
          <ac:spMkLst>
            <pc:docMk/>
            <pc:sldMk cId="3293334449" sldId="55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1:50.480" v="2732" actId="20577"/>
        <pc:sldMkLst>
          <pc:docMk/>
          <pc:sldMk cId="768580540" sldId="551"/>
        </pc:sldMkLst>
        <pc:spChg chg="mod">
          <ac:chgData name="Rohit J Kate" userId="6acfeb0a-1742-4fee-9ad0-3462b52b7fdf" providerId="ADAL" clId="{366CB2EF-9B55-440E-B2A2-7732DE1B8CA3}" dt="2021-11-09T06:21:50.480" v="2732" actId="20577"/>
          <ac:spMkLst>
            <pc:docMk/>
            <pc:sldMk cId="768580540" sldId="55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2:01.045" v="2746" actId="20577"/>
        <pc:sldMkLst>
          <pc:docMk/>
          <pc:sldMk cId="409444195" sldId="552"/>
        </pc:sldMkLst>
        <pc:spChg chg="mod">
          <ac:chgData name="Rohit J Kate" userId="6acfeb0a-1742-4fee-9ad0-3462b52b7fdf" providerId="ADAL" clId="{366CB2EF-9B55-440E-B2A2-7732DE1B8CA3}" dt="2021-11-09T06:22:01.045" v="2746" actId="20577"/>
          <ac:spMkLst>
            <pc:docMk/>
            <pc:sldMk cId="409444195" sldId="552"/>
            <ac:spMk id="3" creationId="{60CC81EE-C834-424D-B447-89B61E981EE1}"/>
          </ac:spMkLst>
        </pc:spChg>
      </pc:sldChg>
      <pc:sldChg chg="addSp delSp modSp add mod">
        <pc:chgData name="Rohit J Kate" userId="6acfeb0a-1742-4fee-9ad0-3462b52b7fdf" providerId="ADAL" clId="{366CB2EF-9B55-440E-B2A2-7732DE1B8CA3}" dt="2021-11-09T06:23:00.973" v="2768" actId="1076"/>
        <pc:sldMkLst>
          <pc:docMk/>
          <pc:sldMk cId="3462306468" sldId="553"/>
        </pc:sldMkLst>
        <pc:spChg chg="mod">
          <ac:chgData name="Rohit J Kate" userId="6acfeb0a-1742-4fee-9ad0-3462b52b7fdf" providerId="ADAL" clId="{366CB2EF-9B55-440E-B2A2-7732DE1B8CA3}" dt="2021-11-09T06:22:39.527" v="2763" actId="20577"/>
          <ac:spMkLst>
            <pc:docMk/>
            <pc:sldMk cId="3462306468" sldId="553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2:56.366" v="2765"/>
          <ac:spMkLst>
            <pc:docMk/>
            <pc:sldMk cId="3462306468" sldId="553"/>
            <ac:spMk id="6" creationId="{516B57BF-C1FD-4430-953A-06E96974CDA1}"/>
          </ac:spMkLst>
        </pc:spChg>
        <pc:spChg chg="add del mod">
          <ac:chgData name="Rohit J Kate" userId="6acfeb0a-1742-4fee-9ad0-3462b52b7fdf" providerId="ADAL" clId="{366CB2EF-9B55-440E-B2A2-7732DE1B8CA3}" dt="2021-11-09T06:22:57.386" v="2767"/>
          <ac:spMkLst>
            <pc:docMk/>
            <pc:sldMk cId="3462306468" sldId="553"/>
            <ac:spMk id="8" creationId="{F3B39586-8B2B-4EAA-A79E-A0EF5D10F3CE}"/>
          </ac:spMkLst>
        </pc:spChg>
        <pc:cxnChg chg="add mod">
          <ac:chgData name="Rohit J Kate" userId="6acfeb0a-1742-4fee-9ad0-3462b52b7fdf" providerId="ADAL" clId="{366CB2EF-9B55-440E-B2A2-7732DE1B8CA3}" dt="2021-11-09T06:23:00.973" v="2768" actId="1076"/>
          <ac:cxnSpMkLst>
            <pc:docMk/>
            <pc:sldMk cId="3462306468" sldId="553"/>
            <ac:cxnSpMk id="5" creationId="{0946EA32-ED44-41EA-B6F6-0C899AB2EE8D}"/>
          </ac:cxnSpMkLst>
        </pc:cxnChg>
        <pc:cxnChg chg="add del mod">
          <ac:chgData name="Rohit J Kate" userId="6acfeb0a-1742-4fee-9ad0-3462b52b7fdf" providerId="ADAL" clId="{366CB2EF-9B55-440E-B2A2-7732DE1B8CA3}" dt="2021-11-09T06:22:57.386" v="2767"/>
          <ac:cxnSpMkLst>
            <pc:docMk/>
            <pc:sldMk cId="3462306468" sldId="553"/>
            <ac:cxnSpMk id="7" creationId="{9D8FA5E8-711A-4350-9BC6-9477556F8633}"/>
          </ac:cxnSpMkLst>
        </pc:cxnChg>
      </pc:sldChg>
      <pc:sldChg chg="add del">
        <pc:chgData name="Rohit J Kate" userId="6acfeb0a-1742-4fee-9ad0-3462b52b7fdf" providerId="ADAL" clId="{366CB2EF-9B55-440E-B2A2-7732DE1B8CA3}" dt="2021-11-09T06:26:32.445" v="2957" actId="47"/>
        <pc:sldMkLst>
          <pc:docMk/>
          <pc:sldMk cId="3671865413" sldId="554"/>
        </pc:sldMkLst>
      </pc:sldChg>
      <pc:sldChg chg="delSp modSp add mod">
        <pc:chgData name="Rohit J Kate" userId="6acfeb0a-1742-4fee-9ad0-3462b52b7fdf" providerId="ADAL" clId="{366CB2EF-9B55-440E-B2A2-7732DE1B8CA3}" dt="2021-11-09T06:23:12.895" v="2775" actId="20577"/>
        <pc:sldMkLst>
          <pc:docMk/>
          <pc:sldMk cId="1280583098" sldId="555"/>
        </pc:sldMkLst>
        <pc:spChg chg="mod">
          <ac:chgData name="Rohit J Kate" userId="6acfeb0a-1742-4fee-9ad0-3462b52b7fdf" providerId="ADAL" clId="{366CB2EF-9B55-440E-B2A2-7732DE1B8CA3}" dt="2021-11-09T06:23:12.895" v="2775" actId="20577"/>
          <ac:spMkLst>
            <pc:docMk/>
            <pc:sldMk cId="1280583098" sldId="55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3:08.960" v="2771" actId="478"/>
          <ac:spMkLst>
            <pc:docMk/>
            <pc:sldMk cId="1280583098" sldId="555"/>
            <ac:spMk id="6" creationId="{516B57BF-C1FD-4430-953A-06E96974CDA1}"/>
          </ac:spMkLst>
        </pc:spChg>
        <pc:cxnChg chg="del">
          <ac:chgData name="Rohit J Kate" userId="6acfeb0a-1742-4fee-9ad0-3462b52b7fdf" providerId="ADAL" clId="{366CB2EF-9B55-440E-B2A2-7732DE1B8CA3}" dt="2021-11-09T06:23:06.556" v="2770" actId="478"/>
          <ac:cxnSpMkLst>
            <pc:docMk/>
            <pc:sldMk cId="1280583098" sldId="555"/>
            <ac:cxnSpMk id="5" creationId="{0946EA32-ED44-41EA-B6F6-0C899AB2EE8D}"/>
          </ac:cxnSpMkLst>
        </pc:cxnChg>
      </pc:sldChg>
      <pc:sldChg chg="modSp add mod">
        <pc:chgData name="Rohit J Kate" userId="6acfeb0a-1742-4fee-9ad0-3462b52b7fdf" providerId="ADAL" clId="{366CB2EF-9B55-440E-B2A2-7732DE1B8CA3}" dt="2021-11-09T06:23:25.282" v="2786" actId="20577"/>
        <pc:sldMkLst>
          <pc:docMk/>
          <pc:sldMk cId="3536483457" sldId="556"/>
        </pc:sldMkLst>
        <pc:spChg chg="mod">
          <ac:chgData name="Rohit J Kate" userId="6acfeb0a-1742-4fee-9ad0-3462b52b7fdf" providerId="ADAL" clId="{366CB2EF-9B55-440E-B2A2-7732DE1B8CA3}" dt="2021-11-09T06:23:25.282" v="2786" actId="20577"/>
          <ac:spMkLst>
            <pc:docMk/>
            <pc:sldMk cId="3536483457" sldId="556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3:45.787" v="2820" actId="1038"/>
        <pc:sldMkLst>
          <pc:docMk/>
          <pc:sldMk cId="17489352" sldId="557"/>
        </pc:sldMkLst>
        <pc:spChg chg="mod">
          <ac:chgData name="Rohit J Kate" userId="6acfeb0a-1742-4fee-9ad0-3462b52b7fdf" providerId="ADAL" clId="{366CB2EF-9B55-440E-B2A2-7732DE1B8CA3}" dt="2021-11-09T06:23:36.394" v="2794" actId="20577"/>
          <ac:spMkLst>
            <pc:docMk/>
            <pc:sldMk cId="17489352" sldId="557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3:45.787" v="2820" actId="1038"/>
          <ac:spMkLst>
            <pc:docMk/>
            <pc:sldMk cId="17489352" sldId="557"/>
            <ac:spMk id="6" creationId="{E65B3CDE-F3F0-4E83-BA54-B298743F02F5}"/>
          </ac:spMkLst>
        </pc:spChg>
        <pc:cxnChg chg="add mod">
          <ac:chgData name="Rohit J Kate" userId="6acfeb0a-1742-4fee-9ad0-3462b52b7fdf" providerId="ADAL" clId="{366CB2EF-9B55-440E-B2A2-7732DE1B8CA3}" dt="2021-11-09T06:23:45.787" v="2820" actId="1038"/>
          <ac:cxnSpMkLst>
            <pc:docMk/>
            <pc:sldMk cId="17489352" sldId="557"/>
            <ac:cxnSpMk id="5" creationId="{B3A5A8E6-D573-427A-968E-BFBDB115B6E2}"/>
          </ac:cxnSpMkLst>
        </pc:cxnChg>
      </pc:sldChg>
      <pc:sldChg chg="delSp add mod">
        <pc:chgData name="Rohit J Kate" userId="6acfeb0a-1742-4fee-9ad0-3462b52b7fdf" providerId="ADAL" clId="{366CB2EF-9B55-440E-B2A2-7732DE1B8CA3}" dt="2021-11-09T06:24:08.485" v="2822" actId="478"/>
        <pc:sldMkLst>
          <pc:docMk/>
          <pc:sldMk cId="668424812" sldId="558"/>
        </pc:sldMkLst>
        <pc:spChg chg="del">
          <ac:chgData name="Rohit J Kate" userId="6acfeb0a-1742-4fee-9ad0-3462b52b7fdf" providerId="ADAL" clId="{366CB2EF-9B55-440E-B2A2-7732DE1B8CA3}" dt="2021-11-09T06:24:08.485" v="2822" actId="478"/>
          <ac:spMkLst>
            <pc:docMk/>
            <pc:sldMk cId="668424812" sldId="558"/>
            <ac:spMk id="6" creationId="{E65B3CDE-F3F0-4E83-BA54-B298743F02F5}"/>
          </ac:spMkLst>
        </pc:spChg>
        <pc:cxnChg chg="del">
          <ac:chgData name="Rohit J Kate" userId="6acfeb0a-1742-4fee-9ad0-3462b52b7fdf" providerId="ADAL" clId="{366CB2EF-9B55-440E-B2A2-7732DE1B8CA3}" dt="2021-11-09T06:24:08.485" v="2822" actId="478"/>
          <ac:cxnSpMkLst>
            <pc:docMk/>
            <pc:sldMk cId="668424812" sldId="558"/>
            <ac:cxnSpMk id="5" creationId="{B3A5A8E6-D573-427A-968E-BFBDB115B6E2}"/>
          </ac:cxnSpMkLst>
        </pc:cxnChg>
      </pc:sldChg>
      <pc:sldChg chg="modSp add mod">
        <pc:chgData name="Rohit J Kate" userId="6acfeb0a-1742-4fee-9ad0-3462b52b7fdf" providerId="ADAL" clId="{366CB2EF-9B55-440E-B2A2-7732DE1B8CA3}" dt="2021-11-09T06:24:16.398" v="2827" actId="20577"/>
        <pc:sldMkLst>
          <pc:docMk/>
          <pc:sldMk cId="2982232599" sldId="559"/>
        </pc:sldMkLst>
        <pc:spChg chg="mod">
          <ac:chgData name="Rohit J Kate" userId="6acfeb0a-1742-4fee-9ad0-3462b52b7fdf" providerId="ADAL" clId="{366CB2EF-9B55-440E-B2A2-7732DE1B8CA3}" dt="2021-11-09T06:24:16.398" v="2827" actId="20577"/>
          <ac:spMkLst>
            <pc:docMk/>
            <pc:sldMk cId="2982232599" sldId="559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4:26.182" v="2838" actId="20577"/>
        <pc:sldMkLst>
          <pc:docMk/>
          <pc:sldMk cId="3050125613" sldId="560"/>
        </pc:sldMkLst>
        <pc:spChg chg="mod">
          <ac:chgData name="Rohit J Kate" userId="6acfeb0a-1742-4fee-9ad0-3462b52b7fdf" providerId="ADAL" clId="{366CB2EF-9B55-440E-B2A2-7732DE1B8CA3}" dt="2021-11-09T06:24:26.182" v="2838" actId="20577"/>
          <ac:spMkLst>
            <pc:docMk/>
            <pc:sldMk cId="3050125613" sldId="560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1.731" v="2860" actId="20577"/>
        <pc:sldMkLst>
          <pc:docMk/>
          <pc:sldMk cId="789957971" sldId="561"/>
        </pc:sldMkLst>
        <pc:spChg chg="mod">
          <ac:chgData name="Rohit J Kate" userId="6acfeb0a-1742-4fee-9ad0-3462b52b7fdf" providerId="ADAL" clId="{366CB2EF-9B55-440E-B2A2-7732DE1B8CA3}" dt="2021-11-09T06:25:01.731" v="2860" actId="20577"/>
          <ac:spMkLst>
            <pc:docMk/>
            <pc:sldMk cId="789957971" sldId="561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09.078" v="2874" actId="20577"/>
        <pc:sldMkLst>
          <pc:docMk/>
          <pc:sldMk cId="1192050839" sldId="562"/>
        </pc:sldMkLst>
        <pc:spChg chg="mod">
          <ac:chgData name="Rohit J Kate" userId="6acfeb0a-1742-4fee-9ad0-3462b52b7fdf" providerId="ADAL" clId="{366CB2EF-9B55-440E-B2A2-7732DE1B8CA3}" dt="2021-11-09T06:25:09.078" v="2874" actId="20577"/>
          <ac:spMkLst>
            <pc:docMk/>
            <pc:sldMk cId="1192050839" sldId="562"/>
            <ac:spMk id="3" creationId="{60CC81EE-C834-424D-B447-89B61E981EE1}"/>
          </ac:spMkLst>
        </pc:spChg>
      </pc:sldChg>
      <pc:sldChg chg="modSp add mod">
        <pc:chgData name="Rohit J Kate" userId="6acfeb0a-1742-4fee-9ad0-3462b52b7fdf" providerId="ADAL" clId="{366CB2EF-9B55-440E-B2A2-7732DE1B8CA3}" dt="2021-11-09T06:25:15.233" v="2887" actId="20577"/>
        <pc:sldMkLst>
          <pc:docMk/>
          <pc:sldMk cId="308004323" sldId="563"/>
        </pc:sldMkLst>
        <pc:spChg chg="mod">
          <ac:chgData name="Rohit J Kate" userId="6acfeb0a-1742-4fee-9ad0-3462b52b7fdf" providerId="ADAL" clId="{366CB2EF-9B55-440E-B2A2-7732DE1B8CA3}" dt="2021-11-09T06:25:15.233" v="2887" actId="20577"/>
          <ac:spMkLst>
            <pc:docMk/>
            <pc:sldMk cId="308004323" sldId="563"/>
            <ac:spMk id="3" creationId="{60CC81EE-C834-424D-B447-89B61E981EE1}"/>
          </ac:spMkLst>
        </pc:spChg>
      </pc:sldChg>
      <pc:sldChg chg="addSp modSp add mod">
        <pc:chgData name="Rohit J Kate" userId="6acfeb0a-1742-4fee-9ad0-3462b52b7fdf" providerId="ADAL" clId="{366CB2EF-9B55-440E-B2A2-7732DE1B8CA3}" dt="2021-11-09T06:25:52.791" v="2939" actId="20577"/>
        <pc:sldMkLst>
          <pc:docMk/>
          <pc:sldMk cId="1583726782" sldId="564"/>
        </pc:sldMkLst>
        <pc:spChg chg="mod">
          <ac:chgData name="Rohit J Kate" userId="6acfeb0a-1742-4fee-9ad0-3462b52b7fdf" providerId="ADAL" clId="{366CB2EF-9B55-440E-B2A2-7732DE1B8CA3}" dt="2021-11-09T06:25:27.614" v="2901" actId="20577"/>
          <ac:spMkLst>
            <pc:docMk/>
            <pc:sldMk cId="1583726782" sldId="564"/>
            <ac:spMk id="3" creationId="{60CC81EE-C834-424D-B447-89B61E981EE1}"/>
          </ac:spMkLst>
        </pc:spChg>
        <pc:spChg chg="add mod">
          <ac:chgData name="Rohit J Kate" userId="6acfeb0a-1742-4fee-9ad0-3462b52b7fdf" providerId="ADAL" clId="{366CB2EF-9B55-440E-B2A2-7732DE1B8CA3}" dt="2021-11-09T06:25:52.791" v="2939" actId="20577"/>
          <ac:spMkLst>
            <pc:docMk/>
            <pc:sldMk cId="1583726782" sldId="564"/>
            <ac:spMk id="6" creationId="{64AF500E-CA24-4D2D-A461-AC0E7BD5B965}"/>
          </ac:spMkLst>
        </pc:spChg>
        <pc:cxnChg chg="add mod">
          <ac:chgData name="Rohit J Kate" userId="6acfeb0a-1742-4fee-9ad0-3462b52b7fdf" providerId="ADAL" clId="{366CB2EF-9B55-440E-B2A2-7732DE1B8CA3}" dt="2021-11-09T06:25:47.957" v="2933" actId="1037"/>
          <ac:cxnSpMkLst>
            <pc:docMk/>
            <pc:sldMk cId="1583726782" sldId="564"/>
            <ac:cxnSpMk id="5" creationId="{A250A82D-2729-4B4A-8A4C-8D4AE96ECF2F}"/>
          </ac:cxnSpMkLst>
        </pc:cxnChg>
      </pc:sldChg>
      <pc:sldChg chg="delSp modSp add mod">
        <pc:chgData name="Rohit J Kate" userId="6acfeb0a-1742-4fee-9ad0-3462b52b7fdf" providerId="ADAL" clId="{366CB2EF-9B55-440E-B2A2-7732DE1B8CA3}" dt="2021-11-09T06:26:05.815" v="2945" actId="20577"/>
        <pc:sldMkLst>
          <pc:docMk/>
          <pc:sldMk cId="1833772913" sldId="565"/>
        </pc:sldMkLst>
        <pc:spChg chg="mod">
          <ac:chgData name="Rohit J Kate" userId="6acfeb0a-1742-4fee-9ad0-3462b52b7fdf" providerId="ADAL" clId="{366CB2EF-9B55-440E-B2A2-7732DE1B8CA3}" dt="2021-11-09T06:26:05.815" v="2945" actId="20577"/>
          <ac:spMkLst>
            <pc:docMk/>
            <pc:sldMk cId="1833772913" sldId="565"/>
            <ac:spMk id="3" creationId="{60CC81EE-C834-424D-B447-89B61E981EE1}"/>
          </ac:spMkLst>
        </pc:spChg>
        <pc:spChg chg="del">
          <ac:chgData name="Rohit J Kate" userId="6acfeb0a-1742-4fee-9ad0-3462b52b7fdf" providerId="ADAL" clId="{366CB2EF-9B55-440E-B2A2-7732DE1B8CA3}" dt="2021-11-09T06:26:01.742" v="2941" actId="478"/>
          <ac:spMkLst>
            <pc:docMk/>
            <pc:sldMk cId="1833772913" sldId="565"/>
            <ac:spMk id="6" creationId="{64AF500E-CA24-4D2D-A461-AC0E7BD5B965}"/>
          </ac:spMkLst>
        </pc:spChg>
        <pc:cxnChg chg="del">
          <ac:chgData name="Rohit J Kate" userId="6acfeb0a-1742-4fee-9ad0-3462b52b7fdf" providerId="ADAL" clId="{366CB2EF-9B55-440E-B2A2-7732DE1B8CA3}" dt="2021-11-09T06:26:01.742" v="2941" actId="478"/>
          <ac:cxnSpMkLst>
            <pc:docMk/>
            <pc:sldMk cId="1833772913" sldId="565"/>
            <ac:cxnSpMk id="5" creationId="{A250A82D-2729-4B4A-8A4C-8D4AE96ECF2F}"/>
          </ac:cxnSpMkLst>
        </pc:cxnChg>
      </pc:sldChg>
      <pc:sldChg chg="modSp add mod">
        <pc:chgData name="Rohit J Kate" userId="6acfeb0a-1742-4fee-9ad0-3462b52b7fdf" providerId="ADAL" clId="{366CB2EF-9B55-440E-B2A2-7732DE1B8CA3}" dt="2021-11-09T06:27:22.926" v="2963" actId="5793"/>
        <pc:sldMkLst>
          <pc:docMk/>
          <pc:sldMk cId="1251868117" sldId="566"/>
        </pc:sldMkLst>
        <pc:spChg chg="mod">
          <ac:chgData name="Rohit J Kate" userId="6acfeb0a-1742-4fee-9ad0-3462b52b7fdf" providerId="ADAL" clId="{366CB2EF-9B55-440E-B2A2-7732DE1B8CA3}" dt="2021-11-09T06:27:22.926" v="2963" actId="5793"/>
          <ac:spMkLst>
            <pc:docMk/>
            <pc:sldMk cId="1251868117" sldId="566"/>
            <ac:spMk id="3" creationId="{60CC81EE-C834-424D-B447-89B61E981EE1}"/>
          </ac:spMkLst>
        </pc:spChg>
      </pc:sldChg>
      <pc:sldChg chg="modSp new mod">
        <pc:chgData name="Rohit J Kate" userId="6acfeb0a-1742-4fee-9ad0-3462b52b7fdf" providerId="ADAL" clId="{366CB2EF-9B55-440E-B2A2-7732DE1B8CA3}" dt="2021-11-09T06:43:06.846" v="3945" actId="20577"/>
        <pc:sldMkLst>
          <pc:docMk/>
          <pc:sldMk cId="1217553650" sldId="567"/>
        </pc:sldMkLst>
        <pc:spChg chg="mod">
          <ac:chgData name="Rohit J Kate" userId="6acfeb0a-1742-4fee-9ad0-3462b52b7fdf" providerId="ADAL" clId="{366CB2EF-9B55-440E-B2A2-7732DE1B8CA3}" dt="2021-11-09T06:42:50.940" v="3909" actId="20577"/>
          <ac:spMkLst>
            <pc:docMk/>
            <pc:sldMk cId="1217553650" sldId="567"/>
            <ac:spMk id="2" creationId="{B122AD4F-02E4-4B4F-8116-838B36FACDBC}"/>
          </ac:spMkLst>
        </pc:spChg>
        <pc:spChg chg="mod">
          <ac:chgData name="Rohit J Kate" userId="6acfeb0a-1742-4fee-9ad0-3462b52b7fdf" providerId="ADAL" clId="{366CB2EF-9B55-440E-B2A2-7732DE1B8CA3}" dt="2021-11-09T06:43:06.846" v="3945" actId="20577"/>
          <ac:spMkLst>
            <pc:docMk/>
            <pc:sldMk cId="1217553650" sldId="567"/>
            <ac:spMk id="3" creationId="{6CE47206-D3EE-43BC-A842-7A8E1E4DDC4D}"/>
          </ac:spMkLst>
        </pc:spChg>
      </pc:sldChg>
    </pc:docChg>
  </pc:docChgLst>
  <pc:docChgLst>
    <pc:chgData name="Rohit J Kate" userId="6acfeb0a-1742-4fee-9ad0-3462b52b7fdf" providerId="ADAL" clId="{D1EFE05A-5843-4242-9CFD-605531820740}"/>
    <pc:docChg chg="modSld">
      <pc:chgData name="Rohit J Kate" userId="6acfeb0a-1742-4fee-9ad0-3462b52b7fdf" providerId="ADAL" clId="{D1EFE05A-5843-4242-9CFD-605531820740}" dt="2021-11-16T08:20:30.955" v="3"/>
      <pc:docMkLst>
        <pc:docMk/>
      </pc:docMkLst>
      <pc:sldChg chg="addSp modSp mod modAnim">
        <pc:chgData name="Rohit J Kate" userId="6acfeb0a-1742-4fee-9ad0-3462b52b7fdf" providerId="ADAL" clId="{D1EFE05A-5843-4242-9CFD-605531820740}" dt="2021-11-16T08:20:30.955" v="3"/>
        <pc:sldMkLst>
          <pc:docMk/>
          <pc:sldMk cId="753343090" sldId="443"/>
        </pc:sldMkLst>
        <pc:spChg chg="add mod">
          <ac:chgData name="Rohit J Kate" userId="6acfeb0a-1742-4fee-9ad0-3462b52b7fdf" providerId="ADAL" clId="{D1EFE05A-5843-4242-9CFD-605531820740}" dt="2021-11-16T08:20:27.652" v="2" actId="208"/>
          <ac:spMkLst>
            <pc:docMk/>
            <pc:sldMk cId="753343090" sldId="443"/>
            <ac:spMk id="3" creationId="{021B4A9C-BADC-4D45-856C-0E2F613228C5}"/>
          </ac:spMkLst>
        </pc:spChg>
      </pc:sldChg>
    </pc:docChg>
  </pc:docChgLst>
  <pc:docChgLst>
    <pc:chgData name="Rohit" userId="6acfeb0a-1742-4fee-9ad0-3462b52b7fdf" providerId="ADAL" clId="{33C597DD-B142-4312-A09E-ABC914E806A9}"/>
    <pc:docChg chg="modSld">
      <pc:chgData name="Rohit" userId="6acfeb0a-1742-4fee-9ad0-3462b52b7fdf" providerId="ADAL" clId="{33C597DD-B142-4312-A09E-ABC914E806A9}" dt="2021-11-11T23:02:03.790" v="20" actId="692"/>
      <pc:docMkLst>
        <pc:docMk/>
      </pc:docMkLst>
      <pc:sldChg chg="addSp modSp">
        <pc:chgData name="Rohit" userId="6acfeb0a-1742-4fee-9ad0-3462b52b7fdf" providerId="ADAL" clId="{33C597DD-B142-4312-A09E-ABC914E806A9}" dt="2021-11-11T18:50:25.646" v="0"/>
        <pc:sldMkLst>
          <pc:docMk/>
          <pc:sldMk cId="115035604" sldId="392"/>
        </pc:sldMkLst>
        <pc:cxnChg chg="add mod">
          <ac:chgData name="Rohit" userId="6acfeb0a-1742-4fee-9ad0-3462b52b7fdf" providerId="ADAL" clId="{33C597DD-B142-4312-A09E-ABC914E806A9}" dt="2021-11-11T18:50:25.646" v="0"/>
          <ac:cxnSpMkLst>
            <pc:docMk/>
            <pc:sldMk cId="115035604" sldId="392"/>
            <ac:cxnSpMk id="66" creationId="{5C93C91A-F94C-42AA-A514-004EFA43BC99}"/>
          </ac:cxnSpMkLst>
        </pc:cxnChg>
      </pc:sldChg>
      <pc:sldChg chg="addSp modSp mod">
        <pc:chgData name="Rohit" userId="6acfeb0a-1742-4fee-9ad0-3462b52b7fdf" providerId="ADAL" clId="{33C597DD-B142-4312-A09E-ABC914E806A9}" dt="2021-11-11T23:02:03.790" v="20" actId="692"/>
        <pc:sldMkLst>
          <pc:docMk/>
          <pc:sldMk cId="654658503" sldId="404"/>
        </pc:sldMkLst>
        <pc:cxnChg chg="add mod">
          <ac:chgData name="Rohit" userId="6acfeb0a-1742-4fee-9ad0-3462b52b7fdf" providerId="ADAL" clId="{33C597DD-B142-4312-A09E-ABC914E806A9}" dt="2021-11-11T23:02:03.790" v="20" actId="692"/>
          <ac:cxnSpMkLst>
            <pc:docMk/>
            <pc:sldMk cId="654658503" sldId="404"/>
            <ac:cxnSpMk id="8" creationId="{2E09251B-77F6-4347-A920-24CBD7FE9C2F}"/>
          </ac:cxnSpMkLst>
        </pc:cxnChg>
      </pc:sldChg>
      <pc:sldChg chg="modSp mod">
        <pc:chgData name="Rohit" userId="6acfeb0a-1742-4fee-9ad0-3462b52b7fdf" providerId="ADAL" clId="{33C597DD-B142-4312-A09E-ABC914E806A9}" dt="2021-11-11T22:56:40.281" v="6" actId="20577"/>
        <pc:sldMkLst>
          <pc:docMk/>
          <pc:sldMk cId="3841681520" sldId="406"/>
        </pc:sldMkLst>
        <pc:spChg chg="mod">
          <ac:chgData name="Rohit" userId="6acfeb0a-1742-4fee-9ad0-3462b52b7fdf" providerId="ADAL" clId="{33C597DD-B142-4312-A09E-ABC914E806A9}" dt="2021-11-11T22:56:40.281" v="6" actId="20577"/>
          <ac:spMkLst>
            <pc:docMk/>
            <pc:sldMk cId="3841681520" sldId="406"/>
            <ac:spMk id="3" creationId="{7D82EB64-4F09-4D87-9E9D-548E2DA5BF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9F26725-1B5B-446B-9B09-1D13A1444A60}" type="datetimeFigureOut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180E5DD-F2D1-46B3-B9AE-9528FED9E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BA51-EA39-4ED3-8844-0BFB624CB888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779C7-BB63-4507-9879-97D78F1A0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08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6971-B5ED-4028-9B3F-C4B8BF75647A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C823-3DF8-4CA9-B160-49809CD9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08DDA-D29D-4C5E-9536-4D5EF7DF046B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BEF9-6ACE-4F93-93BA-95F4EA9A6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81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F982-B508-4D46-92AD-2E5B0CA1189D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826A-10D9-4B74-BF3F-66BA54B479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30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3603-53D1-4150-B5DD-7D38D1A47B3E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ED4-487B-4A1B-95C2-D61719E8B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A8217-88E2-4AEE-AE26-AC486D0545D5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A5D3-3077-4D85-B29D-58F964FA4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872D-BF34-4E68-86B3-8CE02757CAE3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F7723-03E0-4A6A-BB3E-5ED427486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6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D4885-6E44-4BD2-9D89-A134CD769558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8533-1F03-49E2-B633-7AE0C0186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2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098D-FDE1-4FCA-AE7D-E0CF53CB6841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44E15-DB38-48D5-A96E-0EC44B2C4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61504-EAD5-4D8C-8D38-7CFD13204FBC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18FF-CCCA-42BC-814C-F64D112B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FE62-E41F-4FD1-AB44-4EE73C62085E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6A8E3-E8AD-40E5-91A4-72E6C138F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B5618C-685B-4E51-AB24-B5B3A9257C9C}" type="datetime1">
              <a:rPr lang="en-US"/>
              <a:pPr>
                <a:defRPr/>
              </a:pPr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14454FF-29C4-4487-B867-79A0DA399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hyperlink" Target="http://papers.nips.cc/paper/7181-attention-is-all-you-%0Aneed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Natural Language Processing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 dirty="0" err="1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</a:t>
            </a:r>
            <a:r>
              <a:rPr lang="en-US" altLang="en-US" sz="36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Kate</a:t>
            </a:r>
          </a:p>
        </p:txBody>
      </p:sp>
      <p:pic>
        <p:nvPicPr>
          <p:cNvPr id="30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FF0000"/>
                </a:solidFill>
                <a:ea typeface="+mj-ea"/>
                <a:cs typeface="Arial" pitchFamily="34" charset="0"/>
              </a:rPr>
              <a:t>BERT – Part 1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64C502-BD19-4391-8FD7-92C681B5A2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97A3-8277-AAFC-2470-9FB37392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ADF4-7670-381A-D6EB-27E1B375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also known as </a:t>
            </a:r>
            <a:r>
              <a:rPr lang="en-US" i="1" dirty="0">
                <a:solidFill>
                  <a:srgbClr val="FF8000"/>
                </a:solidFill>
              </a:rPr>
              <a:t>transfer learning </a:t>
            </a:r>
          </a:p>
          <a:p>
            <a:pPr lvl="1"/>
            <a:r>
              <a:rPr lang="en-US" dirty="0"/>
              <a:t>Transfer/adapt the learned knowledge from one task to another</a:t>
            </a:r>
          </a:p>
          <a:p>
            <a:pPr lvl="1"/>
            <a:r>
              <a:rPr lang="en-US" dirty="0"/>
              <a:t>For example, tennis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racquetball </a:t>
            </a:r>
          </a:p>
          <a:p>
            <a:r>
              <a:rPr lang="en-US" dirty="0"/>
              <a:t>No need to learn from scratch</a:t>
            </a:r>
          </a:p>
          <a:p>
            <a:r>
              <a:rPr lang="en-US" dirty="0"/>
              <a:t>A lot of language related knowledge is picked up during pre-training</a:t>
            </a:r>
          </a:p>
          <a:p>
            <a:pPr lvl="1"/>
            <a:r>
              <a:rPr lang="en-US" dirty="0"/>
              <a:t>Word related knowledge</a:t>
            </a:r>
          </a:p>
          <a:p>
            <a:pPr lvl="1"/>
            <a:r>
              <a:rPr lang="en-US" dirty="0"/>
              <a:t>Grammar related knowledge</a:t>
            </a:r>
          </a:p>
          <a:p>
            <a:r>
              <a:rPr lang="en-US" dirty="0"/>
              <a:t>This is later useful for a specific task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02BBC-3322-A692-2311-0A9BEB0F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2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47E0-27E8-4FA8-9410-047C8D17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C046-B11F-4B55-91FF-95E259398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BERT uses a few extra tokens in its input representation</a:t>
            </a:r>
          </a:p>
          <a:p>
            <a:r>
              <a:rPr lang="en-US" dirty="0"/>
              <a:t>[CLS]: Classification token: First token of every sequence</a:t>
            </a:r>
          </a:p>
          <a:p>
            <a:pPr lvl="1"/>
            <a:r>
              <a:rPr lang="en-US" dirty="0"/>
              <a:t>Its new representation is used as an aggregate sequence representation (for e.g., used to classify the sequence)</a:t>
            </a:r>
          </a:p>
          <a:p>
            <a:r>
              <a:rPr lang="en-US" dirty="0"/>
              <a:t>[SEP]: Separation token: Used to separate sentences (“sentence” could mean arbitrary span of contiguous text that is task-appropriate)</a:t>
            </a:r>
          </a:p>
          <a:p>
            <a:r>
              <a:rPr lang="en-US" dirty="0"/>
              <a:t>[PAD]: Padding token: Used to fill up rest of the sequence when they need to be of a certain lengths</a:t>
            </a:r>
          </a:p>
          <a:p>
            <a:pPr marL="0" indent="0">
              <a:buNone/>
            </a:pPr>
            <a:r>
              <a:rPr lang="en-US" dirty="0"/>
              <a:t>I arrived late. All had left.</a:t>
            </a:r>
          </a:p>
          <a:p>
            <a:pPr marL="0" indent="0">
              <a:buNone/>
            </a:pPr>
            <a:r>
              <a:rPr lang="en-US" dirty="0"/>
              <a:t>[CLS] I arrived late . [SEP] All had left . </a:t>
            </a:r>
          </a:p>
          <a:p>
            <a:pPr marL="0" indent="0">
              <a:buNone/>
            </a:pPr>
            <a:r>
              <a:rPr lang="en-US" dirty="0"/>
              <a:t>[CLS] I arrived late . [SEP] All had left . [PAD] [PAD]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9FF00-6D1D-419A-A885-3BD8DF25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4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20F9-BE7D-4F4C-B6CA-15116CFF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A929-318F-4B15-8F85-5D6CA628A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weights of the encoders need to be learned via performing some task(s)</a:t>
            </a:r>
          </a:p>
          <a:p>
            <a:pPr lvl="1"/>
            <a:r>
              <a:rPr lang="en-US" dirty="0"/>
              <a:t>Learn to generate some meaningful representation</a:t>
            </a:r>
          </a:p>
          <a:p>
            <a:r>
              <a:rPr lang="en-US" dirty="0"/>
              <a:t>BERT is pre-trained on the following two “fake” tasks</a:t>
            </a:r>
          </a:p>
          <a:p>
            <a:pPr lvl="1"/>
            <a:r>
              <a:rPr lang="en-US" dirty="0"/>
              <a:t>Masked language modelling</a:t>
            </a:r>
          </a:p>
          <a:p>
            <a:pPr lvl="1"/>
            <a:r>
              <a:rPr lang="en-US" dirty="0"/>
              <a:t>Next Sentence Prediction</a:t>
            </a:r>
          </a:p>
          <a:p>
            <a:r>
              <a:rPr lang="en-US" dirty="0"/>
              <a:t>Neither of these tasks require any annotated data</a:t>
            </a:r>
          </a:p>
          <a:p>
            <a:pPr lvl="1"/>
            <a:r>
              <a:rPr lang="en-US" dirty="0"/>
              <a:t>Self-supervised learning</a:t>
            </a:r>
          </a:p>
          <a:p>
            <a:r>
              <a:rPr lang="en-US" dirty="0"/>
              <a:t>Just requires a large collection of text documents </a:t>
            </a:r>
          </a:p>
          <a:p>
            <a:pPr lvl="1"/>
            <a:r>
              <a:rPr lang="en-US" dirty="0"/>
              <a:t>Several gigabytes of text</a:t>
            </a:r>
          </a:p>
          <a:p>
            <a:pPr lvl="1"/>
            <a:r>
              <a:rPr lang="en-US" dirty="0"/>
              <a:t>Easy to obtain </a:t>
            </a:r>
          </a:p>
          <a:p>
            <a:r>
              <a:rPr lang="en-US" dirty="0"/>
              <a:t>Helps it learn general aspects of language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F351C-C6AA-49B7-83E4-2F614527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4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D5E1-F1A5-443E-8747-1DD64439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Language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0CEA-A420-4103-B832-A88A4ADD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Randomly mask 15% of words in the corpora and train the network to predict them</a:t>
            </a:r>
          </a:p>
          <a:p>
            <a:pPr lvl="1"/>
            <a:r>
              <a:rPr lang="en-US" dirty="0"/>
              <a:t>Classification task with all words in the vocabulary as classes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Unlike the language modeling task that predicts the next word (that is called causal LM, and is useful for generating text)</a:t>
            </a:r>
          </a:p>
          <a:p>
            <a:r>
              <a:rPr lang="en-US" dirty="0"/>
              <a:t>In masked LM, the emphasis is not on generating text but to learn general aspects of a language</a:t>
            </a:r>
          </a:p>
          <a:p>
            <a:r>
              <a:rPr lang="en-US" dirty="0"/>
              <a:t>Words from both directions are used for prediction - bidirectional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90325-0859-486A-9C93-B9B05434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B8E2D-DE7E-9439-E3E0-616092DE4CF9}"/>
              </a:ext>
            </a:extLst>
          </p:cNvPr>
          <p:cNvGrpSpPr/>
          <p:nvPr/>
        </p:nvGrpSpPr>
        <p:grpSpPr>
          <a:xfrm>
            <a:off x="2209800" y="2590800"/>
            <a:ext cx="4572000" cy="1195864"/>
            <a:chOff x="2057400" y="2819400"/>
            <a:chExt cx="4572000" cy="11958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3E57-A834-48EC-8936-85B76B8980FF}"/>
                </a:ext>
              </a:extLst>
            </p:cNvPr>
            <p:cNvSpPr txBox="1"/>
            <p:nvPr/>
          </p:nvSpPr>
          <p:spPr>
            <a:xfrm>
              <a:off x="2057400" y="3645932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I [MASK] late. All had [MASK].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DB45C87-D1DD-409A-9FA2-CC6D45AD8FC3}"/>
                </a:ext>
              </a:extLst>
            </p:cNvPr>
            <p:cNvCxnSpPr/>
            <p:nvPr/>
          </p:nvCxnSpPr>
          <p:spPr>
            <a:xfrm flipV="1">
              <a:off x="2667000" y="3188732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8FD3F20-699F-4344-B865-1255116786C0}"/>
                </a:ext>
              </a:extLst>
            </p:cNvPr>
            <p:cNvCxnSpPr/>
            <p:nvPr/>
          </p:nvCxnSpPr>
          <p:spPr>
            <a:xfrm flipV="1">
              <a:off x="4800600" y="3230161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56F296-9CE4-41B5-98AB-F24D8E1BC5DA}"/>
                </a:ext>
              </a:extLst>
            </p:cNvPr>
            <p:cNvSpPr txBox="1"/>
            <p:nvPr/>
          </p:nvSpPr>
          <p:spPr>
            <a:xfrm flipH="1">
              <a:off x="2590806" y="2819400"/>
              <a:ext cx="7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4EB979-36BB-4112-8EB4-ABA46A327B8D}"/>
                </a:ext>
              </a:extLst>
            </p:cNvPr>
            <p:cNvSpPr txBox="1"/>
            <p:nvPr/>
          </p:nvSpPr>
          <p:spPr>
            <a:xfrm flipH="1">
              <a:off x="4724400" y="2819400"/>
              <a:ext cx="76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1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CDD7-0989-BAAD-05D7-BE3692FA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Language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0A55-455B-298B-D855-338E125A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i="1" dirty="0"/>
              <a:t>cloze</a:t>
            </a:r>
            <a:r>
              <a:rPr lang="en-US" dirty="0"/>
              <a:t> </a:t>
            </a:r>
            <a:r>
              <a:rPr lang="en-US" i="1" dirty="0"/>
              <a:t>test</a:t>
            </a:r>
            <a:r>
              <a:rPr lang="en-US" dirty="0"/>
              <a:t> in linguistics</a:t>
            </a:r>
          </a:p>
          <a:p>
            <a:r>
              <a:rPr lang="en-US" dirty="0"/>
              <a:t>Requires good understanding of the language</a:t>
            </a:r>
          </a:p>
          <a:p>
            <a:pPr lvl="1"/>
            <a:r>
              <a:rPr lang="en-US" dirty="0"/>
              <a:t>Semantic relationships</a:t>
            </a:r>
          </a:p>
          <a:p>
            <a:pPr lvl="2"/>
            <a:r>
              <a:rPr lang="en-US" dirty="0"/>
              <a:t>I poured coffee in the ____ .</a:t>
            </a:r>
          </a:p>
          <a:p>
            <a:pPr lvl="1"/>
            <a:r>
              <a:rPr lang="en-US" dirty="0"/>
              <a:t>Grammatical knowledge</a:t>
            </a:r>
          </a:p>
          <a:p>
            <a:pPr lvl="2"/>
            <a:r>
              <a:rPr lang="en-US" dirty="0"/>
              <a:t>They ____ happy.</a:t>
            </a:r>
          </a:p>
          <a:p>
            <a:pPr lvl="1"/>
            <a:r>
              <a:rPr lang="en-US" dirty="0"/>
              <a:t>Word associations</a:t>
            </a:r>
          </a:p>
          <a:p>
            <a:pPr lvl="2"/>
            <a:r>
              <a:rPr lang="en-US" dirty="0"/>
              <a:t>The balloon ____ in the mid air. </a:t>
            </a:r>
          </a:p>
          <a:p>
            <a:r>
              <a:rPr lang="en-US" dirty="0"/>
              <a:t>Also requires some common knowledge </a:t>
            </a:r>
          </a:p>
          <a:p>
            <a:pPr lvl="2"/>
            <a:r>
              <a:rPr lang="en-US" dirty="0"/>
              <a:t>The sun rises in the ____.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B84F9-9765-AAF5-6314-6B666046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871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E389-F20D-4DD3-9735-58151F96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Language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6499-4A94-4C7D-915D-9D877039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A60CF-1355-4958-BF91-0C0BCE87B03B}"/>
              </a:ext>
            </a:extLst>
          </p:cNvPr>
          <p:cNvSpPr/>
          <p:nvPr/>
        </p:nvSpPr>
        <p:spPr>
          <a:xfrm>
            <a:off x="2667000" y="3284854"/>
            <a:ext cx="5257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7732A-4EF8-44E6-8AF6-E582FC54752B}"/>
              </a:ext>
            </a:extLst>
          </p:cNvPr>
          <p:cNvSpPr txBox="1"/>
          <p:nvPr/>
        </p:nvSpPr>
        <p:spPr>
          <a:xfrm>
            <a:off x="2590799" y="5879068"/>
            <a:ext cx="548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[CLS] I [MASK] late . [SEP] All had [MASK] . [SEP]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2417C-C9EF-431B-A85E-D32CF292A907}"/>
              </a:ext>
            </a:extLst>
          </p:cNvPr>
          <p:cNvCxnSpPr>
            <a:cxnSpLocks/>
          </p:cNvCxnSpPr>
          <p:nvPr/>
        </p:nvCxnSpPr>
        <p:spPr>
          <a:xfrm flipV="1">
            <a:off x="2971800" y="5494654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F0E682-CAFF-4C76-BEFC-2C9243AF7F1E}"/>
              </a:ext>
            </a:extLst>
          </p:cNvPr>
          <p:cNvCxnSpPr>
            <a:cxnSpLocks/>
          </p:cNvCxnSpPr>
          <p:nvPr/>
        </p:nvCxnSpPr>
        <p:spPr>
          <a:xfrm flipV="1">
            <a:off x="33528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56834-DA65-4C7D-8074-BE15357CCD2A}"/>
              </a:ext>
            </a:extLst>
          </p:cNvPr>
          <p:cNvCxnSpPr>
            <a:cxnSpLocks/>
          </p:cNvCxnSpPr>
          <p:nvPr/>
        </p:nvCxnSpPr>
        <p:spPr>
          <a:xfrm flipV="1">
            <a:off x="38100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858207-6BDF-4361-B17B-6462252A034B}"/>
              </a:ext>
            </a:extLst>
          </p:cNvPr>
          <p:cNvCxnSpPr>
            <a:cxnSpLocks/>
          </p:cNvCxnSpPr>
          <p:nvPr/>
        </p:nvCxnSpPr>
        <p:spPr>
          <a:xfrm flipV="1">
            <a:off x="44196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177AF4-3859-41DF-A045-27047EF28D34}"/>
              </a:ext>
            </a:extLst>
          </p:cNvPr>
          <p:cNvCxnSpPr>
            <a:cxnSpLocks/>
          </p:cNvCxnSpPr>
          <p:nvPr/>
        </p:nvCxnSpPr>
        <p:spPr>
          <a:xfrm flipV="1">
            <a:off x="47244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1051AF-7E1E-4290-B418-EBBA12A82D3F}"/>
              </a:ext>
            </a:extLst>
          </p:cNvPr>
          <p:cNvCxnSpPr>
            <a:cxnSpLocks/>
          </p:cNvCxnSpPr>
          <p:nvPr/>
        </p:nvCxnSpPr>
        <p:spPr>
          <a:xfrm flipV="1">
            <a:off x="51054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A8F69E-6078-487C-A576-63D73DFEC951}"/>
              </a:ext>
            </a:extLst>
          </p:cNvPr>
          <p:cNvCxnSpPr>
            <a:cxnSpLocks/>
          </p:cNvCxnSpPr>
          <p:nvPr/>
        </p:nvCxnSpPr>
        <p:spPr>
          <a:xfrm flipV="1">
            <a:off x="55626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63178E-5536-4957-9397-52245AA6D884}"/>
              </a:ext>
            </a:extLst>
          </p:cNvPr>
          <p:cNvCxnSpPr>
            <a:cxnSpLocks/>
          </p:cNvCxnSpPr>
          <p:nvPr/>
        </p:nvCxnSpPr>
        <p:spPr>
          <a:xfrm flipV="1">
            <a:off x="60198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CF639E-E219-4BB9-B429-9240EF321F34}"/>
              </a:ext>
            </a:extLst>
          </p:cNvPr>
          <p:cNvCxnSpPr>
            <a:cxnSpLocks/>
          </p:cNvCxnSpPr>
          <p:nvPr/>
        </p:nvCxnSpPr>
        <p:spPr>
          <a:xfrm flipV="1">
            <a:off x="65532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C5BD26-5140-45C7-93BA-4C941BF541DF}"/>
              </a:ext>
            </a:extLst>
          </p:cNvPr>
          <p:cNvCxnSpPr>
            <a:cxnSpLocks/>
          </p:cNvCxnSpPr>
          <p:nvPr/>
        </p:nvCxnSpPr>
        <p:spPr>
          <a:xfrm flipV="1">
            <a:off x="70866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25EE4D-1989-4BAF-832E-C92A74105BA9}"/>
              </a:ext>
            </a:extLst>
          </p:cNvPr>
          <p:cNvCxnSpPr>
            <a:cxnSpLocks/>
          </p:cNvCxnSpPr>
          <p:nvPr/>
        </p:nvCxnSpPr>
        <p:spPr>
          <a:xfrm flipV="1">
            <a:off x="2971800" y="2855197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A2E776-1C83-4FDB-A26C-9D327AE38B90}"/>
              </a:ext>
            </a:extLst>
          </p:cNvPr>
          <p:cNvCxnSpPr>
            <a:cxnSpLocks/>
          </p:cNvCxnSpPr>
          <p:nvPr/>
        </p:nvCxnSpPr>
        <p:spPr>
          <a:xfrm flipV="1">
            <a:off x="33528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ECEE46-62A2-4DD7-8389-BF496A439538}"/>
              </a:ext>
            </a:extLst>
          </p:cNvPr>
          <p:cNvCxnSpPr>
            <a:cxnSpLocks/>
          </p:cNvCxnSpPr>
          <p:nvPr/>
        </p:nvCxnSpPr>
        <p:spPr>
          <a:xfrm flipV="1">
            <a:off x="38100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1B445D-1C2B-4CC1-B961-EEF2E9CEB9B9}"/>
              </a:ext>
            </a:extLst>
          </p:cNvPr>
          <p:cNvCxnSpPr>
            <a:cxnSpLocks/>
          </p:cNvCxnSpPr>
          <p:nvPr/>
        </p:nvCxnSpPr>
        <p:spPr>
          <a:xfrm flipV="1">
            <a:off x="44196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2776D1-47CF-4561-8FFB-07B55B77543C}"/>
              </a:ext>
            </a:extLst>
          </p:cNvPr>
          <p:cNvCxnSpPr>
            <a:cxnSpLocks/>
          </p:cNvCxnSpPr>
          <p:nvPr/>
        </p:nvCxnSpPr>
        <p:spPr>
          <a:xfrm flipV="1">
            <a:off x="47244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0AB4A3-B39B-4DC5-BB58-064AFA3EC4CB}"/>
              </a:ext>
            </a:extLst>
          </p:cNvPr>
          <p:cNvCxnSpPr>
            <a:cxnSpLocks/>
          </p:cNvCxnSpPr>
          <p:nvPr/>
        </p:nvCxnSpPr>
        <p:spPr>
          <a:xfrm flipV="1">
            <a:off x="51054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E3ED1-9380-45CB-8D21-70540FB12EF2}"/>
              </a:ext>
            </a:extLst>
          </p:cNvPr>
          <p:cNvCxnSpPr>
            <a:cxnSpLocks/>
          </p:cNvCxnSpPr>
          <p:nvPr/>
        </p:nvCxnSpPr>
        <p:spPr>
          <a:xfrm flipV="1">
            <a:off x="57150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53B97A-FA0A-4F53-B11D-49B018ED72EE}"/>
              </a:ext>
            </a:extLst>
          </p:cNvPr>
          <p:cNvCxnSpPr>
            <a:cxnSpLocks/>
          </p:cNvCxnSpPr>
          <p:nvPr/>
        </p:nvCxnSpPr>
        <p:spPr>
          <a:xfrm flipV="1">
            <a:off x="61722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9BD649-DAE8-4B95-B936-C50377009ED0}"/>
              </a:ext>
            </a:extLst>
          </p:cNvPr>
          <p:cNvCxnSpPr>
            <a:cxnSpLocks/>
          </p:cNvCxnSpPr>
          <p:nvPr/>
        </p:nvCxnSpPr>
        <p:spPr>
          <a:xfrm flipV="1">
            <a:off x="67056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B28603-F8C1-41FB-AE2E-9974E13CDDD1}"/>
              </a:ext>
            </a:extLst>
          </p:cNvPr>
          <p:cNvCxnSpPr>
            <a:cxnSpLocks/>
          </p:cNvCxnSpPr>
          <p:nvPr/>
        </p:nvCxnSpPr>
        <p:spPr>
          <a:xfrm flipV="1">
            <a:off x="73914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3DD1770-2F29-4FC1-A45F-CC796DA509A8}"/>
              </a:ext>
            </a:extLst>
          </p:cNvPr>
          <p:cNvSpPr txBox="1"/>
          <p:nvPr/>
        </p:nvSpPr>
        <p:spPr>
          <a:xfrm>
            <a:off x="2514598" y="2470783"/>
            <a:ext cx="579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[CLS]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  T</a:t>
            </a:r>
            <a:r>
              <a:rPr lang="en-US" baseline="-25000" dirty="0"/>
              <a:t>[MASK]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late</a:t>
            </a:r>
            <a:r>
              <a:rPr lang="en-US" dirty="0"/>
              <a:t> T</a:t>
            </a:r>
            <a:r>
              <a:rPr lang="en-US" baseline="-25000" dirty="0"/>
              <a:t>.</a:t>
            </a:r>
            <a:r>
              <a:rPr lang="en-US" dirty="0"/>
              <a:t> T</a:t>
            </a:r>
            <a:r>
              <a:rPr lang="en-US" baseline="-25000" dirty="0"/>
              <a:t>[SEP]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All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had</a:t>
            </a:r>
            <a:r>
              <a:rPr lang="en-US" dirty="0"/>
              <a:t> T’</a:t>
            </a:r>
            <a:r>
              <a:rPr lang="en-US" baseline="-25000" dirty="0"/>
              <a:t>[MASK]</a:t>
            </a:r>
            <a:r>
              <a:rPr lang="en-US" dirty="0"/>
              <a:t> T’</a:t>
            </a:r>
            <a:r>
              <a:rPr lang="en-US" baseline="-25000" dirty="0"/>
              <a:t>.   </a:t>
            </a:r>
            <a:r>
              <a:rPr lang="en-US" dirty="0"/>
              <a:t>T’</a:t>
            </a:r>
            <a:r>
              <a:rPr lang="en-US" baseline="-25000" dirty="0"/>
              <a:t>[SEP]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4677AB-377B-4B3C-AFA7-8F410524235C}"/>
              </a:ext>
            </a:extLst>
          </p:cNvPr>
          <p:cNvSpPr txBox="1"/>
          <p:nvPr/>
        </p:nvSpPr>
        <p:spPr>
          <a:xfrm>
            <a:off x="1905000" y="961135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 arrived:0.5    was: 0.3   cat: 0.01 …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BB9606-D862-45CE-9B66-C586A2F6385C}"/>
              </a:ext>
            </a:extLst>
          </p:cNvPr>
          <p:cNvSpPr/>
          <p:nvPr/>
        </p:nvSpPr>
        <p:spPr>
          <a:xfrm>
            <a:off x="3048000" y="2018205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BD20CF-894B-4BB7-B62D-48A3BA0B577B}"/>
              </a:ext>
            </a:extLst>
          </p:cNvPr>
          <p:cNvSpPr/>
          <p:nvPr/>
        </p:nvSpPr>
        <p:spPr>
          <a:xfrm>
            <a:off x="3048000" y="1528883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8AFD05-BA41-44C2-B393-05CB4354D351}"/>
              </a:ext>
            </a:extLst>
          </p:cNvPr>
          <p:cNvCxnSpPr/>
          <p:nvPr/>
        </p:nvCxnSpPr>
        <p:spPr>
          <a:xfrm flipV="1">
            <a:off x="3733800" y="130028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45F7B9-F9AB-4B08-95B7-9318A81B5558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733800" y="1833683"/>
            <a:ext cx="0" cy="18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DFF8E51-C757-4EC3-96C1-DB4B2CE39D56}"/>
              </a:ext>
            </a:extLst>
          </p:cNvPr>
          <p:cNvSpPr/>
          <p:nvPr/>
        </p:nvSpPr>
        <p:spPr>
          <a:xfrm>
            <a:off x="2218972" y="1014391"/>
            <a:ext cx="1133828" cy="276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4E811F-B68D-49AB-86DC-D429222639BC}"/>
              </a:ext>
            </a:extLst>
          </p:cNvPr>
          <p:cNvCxnSpPr>
            <a:cxnSpLocks/>
          </p:cNvCxnSpPr>
          <p:nvPr/>
        </p:nvCxnSpPr>
        <p:spPr>
          <a:xfrm flipV="1">
            <a:off x="3810000" y="2362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AA2807-2CDB-4334-91B9-0BD17A9C88AE}"/>
              </a:ext>
            </a:extLst>
          </p:cNvPr>
          <p:cNvCxnSpPr>
            <a:cxnSpLocks/>
          </p:cNvCxnSpPr>
          <p:nvPr/>
        </p:nvCxnSpPr>
        <p:spPr>
          <a:xfrm flipV="1">
            <a:off x="7543800" y="54864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BDB9A1-54FE-487C-A508-752BA6836C17}"/>
              </a:ext>
            </a:extLst>
          </p:cNvPr>
          <p:cNvCxnSpPr>
            <a:cxnSpLocks/>
          </p:cNvCxnSpPr>
          <p:nvPr/>
        </p:nvCxnSpPr>
        <p:spPr>
          <a:xfrm flipV="1">
            <a:off x="7772400" y="28194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2778-8F36-4BE5-91CC-0E79B83C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Language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21B0-F3FE-4F07-B7E4-E296B2F2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However, the NLP tasks on which BERT will be applied (fine-tuned) will not have any [MASK] tokens</a:t>
            </a:r>
          </a:p>
          <a:p>
            <a:r>
              <a:rPr lang="en-US" dirty="0"/>
              <a:t>To mitigate mismatch between pre-training and fine-tuning data, not all masked tokens (to be predicted) are replaced by [MASK] token</a:t>
            </a:r>
          </a:p>
          <a:p>
            <a:pPr lvl="1"/>
            <a:r>
              <a:rPr lang="en-US" dirty="0"/>
              <a:t>80% are replaced by [MASK] </a:t>
            </a:r>
          </a:p>
          <a:p>
            <a:pPr lvl="1"/>
            <a:r>
              <a:rPr lang="en-US" dirty="0"/>
              <a:t>10% are replaced by random tokens</a:t>
            </a:r>
          </a:p>
          <a:p>
            <a:pPr lvl="1"/>
            <a:r>
              <a:rPr lang="en-US" dirty="0"/>
              <a:t>10% are kept as original tokens  </a:t>
            </a:r>
          </a:p>
          <a:p>
            <a:r>
              <a:rPr lang="en-US" dirty="0"/>
              <a:t>If a word to be masked got split in </a:t>
            </a:r>
            <a:r>
              <a:rPr lang="en-US" dirty="0" err="1"/>
              <a:t>subwords</a:t>
            </a:r>
            <a:r>
              <a:rPr lang="en-US" dirty="0"/>
              <a:t> then all the </a:t>
            </a:r>
            <a:r>
              <a:rPr lang="en-US" dirty="0" err="1"/>
              <a:t>subwords</a:t>
            </a:r>
            <a:r>
              <a:rPr lang="en-US" dirty="0"/>
              <a:t> are masked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E6DFC-B3B4-4272-957A-93F9A7F5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60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D405-D499-4F1C-B080-6A689F78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Sentence Prediction (NSP)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975F-10CE-4CB5-98AE-B0C6D2D5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578474"/>
          </a:xfrm>
        </p:spPr>
        <p:txBody>
          <a:bodyPr>
            <a:normAutofit/>
          </a:bodyPr>
          <a:lstStyle/>
          <a:p>
            <a:r>
              <a:rPr lang="en-US" dirty="0"/>
              <a:t>While masked LM helps in learning some aspects of language, it does not help learn beyond a sentence</a:t>
            </a:r>
          </a:p>
          <a:p>
            <a:r>
              <a:rPr lang="en-US" dirty="0"/>
              <a:t>Some NLP tasks require ability to see connections between sentences, e.g. question-answering, textual entailment</a:t>
            </a:r>
          </a:p>
          <a:p>
            <a:r>
              <a:rPr lang="en-US" dirty="0"/>
              <a:t>Hence they included another pre-training “fake” task at sentence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403B0-80C6-4A5E-A320-502D4990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76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D405-D499-4F1C-B080-6A689F78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Sentence Prediction (NSP)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975F-10CE-4CB5-98AE-B0C6D2D5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5784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two sentences A and B, is B next to A </a:t>
            </a:r>
          </a:p>
          <a:p>
            <a:pPr lvl="1"/>
            <a:r>
              <a:rPr lang="en-US" dirty="0"/>
              <a:t>Binary classification: </a:t>
            </a:r>
            <a:r>
              <a:rPr lang="en-US" dirty="0" err="1"/>
              <a:t>IsNext</a:t>
            </a:r>
            <a:r>
              <a:rPr lang="en-US" dirty="0"/>
              <a:t> or </a:t>
            </a:r>
            <a:r>
              <a:rPr lang="en-US" dirty="0" err="1"/>
              <a:t>NotNext</a:t>
            </a:r>
            <a:endParaRPr lang="en-US" dirty="0"/>
          </a:p>
          <a:p>
            <a:pPr lvl="1"/>
            <a:r>
              <a:rPr lang="en-US" dirty="0"/>
              <a:t>The dog barked loudly. The cat was woken.</a:t>
            </a:r>
          </a:p>
          <a:p>
            <a:pPr lvl="2"/>
            <a:r>
              <a:rPr lang="en-US" dirty="0" err="1"/>
              <a:t>IsNext</a:t>
            </a:r>
            <a:endParaRPr lang="en-US" dirty="0"/>
          </a:p>
          <a:p>
            <a:pPr lvl="1"/>
            <a:r>
              <a:rPr lang="en-US" dirty="0"/>
              <a:t>The cat jumped over the dog. The sun was bright.</a:t>
            </a:r>
          </a:p>
          <a:p>
            <a:pPr lvl="2"/>
            <a:r>
              <a:rPr lang="en-US" dirty="0" err="1"/>
              <a:t>NotNext</a:t>
            </a:r>
            <a:endParaRPr lang="en-US" dirty="0"/>
          </a:p>
          <a:p>
            <a:r>
              <a:rPr lang="en-US" dirty="0"/>
              <a:t>Data can be trivially generated form a corpus</a:t>
            </a:r>
          </a:p>
          <a:p>
            <a:pPr lvl="1"/>
            <a:r>
              <a:rPr lang="en-US" dirty="0"/>
              <a:t>Self-supervised learning</a:t>
            </a:r>
          </a:p>
          <a:p>
            <a:pPr lvl="1"/>
            <a:r>
              <a:rPr lang="en-US" dirty="0"/>
              <a:t>Two adjacent sentences form positive example (</a:t>
            </a:r>
            <a:r>
              <a:rPr lang="en-US" dirty="0" err="1"/>
              <a:t>IsNext</a:t>
            </a:r>
            <a:r>
              <a:rPr lang="en-US" dirty="0"/>
              <a:t>; 50% examples)</a:t>
            </a:r>
          </a:p>
          <a:p>
            <a:pPr lvl="1"/>
            <a:r>
              <a:rPr lang="en-US" dirty="0"/>
              <a:t>A sentence and a random sentence form negative example (</a:t>
            </a:r>
            <a:r>
              <a:rPr lang="en-US" dirty="0" err="1"/>
              <a:t>NotNext</a:t>
            </a:r>
            <a:r>
              <a:rPr lang="en-US" dirty="0"/>
              <a:t>; 50 examples) </a:t>
            </a:r>
          </a:p>
          <a:p>
            <a:r>
              <a:rPr lang="en-US" dirty="0"/>
              <a:t>Note: Attention will be also between words across the sentences (cross attention)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403B0-80C6-4A5E-A320-502D4990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40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D405-D499-4F1C-B080-6A689F78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Sentence Prediction (NSP)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975F-10CE-4CB5-98AE-B0C6D2D5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578474"/>
          </a:xfrm>
        </p:spPr>
        <p:txBody>
          <a:bodyPr>
            <a:normAutofit/>
          </a:bodyPr>
          <a:lstStyle/>
          <a:p>
            <a:r>
              <a:rPr lang="en-US" dirty="0"/>
              <a:t>Designed for understanding relationship between two sentences</a:t>
            </a:r>
          </a:p>
          <a:p>
            <a:pPr lvl="1"/>
            <a:r>
              <a:rPr lang="en-US" dirty="0"/>
              <a:t>Useful for NLP tasks such as question-answering</a:t>
            </a:r>
          </a:p>
          <a:p>
            <a:pPr lvl="1"/>
            <a:r>
              <a:rPr lang="en-US" dirty="0"/>
              <a:t>Not captured by language modelling tasks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403B0-80C6-4A5E-A320-502D4990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784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8CBA-5118-698A-97DB-4D924483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429B-DD29-FF14-E828-AC844E13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181600"/>
          </a:xfrm>
        </p:spPr>
        <p:txBody>
          <a:bodyPr/>
          <a:lstStyle/>
          <a:p>
            <a:r>
              <a:rPr lang="en-US" dirty="0"/>
              <a:t>Chapter 9 (skip code) &amp; Section </a:t>
            </a:r>
            <a:r>
              <a:rPr lang="en-US"/>
              <a:t>10.2 from </a:t>
            </a:r>
            <a:r>
              <a:rPr lang="en-US" dirty="0"/>
              <a:t>Textbook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AF4B4-F375-1907-D592-0ACDB939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883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D0C2-3622-410D-BEBC-ED174662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Sentence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0D7A1-824E-427F-9628-F63299B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CA640-2FBB-45E3-A1EF-3425327AEBFC}"/>
              </a:ext>
            </a:extLst>
          </p:cNvPr>
          <p:cNvSpPr txBox="1"/>
          <p:nvPr/>
        </p:nvSpPr>
        <p:spPr>
          <a:xfrm>
            <a:off x="1329992" y="95980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IsNext</a:t>
            </a:r>
            <a:r>
              <a:rPr lang="en-US" dirty="0"/>
              <a:t> :0.9    </a:t>
            </a:r>
            <a:r>
              <a:rPr lang="en-US" dirty="0" err="1"/>
              <a:t>NotNext</a:t>
            </a:r>
            <a:r>
              <a:rPr lang="en-US" dirty="0"/>
              <a:t> 0.1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D82145-C78C-444D-A989-55F9EF5B4A3E}"/>
              </a:ext>
            </a:extLst>
          </p:cNvPr>
          <p:cNvSpPr/>
          <p:nvPr/>
        </p:nvSpPr>
        <p:spPr>
          <a:xfrm>
            <a:off x="2057400" y="2018205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C36DB0-81E9-4EE7-9C78-B456E1EB5CF1}"/>
              </a:ext>
            </a:extLst>
          </p:cNvPr>
          <p:cNvSpPr/>
          <p:nvPr/>
        </p:nvSpPr>
        <p:spPr>
          <a:xfrm>
            <a:off x="2057400" y="1528883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0BC860-E931-4F1F-B5F2-A25FDAE09204}"/>
              </a:ext>
            </a:extLst>
          </p:cNvPr>
          <p:cNvCxnSpPr/>
          <p:nvPr/>
        </p:nvCxnSpPr>
        <p:spPr>
          <a:xfrm flipV="1">
            <a:off x="2743200" y="1300283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EA3FBD-F696-4B5C-8B10-70DD66B6F45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743200" y="1833683"/>
            <a:ext cx="0" cy="18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C616355-E538-4E47-B715-5D110FF44C9D}"/>
              </a:ext>
            </a:extLst>
          </p:cNvPr>
          <p:cNvSpPr/>
          <p:nvPr/>
        </p:nvSpPr>
        <p:spPr>
          <a:xfrm>
            <a:off x="1447800" y="1007373"/>
            <a:ext cx="1133828" cy="276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987C2D-0C61-4220-B347-4ABB98A30A2B}"/>
              </a:ext>
            </a:extLst>
          </p:cNvPr>
          <p:cNvCxnSpPr>
            <a:cxnSpLocks/>
          </p:cNvCxnSpPr>
          <p:nvPr/>
        </p:nvCxnSpPr>
        <p:spPr>
          <a:xfrm flipV="1">
            <a:off x="2819400" y="23622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989C4-C68C-450C-A2E5-794E0E0B7B94}"/>
              </a:ext>
            </a:extLst>
          </p:cNvPr>
          <p:cNvSpPr/>
          <p:nvPr/>
        </p:nvSpPr>
        <p:spPr>
          <a:xfrm>
            <a:off x="2667000" y="3284854"/>
            <a:ext cx="5257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04077-B799-4DF0-8624-D1E798690DF9}"/>
              </a:ext>
            </a:extLst>
          </p:cNvPr>
          <p:cNvSpPr txBox="1"/>
          <p:nvPr/>
        </p:nvSpPr>
        <p:spPr>
          <a:xfrm>
            <a:off x="2590799" y="5879068"/>
            <a:ext cx="5486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[CLS] I [MASK] late . [SEP] All had [MASK] . [SEP]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AF6B2E-3D98-44D5-BF83-43259F7B7E15}"/>
              </a:ext>
            </a:extLst>
          </p:cNvPr>
          <p:cNvCxnSpPr>
            <a:cxnSpLocks/>
          </p:cNvCxnSpPr>
          <p:nvPr/>
        </p:nvCxnSpPr>
        <p:spPr>
          <a:xfrm flipV="1">
            <a:off x="2971800" y="5494654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25A52C-B75E-46C8-B865-BF43672420D7}"/>
              </a:ext>
            </a:extLst>
          </p:cNvPr>
          <p:cNvCxnSpPr>
            <a:cxnSpLocks/>
          </p:cNvCxnSpPr>
          <p:nvPr/>
        </p:nvCxnSpPr>
        <p:spPr>
          <a:xfrm flipV="1">
            <a:off x="33528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8DF183-F1AF-49AF-8803-50EC87322AF8}"/>
              </a:ext>
            </a:extLst>
          </p:cNvPr>
          <p:cNvCxnSpPr>
            <a:cxnSpLocks/>
          </p:cNvCxnSpPr>
          <p:nvPr/>
        </p:nvCxnSpPr>
        <p:spPr>
          <a:xfrm flipV="1">
            <a:off x="38100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5B9F17-A064-4617-B8D8-75B4F1D81C89}"/>
              </a:ext>
            </a:extLst>
          </p:cNvPr>
          <p:cNvCxnSpPr>
            <a:cxnSpLocks/>
          </p:cNvCxnSpPr>
          <p:nvPr/>
        </p:nvCxnSpPr>
        <p:spPr>
          <a:xfrm flipV="1">
            <a:off x="44196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3E09DF-4745-49EF-ADD0-1D0FBB93CF83}"/>
              </a:ext>
            </a:extLst>
          </p:cNvPr>
          <p:cNvCxnSpPr>
            <a:cxnSpLocks/>
          </p:cNvCxnSpPr>
          <p:nvPr/>
        </p:nvCxnSpPr>
        <p:spPr>
          <a:xfrm flipV="1">
            <a:off x="47244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AEC994-AA47-4AD8-BF29-199BCA82AE93}"/>
              </a:ext>
            </a:extLst>
          </p:cNvPr>
          <p:cNvCxnSpPr>
            <a:cxnSpLocks/>
          </p:cNvCxnSpPr>
          <p:nvPr/>
        </p:nvCxnSpPr>
        <p:spPr>
          <a:xfrm flipV="1">
            <a:off x="51054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4A772E7-54B9-4D7D-BD37-A03D47BC3108}"/>
              </a:ext>
            </a:extLst>
          </p:cNvPr>
          <p:cNvCxnSpPr>
            <a:cxnSpLocks/>
          </p:cNvCxnSpPr>
          <p:nvPr/>
        </p:nvCxnSpPr>
        <p:spPr>
          <a:xfrm flipV="1">
            <a:off x="55626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A86661-C75C-403E-8EAC-CB1C7283A917}"/>
              </a:ext>
            </a:extLst>
          </p:cNvPr>
          <p:cNvCxnSpPr>
            <a:cxnSpLocks/>
          </p:cNvCxnSpPr>
          <p:nvPr/>
        </p:nvCxnSpPr>
        <p:spPr>
          <a:xfrm flipV="1">
            <a:off x="60198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9115A8-CEA9-4398-AE24-3CE2261801B6}"/>
              </a:ext>
            </a:extLst>
          </p:cNvPr>
          <p:cNvCxnSpPr>
            <a:cxnSpLocks/>
          </p:cNvCxnSpPr>
          <p:nvPr/>
        </p:nvCxnSpPr>
        <p:spPr>
          <a:xfrm flipV="1">
            <a:off x="65532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298E7E-C1C8-4D3D-8DCF-BB4B0A0DB71B}"/>
              </a:ext>
            </a:extLst>
          </p:cNvPr>
          <p:cNvCxnSpPr>
            <a:cxnSpLocks/>
          </p:cNvCxnSpPr>
          <p:nvPr/>
        </p:nvCxnSpPr>
        <p:spPr>
          <a:xfrm flipV="1">
            <a:off x="7086600" y="5478263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AEE053-CEBA-4C28-91D9-4FF88E9DB64E}"/>
              </a:ext>
            </a:extLst>
          </p:cNvPr>
          <p:cNvCxnSpPr>
            <a:cxnSpLocks/>
          </p:cNvCxnSpPr>
          <p:nvPr/>
        </p:nvCxnSpPr>
        <p:spPr>
          <a:xfrm flipV="1">
            <a:off x="2971800" y="2855197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436DED-21D9-4A64-920C-18AEE0310119}"/>
              </a:ext>
            </a:extLst>
          </p:cNvPr>
          <p:cNvCxnSpPr>
            <a:cxnSpLocks/>
          </p:cNvCxnSpPr>
          <p:nvPr/>
        </p:nvCxnSpPr>
        <p:spPr>
          <a:xfrm flipV="1">
            <a:off x="33528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19CE23-BA02-4EFB-B429-FB018F479BE3}"/>
              </a:ext>
            </a:extLst>
          </p:cNvPr>
          <p:cNvCxnSpPr>
            <a:cxnSpLocks/>
          </p:cNvCxnSpPr>
          <p:nvPr/>
        </p:nvCxnSpPr>
        <p:spPr>
          <a:xfrm flipV="1">
            <a:off x="38100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99A8B9-B6A9-4895-8FB3-C5C00EF0CE8E}"/>
              </a:ext>
            </a:extLst>
          </p:cNvPr>
          <p:cNvCxnSpPr>
            <a:cxnSpLocks/>
          </p:cNvCxnSpPr>
          <p:nvPr/>
        </p:nvCxnSpPr>
        <p:spPr>
          <a:xfrm flipV="1">
            <a:off x="44196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205051-DC88-4F2C-BB0C-582892001367}"/>
              </a:ext>
            </a:extLst>
          </p:cNvPr>
          <p:cNvCxnSpPr>
            <a:cxnSpLocks/>
          </p:cNvCxnSpPr>
          <p:nvPr/>
        </p:nvCxnSpPr>
        <p:spPr>
          <a:xfrm flipV="1">
            <a:off x="47244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5E8C82-6868-47BB-BA18-FB45659D7ED7}"/>
              </a:ext>
            </a:extLst>
          </p:cNvPr>
          <p:cNvCxnSpPr>
            <a:cxnSpLocks/>
          </p:cNvCxnSpPr>
          <p:nvPr/>
        </p:nvCxnSpPr>
        <p:spPr>
          <a:xfrm flipV="1">
            <a:off x="51054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434D65-E536-4B00-BC89-01FA470071C7}"/>
              </a:ext>
            </a:extLst>
          </p:cNvPr>
          <p:cNvCxnSpPr>
            <a:cxnSpLocks/>
          </p:cNvCxnSpPr>
          <p:nvPr/>
        </p:nvCxnSpPr>
        <p:spPr>
          <a:xfrm flipV="1">
            <a:off x="57150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EEB632-E5D5-4ACD-A417-8BD2A0B13F99}"/>
              </a:ext>
            </a:extLst>
          </p:cNvPr>
          <p:cNvCxnSpPr>
            <a:cxnSpLocks/>
          </p:cNvCxnSpPr>
          <p:nvPr/>
        </p:nvCxnSpPr>
        <p:spPr>
          <a:xfrm flipV="1">
            <a:off x="61722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A4E945-7E4F-4858-88A3-020CA3A6B650}"/>
              </a:ext>
            </a:extLst>
          </p:cNvPr>
          <p:cNvCxnSpPr>
            <a:cxnSpLocks/>
          </p:cNvCxnSpPr>
          <p:nvPr/>
        </p:nvCxnSpPr>
        <p:spPr>
          <a:xfrm flipV="1">
            <a:off x="67056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070CEA-9956-40CB-93E7-B020B2CAFC14}"/>
              </a:ext>
            </a:extLst>
          </p:cNvPr>
          <p:cNvCxnSpPr>
            <a:cxnSpLocks/>
          </p:cNvCxnSpPr>
          <p:nvPr/>
        </p:nvCxnSpPr>
        <p:spPr>
          <a:xfrm flipV="1">
            <a:off x="7391400" y="2838806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395AE2B-612A-43A7-8C4E-A629232FA8E8}"/>
              </a:ext>
            </a:extLst>
          </p:cNvPr>
          <p:cNvSpPr txBox="1"/>
          <p:nvPr/>
        </p:nvSpPr>
        <p:spPr>
          <a:xfrm>
            <a:off x="2514598" y="2470783"/>
            <a:ext cx="5791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baseline="-25000" dirty="0"/>
              <a:t>[CLS]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  T</a:t>
            </a:r>
            <a:r>
              <a:rPr lang="en-US" baseline="-25000" dirty="0"/>
              <a:t>[MASK]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late</a:t>
            </a:r>
            <a:r>
              <a:rPr lang="en-US" dirty="0"/>
              <a:t> T</a:t>
            </a:r>
            <a:r>
              <a:rPr lang="en-US" baseline="-25000" dirty="0"/>
              <a:t>.</a:t>
            </a:r>
            <a:r>
              <a:rPr lang="en-US" dirty="0"/>
              <a:t> T</a:t>
            </a:r>
            <a:r>
              <a:rPr lang="en-US" baseline="-25000" dirty="0"/>
              <a:t>[SEP]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All</a:t>
            </a:r>
            <a:r>
              <a:rPr lang="en-US" dirty="0"/>
              <a:t> </a:t>
            </a:r>
            <a:r>
              <a:rPr lang="en-US" dirty="0" err="1"/>
              <a:t>T’</a:t>
            </a:r>
            <a:r>
              <a:rPr lang="en-US" baseline="-25000" dirty="0" err="1"/>
              <a:t>had</a:t>
            </a:r>
            <a:r>
              <a:rPr lang="en-US" dirty="0"/>
              <a:t> T’</a:t>
            </a:r>
            <a:r>
              <a:rPr lang="en-US" baseline="-25000" dirty="0"/>
              <a:t>[MASK]</a:t>
            </a:r>
            <a:r>
              <a:rPr lang="en-US" dirty="0"/>
              <a:t> T’</a:t>
            </a:r>
            <a:r>
              <a:rPr lang="en-US" baseline="-25000" dirty="0"/>
              <a:t>.   </a:t>
            </a:r>
            <a:r>
              <a:rPr lang="en-US" dirty="0"/>
              <a:t>T’</a:t>
            </a:r>
            <a:r>
              <a:rPr lang="en-US" baseline="-25000" dirty="0"/>
              <a:t>[SEP]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B184AF-5A42-47A1-847B-B2EEF3C5CB4F}"/>
              </a:ext>
            </a:extLst>
          </p:cNvPr>
          <p:cNvCxnSpPr>
            <a:cxnSpLocks/>
          </p:cNvCxnSpPr>
          <p:nvPr/>
        </p:nvCxnSpPr>
        <p:spPr>
          <a:xfrm flipV="1">
            <a:off x="7543800" y="54864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B35FAE-D8F1-40E3-81FE-CCB4E6074D72}"/>
              </a:ext>
            </a:extLst>
          </p:cNvPr>
          <p:cNvCxnSpPr>
            <a:cxnSpLocks/>
          </p:cNvCxnSpPr>
          <p:nvPr/>
        </p:nvCxnSpPr>
        <p:spPr>
          <a:xfrm flipV="1">
            <a:off x="7772400" y="2819400"/>
            <a:ext cx="0" cy="41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DD3F-467B-409E-81AC-47018187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FB85-9BCF-42CE-ABA7-978B5AB8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Pre-training Data:</a:t>
            </a:r>
          </a:p>
          <a:p>
            <a:pPr lvl="1"/>
            <a:r>
              <a:rPr lang="en-US" dirty="0" err="1"/>
              <a:t>BooksCorpus</a:t>
            </a:r>
            <a:r>
              <a:rPr lang="en-US" dirty="0"/>
              <a:t> (800M words; free novel books)</a:t>
            </a:r>
          </a:p>
          <a:p>
            <a:pPr lvl="1"/>
            <a:r>
              <a:rPr lang="en-US" dirty="0"/>
              <a:t>Wikipedia (2500M words)</a:t>
            </a:r>
          </a:p>
          <a:p>
            <a:r>
              <a:rPr lang="en-US" dirty="0"/>
              <a:t>The model is trained on both the pre-training tasks simultaneously</a:t>
            </a:r>
          </a:p>
          <a:p>
            <a:pPr lvl="1"/>
            <a:r>
              <a:rPr lang="en-US" dirty="0"/>
              <a:t>Minimizes loss on both the tasks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E1EF-F9D7-430A-A8D5-52439D66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44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DD3F-467B-409E-81AC-47018187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FB85-9BCF-42CE-ABA7-978B5AB8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E1EF-F9D7-430A-A8D5-52439D66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FC249F-9E64-4D40-B705-91710C309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5439534" cy="555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90769C-849F-417C-ACEE-8266271D2CBB}"/>
              </a:ext>
            </a:extLst>
          </p:cNvPr>
          <p:cNvSpPr txBox="1"/>
          <p:nvPr/>
        </p:nvSpPr>
        <p:spPr>
          <a:xfrm>
            <a:off x="709955" y="6538912"/>
            <a:ext cx="282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Taken from Figure 1 of the paper.</a:t>
            </a:r>
          </a:p>
        </p:txBody>
      </p:sp>
    </p:spTree>
    <p:extLst>
      <p:ext uri="{BB962C8B-B14F-4D97-AF65-F5344CB8AC3E}">
        <p14:creationId xmlns:p14="http://schemas.microsoft.com/office/powerpoint/2010/main" val="207811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8A8D-6B98-4F20-AF64-A206118F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26A7-C6D8-45EE-A9D1-E83E6705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input tokens use three embeddings:</a:t>
            </a:r>
          </a:p>
          <a:p>
            <a:pPr lvl="1"/>
            <a:r>
              <a:rPr lang="en-US" sz="2000" dirty="0"/>
              <a:t>Token embedding</a:t>
            </a:r>
          </a:p>
          <a:p>
            <a:pPr lvl="1"/>
            <a:r>
              <a:rPr lang="en-US" sz="2000" dirty="0"/>
              <a:t>Segment embedding: An indicator to distinguish between two sentences</a:t>
            </a:r>
          </a:p>
          <a:p>
            <a:pPr lvl="1"/>
            <a:r>
              <a:rPr lang="en-US" sz="2000" dirty="0"/>
              <a:t>Position embedding: To indicate positions of tokens in the sequence </a:t>
            </a:r>
          </a:p>
          <a:p>
            <a:r>
              <a:rPr lang="en-US" sz="2400" dirty="0"/>
              <a:t>The three embeddings are summed to get the input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EAEE-2069-4812-B306-A568C99B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F1F0CA4-C1A1-46A8-8945-AFD662140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214812"/>
          <a:ext cx="77152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15160" imgH="2324160" progId="Paint.Picture">
                  <p:embed/>
                </p:oleObj>
              </mc:Choice>
              <mc:Fallback>
                <p:oleObj name="Bitmap Image" r:id="rId2" imgW="7715160" imgH="2324160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F1F0CA4-C1A1-46A8-8945-AFD6621402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4214812"/>
                        <a:ext cx="771525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E71B4B-C1D3-4C53-9131-72E68B188D8A}"/>
              </a:ext>
            </a:extLst>
          </p:cNvPr>
          <p:cNvSpPr txBox="1"/>
          <p:nvPr/>
        </p:nvSpPr>
        <p:spPr>
          <a:xfrm>
            <a:off x="5334000" y="6567586"/>
            <a:ext cx="2095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Figure 2 from the paper.</a:t>
            </a:r>
          </a:p>
        </p:txBody>
      </p:sp>
    </p:spTree>
    <p:extLst>
      <p:ext uri="{BB962C8B-B14F-4D97-AF65-F5344CB8AC3E}">
        <p14:creationId xmlns:p14="http://schemas.microsoft.com/office/powerpoint/2010/main" val="365013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C87B-3F2F-924F-283F-D9CB9AE8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8231-06F9-99D6-8CF8-9F82A05C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Token embeddings:</a:t>
            </a:r>
          </a:p>
          <a:p>
            <a:pPr lvl="1"/>
            <a:r>
              <a:rPr lang="en-US" dirty="0"/>
              <a:t>These are learned in the embedding layer </a:t>
            </a:r>
          </a:p>
          <a:p>
            <a:r>
              <a:rPr lang="en-US" dirty="0"/>
              <a:t>Segment embeddings:</a:t>
            </a:r>
          </a:p>
          <a:p>
            <a:pPr lvl="1"/>
            <a:r>
              <a:rPr lang="en-US" dirty="0"/>
              <a:t>To distinguish between segments (e.g. first sentence vs. second sentence)</a:t>
            </a:r>
          </a:p>
          <a:p>
            <a:pPr lvl="1"/>
            <a:r>
              <a:rPr lang="en-US" dirty="0"/>
              <a:t>These could be something simple, e.g. all 0s for the first segment and all 1s for the second segment</a:t>
            </a:r>
          </a:p>
          <a:p>
            <a:pPr lvl="1"/>
            <a:r>
              <a:rPr lang="en-US" dirty="0"/>
              <a:t>Especially important for the NSP task</a:t>
            </a:r>
          </a:p>
          <a:p>
            <a:r>
              <a:rPr lang="en-US" dirty="0"/>
              <a:t>Position embeddings:</a:t>
            </a:r>
          </a:p>
          <a:p>
            <a:pPr lvl="1"/>
            <a:r>
              <a:rPr lang="en-US" dirty="0"/>
              <a:t>Same as in the transformer architecture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C9219-AB03-28DD-BD56-7B516F2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529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E5EA-092D-4417-B874-E72340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Word-Level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3441-66C4-47A8-963B-DFF0454E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Ordinary tokenization: word-by-word has the disadvantage of out-of-vocabulary (OOV) words</a:t>
            </a:r>
          </a:p>
          <a:p>
            <a:pPr lvl="1"/>
            <a:r>
              <a:rPr lang="en-US" dirty="0"/>
              <a:t>Words seen during testing which were not seen during training, usually rare words</a:t>
            </a:r>
          </a:p>
          <a:p>
            <a:r>
              <a:rPr lang="en-US" dirty="0"/>
              <a:t>Normally handled using the special “unknown” (UNK) token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 Applications like machine translation and conversational engines cannot handle it </a:t>
            </a:r>
          </a:p>
          <a:p>
            <a:pPr lvl="2"/>
            <a:r>
              <a:rPr lang="en-US" dirty="0"/>
              <a:t>“I don’t know” is not a good response</a:t>
            </a:r>
          </a:p>
          <a:p>
            <a:pPr lvl="1"/>
            <a:r>
              <a:rPr lang="en-US" dirty="0"/>
              <a:t>Blankets the actual word</a:t>
            </a:r>
          </a:p>
          <a:p>
            <a:pPr lvl="1"/>
            <a:r>
              <a:rPr lang="en-US" dirty="0"/>
              <a:t>Treats all unknown words as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463-CB05-423C-8D28-1D111989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537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B067-4625-7B12-AE91-CA71400C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C136-6848-1172-A716-A63BB3F3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possible alternate is character-by-character tokenization</a:t>
            </a:r>
          </a:p>
          <a:p>
            <a:r>
              <a:rPr lang="en-US" dirty="0"/>
              <a:t>No problem with OOV</a:t>
            </a:r>
          </a:p>
          <a:p>
            <a:pPr lvl="1"/>
            <a:r>
              <a:rPr lang="en-US" dirty="0"/>
              <a:t>All characters are known!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Very inefficient</a:t>
            </a:r>
          </a:p>
          <a:p>
            <a:pPr lvl="2"/>
            <a:r>
              <a:rPr lang="en-US" dirty="0"/>
              <a:t>Short sentence becomes a long sequence of characters</a:t>
            </a:r>
          </a:p>
          <a:p>
            <a:pPr lvl="1"/>
            <a:r>
              <a:rPr lang="en-US" dirty="0"/>
              <a:t>Low level processing, will have to learn that t-h-e as a sequence means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02C7-83A9-5D6A-4445-DF74DA05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778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1C22-F2E8-1267-743D-23FAC0E0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7463-D2DD-6A1B-C2A2-C3CC49A8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be do something in between the two extremes of word-level and character-level tokenization?</a:t>
            </a:r>
          </a:p>
          <a:p>
            <a:r>
              <a:rPr lang="en-US" dirty="0"/>
              <a:t>BERT uses a </a:t>
            </a:r>
            <a:r>
              <a:rPr lang="en-US" dirty="0" err="1"/>
              <a:t>subword</a:t>
            </a:r>
            <a:r>
              <a:rPr lang="en-US" dirty="0"/>
              <a:t> based tokenization scheme</a:t>
            </a:r>
          </a:p>
          <a:p>
            <a:pPr lvl="1"/>
            <a:r>
              <a:rPr lang="en-US" dirty="0"/>
              <a:t>Relatively new</a:t>
            </a:r>
          </a:p>
          <a:p>
            <a:pPr lvl="1"/>
            <a:r>
              <a:rPr lang="en-US" dirty="0" err="1"/>
              <a:t>Subword</a:t>
            </a:r>
            <a:r>
              <a:rPr lang="en-US" dirty="0"/>
              <a:t> =&gt; smaller than words</a:t>
            </a:r>
          </a:p>
          <a:p>
            <a:pPr lvl="2"/>
            <a:r>
              <a:rPr lang="en-US" dirty="0"/>
              <a:t>dishwasher </a:t>
            </a:r>
            <a:r>
              <a:rPr lang="en-US" dirty="0">
                <a:sym typeface="Wingdings" panose="05000000000000000000" pitchFamily="2" charset="2"/>
              </a:rPr>
              <a:t> dish + wash + er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subwords</a:t>
            </a:r>
            <a:r>
              <a:rPr lang="en-US" dirty="0">
                <a:sym typeface="Wingdings" panose="05000000000000000000" pitchFamily="2" charset="2"/>
              </a:rPr>
              <a:t> are statistically driven rather than linguistically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Some </a:t>
            </a:r>
            <a:r>
              <a:rPr lang="en-US" dirty="0" err="1">
                <a:sym typeface="Wingdings" panose="05000000000000000000" pitchFamily="2" charset="2"/>
              </a:rPr>
              <a:t>subwords</a:t>
            </a:r>
            <a:r>
              <a:rPr lang="en-US" dirty="0">
                <a:sym typeface="Wingdings" panose="05000000000000000000" pitchFamily="2" charset="2"/>
              </a:rPr>
              <a:t> may not be meaningful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B2FED-30ED-49CF-CEF6-145B0D80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53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E5EA-092D-4417-B874-E72340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3441-66C4-47A8-963B-DFF0454E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word is in the vocabulary, then use it</a:t>
            </a:r>
          </a:p>
          <a:p>
            <a:r>
              <a:rPr lang="en-US" dirty="0"/>
              <a:t>Otherwise, split it into two or more frequent </a:t>
            </a:r>
            <a:r>
              <a:rPr lang="en-US" dirty="0" err="1"/>
              <a:t>subwords</a:t>
            </a:r>
            <a:r>
              <a:rPr lang="en-US" dirty="0"/>
              <a:t> such that all of them are in the vocabulary</a:t>
            </a:r>
          </a:p>
          <a:p>
            <a:pPr lvl="1"/>
            <a:r>
              <a:rPr lang="en-US" dirty="0"/>
              <a:t>Vocabulary contains individual characters hence a split is always possible</a:t>
            </a:r>
          </a:p>
          <a:p>
            <a:pPr lvl="1"/>
            <a:r>
              <a:rPr lang="en-US" dirty="0"/>
              <a:t>The subsequent </a:t>
            </a:r>
            <a:r>
              <a:rPr lang="en-US" dirty="0" err="1"/>
              <a:t>subwords</a:t>
            </a:r>
            <a:r>
              <a:rPr lang="en-US" dirty="0"/>
              <a:t> are indicated by ## symbol </a:t>
            </a:r>
          </a:p>
          <a:p>
            <a:pPr lvl="1"/>
            <a:r>
              <a:rPr lang="en-US" dirty="0"/>
              <a:t>Playing -&gt; play + ##ing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463-CB05-423C-8D28-1D111989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984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E5EA-092D-4417-B874-E72340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3441-66C4-47A8-963B-DFF0454EF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build the vocabulary?</a:t>
            </a:r>
          </a:p>
          <a:p>
            <a:r>
              <a:rPr lang="en-US" dirty="0"/>
              <a:t>There are multiple methods, most widely used is </a:t>
            </a:r>
            <a:r>
              <a:rPr lang="en-US" i="1" dirty="0"/>
              <a:t>byte-pair encoding (BPE)</a:t>
            </a:r>
          </a:p>
          <a:p>
            <a:pPr lvl="1"/>
            <a:r>
              <a:rPr lang="en-US" dirty="0"/>
              <a:t>BERT used a different but related method: </a:t>
            </a:r>
            <a:r>
              <a:rPr lang="en-US" dirty="0" err="1"/>
              <a:t>WordPiece</a:t>
            </a:r>
            <a:r>
              <a:rPr lang="en-US" dirty="0"/>
              <a:t> tokenization</a:t>
            </a:r>
          </a:p>
          <a:p>
            <a:r>
              <a:rPr lang="en-US" dirty="0"/>
              <a:t>Vocabulary is built from characters up by merging pairs in the current vocabulary which occur most frequently in a corpus, till a desired vocabulary size is reached (30K in BERT)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4463-CB05-423C-8D28-1D111989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1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9C7C-E6C0-4525-8925-BD2CA492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EB64-4F09-4D87-9E9D-548E2DA5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Devlin, Jacob, Ming-Wei Chang, Kenton Lee, and Kristina Toutanova. "BERT: Pre-training of deep bidirectional transformers for language understanding." </a:t>
            </a:r>
            <a:r>
              <a:rPr lang="en-US" i="1" dirty="0" err="1"/>
              <a:t>arXiv</a:t>
            </a:r>
            <a:r>
              <a:rPr lang="en-US" i="1" dirty="0"/>
              <a:t> preprint arXiv:1810.04805</a:t>
            </a:r>
            <a:r>
              <a:rPr lang="en-US" dirty="0"/>
              <a:t> (2018).</a:t>
            </a:r>
            <a:endParaRPr lang="en-US" dirty="0"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https://arxiv.org/abs/1810.04805</a:t>
            </a:r>
            <a:endParaRPr lang="en-US" dirty="0"/>
          </a:p>
          <a:p>
            <a:pPr lvl="2"/>
            <a:r>
              <a:rPr lang="en-US" dirty="0"/>
              <a:t>Later appeared in NAACL-HLT 2019</a:t>
            </a:r>
          </a:p>
          <a:p>
            <a:pPr lvl="1"/>
            <a:r>
              <a:rPr lang="en-US" dirty="0"/>
              <a:t>More than 84,000 citations since 2018</a:t>
            </a:r>
          </a:p>
          <a:p>
            <a:pPr lvl="1"/>
            <a:r>
              <a:rPr lang="en-US" dirty="0"/>
              <a:t>Has been transformational in NLP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9C6D8-754F-4129-BC4A-FE5F3433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1681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16CB-B450-8A25-9D59-97EB7669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FB2FA-BA05-A4F1-8D3D-FD2F6E5A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52D56-4C3C-8E4B-F17A-1A6FE0ED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59813"/>
            <a:ext cx="6853651" cy="393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0072C-7A0B-E67B-CE3E-A6048DBF12F4}"/>
              </a:ext>
            </a:extLst>
          </p:cNvPr>
          <p:cNvSpPr txBox="1"/>
          <p:nvPr/>
        </p:nvSpPr>
        <p:spPr>
          <a:xfrm>
            <a:off x="914400" y="5484911"/>
            <a:ext cx="313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Adapted Figure 10.6 from Textbook1.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6460E-414E-A2CF-C527-D2EEBD49AD04}"/>
              </a:ext>
            </a:extLst>
          </p:cNvPr>
          <p:cNvSpPr txBox="1"/>
          <p:nvPr/>
        </p:nvSpPr>
        <p:spPr>
          <a:xfrm>
            <a:off x="5562600" y="3962400"/>
            <a:ext cx="341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vocabulary: low, _, e, s,</a:t>
            </a:r>
          </a:p>
          <a:p>
            <a:r>
              <a:rPr lang="en-US" dirty="0"/>
              <a:t>t, n, w, er_, w </a:t>
            </a:r>
            <a:r>
              <a:rPr lang="en-US" dirty="0" err="1"/>
              <a:t>i</a:t>
            </a:r>
            <a:r>
              <a:rPr lang="en-US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619A6-42B3-A13F-F0C5-C12B37BF5452}"/>
              </a:ext>
            </a:extLst>
          </p:cNvPr>
          <p:cNvSpPr txBox="1"/>
          <p:nvPr/>
        </p:nvSpPr>
        <p:spPr>
          <a:xfrm>
            <a:off x="926592" y="109811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</a:rPr>
              <a:t>Byte-pair encoding  method: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C8AB5-05CB-C990-8C84-017C1E77F6EA}"/>
              </a:ext>
            </a:extLst>
          </p:cNvPr>
          <p:cNvSpPr/>
          <p:nvPr/>
        </p:nvSpPr>
        <p:spPr>
          <a:xfrm>
            <a:off x="2743200" y="1584950"/>
            <a:ext cx="2362200" cy="176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CDF3B-BBF7-4451-C119-62A4261B3B4F}"/>
              </a:ext>
            </a:extLst>
          </p:cNvPr>
          <p:cNvSpPr/>
          <p:nvPr/>
        </p:nvSpPr>
        <p:spPr>
          <a:xfrm>
            <a:off x="5105400" y="1636217"/>
            <a:ext cx="2362200" cy="176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12F27-1A55-8CCB-E134-851DCB5CDC20}"/>
              </a:ext>
            </a:extLst>
          </p:cNvPr>
          <p:cNvSpPr/>
          <p:nvPr/>
        </p:nvSpPr>
        <p:spPr>
          <a:xfrm>
            <a:off x="893064" y="3439524"/>
            <a:ext cx="2362200" cy="176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66114-FD16-9D29-794D-151465E22F75}"/>
              </a:ext>
            </a:extLst>
          </p:cNvPr>
          <p:cNvSpPr/>
          <p:nvPr/>
        </p:nvSpPr>
        <p:spPr>
          <a:xfrm>
            <a:off x="3212592" y="3564661"/>
            <a:ext cx="2362200" cy="1767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ED62-1949-5A6E-A54F-6C486055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F73B-6719-1613-AACC-01357868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No OOV problem!</a:t>
            </a:r>
          </a:p>
          <a:p>
            <a:pPr lvl="1"/>
            <a:r>
              <a:rPr lang="en-US" dirty="0"/>
              <a:t>Unknown words are simply split into known </a:t>
            </a:r>
            <a:r>
              <a:rPr lang="en-US" dirty="0" err="1"/>
              <a:t>subwords</a:t>
            </a:r>
            <a:endParaRPr lang="en-US" dirty="0"/>
          </a:p>
          <a:p>
            <a:pPr lvl="1"/>
            <a:r>
              <a:rPr lang="en-US" dirty="0"/>
              <a:t>Unknown word is not blindly blanketed </a:t>
            </a:r>
          </a:p>
          <a:p>
            <a:pPr lvl="1"/>
            <a:r>
              <a:rPr lang="en-US" dirty="0"/>
              <a:t>Each unknown word is treated differently </a:t>
            </a:r>
          </a:p>
          <a:p>
            <a:r>
              <a:rPr lang="en-US" dirty="0"/>
              <a:t>Efficient</a:t>
            </a:r>
          </a:p>
          <a:p>
            <a:pPr lvl="1"/>
            <a:r>
              <a:rPr lang="en-US" dirty="0"/>
              <a:t>Unlike character-level tokenization, the sequence does not become too long and not too low-level</a:t>
            </a:r>
          </a:p>
          <a:p>
            <a:r>
              <a:rPr lang="en-US" dirty="0"/>
              <a:t>Complete control over vocabulary level</a:t>
            </a:r>
          </a:p>
          <a:p>
            <a:pPr marL="0" indent="0">
              <a:buNone/>
            </a:pPr>
            <a:r>
              <a:rPr lang="en-US"/>
              <a:t>Also used </a:t>
            </a:r>
            <a:r>
              <a:rPr lang="en-US" dirty="0"/>
              <a:t>in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D5042-EA3F-8339-8D1F-C3B87D7A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509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68ED-E274-4CEF-93DB-709EB85B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397-778C-48CD-AEAC-2105C710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</a:t>
            </a:r>
            <a:r>
              <a:rPr lang="en-US" dirty="0"/>
              <a:t>idirectional </a:t>
            </a:r>
            <a:r>
              <a:rPr lang="en-US" b="1" dirty="0"/>
              <a:t>E</a:t>
            </a:r>
            <a:r>
              <a:rPr lang="en-US" dirty="0"/>
              <a:t>ncoder </a:t>
            </a:r>
            <a:r>
              <a:rPr lang="en-US" b="1" dirty="0"/>
              <a:t>R</a:t>
            </a:r>
            <a:r>
              <a:rPr lang="en-US" dirty="0"/>
              <a:t>epresentations from </a:t>
            </a:r>
            <a:r>
              <a:rPr lang="en-US" b="1" dirty="0"/>
              <a:t>T</a:t>
            </a:r>
            <a:r>
              <a:rPr lang="en-US" dirty="0"/>
              <a:t>ransformers</a:t>
            </a:r>
          </a:p>
          <a:p>
            <a:r>
              <a:rPr lang="en-US" dirty="0"/>
              <a:t>Uses only the encoder part of the transformer architecture</a:t>
            </a:r>
          </a:p>
          <a:p>
            <a:r>
              <a:rPr lang="en-US" dirty="0"/>
              <a:t>Generates context-based representations of the input</a:t>
            </a:r>
          </a:p>
          <a:p>
            <a:r>
              <a:rPr lang="en-US" dirty="0"/>
              <a:t>The new representation can then be used for various NLP tasks</a:t>
            </a:r>
          </a:p>
          <a:p>
            <a:r>
              <a:rPr lang="en-US" dirty="0"/>
              <a:t>Pre-trained for language modelling tasks, can be then fine-tuned for other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798E2-BF10-4D40-A116-9AE283BA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6" name="Picture 5" descr="A picture containing doll, toy, clipart&#10;&#10;Description automatically generated">
            <a:extLst>
              <a:ext uri="{FF2B5EF4-FFF2-40B4-BE49-F238E27FC236}">
                <a16:creationId xmlns:a16="http://schemas.microsoft.com/office/drawing/2014/main" id="{C3E2E4D0-6388-44E2-9E56-E8C6B3589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85065"/>
            <a:ext cx="838200" cy="11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8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9AFC-98F3-4C9E-8505-30571567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871"/>
            <a:ext cx="8229600" cy="1143000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0AD2-0133-4553-871A-D5161311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B1174E9-EB53-46B2-935D-224D7092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47764"/>
            <a:ext cx="3940945" cy="55911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0BCCA7-C39C-4D1A-8262-C36ACF5085C0}"/>
              </a:ext>
            </a:extLst>
          </p:cNvPr>
          <p:cNvSpPr/>
          <p:nvPr/>
        </p:nvSpPr>
        <p:spPr>
          <a:xfrm>
            <a:off x="4212455" y="947764"/>
            <a:ext cx="2209800" cy="5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E675F-DA06-4A58-99E7-5624A06F81D6}"/>
              </a:ext>
            </a:extLst>
          </p:cNvPr>
          <p:cNvSpPr/>
          <p:nvPr/>
        </p:nvSpPr>
        <p:spPr>
          <a:xfrm>
            <a:off x="2155055" y="25146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Representation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64493-135F-42DC-9E32-24DE45BFA84F}"/>
              </a:ext>
            </a:extLst>
          </p:cNvPr>
          <p:cNvCxnSpPr/>
          <p:nvPr/>
        </p:nvCxnSpPr>
        <p:spPr>
          <a:xfrm flipV="1">
            <a:off x="3429000" y="2090764"/>
            <a:ext cx="0" cy="42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46CF63-EB8B-4D30-8381-F193038D9E09}"/>
              </a:ext>
            </a:extLst>
          </p:cNvPr>
          <p:cNvSpPr/>
          <p:nvPr/>
        </p:nvSpPr>
        <p:spPr>
          <a:xfrm>
            <a:off x="2155055" y="1628641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layer(s)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BE7628-1A41-458A-BE98-737BFF20B6B3}"/>
              </a:ext>
            </a:extLst>
          </p:cNvPr>
          <p:cNvCxnSpPr/>
          <p:nvPr/>
        </p:nvCxnSpPr>
        <p:spPr>
          <a:xfrm flipV="1">
            <a:off x="3429000" y="1295400"/>
            <a:ext cx="0" cy="3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D01018-FBCF-4EA2-844E-103206D4D111}"/>
              </a:ext>
            </a:extLst>
          </p:cNvPr>
          <p:cNvSpPr txBox="1"/>
          <p:nvPr/>
        </p:nvSpPr>
        <p:spPr>
          <a:xfrm>
            <a:off x="2751338" y="100204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Output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A746F5D-BE86-4289-B470-2420846BF93B}"/>
              </a:ext>
            </a:extLst>
          </p:cNvPr>
          <p:cNvSpPr/>
          <p:nvPr/>
        </p:nvSpPr>
        <p:spPr>
          <a:xfrm>
            <a:off x="1527466" y="2514600"/>
            <a:ext cx="420443" cy="259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935F26-B059-4335-9328-6977122AD50F}"/>
              </a:ext>
            </a:extLst>
          </p:cNvPr>
          <p:cNvSpPr txBox="1"/>
          <p:nvPr/>
        </p:nvSpPr>
        <p:spPr>
          <a:xfrm>
            <a:off x="201463" y="389203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Pre-trained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333379E-28E7-4198-A8BC-91C4A20F739B}"/>
              </a:ext>
            </a:extLst>
          </p:cNvPr>
          <p:cNvSpPr/>
          <p:nvPr/>
        </p:nvSpPr>
        <p:spPr>
          <a:xfrm>
            <a:off x="1679867" y="990599"/>
            <a:ext cx="406386" cy="1295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5BFEE-C5FE-417C-94FD-765D2C26E466}"/>
              </a:ext>
            </a:extLst>
          </p:cNvPr>
          <p:cNvSpPr txBox="1"/>
          <p:nvPr/>
        </p:nvSpPr>
        <p:spPr>
          <a:xfrm>
            <a:off x="181255" y="145055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Fine-tuned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AF840F3-E219-4D94-85B8-203E9F4BCC74}"/>
              </a:ext>
            </a:extLst>
          </p:cNvPr>
          <p:cNvSpPr/>
          <p:nvPr/>
        </p:nvSpPr>
        <p:spPr>
          <a:xfrm>
            <a:off x="1396521" y="1002045"/>
            <a:ext cx="283346" cy="4255755"/>
          </a:xfrm>
          <a:prstGeom prst="leftBrace">
            <a:avLst>
              <a:gd name="adj1" fmla="val 8333"/>
              <a:gd name="adj2" fmla="val 147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4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373-1A6D-0735-0CC9-B2D95455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/>
              <a:t>A New Learning Paradigm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6BEE-4ECD-9CB2-8738-037269F1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Traditionally, </a:t>
            </a:r>
            <a:r>
              <a:rPr lang="en-US" b="1" i="1" dirty="0"/>
              <a:t>for each </a:t>
            </a:r>
            <a:r>
              <a:rPr lang="en-US" dirty="0"/>
              <a:t>NLP task:</a:t>
            </a:r>
          </a:p>
          <a:p>
            <a:pPr lvl="1"/>
            <a:r>
              <a:rPr lang="en-US" dirty="0"/>
              <a:t>Task-specific training data was prepared (typically small)</a:t>
            </a:r>
          </a:p>
          <a:p>
            <a:pPr lvl="1"/>
            <a:r>
              <a:rPr lang="en-US" dirty="0"/>
              <a:t>Machine learning model was trained </a:t>
            </a:r>
          </a:p>
          <a:p>
            <a:pPr lvl="1"/>
            <a:r>
              <a:rPr lang="en-US" dirty="0"/>
              <a:t>Trained model could do that task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4B9C-E63B-FFDB-0970-0BB817B2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073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F97E-01B5-3B3F-6FB6-69E5476A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dirty="0"/>
              <a:t>A New Learning Paradigm in 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0A8A-62D2-FC24-8E36-D4F735E2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66B06EA-8BBD-E56C-46DF-A41903A458CC}"/>
              </a:ext>
            </a:extLst>
          </p:cNvPr>
          <p:cNvSpPr/>
          <p:nvPr/>
        </p:nvSpPr>
        <p:spPr>
          <a:xfrm>
            <a:off x="3429000" y="2438400"/>
            <a:ext cx="533400" cy="228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96678-5917-452D-2E9C-9F3BD4D5982C}"/>
              </a:ext>
            </a:extLst>
          </p:cNvPr>
          <p:cNvSpPr txBox="1"/>
          <p:nvPr/>
        </p:nvSpPr>
        <p:spPr>
          <a:xfrm>
            <a:off x="2895600" y="2071239"/>
            <a:ext cx="132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data1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E9F7D-6B56-5A4C-EA59-5BD0B3179BEB}"/>
              </a:ext>
            </a:extLst>
          </p:cNvPr>
          <p:cNvSpPr/>
          <p:nvPr/>
        </p:nvSpPr>
        <p:spPr>
          <a:xfrm>
            <a:off x="4495800" y="2342405"/>
            <a:ext cx="838200" cy="42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205FE-0B21-67EF-3BB4-BCDDEB3F7175}"/>
              </a:ext>
            </a:extLst>
          </p:cNvPr>
          <p:cNvSpPr txBox="1"/>
          <p:nvPr/>
        </p:nvSpPr>
        <p:spPr>
          <a:xfrm>
            <a:off x="4520170" y="2011487"/>
            <a:ext cx="16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F71DEC-1F29-61EF-ECE3-4190C7524A58}"/>
              </a:ext>
            </a:extLst>
          </p:cNvPr>
          <p:cNvCxnSpPr>
            <a:stCxn id="12" idx="4"/>
            <a:endCxn id="14" idx="1"/>
          </p:cNvCxnSpPr>
          <p:nvPr/>
        </p:nvCxnSpPr>
        <p:spPr>
          <a:xfrm>
            <a:off x="3962400" y="2552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883BFA-17BB-365B-2945-7AB93E4C8BA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34000" y="2552699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38086-03DE-8A79-C0E4-CF3EB0E1C057}"/>
              </a:ext>
            </a:extLst>
          </p:cNvPr>
          <p:cNvSpPr txBox="1"/>
          <p:nvPr/>
        </p:nvSpPr>
        <p:spPr>
          <a:xfrm>
            <a:off x="6046092" y="2368033"/>
            <a:ext cx="104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NLP Task1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18DF30DD-989E-DFA4-71B8-D405691B62BD}"/>
              </a:ext>
            </a:extLst>
          </p:cNvPr>
          <p:cNvSpPr/>
          <p:nvPr/>
        </p:nvSpPr>
        <p:spPr>
          <a:xfrm>
            <a:off x="3429000" y="3210068"/>
            <a:ext cx="533400" cy="228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6434B-63BA-2ADD-6C75-57BF0C7DDEBD}"/>
              </a:ext>
            </a:extLst>
          </p:cNvPr>
          <p:cNvSpPr txBox="1"/>
          <p:nvPr/>
        </p:nvSpPr>
        <p:spPr>
          <a:xfrm>
            <a:off x="2895600" y="2842907"/>
            <a:ext cx="132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data2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F0F968-EA72-58A1-4863-2FEAF81682BC}"/>
              </a:ext>
            </a:extLst>
          </p:cNvPr>
          <p:cNvSpPr/>
          <p:nvPr/>
        </p:nvSpPr>
        <p:spPr>
          <a:xfrm>
            <a:off x="4495800" y="3114073"/>
            <a:ext cx="838200" cy="42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488095-C224-9E10-7051-EA767B985916}"/>
              </a:ext>
            </a:extLst>
          </p:cNvPr>
          <p:cNvSpPr txBox="1"/>
          <p:nvPr/>
        </p:nvSpPr>
        <p:spPr>
          <a:xfrm>
            <a:off x="4444911" y="2818875"/>
            <a:ext cx="16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86DBCA-86BA-0B9D-E170-D42B451B23F3}"/>
              </a:ext>
            </a:extLst>
          </p:cNvPr>
          <p:cNvCxnSpPr>
            <a:stCxn id="36" idx="4"/>
            <a:endCxn id="38" idx="1"/>
          </p:cNvCxnSpPr>
          <p:nvPr/>
        </p:nvCxnSpPr>
        <p:spPr>
          <a:xfrm>
            <a:off x="3962400" y="332436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B0866-03FA-09A8-FF6B-93AA251221C8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5334000" y="3324367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AC791A-15B0-DE56-F93D-D6A90A910032}"/>
              </a:ext>
            </a:extLst>
          </p:cNvPr>
          <p:cNvSpPr txBox="1"/>
          <p:nvPr/>
        </p:nvSpPr>
        <p:spPr>
          <a:xfrm>
            <a:off x="6046092" y="3139701"/>
            <a:ext cx="104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NLP Task2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FFEF9485-30CA-A3F4-9EE7-0329A760BE5D}"/>
              </a:ext>
            </a:extLst>
          </p:cNvPr>
          <p:cNvSpPr/>
          <p:nvPr/>
        </p:nvSpPr>
        <p:spPr>
          <a:xfrm>
            <a:off x="3424798" y="3867436"/>
            <a:ext cx="533400" cy="228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E9DE40-6B43-6A4E-1156-DA68CD4D7091}"/>
              </a:ext>
            </a:extLst>
          </p:cNvPr>
          <p:cNvSpPr/>
          <p:nvPr/>
        </p:nvSpPr>
        <p:spPr>
          <a:xfrm>
            <a:off x="4491598" y="3771441"/>
            <a:ext cx="838200" cy="42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8CABF9-362E-C815-D065-8B5E8625C86C}"/>
              </a:ext>
            </a:extLst>
          </p:cNvPr>
          <p:cNvCxnSpPr>
            <a:stCxn id="45" idx="4"/>
            <a:endCxn id="46" idx="1"/>
          </p:cNvCxnSpPr>
          <p:nvPr/>
        </p:nvCxnSpPr>
        <p:spPr>
          <a:xfrm>
            <a:off x="3958198" y="398173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3E4901-C5EA-34A4-4BED-424F920ACDA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329798" y="3981735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B4C2265-547F-0F72-2AD3-AD29C39DE50B}"/>
              </a:ext>
            </a:extLst>
          </p:cNvPr>
          <p:cNvSpPr txBox="1"/>
          <p:nvPr/>
        </p:nvSpPr>
        <p:spPr>
          <a:xfrm>
            <a:off x="6041890" y="3797069"/>
            <a:ext cx="104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NLP Task3</a:t>
            </a:r>
          </a:p>
        </p:txBody>
      </p: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B9A4DD4E-079A-BBB5-C78B-48555E3AEF6D}"/>
              </a:ext>
            </a:extLst>
          </p:cNvPr>
          <p:cNvSpPr/>
          <p:nvPr/>
        </p:nvSpPr>
        <p:spPr>
          <a:xfrm>
            <a:off x="3453370" y="4552206"/>
            <a:ext cx="533400" cy="228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FB14B0-B6E1-7B8D-611E-3AC2C9B540FD}"/>
              </a:ext>
            </a:extLst>
          </p:cNvPr>
          <p:cNvSpPr/>
          <p:nvPr/>
        </p:nvSpPr>
        <p:spPr>
          <a:xfrm>
            <a:off x="4520170" y="4456211"/>
            <a:ext cx="838200" cy="42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B3B57E-43E3-7690-78BD-9DD131B939EF}"/>
              </a:ext>
            </a:extLst>
          </p:cNvPr>
          <p:cNvCxnSpPr>
            <a:stCxn id="52" idx="4"/>
            <a:endCxn id="53" idx="1"/>
          </p:cNvCxnSpPr>
          <p:nvPr/>
        </p:nvCxnSpPr>
        <p:spPr>
          <a:xfrm>
            <a:off x="3986770" y="466650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F113AF-931C-F579-E685-EB06CBA9BA3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358370" y="4666505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4146ED-FC17-B85F-6210-2655D5F3134E}"/>
              </a:ext>
            </a:extLst>
          </p:cNvPr>
          <p:cNvSpPr txBox="1"/>
          <p:nvPr/>
        </p:nvSpPr>
        <p:spPr>
          <a:xfrm>
            <a:off x="6070462" y="4481839"/>
            <a:ext cx="104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NLP Task4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7213AE-ACD3-40B6-7769-781F6B981850}"/>
              </a:ext>
            </a:extLst>
          </p:cNvPr>
          <p:cNvSpPr txBox="1"/>
          <p:nvPr/>
        </p:nvSpPr>
        <p:spPr>
          <a:xfrm>
            <a:off x="3204564" y="3561850"/>
            <a:ext cx="132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data3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9773B2-A07F-7B63-F089-F3C15FEFA53C}"/>
              </a:ext>
            </a:extLst>
          </p:cNvPr>
          <p:cNvSpPr txBox="1"/>
          <p:nvPr/>
        </p:nvSpPr>
        <p:spPr>
          <a:xfrm>
            <a:off x="3147608" y="4190710"/>
            <a:ext cx="132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data4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BBE7A0-19FB-91F0-1576-3F904DB9FAB1}"/>
              </a:ext>
            </a:extLst>
          </p:cNvPr>
          <p:cNvSpPr txBox="1"/>
          <p:nvPr/>
        </p:nvSpPr>
        <p:spPr>
          <a:xfrm>
            <a:off x="4420541" y="3502223"/>
            <a:ext cx="16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C9CA75-ACF5-292E-9F16-6055EF02327A}"/>
              </a:ext>
            </a:extLst>
          </p:cNvPr>
          <p:cNvSpPr txBox="1"/>
          <p:nvPr/>
        </p:nvSpPr>
        <p:spPr>
          <a:xfrm>
            <a:off x="4419600" y="4188023"/>
            <a:ext cx="16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05BA31-633A-74F0-3648-9D315D5B3CB9}"/>
              </a:ext>
            </a:extLst>
          </p:cNvPr>
          <p:cNvSpPr txBox="1"/>
          <p:nvPr/>
        </p:nvSpPr>
        <p:spPr>
          <a:xfrm>
            <a:off x="381000" y="1225890"/>
            <a:ext cx="441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66FF"/>
                </a:solidFill>
              </a:rPr>
              <a:t>Traditional learning in NLP</a:t>
            </a:r>
          </a:p>
        </p:txBody>
      </p:sp>
    </p:spTree>
    <p:extLst>
      <p:ext uri="{BB962C8B-B14F-4D97-AF65-F5344CB8AC3E}">
        <p14:creationId xmlns:p14="http://schemas.microsoft.com/office/powerpoint/2010/main" val="152602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26" grpId="0"/>
      <p:bldP spid="36" grpId="0" animBg="1"/>
      <p:bldP spid="37" grpId="0"/>
      <p:bldP spid="38" grpId="0" animBg="1"/>
      <p:bldP spid="39" grpId="0"/>
      <p:bldP spid="43" grpId="0"/>
      <p:bldP spid="45" grpId="0" animBg="1"/>
      <p:bldP spid="46" grpId="0" animBg="1"/>
      <p:bldP spid="50" grpId="0"/>
      <p:bldP spid="52" grpId="0" animBg="1"/>
      <p:bldP spid="53" grpId="0" animBg="1"/>
      <p:bldP spid="57" grpId="0"/>
      <p:bldP spid="59" grpId="0"/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1373-1A6D-0735-0CC9-B2D95455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dirty="0"/>
              <a:t>A New Learning Paradigm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6BEE-4ECD-9CB2-8738-037269F1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BERT:</a:t>
            </a:r>
          </a:p>
          <a:p>
            <a:pPr lvl="1"/>
            <a:r>
              <a:rPr lang="en-US" dirty="0"/>
              <a:t>Pre-trained to learn “general language” on massive amounts of text through self-supervision</a:t>
            </a:r>
          </a:p>
          <a:p>
            <a:pPr lvl="1"/>
            <a:r>
              <a:rPr lang="en-US" dirty="0"/>
              <a:t>Fine-tuned on a specific NLP task using the task-specific training data (typically small)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4B9C-E63B-FFDB-0970-0BB817B2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30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F97E-01B5-3B3F-6FB6-69E5476A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dirty="0"/>
              <a:t>A New Learning Paradigm in NLP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0A8A-62D2-FC24-8E36-D4F735E2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826A-10D9-4B74-BF3F-66BA54B479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8B40766-87DB-7B2F-9694-45536A30864C}"/>
              </a:ext>
            </a:extLst>
          </p:cNvPr>
          <p:cNvSpPr/>
          <p:nvPr/>
        </p:nvSpPr>
        <p:spPr>
          <a:xfrm>
            <a:off x="217538" y="1955267"/>
            <a:ext cx="2133600" cy="446551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text corpus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7330B-DF42-4770-C70F-4365E7905C06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351138" y="3631097"/>
            <a:ext cx="1298448" cy="55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98AE44-7819-35C5-297D-C1097EC65891}"/>
              </a:ext>
            </a:extLst>
          </p:cNvPr>
          <p:cNvSpPr/>
          <p:nvPr/>
        </p:nvSpPr>
        <p:spPr>
          <a:xfrm>
            <a:off x="3629028" y="3419332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D3725-E8EC-3ACE-262A-8381595CA86D}"/>
              </a:ext>
            </a:extLst>
          </p:cNvPr>
          <p:cNvSpPr txBox="1"/>
          <p:nvPr/>
        </p:nvSpPr>
        <p:spPr>
          <a:xfrm>
            <a:off x="2328672" y="33179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66B06EA-8BBD-E56C-46DF-A41903A458CC}"/>
              </a:ext>
            </a:extLst>
          </p:cNvPr>
          <p:cNvSpPr/>
          <p:nvPr/>
        </p:nvSpPr>
        <p:spPr>
          <a:xfrm>
            <a:off x="5105400" y="2438400"/>
            <a:ext cx="533400" cy="228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96678-5917-452D-2E9C-9F3BD4D5982C}"/>
              </a:ext>
            </a:extLst>
          </p:cNvPr>
          <p:cNvSpPr txBox="1"/>
          <p:nvPr/>
        </p:nvSpPr>
        <p:spPr>
          <a:xfrm>
            <a:off x="4572000" y="2071239"/>
            <a:ext cx="132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data1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E9F7D-6B56-5A4C-EA59-5BD0B3179BEB}"/>
              </a:ext>
            </a:extLst>
          </p:cNvPr>
          <p:cNvSpPr/>
          <p:nvPr/>
        </p:nvSpPr>
        <p:spPr>
          <a:xfrm>
            <a:off x="6172200" y="2342405"/>
            <a:ext cx="838200" cy="42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205FE-0B21-67EF-3BB4-BCDDEB3F7175}"/>
              </a:ext>
            </a:extLst>
          </p:cNvPr>
          <p:cNvSpPr txBox="1"/>
          <p:nvPr/>
        </p:nvSpPr>
        <p:spPr>
          <a:xfrm>
            <a:off x="5930830" y="2011488"/>
            <a:ext cx="16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Fine-tuned Model1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F71DEC-1F29-61EF-ECE3-4190C7524A58}"/>
              </a:ext>
            </a:extLst>
          </p:cNvPr>
          <p:cNvCxnSpPr>
            <a:stCxn id="12" idx="4"/>
            <a:endCxn id="14" idx="1"/>
          </p:cNvCxnSpPr>
          <p:nvPr/>
        </p:nvCxnSpPr>
        <p:spPr>
          <a:xfrm>
            <a:off x="5638800" y="25527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B94B1C-3DD5-078B-60F1-C4F2D3687A2C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572000" y="2552700"/>
            <a:ext cx="1600200" cy="86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883BFA-17BB-365B-2945-7AB93E4C8BA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010400" y="2552699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38086-03DE-8A79-C0E4-CF3EB0E1C057}"/>
              </a:ext>
            </a:extLst>
          </p:cNvPr>
          <p:cNvSpPr txBox="1"/>
          <p:nvPr/>
        </p:nvSpPr>
        <p:spPr>
          <a:xfrm>
            <a:off x="7722492" y="2368033"/>
            <a:ext cx="104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NLP Task1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18DF30DD-989E-DFA4-71B8-D405691B62BD}"/>
              </a:ext>
            </a:extLst>
          </p:cNvPr>
          <p:cNvSpPr/>
          <p:nvPr/>
        </p:nvSpPr>
        <p:spPr>
          <a:xfrm>
            <a:off x="5105400" y="3210068"/>
            <a:ext cx="533400" cy="228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A6434B-63BA-2ADD-6C75-57BF0C7DDEBD}"/>
              </a:ext>
            </a:extLst>
          </p:cNvPr>
          <p:cNvSpPr txBox="1"/>
          <p:nvPr/>
        </p:nvSpPr>
        <p:spPr>
          <a:xfrm>
            <a:off x="4572000" y="2842907"/>
            <a:ext cx="132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data2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F0F968-EA72-58A1-4863-2FEAF81682BC}"/>
              </a:ext>
            </a:extLst>
          </p:cNvPr>
          <p:cNvSpPr/>
          <p:nvPr/>
        </p:nvSpPr>
        <p:spPr>
          <a:xfrm>
            <a:off x="6172200" y="3114073"/>
            <a:ext cx="838200" cy="42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488095-C224-9E10-7051-EA767B985916}"/>
              </a:ext>
            </a:extLst>
          </p:cNvPr>
          <p:cNvSpPr txBox="1"/>
          <p:nvPr/>
        </p:nvSpPr>
        <p:spPr>
          <a:xfrm>
            <a:off x="5930830" y="2783156"/>
            <a:ext cx="16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Fine-tuned Model2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86DBCA-86BA-0B9D-E170-D42B451B23F3}"/>
              </a:ext>
            </a:extLst>
          </p:cNvPr>
          <p:cNvCxnSpPr>
            <a:stCxn id="36" idx="4"/>
            <a:endCxn id="38" idx="1"/>
          </p:cNvCxnSpPr>
          <p:nvPr/>
        </p:nvCxnSpPr>
        <p:spPr>
          <a:xfrm>
            <a:off x="5638800" y="332436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B57974-8457-6FDB-4C8D-4FFB1ADC8D91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4924428" y="3324368"/>
            <a:ext cx="1247772" cy="36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B0866-03FA-09A8-FF6B-93AA251221C8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010400" y="3324367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CAC791A-15B0-DE56-F93D-D6A90A910032}"/>
              </a:ext>
            </a:extLst>
          </p:cNvPr>
          <p:cNvSpPr txBox="1"/>
          <p:nvPr/>
        </p:nvSpPr>
        <p:spPr>
          <a:xfrm>
            <a:off x="7722492" y="3139701"/>
            <a:ext cx="104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NLP Task2</a:t>
            </a: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FFEF9485-30CA-A3F4-9EE7-0329A760BE5D}"/>
              </a:ext>
            </a:extLst>
          </p:cNvPr>
          <p:cNvSpPr/>
          <p:nvPr/>
        </p:nvSpPr>
        <p:spPr>
          <a:xfrm>
            <a:off x="5101198" y="3867436"/>
            <a:ext cx="533400" cy="228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E9DE40-6B43-6A4E-1156-DA68CD4D7091}"/>
              </a:ext>
            </a:extLst>
          </p:cNvPr>
          <p:cNvSpPr/>
          <p:nvPr/>
        </p:nvSpPr>
        <p:spPr>
          <a:xfrm>
            <a:off x="6167998" y="3771441"/>
            <a:ext cx="838200" cy="42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8CABF9-362E-C815-D065-8B5E8625C86C}"/>
              </a:ext>
            </a:extLst>
          </p:cNvPr>
          <p:cNvCxnSpPr>
            <a:stCxn id="45" idx="4"/>
            <a:endCxn id="46" idx="1"/>
          </p:cNvCxnSpPr>
          <p:nvPr/>
        </p:nvCxnSpPr>
        <p:spPr>
          <a:xfrm>
            <a:off x="5634598" y="398173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1F19DF-A17E-9DBB-50DD-27148D3ECC1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924428" y="3797069"/>
            <a:ext cx="1243570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3E4901-C5EA-34A4-4BED-424F920ACDA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006198" y="3981735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B4C2265-547F-0F72-2AD3-AD29C39DE50B}"/>
              </a:ext>
            </a:extLst>
          </p:cNvPr>
          <p:cNvSpPr txBox="1"/>
          <p:nvPr/>
        </p:nvSpPr>
        <p:spPr>
          <a:xfrm>
            <a:off x="7718290" y="3797069"/>
            <a:ext cx="104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NLP Task3</a:t>
            </a:r>
          </a:p>
        </p:txBody>
      </p: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B9A4DD4E-079A-BBB5-C78B-48555E3AEF6D}"/>
              </a:ext>
            </a:extLst>
          </p:cNvPr>
          <p:cNvSpPr/>
          <p:nvPr/>
        </p:nvSpPr>
        <p:spPr>
          <a:xfrm>
            <a:off x="5129770" y="4552206"/>
            <a:ext cx="533400" cy="228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FB14B0-B6E1-7B8D-611E-3AC2C9B540FD}"/>
              </a:ext>
            </a:extLst>
          </p:cNvPr>
          <p:cNvSpPr/>
          <p:nvPr/>
        </p:nvSpPr>
        <p:spPr>
          <a:xfrm>
            <a:off x="6196570" y="4456211"/>
            <a:ext cx="838200" cy="42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B3B57E-43E3-7690-78BD-9DD131B939EF}"/>
              </a:ext>
            </a:extLst>
          </p:cNvPr>
          <p:cNvCxnSpPr>
            <a:stCxn id="52" idx="4"/>
            <a:endCxn id="53" idx="1"/>
          </p:cNvCxnSpPr>
          <p:nvPr/>
        </p:nvCxnSpPr>
        <p:spPr>
          <a:xfrm>
            <a:off x="5663170" y="466650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ED7490-400A-8D58-FC8F-3DCBEC1FA79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724400" y="3936083"/>
            <a:ext cx="1472170" cy="73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F113AF-931C-F579-E685-EB06CBA9BA3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034770" y="4666505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4146ED-FC17-B85F-6210-2655D5F3134E}"/>
              </a:ext>
            </a:extLst>
          </p:cNvPr>
          <p:cNvSpPr txBox="1"/>
          <p:nvPr/>
        </p:nvSpPr>
        <p:spPr>
          <a:xfrm>
            <a:off x="7746862" y="4481839"/>
            <a:ext cx="104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NLP Task4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7213AE-ACD3-40B6-7769-781F6B981850}"/>
              </a:ext>
            </a:extLst>
          </p:cNvPr>
          <p:cNvSpPr txBox="1"/>
          <p:nvPr/>
        </p:nvSpPr>
        <p:spPr>
          <a:xfrm>
            <a:off x="4880964" y="3561850"/>
            <a:ext cx="132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data3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9773B2-A07F-7B63-F089-F3C15FEFA53C}"/>
              </a:ext>
            </a:extLst>
          </p:cNvPr>
          <p:cNvSpPr txBox="1"/>
          <p:nvPr/>
        </p:nvSpPr>
        <p:spPr>
          <a:xfrm>
            <a:off x="4824008" y="4190710"/>
            <a:ext cx="132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data4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BBE7A0-19FB-91F0-1576-3F904DB9FAB1}"/>
              </a:ext>
            </a:extLst>
          </p:cNvPr>
          <p:cNvSpPr txBox="1"/>
          <p:nvPr/>
        </p:nvSpPr>
        <p:spPr>
          <a:xfrm>
            <a:off x="6096941" y="3502223"/>
            <a:ext cx="16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Fine-tuned Model3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C9CA75-ACF5-292E-9F16-6055EF02327A}"/>
              </a:ext>
            </a:extLst>
          </p:cNvPr>
          <p:cNvSpPr txBox="1"/>
          <p:nvPr/>
        </p:nvSpPr>
        <p:spPr>
          <a:xfrm>
            <a:off x="6096000" y="4188023"/>
            <a:ext cx="167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Fine-tuned Model4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F8D08-003D-9A7A-AEFC-959EA494773A}"/>
              </a:ext>
            </a:extLst>
          </p:cNvPr>
          <p:cNvSpPr txBox="1"/>
          <p:nvPr/>
        </p:nvSpPr>
        <p:spPr>
          <a:xfrm>
            <a:off x="309142" y="1203551"/>
            <a:ext cx="476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66FF"/>
                </a:solidFill>
              </a:rPr>
              <a:t>Learning in NLP using BERT</a:t>
            </a:r>
          </a:p>
        </p:txBody>
      </p:sp>
    </p:spTree>
    <p:extLst>
      <p:ext uri="{BB962C8B-B14F-4D97-AF65-F5344CB8AC3E}">
        <p14:creationId xmlns:p14="http://schemas.microsoft.com/office/powerpoint/2010/main" val="17549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26" grpId="0"/>
      <p:bldP spid="36" grpId="0" animBg="1"/>
      <p:bldP spid="37" grpId="0"/>
      <p:bldP spid="38" grpId="0" animBg="1"/>
      <p:bldP spid="39" grpId="0"/>
      <p:bldP spid="43" grpId="0"/>
      <p:bldP spid="45" grpId="0" animBg="1"/>
      <p:bldP spid="46" grpId="0" animBg="1"/>
      <p:bldP spid="50" grpId="0"/>
      <p:bldP spid="52" grpId="0" animBg="1"/>
      <p:bldP spid="53" grpId="0" animBg="1"/>
      <p:bldP spid="57" grpId="0"/>
      <p:bldP spid="59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8217</TotalTime>
  <Words>1660</Words>
  <Application>Microsoft Office PowerPoint</Application>
  <PresentationFormat>On-screen Show (4:3)</PresentationFormat>
  <Paragraphs>266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Office Theme</vt:lpstr>
      <vt:lpstr>Bitmap Image</vt:lpstr>
      <vt:lpstr>Natural Language Processing</vt:lpstr>
      <vt:lpstr>Reading</vt:lpstr>
      <vt:lpstr>Original Paper</vt:lpstr>
      <vt:lpstr>BERT</vt:lpstr>
      <vt:lpstr>Big Picture</vt:lpstr>
      <vt:lpstr>A New Learning Paradigm in NLP</vt:lpstr>
      <vt:lpstr>A New Learning Paradigm in NLP</vt:lpstr>
      <vt:lpstr>A New Learning Paradigm in NLP</vt:lpstr>
      <vt:lpstr>A New Learning Paradigm in NLP</vt:lpstr>
      <vt:lpstr>Transfer Learning</vt:lpstr>
      <vt:lpstr>Special Tokens</vt:lpstr>
      <vt:lpstr>Pre-Training BERT Model</vt:lpstr>
      <vt:lpstr>Masked Language Modelling</vt:lpstr>
      <vt:lpstr>Masked Language Modelling</vt:lpstr>
      <vt:lpstr>Masked Language Modelling</vt:lpstr>
      <vt:lpstr>Masked Language Modelling</vt:lpstr>
      <vt:lpstr>Next Sentence Prediction (NSP)</vt:lpstr>
      <vt:lpstr>Next Sentence Prediction (NSP)</vt:lpstr>
      <vt:lpstr>Next Sentence Prediction (NSP)</vt:lpstr>
      <vt:lpstr>Next Sentence Prediction</vt:lpstr>
      <vt:lpstr>Pre-Training</vt:lpstr>
      <vt:lpstr>Pre-Training</vt:lpstr>
      <vt:lpstr>BERT Input Representation</vt:lpstr>
      <vt:lpstr>BERT Input Representation</vt:lpstr>
      <vt:lpstr>Word-Level Tokenization</vt:lpstr>
      <vt:lpstr>Character-Level Tokenization</vt:lpstr>
      <vt:lpstr>Subword Tokenization</vt:lpstr>
      <vt:lpstr>Subword Tokenization</vt:lpstr>
      <vt:lpstr>Subword Tokenization</vt:lpstr>
      <vt:lpstr>Subword Tokenization</vt:lpstr>
      <vt:lpstr>Subword Tokenization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1817</cp:revision>
  <dcterms:created xsi:type="dcterms:W3CDTF">2010-08-30T20:07:57Z</dcterms:created>
  <dcterms:modified xsi:type="dcterms:W3CDTF">2023-11-27T21:57:31Z</dcterms:modified>
</cp:coreProperties>
</file>