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7" r:id="rId2"/>
    <p:sldId id="516" r:id="rId3"/>
    <p:sldId id="520" r:id="rId4"/>
    <p:sldId id="521" r:id="rId5"/>
    <p:sldId id="522" r:id="rId6"/>
    <p:sldId id="519" r:id="rId7"/>
    <p:sldId id="526" r:id="rId8"/>
    <p:sldId id="523" r:id="rId9"/>
    <p:sldId id="525" r:id="rId10"/>
    <p:sldId id="533" r:id="rId11"/>
    <p:sldId id="534" r:id="rId12"/>
    <p:sldId id="527" r:id="rId13"/>
    <p:sldId id="528" r:id="rId14"/>
    <p:sldId id="524" r:id="rId15"/>
    <p:sldId id="529" r:id="rId16"/>
    <p:sldId id="530" r:id="rId17"/>
    <p:sldId id="531" r:id="rId18"/>
    <p:sldId id="482" r:id="rId19"/>
    <p:sldId id="508" r:id="rId20"/>
    <p:sldId id="53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99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09600-D735-4DA9-932C-0CA7635F4EB4}" v="27" dt="2023-10-02T20:58:30.162"/>
    <p1510:client id="{F41D4B34-848E-4E89-BFC3-E6732A300B4E}" v="157" dt="2023-10-02T18:58:41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821D46AA-73A8-4A94-8606-70876385B85B}"/>
    <pc:docChg chg="custSel modSld">
      <pc:chgData name="Rohit J Kate" userId="6acfeb0a-1742-4fee-9ad0-3462b52b7fdf" providerId="ADAL" clId="{821D46AA-73A8-4A94-8606-70876385B85B}" dt="2021-10-19T18:05:31.422" v="9" actId="20577"/>
      <pc:docMkLst>
        <pc:docMk/>
      </pc:docMkLst>
      <pc:sldChg chg="modSp mod">
        <pc:chgData name="Rohit J Kate" userId="6acfeb0a-1742-4fee-9ad0-3462b52b7fdf" providerId="ADAL" clId="{821D46AA-73A8-4A94-8606-70876385B85B}" dt="2021-10-19T18:05:31.422" v="9" actId="20577"/>
        <pc:sldMkLst>
          <pc:docMk/>
          <pc:sldMk cId="0" sldId="377"/>
        </pc:sldMkLst>
        <pc:spChg chg="mod">
          <ac:chgData name="Rohit J Kate" userId="6acfeb0a-1742-4fee-9ad0-3462b52b7fdf" providerId="ADAL" clId="{821D46AA-73A8-4A94-8606-70876385B85B}" dt="2021-10-19T18:05:31.422" v="9" actId="20577"/>
          <ac:spMkLst>
            <pc:docMk/>
            <pc:sldMk cId="0" sldId="377"/>
            <ac:spMk id="5" creationId="{00000000-0000-0000-0000-000000000000}"/>
          </ac:spMkLst>
        </pc:spChg>
      </pc:sldChg>
    </pc:docChg>
  </pc:docChgLst>
  <pc:docChgLst>
    <pc:chgData name="Rohit J Kate" userId="6acfeb0a-1742-4fee-9ad0-3462b52b7fdf" providerId="ADAL" clId="{3C1BD43D-390A-4430-B0CC-5E523146A476}"/>
    <pc:docChg chg="delSld">
      <pc:chgData name="Rohit J Kate" userId="6acfeb0a-1742-4fee-9ad0-3462b52b7fdf" providerId="ADAL" clId="{3C1BD43D-390A-4430-B0CC-5E523146A476}" dt="2021-10-19T18:02:00.553" v="0" actId="47"/>
      <pc:docMkLst>
        <pc:docMk/>
      </pc:docMkLst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1196596734" sldId="474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2273925368" sldId="475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1598937377" sldId="491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145826018" sldId="492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763707787" sldId="493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1903573549" sldId="494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198819885" sldId="495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4112703539" sldId="509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929809084" sldId="511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2793334526" sldId="513"/>
        </pc:sldMkLst>
      </pc:sldChg>
      <pc:sldChg chg="del">
        <pc:chgData name="Rohit J Kate" userId="6acfeb0a-1742-4fee-9ad0-3462b52b7fdf" providerId="ADAL" clId="{3C1BD43D-390A-4430-B0CC-5E523146A476}" dt="2021-10-19T18:02:00.553" v="0" actId="47"/>
        <pc:sldMkLst>
          <pc:docMk/>
          <pc:sldMk cId="276265749" sldId="514"/>
        </pc:sldMkLst>
      </pc:sldChg>
    </pc:docChg>
  </pc:docChgLst>
  <pc:docChgLst>
    <pc:chgData name="Rohit J Kate" userId="6acfeb0a-1742-4fee-9ad0-3462b52b7fdf" providerId="ADAL" clId="{F41D4B34-848E-4E89-BFC3-E6732A300B4E}"/>
    <pc:docChg chg="undo custSel addSld delSld modSld sldOrd">
      <pc:chgData name="Rohit J Kate" userId="6acfeb0a-1742-4fee-9ad0-3462b52b7fdf" providerId="ADAL" clId="{F41D4B34-848E-4E89-BFC3-E6732A300B4E}" dt="2023-10-02T18:59:13.456" v="4678" actId="1076"/>
      <pc:docMkLst>
        <pc:docMk/>
      </pc:docMkLst>
      <pc:sldChg chg="del">
        <pc:chgData name="Rohit J Kate" userId="6acfeb0a-1742-4fee-9ad0-3462b52b7fdf" providerId="ADAL" clId="{F41D4B34-848E-4E89-BFC3-E6732A300B4E}" dt="2023-09-27T18:29:07.883" v="445" actId="47"/>
        <pc:sldMkLst>
          <pc:docMk/>
          <pc:sldMk cId="2529669383" sldId="285"/>
        </pc:sldMkLst>
      </pc:sldChg>
      <pc:sldChg chg="del">
        <pc:chgData name="Rohit J Kate" userId="6acfeb0a-1742-4fee-9ad0-3462b52b7fdf" providerId="ADAL" clId="{F41D4B34-848E-4E89-BFC3-E6732A300B4E}" dt="2023-09-27T17:48:39.853" v="442" actId="2696"/>
        <pc:sldMkLst>
          <pc:docMk/>
          <pc:sldMk cId="2750116996" sldId="476"/>
        </pc:sldMkLst>
      </pc:sldChg>
      <pc:sldChg chg="del">
        <pc:chgData name="Rohit J Kate" userId="6acfeb0a-1742-4fee-9ad0-3462b52b7fdf" providerId="ADAL" clId="{F41D4B34-848E-4E89-BFC3-E6732A300B4E}" dt="2023-09-27T18:29:07.883" v="445" actId="47"/>
        <pc:sldMkLst>
          <pc:docMk/>
          <pc:sldMk cId="1032676170" sldId="480"/>
        </pc:sldMkLst>
      </pc:sldChg>
      <pc:sldChg chg="del">
        <pc:chgData name="Rohit J Kate" userId="6acfeb0a-1742-4fee-9ad0-3462b52b7fdf" providerId="ADAL" clId="{F41D4B34-848E-4E89-BFC3-E6732A300B4E}" dt="2023-09-27T18:29:07.883" v="445" actId="47"/>
        <pc:sldMkLst>
          <pc:docMk/>
          <pc:sldMk cId="2078395077" sldId="481"/>
        </pc:sldMkLst>
      </pc:sldChg>
      <pc:sldChg chg="modSp del mod">
        <pc:chgData name="Rohit J Kate" userId="6acfeb0a-1742-4fee-9ad0-3462b52b7fdf" providerId="ADAL" clId="{F41D4B34-848E-4E89-BFC3-E6732A300B4E}" dt="2023-09-27T17:48:39.853" v="442" actId="2696"/>
        <pc:sldMkLst>
          <pc:docMk/>
          <pc:sldMk cId="1455935380" sldId="496"/>
        </pc:sldMkLst>
        <pc:spChg chg="mod">
          <ac:chgData name="Rohit J Kate" userId="6acfeb0a-1742-4fee-9ad0-3462b52b7fdf" providerId="ADAL" clId="{F41D4B34-848E-4E89-BFC3-E6732A300B4E}" dt="2023-09-27T17:43:23.302" v="291" actId="27636"/>
          <ac:spMkLst>
            <pc:docMk/>
            <pc:sldMk cId="1455935380" sldId="496"/>
            <ac:spMk id="3" creationId="{07ED3591-DFD1-4F95-B2A1-F3E1179B328E}"/>
          </ac:spMkLst>
        </pc:spChg>
      </pc:sldChg>
      <pc:sldChg chg="del">
        <pc:chgData name="Rohit J Kate" userId="6acfeb0a-1742-4fee-9ad0-3462b52b7fdf" providerId="ADAL" clId="{F41D4B34-848E-4E89-BFC3-E6732A300B4E}" dt="2023-09-27T18:27:31.351" v="443" actId="47"/>
        <pc:sldMkLst>
          <pc:docMk/>
          <pc:sldMk cId="1925969142" sldId="498"/>
        </pc:sldMkLst>
      </pc:sldChg>
      <pc:sldChg chg="del">
        <pc:chgData name="Rohit J Kate" userId="6acfeb0a-1742-4fee-9ad0-3462b52b7fdf" providerId="ADAL" clId="{F41D4B34-848E-4E89-BFC3-E6732A300B4E}" dt="2023-09-27T17:48:39.853" v="442" actId="2696"/>
        <pc:sldMkLst>
          <pc:docMk/>
          <pc:sldMk cId="1253803266" sldId="499"/>
        </pc:sldMkLst>
      </pc:sldChg>
      <pc:sldChg chg="modSp del mod">
        <pc:chgData name="Rohit J Kate" userId="6acfeb0a-1742-4fee-9ad0-3462b52b7fdf" providerId="ADAL" clId="{F41D4B34-848E-4E89-BFC3-E6732A300B4E}" dt="2023-09-27T17:48:39.853" v="442" actId="2696"/>
        <pc:sldMkLst>
          <pc:docMk/>
          <pc:sldMk cId="732950612" sldId="500"/>
        </pc:sldMkLst>
        <pc:spChg chg="mod">
          <ac:chgData name="Rohit J Kate" userId="6acfeb0a-1742-4fee-9ad0-3462b52b7fdf" providerId="ADAL" clId="{F41D4B34-848E-4E89-BFC3-E6732A300B4E}" dt="2023-09-27T17:48:18.130" v="441" actId="27636"/>
          <ac:spMkLst>
            <pc:docMk/>
            <pc:sldMk cId="732950612" sldId="500"/>
            <ac:spMk id="3" creationId="{CD461AC3-67B6-4A66-8972-19A4CAE9BE78}"/>
          </ac:spMkLst>
        </pc:spChg>
      </pc:sldChg>
      <pc:sldChg chg="del">
        <pc:chgData name="Rohit J Kate" userId="6acfeb0a-1742-4fee-9ad0-3462b52b7fdf" providerId="ADAL" clId="{F41D4B34-848E-4E89-BFC3-E6732A300B4E}" dt="2023-09-27T17:48:39.853" v="442" actId="2696"/>
        <pc:sldMkLst>
          <pc:docMk/>
          <pc:sldMk cId="3591096402" sldId="501"/>
        </pc:sldMkLst>
      </pc:sldChg>
      <pc:sldChg chg="del">
        <pc:chgData name="Rohit J Kate" userId="6acfeb0a-1742-4fee-9ad0-3462b52b7fdf" providerId="ADAL" clId="{F41D4B34-848E-4E89-BFC3-E6732A300B4E}" dt="2023-09-27T18:27:31.351" v="443" actId="47"/>
        <pc:sldMkLst>
          <pc:docMk/>
          <pc:sldMk cId="2606578101" sldId="502"/>
        </pc:sldMkLst>
      </pc:sldChg>
      <pc:sldChg chg="del">
        <pc:chgData name="Rohit J Kate" userId="6acfeb0a-1742-4fee-9ad0-3462b52b7fdf" providerId="ADAL" clId="{F41D4B34-848E-4E89-BFC3-E6732A300B4E}" dt="2023-09-27T18:27:31.351" v="443" actId="47"/>
        <pc:sldMkLst>
          <pc:docMk/>
          <pc:sldMk cId="774019857" sldId="503"/>
        </pc:sldMkLst>
      </pc:sldChg>
      <pc:sldChg chg="del">
        <pc:chgData name="Rohit J Kate" userId="6acfeb0a-1742-4fee-9ad0-3462b52b7fdf" providerId="ADAL" clId="{F41D4B34-848E-4E89-BFC3-E6732A300B4E}" dt="2023-09-27T18:27:31.351" v="443" actId="47"/>
        <pc:sldMkLst>
          <pc:docMk/>
          <pc:sldMk cId="2130927043" sldId="504"/>
        </pc:sldMkLst>
      </pc:sldChg>
      <pc:sldChg chg="del">
        <pc:chgData name="Rohit J Kate" userId="6acfeb0a-1742-4fee-9ad0-3462b52b7fdf" providerId="ADAL" clId="{F41D4B34-848E-4E89-BFC3-E6732A300B4E}" dt="2023-09-27T18:27:31.351" v="443" actId="47"/>
        <pc:sldMkLst>
          <pc:docMk/>
          <pc:sldMk cId="4141916562" sldId="505"/>
        </pc:sldMkLst>
      </pc:sldChg>
      <pc:sldChg chg="del">
        <pc:chgData name="Rohit J Kate" userId="6acfeb0a-1742-4fee-9ad0-3462b52b7fdf" providerId="ADAL" clId="{F41D4B34-848E-4E89-BFC3-E6732A300B4E}" dt="2023-09-27T18:29:07.883" v="445" actId="47"/>
        <pc:sldMkLst>
          <pc:docMk/>
          <pc:sldMk cId="2708970187" sldId="506"/>
        </pc:sldMkLst>
      </pc:sldChg>
      <pc:sldChg chg="del">
        <pc:chgData name="Rohit J Kate" userId="6acfeb0a-1742-4fee-9ad0-3462b52b7fdf" providerId="ADAL" clId="{F41D4B34-848E-4E89-BFC3-E6732A300B4E}" dt="2023-09-27T18:29:07.883" v="445" actId="47"/>
        <pc:sldMkLst>
          <pc:docMk/>
          <pc:sldMk cId="3680270015" sldId="507"/>
        </pc:sldMkLst>
      </pc:sldChg>
      <pc:sldChg chg="modSp mod">
        <pc:chgData name="Rohit J Kate" userId="6acfeb0a-1742-4fee-9ad0-3462b52b7fdf" providerId="ADAL" clId="{F41D4B34-848E-4E89-BFC3-E6732A300B4E}" dt="2023-10-02T18:50:42.965" v="4068" actId="27636"/>
        <pc:sldMkLst>
          <pc:docMk/>
          <pc:sldMk cId="297445772" sldId="508"/>
        </pc:sldMkLst>
        <pc:spChg chg="mod">
          <ac:chgData name="Rohit J Kate" userId="6acfeb0a-1742-4fee-9ad0-3462b52b7fdf" providerId="ADAL" clId="{F41D4B34-848E-4E89-BFC3-E6732A300B4E}" dt="2023-10-02T18:50:42.965" v="4068" actId="27636"/>
          <ac:spMkLst>
            <pc:docMk/>
            <pc:sldMk cId="297445772" sldId="508"/>
            <ac:spMk id="3" creationId="{C5FA8853-BE0D-4CEA-BF79-B7A56389E3EC}"/>
          </ac:spMkLst>
        </pc:spChg>
      </pc:sldChg>
      <pc:sldChg chg="del">
        <pc:chgData name="Rohit J Kate" userId="6acfeb0a-1742-4fee-9ad0-3462b52b7fdf" providerId="ADAL" clId="{F41D4B34-848E-4E89-BFC3-E6732A300B4E}" dt="2023-09-27T17:48:39.853" v="442" actId="2696"/>
        <pc:sldMkLst>
          <pc:docMk/>
          <pc:sldMk cId="524185105" sldId="510"/>
        </pc:sldMkLst>
      </pc:sldChg>
      <pc:sldChg chg="del">
        <pc:chgData name="Rohit J Kate" userId="6acfeb0a-1742-4fee-9ad0-3462b52b7fdf" providerId="ADAL" clId="{F41D4B34-848E-4E89-BFC3-E6732A300B4E}" dt="2023-09-27T18:29:07.883" v="445" actId="47"/>
        <pc:sldMkLst>
          <pc:docMk/>
          <pc:sldMk cId="3714863906" sldId="515"/>
        </pc:sldMkLst>
      </pc:sldChg>
      <pc:sldChg chg="add">
        <pc:chgData name="Rohit J Kate" userId="6acfeb0a-1742-4fee-9ad0-3462b52b7fdf" providerId="ADAL" clId="{F41D4B34-848E-4E89-BFC3-E6732A300B4E}" dt="2023-09-27T18:28:58.584" v="444"/>
        <pc:sldMkLst>
          <pc:docMk/>
          <pc:sldMk cId="398920574" sldId="516"/>
        </pc:sldMkLst>
      </pc:sldChg>
      <pc:sldChg chg="modSp add del mod">
        <pc:chgData name="Rohit J Kate" userId="6acfeb0a-1742-4fee-9ad0-3462b52b7fdf" providerId="ADAL" clId="{F41D4B34-848E-4E89-BFC3-E6732A300B4E}" dt="2023-09-27T17:48:39.853" v="442" actId="2696"/>
        <pc:sldMkLst>
          <pc:docMk/>
          <pc:sldMk cId="2593357753" sldId="516"/>
        </pc:sldMkLst>
        <pc:spChg chg="mod">
          <ac:chgData name="Rohit J Kate" userId="6acfeb0a-1742-4fee-9ad0-3462b52b7fdf" providerId="ADAL" clId="{F41D4B34-848E-4E89-BFC3-E6732A300B4E}" dt="2023-09-27T17:47:52.048" v="439" actId="20577"/>
          <ac:spMkLst>
            <pc:docMk/>
            <pc:sldMk cId="2593357753" sldId="516"/>
            <ac:spMk id="3" creationId="{07ED3591-DFD1-4F95-B2A1-F3E1179B328E}"/>
          </ac:spMkLst>
        </pc:spChg>
      </pc:sldChg>
      <pc:sldChg chg="add">
        <pc:chgData name="Rohit J Kate" userId="6acfeb0a-1742-4fee-9ad0-3462b52b7fdf" providerId="ADAL" clId="{F41D4B34-848E-4E89-BFC3-E6732A300B4E}" dt="2023-09-27T18:28:58.584" v="444"/>
        <pc:sldMkLst>
          <pc:docMk/>
          <pc:sldMk cId="33949385" sldId="519"/>
        </pc:sldMkLst>
      </pc:sldChg>
      <pc:sldChg chg="modSp add mod">
        <pc:chgData name="Rohit J Kate" userId="6acfeb0a-1742-4fee-9ad0-3462b52b7fdf" providerId="ADAL" clId="{F41D4B34-848E-4E89-BFC3-E6732A300B4E}" dt="2023-10-02T17:31:47.356" v="555" actId="20577"/>
        <pc:sldMkLst>
          <pc:docMk/>
          <pc:sldMk cId="2793334526" sldId="520"/>
        </pc:sldMkLst>
        <pc:spChg chg="mod">
          <ac:chgData name="Rohit J Kate" userId="6acfeb0a-1742-4fee-9ad0-3462b52b7fdf" providerId="ADAL" clId="{F41D4B34-848E-4E89-BFC3-E6732A300B4E}" dt="2023-10-02T17:31:47.356" v="555" actId="20577"/>
          <ac:spMkLst>
            <pc:docMk/>
            <pc:sldMk cId="2793334526" sldId="520"/>
            <ac:spMk id="3" creationId="{28548DB3-E54F-4968-A9B5-B402F6DAA31F}"/>
          </ac:spMkLst>
        </pc:spChg>
      </pc:sldChg>
      <pc:sldChg chg="addSp delSp modSp add mod">
        <pc:chgData name="Rohit J Kate" userId="6acfeb0a-1742-4fee-9ad0-3462b52b7fdf" providerId="ADAL" clId="{F41D4B34-848E-4E89-BFC3-E6732A300B4E}" dt="2023-10-02T17:37:59.579" v="825" actId="1076"/>
        <pc:sldMkLst>
          <pc:docMk/>
          <pc:sldMk cId="276265749" sldId="521"/>
        </pc:sldMkLst>
        <pc:spChg chg="mod">
          <ac:chgData name="Rohit J Kate" userId="6acfeb0a-1742-4fee-9ad0-3462b52b7fdf" providerId="ADAL" clId="{F41D4B34-848E-4E89-BFC3-E6732A300B4E}" dt="2023-10-02T17:34:31.796" v="785" actId="20577"/>
          <ac:spMkLst>
            <pc:docMk/>
            <pc:sldMk cId="276265749" sldId="521"/>
            <ac:spMk id="3" creationId="{1F22C08E-9BA4-4DE7-AAD8-B6D563FF4B61}"/>
          </ac:spMkLst>
        </pc:spChg>
        <pc:spChg chg="add del mod">
          <ac:chgData name="Rohit J Kate" userId="6acfeb0a-1742-4fee-9ad0-3462b52b7fdf" providerId="ADAL" clId="{F41D4B34-848E-4E89-BFC3-E6732A300B4E}" dt="2023-10-02T17:37:46.742" v="822"/>
          <ac:spMkLst>
            <pc:docMk/>
            <pc:sldMk cId="276265749" sldId="521"/>
            <ac:spMk id="7" creationId="{43493A47-F254-939E-3A78-29996471BA8C}"/>
          </ac:spMkLst>
        </pc:spChg>
        <pc:spChg chg="add mod">
          <ac:chgData name="Rohit J Kate" userId="6acfeb0a-1742-4fee-9ad0-3462b52b7fdf" providerId="ADAL" clId="{F41D4B34-848E-4E89-BFC3-E6732A300B4E}" dt="2023-10-02T17:37:39.474" v="820" actId="20577"/>
          <ac:spMkLst>
            <pc:docMk/>
            <pc:sldMk cId="276265749" sldId="521"/>
            <ac:spMk id="8" creationId="{C0B10A2C-6A90-A68A-CF6F-AB4EFED01D63}"/>
          </ac:spMkLst>
        </pc:spChg>
        <pc:spChg chg="add mod">
          <ac:chgData name="Rohit J Kate" userId="6acfeb0a-1742-4fee-9ad0-3462b52b7fdf" providerId="ADAL" clId="{F41D4B34-848E-4E89-BFC3-E6732A300B4E}" dt="2023-10-02T17:37:59.579" v="825" actId="1076"/>
          <ac:spMkLst>
            <pc:docMk/>
            <pc:sldMk cId="276265749" sldId="521"/>
            <ac:spMk id="10" creationId="{683334B4-85B4-3EBC-AE35-B1C35D1D596B}"/>
          </ac:spMkLst>
        </pc:spChg>
      </pc:sldChg>
      <pc:sldChg chg="modSp add mod">
        <pc:chgData name="Rohit J Kate" userId="6acfeb0a-1742-4fee-9ad0-3462b52b7fdf" providerId="ADAL" clId="{F41D4B34-848E-4E89-BFC3-E6732A300B4E}" dt="2023-10-02T17:51:30.747" v="1099" actId="20577"/>
        <pc:sldMkLst>
          <pc:docMk/>
          <pc:sldMk cId="2132219882" sldId="522"/>
        </pc:sldMkLst>
        <pc:spChg chg="mod">
          <ac:chgData name="Rohit J Kate" userId="6acfeb0a-1742-4fee-9ad0-3462b52b7fdf" providerId="ADAL" clId="{F41D4B34-848E-4E89-BFC3-E6732A300B4E}" dt="2023-10-02T17:51:30.747" v="1099" actId="20577"/>
          <ac:spMkLst>
            <pc:docMk/>
            <pc:sldMk cId="2132219882" sldId="522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F41D4B34-848E-4E89-BFC3-E6732A300B4E}" dt="2023-09-27T18:28:58.584" v="444"/>
        <pc:sldMkLst>
          <pc:docMk/>
          <pc:sldMk cId="257711690" sldId="523"/>
        </pc:sldMkLst>
      </pc:sldChg>
      <pc:sldChg chg="modSp add mod ord modAnim">
        <pc:chgData name="Rohit J Kate" userId="6acfeb0a-1742-4fee-9ad0-3462b52b7fdf" providerId="ADAL" clId="{F41D4B34-848E-4E89-BFC3-E6732A300B4E}" dt="2023-10-02T18:28:38.116" v="2766"/>
        <pc:sldMkLst>
          <pc:docMk/>
          <pc:sldMk cId="3221885760" sldId="524"/>
        </pc:sldMkLst>
        <pc:spChg chg="mod">
          <ac:chgData name="Rohit J Kate" userId="6acfeb0a-1742-4fee-9ad0-3462b52b7fdf" providerId="ADAL" clId="{F41D4B34-848E-4E89-BFC3-E6732A300B4E}" dt="2023-10-02T18:28:22.184" v="2764" actId="20577"/>
          <ac:spMkLst>
            <pc:docMk/>
            <pc:sldMk cId="3221885760" sldId="524"/>
            <ac:spMk id="3" creationId="{00000000-0000-0000-0000-000000000000}"/>
          </ac:spMkLst>
        </pc:spChg>
      </pc:sldChg>
      <pc:sldChg chg="addSp modSp add mod modAnim">
        <pc:chgData name="Rohit J Kate" userId="6acfeb0a-1742-4fee-9ad0-3462b52b7fdf" providerId="ADAL" clId="{F41D4B34-848E-4E89-BFC3-E6732A300B4E}" dt="2023-10-02T18:05:27.220" v="1291" actId="20577"/>
        <pc:sldMkLst>
          <pc:docMk/>
          <pc:sldMk cId="343117435" sldId="525"/>
        </pc:sldMkLst>
        <pc:spChg chg="mod">
          <ac:chgData name="Rohit J Kate" userId="6acfeb0a-1742-4fee-9ad0-3462b52b7fdf" providerId="ADAL" clId="{F41D4B34-848E-4E89-BFC3-E6732A300B4E}" dt="2023-10-02T18:05:27.220" v="1291" actId="20577"/>
          <ac:spMkLst>
            <pc:docMk/>
            <pc:sldMk cId="343117435" sldId="525"/>
            <ac:spMk id="3" creationId="{A908C794-CDC5-4A74-85BF-69F56C979FED}"/>
          </ac:spMkLst>
        </pc:spChg>
        <pc:spChg chg="add mod">
          <ac:chgData name="Rohit J Kate" userId="6acfeb0a-1742-4fee-9ad0-3462b52b7fdf" providerId="ADAL" clId="{F41D4B34-848E-4E89-BFC3-E6732A300B4E}" dt="2023-10-02T18:00:21.007" v="1244" actId="20577"/>
          <ac:spMkLst>
            <pc:docMk/>
            <pc:sldMk cId="343117435" sldId="525"/>
            <ac:spMk id="7" creationId="{46487CA5-658E-A4B1-57F4-DCDF51A49EDD}"/>
          </ac:spMkLst>
        </pc:spChg>
        <pc:spChg chg="add mod">
          <ac:chgData name="Rohit J Kate" userId="6acfeb0a-1742-4fee-9ad0-3462b52b7fdf" providerId="ADAL" clId="{F41D4B34-848E-4E89-BFC3-E6732A300B4E}" dt="2023-10-02T18:00:11.379" v="1226" actId="20577"/>
          <ac:spMkLst>
            <pc:docMk/>
            <pc:sldMk cId="343117435" sldId="525"/>
            <ac:spMk id="9" creationId="{4E2A131F-D327-E723-51D3-3585F8E80380}"/>
          </ac:spMkLst>
        </pc:spChg>
        <pc:picChg chg="mod">
          <ac:chgData name="Rohit J Kate" userId="6acfeb0a-1742-4fee-9ad0-3462b52b7fdf" providerId="ADAL" clId="{F41D4B34-848E-4E89-BFC3-E6732A300B4E}" dt="2023-10-02T17:58:16.706" v="1162" actId="1076"/>
          <ac:picMkLst>
            <pc:docMk/>
            <pc:sldMk cId="343117435" sldId="525"/>
            <ac:picMk id="6" creationId="{D18156F7-BF34-452E-AF05-F6F2D5E0139E}"/>
          </ac:picMkLst>
        </pc:picChg>
      </pc:sldChg>
      <pc:sldChg chg="addSp delSp modSp new mod ord">
        <pc:chgData name="Rohit J Kate" userId="6acfeb0a-1742-4fee-9ad0-3462b52b7fdf" providerId="ADAL" clId="{F41D4B34-848E-4E89-BFC3-E6732A300B4E}" dt="2023-10-02T17:50:46.299" v="1071" actId="20577"/>
        <pc:sldMkLst>
          <pc:docMk/>
          <pc:sldMk cId="1133209130" sldId="526"/>
        </pc:sldMkLst>
        <pc:spChg chg="mod">
          <ac:chgData name="Rohit J Kate" userId="6acfeb0a-1742-4fee-9ad0-3462b52b7fdf" providerId="ADAL" clId="{F41D4B34-848E-4E89-BFC3-E6732A300B4E}" dt="2023-10-02T17:47:30.233" v="859" actId="20577"/>
          <ac:spMkLst>
            <pc:docMk/>
            <pc:sldMk cId="1133209130" sldId="526"/>
            <ac:spMk id="2" creationId="{63140643-CB70-6026-6B4F-B082162EDF82}"/>
          </ac:spMkLst>
        </pc:spChg>
        <pc:spChg chg="add del mod">
          <ac:chgData name="Rohit J Kate" userId="6acfeb0a-1742-4fee-9ad0-3462b52b7fdf" providerId="ADAL" clId="{F41D4B34-848E-4E89-BFC3-E6732A300B4E}" dt="2023-10-02T17:50:46.299" v="1071" actId="20577"/>
          <ac:spMkLst>
            <pc:docMk/>
            <pc:sldMk cId="1133209130" sldId="526"/>
            <ac:spMk id="3" creationId="{442F68C1-0790-416F-9F10-5EEE7E880A76}"/>
          </ac:spMkLst>
        </pc:spChg>
        <pc:picChg chg="add del mod">
          <ac:chgData name="Rohit J Kate" userId="6acfeb0a-1742-4fee-9ad0-3462b52b7fdf" providerId="ADAL" clId="{F41D4B34-848E-4E89-BFC3-E6732A300B4E}" dt="2023-10-02T17:48:30.390" v="886"/>
          <ac:picMkLst>
            <pc:docMk/>
            <pc:sldMk cId="1133209130" sldId="526"/>
            <ac:picMk id="6" creationId="{198FBCE2-E78C-FFB9-4321-B13B4DF1ADC3}"/>
          </ac:picMkLst>
        </pc:picChg>
        <pc:picChg chg="add del mod">
          <ac:chgData name="Rohit J Kate" userId="6acfeb0a-1742-4fee-9ad0-3462b52b7fdf" providerId="ADAL" clId="{F41D4B34-848E-4E89-BFC3-E6732A300B4E}" dt="2023-10-02T17:48:28.692" v="882"/>
          <ac:picMkLst>
            <pc:docMk/>
            <pc:sldMk cId="1133209130" sldId="526"/>
            <ac:picMk id="8" creationId="{D565D47C-F227-3ADA-E884-6C8200880EAD}"/>
          </ac:picMkLst>
        </pc:picChg>
        <pc:picChg chg="add mod">
          <ac:chgData name="Rohit J Kate" userId="6acfeb0a-1742-4fee-9ad0-3462b52b7fdf" providerId="ADAL" clId="{F41D4B34-848E-4E89-BFC3-E6732A300B4E}" dt="2023-10-02T17:50:11.255" v="1058" actId="1076"/>
          <ac:picMkLst>
            <pc:docMk/>
            <pc:sldMk cId="1133209130" sldId="526"/>
            <ac:picMk id="10" creationId="{48187454-8994-9B0E-3BD3-3EB0DC44D970}"/>
          </ac:picMkLst>
        </pc:picChg>
      </pc:sldChg>
      <pc:sldChg chg="modSp new mod">
        <pc:chgData name="Rohit J Kate" userId="6acfeb0a-1742-4fee-9ad0-3462b52b7fdf" providerId="ADAL" clId="{F41D4B34-848E-4E89-BFC3-E6732A300B4E}" dt="2023-10-02T18:13:04.228" v="1645" actId="20577"/>
        <pc:sldMkLst>
          <pc:docMk/>
          <pc:sldMk cId="2193829422" sldId="527"/>
        </pc:sldMkLst>
        <pc:spChg chg="mod">
          <ac:chgData name="Rohit J Kate" userId="6acfeb0a-1742-4fee-9ad0-3462b52b7fdf" providerId="ADAL" clId="{F41D4B34-848E-4E89-BFC3-E6732A300B4E}" dt="2023-10-02T18:08:24.313" v="1339" actId="20577"/>
          <ac:spMkLst>
            <pc:docMk/>
            <pc:sldMk cId="2193829422" sldId="527"/>
            <ac:spMk id="2" creationId="{02E87021-DD9C-0162-661E-BB34DF907206}"/>
          </ac:spMkLst>
        </pc:spChg>
        <pc:spChg chg="mod">
          <ac:chgData name="Rohit J Kate" userId="6acfeb0a-1742-4fee-9ad0-3462b52b7fdf" providerId="ADAL" clId="{F41D4B34-848E-4E89-BFC3-E6732A300B4E}" dt="2023-10-02T18:13:04.228" v="1645" actId="20577"/>
          <ac:spMkLst>
            <pc:docMk/>
            <pc:sldMk cId="2193829422" sldId="527"/>
            <ac:spMk id="3" creationId="{FA5F2946-5E83-07CF-FE42-014B289AA36A}"/>
          </ac:spMkLst>
        </pc:spChg>
      </pc:sldChg>
      <pc:sldChg chg="modSp new mod">
        <pc:chgData name="Rohit J Kate" userId="6acfeb0a-1742-4fee-9ad0-3462b52b7fdf" providerId="ADAL" clId="{F41D4B34-848E-4E89-BFC3-E6732A300B4E}" dt="2023-10-02T18:25:13.354" v="2520" actId="27636"/>
        <pc:sldMkLst>
          <pc:docMk/>
          <pc:sldMk cId="4060786611" sldId="528"/>
        </pc:sldMkLst>
        <pc:spChg chg="mod">
          <ac:chgData name="Rohit J Kate" userId="6acfeb0a-1742-4fee-9ad0-3462b52b7fdf" providerId="ADAL" clId="{F41D4B34-848E-4E89-BFC3-E6732A300B4E}" dt="2023-10-02T18:14:13.283" v="1666" actId="20577"/>
          <ac:spMkLst>
            <pc:docMk/>
            <pc:sldMk cId="4060786611" sldId="528"/>
            <ac:spMk id="2" creationId="{D68BF564-D4EE-C3EB-487F-234B939BCF6C}"/>
          </ac:spMkLst>
        </pc:spChg>
        <pc:spChg chg="mod">
          <ac:chgData name="Rohit J Kate" userId="6acfeb0a-1742-4fee-9ad0-3462b52b7fdf" providerId="ADAL" clId="{F41D4B34-848E-4E89-BFC3-E6732A300B4E}" dt="2023-10-02T18:25:13.354" v="2520" actId="27636"/>
          <ac:spMkLst>
            <pc:docMk/>
            <pc:sldMk cId="4060786611" sldId="528"/>
            <ac:spMk id="3" creationId="{B3200964-63AF-A6ED-A00D-A51B753FC547}"/>
          </ac:spMkLst>
        </pc:spChg>
      </pc:sldChg>
      <pc:sldChg chg="modSp new del mod">
        <pc:chgData name="Rohit J Kate" userId="6acfeb0a-1742-4fee-9ad0-3462b52b7fdf" providerId="ADAL" clId="{F41D4B34-848E-4E89-BFC3-E6732A300B4E}" dt="2023-10-02T18:25:16.259" v="2521" actId="47"/>
        <pc:sldMkLst>
          <pc:docMk/>
          <pc:sldMk cId="16772702" sldId="529"/>
        </pc:sldMkLst>
        <pc:spChg chg="mod">
          <ac:chgData name="Rohit J Kate" userId="6acfeb0a-1742-4fee-9ad0-3462b52b7fdf" providerId="ADAL" clId="{F41D4B34-848E-4E89-BFC3-E6732A300B4E}" dt="2023-10-02T18:23:30.281" v="2402"/>
          <ac:spMkLst>
            <pc:docMk/>
            <pc:sldMk cId="16772702" sldId="529"/>
            <ac:spMk id="2" creationId="{0103E2CB-6D5B-339F-D2A9-304287182890}"/>
          </ac:spMkLst>
        </pc:spChg>
        <pc:spChg chg="mod">
          <ac:chgData name="Rohit J Kate" userId="6acfeb0a-1742-4fee-9ad0-3462b52b7fdf" providerId="ADAL" clId="{F41D4B34-848E-4E89-BFC3-E6732A300B4E}" dt="2023-10-02T18:24:44.531" v="2514" actId="21"/>
          <ac:spMkLst>
            <pc:docMk/>
            <pc:sldMk cId="16772702" sldId="529"/>
            <ac:spMk id="3" creationId="{4392C3CE-F5F3-7560-FFE1-70D63926AE61}"/>
          </ac:spMkLst>
        </pc:spChg>
      </pc:sldChg>
      <pc:sldChg chg="modSp new mod">
        <pc:chgData name="Rohit J Kate" userId="6acfeb0a-1742-4fee-9ad0-3462b52b7fdf" providerId="ADAL" clId="{F41D4B34-848E-4E89-BFC3-E6732A300B4E}" dt="2023-10-02T18:35:21.581" v="3134"/>
        <pc:sldMkLst>
          <pc:docMk/>
          <pc:sldMk cId="691057075" sldId="529"/>
        </pc:sldMkLst>
        <pc:spChg chg="mod">
          <ac:chgData name="Rohit J Kate" userId="6acfeb0a-1742-4fee-9ad0-3462b52b7fdf" providerId="ADAL" clId="{F41D4B34-848E-4E89-BFC3-E6732A300B4E}" dt="2023-10-02T18:31:22.839" v="2798" actId="313"/>
          <ac:spMkLst>
            <pc:docMk/>
            <pc:sldMk cId="691057075" sldId="529"/>
            <ac:spMk id="2" creationId="{EC8189B8-C552-0020-6D2F-C18FD3523305}"/>
          </ac:spMkLst>
        </pc:spChg>
        <pc:spChg chg="mod">
          <ac:chgData name="Rohit J Kate" userId="6acfeb0a-1742-4fee-9ad0-3462b52b7fdf" providerId="ADAL" clId="{F41D4B34-848E-4E89-BFC3-E6732A300B4E}" dt="2023-10-02T18:35:21.581" v="3134"/>
          <ac:spMkLst>
            <pc:docMk/>
            <pc:sldMk cId="691057075" sldId="529"/>
            <ac:spMk id="3" creationId="{A3DB57EC-6600-A85B-09BB-353984E2DC97}"/>
          </ac:spMkLst>
        </pc:spChg>
      </pc:sldChg>
      <pc:sldChg chg="modSp new mod">
        <pc:chgData name="Rohit J Kate" userId="6acfeb0a-1742-4fee-9ad0-3462b52b7fdf" providerId="ADAL" clId="{F41D4B34-848E-4E89-BFC3-E6732A300B4E}" dt="2023-10-02T18:44:29.154" v="3666" actId="20577"/>
        <pc:sldMkLst>
          <pc:docMk/>
          <pc:sldMk cId="1994906000" sldId="530"/>
        </pc:sldMkLst>
        <pc:spChg chg="mod">
          <ac:chgData name="Rohit J Kate" userId="6acfeb0a-1742-4fee-9ad0-3462b52b7fdf" providerId="ADAL" clId="{F41D4B34-848E-4E89-BFC3-E6732A300B4E}" dt="2023-10-02T18:35:52.624" v="3143"/>
          <ac:spMkLst>
            <pc:docMk/>
            <pc:sldMk cId="1994906000" sldId="530"/>
            <ac:spMk id="2" creationId="{A197B8B9-6E5C-C4BF-611F-57A6D89AF785}"/>
          </ac:spMkLst>
        </pc:spChg>
        <pc:spChg chg="mod">
          <ac:chgData name="Rohit J Kate" userId="6acfeb0a-1742-4fee-9ad0-3462b52b7fdf" providerId="ADAL" clId="{F41D4B34-848E-4E89-BFC3-E6732A300B4E}" dt="2023-10-02T18:44:29.154" v="3666" actId="20577"/>
          <ac:spMkLst>
            <pc:docMk/>
            <pc:sldMk cId="1994906000" sldId="530"/>
            <ac:spMk id="3" creationId="{ADE32639-951C-3685-0000-3DA6EFBDD3A7}"/>
          </ac:spMkLst>
        </pc:spChg>
      </pc:sldChg>
      <pc:sldChg chg="addSp delSp modSp new mod">
        <pc:chgData name="Rohit J Kate" userId="6acfeb0a-1742-4fee-9ad0-3462b52b7fdf" providerId="ADAL" clId="{F41D4B34-848E-4E89-BFC3-E6732A300B4E}" dt="2023-10-02T18:47:56.285" v="3696" actId="1076"/>
        <pc:sldMkLst>
          <pc:docMk/>
          <pc:sldMk cId="3871431488" sldId="531"/>
        </pc:sldMkLst>
        <pc:spChg chg="mod">
          <ac:chgData name="Rohit J Kate" userId="6acfeb0a-1742-4fee-9ad0-3462b52b7fdf" providerId="ADAL" clId="{F41D4B34-848E-4E89-BFC3-E6732A300B4E}" dt="2023-10-02T18:46:26.676" v="3669"/>
          <ac:spMkLst>
            <pc:docMk/>
            <pc:sldMk cId="3871431488" sldId="531"/>
            <ac:spMk id="2" creationId="{EBE9D826-4E15-5242-A6C2-99D8589B7103}"/>
          </ac:spMkLst>
        </pc:spChg>
        <pc:spChg chg="del">
          <ac:chgData name="Rohit J Kate" userId="6acfeb0a-1742-4fee-9ad0-3462b52b7fdf" providerId="ADAL" clId="{F41D4B34-848E-4E89-BFC3-E6732A300B4E}" dt="2023-10-02T18:46:10.445" v="3668"/>
          <ac:spMkLst>
            <pc:docMk/>
            <pc:sldMk cId="3871431488" sldId="531"/>
            <ac:spMk id="3" creationId="{71621CCA-C5DC-2E70-F55F-BB1C987C39D9}"/>
          </ac:spMkLst>
        </pc:spChg>
        <pc:spChg chg="add del mod">
          <ac:chgData name="Rohit J Kate" userId="6acfeb0a-1742-4fee-9ad0-3462b52b7fdf" providerId="ADAL" clId="{F41D4B34-848E-4E89-BFC3-E6732A300B4E}" dt="2023-10-02T18:47:02.009" v="3677" actId="478"/>
          <ac:spMkLst>
            <pc:docMk/>
            <pc:sldMk cId="3871431488" sldId="531"/>
            <ac:spMk id="9" creationId="{EB489AA9-AC74-DD51-03EA-3D619A782396}"/>
          </ac:spMkLst>
        </pc:spChg>
        <pc:spChg chg="add mod">
          <ac:chgData name="Rohit J Kate" userId="6acfeb0a-1742-4fee-9ad0-3462b52b7fdf" providerId="ADAL" clId="{F41D4B34-848E-4E89-BFC3-E6732A300B4E}" dt="2023-10-02T18:47:56.285" v="3696" actId="1076"/>
          <ac:spMkLst>
            <pc:docMk/>
            <pc:sldMk cId="3871431488" sldId="531"/>
            <ac:spMk id="10" creationId="{06E70CA2-2911-8729-11F6-A080C5E918C0}"/>
          </ac:spMkLst>
        </pc:spChg>
        <pc:picChg chg="add del mod">
          <ac:chgData name="Rohit J Kate" userId="6acfeb0a-1742-4fee-9ad0-3462b52b7fdf" providerId="ADAL" clId="{F41D4B34-848E-4E89-BFC3-E6732A300B4E}" dt="2023-10-02T18:46:51.986" v="3675" actId="478"/>
          <ac:picMkLst>
            <pc:docMk/>
            <pc:sldMk cId="3871431488" sldId="531"/>
            <ac:picMk id="6" creationId="{176EC004-55D1-3F08-91DE-4E50F51C3086}"/>
          </ac:picMkLst>
        </pc:picChg>
        <pc:picChg chg="add mod">
          <ac:chgData name="Rohit J Kate" userId="6acfeb0a-1742-4fee-9ad0-3462b52b7fdf" providerId="ADAL" clId="{F41D4B34-848E-4E89-BFC3-E6732A300B4E}" dt="2023-10-02T18:47:04.334" v="3678" actId="1076"/>
          <ac:picMkLst>
            <pc:docMk/>
            <pc:sldMk cId="3871431488" sldId="531"/>
            <ac:picMk id="8" creationId="{9B229556-4337-6D93-56F6-54499D989B17}"/>
          </ac:picMkLst>
        </pc:picChg>
      </pc:sldChg>
      <pc:sldChg chg="modSp new mod">
        <pc:chgData name="Rohit J Kate" userId="6acfeb0a-1742-4fee-9ad0-3462b52b7fdf" providerId="ADAL" clId="{F41D4B34-848E-4E89-BFC3-E6732A300B4E}" dt="2023-10-02T18:51:15.352" v="4079" actId="20577"/>
        <pc:sldMkLst>
          <pc:docMk/>
          <pc:sldMk cId="668358818" sldId="532"/>
        </pc:sldMkLst>
        <pc:spChg chg="mod">
          <ac:chgData name="Rohit J Kate" userId="6acfeb0a-1742-4fee-9ad0-3462b52b7fdf" providerId="ADAL" clId="{F41D4B34-848E-4E89-BFC3-E6732A300B4E}" dt="2023-10-02T18:48:18.680" v="3710" actId="20577"/>
          <ac:spMkLst>
            <pc:docMk/>
            <pc:sldMk cId="668358818" sldId="532"/>
            <ac:spMk id="2" creationId="{A19298B2-A17D-CD16-6F6A-E0C348A41E5A}"/>
          </ac:spMkLst>
        </pc:spChg>
        <pc:spChg chg="mod">
          <ac:chgData name="Rohit J Kate" userId="6acfeb0a-1742-4fee-9ad0-3462b52b7fdf" providerId="ADAL" clId="{F41D4B34-848E-4E89-BFC3-E6732A300B4E}" dt="2023-10-02T18:51:15.352" v="4079" actId="20577"/>
          <ac:spMkLst>
            <pc:docMk/>
            <pc:sldMk cId="668358818" sldId="532"/>
            <ac:spMk id="3" creationId="{10093612-7B63-D40E-F431-E2FB73FAB067}"/>
          </ac:spMkLst>
        </pc:spChg>
      </pc:sldChg>
      <pc:sldChg chg="modSp new mod ord">
        <pc:chgData name="Rohit J Kate" userId="6acfeb0a-1742-4fee-9ad0-3462b52b7fdf" providerId="ADAL" clId="{F41D4B34-848E-4E89-BFC3-E6732A300B4E}" dt="2023-10-02T18:56:09.327" v="4599" actId="20577"/>
        <pc:sldMkLst>
          <pc:docMk/>
          <pc:sldMk cId="4004895357" sldId="533"/>
        </pc:sldMkLst>
        <pc:spChg chg="mod">
          <ac:chgData name="Rohit J Kate" userId="6acfeb0a-1742-4fee-9ad0-3462b52b7fdf" providerId="ADAL" clId="{F41D4B34-848E-4E89-BFC3-E6732A300B4E}" dt="2023-10-02T18:51:36.673" v="4102" actId="20577"/>
          <ac:spMkLst>
            <pc:docMk/>
            <pc:sldMk cId="4004895357" sldId="533"/>
            <ac:spMk id="2" creationId="{5C2D92F8-CCE3-1F91-EA27-E1E020522FCD}"/>
          </ac:spMkLst>
        </pc:spChg>
        <pc:spChg chg="mod">
          <ac:chgData name="Rohit J Kate" userId="6acfeb0a-1742-4fee-9ad0-3462b52b7fdf" providerId="ADAL" clId="{F41D4B34-848E-4E89-BFC3-E6732A300B4E}" dt="2023-10-02T18:56:09.327" v="4599" actId="20577"/>
          <ac:spMkLst>
            <pc:docMk/>
            <pc:sldMk cId="4004895357" sldId="533"/>
            <ac:spMk id="3" creationId="{169B5B23-8064-B351-725A-1335F365668B}"/>
          </ac:spMkLst>
        </pc:spChg>
      </pc:sldChg>
      <pc:sldChg chg="addSp delSp modSp new mod">
        <pc:chgData name="Rohit J Kate" userId="6acfeb0a-1742-4fee-9ad0-3462b52b7fdf" providerId="ADAL" clId="{F41D4B34-848E-4E89-BFC3-E6732A300B4E}" dt="2023-10-02T18:59:13.456" v="4678" actId="1076"/>
        <pc:sldMkLst>
          <pc:docMk/>
          <pc:sldMk cId="2005890722" sldId="534"/>
        </pc:sldMkLst>
        <pc:spChg chg="mod">
          <ac:chgData name="Rohit J Kate" userId="6acfeb0a-1742-4fee-9ad0-3462b52b7fdf" providerId="ADAL" clId="{F41D4B34-848E-4E89-BFC3-E6732A300B4E}" dt="2023-10-02T18:56:31.110" v="4601"/>
          <ac:spMkLst>
            <pc:docMk/>
            <pc:sldMk cId="2005890722" sldId="534"/>
            <ac:spMk id="2" creationId="{3A62E1E7-5084-35E3-21B4-13C0A1823742}"/>
          </ac:spMkLst>
        </pc:spChg>
        <pc:spChg chg="del">
          <ac:chgData name="Rohit J Kate" userId="6acfeb0a-1742-4fee-9ad0-3462b52b7fdf" providerId="ADAL" clId="{F41D4B34-848E-4E89-BFC3-E6732A300B4E}" dt="2023-10-02T18:57:58.534" v="4602" actId="478"/>
          <ac:spMkLst>
            <pc:docMk/>
            <pc:sldMk cId="2005890722" sldId="534"/>
            <ac:spMk id="3" creationId="{A8C9CBB2-DA3F-1ABE-AF2F-EF10900970C5}"/>
          </ac:spMkLst>
        </pc:spChg>
        <pc:spChg chg="add mod">
          <ac:chgData name="Rohit J Kate" userId="6acfeb0a-1742-4fee-9ad0-3462b52b7fdf" providerId="ADAL" clId="{F41D4B34-848E-4E89-BFC3-E6732A300B4E}" dt="2023-10-02T18:58:35.881" v="4649" actId="114"/>
          <ac:spMkLst>
            <pc:docMk/>
            <pc:sldMk cId="2005890722" sldId="534"/>
            <ac:spMk id="7" creationId="{07CA2063-326C-CF7D-7BEC-05266C76D992}"/>
          </ac:spMkLst>
        </pc:spChg>
        <pc:spChg chg="add mod">
          <ac:chgData name="Rohit J Kate" userId="6acfeb0a-1742-4fee-9ad0-3462b52b7fdf" providerId="ADAL" clId="{F41D4B34-848E-4E89-BFC3-E6732A300B4E}" dt="2023-10-02T18:59:13.456" v="4678" actId="1076"/>
          <ac:spMkLst>
            <pc:docMk/>
            <pc:sldMk cId="2005890722" sldId="534"/>
            <ac:spMk id="8" creationId="{2A8692F6-EE74-352F-858C-7A716AE404CE}"/>
          </ac:spMkLst>
        </pc:spChg>
        <pc:picChg chg="add mod">
          <ac:chgData name="Rohit J Kate" userId="6acfeb0a-1742-4fee-9ad0-3462b52b7fdf" providerId="ADAL" clId="{F41D4B34-848E-4E89-BFC3-E6732A300B4E}" dt="2023-10-02T18:58:39.567" v="4650" actId="14100"/>
          <ac:picMkLst>
            <pc:docMk/>
            <pc:sldMk cId="2005890722" sldId="534"/>
            <ac:picMk id="6" creationId="{72F396FE-550E-01F6-23A0-243BF07B269E}"/>
          </ac:picMkLst>
        </pc:picChg>
      </pc:sldChg>
    </pc:docChg>
  </pc:docChgLst>
  <pc:docChgLst>
    <pc:chgData name="Rohit J Kate" userId="6acfeb0a-1742-4fee-9ad0-3462b52b7fdf" providerId="ADAL" clId="{64609600-D735-4DA9-932C-0CA7635F4EB4}"/>
    <pc:docChg chg="modSld">
      <pc:chgData name="Rohit J Kate" userId="6acfeb0a-1742-4fee-9ad0-3462b52b7fdf" providerId="ADAL" clId="{64609600-D735-4DA9-932C-0CA7635F4EB4}" dt="2023-10-02T21:01:17.853" v="39" actId="20577"/>
      <pc:docMkLst>
        <pc:docMk/>
      </pc:docMkLst>
      <pc:sldChg chg="addSp modSp mod modAnim">
        <pc:chgData name="Rohit J Kate" userId="6acfeb0a-1742-4fee-9ad0-3462b52b7fdf" providerId="ADAL" clId="{64609600-D735-4DA9-932C-0CA7635F4EB4}" dt="2023-10-02T20:59:39.366" v="38" actId="1076"/>
        <pc:sldMkLst>
          <pc:docMk/>
          <pc:sldMk cId="343117435" sldId="525"/>
        </pc:sldMkLst>
        <pc:spChg chg="add mod">
          <ac:chgData name="Rohit J Kate" userId="6acfeb0a-1742-4fee-9ad0-3462b52b7fdf" providerId="ADAL" clId="{64609600-D735-4DA9-932C-0CA7635F4EB4}" dt="2023-10-02T20:58:18.892" v="27" actId="20577"/>
          <ac:spMkLst>
            <pc:docMk/>
            <pc:sldMk cId="343117435" sldId="525"/>
            <ac:spMk id="5" creationId="{5A957C2C-A7E9-B469-C1E5-AA6FC59538B8}"/>
          </ac:spMkLst>
        </pc:spChg>
        <pc:spChg chg="mod">
          <ac:chgData name="Rohit J Kate" userId="6acfeb0a-1742-4fee-9ad0-3462b52b7fdf" providerId="ADAL" clId="{64609600-D735-4DA9-932C-0CA7635F4EB4}" dt="2023-10-02T20:58:27.061" v="29" actId="1076"/>
          <ac:spMkLst>
            <pc:docMk/>
            <pc:sldMk cId="343117435" sldId="525"/>
            <ac:spMk id="7" creationId="{46487CA5-658E-A4B1-57F4-DCDF51A49EDD}"/>
          </ac:spMkLst>
        </pc:spChg>
        <pc:spChg chg="add mod">
          <ac:chgData name="Rohit J Kate" userId="6acfeb0a-1742-4fee-9ad0-3462b52b7fdf" providerId="ADAL" clId="{64609600-D735-4DA9-932C-0CA7635F4EB4}" dt="2023-10-02T20:59:39.366" v="38" actId="1076"/>
          <ac:spMkLst>
            <pc:docMk/>
            <pc:sldMk cId="343117435" sldId="525"/>
            <ac:spMk id="8" creationId="{45B3374D-740F-3FDC-93CD-D1694C67CF11}"/>
          </ac:spMkLst>
        </pc:spChg>
        <pc:spChg chg="mod">
          <ac:chgData name="Rohit J Kate" userId="6acfeb0a-1742-4fee-9ad0-3462b52b7fdf" providerId="ADAL" clId="{64609600-D735-4DA9-932C-0CA7635F4EB4}" dt="2023-10-02T20:58:24.125" v="28" actId="1076"/>
          <ac:spMkLst>
            <pc:docMk/>
            <pc:sldMk cId="343117435" sldId="525"/>
            <ac:spMk id="9" creationId="{4E2A131F-D327-E723-51D3-3585F8E80380}"/>
          </ac:spMkLst>
        </pc:spChg>
      </pc:sldChg>
      <pc:sldChg chg="modSp mod">
        <pc:chgData name="Rohit J Kate" userId="6acfeb0a-1742-4fee-9ad0-3462b52b7fdf" providerId="ADAL" clId="{64609600-D735-4DA9-932C-0CA7635F4EB4}" dt="2023-10-02T21:01:17.853" v="39" actId="20577"/>
        <pc:sldMkLst>
          <pc:docMk/>
          <pc:sldMk cId="2193829422" sldId="527"/>
        </pc:sldMkLst>
        <pc:spChg chg="mod">
          <ac:chgData name="Rohit J Kate" userId="6acfeb0a-1742-4fee-9ad0-3462b52b7fdf" providerId="ADAL" clId="{64609600-D735-4DA9-932C-0CA7635F4EB4}" dt="2023-10-02T21:01:17.853" v="39" actId="20577"/>
          <ac:spMkLst>
            <pc:docMk/>
            <pc:sldMk cId="2193829422" sldId="527"/>
            <ac:spMk id="3" creationId="{FA5F2946-5E83-07CF-FE42-014B289AA36A}"/>
          </ac:spMkLst>
        </pc:spChg>
      </pc:sldChg>
      <pc:sldChg chg="modSp mod">
        <pc:chgData name="Rohit J Kate" userId="6acfeb0a-1742-4fee-9ad0-3462b52b7fdf" providerId="ADAL" clId="{64609600-D735-4DA9-932C-0CA7635F4EB4}" dt="2023-10-02T20:57:27.092" v="2" actId="20577"/>
        <pc:sldMkLst>
          <pc:docMk/>
          <pc:sldMk cId="4060786611" sldId="528"/>
        </pc:sldMkLst>
        <pc:spChg chg="mod">
          <ac:chgData name="Rohit J Kate" userId="6acfeb0a-1742-4fee-9ad0-3462b52b7fdf" providerId="ADAL" clId="{64609600-D735-4DA9-932C-0CA7635F4EB4}" dt="2023-10-02T20:57:27.092" v="2" actId="20577"/>
          <ac:spMkLst>
            <pc:docMk/>
            <pc:sldMk cId="4060786611" sldId="528"/>
            <ac:spMk id="3" creationId="{B3200964-63AF-A6ED-A00D-A51B753FC547}"/>
          </ac:spMkLst>
        </pc:spChg>
      </pc:sldChg>
      <pc:sldChg chg="modSp mod">
        <pc:chgData name="Rohit J Kate" userId="6acfeb0a-1742-4fee-9ad0-3462b52b7fdf" providerId="ADAL" clId="{64609600-D735-4DA9-932C-0CA7635F4EB4}" dt="2023-10-02T20:57:05.996" v="1" actId="20577"/>
        <pc:sldMkLst>
          <pc:docMk/>
          <pc:sldMk cId="1994906000" sldId="530"/>
        </pc:sldMkLst>
        <pc:spChg chg="mod">
          <ac:chgData name="Rohit J Kate" userId="6acfeb0a-1742-4fee-9ad0-3462b52b7fdf" providerId="ADAL" clId="{64609600-D735-4DA9-932C-0CA7635F4EB4}" dt="2023-10-02T20:57:05.996" v="1" actId="20577"/>
          <ac:spMkLst>
            <pc:docMk/>
            <pc:sldMk cId="1994906000" sldId="530"/>
            <ac:spMk id="3" creationId="{ADE32639-951C-3685-0000-3DA6EFBDD3A7}"/>
          </ac:spMkLst>
        </pc:spChg>
      </pc:sldChg>
    </pc:docChg>
  </pc:docChgLst>
  <pc:docChgLst>
    <pc:chgData name="Rohit J Kate" userId="6acfeb0a-1742-4fee-9ad0-3462b52b7fdf" providerId="ADAL" clId="{36E39B25-0455-4B69-8502-A3D1BF7DC67C}"/>
    <pc:docChg chg="addSld modSld">
      <pc:chgData name="Rohit J Kate" userId="6acfeb0a-1742-4fee-9ad0-3462b52b7fdf" providerId="ADAL" clId="{36E39B25-0455-4B69-8502-A3D1BF7DC67C}" dt="2021-10-21T02:44:13.729" v="28" actId="20577"/>
      <pc:docMkLst>
        <pc:docMk/>
      </pc:docMkLst>
      <pc:sldChg chg="modSp add mod">
        <pc:chgData name="Rohit J Kate" userId="6acfeb0a-1742-4fee-9ad0-3462b52b7fdf" providerId="ADAL" clId="{36E39B25-0455-4B69-8502-A3D1BF7DC67C}" dt="2021-10-21T02:44:13.729" v="28" actId="20577"/>
        <pc:sldMkLst>
          <pc:docMk/>
          <pc:sldMk cId="2529669383" sldId="285"/>
        </pc:sldMkLst>
        <pc:spChg chg="mod">
          <ac:chgData name="Rohit J Kate" userId="6acfeb0a-1742-4fee-9ad0-3462b52b7fdf" providerId="ADAL" clId="{36E39B25-0455-4B69-8502-A3D1BF7DC67C}" dt="2021-10-21T02:44:13.729" v="28" actId="20577"/>
          <ac:spMkLst>
            <pc:docMk/>
            <pc:sldMk cId="2529669383" sldId="285"/>
            <ac:spMk id="3" creationId="{00000000-0000-0000-0000-000000000000}"/>
          </ac:spMkLst>
        </pc:spChg>
      </pc:sldChg>
    </pc:docChg>
  </pc:docChgLst>
  <pc:docChgLst>
    <pc:chgData name="Rohit J Kate" userId="6acfeb0a-1742-4fee-9ad0-3462b52b7fdf" providerId="ADAL" clId="{B1028B6B-F43E-4190-ABBA-A215205435D6}"/>
    <pc:docChg chg="undo redo custSel addSld delSld modSld sldOrd">
      <pc:chgData name="Rohit J Kate" userId="6acfeb0a-1742-4fee-9ad0-3462b52b7fdf" providerId="ADAL" clId="{B1028B6B-F43E-4190-ABBA-A215205435D6}" dt="2021-10-19T15:13:53.284" v="2159"/>
      <pc:docMkLst>
        <pc:docMk/>
      </pc:docMkLst>
      <pc:sldChg chg="modSp mod">
        <pc:chgData name="Rohit J Kate" userId="6acfeb0a-1742-4fee-9ad0-3462b52b7fdf" providerId="ADAL" clId="{B1028B6B-F43E-4190-ABBA-A215205435D6}" dt="2021-10-19T01:49:27.277" v="59" actId="404"/>
        <pc:sldMkLst>
          <pc:docMk/>
          <pc:sldMk cId="0" sldId="377"/>
        </pc:sldMkLst>
        <pc:spChg chg="mod">
          <ac:chgData name="Rohit J Kate" userId="6acfeb0a-1742-4fee-9ad0-3462b52b7fdf" providerId="ADAL" clId="{B1028B6B-F43E-4190-ABBA-A215205435D6}" dt="2021-10-19T01:49:18.990" v="58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B1028B6B-F43E-4190-ABBA-A215205435D6}" dt="2021-10-19T01:49:27.277" v="59" actId="404"/>
          <ac:spMkLst>
            <pc:docMk/>
            <pc:sldMk cId="0" sldId="377"/>
            <ac:spMk id="5" creationId="{00000000-0000-0000-0000-000000000000}"/>
          </ac:spMkLst>
        </pc:spChg>
      </pc:sldChg>
      <pc:sldChg chg="ord">
        <pc:chgData name="Rohit J Kate" userId="6acfeb0a-1742-4fee-9ad0-3462b52b7fdf" providerId="ADAL" clId="{B1028B6B-F43E-4190-ABBA-A215205435D6}" dt="2021-10-19T05:50:47.388" v="1714"/>
        <pc:sldMkLst>
          <pc:docMk/>
          <pc:sldMk cId="1196596734" sldId="474"/>
        </pc:sldMkLst>
      </pc:sldChg>
      <pc:sldChg chg="modSp mod">
        <pc:chgData name="Rohit J Kate" userId="6acfeb0a-1742-4fee-9ad0-3462b52b7fdf" providerId="ADAL" clId="{B1028B6B-F43E-4190-ABBA-A215205435D6}" dt="2021-10-19T04:58:06.869" v="361" actId="20577"/>
        <pc:sldMkLst>
          <pc:docMk/>
          <pc:sldMk cId="2273925368" sldId="475"/>
        </pc:sldMkLst>
        <pc:spChg chg="mod">
          <ac:chgData name="Rohit J Kate" userId="6acfeb0a-1742-4fee-9ad0-3462b52b7fdf" providerId="ADAL" clId="{B1028B6B-F43E-4190-ABBA-A215205435D6}" dt="2021-10-19T04:58:06.869" v="361" actId="20577"/>
          <ac:spMkLst>
            <pc:docMk/>
            <pc:sldMk cId="2273925368" sldId="475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B1028B6B-F43E-4190-ABBA-A215205435D6}" dt="2021-10-19T05:35:31.702" v="1498" actId="20577"/>
        <pc:sldMkLst>
          <pc:docMk/>
          <pc:sldMk cId="3760620079" sldId="482"/>
        </pc:sldMkLst>
        <pc:spChg chg="mod">
          <ac:chgData name="Rohit J Kate" userId="6acfeb0a-1742-4fee-9ad0-3462b52b7fdf" providerId="ADAL" clId="{B1028B6B-F43E-4190-ABBA-A215205435D6}" dt="2021-10-19T05:35:31.702" v="1498" actId="20577"/>
          <ac:spMkLst>
            <pc:docMk/>
            <pc:sldMk cId="3760620079" sldId="482"/>
            <ac:spMk id="3" creationId="{00000000-0000-0000-0000-000000000000}"/>
          </ac:spMkLst>
        </pc:spChg>
      </pc:sldChg>
      <pc:sldChg chg="del">
        <pc:chgData name="Rohit J Kate" userId="6acfeb0a-1742-4fee-9ad0-3462b52b7fdf" providerId="ADAL" clId="{B1028B6B-F43E-4190-ABBA-A215205435D6}" dt="2021-10-19T01:47:42.429" v="28" actId="47"/>
        <pc:sldMkLst>
          <pc:docMk/>
          <pc:sldMk cId="4061380541" sldId="490"/>
        </pc:sldMkLst>
      </pc:sldChg>
      <pc:sldChg chg="modSp mod">
        <pc:chgData name="Rohit J Kate" userId="6acfeb0a-1742-4fee-9ad0-3462b52b7fdf" providerId="ADAL" clId="{B1028B6B-F43E-4190-ABBA-A215205435D6}" dt="2021-10-19T01:48:02.178" v="57" actId="20577"/>
        <pc:sldMkLst>
          <pc:docMk/>
          <pc:sldMk cId="1598937377" sldId="491"/>
        </pc:sldMkLst>
        <pc:spChg chg="mod">
          <ac:chgData name="Rohit J Kate" userId="6acfeb0a-1742-4fee-9ad0-3462b52b7fdf" providerId="ADAL" clId="{B1028B6B-F43E-4190-ABBA-A215205435D6}" dt="2021-10-19T01:48:02.178" v="57" actId="20577"/>
          <ac:spMkLst>
            <pc:docMk/>
            <pc:sldMk cId="1598937377" sldId="491"/>
            <ac:spMk id="2" creationId="{56590EBA-8B3A-4F55-AF4D-3AAC4B1DD758}"/>
          </ac:spMkLst>
        </pc:spChg>
      </pc:sldChg>
      <pc:sldChg chg="modSp mod">
        <pc:chgData name="Rohit J Kate" userId="6acfeb0a-1742-4fee-9ad0-3462b52b7fdf" providerId="ADAL" clId="{B1028B6B-F43E-4190-ABBA-A215205435D6}" dt="2021-10-19T01:50:44.186" v="62" actId="20577"/>
        <pc:sldMkLst>
          <pc:docMk/>
          <pc:sldMk cId="763707787" sldId="493"/>
        </pc:sldMkLst>
        <pc:spChg chg="mod">
          <ac:chgData name="Rohit J Kate" userId="6acfeb0a-1742-4fee-9ad0-3462b52b7fdf" providerId="ADAL" clId="{B1028B6B-F43E-4190-ABBA-A215205435D6}" dt="2021-10-19T01:50:44.186" v="62" actId="20577"/>
          <ac:spMkLst>
            <pc:docMk/>
            <pc:sldMk cId="763707787" sldId="493"/>
            <ac:spMk id="3" creationId="{FE8A4075-4250-4EE3-97DC-49962460BCD9}"/>
          </ac:spMkLst>
        </pc:spChg>
      </pc:sldChg>
      <pc:sldChg chg="modSp mod">
        <pc:chgData name="Rohit J Kate" userId="6acfeb0a-1742-4fee-9ad0-3462b52b7fdf" providerId="ADAL" clId="{B1028B6B-F43E-4190-ABBA-A215205435D6}" dt="2021-10-19T05:51:41.077" v="1761" actId="27636"/>
        <pc:sldMkLst>
          <pc:docMk/>
          <pc:sldMk cId="1903573549" sldId="494"/>
        </pc:sldMkLst>
        <pc:spChg chg="mod">
          <ac:chgData name="Rohit J Kate" userId="6acfeb0a-1742-4fee-9ad0-3462b52b7fdf" providerId="ADAL" clId="{B1028B6B-F43E-4190-ABBA-A215205435D6}" dt="2021-10-19T05:51:41.077" v="1761" actId="27636"/>
          <ac:spMkLst>
            <pc:docMk/>
            <pc:sldMk cId="1903573549" sldId="494"/>
            <ac:spMk id="3" creationId="{28548DB3-E54F-4968-A9B5-B402F6DAA31F}"/>
          </ac:spMkLst>
        </pc:spChg>
      </pc:sldChg>
      <pc:sldChg chg="ord">
        <pc:chgData name="Rohit J Kate" userId="6acfeb0a-1742-4fee-9ad0-3462b52b7fdf" providerId="ADAL" clId="{B1028B6B-F43E-4190-ABBA-A215205435D6}" dt="2021-10-19T05:50:50.637" v="1716"/>
        <pc:sldMkLst>
          <pc:docMk/>
          <pc:sldMk cId="198819885" sldId="495"/>
        </pc:sldMkLst>
      </pc:sldChg>
      <pc:sldChg chg="modSp mod">
        <pc:chgData name="Rohit J Kate" userId="6acfeb0a-1742-4fee-9ad0-3462b52b7fdf" providerId="ADAL" clId="{B1028B6B-F43E-4190-ABBA-A215205435D6}" dt="2021-10-19T05:23:29.981" v="1127" actId="20577"/>
        <pc:sldMkLst>
          <pc:docMk/>
          <pc:sldMk cId="1455935380" sldId="496"/>
        </pc:sldMkLst>
        <pc:spChg chg="mod">
          <ac:chgData name="Rohit J Kate" userId="6acfeb0a-1742-4fee-9ad0-3462b52b7fdf" providerId="ADAL" clId="{B1028B6B-F43E-4190-ABBA-A215205435D6}" dt="2021-10-19T05:23:29.981" v="1127" actId="20577"/>
          <ac:spMkLst>
            <pc:docMk/>
            <pc:sldMk cId="1455935380" sldId="496"/>
            <ac:spMk id="3" creationId="{07ED3591-DFD1-4F95-B2A1-F3E1179B328E}"/>
          </ac:spMkLst>
        </pc:spChg>
      </pc:sldChg>
      <pc:sldChg chg="modSp mod">
        <pc:chgData name="Rohit J Kate" userId="6acfeb0a-1742-4fee-9ad0-3462b52b7fdf" providerId="ADAL" clId="{B1028B6B-F43E-4190-ABBA-A215205435D6}" dt="2021-10-19T05:32:09.790" v="1466"/>
        <pc:sldMkLst>
          <pc:docMk/>
          <pc:sldMk cId="1925969142" sldId="498"/>
        </pc:sldMkLst>
        <pc:spChg chg="mod">
          <ac:chgData name="Rohit J Kate" userId="6acfeb0a-1742-4fee-9ad0-3462b52b7fdf" providerId="ADAL" clId="{B1028B6B-F43E-4190-ABBA-A215205435D6}" dt="2021-10-19T05:32:09.790" v="1466"/>
          <ac:spMkLst>
            <pc:docMk/>
            <pc:sldMk cId="1925969142" sldId="498"/>
            <ac:spMk id="2" creationId="{A9849597-D29D-4257-9DE3-2754AC9C2F51}"/>
          </ac:spMkLst>
        </pc:spChg>
        <pc:spChg chg="mod">
          <ac:chgData name="Rohit J Kate" userId="6acfeb0a-1742-4fee-9ad0-3462b52b7fdf" providerId="ADAL" clId="{B1028B6B-F43E-4190-ABBA-A215205435D6}" dt="2021-10-19T05:24:53.836" v="1153" actId="20577"/>
          <ac:spMkLst>
            <pc:docMk/>
            <pc:sldMk cId="1925969142" sldId="498"/>
            <ac:spMk id="3" creationId="{07ED3591-DFD1-4F95-B2A1-F3E1179B328E}"/>
          </ac:spMkLst>
        </pc:spChg>
      </pc:sldChg>
      <pc:sldChg chg="modSp mod">
        <pc:chgData name="Rohit J Kate" userId="6acfeb0a-1742-4fee-9ad0-3462b52b7fdf" providerId="ADAL" clId="{B1028B6B-F43E-4190-ABBA-A215205435D6}" dt="2021-10-19T05:25:42.073" v="1184" actId="20577"/>
        <pc:sldMkLst>
          <pc:docMk/>
          <pc:sldMk cId="2606578101" sldId="502"/>
        </pc:sldMkLst>
        <pc:spChg chg="mod">
          <ac:chgData name="Rohit J Kate" userId="6acfeb0a-1742-4fee-9ad0-3462b52b7fdf" providerId="ADAL" clId="{B1028B6B-F43E-4190-ABBA-A215205435D6}" dt="2021-10-19T05:25:42.073" v="1184" actId="20577"/>
          <ac:spMkLst>
            <pc:docMk/>
            <pc:sldMk cId="2606578101" sldId="502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B1028B6B-F43E-4190-ABBA-A215205435D6}" dt="2021-10-19T05:25:59.748" v="1186"/>
        <pc:sldMkLst>
          <pc:docMk/>
          <pc:sldMk cId="774019857" sldId="503"/>
        </pc:sldMkLst>
        <pc:spChg chg="mod">
          <ac:chgData name="Rohit J Kate" userId="6acfeb0a-1742-4fee-9ad0-3462b52b7fdf" providerId="ADAL" clId="{B1028B6B-F43E-4190-ABBA-A215205435D6}" dt="2021-10-19T05:25:59.748" v="1186"/>
          <ac:spMkLst>
            <pc:docMk/>
            <pc:sldMk cId="774019857" sldId="503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B1028B6B-F43E-4190-ABBA-A215205435D6}" dt="2021-10-19T05:53:47.770" v="1864" actId="20577"/>
        <pc:sldMkLst>
          <pc:docMk/>
          <pc:sldMk cId="2130927043" sldId="504"/>
        </pc:sldMkLst>
        <pc:spChg chg="mod">
          <ac:chgData name="Rohit J Kate" userId="6acfeb0a-1742-4fee-9ad0-3462b52b7fdf" providerId="ADAL" clId="{B1028B6B-F43E-4190-ABBA-A215205435D6}" dt="2021-10-19T05:53:47.770" v="1864" actId="20577"/>
          <ac:spMkLst>
            <pc:docMk/>
            <pc:sldMk cId="2130927043" sldId="504"/>
            <ac:spMk id="3" creationId="{CC9FECB2-1EEB-45D0-B101-EE01D8030500}"/>
          </ac:spMkLst>
        </pc:spChg>
      </pc:sldChg>
      <pc:sldChg chg="modSp mod">
        <pc:chgData name="Rohit J Kate" userId="6acfeb0a-1742-4fee-9ad0-3462b52b7fdf" providerId="ADAL" clId="{B1028B6B-F43E-4190-ABBA-A215205435D6}" dt="2021-10-19T02:02:45.052" v="295" actId="20577"/>
        <pc:sldMkLst>
          <pc:docMk/>
          <pc:sldMk cId="4141916562" sldId="505"/>
        </pc:sldMkLst>
        <pc:spChg chg="mod">
          <ac:chgData name="Rohit J Kate" userId="6acfeb0a-1742-4fee-9ad0-3462b52b7fdf" providerId="ADAL" clId="{B1028B6B-F43E-4190-ABBA-A215205435D6}" dt="2021-10-19T02:02:45.052" v="295" actId="20577"/>
          <ac:spMkLst>
            <pc:docMk/>
            <pc:sldMk cId="4141916562" sldId="505"/>
            <ac:spMk id="3" creationId="{C5FA8853-BE0D-4CEA-BF79-B7A56389E3EC}"/>
          </ac:spMkLst>
        </pc:spChg>
      </pc:sldChg>
      <pc:sldChg chg="modSp mod">
        <pc:chgData name="Rohit J Kate" userId="6acfeb0a-1742-4fee-9ad0-3462b52b7fdf" providerId="ADAL" clId="{B1028B6B-F43E-4190-ABBA-A215205435D6}" dt="2021-10-19T05:54:52.399" v="1883" actId="20577"/>
        <pc:sldMkLst>
          <pc:docMk/>
          <pc:sldMk cId="2708970187" sldId="506"/>
        </pc:sldMkLst>
        <pc:spChg chg="mod">
          <ac:chgData name="Rohit J Kate" userId="6acfeb0a-1742-4fee-9ad0-3462b52b7fdf" providerId="ADAL" clId="{B1028B6B-F43E-4190-ABBA-A215205435D6}" dt="2021-10-19T05:54:52.399" v="1883" actId="20577"/>
          <ac:spMkLst>
            <pc:docMk/>
            <pc:sldMk cId="2708970187" sldId="506"/>
            <ac:spMk id="3" creationId="{00000000-0000-0000-0000-000000000000}"/>
          </ac:spMkLst>
        </pc:spChg>
      </pc:sldChg>
      <pc:sldChg chg="modSp add mod ord">
        <pc:chgData name="Rohit J Kate" userId="6acfeb0a-1742-4fee-9ad0-3462b52b7fdf" providerId="ADAL" clId="{B1028B6B-F43E-4190-ABBA-A215205435D6}" dt="2021-10-19T05:53:15.028" v="1860"/>
        <pc:sldMkLst>
          <pc:docMk/>
          <pc:sldMk cId="297445772" sldId="508"/>
        </pc:sldMkLst>
        <pc:spChg chg="mod">
          <ac:chgData name="Rohit J Kate" userId="6acfeb0a-1742-4fee-9ad0-3462b52b7fdf" providerId="ADAL" clId="{B1028B6B-F43E-4190-ABBA-A215205435D6}" dt="2021-10-19T02:01:29.489" v="191" actId="20577"/>
          <ac:spMkLst>
            <pc:docMk/>
            <pc:sldMk cId="297445772" sldId="508"/>
            <ac:spMk id="2" creationId="{34F081E8-8C59-4D8C-9BEA-565EA2296A43}"/>
          </ac:spMkLst>
        </pc:spChg>
        <pc:spChg chg="mod">
          <ac:chgData name="Rohit J Kate" userId="6acfeb0a-1742-4fee-9ad0-3462b52b7fdf" providerId="ADAL" clId="{B1028B6B-F43E-4190-ABBA-A215205435D6}" dt="2021-10-19T05:32:55.179" v="1472" actId="20577"/>
          <ac:spMkLst>
            <pc:docMk/>
            <pc:sldMk cId="297445772" sldId="508"/>
            <ac:spMk id="3" creationId="{C5FA8853-BE0D-4CEA-BF79-B7A56389E3EC}"/>
          </ac:spMkLst>
        </pc:spChg>
      </pc:sldChg>
      <pc:sldChg chg="del">
        <pc:chgData name="Rohit J Kate" userId="6acfeb0a-1742-4fee-9ad0-3462b52b7fdf" providerId="ADAL" clId="{B1028B6B-F43E-4190-ABBA-A215205435D6}" dt="2021-10-19T01:57:19.303" v="63" actId="47"/>
        <pc:sldMkLst>
          <pc:docMk/>
          <pc:sldMk cId="418100231" sldId="508"/>
        </pc:sldMkLst>
      </pc:sldChg>
      <pc:sldChg chg="del">
        <pc:chgData name="Rohit J Kate" userId="6acfeb0a-1742-4fee-9ad0-3462b52b7fdf" providerId="ADAL" clId="{B1028B6B-F43E-4190-ABBA-A215205435D6}" dt="2021-10-19T01:57:19.303" v="63" actId="47"/>
        <pc:sldMkLst>
          <pc:docMk/>
          <pc:sldMk cId="2550184828" sldId="509"/>
        </pc:sldMkLst>
      </pc:sldChg>
      <pc:sldChg chg="modSp add mod">
        <pc:chgData name="Rohit J Kate" userId="6acfeb0a-1742-4fee-9ad0-3462b52b7fdf" providerId="ADAL" clId="{B1028B6B-F43E-4190-ABBA-A215205435D6}" dt="2021-10-19T05:22:54.708" v="1124" actId="27636"/>
        <pc:sldMkLst>
          <pc:docMk/>
          <pc:sldMk cId="4112703539" sldId="509"/>
        </pc:sldMkLst>
        <pc:spChg chg="mod">
          <ac:chgData name="Rohit J Kate" userId="6acfeb0a-1742-4fee-9ad0-3462b52b7fdf" providerId="ADAL" clId="{B1028B6B-F43E-4190-ABBA-A215205435D6}" dt="2021-10-19T05:21:46.909" v="1105" actId="20577"/>
          <ac:spMkLst>
            <pc:docMk/>
            <pc:sldMk cId="4112703539" sldId="509"/>
            <ac:spMk id="2" creationId="{00000000-0000-0000-0000-000000000000}"/>
          </ac:spMkLst>
        </pc:spChg>
        <pc:spChg chg="mod">
          <ac:chgData name="Rohit J Kate" userId="6acfeb0a-1742-4fee-9ad0-3462b52b7fdf" providerId="ADAL" clId="{B1028B6B-F43E-4190-ABBA-A215205435D6}" dt="2021-10-19T05:22:54.708" v="1124" actId="27636"/>
          <ac:spMkLst>
            <pc:docMk/>
            <pc:sldMk cId="4112703539" sldId="509"/>
            <ac:spMk id="3" creationId="{00000000-0000-0000-0000-000000000000}"/>
          </ac:spMkLst>
        </pc:spChg>
      </pc:sldChg>
      <pc:sldChg chg="modSp add mod">
        <pc:chgData name="Rohit J Kate" userId="6acfeb0a-1742-4fee-9ad0-3462b52b7fdf" providerId="ADAL" clId="{B1028B6B-F43E-4190-ABBA-A215205435D6}" dt="2021-10-19T05:30:17.487" v="1458" actId="20577"/>
        <pc:sldMkLst>
          <pc:docMk/>
          <pc:sldMk cId="524185105" sldId="510"/>
        </pc:sldMkLst>
        <pc:spChg chg="mod">
          <ac:chgData name="Rohit J Kate" userId="6acfeb0a-1742-4fee-9ad0-3462b52b7fdf" providerId="ADAL" clId="{B1028B6B-F43E-4190-ABBA-A215205435D6}" dt="2021-10-19T05:30:05.723" v="1446" actId="20577"/>
          <ac:spMkLst>
            <pc:docMk/>
            <pc:sldMk cId="524185105" sldId="510"/>
            <ac:spMk id="2" creationId="{00000000-0000-0000-0000-000000000000}"/>
          </ac:spMkLst>
        </pc:spChg>
        <pc:spChg chg="mod">
          <ac:chgData name="Rohit J Kate" userId="6acfeb0a-1742-4fee-9ad0-3462b52b7fdf" providerId="ADAL" clId="{B1028B6B-F43E-4190-ABBA-A215205435D6}" dt="2021-10-19T05:30:17.487" v="1458" actId="20577"/>
          <ac:spMkLst>
            <pc:docMk/>
            <pc:sldMk cId="524185105" sldId="510"/>
            <ac:spMk id="3" creationId="{00000000-0000-0000-0000-000000000000}"/>
          </ac:spMkLst>
        </pc:spChg>
      </pc:sldChg>
      <pc:sldChg chg="del">
        <pc:chgData name="Rohit J Kate" userId="6acfeb0a-1742-4fee-9ad0-3462b52b7fdf" providerId="ADAL" clId="{B1028B6B-F43E-4190-ABBA-A215205435D6}" dt="2021-10-19T01:57:19.303" v="63" actId="47"/>
        <pc:sldMkLst>
          <pc:docMk/>
          <pc:sldMk cId="3449976289" sldId="510"/>
        </pc:sldMkLst>
      </pc:sldChg>
      <pc:sldChg chg="del">
        <pc:chgData name="Rohit J Kate" userId="6acfeb0a-1742-4fee-9ad0-3462b52b7fdf" providerId="ADAL" clId="{B1028B6B-F43E-4190-ABBA-A215205435D6}" dt="2021-10-19T01:57:19.303" v="63" actId="47"/>
        <pc:sldMkLst>
          <pc:docMk/>
          <pc:sldMk cId="191447177" sldId="511"/>
        </pc:sldMkLst>
      </pc:sldChg>
      <pc:sldChg chg="addSp delSp modSp new mod modAnim">
        <pc:chgData name="Rohit J Kate" userId="6acfeb0a-1742-4fee-9ad0-3462b52b7fdf" providerId="ADAL" clId="{B1028B6B-F43E-4190-ABBA-A215205435D6}" dt="2021-10-19T05:37:15.644" v="1499" actId="1076"/>
        <pc:sldMkLst>
          <pc:docMk/>
          <pc:sldMk cId="929809084" sldId="511"/>
        </pc:sldMkLst>
        <pc:spChg chg="mod">
          <ac:chgData name="Rohit J Kate" userId="6acfeb0a-1742-4fee-9ad0-3462b52b7fdf" providerId="ADAL" clId="{B1028B6B-F43E-4190-ABBA-A215205435D6}" dt="2021-10-19T05:21:52.557" v="1115" actId="20577"/>
          <ac:spMkLst>
            <pc:docMk/>
            <pc:sldMk cId="929809084" sldId="511"/>
            <ac:spMk id="2" creationId="{58DC5E08-D4CF-4A02-980C-7AD102951628}"/>
          </ac:spMkLst>
        </pc:spChg>
        <pc:spChg chg="add del mod">
          <ac:chgData name="Rohit J Kate" userId="6acfeb0a-1742-4fee-9ad0-3462b52b7fdf" providerId="ADAL" clId="{B1028B6B-F43E-4190-ABBA-A215205435D6}" dt="2021-10-19T05:11:23.434" v="879" actId="1035"/>
          <ac:spMkLst>
            <pc:docMk/>
            <pc:sldMk cId="929809084" sldId="511"/>
            <ac:spMk id="3" creationId="{7315C5D2-13DF-4F8E-9C95-F6ABD3BD7D57}"/>
          </ac:spMkLst>
        </pc:spChg>
        <pc:spChg chg="mod">
          <ac:chgData name="Rohit J Kate" userId="6acfeb0a-1742-4fee-9ad0-3462b52b7fdf" providerId="ADAL" clId="{B1028B6B-F43E-4190-ABBA-A215205435D6}" dt="2021-10-19T05:19:37.483" v="1070" actId="1076"/>
          <ac:spMkLst>
            <pc:docMk/>
            <pc:sldMk cId="929809084" sldId="511"/>
            <ac:spMk id="4" creationId="{34FD5A3C-2919-4F43-A5BC-C35E1979C444}"/>
          </ac:spMkLst>
        </pc:spChg>
        <pc:spChg chg="add mod">
          <ac:chgData name="Rohit J Kate" userId="6acfeb0a-1742-4fee-9ad0-3462b52b7fdf" providerId="ADAL" clId="{B1028B6B-F43E-4190-ABBA-A215205435D6}" dt="2021-10-19T05:11:23.434" v="879" actId="1035"/>
          <ac:spMkLst>
            <pc:docMk/>
            <pc:sldMk cId="929809084" sldId="511"/>
            <ac:spMk id="5" creationId="{26F89BAB-DCA8-4ACA-87FD-27A08D1B71A2}"/>
          </ac:spMkLst>
        </pc:spChg>
        <pc:spChg chg="add del mod">
          <ac:chgData name="Rohit J Kate" userId="6acfeb0a-1742-4fee-9ad0-3462b52b7fdf" providerId="ADAL" clId="{B1028B6B-F43E-4190-ABBA-A215205435D6}" dt="2021-10-19T05:01:30.311" v="446" actId="478"/>
          <ac:spMkLst>
            <pc:docMk/>
            <pc:sldMk cId="929809084" sldId="511"/>
            <ac:spMk id="6" creationId="{56477DFE-14AE-47A6-A332-98346F9FA591}"/>
          </ac:spMkLst>
        </pc:spChg>
        <pc:spChg chg="add mod ord">
          <ac:chgData name="Rohit J Kate" userId="6acfeb0a-1742-4fee-9ad0-3462b52b7fdf" providerId="ADAL" clId="{B1028B6B-F43E-4190-ABBA-A215205435D6}" dt="2021-10-19T05:11:23.434" v="879" actId="1035"/>
          <ac:spMkLst>
            <pc:docMk/>
            <pc:sldMk cId="929809084" sldId="511"/>
            <ac:spMk id="7" creationId="{30EFCEF8-4DC0-47A6-AC82-4875693E371F}"/>
          </ac:spMkLst>
        </pc:spChg>
        <pc:spChg chg="add del mod">
          <ac:chgData name="Rohit J Kate" userId="6acfeb0a-1742-4fee-9ad0-3462b52b7fdf" providerId="ADAL" clId="{B1028B6B-F43E-4190-ABBA-A215205435D6}" dt="2021-10-19T05:02:46.199" v="456" actId="478"/>
          <ac:spMkLst>
            <pc:docMk/>
            <pc:sldMk cId="929809084" sldId="511"/>
            <ac:spMk id="8" creationId="{D7E49E9C-E5DB-49BE-9F64-C97B570D5AC7}"/>
          </ac:spMkLst>
        </pc:spChg>
        <pc:spChg chg="add mod">
          <ac:chgData name="Rohit J Kate" userId="6acfeb0a-1742-4fee-9ad0-3462b52b7fdf" providerId="ADAL" clId="{B1028B6B-F43E-4190-ABBA-A215205435D6}" dt="2021-10-19T05:11:23.434" v="879" actId="1035"/>
          <ac:spMkLst>
            <pc:docMk/>
            <pc:sldMk cId="929809084" sldId="511"/>
            <ac:spMk id="9" creationId="{BA872C6C-56F6-46BD-BF3A-661961AF44BA}"/>
          </ac:spMkLst>
        </pc:spChg>
        <pc:spChg chg="add mod">
          <ac:chgData name="Rohit J Kate" userId="6acfeb0a-1742-4fee-9ad0-3462b52b7fdf" providerId="ADAL" clId="{B1028B6B-F43E-4190-ABBA-A215205435D6}" dt="2021-10-19T05:11:23.434" v="879" actId="1035"/>
          <ac:spMkLst>
            <pc:docMk/>
            <pc:sldMk cId="929809084" sldId="511"/>
            <ac:spMk id="10" creationId="{BC58053A-9C49-4106-A991-2A490460FAAE}"/>
          </ac:spMkLst>
        </pc:spChg>
        <pc:spChg chg="add mod">
          <ac:chgData name="Rohit J Kate" userId="6acfeb0a-1742-4fee-9ad0-3462b52b7fdf" providerId="ADAL" clId="{B1028B6B-F43E-4190-ABBA-A215205435D6}" dt="2021-10-19T05:11:23.434" v="879" actId="1035"/>
          <ac:spMkLst>
            <pc:docMk/>
            <pc:sldMk cId="929809084" sldId="511"/>
            <ac:spMk id="11" creationId="{55FC5E64-FE56-4FEC-9718-86A48EEB0DF4}"/>
          </ac:spMkLst>
        </pc:spChg>
        <pc:spChg chg="add del mod">
          <ac:chgData name="Rohit J Kate" userId="6acfeb0a-1742-4fee-9ad0-3462b52b7fdf" providerId="ADAL" clId="{B1028B6B-F43E-4190-ABBA-A215205435D6}" dt="2021-10-19T05:06:33.184" v="593"/>
          <ac:spMkLst>
            <pc:docMk/>
            <pc:sldMk cId="929809084" sldId="511"/>
            <ac:spMk id="13" creationId="{62DD6BF3-EF4B-4105-9E6A-AC751AF6FF1F}"/>
          </ac:spMkLst>
        </pc:spChg>
        <pc:spChg chg="add mod">
          <ac:chgData name="Rohit J Kate" userId="6acfeb0a-1742-4fee-9ad0-3462b52b7fdf" providerId="ADAL" clId="{B1028B6B-F43E-4190-ABBA-A215205435D6}" dt="2021-10-19T05:15:33.688" v="967" actId="1076"/>
          <ac:spMkLst>
            <pc:docMk/>
            <pc:sldMk cId="929809084" sldId="511"/>
            <ac:spMk id="26" creationId="{91BC40A5-CD37-42D9-8165-4E124DDAC50F}"/>
          </ac:spMkLst>
        </pc:spChg>
        <pc:spChg chg="add mod">
          <ac:chgData name="Rohit J Kate" userId="6acfeb0a-1742-4fee-9ad0-3462b52b7fdf" providerId="ADAL" clId="{B1028B6B-F43E-4190-ABBA-A215205435D6}" dt="2021-10-19T05:37:15.644" v="1499" actId="1076"/>
          <ac:spMkLst>
            <pc:docMk/>
            <pc:sldMk cId="929809084" sldId="511"/>
            <ac:spMk id="27" creationId="{DD2C2417-3822-4F25-9B55-D17B33A82A37}"/>
          </ac:spMkLst>
        </pc:spChg>
        <pc:spChg chg="add mod">
          <ac:chgData name="Rohit J Kate" userId="6acfeb0a-1742-4fee-9ad0-3462b52b7fdf" providerId="ADAL" clId="{B1028B6B-F43E-4190-ABBA-A215205435D6}" dt="2021-10-19T05:11:23.434" v="879" actId="1035"/>
          <ac:spMkLst>
            <pc:docMk/>
            <pc:sldMk cId="929809084" sldId="511"/>
            <ac:spMk id="31" creationId="{4C0B05B3-DA54-4BF7-A032-3413B01CE77A}"/>
          </ac:spMkLst>
        </pc:spChg>
        <pc:spChg chg="add mod">
          <ac:chgData name="Rohit J Kate" userId="6acfeb0a-1742-4fee-9ad0-3462b52b7fdf" providerId="ADAL" clId="{B1028B6B-F43E-4190-ABBA-A215205435D6}" dt="2021-10-19T05:18:10.120" v="1066" actId="1035"/>
          <ac:spMkLst>
            <pc:docMk/>
            <pc:sldMk cId="929809084" sldId="511"/>
            <ac:spMk id="33" creationId="{26FF34D6-A6C8-483D-AB10-0CF218B1A063}"/>
          </ac:spMkLst>
        </pc:spChg>
        <pc:spChg chg="add">
          <ac:chgData name="Rohit J Kate" userId="6acfeb0a-1742-4fee-9ad0-3462b52b7fdf" providerId="ADAL" clId="{B1028B6B-F43E-4190-ABBA-A215205435D6}" dt="2021-10-19T05:13:05.798" v="904" actId="11529"/>
          <ac:spMkLst>
            <pc:docMk/>
            <pc:sldMk cId="929809084" sldId="511"/>
            <ac:spMk id="34" creationId="{2B03193E-84D5-47D2-ACC6-11ACBB2FBBDE}"/>
          </ac:spMkLst>
        </pc:spChg>
        <pc:spChg chg="add mod">
          <ac:chgData name="Rohit J Kate" userId="6acfeb0a-1742-4fee-9ad0-3462b52b7fdf" providerId="ADAL" clId="{B1028B6B-F43E-4190-ABBA-A215205435D6}" dt="2021-10-19T05:21:20.399" v="1095" actId="207"/>
          <ac:spMkLst>
            <pc:docMk/>
            <pc:sldMk cId="929809084" sldId="511"/>
            <ac:spMk id="35" creationId="{8EC752BC-7CB8-4FE1-957F-CD768F319D30}"/>
          </ac:spMkLst>
        </pc:spChg>
        <pc:spChg chg="add mod">
          <ac:chgData name="Rohit J Kate" userId="6acfeb0a-1742-4fee-9ad0-3462b52b7fdf" providerId="ADAL" clId="{B1028B6B-F43E-4190-ABBA-A215205435D6}" dt="2021-10-19T05:16:50.942" v="1022" actId="1076"/>
          <ac:spMkLst>
            <pc:docMk/>
            <pc:sldMk cId="929809084" sldId="511"/>
            <ac:spMk id="38" creationId="{F605D85F-56F7-4C99-A457-A467CF9F8E2E}"/>
          </ac:spMkLst>
        </pc:spChg>
        <pc:spChg chg="add mod">
          <ac:chgData name="Rohit J Kate" userId="6acfeb0a-1742-4fee-9ad0-3462b52b7fdf" providerId="ADAL" clId="{B1028B6B-F43E-4190-ABBA-A215205435D6}" dt="2021-10-19T05:18:10.120" v="1066" actId="1035"/>
          <ac:spMkLst>
            <pc:docMk/>
            <pc:sldMk cId="929809084" sldId="511"/>
            <ac:spMk id="39" creationId="{51AC512E-58FE-4A4D-8F09-8F779D430414}"/>
          </ac:spMkLst>
        </pc:spChg>
        <pc:spChg chg="add mod">
          <ac:chgData name="Rohit J Kate" userId="6acfeb0a-1742-4fee-9ad0-3462b52b7fdf" providerId="ADAL" clId="{B1028B6B-F43E-4190-ABBA-A215205435D6}" dt="2021-10-19T05:19:41.750" v="1071" actId="1076"/>
          <ac:spMkLst>
            <pc:docMk/>
            <pc:sldMk cId="929809084" sldId="511"/>
            <ac:spMk id="41" creationId="{66107648-1B58-4DB6-86F8-2A91DCA62333}"/>
          </ac:spMkLst>
        </pc:spChg>
        <pc:spChg chg="add mod">
          <ac:chgData name="Rohit J Kate" userId="6acfeb0a-1742-4fee-9ad0-3462b52b7fdf" providerId="ADAL" clId="{B1028B6B-F43E-4190-ABBA-A215205435D6}" dt="2021-10-19T05:21:15.685" v="1094" actId="207"/>
          <ac:spMkLst>
            <pc:docMk/>
            <pc:sldMk cId="929809084" sldId="511"/>
            <ac:spMk id="42" creationId="{887CFB9C-9CB4-4DCC-BC03-0109D4CAC75C}"/>
          </ac:spMkLst>
        </pc:spChg>
        <pc:graphicFrameChg chg="add mod modGraphic">
          <ac:chgData name="Rohit J Kate" userId="6acfeb0a-1742-4fee-9ad0-3462b52b7fdf" providerId="ADAL" clId="{B1028B6B-F43E-4190-ABBA-A215205435D6}" dt="2021-10-19T05:16:30.502" v="1018" actId="21"/>
          <ac:graphicFrameMkLst>
            <pc:docMk/>
            <pc:sldMk cId="929809084" sldId="511"/>
            <ac:graphicFrameMk id="12" creationId="{7A980328-5D9A-460E-8342-92432570FE62}"/>
          </ac:graphicFrameMkLst>
        </pc:graphicFrameChg>
        <pc:graphicFrameChg chg="add mod modGraphic">
          <ac:chgData name="Rohit J Kate" userId="6acfeb0a-1742-4fee-9ad0-3462b52b7fdf" providerId="ADAL" clId="{B1028B6B-F43E-4190-ABBA-A215205435D6}" dt="2021-10-19T05:18:10.120" v="1066" actId="1035"/>
          <ac:graphicFrameMkLst>
            <pc:docMk/>
            <pc:sldMk cId="929809084" sldId="511"/>
            <ac:graphicFrameMk id="36" creationId="{A2565C37-C351-41E5-91D6-44F81BFC6968}"/>
          </ac:graphicFrameMkLst>
        </pc:graphicFrameChg>
        <pc:cxnChg chg="add del mod">
          <ac:chgData name="Rohit J Kate" userId="6acfeb0a-1742-4fee-9ad0-3462b52b7fdf" providerId="ADAL" clId="{B1028B6B-F43E-4190-ABBA-A215205435D6}" dt="2021-10-19T05:08:10.027" v="659" actId="478"/>
          <ac:cxnSpMkLst>
            <pc:docMk/>
            <pc:sldMk cId="929809084" sldId="511"/>
            <ac:cxnSpMk id="15" creationId="{AE4B0AF6-C6F4-46A5-8D14-C1D1BE339DC7}"/>
          </ac:cxnSpMkLst>
        </pc:cxnChg>
        <pc:cxnChg chg="add del">
          <ac:chgData name="Rohit J Kate" userId="6acfeb0a-1742-4fee-9ad0-3462b52b7fdf" providerId="ADAL" clId="{B1028B6B-F43E-4190-ABBA-A215205435D6}" dt="2021-10-19T05:08:20.656" v="661" actId="11529"/>
          <ac:cxnSpMkLst>
            <pc:docMk/>
            <pc:sldMk cId="929809084" sldId="511"/>
            <ac:cxnSpMk id="19" creationId="{4A7626A5-804B-4CF2-9978-6CB6BF66019C}"/>
          </ac:cxnSpMkLst>
        </pc:cxnChg>
        <pc:cxnChg chg="add del mod">
          <ac:chgData name="Rohit J Kate" userId="6acfeb0a-1742-4fee-9ad0-3462b52b7fdf" providerId="ADAL" clId="{B1028B6B-F43E-4190-ABBA-A215205435D6}" dt="2021-10-19T05:08:47.596" v="666" actId="478"/>
          <ac:cxnSpMkLst>
            <pc:docMk/>
            <pc:sldMk cId="929809084" sldId="511"/>
            <ac:cxnSpMk id="21" creationId="{90262A2A-7129-447F-86EB-BCC1E8BC6702}"/>
          </ac:cxnSpMkLst>
        </pc:cxnChg>
        <pc:cxnChg chg="add mod">
          <ac:chgData name="Rohit J Kate" userId="6acfeb0a-1742-4fee-9ad0-3462b52b7fdf" providerId="ADAL" clId="{B1028B6B-F43E-4190-ABBA-A215205435D6}" dt="2021-10-19T05:15:23.505" v="964" actId="1076"/>
          <ac:cxnSpMkLst>
            <pc:docMk/>
            <pc:sldMk cId="929809084" sldId="511"/>
            <ac:cxnSpMk id="25" creationId="{319ACEFE-B8DA-48A4-A37C-AA921591A302}"/>
          </ac:cxnSpMkLst>
        </pc:cxnChg>
        <pc:cxnChg chg="add mod">
          <ac:chgData name="Rohit J Kate" userId="6acfeb0a-1742-4fee-9ad0-3462b52b7fdf" providerId="ADAL" clId="{B1028B6B-F43E-4190-ABBA-A215205435D6}" dt="2021-10-19T05:11:23.434" v="879" actId="1035"/>
          <ac:cxnSpMkLst>
            <pc:docMk/>
            <pc:sldMk cId="929809084" sldId="511"/>
            <ac:cxnSpMk id="30" creationId="{783F63B6-B9F7-4B48-9198-D72BBA467E35}"/>
          </ac:cxnSpMkLst>
        </pc:cxnChg>
        <pc:cxnChg chg="add mod">
          <ac:chgData name="Rohit J Kate" userId="6acfeb0a-1742-4fee-9ad0-3462b52b7fdf" providerId="ADAL" clId="{B1028B6B-F43E-4190-ABBA-A215205435D6}" dt="2021-10-19T05:18:10.120" v="1066" actId="1035"/>
          <ac:cxnSpMkLst>
            <pc:docMk/>
            <pc:sldMk cId="929809084" sldId="511"/>
            <ac:cxnSpMk id="40" creationId="{895FBA10-2847-4CBA-AF95-A22645928B81}"/>
          </ac:cxnSpMkLst>
        </pc:cxnChg>
      </pc:sldChg>
      <pc:sldChg chg="delSp add del mod ord delAnim">
        <pc:chgData name="Rohit J Kate" userId="6acfeb0a-1742-4fee-9ad0-3462b52b7fdf" providerId="ADAL" clId="{B1028B6B-F43E-4190-ABBA-A215205435D6}" dt="2021-10-19T05:51:04.261" v="1719" actId="47"/>
        <pc:sldMkLst>
          <pc:docMk/>
          <pc:sldMk cId="968069415" sldId="512"/>
        </pc:sldMkLst>
        <pc:spChg chg="del">
          <ac:chgData name="Rohit J Kate" userId="6acfeb0a-1742-4fee-9ad0-3462b52b7fdf" providerId="ADAL" clId="{B1028B6B-F43E-4190-ABBA-A215205435D6}" dt="2021-10-19T05:40:33.531" v="1502" actId="478"/>
          <ac:spMkLst>
            <pc:docMk/>
            <pc:sldMk cId="968069415" sldId="512"/>
            <ac:spMk id="5" creationId="{FEDD8835-18BD-4B8E-957D-33AB874125AF}"/>
          </ac:spMkLst>
        </pc:spChg>
        <pc:spChg chg="del">
          <ac:chgData name="Rohit J Kate" userId="6acfeb0a-1742-4fee-9ad0-3462b52b7fdf" providerId="ADAL" clId="{B1028B6B-F43E-4190-ABBA-A215205435D6}" dt="2021-10-19T05:40:28.200" v="1501" actId="478"/>
          <ac:spMkLst>
            <pc:docMk/>
            <pc:sldMk cId="968069415" sldId="512"/>
            <ac:spMk id="7" creationId="{8AF0B148-A450-4969-B9D0-010885914499}"/>
          </ac:spMkLst>
        </pc:spChg>
        <pc:spChg chg="del">
          <ac:chgData name="Rohit J Kate" userId="6acfeb0a-1742-4fee-9ad0-3462b52b7fdf" providerId="ADAL" clId="{B1028B6B-F43E-4190-ABBA-A215205435D6}" dt="2021-10-19T05:40:33.531" v="1502" actId="478"/>
          <ac:spMkLst>
            <pc:docMk/>
            <pc:sldMk cId="968069415" sldId="512"/>
            <ac:spMk id="19" creationId="{934CB013-7DC0-4699-851A-FDE28A741753}"/>
          </ac:spMkLst>
        </pc:spChg>
        <pc:spChg chg="del">
          <ac:chgData name="Rohit J Kate" userId="6acfeb0a-1742-4fee-9ad0-3462b52b7fdf" providerId="ADAL" clId="{B1028B6B-F43E-4190-ABBA-A215205435D6}" dt="2021-10-19T05:40:33.531" v="1502" actId="478"/>
          <ac:spMkLst>
            <pc:docMk/>
            <pc:sldMk cId="968069415" sldId="512"/>
            <ac:spMk id="20" creationId="{DA3DCBC5-0307-42C1-90EF-6A6840DB0DED}"/>
          </ac:spMkLst>
        </pc:spChg>
        <pc:spChg chg="del">
          <ac:chgData name="Rohit J Kate" userId="6acfeb0a-1742-4fee-9ad0-3462b52b7fdf" providerId="ADAL" clId="{B1028B6B-F43E-4190-ABBA-A215205435D6}" dt="2021-10-19T05:40:33.531" v="1502" actId="478"/>
          <ac:spMkLst>
            <pc:docMk/>
            <pc:sldMk cId="968069415" sldId="512"/>
            <ac:spMk id="21" creationId="{41E44BF9-66FF-448C-A8C6-DD16FD130B03}"/>
          </ac:spMkLst>
        </pc:spChg>
      </pc:sldChg>
      <pc:sldChg chg="del">
        <pc:chgData name="Rohit J Kate" userId="6acfeb0a-1742-4fee-9ad0-3462b52b7fdf" providerId="ADAL" clId="{B1028B6B-F43E-4190-ABBA-A215205435D6}" dt="2021-10-19T01:57:19.303" v="63" actId="47"/>
        <pc:sldMkLst>
          <pc:docMk/>
          <pc:sldMk cId="4208058868" sldId="512"/>
        </pc:sldMkLst>
      </pc:sldChg>
      <pc:sldChg chg="del">
        <pc:chgData name="Rohit J Kate" userId="6acfeb0a-1742-4fee-9ad0-3462b52b7fdf" providerId="ADAL" clId="{B1028B6B-F43E-4190-ABBA-A215205435D6}" dt="2021-10-19T01:57:19.303" v="63" actId="47"/>
        <pc:sldMkLst>
          <pc:docMk/>
          <pc:sldMk cId="1207334158" sldId="513"/>
        </pc:sldMkLst>
      </pc:sldChg>
      <pc:sldChg chg="addSp delSp modSp add mod ord">
        <pc:chgData name="Rohit J Kate" userId="6acfeb0a-1742-4fee-9ad0-3462b52b7fdf" providerId="ADAL" clId="{B1028B6B-F43E-4190-ABBA-A215205435D6}" dt="2021-10-19T05:52:24.792" v="1858" actId="1076"/>
        <pc:sldMkLst>
          <pc:docMk/>
          <pc:sldMk cId="2793334526" sldId="513"/>
        </pc:sldMkLst>
        <pc:spChg chg="mod">
          <ac:chgData name="Rohit J Kate" userId="6acfeb0a-1742-4fee-9ad0-3462b52b7fdf" providerId="ADAL" clId="{B1028B6B-F43E-4190-ABBA-A215205435D6}" dt="2021-10-19T05:43:00.541" v="1562" actId="20577"/>
          <ac:spMkLst>
            <pc:docMk/>
            <pc:sldMk cId="2793334526" sldId="513"/>
            <ac:spMk id="2" creationId="{035677F3-508C-49AE-98F9-7997FC53886B}"/>
          </ac:spMkLst>
        </pc:spChg>
        <pc:spChg chg="mod">
          <ac:chgData name="Rohit J Kate" userId="6acfeb0a-1742-4fee-9ad0-3462b52b7fdf" providerId="ADAL" clId="{B1028B6B-F43E-4190-ABBA-A215205435D6}" dt="2021-10-19T05:52:15.679" v="1857" actId="20577"/>
          <ac:spMkLst>
            <pc:docMk/>
            <pc:sldMk cId="2793334526" sldId="513"/>
            <ac:spMk id="3" creationId="{28548DB3-E54F-4968-A9B5-B402F6DAA31F}"/>
          </ac:spMkLst>
        </pc:spChg>
        <pc:spChg chg="add del mod">
          <ac:chgData name="Rohit J Kate" userId="6acfeb0a-1742-4fee-9ad0-3462b52b7fdf" providerId="ADAL" clId="{B1028B6B-F43E-4190-ABBA-A215205435D6}" dt="2021-10-19T05:48:05.603" v="1644" actId="478"/>
          <ac:spMkLst>
            <pc:docMk/>
            <pc:sldMk cId="2793334526" sldId="513"/>
            <ac:spMk id="6" creationId="{28572B81-F606-4093-8F0E-608E26D03E11}"/>
          </ac:spMkLst>
        </pc:spChg>
        <pc:spChg chg="add mod">
          <ac:chgData name="Rohit J Kate" userId="6acfeb0a-1742-4fee-9ad0-3462b52b7fdf" providerId="ADAL" clId="{B1028B6B-F43E-4190-ABBA-A215205435D6}" dt="2021-10-19T05:52:24.792" v="1858" actId="1076"/>
          <ac:spMkLst>
            <pc:docMk/>
            <pc:sldMk cId="2793334526" sldId="513"/>
            <ac:spMk id="7" creationId="{EADFCB1E-0B08-40E0-908C-9F111D2FD540}"/>
          </ac:spMkLst>
        </pc:spChg>
      </pc:sldChg>
      <pc:sldChg chg="addSp delSp modSp new mod">
        <pc:chgData name="Rohit J Kate" userId="6acfeb0a-1742-4fee-9ad0-3462b52b7fdf" providerId="ADAL" clId="{B1028B6B-F43E-4190-ABBA-A215205435D6}" dt="2021-10-19T15:12:28.711" v="2157" actId="6549"/>
        <pc:sldMkLst>
          <pc:docMk/>
          <pc:sldMk cId="276265749" sldId="514"/>
        </pc:sldMkLst>
        <pc:spChg chg="mod">
          <ac:chgData name="Rohit J Kate" userId="6acfeb0a-1742-4fee-9ad0-3462b52b7fdf" providerId="ADAL" clId="{B1028B6B-F43E-4190-ABBA-A215205435D6}" dt="2021-10-19T05:43:22.405" v="1582" actId="20577"/>
          <ac:spMkLst>
            <pc:docMk/>
            <pc:sldMk cId="276265749" sldId="514"/>
            <ac:spMk id="2" creationId="{D9C79465-3E40-4546-BAE7-EF21E8FCEC8B}"/>
          </ac:spMkLst>
        </pc:spChg>
        <pc:spChg chg="mod">
          <ac:chgData name="Rohit J Kate" userId="6acfeb0a-1742-4fee-9ad0-3462b52b7fdf" providerId="ADAL" clId="{B1028B6B-F43E-4190-ABBA-A215205435D6}" dt="2021-10-19T15:12:28.711" v="2157" actId="6549"/>
          <ac:spMkLst>
            <pc:docMk/>
            <pc:sldMk cId="276265749" sldId="514"/>
            <ac:spMk id="3" creationId="{1F22C08E-9BA4-4DE7-AAD8-B6D563FF4B61}"/>
          </ac:spMkLst>
        </pc:spChg>
        <pc:spChg chg="add del mod">
          <ac:chgData name="Rohit J Kate" userId="6acfeb0a-1742-4fee-9ad0-3462b52b7fdf" providerId="ADAL" clId="{B1028B6B-F43E-4190-ABBA-A215205435D6}" dt="2021-10-19T15:11:52.778" v="2153" actId="478"/>
          <ac:spMkLst>
            <pc:docMk/>
            <pc:sldMk cId="276265749" sldId="514"/>
            <ac:spMk id="8" creationId="{86DFE52B-6504-4A8B-BC8D-8B46F3B7B2FE}"/>
          </ac:spMkLst>
        </pc:spChg>
        <pc:spChg chg="add del mod">
          <ac:chgData name="Rohit J Kate" userId="6acfeb0a-1742-4fee-9ad0-3462b52b7fdf" providerId="ADAL" clId="{B1028B6B-F43E-4190-ABBA-A215205435D6}" dt="2021-10-19T15:11:55.988" v="2154" actId="478"/>
          <ac:spMkLst>
            <pc:docMk/>
            <pc:sldMk cId="276265749" sldId="514"/>
            <ac:spMk id="10" creationId="{D7F0A4AC-DCF3-45CC-B2BD-5EE0B4774840}"/>
          </ac:spMkLst>
        </pc:spChg>
        <pc:spChg chg="add mod">
          <ac:chgData name="Rohit J Kate" userId="6acfeb0a-1742-4fee-9ad0-3462b52b7fdf" providerId="ADAL" clId="{B1028B6B-F43E-4190-ABBA-A215205435D6}" dt="2021-10-19T05:46:12.578" v="1638" actId="1035"/>
          <ac:spMkLst>
            <pc:docMk/>
            <pc:sldMk cId="276265749" sldId="514"/>
            <ac:spMk id="11" creationId="{CAD4FA1F-06F8-4162-BD89-DEA95FD623B6}"/>
          </ac:spMkLst>
        </pc:spChg>
        <pc:spChg chg="add mod">
          <ac:chgData name="Rohit J Kate" userId="6acfeb0a-1742-4fee-9ad0-3462b52b7fdf" providerId="ADAL" clId="{B1028B6B-F43E-4190-ABBA-A215205435D6}" dt="2021-10-19T05:46:12.578" v="1638" actId="1035"/>
          <ac:spMkLst>
            <pc:docMk/>
            <pc:sldMk cId="276265749" sldId="514"/>
            <ac:spMk id="12" creationId="{46FEC336-7345-4A28-8E1F-E972A5B7065B}"/>
          </ac:spMkLst>
        </pc:spChg>
        <pc:spChg chg="add mod">
          <ac:chgData name="Rohit J Kate" userId="6acfeb0a-1742-4fee-9ad0-3462b52b7fdf" providerId="ADAL" clId="{B1028B6B-F43E-4190-ABBA-A215205435D6}" dt="2021-10-19T05:46:12.578" v="1638" actId="1035"/>
          <ac:spMkLst>
            <pc:docMk/>
            <pc:sldMk cId="276265749" sldId="514"/>
            <ac:spMk id="13" creationId="{F1B77701-AB78-4152-A29E-AFC9DA5A4AA9}"/>
          </ac:spMkLst>
        </pc:spChg>
        <pc:spChg chg="add mod">
          <ac:chgData name="Rohit J Kate" userId="6acfeb0a-1742-4fee-9ad0-3462b52b7fdf" providerId="ADAL" clId="{B1028B6B-F43E-4190-ABBA-A215205435D6}" dt="2021-10-19T05:46:12.578" v="1638" actId="1035"/>
          <ac:spMkLst>
            <pc:docMk/>
            <pc:sldMk cId="276265749" sldId="514"/>
            <ac:spMk id="14" creationId="{16E2D21D-955B-46A7-8BA8-7EAB5831B136}"/>
          </ac:spMkLst>
        </pc:spChg>
        <pc:spChg chg="add del mod">
          <ac:chgData name="Rohit J Kate" userId="6acfeb0a-1742-4fee-9ad0-3462b52b7fdf" providerId="ADAL" clId="{B1028B6B-F43E-4190-ABBA-A215205435D6}" dt="2021-10-19T05:44:28.426" v="1590" actId="478"/>
          <ac:spMkLst>
            <pc:docMk/>
            <pc:sldMk cId="276265749" sldId="514"/>
            <ac:spMk id="15" creationId="{1EF3DE94-16DB-4027-AFC8-600BB5A48EA4}"/>
          </ac:spMkLst>
        </pc:spChg>
        <pc:spChg chg="add del mod">
          <ac:chgData name="Rohit J Kate" userId="6acfeb0a-1742-4fee-9ad0-3462b52b7fdf" providerId="ADAL" clId="{B1028B6B-F43E-4190-ABBA-A215205435D6}" dt="2021-10-19T05:44:28.426" v="1590" actId="478"/>
          <ac:spMkLst>
            <pc:docMk/>
            <pc:sldMk cId="276265749" sldId="514"/>
            <ac:spMk id="16" creationId="{41ADDBF0-5AEA-4AE6-802B-71C2EA42E13D}"/>
          </ac:spMkLst>
        </pc:spChg>
        <pc:spChg chg="add del mod">
          <ac:chgData name="Rohit J Kate" userId="6acfeb0a-1742-4fee-9ad0-3462b52b7fdf" providerId="ADAL" clId="{B1028B6B-F43E-4190-ABBA-A215205435D6}" dt="2021-10-19T05:44:21.258" v="1586" actId="478"/>
          <ac:spMkLst>
            <pc:docMk/>
            <pc:sldMk cId="276265749" sldId="514"/>
            <ac:spMk id="20" creationId="{475141CB-3282-4967-9E7F-202D889F6CFE}"/>
          </ac:spMkLst>
        </pc:spChg>
        <pc:spChg chg="add del mod">
          <ac:chgData name="Rohit J Kate" userId="6acfeb0a-1742-4fee-9ad0-3462b52b7fdf" providerId="ADAL" clId="{B1028B6B-F43E-4190-ABBA-A215205435D6}" dt="2021-10-19T05:44:17.893" v="1585" actId="478"/>
          <ac:spMkLst>
            <pc:docMk/>
            <pc:sldMk cId="276265749" sldId="514"/>
            <ac:spMk id="21" creationId="{0A448D27-1BF7-4F04-8681-E5203088490E}"/>
          </ac:spMkLst>
        </pc:spChg>
        <pc:spChg chg="add mod">
          <ac:chgData name="Rohit J Kate" userId="6acfeb0a-1742-4fee-9ad0-3462b52b7fdf" providerId="ADAL" clId="{B1028B6B-F43E-4190-ABBA-A215205435D6}" dt="2021-10-19T05:46:12.578" v="1638" actId="1035"/>
          <ac:spMkLst>
            <pc:docMk/>
            <pc:sldMk cId="276265749" sldId="514"/>
            <ac:spMk id="22" creationId="{B54DABA5-CF1D-4443-8C28-42BC2AD7BF1E}"/>
          </ac:spMkLst>
        </pc:spChg>
        <pc:spChg chg="add del mod">
          <ac:chgData name="Rohit J Kate" userId="6acfeb0a-1742-4fee-9ad0-3462b52b7fdf" providerId="ADAL" clId="{B1028B6B-F43E-4190-ABBA-A215205435D6}" dt="2021-10-19T05:44:44.607" v="1599" actId="478"/>
          <ac:spMkLst>
            <pc:docMk/>
            <pc:sldMk cId="276265749" sldId="514"/>
            <ac:spMk id="23" creationId="{9811BD82-9DED-4BD9-A416-92960E4E499F}"/>
          </ac:spMkLst>
        </pc:spChg>
        <pc:spChg chg="add del mod">
          <ac:chgData name="Rohit J Kate" userId="6acfeb0a-1742-4fee-9ad0-3462b52b7fdf" providerId="ADAL" clId="{B1028B6B-F43E-4190-ABBA-A215205435D6}" dt="2021-10-19T05:44:44.607" v="1599" actId="478"/>
          <ac:spMkLst>
            <pc:docMk/>
            <pc:sldMk cId="276265749" sldId="514"/>
            <ac:spMk id="24" creationId="{3F93E9EC-903D-47F1-874D-E907566D55DA}"/>
          </ac:spMkLst>
        </pc:spChg>
        <pc:spChg chg="add del mod">
          <ac:chgData name="Rohit J Kate" userId="6acfeb0a-1742-4fee-9ad0-3462b52b7fdf" providerId="ADAL" clId="{B1028B6B-F43E-4190-ABBA-A215205435D6}" dt="2021-10-19T05:44:44.607" v="1599" actId="478"/>
          <ac:spMkLst>
            <pc:docMk/>
            <pc:sldMk cId="276265749" sldId="514"/>
            <ac:spMk id="25" creationId="{A032DA0C-6AF5-44F7-9E30-75F2F6A2240E}"/>
          </ac:spMkLst>
        </pc:spChg>
        <pc:spChg chg="add del mod">
          <ac:chgData name="Rohit J Kate" userId="6acfeb0a-1742-4fee-9ad0-3462b52b7fdf" providerId="ADAL" clId="{B1028B6B-F43E-4190-ABBA-A215205435D6}" dt="2021-10-19T05:44:44.607" v="1599" actId="478"/>
          <ac:spMkLst>
            <pc:docMk/>
            <pc:sldMk cId="276265749" sldId="514"/>
            <ac:spMk id="26" creationId="{836AED58-5036-4B8B-8C0B-BCE9B52585D0}"/>
          </ac:spMkLst>
        </pc:spChg>
        <pc:spChg chg="add del">
          <ac:chgData name="Rohit J Kate" userId="6acfeb0a-1742-4fee-9ad0-3462b52b7fdf" providerId="ADAL" clId="{B1028B6B-F43E-4190-ABBA-A215205435D6}" dt="2021-10-19T05:44:56.242" v="1601" actId="11529"/>
          <ac:spMkLst>
            <pc:docMk/>
            <pc:sldMk cId="276265749" sldId="514"/>
            <ac:spMk id="27" creationId="{8A8EA879-35CD-4265-A2BE-1AD7F3D8B898}"/>
          </ac:spMkLst>
        </pc:spChg>
        <pc:spChg chg="add del">
          <ac:chgData name="Rohit J Kate" userId="6acfeb0a-1742-4fee-9ad0-3462b52b7fdf" providerId="ADAL" clId="{B1028B6B-F43E-4190-ABBA-A215205435D6}" dt="2021-10-19T05:45:07.845" v="1603" actId="478"/>
          <ac:spMkLst>
            <pc:docMk/>
            <pc:sldMk cId="276265749" sldId="514"/>
            <ac:spMk id="28" creationId="{EF88806B-3E94-4D3B-A32C-0F241A3A24FB}"/>
          </ac:spMkLst>
        </pc:spChg>
        <pc:spChg chg="add mod">
          <ac:chgData name="Rohit J Kate" userId="6acfeb0a-1742-4fee-9ad0-3462b52b7fdf" providerId="ADAL" clId="{B1028B6B-F43E-4190-ABBA-A215205435D6}" dt="2021-10-19T05:46:12.578" v="1638" actId="1035"/>
          <ac:spMkLst>
            <pc:docMk/>
            <pc:sldMk cId="276265749" sldId="514"/>
            <ac:spMk id="29" creationId="{7C0B7513-B2D2-416E-9F29-340EAE4D165E}"/>
          </ac:spMkLst>
        </pc:spChg>
        <pc:cxnChg chg="add mod">
          <ac:chgData name="Rohit J Kate" userId="6acfeb0a-1742-4fee-9ad0-3462b52b7fdf" providerId="ADAL" clId="{B1028B6B-F43E-4190-ABBA-A215205435D6}" dt="2021-10-19T05:46:12.578" v="1638" actId="1035"/>
          <ac:cxnSpMkLst>
            <pc:docMk/>
            <pc:sldMk cId="276265749" sldId="514"/>
            <ac:cxnSpMk id="5" creationId="{E55AA6DD-D9C1-4288-A2C2-30CCB7E84609}"/>
          </ac:cxnSpMkLst>
        </pc:cxnChg>
        <pc:cxnChg chg="add mod">
          <ac:chgData name="Rohit J Kate" userId="6acfeb0a-1742-4fee-9ad0-3462b52b7fdf" providerId="ADAL" clId="{B1028B6B-F43E-4190-ABBA-A215205435D6}" dt="2021-10-19T05:46:12.578" v="1638" actId="1035"/>
          <ac:cxnSpMkLst>
            <pc:docMk/>
            <pc:sldMk cId="276265749" sldId="514"/>
            <ac:cxnSpMk id="6" creationId="{5F4EA6CA-3AF8-4A3F-A735-03365674BA7D}"/>
          </ac:cxnSpMkLst>
        </pc:cxnChg>
        <pc:cxnChg chg="add del mod">
          <ac:chgData name="Rohit J Kate" userId="6acfeb0a-1742-4fee-9ad0-3462b52b7fdf" providerId="ADAL" clId="{B1028B6B-F43E-4190-ABBA-A215205435D6}" dt="2021-10-19T15:11:59.163" v="2155" actId="478"/>
          <ac:cxnSpMkLst>
            <pc:docMk/>
            <pc:sldMk cId="276265749" sldId="514"/>
            <ac:cxnSpMk id="7" creationId="{DE6990F5-776F-4EB6-BF0A-5A4B1CC5FEEA}"/>
          </ac:cxnSpMkLst>
        </pc:cxnChg>
        <pc:cxnChg chg="add del mod">
          <ac:chgData name="Rohit J Kate" userId="6acfeb0a-1742-4fee-9ad0-3462b52b7fdf" providerId="ADAL" clId="{B1028B6B-F43E-4190-ABBA-A215205435D6}" dt="2021-10-19T15:12:02.022" v="2156" actId="478"/>
          <ac:cxnSpMkLst>
            <pc:docMk/>
            <pc:sldMk cId="276265749" sldId="514"/>
            <ac:cxnSpMk id="9" creationId="{95936329-43F1-42B5-990D-D1EC96785529}"/>
          </ac:cxnSpMkLst>
        </pc:cxnChg>
        <pc:cxnChg chg="add mod">
          <ac:chgData name="Rohit J Kate" userId="6acfeb0a-1742-4fee-9ad0-3462b52b7fdf" providerId="ADAL" clId="{B1028B6B-F43E-4190-ABBA-A215205435D6}" dt="2021-10-19T05:46:12.578" v="1638" actId="1035"/>
          <ac:cxnSpMkLst>
            <pc:docMk/>
            <pc:sldMk cId="276265749" sldId="514"/>
            <ac:cxnSpMk id="17" creationId="{C62CA275-779E-49DE-9FB7-9D56E8224615}"/>
          </ac:cxnSpMkLst>
        </pc:cxnChg>
        <pc:cxnChg chg="add del mod">
          <ac:chgData name="Rohit J Kate" userId="6acfeb0a-1742-4fee-9ad0-3462b52b7fdf" providerId="ADAL" clId="{B1028B6B-F43E-4190-ABBA-A215205435D6}" dt="2021-10-19T05:44:23.728" v="1587" actId="478"/>
          <ac:cxnSpMkLst>
            <pc:docMk/>
            <pc:sldMk cId="276265749" sldId="514"/>
            <ac:cxnSpMk id="18" creationId="{2B813B0A-C442-4935-BA79-A35C626F0B11}"/>
          </ac:cxnSpMkLst>
        </pc:cxnChg>
        <pc:cxnChg chg="add mod">
          <ac:chgData name="Rohit J Kate" userId="6acfeb0a-1742-4fee-9ad0-3462b52b7fdf" providerId="ADAL" clId="{B1028B6B-F43E-4190-ABBA-A215205435D6}" dt="2021-10-19T05:46:12.578" v="1638" actId="1035"/>
          <ac:cxnSpMkLst>
            <pc:docMk/>
            <pc:sldMk cId="276265749" sldId="514"/>
            <ac:cxnSpMk id="19" creationId="{9B341E8B-E6B4-4B49-B6B6-9C37E85DFB13}"/>
          </ac:cxnSpMkLst>
        </pc:cxnChg>
      </pc:sldChg>
      <pc:sldChg chg="del">
        <pc:chgData name="Rohit J Kate" userId="6acfeb0a-1742-4fee-9ad0-3462b52b7fdf" providerId="ADAL" clId="{B1028B6B-F43E-4190-ABBA-A215205435D6}" dt="2021-10-19T01:57:19.303" v="63" actId="47"/>
        <pc:sldMkLst>
          <pc:docMk/>
          <pc:sldMk cId="3939326263" sldId="514"/>
        </pc:sldMkLst>
      </pc:sldChg>
      <pc:sldChg chg="addSp delSp modSp new mod modAnim">
        <pc:chgData name="Rohit J Kate" userId="6acfeb0a-1742-4fee-9ad0-3462b52b7fdf" providerId="ADAL" clId="{B1028B6B-F43E-4190-ABBA-A215205435D6}" dt="2021-10-19T15:13:53.284" v="2159"/>
        <pc:sldMkLst>
          <pc:docMk/>
          <pc:sldMk cId="3714863906" sldId="515"/>
        </pc:sldMkLst>
        <pc:spChg chg="mod">
          <ac:chgData name="Rohit J Kate" userId="6acfeb0a-1742-4fee-9ad0-3462b52b7fdf" providerId="ADAL" clId="{B1028B6B-F43E-4190-ABBA-A215205435D6}" dt="2021-10-19T05:55:38.077" v="1885"/>
          <ac:spMkLst>
            <pc:docMk/>
            <pc:sldMk cId="3714863906" sldId="515"/>
            <ac:spMk id="2" creationId="{2AB8FA45-BCFA-468C-982A-6628D5A7B59F}"/>
          </ac:spMkLst>
        </pc:spChg>
        <pc:spChg chg="del">
          <ac:chgData name="Rohit J Kate" userId="6acfeb0a-1742-4fee-9ad0-3462b52b7fdf" providerId="ADAL" clId="{B1028B6B-F43E-4190-ABBA-A215205435D6}" dt="2021-10-19T05:55:42.622" v="1886" actId="478"/>
          <ac:spMkLst>
            <pc:docMk/>
            <pc:sldMk cId="3714863906" sldId="515"/>
            <ac:spMk id="3" creationId="{D4FEA966-F87A-4A40-8338-47545FA7132D}"/>
          </ac:spMkLst>
        </pc:spChg>
        <pc:spChg chg="add mod">
          <ac:chgData name="Rohit J Kate" userId="6acfeb0a-1742-4fee-9ad0-3462b52b7fdf" providerId="ADAL" clId="{B1028B6B-F43E-4190-ABBA-A215205435D6}" dt="2021-10-19T05:59:51.079" v="2150" actId="1076"/>
          <ac:spMkLst>
            <pc:docMk/>
            <pc:sldMk cId="3714863906" sldId="515"/>
            <ac:spMk id="6" creationId="{88B0D70E-70DE-421A-98C2-748AD6F771A0}"/>
          </ac:spMkLst>
        </pc:spChg>
        <pc:spChg chg="add mod">
          <ac:chgData name="Rohit J Kate" userId="6acfeb0a-1742-4fee-9ad0-3462b52b7fdf" providerId="ADAL" clId="{B1028B6B-F43E-4190-ABBA-A215205435D6}" dt="2021-10-19T05:59:33.963" v="2143" actId="1076"/>
          <ac:spMkLst>
            <pc:docMk/>
            <pc:sldMk cId="3714863906" sldId="515"/>
            <ac:spMk id="7" creationId="{7E116F3D-0F2B-4C2B-8E86-E6301BE1D51F}"/>
          </ac:spMkLst>
        </pc:spChg>
        <pc:graphicFrameChg chg="add modGraphic">
          <ac:chgData name="Rohit J Kate" userId="6acfeb0a-1742-4fee-9ad0-3462b52b7fdf" providerId="ADAL" clId="{B1028B6B-F43E-4190-ABBA-A215205435D6}" dt="2021-10-19T05:59:41.650" v="2149" actId="20577"/>
          <ac:graphicFrameMkLst>
            <pc:docMk/>
            <pc:sldMk cId="3714863906" sldId="515"/>
            <ac:graphicFrameMk id="5" creationId="{7EA6AA91-3988-4D39-BCC1-84C3642A815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80E5DD-F2D1-46B3-B9AE-9528FED9E5C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2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>
                <a:solidFill>
                  <a:srgbClr val="FF0000"/>
                </a:solidFill>
                <a:ea typeface="+mj-ea"/>
                <a:cs typeface="Arial" pitchFamily="34" charset="0"/>
              </a:rPr>
              <a:t>Word </a:t>
            </a:r>
            <a:r>
              <a:rPr lang="en-US" sz="4100">
                <a:solidFill>
                  <a:srgbClr val="FF0000"/>
                </a:solidFill>
                <a:ea typeface="+mj-ea"/>
                <a:cs typeface="Arial" pitchFamily="34" charset="0"/>
              </a:rPr>
              <a:t>Embeddings – Part 2</a:t>
            </a:r>
            <a:endParaRPr lang="en-US" sz="4400" dirty="0">
              <a:solidFill>
                <a:srgbClr val="FF0000"/>
              </a:solidFill>
              <a:ea typeface="+mj-ea"/>
              <a:cs typeface="Arial" pitchFamily="34" charset="0"/>
            </a:endParaRP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92F8-CCE3-1F91-EA27-E1E02052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5B23-8064-B351-725A-1335F36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Besides testing embeddings, it is sometimes desirable to take a look at embeddings</a:t>
            </a:r>
          </a:p>
          <a:p>
            <a:r>
              <a:rPr lang="en-US" dirty="0"/>
              <a:t>It is not possible to do directly because of high dimensions</a:t>
            </a:r>
          </a:p>
          <a:p>
            <a:r>
              <a:rPr lang="en-US" dirty="0"/>
              <a:t>Dimensionality reduction techniques can be used to first reduce dimensions</a:t>
            </a:r>
          </a:p>
          <a:p>
            <a:pPr lvl="1"/>
            <a:r>
              <a:rPr lang="en-US" dirty="0"/>
              <a:t>PCA (principal component analysis)</a:t>
            </a:r>
          </a:p>
          <a:p>
            <a:pPr lvl="1"/>
            <a:r>
              <a:rPr lang="en-US" dirty="0"/>
              <a:t>ICA (independent component analysis)</a:t>
            </a:r>
          </a:p>
          <a:p>
            <a:pPr lvl="1"/>
            <a:r>
              <a:rPr lang="en-US" dirty="0"/>
              <a:t>t-SNE (tee-</a:t>
            </a:r>
            <a:r>
              <a:rPr lang="en-US" dirty="0" err="1"/>
              <a:t>snee</a:t>
            </a:r>
            <a:r>
              <a:rPr lang="en-US" dirty="0"/>
              <a:t>: t-distributed Stochastic Neighbor Embedding; preserves neighbors while reducing dimensions)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2EB3-A97A-0220-FA36-B87B31FC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89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1E7-5084-35E3-21B4-13C0A182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A7B1F-B21B-9B99-75E5-6679539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396FE-550E-01F6-23A0-243BF07B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82392"/>
            <a:ext cx="5262882" cy="5052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A2063-326C-CF7D-7BEC-05266C76D992}"/>
              </a:ext>
            </a:extLst>
          </p:cNvPr>
          <p:cNvSpPr txBox="1"/>
          <p:nvPr/>
        </p:nvSpPr>
        <p:spPr>
          <a:xfrm>
            <a:off x="3013368" y="6412468"/>
            <a:ext cx="311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3.12 from Textbook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692F6-EE74-352F-858C-7A716AE404CE}"/>
              </a:ext>
            </a:extLst>
          </p:cNvPr>
          <p:cNvSpPr txBox="1"/>
          <p:nvPr/>
        </p:nvSpPr>
        <p:spPr>
          <a:xfrm>
            <a:off x="1295400" y="104887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visualization:</a:t>
            </a:r>
          </a:p>
        </p:txBody>
      </p:sp>
    </p:spTree>
    <p:extLst>
      <p:ext uri="{BB962C8B-B14F-4D97-AF65-F5344CB8AC3E}">
        <p14:creationId xmlns:p14="http://schemas.microsoft.com/office/powerpoint/2010/main" val="200589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7021-DD9C-0162-661E-BB34DF90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Vocabulary (OOV)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2946-5E83-07CF-FE42-014B289A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embedding methods can only learn embeddings for the words given during training</a:t>
            </a:r>
          </a:p>
          <a:p>
            <a:r>
              <a:rPr lang="en-US" dirty="0"/>
              <a:t>What if you encounter a word during testing which was never seen during training? E.g. </a:t>
            </a:r>
            <a:r>
              <a:rPr lang="en-US" i="1" dirty="0"/>
              <a:t>doggy</a:t>
            </a:r>
          </a:p>
          <a:p>
            <a:pPr lvl="1"/>
            <a:r>
              <a:rPr lang="en-US"/>
              <a:t>Known </a:t>
            </a:r>
            <a:r>
              <a:rPr lang="en-US" dirty="0"/>
              <a:t>as </a:t>
            </a:r>
            <a:r>
              <a:rPr lang="en-US" i="1" dirty="0">
                <a:solidFill>
                  <a:srgbClr val="FF8000"/>
                </a:solidFill>
              </a:rPr>
              <a:t>Out of Vocabulary (OOV) </a:t>
            </a:r>
            <a:r>
              <a:rPr lang="en-US" dirty="0"/>
              <a:t>problem</a:t>
            </a:r>
          </a:p>
          <a:p>
            <a:pPr lvl="1"/>
            <a:r>
              <a:rPr lang="en-US" dirty="0"/>
              <a:t>Previously unseen words are called OOV words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7CE7-73DD-D195-5652-52B39525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382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F564-D4EE-C3EB-487F-234B939B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OOV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0964-63AF-A6ED-A00D-A51B753F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Word orthography (spelling) relates to the meanings of the words </a:t>
            </a:r>
          </a:p>
          <a:p>
            <a:pPr lvl="1"/>
            <a:r>
              <a:rPr lang="en-US" dirty="0"/>
              <a:t>Words spelled similarly are often related (e.g. legal, legally, illegal)</a:t>
            </a:r>
          </a:p>
          <a:p>
            <a:r>
              <a:rPr lang="en-US" dirty="0"/>
              <a:t>Can we learn embeddings at a level smaller than words (subwords)?</a:t>
            </a:r>
          </a:p>
          <a:p>
            <a:r>
              <a:rPr lang="en-US" dirty="0" err="1"/>
              <a:t>fastText</a:t>
            </a:r>
            <a:r>
              <a:rPr lang="en-US" dirty="0"/>
              <a:t> method uses subword information</a:t>
            </a:r>
          </a:p>
          <a:p>
            <a:pPr lvl="1"/>
            <a:r>
              <a:rPr lang="en-US" dirty="0"/>
              <a:t>Reduces a word to a sequence of n-length characters (where n is a parameter)</a:t>
            </a:r>
          </a:p>
          <a:p>
            <a:pPr lvl="1"/>
            <a:r>
              <a:rPr lang="en-US" dirty="0"/>
              <a:t>Special symbols to indicate start and end of words</a:t>
            </a:r>
          </a:p>
          <a:p>
            <a:pPr lvl="1"/>
            <a:r>
              <a:rPr lang="en-US" dirty="0"/>
              <a:t>doggy (n=3) </a:t>
            </a:r>
            <a:r>
              <a:rPr lang="en-US" dirty="0">
                <a:sym typeface="Wingdings" panose="05000000000000000000" pitchFamily="2" charset="2"/>
              </a:rPr>
              <a:t> &lt;</a:t>
            </a:r>
            <a:r>
              <a:rPr lang="en-US" dirty="0" err="1">
                <a:sym typeface="Wingdings" panose="05000000000000000000" pitchFamily="2" charset="2"/>
              </a:rPr>
              <a:t>STARTdo</a:t>
            </a:r>
            <a:r>
              <a:rPr lang="en-US" dirty="0">
                <a:sym typeface="Wingdings" panose="05000000000000000000" pitchFamily="2" charset="2"/>
              </a:rPr>
              <a:t>, dog, </a:t>
            </a:r>
            <a:r>
              <a:rPr lang="en-US" dirty="0" err="1">
                <a:sym typeface="Wingdings" panose="05000000000000000000" pitchFamily="2" charset="2"/>
              </a:rPr>
              <a:t>ogg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ggy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gyEND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Uses a skip-gram like architecture and learns embeddings of these subwords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Vector of “doggy” will be the sum of the subword vectors</a:t>
            </a:r>
          </a:p>
          <a:p>
            <a:r>
              <a:rPr lang="en-US" dirty="0"/>
              <a:t>More recent methods decide subwords based on their frequencies instead of constant length of characters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7A24-1E10-B0F4-019B-0F50D202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07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Vector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 vector meanings of phrases and sentences by combining (composing) the vector meanings of its words</a:t>
            </a:r>
          </a:p>
          <a:p>
            <a:r>
              <a:rPr lang="en-US" dirty="0"/>
              <a:t>Simplest approach is to use vector addition or component-wise multiplication to combine word vectors</a:t>
            </a:r>
          </a:p>
          <a:p>
            <a:r>
              <a:rPr lang="en-US" dirty="0"/>
              <a:t>Evaluate on human judgements of phrase or sentence-level semantic similarity</a:t>
            </a:r>
          </a:p>
          <a:p>
            <a:r>
              <a:rPr lang="en-US" dirty="0"/>
              <a:t>Disadvantages: </a:t>
            </a:r>
          </a:p>
          <a:p>
            <a:pPr lvl="1"/>
            <a:r>
              <a:rPr lang="en-US" dirty="0"/>
              <a:t>Word order is completely ignored</a:t>
            </a:r>
          </a:p>
          <a:p>
            <a:pPr lvl="2"/>
            <a:r>
              <a:rPr lang="en-US" dirty="0"/>
              <a:t>“the dog bit the man” and “the man bit the dog” will have the same sentence embedding!</a:t>
            </a:r>
          </a:p>
          <a:p>
            <a:pPr lvl="1"/>
            <a:r>
              <a:rPr lang="en-US" dirty="0"/>
              <a:t>Simple hack, not principled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8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89B8-C552-0020-6D2F-C18FD352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“Document”-Level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57EC-6600-A85B-09BB-353984E2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methods have been proposed to get embeddings for multiple words</a:t>
            </a:r>
          </a:p>
          <a:p>
            <a:r>
              <a:rPr lang="en-US" dirty="0"/>
              <a:t>Methods: Sentence2Vec, Paragraph2Vec, Doc2Vec, paragraph vectors</a:t>
            </a:r>
          </a:p>
          <a:p>
            <a:pPr lvl="1"/>
            <a:r>
              <a:rPr lang="en-US" dirty="0"/>
              <a:t>They are variations of the same idea</a:t>
            </a:r>
          </a:p>
          <a:p>
            <a:r>
              <a:rPr lang="en-US" dirty="0"/>
              <a:t>“Document” means any variable length text containing multiple words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A752-86FE-B9E6-1D15-28ABED40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105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8B9-6E5C-C4BF-611F-57A6D89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“Document”-Level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2639-951C-3685-0000-3DA6EFBD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Distributed memory model of paragraph vectors (PV-DM), a Doc2Vec model</a:t>
            </a:r>
          </a:p>
          <a:p>
            <a:r>
              <a:rPr lang="en-US" dirty="0"/>
              <a:t>Similar to CBOW but with one additional vector called paragraph vector</a:t>
            </a:r>
          </a:p>
          <a:p>
            <a:r>
              <a:rPr lang="en-US" dirty="0"/>
              <a:t>The model predicts the target words from the context words and the paragraph vector</a:t>
            </a:r>
          </a:p>
          <a:p>
            <a:pPr lvl="1"/>
            <a:r>
              <a:rPr lang="en-US" dirty="0"/>
              <a:t>Each paragraph is assigned an id</a:t>
            </a:r>
          </a:p>
          <a:p>
            <a:pPr lvl="1"/>
            <a:r>
              <a:rPr lang="en-US" dirty="0"/>
              <a:t>Only previous words are used as context (a minor difference)</a:t>
            </a:r>
          </a:p>
          <a:p>
            <a:r>
              <a:rPr lang="en-US" dirty="0"/>
              <a:t>Model learns representation (embedding) for each paragraph as it tries to maximize prediction accuracy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70CC-A420-B64C-6038-2244126E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490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D826-4E15-5242-A6C2-99D8589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“Document”-Level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0469F-44C8-7034-3175-676011D6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8" name="Picture 7" descr="A diagram of a structure&#10;&#10;Description automatically generated">
            <a:extLst>
              <a:ext uri="{FF2B5EF4-FFF2-40B4-BE49-F238E27FC236}">
                <a16:creationId xmlns:a16="http://schemas.microsoft.com/office/drawing/2014/main" id="{9B229556-4337-6D93-56F6-54499D989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6171428" cy="3428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70CA2-2911-8729-11F6-A080C5E918C0}"/>
              </a:ext>
            </a:extLst>
          </p:cNvPr>
          <p:cNvSpPr txBox="1"/>
          <p:nvPr/>
        </p:nvSpPr>
        <p:spPr>
          <a:xfrm>
            <a:off x="2743200" y="6017796"/>
            <a:ext cx="6145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Image from: https://cs.stanford.edu/~quocle/paragraph_vector.pdf</a:t>
            </a:r>
          </a:p>
        </p:txBody>
      </p:sp>
    </p:spTree>
    <p:extLst>
      <p:ext uri="{BB962C8B-B14F-4D97-AF65-F5344CB8AC3E}">
        <p14:creationId xmlns:p14="http://schemas.microsoft.com/office/powerpoint/2010/main" val="387143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for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learned word embeddings can be used to represent words to give as input to neural networks for various natural language processing (NLP) tasks</a:t>
            </a:r>
          </a:p>
          <a:p>
            <a:pPr lvl="1"/>
            <a:r>
              <a:rPr lang="en-US" dirty="0"/>
              <a:t>Text or sentence classification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Part-of-speech tagging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words in text are in a sequence hence the neural network should be able to work with sequences of input</a:t>
            </a:r>
          </a:p>
          <a:p>
            <a:pPr lvl="1"/>
            <a:r>
              <a:rPr lang="en-US" dirty="0"/>
              <a:t>Later in the course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62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81E8-8C59-4D8C-9BEA-565EA229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8853-BE0D-4CEA-BF79-B7A56389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antonyms tend to get similar vectors even though their meanings are exactly the opposite, e.g. “good” and “bad”</a:t>
            </a:r>
          </a:p>
          <a:p>
            <a:pPr lvl="1"/>
            <a:r>
              <a:rPr lang="en-US" dirty="0"/>
              <a:t>This is not surprising because one will see the antonyms in similar contexts, e.g. “good cat”, “good dog”, “bad cat”, “bad dog”, etc.</a:t>
            </a:r>
          </a:p>
          <a:p>
            <a:r>
              <a:rPr lang="en-US" dirty="0"/>
              <a:t>Word embeddings do not handle polysemous words (words that can have multiple meanings or senses) well </a:t>
            </a:r>
          </a:p>
          <a:p>
            <a:pPr lvl="1"/>
            <a:r>
              <a:rPr lang="en-US" dirty="0"/>
              <a:t>For example, “bat” can mean sports bat as well as the mammal bat; the word embedding methods will tend to learn a vector for “bat” that falls between those two meanings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8E600-66E5-4074-A7E6-19B9F37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4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should one evaluate word embeddings once obtained?</a:t>
            </a:r>
          </a:p>
          <a:p>
            <a:r>
              <a:rPr lang="en-US" dirty="0"/>
              <a:t>Indirectly: Use in an NLP task and see what type of performance they lead to</a:t>
            </a:r>
          </a:p>
          <a:p>
            <a:endParaRPr lang="en-US" dirty="0"/>
          </a:p>
          <a:p>
            <a:r>
              <a:rPr lang="en-US" dirty="0"/>
              <a:t>Directly: Evaluate them on word similarity related tasks</a:t>
            </a:r>
          </a:p>
          <a:p>
            <a:pPr lvl="1"/>
            <a:r>
              <a:rPr lang="en-US" dirty="0"/>
              <a:t>There are multiple ways to do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92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98B2-A17D-CD16-6F6A-E0C348A4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3612-7B63-D40E-F431-E2FB73FA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methods have been developed that</a:t>
            </a:r>
          </a:p>
          <a:p>
            <a:pPr lvl="1"/>
            <a:r>
              <a:rPr lang="en-US" dirty="0"/>
              <a:t>Give context-based embeddings</a:t>
            </a:r>
          </a:p>
          <a:p>
            <a:pPr lvl="1"/>
            <a:r>
              <a:rPr lang="en-US" dirty="0"/>
              <a:t>Can give embeddings for multiple-words or sentences</a:t>
            </a:r>
          </a:p>
          <a:p>
            <a:pPr lvl="1"/>
            <a:r>
              <a:rPr lang="en-US" dirty="0"/>
              <a:t>Learn or adapt embeddings specific for a task </a:t>
            </a:r>
          </a:p>
          <a:p>
            <a:r>
              <a:rPr lang="en-US" dirty="0"/>
              <a:t>We will get to these methods later in the course</a:t>
            </a:r>
          </a:p>
          <a:p>
            <a:r>
              <a:rPr lang="en-US" dirty="0"/>
              <a:t>These embeddings still have disadvantages, e.g. antonyms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B515A-A929-7BB9-C4F7-B8A5D760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35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F3-508C-49AE-98F9-7997FC53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8DB3-E54F-4968-A9B5-B402F6DA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distance, semantic similarity can also be measured as the cosine similarity </a:t>
            </a:r>
          </a:p>
          <a:p>
            <a:r>
              <a:rPr lang="en-US" dirty="0"/>
              <a:t>Cosine similarity is computed as the normalized dot product of the vector 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B74C-1D4D-4412-84EE-F71DD883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FCB1E-0B08-40E0-908C-9F111D2FD540}"/>
                  </a:ext>
                </a:extLst>
              </p:cNvPr>
              <p:cNvSpPr txBox="1"/>
              <p:nvPr/>
            </p:nvSpPr>
            <p:spPr>
              <a:xfrm>
                <a:off x="471256" y="4267200"/>
                <a:ext cx="7543800" cy="825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𝑐𝑜𝑠𝑖𝑛𝑒</m:t>
                      </m:r>
                      <m:r>
                        <a:rPr lang="en-US" sz="2000" b="0" i="1" smtClean="0">
                          <a:latin typeface="Cambria Math"/>
                        </a:rPr>
                        <m:t>_</m:t>
                      </m:r>
                      <m:r>
                        <a:rPr lang="en-US" sz="2000" b="0" i="1" smtClean="0">
                          <a:latin typeface="Cambria Math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rad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𝐵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𝐵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FCB1E-0B08-40E0-908C-9F111D2FD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6" y="4267200"/>
                <a:ext cx="7543800" cy="825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33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9465-3E40-4546-BAE7-EF21E8F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8E-9BA4-4DE7-AAD8-B6D563FF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47" y="1131332"/>
            <a:ext cx="8229600" cy="5181600"/>
          </a:xfrm>
        </p:spPr>
        <p:txBody>
          <a:bodyPr/>
          <a:lstStyle/>
          <a:p>
            <a:r>
              <a:rPr lang="en-US" sz="2800" dirty="0"/>
              <a:t>It is cosine of the inner angle between two vectors that extend from the origin of the space</a:t>
            </a:r>
          </a:p>
          <a:p>
            <a:r>
              <a:rPr lang="en-US" sz="2800" dirty="0"/>
              <a:t>Independent of the magnitude of the vectors</a:t>
            </a:r>
          </a:p>
          <a:p>
            <a:r>
              <a:rPr lang="en-US" sz="2800" dirty="0"/>
              <a:t>Similar vectors have large cosine similarity (cos(0)=1).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AD9C-4652-4024-BD35-4C76032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AA6DD-D9C1-4288-A2C2-30CCB7E84609}"/>
              </a:ext>
            </a:extLst>
          </p:cNvPr>
          <p:cNvCxnSpPr/>
          <p:nvPr/>
        </p:nvCxnSpPr>
        <p:spPr>
          <a:xfrm>
            <a:off x="3429000" y="3886200"/>
            <a:ext cx="0" cy="2074277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EA6CA-3AF8-4A3F-A735-03365674BA7D}"/>
              </a:ext>
            </a:extLst>
          </p:cNvPr>
          <p:cNvCxnSpPr/>
          <p:nvPr/>
        </p:nvCxnSpPr>
        <p:spPr>
          <a:xfrm flipV="1">
            <a:off x="3429000" y="5960477"/>
            <a:ext cx="3276600" cy="4248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AD4FA1F-06F8-4162-BD89-DEA95FD623B6}"/>
              </a:ext>
            </a:extLst>
          </p:cNvPr>
          <p:cNvSpPr/>
          <p:nvPr/>
        </p:nvSpPr>
        <p:spPr>
          <a:xfrm>
            <a:off x="4763914" y="3963532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EC336-7345-4A28-8E1F-E972A5B7065B}"/>
              </a:ext>
            </a:extLst>
          </p:cNvPr>
          <p:cNvSpPr txBox="1"/>
          <p:nvPr/>
        </p:nvSpPr>
        <p:spPr>
          <a:xfrm>
            <a:off x="4354270" y="3670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B77701-AB78-4152-A29E-AFC9DA5A4AA9}"/>
              </a:ext>
            </a:extLst>
          </p:cNvPr>
          <p:cNvSpPr/>
          <p:nvPr/>
        </p:nvSpPr>
        <p:spPr>
          <a:xfrm>
            <a:off x="4763914" y="488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2D21D-955B-46A7-8BA8-7EAB5831B136}"/>
              </a:ext>
            </a:extLst>
          </p:cNvPr>
          <p:cNvSpPr txBox="1"/>
          <p:nvPr/>
        </p:nvSpPr>
        <p:spPr>
          <a:xfrm>
            <a:off x="4559092" y="4996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2CA275-779E-49DE-9FB7-9D56E8224615}"/>
              </a:ext>
            </a:extLst>
          </p:cNvPr>
          <p:cNvCxnSpPr/>
          <p:nvPr/>
        </p:nvCxnSpPr>
        <p:spPr>
          <a:xfrm flipV="1">
            <a:off x="3429000" y="4965800"/>
            <a:ext cx="1295400" cy="99892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41E8B-E6B4-4B49-B6B6-9C37E85DFB13}"/>
              </a:ext>
            </a:extLst>
          </p:cNvPr>
          <p:cNvCxnSpPr>
            <a:endCxn id="11" idx="3"/>
          </p:cNvCxnSpPr>
          <p:nvPr/>
        </p:nvCxnSpPr>
        <p:spPr>
          <a:xfrm flipV="1">
            <a:off x="3429000" y="4028573"/>
            <a:ext cx="1343283" cy="19319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4DABA5-CF1D-4443-8C28-42BC2AD7BF1E}"/>
              </a:ext>
            </a:extLst>
          </p:cNvPr>
          <p:cNvSpPr txBox="1"/>
          <p:nvPr/>
        </p:nvSpPr>
        <p:spPr>
          <a:xfrm>
            <a:off x="3048000" y="5943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B7513-B2D2-416E-9F29-340EAE4D165E}"/>
              </a:ext>
            </a:extLst>
          </p:cNvPr>
          <p:cNvSpPr/>
          <p:nvPr/>
        </p:nvSpPr>
        <p:spPr>
          <a:xfrm>
            <a:off x="3808520" y="5406501"/>
            <a:ext cx="230888" cy="106532"/>
          </a:xfrm>
          <a:custGeom>
            <a:avLst/>
            <a:gdLst>
              <a:gd name="connsiteX0" fmla="*/ 0 w 230888"/>
              <a:gd name="connsiteY0" fmla="*/ 0 h 106532"/>
              <a:gd name="connsiteX1" fmla="*/ 115410 w 230888"/>
              <a:gd name="connsiteY1" fmla="*/ 8878 h 106532"/>
              <a:gd name="connsiteX2" fmla="*/ 168676 w 230888"/>
              <a:gd name="connsiteY2" fmla="*/ 26633 h 106532"/>
              <a:gd name="connsiteX3" fmla="*/ 195309 w 230888"/>
              <a:gd name="connsiteY3" fmla="*/ 35511 h 106532"/>
              <a:gd name="connsiteX4" fmla="*/ 230820 w 230888"/>
              <a:gd name="connsiteY4" fmla="*/ 106532 h 10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8" h="106532">
                <a:moveTo>
                  <a:pt x="0" y="0"/>
                </a:moveTo>
                <a:cubicBezTo>
                  <a:pt x="38470" y="2959"/>
                  <a:pt x="77298" y="2860"/>
                  <a:pt x="115410" y="8878"/>
                </a:cubicBezTo>
                <a:cubicBezTo>
                  <a:pt x="133897" y="11797"/>
                  <a:pt x="150921" y="20715"/>
                  <a:pt x="168676" y="26633"/>
                </a:cubicBezTo>
                <a:lnTo>
                  <a:pt x="195309" y="35511"/>
                </a:lnTo>
                <a:cubicBezTo>
                  <a:pt x="234103" y="93701"/>
                  <a:pt x="230820" y="67438"/>
                  <a:pt x="230820" y="10653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10A2C-6A90-A68A-CF6F-AB4EFED01D63}"/>
              </a:ext>
            </a:extLst>
          </p:cNvPr>
          <p:cNvSpPr txBox="1"/>
          <p:nvPr/>
        </p:nvSpPr>
        <p:spPr>
          <a:xfrm>
            <a:off x="5159613" y="433286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cosine_similarty</a:t>
            </a:r>
            <a:r>
              <a:rPr lang="en-US" dirty="0"/>
              <a:t>(A,B)=cos(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334B4-85B4-3EBC-AE35-B1C35D1D596B}"/>
              </a:ext>
            </a:extLst>
          </p:cNvPr>
          <p:cNvSpPr txBox="1"/>
          <p:nvPr/>
        </p:nvSpPr>
        <p:spPr>
          <a:xfrm>
            <a:off x="3923964" y="5058294"/>
            <a:ext cx="22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humans rate (1-10) the semantic similarity of a large set of word pairs</a:t>
            </a:r>
          </a:p>
          <a:p>
            <a:pPr lvl="1"/>
            <a:r>
              <a:rPr lang="en-US" dirty="0"/>
              <a:t>For example: (dog, canine): 10; (dog, cat): 7; (bottle, carrot): 3; (saw, knife): 8</a:t>
            </a:r>
          </a:p>
          <a:p>
            <a:r>
              <a:rPr lang="en-US" dirty="0"/>
              <a:t>Then compute similarity scores as obtained using word embeddings (e.g. cosine similarity between word vectors of “dog” and “canine”)</a:t>
            </a:r>
          </a:p>
          <a:p>
            <a:r>
              <a:rPr lang="en-US" dirty="0"/>
              <a:t>Compute correlation coefficient (e.g. Pearson) between human and word embedding ratings</a:t>
            </a:r>
          </a:p>
          <a:p>
            <a:pPr lvl="1"/>
            <a:r>
              <a:rPr lang="en-US" dirty="0"/>
              <a:t>Close to 1 means word embeddings are good</a:t>
            </a:r>
          </a:p>
          <a:p>
            <a:pPr lvl="1"/>
            <a:r>
              <a:rPr lang="en-US" dirty="0"/>
              <a:t>Close to 0 means word embeddings are poor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22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FA45-BCFA-468C-982A-6628D5A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Word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FE960-72E3-4698-8AD8-50C3F7A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A6AA91-3988-4D39-BCC1-84C3642A815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779716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275178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7551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Human-rated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Similarity from word embeddings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(dog, canine)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(dog, 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(bottle, carrot)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5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(saw, knife)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36185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88B0D70E-70DE-421A-98C2-748AD6F771A0}"/>
              </a:ext>
            </a:extLst>
          </p:cNvPr>
          <p:cNvSpPr/>
          <p:nvPr/>
        </p:nvSpPr>
        <p:spPr>
          <a:xfrm rot="16200000">
            <a:off x="5448300" y="2570673"/>
            <a:ext cx="381000" cy="381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16F3D-0F2B-4C2B-8E86-E6301BE1D51F}"/>
              </a:ext>
            </a:extLst>
          </p:cNvPr>
          <p:cNvSpPr txBox="1"/>
          <p:nvPr/>
        </p:nvSpPr>
        <p:spPr>
          <a:xfrm>
            <a:off x="4522321" y="4680465"/>
            <a:ext cx="24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394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643-CB70-6026-6B4F-B082162E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68C1-0790-416F-9F10-5EEE7E88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74750"/>
            <a:ext cx="8229600" cy="5181600"/>
          </a:xfrm>
        </p:spPr>
        <p:txBody>
          <a:bodyPr/>
          <a:lstStyle/>
          <a:p>
            <a:r>
              <a:rPr lang="en-US" sz="2800" dirty="0"/>
              <a:t>Measures the degree of linearity between two sets of numbers </a:t>
            </a:r>
          </a:p>
          <a:p>
            <a:r>
              <a:rPr lang="en-US" sz="2800" dirty="0"/>
              <a:t>Varies  from -1 (linear decreasing) to 1 (linear increasing); 0 =&gt; no correlation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E7072-929E-C5F9-2A9C-9A5AE1B1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10" name="Picture 9" descr="A group of graphs with numbers and lines&#10;&#10;Description automatically generated">
            <a:extLst>
              <a:ext uri="{FF2B5EF4-FFF2-40B4-BE49-F238E27FC236}">
                <a16:creationId xmlns:a16="http://schemas.microsoft.com/office/drawing/2014/main" id="{48187454-8994-9B0E-3BD3-3EB0DC44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89274"/>
            <a:ext cx="624840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TOEFL Synonymy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TOEFL: Test of English as a Foreign Language (standardized test)</a:t>
            </a:r>
          </a:p>
          <a:p>
            <a:r>
              <a:rPr lang="en-US" dirty="0"/>
              <a:t>Some TOEFL questions ask you to find the most similar word to a given word</a:t>
            </a:r>
          </a:p>
          <a:p>
            <a:pPr marL="457200" lvl="1" indent="0">
              <a:buNone/>
            </a:pPr>
            <a:r>
              <a:rPr lang="en-US" dirty="0"/>
              <a:t>Detest:</a:t>
            </a:r>
          </a:p>
          <a:p>
            <a:pPr lvl="1">
              <a:buFontTx/>
              <a:buChar char="-"/>
            </a:pPr>
            <a:r>
              <a:rPr lang="en-US" dirty="0"/>
              <a:t>Hate</a:t>
            </a:r>
          </a:p>
          <a:p>
            <a:pPr lvl="1">
              <a:buFontTx/>
              <a:buChar char="-"/>
            </a:pPr>
            <a:r>
              <a:rPr lang="en-US" dirty="0"/>
              <a:t>Argue</a:t>
            </a:r>
          </a:p>
          <a:p>
            <a:pPr lvl="1">
              <a:buFontTx/>
              <a:buChar char="-"/>
            </a:pPr>
            <a:r>
              <a:rPr lang="en-US" dirty="0"/>
              <a:t>Discover</a:t>
            </a:r>
          </a:p>
          <a:p>
            <a:pPr lvl="1">
              <a:buFontTx/>
              <a:buChar char="-"/>
            </a:pPr>
            <a:r>
              <a:rPr lang="en-US" dirty="0"/>
              <a:t>Reveal</a:t>
            </a:r>
          </a:p>
          <a:p>
            <a:r>
              <a:rPr lang="en-US" dirty="0"/>
              <a:t>Word embeddings have been shown to do well on such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71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B5E1-CFEA-4A52-8CA0-29A34B93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8C794-CDC5-4A74-85BF-69F56C979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392" y="1086190"/>
                <a:ext cx="8229600" cy="4343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000" dirty="0"/>
                  <a:t>Word embedding vectors have been found to exhibit interesting properties:</a:t>
                </a:r>
              </a:p>
              <a:p>
                <a:pPr lvl="1"/>
                <a:r>
                  <a:rPr lang="en-US" sz="2600" dirty="0"/>
                  <a:t>The meanings can be mathematically computed, for 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</m:oMath>
                  </m:oMathPara>
                </a14:m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𝑃𝑎𝑟𝑖𝑠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𝐹𝑟𝑎𝑛𝑐𝑒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acc>
                    </m:oMath>
                  </m:oMathPara>
                </a14:m>
                <a:endParaRPr lang="en-US" sz="2600" dirty="0"/>
              </a:p>
              <a:p>
                <a:pPr marL="457200" lvl="1" indent="0">
                  <a:buNone/>
                </a:pPr>
                <a:r>
                  <a:rPr lang="en-US" sz="2600" dirty="0"/>
                  <a:t>The operations above are vector additions and subtractions.</a:t>
                </a:r>
              </a:p>
              <a:p>
                <a:r>
                  <a:rPr lang="en-US" sz="3000" dirty="0"/>
                  <a:t>They can also be evaluated on solving word analogy questions (e.g. from GRE) through appropriate vector operations:</a:t>
                </a:r>
              </a:p>
              <a:p>
                <a:pPr lvl="1"/>
                <a:r>
                  <a:rPr lang="en-US" sz="2600" dirty="0"/>
                  <a:t>King is to queen as uncle is to ______?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8C794-CDC5-4A74-85BF-69F56C979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392" y="1086190"/>
                <a:ext cx="8229600" cy="4343400"/>
              </a:xfrm>
              <a:blipFill>
                <a:blip r:embed="rId2"/>
                <a:stretch>
                  <a:fillRect l="-1333" t="-3086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FA09C-1CF7-4FA3-9B43-BD459B69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156F7-BF34-452E-AF05-F6F2D5E0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502830"/>
            <a:ext cx="2133600" cy="1853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87CA5-658E-A4B1-57F4-DCDF51A49EDD}"/>
                  </a:ext>
                </a:extLst>
              </p:cNvPr>
              <p:cNvSpPr txBox="1"/>
              <p:nvPr/>
            </p:nvSpPr>
            <p:spPr>
              <a:xfrm>
                <a:off x="1295400" y="5635063"/>
                <a:ext cx="4572000" cy="410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87CA5-658E-A4B1-57F4-DCDF51A49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635063"/>
                <a:ext cx="4572000" cy="410946"/>
              </a:xfrm>
              <a:prstGeom prst="rect">
                <a:avLst/>
              </a:prstGeom>
              <a:blipFill>
                <a:blip r:embed="rId4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2A131F-D327-E723-51D3-3585F8E80380}"/>
                  </a:ext>
                </a:extLst>
              </p:cNvPr>
              <p:cNvSpPr txBox="1"/>
              <p:nvPr/>
            </p:nvSpPr>
            <p:spPr>
              <a:xfrm>
                <a:off x="1295400" y="5224117"/>
                <a:ext cx="4572000" cy="410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2A131F-D327-E723-51D3-3585F8E8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224117"/>
                <a:ext cx="4572000" cy="410946"/>
              </a:xfrm>
              <a:prstGeom prst="rect">
                <a:avLst/>
              </a:prstGeom>
              <a:blipFill>
                <a:blip r:embed="rId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957C2C-A7E9-B469-C1E5-AA6FC59538B8}"/>
                  </a:ext>
                </a:extLst>
              </p:cNvPr>
              <p:cNvSpPr txBox="1"/>
              <p:nvPr/>
            </p:nvSpPr>
            <p:spPr>
              <a:xfrm>
                <a:off x="1219200" y="6266800"/>
                <a:ext cx="4572000" cy="410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957C2C-A7E9-B469-C1E5-AA6FC5953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266800"/>
                <a:ext cx="4572000" cy="410305"/>
              </a:xfrm>
              <a:prstGeom prst="rect">
                <a:avLst/>
              </a:prstGeom>
              <a:blipFill>
                <a:blip r:embed="rId6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B3374D-740F-3FDC-93CD-D1694C67CF11}"/>
              </a:ext>
            </a:extLst>
          </p:cNvPr>
          <p:cNvSpPr txBox="1"/>
          <p:nvPr/>
        </p:nvSpPr>
        <p:spPr>
          <a:xfrm>
            <a:off x="1903766" y="60143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Hence:</a:t>
            </a:r>
          </a:p>
        </p:txBody>
      </p:sp>
    </p:spTree>
    <p:extLst>
      <p:ext uri="{BB962C8B-B14F-4D97-AF65-F5344CB8AC3E}">
        <p14:creationId xmlns:p14="http://schemas.microsoft.com/office/powerpoint/2010/main" val="34311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7430</TotalTime>
  <Words>1221</Words>
  <Application>Microsoft Office PowerPoint</Application>
  <PresentationFormat>On-screen Show (4:3)</PresentationFormat>
  <Paragraphs>164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Natural Language Processing</vt:lpstr>
      <vt:lpstr>Evaluation of Word Embeddings</vt:lpstr>
      <vt:lpstr>Semantic Similarity</vt:lpstr>
      <vt:lpstr>Semantic Similarity</vt:lpstr>
      <vt:lpstr>Evaluation of Word Embeddings</vt:lpstr>
      <vt:lpstr>Evaluation of Word Embeddings</vt:lpstr>
      <vt:lpstr>Pearson Correlation Coefficient</vt:lpstr>
      <vt:lpstr>TOEFL Synonymy Test</vt:lpstr>
      <vt:lpstr>Analogy Tests</vt:lpstr>
      <vt:lpstr>Visualizing Embeddings</vt:lpstr>
      <vt:lpstr>Visualizing Embeddings</vt:lpstr>
      <vt:lpstr>Out of Vocabulary (OOV) Problem</vt:lpstr>
      <vt:lpstr>Handling OOV Problem</vt:lpstr>
      <vt:lpstr>Compositional Vector Semantics</vt:lpstr>
      <vt:lpstr>“Document”-Level Embeddings</vt:lpstr>
      <vt:lpstr>“Document”-Level Embeddings</vt:lpstr>
      <vt:lpstr>“Document”-Level Embeddings</vt:lpstr>
      <vt:lpstr>Word Embeddings for NLP</vt:lpstr>
      <vt:lpstr>Drawbacks of Word Embeddings</vt:lpstr>
      <vt:lpstr>More Recently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1649</cp:revision>
  <dcterms:created xsi:type="dcterms:W3CDTF">2010-08-30T20:07:57Z</dcterms:created>
  <dcterms:modified xsi:type="dcterms:W3CDTF">2023-10-02T21:01:18Z</dcterms:modified>
</cp:coreProperties>
</file>