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68" r:id="rId3"/>
    <p:sldId id="344" r:id="rId4"/>
    <p:sldId id="345" r:id="rId5"/>
    <p:sldId id="343" r:id="rId6"/>
    <p:sldId id="346" r:id="rId7"/>
    <p:sldId id="363" r:id="rId8"/>
    <p:sldId id="362" r:id="rId9"/>
    <p:sldId id="351" r:id="rId10"/>
    <p:sldId id="353" r:id="rId11"/>
    <p:sldId id="356" r:id="rId12"/>
    <p:sldId id="367" r:id="rId13"/>
    <p:sldId id="364" r:id="rId14"/>
    <p:sldId id="355" r:id="rId15"/>
    <p:sldId id="366" r:id="rId16"/>
    <p:sldId id="369" r:id="rId17"/>
    <p:sldId id="515" r:id="rId18"/>
    <p:sldId id="516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30" r:id="rId28"/>
    <p:sldId id="52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FF0000"/>
    <a:srgbClr val="0099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7D23D-9D3C-476C-A7E9-DD017C08F4CC}" v="232" dt="2023-10-25T18:18:56.9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FAFC2891-77EE-4BA3-823B-06E6A723340F}"/>
    <pc:docChg chg="delSld modSld">
      <pc:chgData name="Rohit J Kate" userId="6acfeb0a-1742-4fee-9ad0-3462b52b7fdf" providerId="ADAL" clId="{FAFC2891-77EE-4BA3-823B-06E6A723340F}" dt="2023-10-23T21:42:10.478" v="2" actId="47"/>
      <pc:docMkLst>
        <pc:docMk/>
      </pc:docMkLst>
      <pc:sldChg chg="modSp mod">
        <pc:chgData name="Rohit J Kate" userId="6acfeb0a-1742-4fee-9ad0-3462b52b7fdf" providerId="ADAL" clId="{FAFC2891-77EE-4BA3-823B-06E6A723340F}" dt="2023-10-23T21:41:59.540" v="1" actId="20577"/>
        <pc:sldMkLst>
          <pc:docMk/>
          <pc:sldMk cId="0" sldId="256"/>
        </pc:sldMkLst>
        <pc:spChg chg="mod">
          <ac:chgData name="Rohit J Kate" userId="6acfeb0a-1742-4fee-9ad0-3462b52b7fdf" providerId="ADAL" clId="{FAFC2891-77EE-4BA3-823B-06E6A723340F}" dt="2023-10-23T21:41:59.540" v="1" actId="20577"/>
          <ac:spMkLst>
            <pc:docMk/>
            <pc:sldMk cId="0" sldId="256"/>
            <ac:spMk id="3" creationId="{ED88DE3F-3D1B-4278-BAA2-D09D51CD587D}"/>
          </ac:spMkLst>
        </pc:spChg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4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5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6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8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3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1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0" sldId="342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95790488" sldId="359"/>
        </pc:sldMkLst>
      </pc:sldChg>
      <pc:sldChg chg="del">
        <pc:chgData name="Rohit J Kate" userId="6acfeb0a-1742-4fee-9ad0-3462b52b7fdf" providerId="ADAL" clId="{FAFC2891-77EE-4BA3-823B-06E6A723340F}" dt="2023-10-23T21:42:10.478" v="2" actId="47"/>
        <pc:sldMkLst>
          <pc:docMk/>
          <pc:sldMk cId="2189478308" sldId="360"/>
        </pc:sldMkLst>
      </pc:sldChg>
    </pc:docChg>
  </pc:docChgLst>
  <pc:docChgLst>
    <pc:chgData name="Rohit J Kate" userId="6acfeb0a-1742-4fee-9ad0-3462b52b7fdf" providerId="ADAL" clId="{B99A7413-C238-4759-A08A-6946E8BF28CE}"/>
    <pc:docChg chg="undo custSel addSld delSld modSld delMainMaster">
      <pc:chgData name="Rohit J Kate" userId="6acfeb0a-1742-4fee-9ad0-3462b52b7fdf" providerId="ADAL" clId="{B99A7413-C238-4759-A08A-6946E8BF28CE}" dt="2021-09-21T17:43:59.642" v="667" actId="20577"/>
      <pc:docMkLst>
        <pc:docMk/>
      </pc:docMkLst>
      <pc:sldChg chg="modSp add mod">
        <pc:chgData name="Rohit J Kate" userId="6acfeb0a-1742-4fee-9ad0-3462b52b7fdf" providerId="ADAL" clId="{B99A7413-C238-4759-A08A-6946E8BF28CE}" dt="2021-09-20T20:58:38.901" v="49" actId="6549"/>
        <pc:sldMkLst>
          <pc:docMk/>
          <pc:sldMk cId="0" sldId="256"/>
        </pc:sldMkLst>
        <pc:spChg chg="mod">
          <ac:chgData name="Rohit J Kate" userId="6acfeb0a-1742-4fee-9ad0-3462b52b7fdf" providerId="ADAL" clId="{B99A7413-C238-4759-A08A-6946E8BF28CE}" dt="2021-09-20T20:58:38.901" v="49" actId="6549"/>
          <ac:spMkLst>
            <pc:docMk/>
            <pc:sldMk cId="0" sldId="256"/>
            <ac:spMk id="3" creationId="{ED88DE3F-3D1B-4278-BAA2-D09D51CD587D}"/>
          </ac:spMkLst>
        </pc:spChg>
      </pc:sldChg>
      <pc:sldChg chg="modSp add mod">
        <pc:chgData name="Rohit J Kate" userId="6acfeb0a-1742-4fee-9ad0-3462b52b7fdf" providerId="ADAL" clId="{B99A7413-C238-4759-A08A-6946E8BF28CE}" dt="2021-09-20T21:20:39.796" v="651" actId="20577"/>
        <pc:sldMkLst>
          <pc:docMk/>
          <pc:sldMk cId="0" sldId="311"/>
        </pc:sldMkLst>
        <pc:spChg chg="mod">
          <ac:chgData name="Rohit J Kate" userId="6acfeb0a-1742-4fee-9ad0-3462b52b7fdf" providerId="ADAL" clId="{B99A7413-C238-4759-A08A-6946E8BF28CE}" dt="2021-09-20T21:20:39.796" v="651" actId="20577"/>
          <ac:spMkLst>
            <pc:docMk/>
            <pc:sldMk cId="0" sldId="311"/>
            <ac:spMk id="3" creationId="{67079014-15DD-4BCE-9BC9-778127B5F2B0}"/>
          </ac:spMkLst>
        </pc:spChg>
      </pc:sldChg>
      <pc:sldChg chg="del">
        <pc:chgData name="Rohit J Kate" userId="6acfeb0a-1742-4fee-9ad0-3462b52b7fdf" providerId="ADAL" clId="{B99A7413-C238-4759-A08A-6946E8BF28CE}" dt="2021-09-20T20:58:22.151" v="2" actId="47"/>
        <pc:sldMkLst>
          <pc:docMk/>
          <pc:sldMk cId="0" sldId="361"/>
        </pc:sldMkLst>
      </pc:sldChg>
      <pc:sldChg chg="del">
        <pc:chgData name="Rohit J Kate" userId="6acfeb0a-1742-4fee-9ad0-3462b52b7fdf" providerId="ADAL" clId="{B99A7413-C238-4759-A08A-6946E8BF28CE}" dt="2021-09-20T21:21:48.584" v="653" actId="47"/>
        <pc:sldMkLst>
          <pc:docMk/>
          <pc:sldMk cId="0" sldId="386"/>
        </pc:sldMkLst>
      </pc:sldChg>
      <pc:sldChg chg="del">
        <pc:chgData name="Rohit J Kate" userId="6acfeb0a-1742-4fee-9ad0-3462b52b7fdf" providerId="ADAL" clId="{B99A7413-C238-4759-A08A-6946E8BF28CE}" dt="2021-09-20T21:21:51.435" v="655" actId="47"/>
        <pc:sldMkLst>
          <pc:docMk/>
          <pc:sldMk cId="0" sldId="388"/>
        </pc:sldMkLst>
      </pc:sldChg>
      <pc:sldChg chg="del">
        <pc:chgData name="Rohit J Kate" userId="6acfeb0a-1742-4fee-9ad0-3462b52b7fdf" providerId="ADAL" clId="{B99A7413-C238-4759-A08A-6946E8BF28CE}" dt="2021-09-20T21:21:53.811" v="657" actId="47"/>
        <pc:sldMkLst>
          <pc:docMk/>
          <pc:sldMk cId="0" sldId="390"/>
        </pc:sldMkLst>
      </pc:sldChg>
      <pc:sldChg chg="del">
        <pc:chgData name="Rohit J Kate" userId="6acfeb0a-1742-4fee-9ad0-3462b52b7fdf" providerId="ADAL" clId="{B99A7413-C238-4759-A08A-6946E8BF28CE}" dt="2021-09-20T21:21:54.967" v="658" actId="47"/>
        <pc:sldMkLst>
          <pc:docMk/>
          <pc:sldMk cId="0" sldId="391"/>
        </pc:sldMkLst>
      </pc:sldChg>
      <pc:sldChg chg="del">
        <pc:chgData name="Rohit J Kate" userId="6acfeb0a-1742-4fee-9ad0-3462b52b7fdf" providerId="ADAL" clId="{B99A7413-C238-4759-A08A-6946E8BF28CE}" dt="2021-09-20T20:58:18.650" v="1" actId="47"/>
        <pc:sldMkLst>
          <pc:docMk/>
          <pc:sldMk cId="0" sldId="405"/>
        </pc:sldMkLst>
      </pc:sldChg>
      <pc:sldChg chg="del">
        <pc:chgData name="Rohit J Kate" userId="6acfeb0a-1742-4fee-9ad0-3462b52b7fdf" providerId="ADAL" clId="{B99A7413-C238-4759-A08A-6946E8BF28CE}" dt="2021-09-20T21:21:49.891" v="654" actId="47"/>
        <pc:sldMkLst>
          <pc:docMk/>
          <pc:sldMk cId="0" sldId="410"/>
        </pc:sldMkLst>
      </pc:sldChg>
      <pc:sldChg chg="del">
        <pc:chgData name="Rohit J Kate" userId="6acfeb0a-1742-4fee-9ad0-3462b52b7fdf" providerId="ADAL" clId="{B99A7413-C238-4759-A08A-6946E8BF28CE}" dt="2021-09-20T21:21:52.576" v="656" actId="47"/>
        <pc:sldMkLst>
          <pc:docMk/>
          <pc:sldMk cId="0" sldId="412"/>
        </pc:sldMkLst>
      </pc:sldChg>
      <pc:sldChg chg="del">
        <pc:chgData name="Rohit J Kate" userId="6acfeb0a-1742-4fee-9ad0-3462b52b7fdf" providerId="ADAL" clId="{B99A7413-C238-4759-A08A-6946E8BF28CE}" dt="2021-09-20T21:21:46.593" v="652" actId="47"/>
        <pc:sldMkLst>
          <pc:docMk/>
          <pc:sldMk cId="506157912" sldId="422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3334466322" sldId="428"/>
        </pc:sldMkLst>
      </pc:sldChg>
      <pc:sldChg chg="modSp mod">
        <pc:chgData name="Rohit J Kate" userId="6acfeb0a-1742-4fee-9ad0-3462b52b7fdf" providerId="ADAL" clId="{B99A7413-C238-4759-A08A-6946E8BF28CE}" dt="2021-09-21T17:43:59.642" v="667" actId="20577"/>
        <pc:sldMkLst>
          <pc:docMk/>
          <pc:sldMk cId="455718379" sldId="436"/>
        </pc:sldMkLst>
        <pc:spChg chg="mod">
          <ac:chgData name="Rohit J Kate" userId="6acfeb0a-1742-4fee-9ad0-3462b52b7fdf" providerId="ADAL" clId="{B99A7413-C238-4759-A08A-6946E8BF28CE}" dt="2021-09-21T17:43:59.642" v="667" actId="20577"/>
          <ac:spMkLst>
            <pc:docMk/>
            <pc:sldMk cId="455718379" sldId="436"/>
            <ac:spMk id="28675" creationId="{00000000-0000-0000-0000-000000000000}"/>
          </ac:spMkLst>
        </pc:spChg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1429693423" sldId="439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169746056" sldId="440"/>
        </pc:sldMkLst>
      </pc:sldChg>
      <pc:sldChg chg="add">
        <pc:chgData name="Rohit J Kate" userId="6acfeb0a-1742-4fee-9ad0-3462b52b7fdf" providerId="ADAL" clId="{B99A7413-C238-4759-A08A-6946E8BF28CE}" dt="2021-09-20T21:22:59.702" v="660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B99A7413-C238-4759-A08A-6946E8BF28CE}" dt="2021-09-20T21:21:56.317" v="659" actId="47"/>
        <pc:sldMkLst>
          <pc:docMk/>
          <pc:sldMk cId="0" sldId="451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96300712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3635655903" sldId="452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286299610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1858519225" sldId="453"/>
        </pc:sldMkLst>
      </pc:sldChg>
      <pc:sldChg chg="add del">
        <pc:chgData name="Rohit J Kate" userId="6acfeb0a-1742-4fee-9ad0-3462b52b7fdf" providerId="ADAL" clId="{B99A7413-C238-4759-A08A-6946E8BF28CE}" dt="2021-09-20T21:27:57.812" v="663" actId="2696"/>
        <pc:sldMkLst>
          <pc:docMk/>
          <pc:sldMk cId="223230054" sldId="454"/>
        </pc:sldMkLst>
      </pc:sldChg>
      <pc:sldChg chg="add">
        <pc:chgData name="Rohit J Kate" userId="6acfeb0a-1742-4fee-9ad0-3462b52b7fdf" providerId="ADAL" clId="{B99A7413-C238-4759-A08A-6946E8BF28CE}" dt="2021-09-20T21:28:05.711" v="664"/>
        <pc:sldMkLst>
          <pc:docMk/>
          <pc:sldMk cId="1065898600" sldId="454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219900108" sldId="455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4040580323" sldId="456"/>
        </pc:sldMkLst>
      </pc:sldChg>
      <pc:sldChg chg="add">
        <pc:chgData name="Rohit J Kate" userId="6acfeb0a-1742-4fee-9ad0-3462b52b7fdf" providerId="ADAL" clId="{B99A7413-C238-4759-A08A-6946E8BF28CE}" dt="2021-09-20T21:23:44.073" v="661"/>
        <pc:sldMkLst>
          <pc:docMk/>
          <pc:sldMk cId="1194676706" sldId="457"/>
        </pc:sldMkLst>
      </pc:sldChg>
      <pc:sldChg chg="add">
        <pc:chgData name="Rohit J Kate" userId="6acfeb0a-1742-4fee-9ad0-3462b52b7fdf" providerId="ADAL" clId="{B99A7413-C238-4759-A08A-6946E8BF28CE}" dt="2021-09-20T21:27:45.538" v="662"/>
        <pc:sldMkLst>
          <pc:docMk/>
          <pc:sldMk cId="2961811218" sldId="459"/>
        </pc:sldMkLst>
      </pc:sldChg>
      <pc:sldMasterChg chg="del delSldLayout">
        <pc:chgData name="Rohit J Kate" userId="6acfeb0a-1742-4fee-9ad0-3462b52b7fdf" providerId="ADAL" clId="{B99A7413-C238-4759-A08A-6946E8BF28CE}" dt="2021-09-20T20:58:22.151" v="2" actId="47"/>
        <pc:sldMasterMkLst>
          <pc:docMk/>
          <pc:sldMasterMk cId="0" sldId="2147483660"/>
        </pc:sldMasterMkLst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65538695" sldId="2147483672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8969959" sldId="2147483673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074838483" sldId="2147483674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055111966" sldId="2147483675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432713837" sldId="2147483676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1271559664" sldId="2147483677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786925802" sldId="2147483678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652231343" sldId="2147483679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2858821285" sldId="2147483680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520992122" sldId="2147483681"/>
          </pc:sldLayoutMkLst>
        </pc:sldLayoutChg>
        <pc:sldLayoutChg chg="del">
          <pc:chgData name="Rohit J Kate" userId="6acfeb0a-1742-4fee-9ad0-3462b52b7fdf" providerId="ADAL" clId="{B99A7413-C238-4759-A08A-6946E8BF28CE}" dt="2021-09-20T20:58:22.151" v="2" actId="47"/>
          <pc:sldLayoutMkLst>
            <pc:docMk/>
            <pc:sldMasterMk cId="0" sldId="2147483660"/>
            <pc:sldLayoutMk cId="3912378087" sldId="2147483682"/>
          </pc:sldLayoutMkLst>
        </pc:sldLayoutChg>
      </pc:sldMasterChg>
    </pc:docChg>
  </pc:docChgLst>
  <pc:docChgLst>
    <pc:chgData name="Rohit J Kate" userId="6acfeb0a-1742-4fee-9ad0-3462b52b7fdf" providerId="ADAL" clId="{76F9B04F-238B-4CD3-96FA-954B4989E39A}"/>
    <pc:docChg chg="undo redo custSel addSld delSld modSld sldOrd">
      <pc:chgData name="Rohit J Kate" userId="6acfeb0a-1742-4fee-9ad0-3462b52b7fdf" providerId="ADAL" clId="{76F9B04F-238B-4CD3-96FA-954B4989E39A}" dt="2021-09-23T04:52:11.460" v="4571" actId="20577"/>
      <pc:docMkLst>
        <pc:docMk/>
      </pc:docMkLst>
      <pc:sldChg chg="addSp modSp mod">
        <pc:chgData name="Rohit J Kate" userId="6acfeb0a-1742-4fee-9ad0-3462b52b7fdf" providerId="ADAL" clId="{76F9B04F-238B-4CD3-96FA-954B4989E39A}" dt="2021-09-23T01:15:56.538" v="60" actId="1076"/>
        <pc:sldMkLst>
          <pc:docMk/>
          <pc:sldMk cId="0" sldId="256"/>
        </pc:sldMkLst>
        <pc:spChg chg="mod">
          <ac:chgData name="Rohit J Kate" userId="6acfeb0a-1742-4fee-9ad0-3462b52b7fdf" providerId="ADAL" clId="{76F9B04F-238B-4CD3-96FA-954B4989E39A}" dt="2021-09-23T01:14:26.305" v="17" actId="122"/>
          <ac:spMkLst>
            <pc:docMk/>
            <pc:sldMk cId="0" sldId="256"/>
            <ac:spMk id="3" creationId="{ED88DE3F-3D1B-4278-BAA2-D09D51CD587D}"/>
          </ac:spMkLst>
        </pc:spChg>
        <pc:spChg chg="add mod">
          <ac:chgData name="Rohit J Kate" userId="6acfeb0a-1742-4fee-9ad0-3462b52b7fdf" providerId="ADAL" clId="{76F9B04F-238B-4CD3-96FA-954B4989E39A}" dt="2021-09-23T01:15:56.538" v="60" actId="1076"/>
          <ac:spMkLst>
            <pc:docMk/>
            <pc:sldMk cId="0" sldId="256"/>
            <ac:spMk id="8" creationId="{B9A8D9EC-895F-4267-A375-09C2A17979C8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0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313"/>
        </pc:sldMkLst>
      </pc:sldChg>
      <pc:sldChg chg="modSp add mod">
        <pc:chgData name="Rohit J Kate" userId="6acfeb0a-1742-4fee-9ad0-3462b52b7fdf" providerId="ADAL" clId="{76F9B04F-238B-4CD3-96FA-954B4989E39A}" dt="2021-09-23T01:30:55.978" v="363" actId="20577"/>
        <pc:sldMkLst>
          <pc:docMk/>
          <pc:sldMk cId="0" sldId="334"/>
        </pc:sldMkLst>
        <pc:spChg chg="mod">
          <ac:chgData name="Rohit J Kate" userId="6acfeb0a-1742-4fee-9ad0-3462b52b7fdf" providerId="ADAL" clId="{76F9B04F-238B-4CD3-96FA-954B4989E39A}" dt="2021-09-23T01:30:55.978" v="363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5"/>
        </pc:sldMkLst>
      </pc:sldChg>
      <pc:sldChg chg="add">
        <pc:chgData name="Rohit J Kate" userId="6acfeb0a-1742-4fee-9ad0-3462b52b7fdf" providerId="ADAL" clId="{76F9B04F-238B-4CD3-96FA-954B4989E39A}" dt="2021-09-23T01:16:28.796" v="62"/>
        <pc:sldMkLst>
          <pc:docMk/>
          <pc:sldMk cId="0" sldId="336"/>
        </pc:sldMkLst>
      </pc:sldChg>
      <pc:sldChg chg="modSp add mod modAnim">
        <pc:chgData name="Rohit J Kate" userId="6acfeb0a-1742-4fee-9ad0-3462b52b7fdf" providerId="ADAL" clId="{76F9B04F-238B-4CD3-96FA-954B4989E39A}" dt="2021-09-23T01:34:38.027" v="403"/>
        <pc:sldMkLst>
          <pc:docMk/>
          <pc:sldMk cId="0" sldId="338"/>
        </pc:sldMkLst>
        <pc:spChg chg="mod">
          <ac:chgData name="Rohit J Kate" userId="6acfeb0a-1742-4fee-9ad0-3462b52b7fdf" providerId="ADAL" clId="{76F9B04F-238B-4CD3-96FA-954B4989E39A}" dt="2021-09-23T01:33:48.632" v="400" actId="5793"/>
          <ac:spMkLst>
            <pc:docMk/>
            <pc:sldMk cId="0" sldId="338"/>
            <ac:spMk id="37891" creationId="{61DC987C-A1D9-4D7D-BF52-C7CBE5ECE215}"/>
          </ac:spMkLst>
        </pc:spChg>
      </pc:sldChg>
      <pc:sldChg chg="modSp add mod ord">
        <pc:chgData name="Rohit J Kate" userId="6acfeb0a-1742-4fee-9ad0-3462b52b7fdf" providerId="ADAL" clId="{76F9B04F-238B-4CD3-96FA-954B4989E39A}" dt="2021-09-23T01:52:47.426" v="1526" actId="20577"/>
        <pc:sldMkLst>
          <pc:docMk/>
          <pc:sldMk cId="0" sldId="339"/>
        </pc:sldMkLst>
        <pc:spChg chg="mod">
          <ac:chgData name="Rohit J Kate" userId="6acfeb0a-1742-4fee-9ad0-3462b52b7fdf" providerId="ADAL" clId="{76F9B04F-238B-4CD3-96FA-954B4989E39A}" dt="2021-09-23T01:52:47.426" v="1526" actId="20577"/>
          <ac:spMkLst>
            <pc:docMk/>
            <pc:sldMk cId="0" sldId="339"/>
            <ac:spMk id="38915" creationId="{8D0F3AFF-9195-4DEF-B3E8-C0B7B7974FC4}"/>
          </ac:spMkLst>
        </pc:spChg>
      </pc:sldChg>
      <pc:sldChg chg="addSp delSp modSp add mod ord">
        <pc:chgData name="Rohit J Kate" userId="6acfeb0a-1742-4fee-9ad0-3462b52b7fdf" providerId="ADAL" clId="{76F9B04F-238B-4CD3-96FA-954B4989E39A}" dt="2021-09-23T03:30:51.225" v="3528" actId="27636"/>
        <pc:sldMkLst>
          <pc:docMk/>
          <pc:sldMk cId="0" sldId="341"/>
        </pc:sldMkLst>
        <pc:spChg chg="add">
          <ac:chgData name="Rohit J Kate" userId="6acfeb0a-1742-4fee-9ad0-3462b52b7fdf" providerId="ADAL" clId="{76F9B04F-238B-4CD3-96FA-954B4989E39A}" dt="2021-09-23T03:30:43.475" v="3519"/>
          <ac:spMkLst>
            <pc:docMk/>
            <pc:sldMk cId="0" sldId="341"/>
            <ac:spMk id="4098" creationId="{A44100B6-AAE3-4CD6-B7EA-243185410240}"/>
          </ac:spMkLst>
        </pc:spChg>
        <pc:spChg chg="add mod">
          <ac:chgData name="Rohit J Kate" userId="6acfeb0a-1742-4fee-9ad0-3462b52b7fdf" providerId="ADAL" clId="{76F9B04F-238B-4CD3-96FA-954B4989E39A}" dt="2021-09-23T03:30:45.965" v="3522" actId="27636"/>
          <ac:spMkLst>
            <pc:docMk/>
            <pc:sldMk cId="0" sldId="341"/>
            <ac:spMk id="4099" creationId="{C290DA96-76B9-45C7-A825-51E73C82ED41}"/>
          </ac:spMkLst>
        </pc:spChg>
        <pc:spChg chg="add mod">
          <ac:chgData name="Rohit J Kate" userId="6acfeb0a-1742-4fee-9ad0-3462b52b7fdf" providerId="ADAL" clId="{76F9B04F-238B-4CD3-96FA-954B4989E39A}" dt="2021-09-23T03:30:51.225" v="3528" actId="27636"/>
          <ac:spMkLst>
            <pc:docMk/>
            <pc:sldMk cId="0" sldId="341"/>
            <ac:spMk id="4100" creationId="{A26200A3-FBAD-4D2E-A516-396FDC616064}"/>
          </ac:spMkLst>
        </pc:spChg>
        <pc:spChg chg="add mod">
          <ac:chgData name="Rohit J Kate" userId="6acfeb0a-1742-4fee-9ad0-3462b52b7fdf" providerId="ADAL" clId="{76F9B04F-238B-4CD3-96FA-954B4989E39A}" dt="2021-09-23T03:30:49.175" v="3525" actId="27636"/>
          <ac:spMkLst>
            <pc:docMk/>
            <pc:sldMk cId="0" sldId="341"/>
            <ac:spMk id="4101" creationId="{7EE3E332-FC0B-40A3-8C9A-D6FC199C656F}"/>
          </ac:spMkLst>
        </pc:spChg>
        <pc:spChg chg="mod">
          <ac:chgData name="Rohit J Kate" userId="6acfeb0a-1742-4fee-9ad0-3462b52b7fdf" providerId="ADAL" clId="{76F9B04F-238B-4CD3-96FA-954B4989E39A}" dt="2021-09-23T01:43:59.783" v="971" actId="20577"/>
          <ac:spMkLst>
            <pc:docMk/>
            <pc:sldMk cId="0" sldId="341"/>
            <ac:spMk id="4102" creationId="{D09C38FE-1158-4369-87C7-1708DEF07E03}"/>
          </ac:spMkLst>
        </pc:spChg>
        <pc:graphicFrameChg chg="del mod replId">
          <ac:chgData name="Rohit J Kate" userId="6acfeb0a-1742-4fee-9ad0-3462b52b7fdf" providerId="ADAL" clId="{76F9B04F-238B-4CD3-96FA-954B4989E39A}" dt="2021-09-23T03:30:43.475" v="3519"/>
          <ac:graphicFrameMkLst>
            <pc:docMk/>
            <pc:sldMk cId="0" sldId="341"/>
            <ac:graphicFrameMk id="2" creationId="{A44100B6-AAE3-4CD6-B7EA-243185410240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5.855" v="3521"/>
          <ac:graphicFrameMkLst>
            <pc:docMk/>
            <pc:sldMk cId="0" sldId="341"/>
            <ac:graphicFrameMk id="4" creationId="{C290DA96-76B9-45C7-A825-51E73C82ED41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49.115" v="3524"/>
          <ac:graphicFrameMkLst>
            <pc:docMk/>
            <pc:sldMk cId="0" sldId="341"/>
            <ac:graphicFrameMk id="6" creationId="{7EE3E332-FC0B-40A3-8C9A-D6FC199C656F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51.055" v="3527"/>
          <ac:graphicFrameMkLst>
            <pc:docMk/>
            <pc:sldMk cId="0" sldId="341"/>
            <ac:graphicFrameMk id="9" creationId="{A26200A3-FBAD-4D2E-A516-396FDC616064}"/>
          </ac:graphicFrameMkLst>
        </pc:graphicFrameChg>
      </pc:sldChg>
      <pc:sldChg chg="addSp modSp add mod">
        <pc:chgData name="Rohit J Kate" userId="6acfeb0a-1742-4fee-9ad0-3462b52b7fdf" providerId="ADAL" clId="{76F9B04F-238B-4CD3-96FA-954B4989E39A}" dt="2021-09-23T02:04:10.298" v="1825" actId="2711"/>
        <pc:sldMkLst>
          <pc:docMk/>
          <pc:sldMk cId="0" sldId="342"/>
        </pc:sldMkLst>
        <pc:spChg chg="add mod">
          <ac:chgData name="Rohit J Kate" userId="6acfeb0a-1742-4fee-9ad0-3462b52b7fdf" providerId="ADAL" clId="{76F9B04F-238B-4CD3-96FA-954B4989E39A}" dt="2021-09-23T02:01:10.130" v="1700" actId="1076"/>
          <ac:spMkLst>
            <pc:docMk/>
            <pc:sldMk cId="0" sldId="342"/>
            <ac:spMk id="4" creationId="{30798375-BCE3-402A-BC09-D5B5F4B3901F}"/>
          </ac:spMkLst>
        </pc:spChg>
        <pc:spChg chg="add mod">
          <ac:chgData name="Rohit J Kate" userId="6acfeb0a-1742-4fee-9ad0-3462b52b7fdf" providerId="ADAL" clId="{76F9B04F-238B-4CD3-96FA-954B4989E39A}" dt="2021-09-23T02:04:10.298" v="1825" actId="2711"/>
          <ac:spMkLst>
            <pc:docMk/>
            <pc:sldMk cId="0" sldId="342"/>
            <ac:spMk id="5" creationId="{5A470DA4-2B1F-4EF8-8C6C-52344425C397}"/>
          </ac:spMkLst>
        </pc:spChg>
        <pc:spChg chg="mod">
          <ac:chgData name="Rohit J Kate" userId="6acfeb0a-1742-4fee-9ad0-3462b52b7fdf" providerId="ADAL" clId="{76F9B04F-238B-4CD3-96FA-954B4989E39A}" dt="2021-09-23T02:01:53.462" v="1712" actId="20577"/>
          <ac:spMkLst>
            <pc:docMk/>
            <pc:sldMk cId="0" sldId="342"/>
            <ac:spMk id="5125" creationId="{A36B5CDB-04E2-4248-B809-E6E8F0567F6D}"/>
          </ac:spMkLst>
        </pc:spChg>
        <pc:spChg chg="mod">
          <ac:chgData name="Rohit J Kate" userId="6acfeb0a-1742-4fee-9ad0-3462b52b7fdf" providerId="ADAL" clId="{76F9B04F-238B-4CD3-96FA-954B4989E39A}" dt="2021-09-23T02:03:54.316" v="1824" actId="1076"/>
          <ac:spMkLst>
            <pc:docMk/>
            <pc:sldMk cId="0" sldId="342"/>
            <ac:spMk id="5126" creationId="{20F301E8-2B01-49D5-A183-4F875BC42B0D}"/>
          </ac:spMkLst>
        </pc:spChg>
        <pc:spChg chg="mod">
          <ac:chgData name="Rohit J Kate" userId="6acfeb0a-1742-4fee-9ad0-3462b52b7fdf" providerId="ADAL" clId="{76F9B04F-238B-4CD3-96FA-954B4989E39A}" dt="2021-09-23T02:03:40.356" v="1821" actId="1076"/>
          <ac:spMkLst>
            <pc:docMk/>
            <pc:sldMk cId="0" sldId="342"/>
            <ac:spMk id="5127" creationId="{584DCC29-C470-43EE-AF94-4FF915C549F1}"/>
          </ac:spMkLst>
        </pc:spChg>
        <pc:grpChg chg="add mod">
          <ac:chgData name="Rohit J Kate" userId="6acfeb0a-1742-4fee-9ad0-3462b52b7fdf" providerId="ADAL" clId="{76F9B04F-238B-4CD3-96FA-954B4989E39A}" dt="2021-09-23T02:03:54.316" v="1824" actId="1076"/>
          <ac:grpSpMkLst>
            <pc:docMk/>
            <pc:sldMk cId="0" sldId="342"/>
            <ac:grpSpMk id="2" creationId="{4E7AF328-AD96-4AAE-8793-FB6A7937E03B}"/>
          </ac:grpSpMkLst>
        </pc:grpChg>
        <pc:grpChg chg="add mod">
          <ac:chgData name="Rohit J Kate" userId="6acfeb0a-1742-4fee-9ad0-3462b52b7fdf" providerId="ADAL" clId="{76F9B04F-238B-4CD3-96FA-954B4989E39A}" dt="2021-09-23T02:03:40.356" v="1821" actId="1076"/>
          <ac:grpSpMkLst>
            <pc:docMk/>
            <pc:sldMk cId="0" sldId="342"/>
            <ac:grpSpMk id="3" creationId="{83F618F3-B4F8-45FD-A2AC-00C5F0994A4F}"/>
          </ac:grpSpMkLst>
        </pc:grpChg>
        <pc:graphicFrameChg chg="mod">
          <ac:chgData name="Rohit J Kate" userId="6acfeb0a-1742-4fee-9ad0-3462b52b7fdf" providerId="ADAL" clId="{76F9B04F-238B-4CD3-96FA-954B4989E39A}" dt="2021-09-23T02:03:54.316" v="1824" actId="1076"/>
          <ac:graphicFrameMkLst>
            <pc:docMk/>
            <pc:sldMk cId="0" sldId="342"/>
            <ac:graphicFrameMk id="5122" creationId="{C1C635D0-9E3D-4AFE-8CDA-E55E18269E84}"/>
          </ac:graphicFrameMkLst>
        </pc:graphicFrameChg>
        <pc:graphicFrameChg chg="mod">
          <ac:chgData name="Rohit J Kate" userId="6acfeb0a-1742-4fee-9ad0-3462b52b7fdf" providerId="ADAL" clId="{76F9B04F-238B-4CD3-96FA-954B4989E39A}" dt="2021-09-23T02:03:40.356" v="1821" actId="1076"/>
          <ac:graphicFrameMkLst>
            <pc:docMk/>
            <pc:sldMk cId="0" sldId="342"/>
            <ac:graphicFrameMk id="5123" creationId="{D111EC1A-E98F-4FA3-9A1A-52A6E243D83B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19:13.859" v="3253" actId="1076"/>
        <pc:sldMkLst>
          <pc:docMk/>
          <pc:sldMk cId="0" sldId="343"/>
        </pc:sldMkLst>
        <pc:spChg chg="mod">
          <ac:chgData name="Rohit J Kate" userId="6acfeb0a-1742-4fee-9ad0-3462b52b7fdf" providerId="ADAL" clId="{76F9B04F-238B-4CD3-96FA-954B4989E39A}" dt="2021-09-23T03:19:05.181" v="325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76F9B04F-238B-4CD3-96FA-954B4989E39A}" dt="2021-09-23T03:19:13.859" v="3253" actId="1076"/>
          <ac:spMkLst>
            <pc:docMk/>
            <pc:sldMk cId="0" sldId="343"/>
            <ac:spMk id="39940" creationId="{CCE4119C-C30A-4803-99A3-C6AF602AC734}"/>
          </ac:spMkLst>
        </pc:spChg>
      </pc:sldChg>
      <pc:sldChg chg="modSp add mod ord">
        <pc:chgData name="Rohit J Kate" userId="6acfeb0a-1742-4fee-9ad0-3462b52b7fdf" providerId="ADAL" clId="{76F9B04F-238B-4CD3-96FA-954B4989E39A}" dt="2021-09-23T02:31:21.091" v="1995" actId="20577"/>
        <pc:sldMkLst>
          <pc:docMk/>
          <pc:sldMk cId="0" sldId="344"/>
        </pc:sldMkLst>
        <pc:spChg chg="mod">
          <ac:chgData name="Rohit J Kate" userId="6acfeb0a-1742-4fee-9ad0-3462b52b7fdf" providerId="ADAL" clId="{76F9B04F-238B-4CD3-96FA-954B4989E39A}" dt="2021-09-23T02:31:21.091" v="1995" actId="20577"/>
          <ac:spMkLst>
            <pc:docMk/>
            <pc:sldMk cId="0" sldId="344"/>
            <ac:spMk id="40963" creationId="{12721AB7-3F82-455F-A3EC-174DED45476A}"/>
          </ac:spMkLst>
        </pc:spChg>
      </pc:sldChg>
      <pc:sldChg chg="modSp add mod ord">
        <pc:chgData name="Rohit J Kate" userId="6acfeb0a-1742-4fee-9ad0-3462b52b7fdf" providerId="ADAL" clId="{76F9B04F-238B-4CD3-96FA-954B4989E39A}" dt="2021-09-23T02:38:00.216" v="2135" actId="20577"/>
        <pc:sldMkLst>
          <pc:docMk/>
          <pc:sldMk cId="0" sldId="345"/>
        </pc:sldMkLst>
        <pc:spChg chg="mod">
          <ac:chgData name="Rohit J Kate" userId="6acfeb0a-1742-4fee-9ad0-3462b52b7fdf" providerId="ADAL" clId="{76F9B04F-238B-4CD3-96FA-954B4989E39A}" dt="2021-09-23T02:38:00.216" v="2135" actId="20577"/>
          <ac:spMkLst>
            <pc:docMk/>
            <pc:sldMk cId="0" sldId="345"/>
            <ac:spMk id="41987" creationId="{72C6E484-23AB-402C-ADAC-148643D4C65F}"/>
          </ac:spMkLst>
        </pc:spChg>
      </pc:sldChg>
      <pc:sldChg chg="modSp add mod">
        <pc:chgData name="Rohit J Kate" userId="6acfeb0a-1742-4fee-9ad0-3462b52b7fdf" providerId="ADAL" clId="{76F9B04F-238B-4CD3-96FA-954B4989E39A}" dt="2021-09-23T02:51:48.158" v="2340" actId="20577"/>
        <pc:sldMkLst>
          <pc:docMk/>
          <pc:sldMk cId="0" sldId="346"/>
        </pc:sldMkLst>
        <pc:spChg chg="mod">
          <ac:chgData name="Rohit J Kate" userId="6acfeb0a-1742-4fee-9ad0-3462b52b7fdf" providerId="ADAL" clId="{76F9B04F-238B-4CD3-96FA-954B4989E39A}" dt="2021-09-23T02:51:48.158" v="2340" actId="20577"/>
          <ac:spMkLst>
            <pc:docMk/>
            <pc:sldMk cId="0" sldId="346"/>
            <ac:spMk id="43011" creationId="{2B9BE8F8-749D-4F44-988F-CE7F937A8CEE}"/>
          </ac:spMkLst>
        </pc:spChg>
      </pc:sldChg>
      <pc:sldChg chg="delSp modSp add del mod">
        <pc:chgData name="Rohit J Kate" userId="6acfeb0a-1742-4fee-9ad0-3462b52b7fdf" providerId="ADAL" clId="{76F9B04F-238B-4CD3-96FA-954B4989E39A}" dt="2021-09-23T03:20:37" v="3286" actId="47"/>
        <pc:sldMkLst>
          <pc:docMk/>
          <pc:sldMk cId="0" sldId="347"/>
        </pc:sldMkLst>
        <pc:spChg chg="mod">
          <ac:chgData name="Rohit J Kate" userId="6acfeb0a-1742-4fee-9ad0-3462b52b7fdf" providerId="ADAL" clId="{76F9B04F-238B-4CD3-96FA-954B4989E39A}" dt="2021-09-23T02:39:29.773" v="2264" actId="20577"/>
          <ac:spMkLst>
            <pc:docMk/>
            <pc:sldMk cId="0" sldId="347"/>
            <ac:spMk id="6147" creationId="{BA03EC9F-C50F-46F0-8A87-4F157E3630EF}"/>
          </ac:spMkLst>
        </pc:spChg>
        <pc:spChg chg="mod">
          <ac:chgData name="Rohit J Kate" userId="6acfeb0a-1742-4fee-9ad0-3462b52b7fdf" providerId="ADAL" clId="{76F9B04F-238B-4CD3-96FA-954B4989E39A}" dt="2021-09-23T03:03:07.451" v="2696" actId="14"/>
          <ac:spMkLst>
            <pc:docMk/>
            <pc:sldMk cId="0" sldId="347"/>
            <ac:spMk id="6148" creationId="{3EA8AD0C-77B0-4AE2-9311-F9A3679FA547}"/>
          </ac:spMkLst>
        </pc:spChg>
        <pc:spChg chg="del mod">
          <ac:chgData name="Rohit J Kate" userId="6acfeb0a-1742-4fee-9ad0-3462b52b7fdf" providerId="ADAL" clId="{76F9B04F-238B-4CD3-96FA-954B4989E39A}" dt="2021-09-23T03:01:10.441" v="2554" actId="478"/>
          <ac:spMkLst>
            <pc:docMk/>
            <pc:sldMk cId="0" sldId="347"/>
            <ac:spMk id="6149" creationId="{9F6130FD-B799-468E-8685-0C81DA07A52D}"/>
          </ac:spMkLst>
        </pc:spChg>
        <pc:graphicFrameChg chg="del mod">
          <ac:chgData name="Rohit J Kate" userId="6acfeb0a-1742-4fee-9ad0-3462b52b7fdf" providerId="ADAL" clId="{76F9B04F-238B-4CD3-96FA-954B4989E39A}" dt="2021-09-23T03:02:55.001" v="2693" actId="478"/>
          <ac:graphicFrameMkLst>
            <pc:docMk/>
            <pc:sldMk cId="0" sldId="347"/>
            <ac:graphicFrameMk id="6146" creationId="{B0DC4E19-82B2-4D9E-8CE0-C3550F2069BD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3:33:38.908" v="3690" actId="1076"/>
        <pc:sldMkLst>
          <pc:docMk/>
          <pc:sldMk cId="0" sldId="348"/>
        </pc:sldMkLst>
        <pc:spChg chg="mod">
          <ac:chgData name="Rohit J Kate" userId="6acfeb0a-1742-4fee-9ad0-3462b52b7fdf" providerId="ADAL" clId="{76F9B04F-238B-4CD3-96FA-954B4989E39A}" dt="2021-09-23T03:33:33.998" v="3688" actId="20577"/>
          <ac:spMkLst>
            <pc:docMk/>
            <pc:sldMk cId="0" sldId="348"/>
            <ac:spMk id="44035" creationId="{356B1959-241B-4D62-B767-9FFD5433775D}"/>
          </ac:spMkLst>
        </pc:spChg>
        <pc:graphicFrameChg chg="mod modGraphic">
          <ac:chgData name="Rohit J Kate" userId="6acfeb0a-1742-4fee-9ad0-3462b52b7fdf" providerId="ADAL" clId="{76F9B04F-238B-4CD3-96FA-954B4989E39A}" dt="2021-09-23T03:33:38.908" v="3690" actId="1076"/>
          <ac:graphicFrameMkLst>
            <pc:docMk/>
            <pc:sldMk cId="0" sldId="348"/>
            <ac:graphicFrameMk id="97322" creationId="{1E4BEBB9-C251-4E2B-A9E7-3D1CF7A5AF12}"/>
          </ac:graphicFrameMkLst>
        </pc:graphicFrameChg>
      </pc:sldChg>
      <pc:sldChg chg="add">
        <pc:chgData name="Rohit J Kate" userId="6acfeb0a-1742-4fee-9ad0-3462b52b7fdf" providerId="ADAL" clId="{76F9B04F-238B-4CD3-96FA-954B4989E39A}" dt="2021-09-23T02:47:44.815" v="2266"/>
        <pc:sldMkLst>
          <pc:docMk/>
          <pc:sldMk cId="164674780" sldId="349"/>
        </pc:sldMkLst>
      </pc:sldChg>
      <pc:sldChg chg="modSp add mod">
        <pc:chgData name="Rohit J Kate" userId="6acfeb0a-1742-4fee-9ad0-3462b52b7fdf" providerId="ADAL" clId="{76F9B04F-238B-4CD3-96FA-954B4989E39A}" dt="2021-09-23T03:24:59.108" v="3475" actId="20577"/>
        <pc:sldMkLst>
          <pc:docMk/>
          <pc:sldMk cId="0" sldId="351"/>
        </pc:sldMkLst>
        <pc:spChg chg="mod">
          <ac:chgData name="Rohit J Kate" userId="6acfeb0a-1742-4fee-9ad0-3462b52b7fdf" providerId="ADAL" clId="{76F9B04F-238B-4CD3-96FA-954B4989E39A}" dt="2021-09-23T03:24:59.108" v="3475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delSp modSp add mod">
        <pc:chgData name="Rohit J Kate" userId="6acfeb0a-1742-4fee-9ad0-3462b52b7fdf" providerId="ADAL" clId="{76F9B04F-238B-4CD3-96FA-954B4989E39A}" dt="2021-09-23T03:30:34.332" v="3517"/>
        <pc:sldMkLst>
          <pc:docMk/>
          <pc:sldMk cId="1892973392" sldId="352"/>
        </pc:sldMkLst>
        <pc:spChg chg="add">
          <ac:chgData name="Rohit J Kate" userId="6acfeb0a-1742-4fee-9ad0-3462b52b7fdf" providerId="ADAL" clId="{76F9B04F-238B-4CD3-96FA-954B4989E39A}" dt="2021-09-23T03:30:32.562" v="3515"/>
          <ac:spMkLst>
            <pc:docMk/>
            <pc:sldMk cId="1892973392" sldId="352"/>
            <ac:spMk id="7170" creationId="{BC44A861-A084-4FB4-BBA7-E6B558FB45C7}"/>
          </ac:spMkLst>
        </pc:spChg>
        <pc:spChg chg="add">
          <ac:chgData name="Rohit J Kate" userId="6acfeb0a-1742-4fee-9ad0-3462b52b7fdf" providerId="ADAL" clId="{76F9B04F-238B-4CD3-96FA-954B4989E39A}" dt="2021-09-23T03:30:34.332" v="3517"/>
          <ac:spMkLst>
            <pc:docMk/>
            <pc:sldMk cId="1892973392" sldId="352"/>
            <ac:spMk id="7171" creationId="{998B656D-7E31-4F4D-B1BC-3ABD3DFD22D6}"/>
          </ac:spMkLst>
        </pc:spChg>
        <pc:graphicFrameChg chg="del mod replId">
          <ac:chgData name="Rohit J Kate" userId="6acfeb0a-1742-4fee-9ad0-3462b52b7fdf" providerId="ADAL" clId="{76F9B04F-238B-4CD3-96FA-954B4989E39A}" dt="2021-09-23T03:30:32.562" v="3515"/>
          <ac:graphicFrameMkLst>
            <pc:docMk/>
            <pc:sldMk cId="1892973392" sldId="352"/>
            <ac:graphicFrameMk id="2" creationId="{BC44A861-A084-4FB4-BBA7-E6B558FB45C7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30:34.332" v="3517"/>
          <ac:graphicFrameMkLst>
            <pc:docMk/>
            <pc:sldMk cId="1892973392" sldId="352"/>
            <ac:graphicFrameMk id="4" creationId="{998B656D-7E31-4F4D-B1BC-3ABD3DFD22D6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26:42.576" v="3511" actId="114"/>
        <pc:sldMkLst>
          <pc:docMk/>
          <pc:sldMk cId="0" sldId="353"/>
        </pc:sldMkLst>
        <pc:spChg chg="add mod">
          <ac:chgData name="Rohit J Kate" userId="6acfeb0a-1742-4fee-9ad0-3462b52b7fdf" providerId="ADAL" clId="{76F9B04F-238B-4CD3-96FA-954B4989E39A}" dt="2021-09-23T03:25:48.337" v="3479" actId="1076"/>
          <ac:spMkLst>
            <pc:docMk/>
            <pc:sldMk cId="0" sldId="353"/>
            <ac:spMk id="8194" creationId="{56BD413C-CB34-4816-AC86-0DFF327F6EC5}"/>
          </ac:spMkLst>
        </pc:spChg>
        <pc:spChg chg="add mod">
          <ac:chgData name="Rohit J Kate" userId="6acfeb0a-1742-4fee-9ad0-3462b52b7fdf" providerId="ADAL" clId="{76F9B04F-238B-4CD3-96FA-954B4989E39A}" dt="2021-09-23T03:25:51.357" v="3482" actId="27636"/>
          <ac:spMkLst>
            <pc:docMk/>
            <pc:sldMk cId="0" sldId="353"/>
            <ac:spMk id="8195" creationId="{13102E1E-3C04-452E-8095-47ED79F1D135}"/>
          </ac:spMkLst>
        </pc:spChg>
        <pc:spChg chg="mod">
          <ac:chgData name="Rohit J Kate" userId="6acfeb0a-1742-4fee-9ad0-3462b52b7fdf" providerId="ADAL" clId="{76F9B04F-238B-4CD3-96FA-954B4989E39A}" dt="2021-09-23T03:26:42.576" v="3511" actId="114"/>
          <ac:spMkLst>
            <pc:docMk/>
            <pc:sldMk cId="0" sldId="353"/>
            <ac:spMk id="8198" creationId="{44A4678C-B69E-446A-9095-D56898C7A4A8}"/>
          </ac:spMkLst>
        </pc:spChg>
        <pc:graphicFrameChg chg="del mod replId">
          <ac:chgData name="Rohit J Kate" userId="6acfeb0a-1742-4fee-9ad0-3462b52b7fdf" providerId="ADAL" clId="{76F9B04F-238B-4CD3-96FA-954B4989E39A}" dt="2021-09-23T03:25:44.733" v="3478"/>
          <ac:graphicFrameMkLst>
            <pc:docMk/>
            <pc:sldMk cId="0" sldId="353"/>
            <ac:graphicFrameMk id="2" creationId="{56BD413C-CB34-4816-AC86-0DFF327F6EC5}"/>
          </ac:graphicFrameMkLst>
        </pc:graphicFrameChg>
        <pc:graphicFrameChg chg="del mod replId">
          <ac:chgData name="Rohit J Kate" userId="6acfeb0a-1742-4fee-9ad0-3462b52b7fdf" providerId="ADAL" clId="{76F9B04F-238B-4CD3-96FA-954B4989E39A}" dt="2021-09-23T03:25:51.297" v="3481"/>
          <ac:graphicFrameMkLst>
            <pc:docMk/>
            <pc:sldMk cId="0" sldId="353"/>
            <ac:graphicFrameMk id="4" creationId="{13102E1E-3C04-452E-8095-47ED79F1D135}"/>
          </ac:graphicFrameMkLst>
        </pc:graphicFrameChg>
      </pc:sldChg>
      <pc:sldChg chg="addSp delSp modSp add mod">
        <pc:chgData name="Rohit J Kate" userId="6acfeb0a-1742-4fee-9ad0-3462b52b7fdf" providerId="ADAL" clId="{76F9B04F-238B-4CD3-96FA-954B4989E39A}" dt="2021-09-23T03:36:36.331" v="3753" actId="20577"/>
        <pc:sldMkLst>
          <pc:docMk/>
          <pc:sldMk cId="0" sldId="354"/>
        </pc:sldMkLst>
        <pc:spChg chg="add mod">
          <ac:chgData name="Rohit J Kate" userId="6acfeb0a-1742-4fee-9ad0-3462b52b7fdf" providerId="ADAL" clId="{76F9B04F-238B-4CD3-96FA-954B4989E39A}" dt="2021-09-23T03:36:36.331" v="3753" actId="20577"/>
          <ac:spMkLst>
            <pc:docMk/>
            <pc:sldMk cId="0" sldId="354"/>
            <ac:spMk id="9218" creationId="{6AB953AD-46E8-48BD-8B9A-A8E212EB59F7}"/>
          </ac:spMkLst>
        </pc:spChg>
        <pc:spChg chg="mod">
          <ac:chgData name="Rohit J Kate" userId="6acfeb0a-1742-4fee-9ad0-3462b52b7fdf" providerId="ADAL" clId="{76F9B04F-238B-4CD3-96FA-954B4989E39A}" dt="2021-09-23T03:35:27.480" v="3745" actId="20577"/>
          <ac:spMkLst>
            <pc:docMk/>
            <pc:sldMk cId="0" sldId="354"/>
            <ac:spMk id="9220" creationId="{567B67FB-21C6-443F-A366-ED03F0DF811C}"/>
          </ac:spMkLst>
        </pc:spChg>
        <pc:graphicFrameChg chg="del mod replId">
          <ac:chgData name="Rohit J Kate" userId="6acfeb0a-1742-4fee-9ad0-3462b52b7fdf" providerId="ADAL" clId="{76F9B04F-238B-4CD3-96FA-954B4989E39A}" dt="2021-09-23T03:30:22.032" v="3513"/>
          <ac:graphicFrameMkLst>
            <pc:docMk/>
            <pc:sldMk cId="0" sldId="354"/>
            <ac:graphicFrameMk id="2" creationId="{6AB953AD-46E8-48BD-8B9A-A8E212EB59F7}"/>
          </ac:graphicFrameMkLst>
        </pc:graphicFrameChg>
      </pc:sldChg>
      <pc:sldChg chg="modSp add mod">
        <pc:chgData name="Rohit J Kate" userId="6acfeb0a-1742-4fee-9ad0-3462b52b7fdf" providerId="ADAL" clId="{76F9B04F-238B-4CD3-96FA-954B4989E39A}" dt="2021-09-23T04:36:11.157" v="4093" actId="20577"/>
        <pc:sldMkLst>
          <pc:docMk/>
          <pc:sldMk cId="0" sldId="355"/>
        </pc:sldMkLst>
        <pc:spChg chg="mod">
          <ac:chgData name="Rohit J Kate" userId="6acfeb0a-1742-4fee-9ad0-3462b52b7fdf" providerId="ADAL" clId="{76F9B04F-238B-4CD3-96FA-954B4989E39A}" dt="2021-09-23T04:36:11.157" v="4093" actId="20577"/>
          <ac:spMkLst>
            <pc:docMk/>
            <pc:sldMk cId="0" sldId="355"/>
            <ac:spMk id="47106" creationId="{5432267F-ACD0-4109-82D2-FE388D105118}"/>
          </ac:spMkLst>
        </pc:spChg>
        <pc:spChg chg="mod">
          <ac:chgData name="Rohit J Kate" userId="6acfeb0a-1742-4fee-9ad0-3462b52b7fdf" providerId="ADAL" clId="{76F9B04F-238B-4CD3-96FA-954B4989E39A}" dt="2021-09-23T04:28:52.331" v="3779" actId="20577"/>
          <ac:spMkLst>
            <pc:docMk/>
            <pc:sldMk cId="0" sldId="355"/>
            <ac:spMk id="47107" creationId="{585B8C1D-B4C2-4D6E-90BF-E9C7826467A0}"/>
          </ac:spMkLst>
        </pc:spChg>
      </pc:sldChg>
      <pc:sldChg chg="add ord">
        <pc:chgData name="Rohit J Kate" userId="6acfeb0a-1742-4fee-9ad0-3462b52b7fdf" providerId="ADAL" clId="{76F9B04F-238B-4CD3-96FA-954B4989E39A}" dt="2021-09-23T04:29:06.466" v="3781"/>
        <pc:sldMkLst>
          <pc:docMk/>
          <pc:sldMk cId="0" sldId="356"/>
        </pc:sldMkLst>
      </pc:sldChg>
      <pc:sldChg chg="modSp add mod ord">
        <pc:chgData name="Rohit J Kate" userId="6acfeb0a-1742-4fee-9ad0-3462b52b7fdf" providerId="ADAL" clId="{76F9B04F-238B-4CD3-96FA-954B4989E39A}" dt="2021-09-23T04:43:06.681" v="4359" actId="15"/>
        <pc:sldMkLst>
          <pc:docMk/>
          <pc:sldMk cId="0" sldId="357"/>
        </pc:sldMkLst>
        <pc:spChg chg="mod">
          <ac:chgData name="Rohit J Kate" userId="6acfeb0a-1742-4fee-9ad0-3462b52b7fdf" providerId="ADAL" clId="{76F9B04F-238B-4CD3-96FA-954B4989E39A}" dt="2021-09-23T04:43:00.258" v="4357" actId="20577"/>
          <ac:spMkLst>
            <pc:docMk/>
            <pc:sldMk cId="0" sldId="357"/>
            <ac:spMk id="49154" creationId="{74F8C342-E0EF-47F7-A1F0-B0F8F8768C6A}"/>
          </ac:spMkLst>
        </pc:spChg>
        <pc:spChg chg="mod">
          <ac:chgData name="Rohit J Kate" userId="6acfeb0a-1742-4fee-9ad0-3462b52b7fdf" providerId="ADAL" clId="{76F9B04F-238B-4CD3-96FA-954B4989E39A}" dt="2021-09-23T04:43:06.681" v="4359" actId="15"/>
          <ac:spMkLst>
            <pc:docMk/>
            <pc:sldMk cId="0" sldId="357"/>
            <ac:spMk id="49155" creationId="{DB5B2D8A-1726-423A-90D6-62A2EDE0C740}"/>
          </ac:spMkLst>
        </pc:spChg>
      </pc:sldChg>
      <pc:sldChg chg="new del">
        <pc:chgData name="Rohit J Kate" userId="6acfeb0a-1742-4fee-9ad0-3462b52b7fdf" providerId="ADAL" clId="{76F9B04F-238B-4CD3-96FA-954B4989E39A}" dt="2021-09-23T01:35:41.817" v="406" actId="47"/>
        <pc:sldMkLst>
          <pc:docMk/>
          <pc:sldMk cId="2808400972" sldId="358"/>
        </pc:sldMkLst>
      </pc:sldChg>
      <pc:sldChg chg="modSp new mod modAnim">
        <pc:chgData name="Rohit J Kate" userId="6acfeb0a-1742-4fee-9ad0-3462b52b7fdf" providerId="ADAL" clId="{76F9B04F-238B-4CD3-96FA-954B4989E39A}" dt="2021-09-23T01:54:12.399" v="1565" actId="20577"/>
        <pc:sldMkLst>
          <pc:docMk/>
          <pc:sldMk cId="295790488" sldId="359"/>
        </pc:sldMkLst>
        <pc:spChg chg="mod">
          <ac:chgData name="Rohit J Kate" userId="6acfeb0a-1742-4fee-9ad0-3462b52b7fdf" providerId="ADAL" clId="{76F9B04F-238B-4CD3-96FA-954B4989E39A}" dt="2021-09-23T01:35:55.377" v="415" actId="20577"/>
          <ac:spMkLst>
            <pc:docMk/>
            <pc:sldMk cId="295790488" sldId="359"/>
            <ac:spMk id="2" creationId="{C4EF9875-45E7-49DA-9767-55E17B831518}"/>
          </ac:spMkLst>
        </pc:spChg>
        <pc:spChg chg="mod">
          <ac:chgData name="Rohit J Kate" userId="6acfeb0a-1742-4fee-9ad0-3462b52b7fdf" providerId="ADAL" clId="{76F9B04F-238B-4CD3-96FA-954B4989E39A}" dt="2021-09-23T01:54:12.399" v="1565" actId="20577"/>
          <ac:spMkLst>
            <pc:docMk/>
            <pc:sldMk cId="295790488" sldId="359"/>
            <ac:spMk id="3" creationId="{DBB56676-6032-4F5F-8009-DD165F0FE6AF}"/>
          </ac:spMkLst>
        </pc:spChg>
      </pc:sldChg>
      <pc:sldChg chg="modSp add mod">
        <pc:chgData name="Rohit J Kate" userId="6acfeb0a-1742-4fee-9ad0-3462b52b7fdf" providerId="ADAL" clId="{76F9B04F-238B-4CD3-96FA-954B4989E39A}" dt="2021-09-23T02:01:35.515" v="1704" actId="20577"/>
        <pc:sldMkLst>
          <pc:docMk/>
          <pc:sldMk cId="2189478308" sldId="360"/>
        </pc:sldMkLst>
        <pc:spChg chg="mod">
          <ac:chgData name="Rohit J Kate" userId="6acfeb0a-1742-4fee-9ad0-3462b52b7fdf" providerId="ADAL" clId="{76F9B04F-238B-4CD3-96FA-954B4989E39A}" dt="2021-09-23T02:01:35.515" v="1704" actId="20577"/>
          <ac:spMkLst>
            <pc:docMk/>
            <pc:sldMk cId="2189478308" sldId="360"/>
            <ac:spMk id="38915" creationId="{8D0F3AFF-9195-4DEF-B3E8-C0B7B7974FC4}"/>
          </ac:spMkLst>
        </pc:spChg>
      </pc:sldChg>
      <pc:sldChg chg="modSp add del mod">
        <pc:chgData name="Rohit J Kate" userId="6acfeb0a-1742-4fee-9ad0-3462b52b7fdf" providerId="ADAL" clId="{76F9B04F-238B-4CD3-96FA-954B4989E39A}" dt="2021-09-23T03:16:24.131" v="3243" actId="47"/>
        <pc:sldMkLst>
          <pc:docMk/>
          <pc:sldMk cId="1215410017" sldId="361"/>
        </pc:sldMkLst>
        <pc:spChg chg="mod">
          <ac:chgData name="Rohit J Kate" userId="6acfeb0a-1742-4fee-9ad0-3462b52b7fdf" providerId="ADAL" clId="{76F9B04F-238B-4CD3-96FA-954B4989E39A}" dt="2021-09-23T03:12:49.067" v="3073" actId="21"/>
          <ac:spMkLst>
            <pc:docMk/>
            <pc:sldMk cId="1215410017" sldId="361"/>
            <ac:spMk id="6148" creationId="{3EA8AD0C-77B0-4AE2-9311-F9A3679FA547}"/>
          </ac:spMkLst>
        </pc:spChg>
      </pc:sldChg>
      <pc:sldChg chg="addSp delSp modSp new mod">
        <pc:chgData name="Rohit J Kate" userId="6acfeb0a-1742-4fee-9ad0-3462b52b7fdf" providerId="ADAL" clId="{76F9B04F-238B-4CD3-96FA-954B4989E39A}" dt="2021-09-23T03:31:34.407" v="3558" actId="20577"/>
        <pc:sldMkLst>
          <pc:docMk/>
          <pc:sldMk cId="1556826881" sldId="362"/>
        </pc:sldMkLst>
        <pc:spChg chg="mod">
          <ac:chgData name="Rohit J Kate" userId="6acfeb0a-1742-4fee-9ad0-3462b52b7fdf" providerId="ADAL" clId="{76F9B04F-238B-4CD3-96FA-954B4989E39A}" dt="2021-09-23T03:21:55.580" v="3377" actId="6549"/>
          <ac:spMkLst>
            <pc:docMk/>
            <pc:sldMk cId="1556826881" sldId="362"/>
            <ac:spMk id="2" creationId="{F17B0516-75F9-476A-A556-FD2CAA8FEA45}"/>
          </ac:spMkLst>
        </pc:spChg>
        <pc:spChg chg="mod">
          <ac:chgData name="Rohit J Kate" userId="6acfeb0a-1742-4fee-9ad0-3462b52b7fdf" providerId="ADAL" clId="{76F9B04F-238B-4CD3-96FA-954B4989E39A}" dt="2021-09-23T03:31:34.407" v="3558" actId="20577"/>
          <ac:spMkLst>
            <pc:docMk/>
            <pc:sldMk cId="1556826881" sldId="362"/>
            <ac:spMk id="3" creationId="{B12827A2-A223-40D2-9949-AE2F02835F6F}"/>
          </ac:spMkLst>
        </pc:spChg>
        <pc:spChg chg="add del mod">
          <ac:chgData name="Rohit J Kate" userId="6acfeb0a-1742-4fee-9ad0-3462b52b7fdf" providerId="ADAL" clId="{76F9B04F-238B-4CD3-96FA-954B4989E39A}" dt="2021-09-23T03:10:21.269" v="3004" actId="478"/>
          <ac:spMkLst>
            <pc:docMk/>
            <pc:sldMk cId="1556826881" sldId="362"/>
            <ac:spMk id="7" creationId="{8D6B87B1-9ECB-43AC-AFA2-C578D230A4A2}"/>
          </ac:spMkLst>
        </pc:spChg>
        <pc:spChg chg="add mod">
          <ac:chgData name="Rohit J Kate" userId="6acfeb0a-1742-4fee-9ad0-3462b52b7fdf" providerId="ADAL" clId="{76F9B04F-238B-4CD3-96FA-954B4989E39A}" dt="2021-09-23T03:24:32.688" v="3446" actId="1076"/>
          <ac:spMkLst>
            <pc:docMk/>
            <pc:sldMk cId="1556826881" sldId="362"/>
            <ac:spMk id="8" creationId="{5C652869-CAE8-4F6F-B099-32A6E4AD4E72}"/>
          </ac:spMkLst>
        </pc:spChg>
        <pc:graphicFrameChg chg="add del mod">
          <ac:chgData name="Rohit J Kate" userId="6acfeb0a-1742-4fee-9ad0-3462b52b7fdf" providerId="ADAL" clId="{76F9B04F-238B-4CD3-96FA-954B4989E39A}" dt="2021-09-23T03:24:04.901" v="3442" actId="478"/>
          <ac:graphicFrameMkLst>
            <pc:docMk/>
            <pc:sldMk cId="1556826881" sldId="362"/>
            <ac:graphicFrameMk id="5" creationId="{654E72F9-5584-46B9-882D-6E5C7B4CFDB4}"/>
          </ac:graphicFrameMkLst>
        </pc:graphicFrameChg>
        <pc:graphicFrameChg chg="add del mod">
          <ac:chgData name="Rohit J Kate" userId="6acfeb0a-1742-4fee-9ad0-3462b52b7fdf" providerId="ADAL" clId="{76F9B04F-238B-4CD3-96FA-954B4989E39A}" dt="2021-09-23T03:09:11.023" v="2957" actId="478"/>
          <ac:graphicFrameMkLst>
            <pc:docMk/>
            <pc:sldMk cId="1556826881" sldId="362"/>
            <ac:graphicFrameMk id="6" creationId="{1905B3EA-B88D-4C0C-BFDE-D89E74F02DDB}"/>
          </ac:graphicFrameMkLst>
        </pc:graphicFrameChg>
      </pc:sldChg>
      <pc:sldChg chg="modSp new mod">
        <pc:chgData name="Rohit J Kate" userId="6acfeb0a-1742-4fee-9ad0-3462b52b7fdf" providerId="ADAL" clId="{76F9B04F-238B-4CD3-96FA-954B4989E39A}" dt="2021-09-23T04:40:42.773" v="4281" actId="20577"/>
        <pc:sldMkLst>
          <pc:docMk/>
          <pc:sldMk cId="1525677040" sldId="363"/>
        </pc:sldMkLst>
        <pc:spChg chg="mod">
          <ac:chgData name="Rohit J Kate" userId="6acfeb0a-1742-4fee-9ad0-3462b52b7fdf" providerId="ADAL" clId="{76F9B04F-238B-4CD3-96FA-954B4989E39A}" dt="2021-09-23T03:21:00.552" v="3288" actId="20577"/>
          <ac:spMkLst>
            <pc:docMk/>
            <pc:sldMk cId="1525677040" sldId="363"/>
            <ac:spMk id="2" creationId="{774767C5-22A9-44C4-84B5-E4EA81D42F60}"/>
          </ac:spMkLst>
        </pc:spChg>
        <pc:spChg chg="mod">
          <ac:chgData name="Rohit J Kate" userId="6acfeb0a-1742-4fee-9ad0-3462b52b7fdf" providerId="ADAL" clId="{76F9B04F-238B-4CD3-96FA-954B4989E39A}" dt="2021-09-23T04:40:42.773" v="4281" actId="20577"/>
          <ac:spMkLst>
            <pc:docMk/>
            <pc:sldMk cId="1525677040" sldId="363"/>
            <ac:spMk id="3" creationId="{3CF409C5-8FAF-4848-97B9-113C1323A42E}"/>
          </ac:spMkLst>
        </pc:spChg>
      </pc:sldChg>
      <pc:sldChg chg="new del">
        <pc:chgData name="Rohit J Kate" userId="6acfeb0a-1742-4fee-9ad0-3462b52b7fdf" providerId="ADAL" clId="{76F9B04F-238B-4CD3-96FA-954B4989E39A}" dt="2021-09-23T03:19:46.014" v="3255" actId="47"/>
        <pc:sldMkLst>
          <pc:docMk/>
          <pc:sldMk cId="4098737038" sldId="363"/>
        </pc:sldMkLst>
      </pc:sldChg>
      <pc:sldChg chg="modSp new mod">
        <pc:chgData name="Rohit J Kate" userId="6acfeb0a-1742-4fee-9ad0-3462b52b7fdf" providerId="ADAL" clId="{76F9B04F-238B-4CD3-96FA-954B4989E39A}" dt="2021-09-23T04:41:48.323" v="4282" actId="20577"/>
        <pc:sldMkLst>
          <pc:docMk/>
          <pc:sldMk cId="2897824376" sldId="364"/>
        </pc:sldMkLst>
        <pc:spChg chg="mod">
          <ac:chgData name="Rohit J Kate" userId="6acfeb0a-1742-4fee-9ad0-3462b52b7fdf" providerId="ADAL" clId="{76F9B04F-238B-4CD3-96FA-954B4989E39A}" dt="2021-09-23T04:30:54.715" v="3933" actId="20577"/>
          <ac:spMkLst>
            <pc:docMk/>
            <pc:sldMk cId="2897824376" sldId="364"/>
            <ac:spMk id="2" creationId="{F5FF7F01-B0D3-4F63-8AA7-E53F9C055ED6}"/>
          </ac:spMkLst>
        </pc:spChg>
        <pc:spChg chg="mod">
          <ac:chgData name="Rohit J Kate" userId="6acfeb0a-1742-4fee-9ad0-3462b52b7fdf" providerId="ADAL" clId="{76F9B04F-238B-4CD3-96FA-954B4989E39A}" dt="2021-09-23T04:41:48.323" v="4282" actId="20577"/>
          <ac:spMkLst>
            <pc:docMk/>
            <pc:sldMk cId="2897824376" sldId="364"/>
            <ac:spMk id="3" creationId="{1269B6BC-C3CF-4610-9746-79EC1C05B840}"/>
          </ac:spMkLst>
        </pc:spChg>
      </pc:sldChg>
      <pc:sldChg chg="new del">
        <pc:chgData name="Rohit J Kate" userId="6acfeb0a-1742-4fee-9ad0-3462b52b7fdf" providerId="ADAL" clId="{76F9B04F-238B-4CD3-96FA-954B4989E39A}" dt="2021-09-23T04:32:17.635" v="3939" actId="47"/>
        <pc:sldMkLst>
          <pc:docMk/>
          <pc:sldMk cId="3134887538" sldId="365"/>
        </pc:sldMkLst>
      </pc:sldChg>
      <pc:sldChg chg="modSp new mod">
        <pc:chgData name="Rohit J Kate" userId="6acfeb0a-1742-4fee-9ad0-3462b52b7fdf" providerId="ADAL" clId="{76F9B04F-238B-4CD3-96FA-954B4989E39A}" dt="2021-09-23T04:42:42.383" v="4353" actId="20577"/>
        <pc:sldMkLst>
          <pc:docMk/>
          <pc:sldMk cId="186167479" sldId="366"/>
        </pc:sldMkLst>
        <pc:spChg chg="mod">
          <ac:chgData name="Rohit J Kate" userId="6acfeb0a-1742-4fee-9ad0-3462b52b7fdf" providerId="ADAL" clId="{76F9B04F-238B-4CD3-96FA-954B4989E39A}" dt="2021-09-23T04:42:13.335" v="4312" actId="20577"/>
          <ac:spMkLst>
            <pc:docMk/>
            <pc:sldMk cId="186167479" sldId="366"/>
            <ac:spMk id="2" creationId="{B5CDAC52-73C0-44CF-AF11-CA9D7ADA3EAE}"/>
          </ac:spMkLst>
        </pc:spChg>
        <pc:spChg chg="mod">
          <ac:chgData name="Rohit J Kate" userId="6acfeb0a-1742-4fee-9ad0-3462b52b7fdf" providerId="ADAL" clId="{76F9B04F-238B-4CD3-96FA-954B4989E39A}" dt="2021-09-23T04:42:42.383" v="4353" actId="20577"/>
          <ac:spMkLst>
            <pc:docMk/>
            <pc:sldMk cId="186167479" sldId="366"/>
            <ac:spMk id="3" creationId="{6898E909-8825-4D32-841F-21C7DCF31288}"/>
          </ac:spMkLst>
        </pc:spChg>
      </pc:sldChg>
      <pc:sldChg chg="modSp new mod">
        <pc:chgData name="Rohit J Kate" userId="6acfeb0a-1742-4fee-9ad0-3462b52b7fdf" providerId="ADAL" clId="{76F9B04F-238B-4CD3-96FA-954B4989E39A}" dt="2021-09-23T04:52:11.460" v="4571" actId="20577"/>
        <pc:sldMkLst>
          <pc:docMk/>
          <pc:sldMk cId="963636410" sldId="367"/>
        </pc:sldMkLst>
        <pc:spChg chg="mod">
          <ac:chgData name="Rohit J Kate" userId="6acfeb0a-1742-4fee-9ad0-3462b52b7fdf" providerId="ADAL" clId="{76F9B04F-238B-4CD3-96FA-954B4989E39A}" dt="2021-09-23T04:51:16.019" v="4520" actId="20577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76F9B04F-238B-4CD3-96FA-954B4989E39A}" dt="2021-09-23T04:52:11.460" v="4571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0" sldId="40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94118857" sldId="42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5649152" sldId="42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709587979" sldId="42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334466322" sldId="42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525777487" sldId="43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55718379" sldId="43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121648724" sldId="43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819196588" sldId="43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429693423" sldId="43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169746056" sldId="440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884307712" sldId="441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3635655903" sldId="452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286299610" sldId="453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065898600" sldId="454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219900108" sldId="455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4040580323" sldId="456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194676706" sldId="457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1991901194" sldId="458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961811218" sldId="459"/>
        </pc:sldMkLst>
      </pc:sldChg>
      <pc:sldChg chg="del">
        <pc:chgData name="Rohit J Kate" userId="6acfeb0a-1742-4fee-9ad0-3462b52b7fdf" providerId="ADAL" clId="{76F9B04F-238B-4CD3-96FA-954B4989E39A}" dt="2021-09-23T01:16:05.713" v="61" actId="47"/>
        <pc:sldMkLst>
          <pc:docMk/>
          <pc:sldMk cId="2337712695" sldId="460"/>
        </pc:sldMkLst>
      </pc:sldChg>
    </pc:docChg>
  </pc:docChgLst>
  <pc:docChgLst>
    <pc:chgData name="Rohit J Kate" userId="6acfeb0a-1742-4fee-9ad0-3462b52b7fdf" providerId="ADAL" clId="{E696DE45-A0F7-4104-AD99-92E1F5B721EF}"/>
    <pc:docChg chg="custSel modSld">
      <pc:chgData name="Rohit J Kate" userId="6acfeb0a-1742-4fee-9ad0-3462b52b7fdf" providerId="ADAL" clId="{E696DE45-A0F7-4104-AD99-92E1F5B721EF}" dt="2021-09-21T05:02:59.904" v="41" actId="20577"/>
      <pc:docMkLst>
        <pc:docMk/>
      </pc:docMkLst>
      <pc:sldChg chg="modSp mod">
        <pc:chgData name="Rohit J Kate" userId="6acfeb0a-1742-4fee-9ad0-3462b52b7fdf" providerId="ADAL" clId="{E696DE45-A0F7-4104-AD99-92E1F5B721EF}" dt="2021-09-21T05:01:28.279" v="5" actId="27636"/>
        <pc:sldMkLst>
          <pc:docMk/>
          <pc:sldMk cId="0" sldId="311"/>
        </pc:sldMkLst>
        <pc:spChg chg="mod">
          <ac:chgData name="Rohit J Kate" userId="6acfeb0a-1742-4fee-9ad0-3462b52b7fdf" providerId="ADAL" clId="{E696DE45-A0F7-4104-AD99-92E1F5B721EF}" dt="2021-09-21T05:01:28.279" v="5" actId="27636"/>
          <ac:spMkLst>
            <pc:docMk/>
            <pc:sldMk cId="0" sldId="311"/>
            <ac:spMk id="3" creationId="{67079014-15DD-4BCE-9BC9-778127B5F2B0}"/>
          </ac:spMkLst>
        </pc:spChg>
        <pc:spChg chg="mod">
          <ac:chgData name="Rohit J Kate" userId="6acfeb0a-1742-4fee-9ad0-3462b52b7fdf" providerId="ADAL" clId="{E696DE45-A0F7-4104-AD99-92E1F5B721EF}" dt="2021-09-21T05:01:24.297" v="3" actId="1076"/>
          <ac:spMkLst>
            <pc:docMk/>
            <pc:sldMk cId="0" sldId="311"/>
            <ac:spMk id="15362" creationId="{E2ACC7D2-0624-461B-B0F1-0AF1F9154AD3}"/>
          </ac:spMkLst>
        </pc:spChg>
      </pc:sldChg>
      <pc:sldChg chg="modSp mod">
        <pc:chgData name="Rohit J Kate" userId="6acfeb0a-1742-4fee-9ad0-3462b52b7fdf" providerId="ADAL" clId="{E696DE45-A0F7-4104-AD99-92E1F5B721EF}" dt="2021-09-21T05:02:59.904" v="41" actId="20577"/>
        <pc:sldMkLst>
          <pc:docMk/>
          <pc:sldMk cId="4219900108" sldId="455"/>
        </pc:sldMkLst>
        <pc:spChg chg="mod">
          <ac:chgData name="Rohit J Kate" userId="6acfeb0a-1742-4fee-9ad0-3462b52b7fdf" providerId="ADAL" clId="{E696DE45-A0F7-4104-AD99-92E1F5B721EF}" dt="2021-09-21T05:02:59.904" v="41" actId="20577"/>
          <ac:spMkLst>
            <pc:docMk/>
            <pc:sldMk cId="4219900108" sldId="455"/>
            <ac:spMk id="27651" creationId="{00000000-0000-0000-0000-000000000000}"/>
          </ac:spMkLst>
        </pc:spChg>
      </pc:sldChg>
    </pc:docChg>
  </pc:docChgLst>
  <pc:docChgLst>
    <pc:chgData name="Rohit J Kate" userId="6acfeb0a-1742-4fee-9ad0-3462b52b7fdf" providerId="ADAL" clId="{BB97D23D-9D3C-476C-A7E9-DD017C08F4CC}"/>
    <pc:docChg chg="undo redo custSel addSld delSld modSld">
      <pc:chgData name="Rohit J Kate" userId="6acfeb0a-1742-4fee-9ad0-3462b52b7fdf" providerId="ADAL" clId="{BB97D23D-9D3C-476C-A7E9-DD017C08F4CC}" dt="2023-10-25T18:27:34.779" v="3299" actId="20577"/>
      <pc:docMkLst>
        <pc:docMk/>
      </pc:docMkLst>
      <pc:sldChg chg="modSp mod">
        <pc:chgData name="Rohit J Kate" userId="6acfeb0a-1742-4fee-9ad0-3462b52b7fdf" providerId="ADAL" clId="{BB97D23D-9D3C-476C-A7E9-DD017C08F4CC}" dt="2023-10-25T18:04:48.429" v="2823" actId="20577"/>
        <pc:sldMkLst>
          <pc:docMk/>
          <pc:sldMk cId="0" sldId="343"/>
        </pc:sldMkLst>
        <pc:spChg chg="mod">
          <ac:chgData name="Rohit J Kate" userId="6acfeb0a-1742-4fee-9ad0-3462b52b7fdf" providerId="ADAL" clId="{BB97D23D-9D3C-476C-A7E9-DD017C08F4CC}" dt="2023-10-25T18:04:37.098" v="2812" actId="20577"/>
          <ac:spMkLst>
            <pc:docMk/>
            <pc:sldMk cId="0" sldId="343"/>
            <ac:spMk id="39939" creationId="{CA93AACD-8800-4FF9-9841-61EFC448FB5B}"/>
          </ac:spMkLst>
        </pc:spChg>
        <pc:spChg chg="mod">
          <ac:chgData name="Rohit J Kate" userId="6acfeb0a-1742-4fee-9ad0-3462b52b7fdf" providerId="ADAL" clId="{BB97D23D-9D3C-476C-A7E9-DD017C08F4CC}" dt="2023-10-25T18:04:48.429" v="2823" actId="20577"/>
          <ac:spMkLst>
            <pc:docMk/>
            <pc:sldMk cId="0" sldId="343"/>
            <ac:spMk id="39940" creationId="{CCE4119C-C30A-4803-99A3-C6AF602AC734}"/>
          </ac:spMkLst>
        </pc:spChg>
      </pc:sldChg>
      <pc:sldChg chg="modSp mod">
        <pc:chgData name="Rohit J Kate" userId="6acfeb0a-1742-4fee-9ad0-3462b52b7fdf" providerId="ADAL" clId="{BB97D23D-9D3C-476C-A7E9-DD017C08F4CC}" dt="2023-10-25T18:08:28.942" v="2886" actId="20577"/>
        <pc:sldMkLst>
          <pc:docMk/>
          <pc:sldMk cId="0" sldId="351"/>
        </pc:sldMkLst>
        <pc:spChg chg="mod">
          <ac:chgData name="Rohit J Kate" userId="6acfeb0a-1742-4fee-9ad0-3462b52b7fdf" providerId="ADAL" clId="{BB97D23D-9D3C-476C-A7E9-DD017C08F4CC}" dt="2023-10-25T18:08:28.942" v="2886" actId="20577"/>
          <ac:spMkLst>
            <pc:docMk/>
            <pc:sldMk cId="0" sldId="351"/>
            <ac:spMk id="46083" creationId="{7C80BC27-8BBD-4612-B150-B77DA4387351}"/>
          </ac:spMkLst>
        </pc:spChg>
      </pc:sldChg>
      <pc:sldChg chg="addSp modSp mod modAnim">
        <pc:chgData name="Rohit J Kate" userId="6acfeb0a-1742-4fee-9ad0-3462b52b7fdf" providerId="ADAL" clId="{BB97D23D-9D3C-476C-A7E9-DD017C08F4CC}" dt="2023-10-25T18:12:03.445" v="3003"/>
        <pc:sldMkLst>
          <pc:docMk/>
          <pc:sldMk cId="0" sldId="353"/>
        </pc:sldMkLst>
        <pc:spChg chg="add mod">
          <ac:chgData name="Rohit J Kate" userId="6acfeb0a-1742-4fee-9ad0-3462b52b7fdf" providerId="ADAL" clId="{BB97D23D-9D3C-476C-A7E9-DD017C08F4CC}" dt="2023-10-25T18:10:01.415" v="2899" actId="114"/>
          <ac:spMkLst>
            <pc:docMk/>
            <pc:sldMk cId="0" sldId="353"/>
            <ac:spMk id="4" creationId="{C3FCF4A5-EFC8-74F0-674B-1340DDA50D13}"/>
          </ac:spMkLst>
        </pc:spChg>
        <pc:spChg chg="add mod">
          <ac:chgData name="Rohit J Kate" userId="6acfeb0a-1742-4fee-9ad0-3462b52b7fdf" providerId="ADAL" clId="{BB97D23D-9D3C-476C-A7E9-DD017C08F4CC}" dt="2023-10-25T18:10:13.645" v="2927" actId="20577"/>
          <ac:spMkLst>
            <pc:docMk/>
            <pc:sldMk cId="0" sldId="353"/>
            <ac:spMk id="6" creationId="{D65D9E71-1E70-E343-2AF8-6E2F7BED0E94}"/>
          </ac:spMkLst>
        </pc:spChg>
        <pc:spChg chg="add mod">
          <ac:chgData name="Rohit J Kate" userId="6acfeb0a-1742-4fee-9ad0-3462b52b7fdf" providerId="ADAL" clId="{BB97D23D-9D3C-476C-A7E9-DD017C08F4CC}" dt="2023-10-25T18:10:24.630" v="2954" actId="20577"/>
          <ac:spMkLst>
            <pc:docMk/>
            <pc:sldMk cId="0" sldId="353"/>
            <ac:spMk id="8" creationId="{F570CEDA-87DE-D329-8E90-F98D0D23E5F5}"/>
          </ac:spMkLst>
        </pc:spChg>
        <pc:spChg chg="mod">
          <ac:chgData name="Rohit J Kate" userId="6acfeb0a-1742-4fee-9ad0-3462b52b7fdf" providerId="ADAL" clId="{BB97D23D-9D3C-476C-A7E9-DD017C08F4CC}" dt="2023-10-25T18:11:00.746" v="2998" actId="20577"/>
          <ac:spMkLst>
            <pc:docMk/>
            <pc:sldMk cId="0" sldId="353"/>
            <ac:spMk id="8198" creationId="{44A4678C-B69E-446A-9095-D56898C7A4A8}"/>
          </ac:spMkLst>
        </pc:spChg>
        <pc:cxnChg chg="add">
          <ac:chgData name="Rohit J Kate" userId="6acfeb0a-1742-4fee-9ad0-3462b52b7fdf" providerId="ADAL" clId="{BB97D23D-9D3C-476C-A7E9-DD017C08F4CC}" dt="2023-10-25T18:09:45.131" v="2888" actId="11529"/>
          <ac:cxnSpMkLst>
            <pc:docMk/>
            <pc:sldMk cId="0" sldId="353"/>
            <ac:cxnSpMk id="3" creationId="{49C6BFFF-89FD-C40A-401A-262AFD87EF8A}"/>
          </ac:cxnSpMkLst>
        </pc:cxnChg>
        <pc:cxnChg chg="add mod">
          <ac:chgData name="Rohit J Kate" userId="6acfeb0a-1742-4fee-9ad0-3462b52b7fdf" providerId="ADAL" clId="{BB97D23D-9D3C-476C-A7E9-DD017C08F4CC}" dt="2023-10-25T18:10:09.713" v="2922" actId="1038"/>
          <ac:cxnSpMkLst>
            <pc:docMk/>
            <pc:sldMk cId="0" sldId="353"/>
            <ac:cxnSpMk id="5" creationId="{B35DF5C6-F8C6-15C8-E8B3-2A34D2136FF6}"/>
          </ac:cxnSpMkLst>
        </pc:cxnChg>
        <pc:cxnChg chg="add mod">
          <ac:chgData name="Rohit J Kate" userId="6acfeb0a-1742-4fee-9ad0-3462b52b7fdf" providerId="ADAL" clId="{BB97D23D-9D3C-476C-A7E9-DD017C08F4CC}" dt="2023-10-25T18:10:21.171" v="2949" actId="1038"/>
          <ac:cxnSpMkLst>
            <pc:docMk/>
            <pc:sldMk cId="0" sldId="353"/>
            <ac:cxnSpMk id="7" creationId="{D7A90CDB-FBFE-95B3-C390-E5D55AA5CD51}"/>
          </ac:cxnSpMkLst>
        </pc:cxnChg>
      </pc:sldChg>
      <pc:sldChg chg="del">
        <pc:chgData name="Rohit J Kate" userId="6acfeb0a-1742-4fee-9ad0-3462b52b7fdf" providerId="ADAL" clId="{BB97D23D-9D3C-476C-A7E9-DD017C08F4CC}" dt="2023-10-25T18:09:29.177" v="2887" actId="47"/>
        <pc:sldMkLst>
          <pc:docMk/>
          <pc:sldMk cId="0" sldId="354"/>
        </pc:sldMkLst>
      </pc:sldChg>
      <pc:sldChg chg="modSp mod">
        <pc:chgData name="Rohit J Kate" userId="6acfeb0a-1742-4fee-9ad0-3462b52b7fdf" providerId="ADAL" clId="{BB97D23D-9D3C-476C-A7E9-DD017C08F4CC}" dt="2023-10-25T18:13:55.508" v="3116" actId="20577"/>
        <pc:sldMkLst>
          <pc:docMk/>
          <pc:sldMk cId="0" sldId="356"/>
        </pc:sldMkLst>
        <pc:spChg chg="mod">
          <ac:chgData name="Rohit J Kate" userId="6acfeb0a-1742-4fee-9ad0-3462b52b7fdf" providerId="ADAL" clId="{BB97D23D-9D3C-476C-A7E9-DD017C08F4CC}" dt="2023-10-25T18:13:55.508" v="3116" actId="20577"/>
          <ac:spMkLst>
            <pc:docMk/>
            <pc:sldMk cId="0" sldId="356"/>
            <ac:spMk id="48131" creationId="{5231F524-499D-485F-82EB-3A46A6981D68}"/>
          </ac:spMkLst>
        </pc:spChg>
      </pc:sldChg>
      <pc:sldChg chg="modSp mod">
        <pc:chgData name="Rohit J Kate" userId="6acfeb0a-1742-4fee-9ad0-3462b52b7fdf" providerId="ADAL" clId="{BB97D23D-9D3C-476C-A7E9-DD017C08F4CC}" dt="2023-10-25T18:06:04.595" v="2832" actId="20577"/>
        <pc:sldMkLst>
          <pc:docMk/>
          <pc:sldMk cId="1556826881" sldId="362"/>
        </pc:sldMkLst>
        <pc:spChg chg="mod">
          <ac:chgData name="Rohit J Kate" userId="6acfeb0a-1742-4fee-9ad0-3462b52b7fdf" providerId="ADAL" clId="{BB97D23D-9D3C-476C-A7E9-DD017C08F4CC}" dt="2023-10-25T18:06:04.595" v="2832" actId="20577"/>
          <ac:spMkLst>
            <pc:docMk/>
            <pc:sldMk cId="1556826881" sldId="362"/>
            <ac:spMk id="3" creationId="{B12827A2-A223-40D2-9949-AE2F02835F6F}"/>
          </ac:spMkLst>
        </pc:spChg>
      </pc:sldChg>
      <pc:sldChg chg="modSp mod">
        <pc:chgData name="Rohit J Kate" userId="6acfeb0a-1742-4fee-9ad0-3462b52b7fdf" providerId="ADAL" clId="{BB97D23D-9D3C-476C-A7E9-DD017C08F4CC}" dt="2023-10-25T18:19:23.550" v="3289" actId="20577"/>
        <pc:sldMkLst>
          <pc:docMk/>
          <pc:sldMk cId="963636410" sldId="367"/>
        </pc:sldMkLst>
        <pc:spChg chg="mod">
          <ac:chgData name="Rohit J Kate" userId="6acfeb0a-1742-4fee-9ad0-3462b52b7fdf" providerId="ADAL" clId="{BB97D23D-9D3C-476C-A7E9-DD017C08F4CC}" dt="2023-10-25T18:17:03.192" v="3174" actId="14100"/>
          <ac:spMkLst>
            <pc:docMk/>
            <pc:sldMk cId="963636410" sldId="367"/>
            <ac:spMk id="2" creationId="{C18BFA86-4C8A-461E-96E3-746F50132E6F}"/>
          </ac:spMkLst>
        </pc:spChg>
        <pc:spChg chg="mod">
          <ac:chgData name="Rohit J Kate" userId="6acfeb0a-1742-4fee-9ad0-3462b52b7fdf" providerId="ADAL" clId="{BB97D23D-9D3C-476C-A7E9-DD017C08F4CC}" dt="2023-10-25T18:19:23.550" v="3289" actId="20577"/>
          <ac:spMkLst>
            <pc:docMk/>
            <pc:sldMk cId="963636410" sldId="367"/>
            <ac:spMk id="3" creationId="{518C5EE1-7B1B-4220-A79D-9D7671985D8E}"/>
          </ac:spMkLst>
        </pc:spChg>
      </pc:sldChg>
      <pc:sldChg chg="modSp mod">
        <pc:chgData name="Rohit J Kate" userId="6acfeb0a-1742-4fee-9ad0-3462b52b7fdf" providerId="ADAL" clId="{BB97D23D-9D3C-476C-A7E9-DD017C08F4CC}" dt="2023-10-25T17:38:11.967" v="1368" actId="20577"/>
        <pc:sldMkLst>
          <pc:docMk/>
          <pc:sldMk cId="3106657439" sldId="368"/>
        </pc:sldMkLst>
        <pc:spChg chg="mod">
          <ac:chgData name="Rohit J Kate" userId="6acfeb0a-1742-4fee-9ad0-3462b52b7fdf" providerId="ADAL" clId="{BB97D23D-9D3C-476C-A7E9-DD017C08F4CC}" dt="2023-10-25T17:38:11.967" v="1368" actId="20577"/>
          <ac:spMkLst>
            <pc:docMk/>
            <pc:sldMk cId="3106657439" sldId="368"/>
            <ac:spMk id="3" creationId="{ED7C25D9-E9D1-6678-3AE2-806E92CEA42D}"/>
          </ac:spMkLst>
        </pc:spChg>
      </pc:sldChg>
      <pc:sldChg chg="modSp new mod">
        <pc:chgData name="Rohit J Kate" userId="6acfeb0a-1742-4fee-9ad0-3462b52b7fdf" providerId="ADAL" clId="{BB97D23D-9D3C-476C-A7E9-DD017C08F4CC}" dt="2023-10-25T17:41:00.168" v="1374" actId="20577"/>
        <pc:sldMkLst>
          <pc:docMk/>
          <pc:sldMk cId="853736546" sldId="369"/>
        </pc:sldMkLst>
        <pc:spChg chg="mod">
          <ac:chgData name="Rohit J Kate" userId="6acfeb0a-1742-4fee-9ad0-3462b52b7fdf" providerId="ADAL" clId="{BB97D23D-9D3C-476C-A7E9-DD017C08F4CC}" dt="2023-10-25T06:04:55.756" v="327" actId="20577"/>
          <ac:spMkLst>
            <pc:docMk/>
            <pc:sldMk cId="853736546" sldId="369"/>
            <ac:spMk id="2" creationId="{4589DF3F-1CDF-902F-CA49-E14ECA27AB28}"/>
          </ac:spMkLst>
        </pc:spChg>
        <pc:spChg chg="mod">
          <ac:chgData name="Rohit J Kate" userId="6acfeb0a-1742-4fee-9ad0-3462b52b7fdf" providerId="ADAL" clId="{BB97D23D-9D3C-476C-A7E9-DD017C08F4CC}" dt="2023-10-25T17:41:00.168" v="1374" actId="20577"/>
          <ac:spMkLst>
            <pc:docMk/>
            <pc:sldMk cId="853736546" sldId="369"/>
            <ac:spMk id="3" creationId="{3F5893EE-29FE-6807-32A2-72536CC767B3}"/>
          </ac:spMkLst>
        </pc:spChg>
      </pc:sldChg>
      <pc:sldChg chg="delSp modSp add mod modAnim">
        <pc:chgData name="Rohit J Kate" userId="6acfeb0a-1742-4fee-9ad0-3462b52b7fdf" providerId="ADAL" clId="{BB97D23D-9D3C-476C-A7E9-DD017C08F4CC}" dt="2023-10-25T06:13:04.853" v="437"/>
        <pc:sldMkLst>
          <pc:docMk/>
          <pc:sldMk cId="1028295120" sldId="515"/>
        </pc:sldMkLst>
        <pc:spChg chg="del">
          <ac:chgData name="Rohit J Kate" userId="6acfeb0a-1742-4fee-9ad0-3462b52b7fdf" providerId="ADAL" clId="{BB97D23D-9D3C-476C-A7E9-DD017C08F4CC}" dt="2023-10-25T06:05:31.388" v="353" actId="478"/>
          <ac:spMkLst>
            <pc:docMk/>
            <pc:sldMk cId="1028295120" sldId="515"/>
            <ac:spMk id="3" creationId="{7D3088F2-401A-CABF-37EA-A51D5ABC24AD}"/>
          </ac:spMkLst>
        </pc:spChg>
        <pc:spChg chg="mod">
          <ac:chgData name="Rohit J Kate" userId="6acfeb0a-1742-4fee-9ad0-3462b52b7fdf" providerId="ADAL" clId="{BB97D23D-9D3C-476C-A7E9-DD017C08F4CC}" dt="2023-10-25T06:07:53.621" v="386" actId="20577"/>
          <ac:spMkLst>
            <pc:docMk/>
            <pc:sldMk cId="1028295120" sldId="515"/>
            <ac:spMk id="5" creationId="{991049ED-6030-4CEF-B28E-44DBAD0D1088}"/>
          </ac:spMkLst>
        </pc:spChg>
        <pc:spChg chg="mod">
          <ac:chgData name="Rohit J Kate" userId="6acfeb0a-1742-4fee-9ad0-3462b52b7fdf" providerId="ADAL" clId="{BB97D23D-9D3C-476C-A7E9-DD017C08F4CC}" dt="2023-10-25T06:07:39.678" v="378" actId="1076"/>
          <ac:spMkLst>
            <pc:docMk/>
            <pc:sldMk cId="1028295120" sldId="515"/>
            <ac:spMk id="8" creationId="{C97E278F-887B-484C-BB60-4BB6E4E7EFAB}"/>
          </ac:spMkLst>
        </pc:spChg>
        <pc:spChg chg="mod">
          <ac:chgData name="Rohit J Kate" userId="6acfeb0a-1742-4fee-9ad0-3462b52b7fdf" providerId="ADAL" clId="{BB97D23D-9D3C-476C-A7E9-DD017C08F4CC}" dt="2023-10-25T06:07:26.549" v="377" actId="1076"/>
          <ac:spMkLst>
            <pc:docMk/>
            <pc:sldMk cId="1028295120" sldId="515"/>
            <ac:spMk id="9" creationId="{3482573F-ADE9-4335-83D9-87374E80C209}"/>
          </ac:spMkLst>
        </pc:spChg>
        <pc:spChg chg="del">
          <ac:chgData name="Rohit J Kate" userId="6acfeb0a-1742-4fee-9ad0-3462b52b7fdf" providerId="ADAL" clId="{BB97D23D-9D3C-476C-A7E9-DD017C08F4CC}" dt="2023-10-25T06:07:44.836" v="380" actId="478"/>
          <ac:spMkLst>
            <pc:docMk/>
            <pc:sldMk cId="1028295120" sldId="515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7:47.396" v="381" actId="478"/>
          <ac:spMkLst>
            <pc:docMk/>
            <pc:sldMk cId="1028295120" sldId="515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7:42.028" v="379" actId="478"/>
          <ac:spMkLst>
            <pc:docMk/>
            <pc:sldMk cId="1028295120" sldId="515"/>
            <ac:spMk id="43" creationId="{991EA2C2-7634-4937-B7F0-826E33DFE84B}"/>
          </ac:spMkLst>
        </pc:spChg>
      </pc:sldChg>
      <pc:sldChg chg="addSp delSp modSp add mod delAnim modAnim">
        <pc:chgData name="Rohit J Kate" userId="6acfeb0a-1742-4fee-9ad0-3462b52b7fdf" providerId="ADAL" clId="{BB97D23D-9D3C-476C-A7E9-DD017C08F4CC}" dt="2023-10-25T17:54:20.131" v="2405" actId="478"/>
        <pc:sldMkLst>
          <pc:docMk/>
          <pc:sldMk cId="2608066437" sldId="516"/>
        </pc:sldMkLst>
        <pc:spChg chg="del mod">
          <ac:chgData name="Rohit J Kate" userId="6acfeb0a-1742-4fee-9ad0-3462b52b7fdf" providerId="ADAL" clId="{BB97D23D-9D3C-476C-A7E9-DD017C08F4CC}" dt="2023-10-25T06:08:47.895" v="406" actId="478"/>
          <ac:spMkLst>
            <pc:docMk/>
            <pc:sldMk cId="2608066437" sldId="516"/>
            <ac:spMk id="3" creationId="{B7E3CDD3-D880-A7DF-9F55-169EE4557378}"/>
          </ac:spMkLst>
        </pc:spChg>
        <pc:spChg chg="mod">
          <ac:chgData name="Rohit J Kate" userId="6acfeb0a-1742-4fee-9ad0-3462b52b7fdf" providerId="ADAL" clId="{BB97D23D-9D3C-476C-A7E9-DD017C08F4CC}" dt="2023-10-25T06:14:19.322" v="454" actId="20577"/>
          <ac:spMkLst>
            <pc:docMk/>
            <pc:sldMk cId="2608066437" sldId="516"/>
            <ac:spMk id="5" creationId="{991049ED-6030-4CEF-B28E-44DBAD0D1088}"/>
          </ac:spMkLst>
        </pc:spChg>
        <pc:spChg chg="add mod">
          <ac:chgData name="Rohit J Kate" userId="6acfeb0a-1742-4fee-9ad0-3462b52b7fdf" providerId="ADAL" clId="{BB97D23D-9D3C-476C-A7E9-DD017C08F4CC}" dt="2023-10-25T17:54:01.604" v="2403" actId="1076"/>
          <ac:spMkLst>
            <pc:docMk/>
            <pc:sldMk cId="2608066437" sldId="516"/>
            <ac:spMk id="6" creationId="{56A2A431-8D4F-714F-9C5F-692EB6292B0B}"/>
          </ac:spMkLst>
        </pc:spChg>
        <pc:spChg chg="add del mod">
          <ac:chgData name="Rohit J Kate" userId="6acfeb0a-1742-4fee-9ad0-3462b52b7fdf" providerId="ADAL" clId="{BB97D23D-9D3C-476C-A7E9-DD017C08F4CC}" dt="2023-10-25T06:15:05.282" v="456" actId="478"/>
          <ac:spMkLst>
            <pc:docMk/>
            <pc:sldMk cId="2608066437" sldId="516"/>
            <ac:spMk id="7" creationId="{8F1BDF58-66B1-33F7-2FD8-5DA861606440}"/>
          </ac:spMkLst>
        </pc:spChg>
        <pc:spChg chg="add mod">
          <ac:chgData name="Rohit J Kate" userId="6acfeb0a-1742-4fee-9ad0-3462b52b7fdf" providerId="ADAL" clId="{BB97D23D-9D3C-476C-A7E9-DD017C08F4CC}" dt="2023-10-25T06:15:43.118" v="465" actId="1076"/>
          <ac:spMkLst>
            <pc:docMk/>
            <pc:sldMk cId="2608066437" sldId="516"/>
            <ac:spMk id="8" creationId="{9A6002C1-9242-5002-BA0C-ED8692311245}"/>
          </ac:spMkLst>
        </pc:spChg>
        <pc:spChg chg="del">
          <ac:chgData name="Rohit J Kate" userId="6acfeb0a-1742-4fee-9ad0-3462b52b7fdf" providerId="ADAL" clId="{BB97D23D-9D3C-476C-A7E9-DD017C08F4CC}" dt="2023-10-25T06:09:31.017" v="411" actId="478"/>
          <ac:spMkLst>
            <pc:docMk/>
            <pc:sldMk cId="2608066437" sldId="516"/>
            <ac:spMk id="9" creationId="{3482573F-ADE9-4335-83D9-87374E80C209}"/>
          </ac:spMkLst>
        </pc:spChg>
        <pc:spChg chg="add del">
          <ac:chgData name="Rohit J Kate" userId="6acfeb0a-1742-4fee-9ad0-3462b52b7fdf" providerId="ADAL" clId="{BB97D23D-9D3C-476C-A7E9-DD017C08F4CC}" dt="2023-10-25T17:53:29.223" v="2399" actId="22"/>
          <ac:spMkLst>
            <pc:docMk/>
            <pc:sldMk cId="2608066437" sldId="516"/>
            <ac:spMk id="11" creationId="{4AA40CE9-D985-714E-9F71-6A6CEBF46483}"/>
          </ac:spMkLst>
        </pc:spChg>
        <pc:spChg chg="add del mod">
          <ac:chgData name="Rohit J Kate" userId="6acfeb0a-1742-4fee-9ad0-3462b52b7fdf" providerId="ADAL" clId="{BB97D23D-9D3C-476C-A7E9-DD017C08F4CC}" dt="2023-10-25T17:54:20.131" v="2405" actId="478"/>
          <ac:spMkLst>
            <pc:docMk/>
            <pc:sldMk cId="2608066437" sldId="516"/>
            <ac:spMk id="13" creationId="{2F2790EE-3158-AC78-9FF3-FA5334552F07}"/>
          </ac:spMkLst>
        </pc:spChg>
        <pc:spChg chg="del">
          <ac:chgData name="Rohit J Kate" userId="6acfeb0a-1742-4fee-9ad0-3462b52b7fdf" providerId="ADAL" clId="{BB97D23D-9D3C-476C-A7E9-DD017C08F4CC}" dt="2023-10-25T06:09:24.721" v="408" actId="478"/>
          <ac:spMkLst>
            <pc:docMk/>
            <pc:sldMk cId="2608066437" sldId="516"/>
            <ac:spMk id="32" creationId="{F3E4F9D8-003D-49AE-B9CF-CCEBDA54B0E3}"/>
          </ac:spMkLst>
        </pc:spChg>
        <pc:spChg chg="del">
          <ac:chgData name="Rohit J Kate" userId="6acfeb0a-1742-4fee-9ad0-3462b52b7fdf" providerId="ADAL" clId="{BB97D23D-9D3C-476C-A7E9-DD017C08F4CC}" dt="2023-10-25T06:06:51.234" v="365" actId="478"/>
          <ac:spMkLst>
            <pc:docMk/>
            <pc:sldMk cId="2608066437" sldId="516"/>
            <ac:spMk id="35" creationId="{E1C92848-2FAA-4172-833F-AD0BC9DDE9CE}"/>
          </ac:spMkLst>
        </pc:spChg>
        <pc:spChg chg="del">
          <ac:chgData name="Rohit J Kate" userId="6acfeb0a-1742-4fee-9ad0-3462b52b7fdf" providerId="ADAL" clId="{BB97D23D-9D3C-476C-A7E9-DD017C08F4CC}" dt="2023-10-25T06:09:26.402" v="409" actId="478"/>
          <ac:spMkLst>
            <pc:docMk/>
            <pc:sldMk cId="2608066437" sldId="516"/>
            <ac:spMk id="41" creationId="{D937E117-C68D-4EFF-8746-E7C96C62EAB2}"/>
          </ac:spMkLst>
        </pc:spChg>
        <pc:spChg chg="del">
          <ac:chgData name="Rohit J Kate" userId="6acfeb0a-1742-4fee-9ad0-3462b52b7fdf" providerId="ADAL" clId="{BB97D23D-9D3C-476C-A7E9-DD017C08F4CC}" dt="2023-10-25T06:09:28.411" v="410" actId="478"/>
          <ac:spMkLst>
            <pc:docMk/>
            <pc:sldMk cId="2608066437" sldId="516"/>
            <ac:spMk id="42" creationId="{CF5BA7AA-725C-4C74-AB75-ABE9D6C41DB9}"/>
          </ac:spMkLst>
        </pc:spChg>
        <pc:spChg chg="del">
          <ac:chgData name="Rohit J Kate" userId="6acfeb0a-1742-4fee-9ad0-3462b52b7fdf" providerId="ADAL" clId="{BB97D23D-9D3C-476C-A7E9-DD017C08F4CC}" dt="2023-10-25T06:09:22.737" v="407" actId="478"/>
          <ac:spMkLst>
            <pc:docMk/>
            <pc:sldMk cId="2608066437" sldId="516"/>
            <ac:spMk id="43" creationId="{991EA2C2-7634-4937-B7F0-826E33DFE84B}"/>
          </ac:spMkLst>
        </pc:spChg>
        <pc:cxnChg chg="del">
          <ac:chgData name="Rohit J Kate" userId="6acfeb0a-1742-4fee-9ad0-3462b52b7fdf" providerId="ADAL" clId="{BB97D23D-9D3C-476C-A7E9-DD017C08F4CC}" dt="2023-10-25T06:06:53.875" v="366" actId="478"/>
          <ac:cxnSpMkLst>
            <pc:docMk/>
            <pc:sldMk cId="2608066437" sldId="516"/>
            <ac:cxnSpMk id="34" creationId="{B4AA3149-74B5-4FE8-9F2E-2532A7AFF767}"/>
          </ac:cxnSpMkLst>
        </pc:cxnChg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843655351" sldId="517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625545564" sldId="518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2122263678" sldId="519"/>
        </pc:sldMkLst>
      </pc:sldChg>
      <pc:sldChg chg="add del">
        <pc:chgData name="Rohit J Kate" userId="6acfeb0a-1742-4fee-9ad0-3462b52b7fdf" providerId="ADAL" clId="{BB97D23D-9D3C-476C-A7E9-DD017C08F4CC}" dt="2023-10-25T06:18:17.789" v="574" actId="47"/>
        <pc:sldMkLst>
          <pc:docMk/>
          <pc:sldMk cId="4107375434" sldId="520"/>
        </pc:sldMkLst>
      </pc:sldChg>
      <pc:sldChg chg="addSp modSp add mod modAnim">
        <pc:chgData name="Rohit J Kate" userId="6acfeb0a-1742-4fee-9ad0-3462b52b7fdf" providerId="ADAL" clId="{BB97D23D-9D3C-476C-A7E9-DD017C08F4CC}" dt="2023-10-25T17:55:09.516" v="2408" actId="1076"/>
        <pc:sldMkLst>
          <pc:docMk/>
          <pc:sldMk cId="276845731" sldId="521"/>
        </pc:sldMkLst>
        <pc:spChg chg="add mod">
          <ac:chgData name="Rohit J Kate" userId="6acfeb0a-1742-4fee-9ad0-3462b52b7fdf" providerId="ADAL" clId="{BB97D23D-9D3C-476C-A7E9-DD017C08F4CC}" dt="2023-10-25T06:40:26.628" v="1287" actId="20577"/>
          <ac:spMkLst>
            <pc:docMk/>
            <pc:sldMk cId="276845731" sldId="521"/>
            <ac:spMk id="3" creationId="{7D9AF86F-0BB3-4172-5112-EDD5128B635A}"/>
          </ac:spMkLst>
        </pc:spChg>
        <pc:spChg chg="mod">
          <ac:chgData name="Rohit J Kate" userId="6acfeb0a-1742-4fee-9ad0-3462b52b7fdf" providerId="ADAL" clId="{BB97D23D-9D3C-476C-A7E9-DD017C08F4CC}" dt="2023-10-25T17:55:09.516" v="2408" actId="1076"/>
          <ac:spMkLst>
            <pc:docMk/>
            <pc:sldMk cId="276845731" sldId="521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6:51.587" v="485" actId="20577"/>
          <ac:spMkLst>
            <pc:docMk/>
            <pc:sldMk cId="276845731" sldId="521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16.252" v="2409" actId="1076"/>
        <pc:sldMkLst>
          <pc:docMk/>
          <pc:sldMk cId="2670662053" sldId="522"/>
        </pc:sldMkLst>
        <pc:spChg chg="mod">
          <ac:chgData name="Rohit J Kate" userId="6acfeb0a-1742-4fee-9ad0-3462b52b7fdf" providerId="ADAL" clId="{BB97D23D-9D3C-476C-A7E9-DD017C08F4CC}" dt="2023-10-25T17:55:16.252" v="2409" actId="1076"/>
          <ac:spMkLst>
            <pc:docMk/>
            <pc:sldMk cId="2670662053" sldId="522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18.731" v="501" actId="20577"/>
          <ac:spMkLst>
            <pc:docMk/>
            <pc:sldMk cId="2670662053" sldId="522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5:24.895" v="2410" actId="1076"/>
        <pc:sldMkLst>
          <pc:docMk/>
          <pc:sldMk cId="3076127495" sldId="523"/>
        </pc:sldMkLst>
        <pc:spChg chg="mod">
          <ac:chgData name="Rohit J Kate" userId="6acfeb0a-1742-4fee-9ad0-3462b52b7fdf" providerId="ADAL" clId="{BB97D23D-9D3C-476C-A7E9-DD017C08F4CC}" dt="2023-10-25T17:55:24.895" v="2410" actId="1076"/>
          <ac:spMkLst>
            <pc:docMk/>
            <pc:sldMk cId="3076127495" sldId="523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33.610" v="517" actId="20577"/>
          <ac:spMkLst>
            <pc:docMk/>
            <pc:sldMk cId="3076127495" sldId="523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1.381" v="2413" actId="1076"/>
        <pc:sldMkLst>
          <pc:docMk/>
          <pc:sldMk cId="3594983839" sldId="524"/>
        </pc:sldMkLst>
        <pc:spChg chg="mod">
          <ac:chgData name="Rohit J Kate" userId="6acfeb0a-1742-4fee-9ad0-3462b52b7fdf" providerId="ADAL" clId="{BB97D23D-9D3C-476C-A7E9-DD017C08F4CC}" dt="2023-10-25T17:56:21.381" v="2413" actId="1076"/>
          <ac:spMkLst>
            <pc:docMk/>
            <pc:sldMk cId="3594983839" sldId="524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7:58.066" v="553" actId="20577"/>
          <ac:spMkLst>
            <pc:docMk/>
            <pc:sldMk cId="3594983839" sldId="524"/>
            <ac:spMk id="8" creationId="{9A6002C1-9242-5002-BA0C-ED8692311245}"/>
          </ac:spMkLst>
        </pc:spChg>
      </pc:sldChg>
      <pc:sldChg chg="modSp add mod modAnim">
        <pc:chgData name="Rohit J Kate" userId="6acfeb0a-1742-4fee-9ad0-3462b52b7fdf" providerId="ADAL" clId="{BB97D23D-9D3C-476C-A7E9-DD017C08F4CC}" dt="2023-10-25T17:56:25.830" v="2414" actId="1076"/>
        <pc:sldMkLst>
          <pc:docMk/>
          <pc:sldMk cId="1712283987" sldId="525"/>
        </pc:sldMkLst>
        <pc:spChg chg="mod">
          <ac:chgData name="Rohit J Kate" userId="6acfeb0a-1742-4fee-9ad0-3462b52b7fdf" providerId="ADAL" clId="{BB97D23D-9D3C-476C-A7E9-DD017C08F4CC}" dt="2023-10-25T17:56:25.830" v="2414" actId="1076"/>
          <ac:spMkLst>
            <pc:docMk/>
            <pc:sldMk cId="1712283987" sldId="525"/>
            <ac:spMk id="6" creationId="{56A2A431-8D4F-714F-9C5F-692EB6292B0B}"/>
          </ac:spMkLst>
        </pc:spChg>
        <pc:spChg chg="mod">
          <ac:chgData name="Rohit J Kate" userId="6acfeb0a-1742-4fee-9ad0-3462b52b7fdf" providerId="ADAL" clId="{BB97D23D-9D3C-476C-A7E9-DD017C08F4CC}" dt="2023-10-25T06:18:11.582" v="573" actId="20577"/>
          <ac:spMkLst>
            <pc:docMk/>
            <pc:sldMk cId="1712283987" sldId="525"/>
            <ac:spMk id="8" creationId="{9A6002C1-9242-5002-BA0C-ED8692311245}"/>
          </ac:spMkLst>
        </pc:spChg>
      </pc:sldChg>
      <pc:sldChg chg="modSp add mod">
        <pc:chgData name="Rohit J Kate" userId="6acfeb0a-1742-4fee-9ad0-3462b52b7fdf" providerId="ADAL" clId="{BB97D23D-9D3C-476C-A7E9-DD017C08F4CC}" dt="2023-10-25T07:00:08.700" v="1320" actId="20577"/>
        <pc:sldMkLst>
          <pc:docMk/>
          <pc:sldMk cId="2256096869" sldId="526"/>
        </pc:sldMkLst>
        <pc:spChg chg="mod">
          <ac:chgData name="Rohit J Kate" userId="6acfeb0a-1742-4fee-9ad0-3462b52b7fdf" providerId="ADAL" clId="{BB97D23D-9D3C-476C-A7E9-DD017C08F4CC}" dt="2023-10-25T07:00:08.700" v="1320" actId="20577"/>
          <ac:spMkLst>
            <pc:docMk/>
            <pc:sldMk cId="2256096869" sldId="526"/>
            <ac:spMk id="3" creationId="{3F5893EE-29FE-6807-32A2-72536CC767B3}"/>
          </ac:spMkLst>
        </pc:spChg>
      </pc:sldChg>
      <pc:sldChg chg="addSp delSp modSp add mod modAnim">
        <pc:chgData name="Rohit J Kate" userId="6acfeb0a-1742-4fee-9ad0-3462b52b7fdf" providerId="ADAL" clId="{BB97D23D-9D3C-476C-A7E9-DD017C08F4CC}" dt="2023-10-25T17:18:28.123" v="1340" actId="114"/>
        <pc:sldMkLst>
          <pc:docMk/>
          <pc:sldMk cId="383195810" sldId="527"/>
        </pc:sldMkLst>
        <pc:spChg chg="mod">
          <ac:chgData name="Rohit J Kate" userId="6acfeb0a-1742-4fee-9ad0-3462b52b7fdf" providerId="ADAL" clId="{BB97D23D-9D3C-476C-A7E9-DD017C08F4CC}" dt="2023-10-25T06:36:35.182" v="1094" actId="1076"/>
          <ac:spMkLst>
            <pc:docMk/>
            <pc:sldMk cId="383195810" sldId="527"/>
            <ac:spMk id="2" creationId="{FA3E01E0-92E0-4CD0-A129-A7A71E0C5E50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3" creationId="{9316956A-B387-863E-FBDD-3C833DB838BF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7" creationId="{EBEEE1CB-9CA5-4027-4966-2444B1E914C3}"/>
          </ac:spMkLst>
        </pc:spChg>
        <pc:spChg chg="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8" creationId="{9A6002C1-9242-5002-BA0C-ED8692311245}"/>
          </ac:spMkLst>
        </pc:spChg>
        <pc:spChg chg="add mod">
          <ac:chgData name="Rohit J Kate" userId="6acfeb0a-1742-4fee-9ad0-3462b52b7fdf" providerId="ADAL" clId="{BB97D23D-9D3C-476C-A7E9-DD017C08F4CC}" dt="2023-10-25T06:32:41.868" v="1030" actId="164"/>
          <ac:spMkLst>
            <pc:docMk/>
            <pc:sldMk cId="383195810" sldId="527"/>
            <ac:spMk id="9" creationId="{571F3081-6BA2-C8BB-5FA2-4A4AE549F064}"/>
          </ac:spMkLst>
        </pc:spChg>
        <pc:spChg chg="add mod">
          <ac:chgData name="Rohit J Kate" userId="6acfeb0a-1742-4fee-9ad0-3462b52b7fdf" providerId="ADAL" clId="{BB97D23D-9D3C-476C-A7E9-DD017C08F4CC}" dt="2023-10-25T07:01:37.672" v="1323" actId="1076"/>
          <ac:spMkLst>
            <pc:docMk/>
            <pc:sldMk cId="383195810" sldId="527"/>
            <ac:spMk id="11" creationId="{F311F327-1AA6-4851-F0B3-F09BE4EF5546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5" creationId="{9474C5BC-2D20-50D7-D81F-A832E64397C6}"/>
          </ac:spMkLst>
        </pc:spChg>
        <pc:spChg chg="del">
          <ac:chgData name="Rohit J Kate" userId="6acfeb0a-1742-4fee-9ad0-3462b52b7fdf" providerId="ADAL" clId="{BB97D23D-9D3C-476C-A7E9-DD017C08F4CC}" dt="2023-10-25T07:01:23.432" v="1321" actId="478"/>
          <ac:spMkLst>
            <pc:docMk/>
            <pc:sldMk cId="383195810" sldId="527"/>
            <ac:spMk id="16" creationId="{91E3E3CB-9E7B-4B35-909C-95266CC1BDE8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7" creationId="{A7AF8CDA-3C77-7E08-CFB9-D07E1DF00AEB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19" creationId="{0315CCB6-90F1-A587-C4F4-572AA756985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0" creationId="{E96A778E-3A89-40D4-FD9E-966EB07F5F4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1" creationId="{CB13AF5B-0CC6-8475-B571-010FBBEB4DE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3" creationId="{F74AA85E-98FD-65D6-1ECB-FD8B2D43EADA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4" creationId="{4E346463-7F17-8ADC-850E-FFD6B7C082F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6" creationId="{60AD7835-B406-D2B7-ECA8-2D281A841DBC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8" creationId="{C5AE8970-64BD-8AD1-3D59-D7C9CA7B49E4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29" creationId="{AECB8F31-DC27-EA6F-513D-91B53046224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0" creationId="{58718E2A-E99C-1BB2-123E-35765D7178FE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2" creationId="{59904990-FD98-D459-3DAB-2D771C1591E2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3" creationId="{42F7EDA8-8402-3B9D-CB00-841E984CCCF9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4" creationId="{FFAD31F2-791F-DA75-3A9F-3850885F959F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5" creationId="{AF697E3C-5506-8F56-8797-92DFB152A937}"/>
          </ac:spMkLst>
        </pc:spChg>
        <pc:spChg chg="mod">
          <ac:chgData name="Rohit J Kate" userId="6acfeb0a-1742-4fee-9ad0-3462b52b7fdf" providerId="ADAL" clId="{BB97D23D-9D3C-476C-A7E9-DD017C08F4CC}" dt="2023-10-25T06:36:26.135" v="1092"/>
          <ac:spMkLst>
            <pc:docMk/>
            <pc:sldMk cId="383195810" sldId="527"/>
            <ac:spMk id="36" creationId="{EECDE489-95EA-876E-6F7E-F11E1915E0C0}"/>
          </ac:spMkLst>
        </pc:spChg>
        <pc:spChg chg="add mod">
          <ac:chgData name="Rohit J Kate" userId="6acfeb0a-1742-4fee-9ad0-3462b52b7fdf" providerId="ADAL" clId="{BB97D23D-9D3C-476C-A7E9-DD017C08F4CC}" dt="2023-10-25T17:18:28.123" v="1340" actId="114"/>
          <ac:spMkLst>
            <pc:docMk/>
            <pc:sldMk cId="383195810" sldId="527"/>
            <ac:spMk id="37" creationId="{6F861515-AF63-A470-6172-A8BAD15A2FA5}"/>
          </ac:spMkLst>
        </pc:spChg>
        <pc:grpChg chg="add mod">
          <ac:chgData name="Rohit J Kate" userId="6acfeb0a-1742-4fee-9ad0-3462b52b7fdf" providerId="ADAL" clId="{BB97D23D-9D3C-476C-A7E9-DD017C08F4CC}" dt="2023-10-25T06:36:39.703" v="1095" actId="1076"/>
          <ac:grpSpMkLst>
            <pc:docMk/>
            <pc:sldMk cId="383195810" sldId="527"/>
            <ac:grpSpMk id="10" creationId="{DC63ACF9-B8D8-AF8E-FB93-E3C90B0FF11C}"/>
          </ac:grpSpMkLst>
        </pc:grpChg>
        <pc:grpChg chg="add mod">
          <ac:chgData name="Rohit J Kate" userId="6acfeb0a-1742-4fee-9ad0-3462b52b7fdf" providerId="ADAL" clId="{BB97D23D-9D3C-476C-A7E9-DD017C08F4CC}" dt="2023-10-25T07:01:29.113" v="1322" actId="1076"/>
          <ac:grpSpMkLst>
            <pc:docMk/>
            <pc:sldMk cId="383195810" sldId="527"/>
            <ac:grpSpMk id="13" creationId="{B0841A38-8FE7-665A-2849-651C9018DECA}"/>
          </ac:grpSpMkLst>
        </pc:grpChg>
        <pc:cxnChg chg="mod">
          <ac:chgData name="Rohit J Kate" userId="6acfeb0a-1742-4fee-9ad0-3462b52b7fdf" providerId="ADAL" clId="{BB97D23D-9D3C-476C-A7E9-DD017C08F4CC}" dt="2023-10-25T07:01:41.401" v="1324" actId="1076"/>
          <ac:cxnSpMkLst>
            <pc:docMk/>
            <pc:sldMk cId="383195810" sldId="527"/>
            <ac:cxnSpMk id="22" creationId="{6C8AE5FC-504A-438D-90DB-F80BEBDA8716}"/>
          </ac:cxnSpMkLst>
        </pc:cxnChg>
        <pc:cxnChg chg="mod">
          <ac:chgData name="Rohit J Kate" userId="6acfeb0a-1742-4fee-9ad0-3462b52b7fdf" providerId="ADAL" clId="{BB97D23D-9D3C-476C-A7E9-DD017C08F4CC}" dt="2023-10-25T07:01:23.432" v="1321" actId="478"/>
          <ac:cxnSpMkLst>
            <pc:docMk/>
            <pc:sldMk cId="383195810" sldId="527"/>
            <ac:cxnSpMk id="40" creationId="{F1410261-E586-40BC-BA37-391F32D926A9}"/>
          </ac:cxnSpMkLst>
        </pc:cxnChg>
      </pc:sldChg>
      <pc:sldChg chg="addSp modSp add del mod modAnim">
        <pc:chgData name="Rohit J Kate" userId="6acfeb0a-1742-4fee-9ad0-3462b52b7fdf" providerId="ADAL" clId="{BB97D23D-9D3C-476C-A7E9-DD017C08F4CC}" dt="2023-10-25T06:30:20.147" v="950" actId="47"/>
        <pc:sldMkLst>
          <pc:docMk/>
          <pc:sldMk cId="1270501249" sldId="527"/>
        </pc:sldMkLst>
        <pc:spChg chg="add mod">
          <ac:chgData name="Rohit J Kate" userId="6acfeb0a-1742-4fee-9ad0-3462b52b7fdf" providerId="ADAL" clId="{BB97D23D-9D3C-476C-A7E9-DD017C08F4CC}" dt="2023-10-25T06:29:47.863" v="949" actId="688"/>
          <ac:spMkLst>
            <pc:docMk/>
            <pc:sldMk cId="1270501249" sldId="527"/>
            <ac:spMk id="3" creationId="{DDD7F855-BDBF-BC8E-709C-05C88D3D06B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7" creationId="{C5F69A14-8AB5-8D46-B415-FA6EA7F89593}"/>
          </ac:spMkLst>
        </pc:spChg>
        <pc:spChg chg="mod">
          <ac:chgData name="Rohit J Kate" userId="6acfeb0a-1742-4fee-9ad0-3462b52b7fdf" providerId="ADAL" clId="{BB97D23D-9D3C-476C-A7E9-DD017C08F4CC}" dt="2023-10-25T06:28:03.071" v="864" actId="1076"/>
          <ac:spMkLst>
            <pc:docMk/>
            <pc:sldMk cId="1270501249" sldId="527"/>
            <ac:spMk id="9" creationId="{3482573F-ADE9-4335-83D9-87374E80C20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0" creationId="{6DD12FA5-AF16-C290-CF94-DE102E4C41A4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1" creationId="{F91B8F1C-501A-6D0F-32D3-0557664D1AE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2" creationId="{73933EF3-6E7D-9774-38CB-FA0F2BE68BA0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3" creationId="{BF9876C3-C4E2-57AF-2186-E6DF388E7746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4" creationId="{0984B556-97AC-1279-B473-E4896C1C82BF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5" creationId="{B89B9781-26B2-DBAA-DB60-613F05E9ABE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7" creationId="{B6FAEB3D-5DD8-22AB-FF64-4779CE55C0B5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8" creationId="{DAA26311-515C-66CA-4325-888AA03CC2BC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19" creationId="{2816CABB-6F63-6B69-64C8-59D48A742A62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0" creationId="{1F10C819-0D03-E8DB-F8DE-6B74C9F755F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1" creationId="{CE377443-22D2-BCBF-2027-23022C198D37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3" creationId="{F0480489-5384-54B1-BA98-CBB2C2327281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4" creationId="{BF669575-4160-FEC3-A957-CEE7C2AD779B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5" creationId="{D8192338-A7CF-B3E0-289F-52AD62A351C9}"/>
          </ac:spMkLst>
        </pc:spChg>
        <pc:spChg chg="mod">
          <ac:chgData name="Rohit J Kate" userId="6acfeb0a-1742-4fee-9ad0-3462b52b7fdf" providerId="ADAL" clId="{BB97D23D-9D3C-476C-A7E9-DD017C08F4CC}" dt="2023-10-25T06:28:04.040" v="865"/>
          <ac:spMkLst>
            <pc:docMk/>
            <pc:sldMk cId="1270501249" sldId="527"/>
            <ac:spMk id="26" creationId="{A954898D-0071-B417-1B64-4E2148AA33D1}"/>
          </ac:spMkLst>
        </pc:spChg>
        <pc:grpChg chg="add mod">
          <ac:chgData name="Rohit J Kate" userId="6acfeb0a-1742-4fee-9ad0-3462b52b7fdf" providerId="ADAL" clId="{BB97D23D-9D3C-476C-A7E9-DD017C08F4CC}" dt="2023-10-25T06:28:12.375" v="867" actId="1076"/>
          <ac:grpSpMkLst>
            <pc:docMk/>
            <pc:sldMk cId="1270501249" sldId="527"/>
            <ac:grpSpMk id="6" creationId="{0416DBB2-652B-1E3F-29D5-4A8587327FE8}"/>
          </ac:grpSpMkLst>
        </pc:grpChg>
      </pc:sldChg>
      <pc:sldChg chg="add del">
        <pc:chgData name="Rohit J Kate" userId="6acfeb0a-1742-4fee-9ad0-3462b52b7fdf" providerId="ADAL" clId="{BB97D23D-9D3C-476C-A7E9-DD017C08F4CC}" dt="2023-10-25T06:30:37.221" v="955"/>
        <pc:sldMkLst>
          <pc:docMk/>
          <pc:sldMk cId="2217551842" sldId="528"/>
        </pc:sldMkLst>
      </pc:sldChg>
      <pc:sldChg chg="modSp new mod">
        <pc:chgData name="Rohit J Kate" userId="6acfeb0a-1742-4fee-9ad0-3462b52b7fdf" providerId="ADAL" clId="{BB97D23D-9D3C-476C-A7E9-DD017C08F4CC}" dt="2023-10-25T17:48:11.406" v="1891" actId="20577"/>
        <pc:sldMkLst>
          <pc:docMk/>
          <pc:sldMk cId="2719953750" sldId="528"/>
        </pc:sldMkLst>
        <pc:spChg chg="mod">
          <ac:chgData name="Rohit J Kate" userId="6acfeb0a-1742-4fee-9ad0-3462b52b7fdf" providerId="ADAL" clId="{BB97D23D-9D3C-476C-A7E9-DD017C08F4CC}" dt="2023-10-25T17:41:37.285" v="1376"/>
          <ac:spMkLst>
            <pc:docMk/>
            <pc:sldMk cId="2719953750" sldId="528"/>
            <ac:spMk id="2" creationId="{C480CF8C-8E15-2710-90E2-CCAF62CC7475}"/>
          </ac:spMkLst>
        </pc:spChg>
        <pc:spChg chg="mod">
          <ac:chgData name="Rohit J Kate" userId="6acfeb0a-1742-4fee-9ad0-3462b52b7fdf" providerId="ADAL" clId="{BB97D23D-9D3C-476C-A7E9-DD017C08F4CC}" dt="2023-10-25T17:48:11.406" v="1891" actId="20577"/>
          <ac:spMkLst>
            <pc:docMk/>
            <pc:sldMk cId="2719953750" sldId="528"/>
            <ac:spMk id="3" creationId="{09E24462-7F01-A54A-7941-476A604F5F54}"/>
          </ac:spMkLst>
        </pc:spChg>
      </pc:sldChg>
      <pc:sldChg chg="modSp new mod">
        <pc:chgData name="Rohit J Kate" userId="6acfeb0a-1742-4fee-9ad0-3462b52b7fdf" providerId="ADAL" clId="{BB97D23D-9D3C-476C-A7E9-DD017C08F4CC}" dt="2023-10-25T18:27:34.779" v="3299" actId="20577"/>
        <pc:sldMkLst>
          <pc:docMk/>
          <pc:sldMk cId="282651847" sldId="529"/>
        </pc:sldMkLst>
        <pc:spChg chg="mod">
          <ac:chgData name="Rohit J Kate" userId="6acfeb0a-1742-4fee-9ad0-3462b52b7fdf" providerId="ADAL" clId="{BB97D23D-9D3C-476C-A7E9-DD017C08F4CC}" dt="2023-10-25T18:27:34.779" v="3299" actId="20577"/>
          <ac:spMkLst>
            <pc:docMk/>
            <pc:sldMk cId="282651847" sldId="529"/>
            <ac:spMk id="2" creationId="{9BE4C5BB-3D89-7EF9-9875-8918D98748B7}"/>
          </ac:spMkLst>
        </pc:spChg>
        <pc:spChg chg="mod">
          <ac:chgData name="Rohit J Kate" userId="6acfeb0a-1742-4fee-9ad0-3462b52b7fdf" providerId="ADAL" clId="{BB97D23D-9D3C-476C-A7E9-DD017C08F4CC}" dt="2023-10-25T17:52:41.409" v="2397" actId="20577"/>
          <ac:spMkLst>
            <pc:docMk/>
            <pc:sldMk cId="282651847" sldId="529"/>
            <ac:spMk id="3" creationId="{9854FDD8-274F-0C8A-78B5-E2767A63C016}"/>
          </ac:spMkLst>
        </pc:spChg>
      </pc:sldChg>
      <pc:sldChg chg="addSp delSp modSp add mod">
        <pc:chgData name="Rohit J Kate" userId="6acfeb0a-1742-4fee-9ad0-3462b52b7fdf" providerId="ADAL" clId="{BB97D23D-9D3C-476C-A7E9-DD017C08F4CC}" dt="2023-10-25T18:02:18.740" v="2803" actId="1076"/>
        <pc:sldMkLst>
          <pc:docMk/>
          <pc:sldMk cId="3377007321" sldId="530"/>
        </pc:sldMkLst>
        <pc:spChg chg="mod">
          <ac:chgData name="Rohit J Kate" userId="6acfeb0a-1742-4fee-9ad0-3462b52b7fdf" providerId="ADAL" clId="{BB97D23D-9D3C-476C-A7E9-DD017C08F4CC}" dt="2023-10-25T18:01:15.480" v="2800" actId="20577"/>
          <ac:spMkLst>
            <pc:docMk/>
            <pc:sldMk cId="3377007321" sldId="530"/>
            <ac:spMk id="3" creationId="{09E24462-7F01-A54A-7941-476A604F5F54}"/>
          </ac:spMkLst>
        </pc:spChg>
        <pc:spChg chg="add del">
          <ac:chgData name="Rohit J Kate" userId="6acfeb0a-1742-4fee-9ad0-3462b52b7fdf" providerId="ADAL" clId="{BB97D23D-9D3C-476C-A7E9-DD017C08F4CC}" dt="2023-10-25T17:58:04.844" v="2593" actId="22"/>
          <ac:spMkLst>
            <pc:docMk/>
            <pc:sldMk cId="3377007321" sldId="530"/>
            <ac:spMk id="6" creationId="{5D1E16CE-916E-A11A-DF59-7D6FED764C54}"/>
          </ac:spMkLst>
        </pc:spChg>
        <pc:spChg chg="add mod">
          <ac:chgData name="Rohit J Kate" userId="6acfeb0a-1742-4fee-9ad0-3462b52b7fdf" providerId="ADAL" clId="{BB97D23D-9D3C-476C-A7E9-DD017C08F4CC}" dt="2023-10-25T18:00:44.807" v="2748" actId="114"/>
          <ac:spMkLst>
            <pc:docMk/>
            <pc:sldMk cId="3377007321" sldId="530"/>
            <ac:spMk id="8" creationId="{A34C8AD5-E277-5472-EC9A-B83B2CEF6F74}"/>
          </ac:spMkLst>
        </pc:spChg>
        <pc:spChg chg="add mod">
          <ac:chgData name="Rohit J Kate" userId="6acfeb0a-1742-4fee-9ad0-3462b52b7fdf" providerId="ADAL" clId="{BB97D23D-9D3C-476C-A7E9-DD017C08F4CC}" dt="2023-10-25T18:02:10.349" v="2801" actId="20577"/>
          <ac:spMkLst>
            <pc:docMk/>
            <pc:sldMk cId="3377007321" sldId="530"/>
            <ac:spMk id="9" creationId="{C059CF11-55EE-6B4C-4DF6-E95C7F1893EA}"/>
          </ac:spMkLst>
        </pc:spChg>
        <pc:grpChg chg="add mod">
          <ac:chgData name="Rohit J Kate" userId="6acfeb0a-1742-4fee-9ad0-3462b52b7fdf" providerId="ADAL" clId="{BB97D23D-9D3C-476C-A7E9-DD017C08F4CC}" dt="2023-10-25T18:00:39.019" v="2746" actId="1076"/>
          <ac:grpSpMkLst>
            <pc:docMk/>
            <pc:sldMk cId="3377007321" sldId="530"/>
            <ac:grpSpMk id="18" creationId="{E202D3BF-131D-8D4E-2947-1321779CA54D}"/>
          </ac:grpSpMkLst>
        </pc:grp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1" creationId="{C336DF46-5E5A-4FD2-3727-8F5BB1D3BEE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2" creationId="{361C32D2-3A74-EA68-4392-D604A26C2F58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3" creationId="{4C2416B8-02A5-D5DE-73DB-EA5303EC3FA4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4" creationId="{1979CFB9-177C-E564-3BE6-CDB933E2C29C}"/>
          </ac:cxnSpMkLst>
        </pc:cxnChg>
        <pc:cxnChg chg="add mod">
          <ac:chgData name="Rohit J Kate" userId="6acfeb0a-1742-4fee-9ad0-3462b52b7fdf" providerId="ADAL" clId="{BB97D23D-9D3C-476C-A7E9-DD017C08F4CC}" dt="2023-10-25T18:00:34.263" v="2745" actId="164"/>
          <ac:cxnSpMkLst>
            <pc:docMk/>
            <pc:sldMk cId="3377007321" sldId="530"/>
            <ac:cxnSpMk id="15" creationId="{E45DB0B5-1F20-87F6-8E2B-663968C025DD}"/>
          </ac:cxnSpMkLst>
        </pc:cxnChg>
        <pc:cxnChg chg="add mod">
          <ac:chgData name="Rohit J Kate" userId="6acfeb0a-1742-4fee-9ad0-3462b52b7fdf" providerId="ADAL" clId="{BB97D23D-9D3C-476C-A7E9-DD017C08F4CC}" dt="2023-10-25T18:02:18.740" v="2803" actId="1076"/>
          <ac:cxnSpMkLst>
            <pc:docMk/>
            <pc:sldMk cId="3377007321" sldId="530"/>
            <ac:cxnSpMk id="16" creationId="{CD8D1615-AD3B-3589-2F29-D4F57A5EAE9C}"/>
          </ac:cxnSpMkLst>
        </pc:cxnChg>
        <pc:cxnChg chg="add mod">
          <ac:chgData name="Rohit J Kate" userId="6acfeb0a-1742-4fee-9ad0-3462b52b7fdf" providerId="ADAL" clId="{BB97D23D-9D3C-476C-A7E9-DD017C08F4CC}" dt="2023-10-25T18:02:15.059" v="2802" actId="1076"/>
          <ac:cxnSpMkLst>
            <pc:docMk/>
            <pc:sldMk cId="3377007321" sldId="530"/>
            <ac:cxnSpMk id="17" creationId="{38A40447-AEDF-B7BA-2326-3E15D53A78EB}"/>
          </ac:cxnSpMkLst>
        </pc:cxnChg>
      </pc:sldChg>
    </pc:docChg>
  </pc:docChgLst>
  <pc:docChgLst>
    <pc:chgData name="Rohit J Kate" userId="6acfeb0a-1742-4fee-9ad0-3462b52b7fdf" providerId="ADAL" clId="{B8CD482F-74BC-4F77-A344-E74B4D444786}"/>
    <pc:docChg chg="custSel modSld">
      <pc:chgData name="Rohit J Kate" userId="6acfeb0a-1742-4fee-9ad0-3462b52b7fdf" providerId="ADAL" clId="{B8CD482F-74BC-4F77-A344-E74B4D444786}" dt="2023-10-23T21:37:53.293" v="9" actId="20577"/>
      <pc:docMkLst>
        <pc:docMk/>
      </pc:docMkLst>
      <pc:sldChg chg="modSp mod">
        <pc:chgData name="Rohit J Kate" userId="6acfeb0a-1742-4fee-9ad0-3462b52b7fdf" providerId="ADAL" clId="{B8CD482F-74BC-4F77-A344-E74B4D444786}" dt="2023-10-23T21:37:53.293" v="9" actId="20577"/>
        <pc:sldMkLst>
          <pc:docMk/>
          <pc:sldMk cId="0" sldId="256"/>
        </pc:sldMkLst>
        <pc:spChg chg="mod">
          <ac:chgData name="Rohit J Kate" userId="6acfeb0a-1742-4fee-9ad0-3462b52b7fdf" providerId="ADAL" clId="{B8CD482F-74BC-4F77-A344-E74B4D444786}" dt="2023-10-23T21:37:53.293" v="9" actId="20577"/>
          <ac:spMkLst>
            <pc:docMk/>
            <pc:sldMk cId="0" sldId="256"/>
            <ac:spMk id="3" creationId="{ED88DE3F-3D1B-4278-BAA2-D09D51CD587D}"/>
          </ac:spMkLst>
        </pc:spChg>
      </pc:sldChg>
    </pc:docChg>
  </pc:docChgLst>
  <pc:docChgLst>
    <pc:chgData name="Rohit J Kate" userId="6acfeb0a-1742-4fee-9ad0-3462b52b7fdf" providerId="ADAL" clId="{7FABDCF0-B633-4FDC-8FD0-8A1FE5B9C4DD}"/>
    <pc:docChg chg="custSel addSld delSld modSld">
      <pc:chgData name="Rohit J Kate" userId="6acfeb0a-1742-4fee-9ad0-3462b52b7fdf" providerId="ADAL" clId="{7FABDCF0-B633-4FDC-8FD0-8A1FE5B9C4DD}" dt="2023-10-23T18:46:27.983" v="49" actId="20577"/>
      <pc:docMkLst>
        <pc:docMk/>
      </pc:docMkLst>
      <pc:sldChg chg="delSp mod">
        <pc:chgData name="Rohit J Kate" userId="6acfeb0a-1742-4fee-9ad0-3462b52b7fdf" providerId="ADAL" clId="{7FABDCF0-B633-4FDC-8FD0-8A1FE5B9C4DD}" dt="2023-10-23T16:54:12.757" v="0" actId="478"/>
        <pc:sldMkLst>
          <pc:docMk/>
          <pc:sldMk cId="0" sldId="256"/>
        </pc:sldMkLst>
        <pc:spChg chg="del">
          <ac:chgData name="Rohit J Kate" userId="6acfeb0a-1742-4fee-9ad0-3462b52b7fdf" providerId="ADAL" clId="{7FABDCF0-B633-4FDC-8FD0-8A1FE5B9C4DD}" dt="2023-10-23T16:54:12.757" v="0" actId="478"/>
          <ac:spMkLst>
            <pc:docMk/>
            <pc:sldMk cId="0" sldId="256"/>
            <ac:spMk id="8" creationId="{B9A8D9EC-895F-4267-A375-09C2A17979C8}"/>
          </ac:spMkLst>
        </pc:spChg>
      </pc:sldChg>
      <pc:sldChg chg="modSp mod">
        <pc:chgData name="Rohit J Kate" userId="6acfeb0a-1742-4fee-9ad0-3462b52b7fdf" providerId="ADAL" clId="{7FABDCF0-B633-4FDC-8FD0-8A1FE5B9C4DD}" dt="2023-10-23T18:29:52.629" v="10" actId="20577"/>
        <pc:sldMkLst>
          <pc:docMk/>
          <pc:sldMk cId="0" sldId="334"/>
        </pc:sldMkLst>
        <pc:spChg chg="mod">
          <ac:chgData name="Rohit J Kate" userId="6acfeb0a-1742-4fee-9ad0-3462b52b7fdf" providerId="ADAL" clId="{7FABDCF0-B633-4FDC-8FD0-8A1FE5B9C4DD}" dt="2023-10-23T18:29:52.629" v="10" actId="20577"/>
          <ac:spMkLst>
            <pc:docMk/>
            <pc:sldMk cId="0" sldId="334"/>
            <ac:spMk id="34819" creationId="{EC127A97-88AF-4D9D-8722-420C389E0ADF}"/>
          </ac:spMkLst>
        </pc:spChg>
      </pc:sldChg>
      <pc:sldChg chg="modSp mod">
        <pc:chgData name="Rohit J Kate" userId="6acfeb0a-1742-4fee-9ad0-3462b52b7fdf" providerId="ADAL" clId="{7FABDCF0-B633-4FDC-8FD0-8A1FE5B9C4DD}" dt="2023-10-23T18:30:16.960" v="11" actId="20577"/>
        <pc:sldMkLst>
          <pc:docMk/>
          <pc:sldMk cId="0" sldId="335"/>
        </pc:sldMkLst>
        <pc:spChg chg="mod">
          <ac:chgData name="Rohit J Kate" userId="6acfeb0a-1742-4fee-9ad0-3462b52b7fdf" providerId="ADAL" clId="{7FABDCF0-B633-4FDC-8FD0-8A1FE5B9C4DD}" dt="2023-10-23T18:30:16.960" v="11" actId="20577"/>
          <ac:spMkLst>
            <pc:docMk/>
            <pc:sldMk cId="0" sldId="335"/>
            <ac:spMk id="35842" creationId="{DC6DE8C7-8E3E-4C67-A291-DD60DA251976}"/>
          </ac:spMkLst>
        </pc:spChg>
      </pc:sldChg>
      <pc:sldChg chg="del">
        <pc:chgData name="Rohit J Kate" userId="6acfeb0a-1742-4fee-9ad0-3462b52b7fdf" providerId="ADAL" clId="{7FABDCF0-B633-4FDC-8FD0-8A1FE5B9C4DD}" dt="2023-10-23T18:36:49.995" v="14" actId="47"/>
        <pc:sldMkLst>
          <pc:docMk/>
          <pc:sldMk cId="0" sldId="348"/>
        </pc:sldMkLst>
      </pc:sldChg>
      <pc:sldChg chg="del">
        <pc:chgData name="Rohit J Kate" userId="6acfeb0a-1742-4fee-9ad0-3462b52b7fdf" providerId="ADAL" clId="{7FABDCF0-B633-4FDC-8FD0-8A1FE5B9C4DD}" dt="2023-10-23T18:32:47.713" v="12" actId="47"/>
        <pc:sldMkLst>
          <pc:docMk/>
          <pc:sldMk cId="164674780" sldId="349"/>
        </pc:sldMkLst>
      </pc:sldChg>
      <pc:sldChg chg="del">
        <pc:chgData name="Rohit J Kate" userId="6acfeb0a-1742-4fee-9ad0-3462b52b7fdf" providerId="ADAL" clId="{7FABDCF0-B633-4FDC-8FD0-8A1FE5B9C4DD}" dt="2023-10-23T18:32:51.145" v="13" actId="47"/>
        <pc:sldMkLst>
          <pc:docMk/>
          <pc:sldMk cId="1892973392" sldId="352"/>
        </pc:sldMkLst>
      </pc:sldChg>
      <pc:sldChg chg="modSp new mod">
        <pc:chgData name="Rohit J Kate" userId="6acfeb0a-1742-4fee-9ad0-3462b52b7fdf" providerId="ADAL" clId="{7FABDCF0-B633-4FDC-8FD0-8A1FE5B9C4DD}" dt="2023-10-23T18:46:27.983" v="49" actId="20577"/>
        <pc:sldMkLst>
          <pc:docMk/>
          <pc:sldMk cId="3106657439" sldId="368"/>
        </pc:sldMkLst>
        <pc:spChg chg="mod">
          <ac:chgData name="Rohit J Kate" userId="6acfeb0a-1742-4fee-9ad0-3462b52b7fdf" providerId="ADAL" clId="{7FABDCF0-B633-4FDC-8FD0-8A1FE5B9C4DD}" dt="2023-10-23T18:46:19.211" v="22" actId="20577"/>
          <ac:spMkLst>
            <pc:docMk/>
            <pc:sldMk cId="3106657439" sldId="368"/>
            <ac:spMk id="2" creationId="{B850FF33-BB23-EB98-0437-789C33EA6E58}"/>
          </ac:spMkLst>
        </pc:spChg>
        <pc:spChg chg="mod">
          <ac:chgData name="Rohit J Kate" userId="6acfeb0a-1742-4fee-9ad0-3462b52b7fdf" providerId="ADAL" clId="{7FABDCF0-B633-4FDC-8FD0-8A1FE5B9C4DD}" dt="2023-10-23T18:46:27.983" v="49" actId="20577"/>
          <ac:spMkLst>
            <pc:docMk/>
            <pc:sldMk cId="3106657439" sldId="368"/>
            <ac:spMk id="3" creationId="{ED7C25D9-E9D1-6678-3AE2-806E92CEA4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ECB6305-EA42-421F-AE38-1DA4859BC5A9}" type="datetimeFigureOut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505C470-0A31-4DDE-A0C7-69D113D60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35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E3195C5-E1EF-4D08-9101-F1A2B98D64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B302E43-A5B8-45A3-A14F-462089D039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6C37F23-F26A-4F67-BE36-6550471CC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4F30163-E1AB-48E0-B7C4-35D4CD54D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BA5E79C-DFF3-4FF5-8084-03A879A8E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779A8D6-6AC5-46E7-AC32-2343C1C7E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DC5C9B4C-9BA3-4F4B-86DB-96CB54CFC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1E5268D-6BFC-4535-A07F-1D1FA8705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627FD95-BA11-4C42-9640-3CC2D6312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57B8A8-7055-40FA-B4C9-B52B8E8B9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A3493AD-E79E-4C31-AC77-68AD86E4C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DEA66B-7FBB-4374-AC61-D30A8E4F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98AEE76-B581-4B66-AC41-7928E8F83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6B3BB89-45C6-4A0A-B2E0-C124B5ACD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E1C99C3-6C03-467F-91CC-A5EFAFF5B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C5162A2-7513-4FBB-9C40-BC104D5FF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6DADB82-668B-46A8-93F2-F8C094F49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85C4641-8F76-4AFA-ADD4-419384C03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D0726-AB1C-4FF7-ABD7-C5CA18041054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E3679-C433-4091-9BBA-BEB1ABB25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80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B77C4-3776-4007-ABE9-AC1FDFB30699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FF12B-1F7D-48FE-8F1C-EEE6820CD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F5ACC7-95E3-4C69-9986-3AEC850DA97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B9B8-C39D-4DB0-BE16-AB391BAECD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6619A-077E-4D4D-B6EB-91FA1029A0A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97BE4-A71E-4B2E-9FE7-14B351992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1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6ECE3-6DCE-47DF-9C2D-6A044E5ED12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D180B-C92F-4BF1-B64A-B13B81165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4FB97F-23E7-44CE-8758-2A43E230BCE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F75D2-8F85-4EFB-B273-53B00BC540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6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F3E3E-E521-4F61-89A7-801E5BE64FB1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F5A6-1AE7-43D3-B7BB-2C88E8CE3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2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C4709-A5EA-46B3-AC75-3DD7F23D42DA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36D9B-C03B-4424-9E6B-7F68C64BB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0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83D32-5D4E-4A68-9A48-EC6D2D1D9D60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CBCE5-F5CB-46B2-B344-D60D9F72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51917A-5BD4-4B0F-9960-0FDB9F47D309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F43B9-F13C-452A-95D5-9440A972D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94F38-AEA2-4116-AD63-01ACAE7E4BD4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B821F-4C94-42C9-95EF-71B4AE5A3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25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C850193A-C007-4000-B515-C9CA28744DD2}" type="datetime1">
              <a:rPr lang="en-US" altLang="en-US"/>
              <a:pPr/>
              <a:t>10/25/2023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28" charset="0"/>
              </a:defRPr>
            </a:lvl1pPr>
          </a:lstStyle>
          <a:p>
            <a:fld id="{9B3F6FE8-A59F-4B44-96EB-BA064359BD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99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rams.info/" TargetMode="External"/><Relationship Id="rId2" Type="http://schemas.openxmlformats.org/officeDocument/2006/relationships/hyperlink" Target="https://ai.googleblog.com/2006/08/all-our-n-gram-are-belong-to-yo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grams.info/iweb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58C-1D0E-4AD6-BC38-2EA40C3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926424"/>
            <a:ext cx="81534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  <a:endParaRPr lang="en-US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86C43EAE-24EF-4E5E-BE27-38707C716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99" y="3565124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Rohit Kate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C7C59AB5-6170-4A60-9463-6089A7A4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88DE3F-3D1B-4278-BAA2-D09D51CD587D}"/>
              </a:ext>
            </a:extLst>
          </p:cNvPr>
          <p:cNvSpPr txBox="1"/>
          <p:nvPr/>
        </p:nvSpPr>
        <p:spPr>
          <a:xfrm>
            <a:off x="239026" y="4722708"/>
            <a:ext cx="844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Language Models – Part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9FD7-5C1D-4C28-90CC-97B949B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0E75-69EF-4792-BA8E-ED71DE57B01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>
            <a:extLst>
              <a:ext uri="{FF2B5EF4-FFF2-40B4-BE49-F238E27FC236}">
                <a16:creationId xmlns:a16="http://schemas.microsoft.com/office/drawing/2014/main" id="{CAA513D1-F7BD-4A43-8B0F-0E719FED9D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Interpolation</a:t>
            </a:r>
            <a:endParaRPr lang="en-US" alt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F57ADC5-BCB7-4642-9B56-79B18FD9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Linearly combine estimates of N-gram models of increasing order</a:t>
            </a:r>
          </a:p>
        </p:txBody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44A4678C-B69E-446A-9095-D56898C7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4256088"/>
            <a:ext cx="7772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0" dirty="0">
                <a:latin typeface="+mn-lt"/>
              </a:rPr>
              <a:t>Learn proper values for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</a:t>
            </a:r>
            <a:r>
              <a:rPr lang="en-US" altLang="en-US" sz="3200" baseline="-25000" dirty="0" err="1">
                <a:latin typeface="+mn-lt"/>
                <a:sym typeface="Symbol" panose="05050102010706020507" pitchFamily="18" charset="2"/>
              </a:rPr>
              <a:t>i</a:t>
            </a:r>
            <a:r>
              <a:rPr lang="en-US" altLang="en-US" sz="3200" baseline="-25000" dirty="0"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by training to (approximately) maximize the likelihood of an independent </a:t>
            </a:r>
            <a:r>
              <a:rPr lang="en-US" altLang="en-US" sz="3200" b="1" i="1" dirty="0">
                <a:latin typeface="+mn-lt"/>
                <a:sym typeface="Symbol" panose="05050102010706020507" pitchFamily="18" charset="2"/>
              </a:rPr>
              <a:t>validation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 (also known as </a:t>
            </a:r>
            <a:r>
              <a:rPr lang="en-US" altLang="en-US" sz="3200" b="1" i="1" dirty="0">
                <a:latin typeface="+mn-lt"/>
                <a:sym typeface="Symbol" panose="05050102010706020507" pitchFamily="18" charset="2"/>
              </a:rPr>
              <a:t> holdout</a:t>
            </a:r>
            <a:r>
              <a:rPr lang="en-US" altLang="en-US" sz="3200" dirty="0">
                <a:latin typeface="+mn-lt"/>
                <a:sym typeface="Symbol" panose="05050102010706020507" pitchFamily="18" charset="2"/>
              </a:rPr>
              <a:t>)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5">
                <a:extLst>
                  <a:ext uri="{FF2B5EF4-FFF2-40B4-BE49-F238E27FC236}">
                    <a16:creationId xmlns:a16="http://schemas.microsoft.com/office/drawing/2014/main" id="{56BD413C-CB34-4816-AC86-0DFF327F6EC5}"/>
                  </a:ext>
                </a:extLst>
              </p:cNvPr>
              <p:cNvSpPr txBox="1"/>
              <p:nvPr/>
            </p:nvSpPr>
            <p:spPr bwMode="auto">
              <a:xfrm>
                <a:off x="964707" y="3051075"/>
                <a:ext cx="7448550" cy="509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4" name="Object 5">
                <a:extLst>
                  <a:ext uri="{FF2B5EF4-FFF2-40B4-BE49-F238E27FC236}">
                    <a16:creationId xmlns:a16="http://schemas.microsoft.com/office/drawing/2014/main" id="{56BD413C-CB34-4816-AC86-0DFF327F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707" y="3051075"/>
                <a:ext cx="7448550" cy="509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Text Box 6">
            <a:extLst>
              <a:ext uri="{FF2B5EF4-FFF2-40B4-BE49-F238E27FC236}">
                <a16:creationId xmlns:a16="http://schemas.microsoft.com/office/drawing/2014/main" id="{3DCF71AB-4CCA-4FEF-996A-2889018C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2586038"/>
            <a:ext cx="3100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Interpolated Trigram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7">
                <a:extLst>
                  <a:ext uri="{FF2B5EF4-FFF2-40B4-BE49-F238E27FC236}">
                    <a16:creationId xmlns:a16="http://schemas.microsoft.com/office/drawing/2014/main" id="{13102E1E-3C04-452E-8095-47ED79F1D135}"/>
                  </a:ext>
                </a:extLst>
              </p:cNvPr>
              <p:cNvSpPr txBox="1"/>
              <p:nvPr/>
            </p:nvSpPr>
            <p:spPr bwMode="auto">
              <a:xfrm>
                <a:off x="3049588" y="3598863"/>
                <a:ext cx="1138237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5" name="Object 7">
                <a:extLst>
                  <a:ext uri="{FF2B5EF4-FFF2-40B4-BE49-F238E27FC236}">
                    <a16:creationId xmlns:a16="http://schemas.microsoft.com/office/drawing/2014/main" id="{13102E1E-3C04-452E-8095-47ED79F1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9588" y="3598863"/>
                <a:ext cx="1138237" cy="698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8">
            <a:extLst>
              <a:ext uri="{FF2B5EF4-FFF2-40B4-BE49-F238E27FC236}">
                <a16:creationId xmlns:a16="http://schemas.microsoft.com/office/drawing/2014/main" id="{AD778ABC-2002-4775-98DF-075BE7F95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3633788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Where: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69BCA-F185-4A98-A0A8-3EB3B7A1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77712C-63F3-4B6B-B74D-050915B9223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C6BFFF-89FD-C40A-401A-262AFD87EF8A}"/>
              </a:ext>
            </a:extLst>
          </p:cNvPr>
          <p:cNvCxnSpPr/>
          <p:nvPr/>
        </p:nvCxnSpPr>
        <p:spPr>
          <a:xfrm flipH="1">
            <a:off x="4419600" y="2819400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FCF4A5-EFC8-74F0-674B-1340DDA50D13}"/>
              </a:ext>
            </a:extLst>
          </p:cNvPr>
          <p:cNvSpPr txBox="1"/>
          <p:nvPr/>
        </p:nvSpPr>
        <p:spPr>
          <a:xfrm>
            <a:off x="4392168" y="2486025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Trigram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5DF5C6-F8C6-15C8-E8B3-2A34D2136FF6}"/>
              </a:ext>
            </a:extLst>
          </p:cNvPr>
          <p:cNvCxnSpPr/>
          <p:nvPr/>
        </p:nvCxnSpPr>
        <p:spPr>
          <a:xfrm flipH="1">
            <a:off x="5914269" y="2819400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D9E71-1E70-E343-2AF8-6E2F7BED0E94}"/>
              </a:ext>
            </a:extLst>
          </p:cNvPr>
          <p:cNvSpPr txBox="1"/>
          <p:nvPr/>
        </p:nvSpPr>
        <p:spPr>
          <a:xfrm>
            <a:off x="5886837" y="24860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Bigram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A90CDB-FBFE-95B3-C390-E5D55AA5CD51}"/>
              </a:ext>
            </a:extLst>
          </p:cNvPr>
          <p:cNvCxnSpPr/>
          <p:nvPr/>
        </p:nvCxnSpPr>
        <p:spPr>
          <a:xfrm flipH="1">
            <a:off x="7341397" y="2819400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70CEDA-87DE-D329-8E90-F98D0D23E5F5}"/>
              </a:ext>
            </a:extLst>
          </p:cNvPr>
          <p:cNvSpPr txBox="1"/>
          <p:nvPr/>
        </p:nvSpPr>
        <p:spPr>
          <a:xfrm>
            <a:off x="7313965" y="24860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Unigram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26FF300-D5E3-4045-B3FB-16B9DED02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66FF"/>
                </a:solidFill>
              </a:rPr>
              <a:t>Domain-specific LMs</a:t>
            </a:r>
            <a:endParaRPr lang="en-US" altLang="en-US" sz="4000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231F524-499D-485F-82EB-3A46A6981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Using a domain-specific corpus one can build a domain-specific language model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For example, train a language model for each difficulty level (grades 1 to 12)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Then automatically predict difficulty level of a new document and recommend for the grade level</a:t>
            </a:r>
            <a:r>
              <a:rPr lang="en-US" altLang="en-US" sz="2800" dirty="0">
                <a:latin typeface="Calibri" panose="020F0502020204030204" pitchFamily="34" charset="0"/>
              </a:rPr>
              <a:t> (model for whichever difficulty level gives the highest probability for the document)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F259-CCB0-4A8A-9E3D-8EBF0774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7412F7-E336-402D-B541-A2CC8FFDED8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FA86-4C8A-461E-96E3-746F5013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dirty="0"/>
              <a:t>Large N-gram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5EE1-7B1B-4220-A79D-9D767198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200" dirty="0">
                <a:latin typeface="Calibri" panose="020F0502020204030204" pitchFamily="34" charset="0"/>
              </a:rPr>
              <a:t>Google had released a 5-gram LM trained on one trillion </a:t>
            </a:r>
            <a:r>
              <a:rPr lang="en-US" altLang="en-US" dirty="0">
                <a:latin typeface="Calibri" panose="020F0502020204030204" pitchFamily="34" charset="0"/>
              </a:rPr>
              <a:t>words</a:t>
            </a:r>
            <a:endParaRPr lang="en-US" altLang="en-US" sz="3200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hlinkClick r:id="rId2"/>
              </a:rPr>
              <a:t>https://ai.googleblog.com/2006/08/all-our-n-gram-are-belong-to-you.html</a:t>
            </a:r>
            <a:endParaRPr lang="en-US" dirty="0"/>
          </a:p>
          <a:p>
            <a:r>
              <a:rPr lang="en-US" dirty="0"/>
              <a:t>N-grams Data</a:t>
            </a:r>
          </a:p>
          <a:p>
            <a:pPr lvl="1"/>
            <a:r>
              <a:rPr lang="en-US" dirty="0">
                <a:hlinkClick r:id="rId3"/>
              </a:rPr>
              <a:t>https://www.ngrams.info/</a:t>
            </a:r>
            <a:endParaRPr lang="en-US" dirty="0"/>
          </a:p>
          <a:p>
            <a:pPr lvl="1"/>
            <a:r>
              <a:rPr lang="en-US" dirty="0"/>
              <a:t>Based on the one billion word Corpus of Contemporary American English (COCA; publicly-available, genre-balanced) </a:t>
            </a:r>
          </a:p>
          <a:p>
            <a:pPr lvl="1"/>
            <a:r>
              <a:rPr lang="en-US" dirty="0">
                <a:hlinkClick r:id="rId4"/>
              </a:rPr>
              <a:t>https://www.ngrams.info/iweb.asp</a:t>
            </a:r>
            <a:endParaRPr lang="en-US" dirty="0"/>
          </a:p>
          <a:p>
            <a:pPr lvl="1"/>
            <a:r>
              <a:rPr lang="en-US" dirty="0"/>
              <a:t>Based on 14 billion word </a:t>
            </a:r>
            <a:r>
              <a:rPr lang="en-US" dirty="0" err="1"/>
              <a:t>iweb</a:t>
            </a:r>
            <a:r>
              <a:rPr lang="en-US" dirty="0"/>
              <a:t> corpus (from 22 million web pages)</a:t>
            </a:r>
          </a:p>
          <a:p>
            <a:pPr lvl="1"/>
            <a:r>
              <a:rPr lang="en-US" dirty="0"/>
              <a:t>Not free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7A418-C466-4D2A-8878-4CF3CA77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63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F01-B0D3-4F63-8AA7-E53F9C05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N-Gram 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B6BC-C3CF-4610-9746-79EC1C05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Easy and fast to train</a:t>
            </a:r>
          </a:p>
          <a:p>
            <a:endParaRPr lang="en-US" dirty="0"/>
          </a:p>
          <a:p>
            <a:r>
              <a:rPr lang="en-US" dirty="0"/>
              <a:t>Scale to large corpora</a:t>
            </a:r>
          </a:p>
          <a:p>
            <a:endParaRPr lang="en-US" dirty="0"/>
          </a:p>
          <a:p>
            <a:r>
              <a:rPr lang="en-US" dirty="0"/>
              <a:t>Work well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C2472-928E-458B-8B1B-295D28D4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82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432267F-ACD0-4109-82D2-FE388D105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66FF"/>
                </a:solidFill>
              </a:rPr>
              <a:t>Limitations of N-Grams LMs:</a:t>
            </a:r>
            <a:br>
              <a:rPr lang="en-US" altLang="en-US" sz="4000" dirty="0">
                <a:solidFill>
                  <a:srgbClr val="0066FF"/>
                </a:solidFill>
              </a:rPr>
            </a:br>
            <a:r>
              <a:rPr lang="en-US" altLang="en-US" sz="4000" dirty="0">
                <a:solidFill>
                  <a:srgbClr val="0066FF"/>
                </a:solidFill>
              </a:rPr>
              <a:t>Long Distance Dependencies</a:t>
            </a:r>
            <a:endParaRPr lang="en-US" altLang="en-US" sz="4000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85B8C1D-B4C2-4D6E-90BF-E9C78264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Many times local context does not provide the most useful predictive clues, which instead are provided by </a:t>
            </a:r>
            <a:r>
              <a:rPr lang="en-US" altLang="en-US" sz="2800" b="1" i="1" dirty="0">
                <a:latin typeface="Calibri" panose="020F0502020204030204" pitchFamily="34" charset="0"/>
              </a:rPr>
              <a:t>long-distance dependencies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Syntactic dependencies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“The </a:t>
            </a:r>
            <a:r>
              <a:rPr lang="en-US" altLang="en-US" sz="20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man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next to the large oak tree near the grocery store on the corner </a:t>
            </a:r>
            <a:r>
              <a:rPr lang="en-US" altLang="en-US" sz="2000" b="1" dirty="0">
                <a:solidFill>
                  <a:srgbClr val="CC0000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tall.”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“The </a:t>
            </a:r>
            <a:r>
              <a:rPr lang="en-US" altLang="en-US" sz="20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men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next to the large oak tree near the grocery store on the corner </a:t>
            </a:r>
            <a:r>
              <a:rPr lang="en-US" altLang="en-US" sz="2000" b="1" dirty="0">
                <a:solidFill>
                  <a:srgbClr val="CC0000"/>
                </a:solidFill>
                <a:latin typeface="Calibri" panose="020F0502020204030204" pitchFamily="34" charset="0"/>
              </a:rPr>
              <a:t>are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tall.”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Semantic dependencies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“The </a:t>
            </a:r>
            <a:r>
              <a:rPr lang="en-US" altLang="en-US" sz="20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bird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next to the large oak tree near the grocery store on the corner </a:t>
            </a:r>
            <a:r>
              <a:rPr lang="en-US" altLang="en-US" sz="2000" b="1" dirty="0">
                <a:solidFill>
                  <a:srgbClr val="CC0000"/>
                </a:solidFill>
                <a:latin typeface="Calibri" panose="020F0502020204030204" pitchFamily="34" charset="0"/>
              </a:rPr>
              <a:t>flies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rapidly.”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“The </a:t>
            </a:r>
            <a:r>
              <a:rPr lang="en-US" altLang="en-US" sz="2000" b="1" i="1" dirty="0">
                <a:solidFill>
                  <a:schemeClr val="folHlink"/>
                </a:solidFill>
                <a:latin typeface="Calibri" panose="020F0502020204030204" pitchFamily="34" charset="0"/>
              </a:rPr>
              <a:t>dog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next to the large oak tree near the grocery store on the corner </a:t>
            </a:r>
            <a:r>
              <a:rPr lang="en-US" altLang="en-US" sz="2000" b="1" dirty="0">
                <a:solidFill>
                  <a:srgbClr val="CC0000"/>
                </a:solidFill>
                <a:latin typeface="Calibri" panose="020F0502020204030204" pitchFamily="34" charset="0"/>
              </a:rPr>
              <a:t>barks</a:t>
            </a:r>
            <a:r>
              <a:rPr lang="en-US" altLang="en-US" sz="2000" dirty="0">
                <a:solidFill>
                  <a:schemeClr val="folHlink"/>
                </a:solidFill>
                <a:latin typeface="Calibri" panose="020F0502020204030204" pitchFamily="34" charset="0"/>
              </a:rPr>
              <a:t> rapidly.”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More complex models of language that use syntax and semantics are needed to handle such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9240-CF50-44D7-ABF7-53B2CD7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69E389-691F-4DB3-86FE-0664187E4A6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AC52-73C0-44CF-AF11-CA9D7ADA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66FF"/>
                </a:solidFill>
              </a:rPr>
              <a:t>Limitations of N-Grams LMs:</a:t>
            </a:r>
            <a:br>
              <a:rPr lang="en-US" altLang="en-US" sz="4400" dirty="0">
                <a:solidFill>
                  <a:srgbClr val="0066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E909-8825-4D32-841F-21C7DCF3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not scale well with larger </a:t>
            </a:r>
            <a:r>
              <a:rPr lang="en-US" dirty="0" err="1"/>
              <a:t>ngrams</a:t>
            </a:r>
            <a:r>
              <a:rPr lang="en-US" dirty="0"/>
              <a:t> (e.g. 11-gram)</a:t>
            </a:r>
          </a:p>
          <a:p>
            <a:pPr lvl="1"/>
            <a:r>
              <a:rPr lang="en-US" dirty="0"/>
              <a:t>Statistics become sparse</a:t>
            </a:r>
          </a:p>
          <a:p>
            <a:pPr lvl="1"/>
            <a:r>
              <a:rPr lang="en-US" dirty="0"/>
              <a:t>Large space complexity (memory requirement)</a:t>
            </a:r>
          </a:p>
          <a:p>
            <a:r>
              <a:rPr lang="en-US" dirty="0"/>
              <a:t>Lack of generalization across contexts</a:t>
            </a:r>
          </a:p>
          <a:p>
            <a:pPr lvl="1"/>
            <a:r>
              <a:rPr lang="en-US" dirty="0"/>
              <a:t>Estimates of “black horse” and “white horse” do not influence estimates of “brown horse”  </a:t>
            </a:r>
          </a:p>
          <a:p>
            <a:pPr lvl="1"/>
            <a:endParaRPr lang="en-US" dirty="0"/>
          </a:p>
          <a:p>
            <a:r>
              <a:rPr lang="en-US" dirty="0"/>
              <a:t>Some of these limitations are overcome by neural language models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BC94-A501-4EDA-8949-8A985520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F3F-1CDF-902F-CA49-E14ECA2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93EE-29FE-6807-32A2-72536CC7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can be used as a language model</a:t>
            </a:r>
          </a:p>
          <a:p>
            <a:r>
              <a:rPr lang="en-US" dirty="0"/>
              <a:t>Instead of predicting the label for each word, train it to predict the next word!</a:t>
            </a:r>
          </a:p>
          <a:p>
            <a:r>
              <a:rPr lang="en-US" dirty="0"/>
              <a:t>Have &lt;start&gt; as the designated start symbol for a sentence and &lt;end&gt; as the end symbol</a:t>
            </a:r>
          </a:p>
          <a:p>
            <a:r>
              <a:rPr lang="en-US" dirty="0"/>
              <a:t>All words will be input in the form of their embeddings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FC657-2882-9C0A-0F9B-73F1F92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73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E278F-887B-484C-BB60-4BB6E4E7EFAB}"/>
              </a:ext>
            </a:extLst>
          </p:cNvPr>
          <p:cNvSpPr txBox="1"/>
          <p:nvPr/>
        </p:nvSpPr>
        <p:spPr>
          <a:xfrm>
            <a:off x="3832153" y="49820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&lt;start&gt;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2573F-ADE9-4335-83D9-87374E80C209}"/>
              </a:ext>
            </a:extLst>
          </p:cNvPr>
          <p:cNvSpPr txBox="1"/>
          <p:nvPr/>
        </p:nvSpPr>
        <p:spPr>
          <a:xfrm>
            <a:off x="3690119" y="220989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Please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33 -0.00115 L -0.05833 -0.00115 C -0.07691 -0.00532 -0.07326 -0.00555 -0.0993 -0.00254 C -0.10833 -0.00138 -0.11753 -0.00023 -0.12621 0.00278 C -0.13264 0.0051 -0.13923 0.00649 -0.14531 0.00949 C -0.15226 0.0132 -0.15885 0.01783 -0.16528 0.02292 C -0.17621 0.03172 -0.18906 0.04468 -0.19826 0.05764 C -0.2033 0.06436 -0.20781 0.07153 -0.21232 0.07894 C -0.21562 0.08426 -0.21857 0.09028 -0.22135 0.0963 C -0.23055 0.11644 -0.23698 0.1382 -0.24028 0.16158 C -0.24167 0.17084 -0.24305 0.1801 -0.24427 0.18959 C -0.24531 0.19746 -0.24722 0.21343 -0.24722 0.21343 C -0.24601 0.24098 -0.24566 0.26875 -0.24323 0.29607 C -0.24271 0.30255 -0.23455 0.33149 -0.23229 0.3375 C -0.22448 0.35834 -0.21337 0.38195 -0.20035 0.39746 C -0.19722 0.40093 -0.19444 0.40487 -0.19132 0.40811 C -0.18837 0.41112 -0.18524 0.4132 -0.18229 0.41598 C -0.17986 0.41852 -0.17795 0.42223 -0.17535 0.42408 C -0.17292 0.4257 -0.16996 0.4257 -0.16736 0.42662 C -0.14809 0.43357 -0.16441 0.42871 -0.14722 0.43195 C -0.14323 0.43287 -0.13923 0.43403 -0.13524 0.43473 C -0.12969 0.43565 -0.12396 0.43635 -0.11823 0.43727 C -0.11285 0.43843 -0.10764 0.44051 -0.10226 0.44144 C -0.09531 0.44237 -0.08837 0.44237 -0.08125 0.44283 L -0.02726 0.44144 C -0.025 0.44121 -0.02257 0.44028 -0.02031 0.44005 C -0.00729 0.43866 -0.00764 0.43866 0.0007 0.43866 L 0.00382 0.43866 " pathEditMode="relative" ptsTypes="AAAAAAAAAAAAAAAAAAAAAAAAAA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53313" y="5180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Please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26080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-0.00023 L -0.0448 2.59259E-6 C -0.05903 -0.00417 -0.05608 -0.0044 -0.07605 -0.00162 C -0.08299 -0.00047 -0.08993 0.00069 -0.09653 0.0037 C -0.10157 0.00602 -0.1066 0.0074 -0.11112 0.01041 C -0.1165 0.01412 -0.12153 0.01875 -0.12639 0.02384 C -0.13473 0.03264 -0.14462 0.0456 -0.15157 0.05856 C -0.15539 0.06528 -0.15886 0.07245 -0.16233 0.07986 C -0.16493 0.08518 -0.16719 0.09097 -0.16928 0.09699 C -0.17622 0.11713 -0.18108 0.13889 -0.18368 0.16227 C -0.18473 0.17153 -0.18577 0.18055 -0.18681 0.19004 C -0.1875 0.19791 -0.18889 0.21389 -0.18889 0.21412 C -0.18803 0.24143 -0.18785 0.26898 -0.18594 0.29629 C -0.18559 0.30278 -0.17934 0.33171 -0.17761 0.33773 C -0.17153 0.35833 -0.1632 0.38194 -0.15313 0.39745 C -0.15087 0.40092 -0.14862 0.40486 -0.14636 0.4081 C -0.1441 0.41111 -0.14167 0.41319 -0.13941 0.41597 C -0.1375 0.41852 -0.13612 0.42222 -0.13403 0.42407 C -0.1323 0.42569 -0.13004 0.42569 -0.12796 0.42662 C -0.11337 0.43356 -0.1257 0.4287 -0.11268 0.43194 C -0.10955 0.43287 -0.1066 0.43403 -0.10348 0.43472 C -0.09931 0.43565 -0.0948 0.43634 -0.09046 0.43727 C -0.08646 0.43842 -0.08247 0.44051 -0.0783 0.44143 C -0.07292 0.44236 -0.06771 0.44236 -0.06233 0.44282 L -0.02101 0.44143 C -0.01928 0.4412 -0.01754 0.44028 -0.0158 0.44004 C -0.00573 0.43865 -0.00608 0.43865 0.00034 0.43865 L 0.00277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875234" y="518049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AF86F-0BB3-4172-5112-EDD5128B635A}"/>
              </a:ext>
            </a:extLst>
          </p:cNvPr>
          <p:cNvSpPr txBox="1"/>
          <p:nvPr/>
        </p:nvSpPr>
        <p:spPr>
          <a:xfrm>
            <a:off x="181884" y="5937031"/>
            <a:ext cx="8097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The prediction is not just based on the current word, </a:t>
            </a:r>
          </a:p>
          <a:p>
            <a:r>
              <a:rPr lang="en-US" i="1" dirty="0"/>
              <a:t>the hidden state is storing a representation of what has been generated so far.</a:t>
            </a:r>
          </a:p>
        </p:txBody>
      </p:sp>
    </p:spTree>
    <p:extLst>
      <p:ext uri="{BB962C8B-B14F-4D97-AF65-F5344CB8AC3E}">
        <p14:creationId xmlns:p14="http://schemas.microsoft.com/office/powerpoint/2010/main" val="2768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49 0.01412 -0.12153 0.01875 -0.12639 0.02384 C -0.13472 0.03264 -0.14462 0.0456 -0.15156 0.05856 C -0.15538 0.06528 -0.15885 0.07245 -0.16233 0.07986 C -0.16493 0.08518 -0.16719 0.09097 -0.16927 0.09699 C -0.17622 0.11713 -0.18108 0.13889 -0.18368 0.16227 C -0.18472 0.17153 -0.18576 0.18055 -0.18681 0.19004 C -0.1875 0.19791 -0.18889 0.21389 -0.18889 0.21412 C -0.18802 0.24143 -0.18785 0.26898 -0.18594 0.29629 C -0.18559 0.30278 -0.17934 0.33171 -0.1776 0.33773 C -0.17153 0.35833 -0.16319 0.38194 -0.15313 0.39745 C -0.15087 0.40092 -0.14861 0.40486 -0.14635 0.4081 C -0.1441 0.41111 -0.14167 0.41319 -0.13941 0.41597 C -0.1375 0.41852 -0.13611 0.42222 -0.13403 0.42407 C -0.13229 0.42569 -0.13004 0.42569 -0.12795 0.42662 C -0.11337 0.43356 -0.12569 0.4287 -0.11267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FF33-BB23-EB98-0437-789C33E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25D9-E9D1-6678-3AE2-806E92CE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5.5 and 5.6, Textbook 1 (skip the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6145-567F-D678-FE63-A45C14C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5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975706" y="5180490"/>
            <a:ext cx="56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26706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2 -0.00417 -0.05607 -0.0044 -0.07604 -0.00162 C -0.08298 -0.00047 -0.08993 0.00069 -0.09652 0.0037 C -0.10156 0.00602 -0.10659 0.0074 -0.11111 0.01041 C -0.11649 0.01412 -0.12152 0.01875 -0.12639 0.02384 C -0.13472 0.03264 -0.14461 0.0456 -0.15156 0.05856 C -0.15538 0.06528 -0.15885 0.07245 -0.16232 0.07986 C -0.16493 0.08518 -0.16718 0.09097 -0.16927 0.09699 C -0.17621 0.11713 -0.18107 0.13889 -0.18368 0.16227 C -0.18472 0.17153 -0.18576 0.18055 -0.1868 0.19004 C -0.1875 0.19791 -0.18889 0.21389 -0.18889 0.21412 C -0.18802 0.24143 -0.18784 0.26898 -0.18593 0.29629 C -0.18559 0.30278 -0.17934 0.33171 -0.1776 0.33773 C -0.17152 0.35833 -0.16319 0.38194 -0.15312 0.39745 C -0.15086 0.40092 -0.14861 0.40486 -0.14635 0.4081 C -0.14409 0.41111 -0.14166 0.41319 -0.13941 0.41597 C -0.1375 0.41852 -0.13611 0.42222 -0.13402 0.42407 C -0.13229 0.42569 -0.13003 0.42569 -0.12795 0.42662 C -0.11336 0.43356 -0.12569 0.4287 -0.11267 0.43194 C -0.10955 0.43287 -0.10659 0.43403 -0.10347 0.43472 C -0.0993 0.43565 -0.09479 0.43634 -0.09045 0.43727 C -0.08645 0.43842 -0.08246 0.44051 -0.0783 0.44143 C -0.07291 0.44236 -0.0677 0.44236 -0.06232 0.44282 L -0.021 0.44143 C -0.01927 0.4412 -0.01753 0.44028 -0.0158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924426" y="5160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your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30761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5 0.01412 -0.12153 0.01875 -0.12639 0.02384 C -0.13472 0.03264 -0.14462 0.0456 -0.15156 0.05856 C -0.15538 0.06528 -0.15886 0.07245 -0.16233 0.07986 C -0.16493 0.08518 -0.16719 0.09097 -0.16927 0.09699 C -0.17622 0.11713 -0.18108 0.13889 -0.18368 0.16227 C -0.18472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29 0.42569 -0.13004 0.42569 -0.12795 0.42662 C -0.11337 0.43356 -0.1257 0.4287 -0.11268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4015059" y="51804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35949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2 -0.00417 -0.05607 -0.0044 -0.07604 -0.00162 C -0.08298 -0.00047 -0.08993 0.00069 -0.09652 0.0037 C -0.10156 0.00602 -0.10659 0.0074 -0.11111 0.01041 C -0.11649 0.01412 -0.12152 0.01875 -0.12639 0.02384 C -0.13472 0.03264 -0.14461 0.0456 -0.15156 0.05856 C -0.15538 0.06528 -0.15885 0.07245 -0.16232 0.07986 C -0.16493 0.08518 -0.16718 0.09097 -0.16927 0.09699 C -0.17621 0.11713 -0.18107 0.13889 -0.18368 0.16227 C -0.18472 0.17153 -0.18576 0.18055 -0.1868 0.19004 C -0.1875 0.19791 -0.18889 0.21389 -0.18889 0.21412 C -0.18802 0.24143 -0.18784 0.26898 -0.18593 0.29629 C -0.18559 0.30278 -0.17934 0.33171 -0.1776 0.33773 C -0.17152 0.35833 -0.16319 0.38194 -0.15312 0.39745 C -0.15086 0.40092 -0.14861 0.40486 -0.14635 0.4081 C -0.14409 0.41111 -0.14166 0.41319 -0.13941 0.41597 C -0.1375 0.41852 -0.13611 0.42222 -0.13402 0.42407 C -0.13229 0.42569 -0.13003 0.42569 -0.12795 0.42662 C -0.11336 0.43356 -0.12569 0.4287 -0.11267 0.43194 C -0.10954 0.43287 -0.10659 0.43403 -0.10347 0.43472 C -0.0993 0.43565 -0.09479 0.43634 -0.09045 0.43727 C -0.08645 0.43842 -0.08246 0.44051 -0.07829 0.44143 C -0.07291 0.44236 -0.0677 0.44236 -0.06232 0.44282 L -0.021 0.44143 C -0.01927 0.4412 -0.01753 0.44028 -0.01579 0.44004 C -0.00573 0.43865 -0.00607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3E3CB-9E7B-4B35-909C-95266CC1BDE8}"/>
              </a:ext>
            </a:extLst>
          </p:cNvPr>
          <p:cNvSpPr/>
          <p:nvPr/>
        </p:nvSpPr>
        <p:spPr>
          <a:xfrm>
            <a:off x="3469822" y="3015179"/>
            <a:ext cx="1524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22810" y="2635274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stCxn id="5" idx="0"/>
            <a:endCxn id="16" idx="2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4033619" y="51484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phone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002C1-9242-5002-BA0C-ED8692311245}"/>
              </a:ext>
            </a:extLst>
          </p:cNvPr>
          <p:cNvSpPr txBox="1"/>
          <p:nvPr/>
        </p:nvSpPr>
        <p:spPr>
          <a:xfrm>
            <a:off x="3931704" y="21816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&lt;end&gt;</a:t>
            </a:r>
          </a:p>
        </p:txBody>
      </p:sp>
    </p:spTree>
    <p:extLst>
      <p:ext uri="{BB962C8B-B14F-4D97-AF65-F5344CB8AC3E}">
        <p14:creationId xmlns:p14="http://schemas.microsoft.com/office/powerpoint/2010/main" val="171228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4479 2.59259E-6 C -0.05903 -0.00417 -0.05608 -0.0044 -0.07604 -0.00162 C -0.08299 -0.00047 -0.08993 0.00069 -0.09653 0.0037 C -0.10156 0.00602 -0.1066 0.0074 -0.11111 0.01041 C -0.11649 0.01412 -0.12153 0.01875 -0.12639 0.02384 C -0.13472 0.03264 -0.14462 0.0456 -0.15156 0.05856 C -0.15538 0.06528 -0.15886 0.07245 -0.16233 0.07986 C -0.16493 0.08518 -0.16719 0.09097 -0.16927 0.09699 C -0.17622 0.11713 -0.18108 0.13889 -0.18368 0.16227 C -0.18472 0.17153 -0.18577 0.18055 -0.18681 0.19004 C -0.1875 0.19791 -0.18889 0.21389 -0.18889 0.21412 C -0.18802 0.24143 -0.18785 0.26898 -0.18594 0.29629 C -0.18559 0.30278 -0.17934 0.33171 -0.17761 0.33773 C -0.17153 0.35833 -0.1632 0.38194 -0.15313 0.39745 C -0.15087 0.40092 -0.14861 0.40486 -0.14636 0.4081 C -0.1441 0.41111 -0.14167 0.41319 -0.13941 0.41597 C -0.1375 0.41852 -0.13611 0.42222 -0.13403 0.42407 C -0.13229 0.42569 -0.13004 0.42569 -0.12795 0.42662 C -0.11337 0.43356 -0.1257 0.4287 -0.11268 0.43194 C -0.10955 0.43287 -0.1066 0.43403 -0.10347 0.43472 C -0.09931 0.43565 -0.09479 0.43634 -0.09045 0.43727 C -0.08646 0.43842 -0.08247 0.44051 -0.0783 0.44143 C -0.07292 0.44236 -0.06771 0.44236 -0.06233 0.44282 L -0.02101 0.44143 C -0.01927 0.4412 -0.01754 0.44028 -0.0158 0.44004 C -0.00573 0.43865 -0.00608 0.43865 0.00035 0.43865 L 0.00278 0.43865 " pathEditMode="relative" rAng="0" ptsTypes="AAAAAAAAAAAAAAAA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DF3F-1CDF-902F-CA49-E14ECA2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93EE-29FE-6807-32A2-72536CC7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 word is a classification task where each word is a class</a:t>
            </a:r>
          </a:p>
          <a:p>
            <a:pPr lvl="1"/>
            <a:r>
              <a:rPr lang="en-US" dirty="0"/>
              <a:t>Analogous to skip-gram model </a:t>
            </a:r>
          </a:p>
          <a:p>
            <a:r>
              <a:rPr lang="en-US" dirty="0"/>
              <a:t>Use </a:t>
            </a:r>
            <a:r>
              <a:rPr lang="en-US" dirty="0" err="1"/>
              <a:t>softmax</a:t>
            </a:r>
            <a:r>
              <a:rPr lang="en-US" dirty="0"/>
              <a:t> activation for predictions</a:t>
            </a:r>
          </a:p>
          <a:p>
            <a:pPr lvl="1"/>
            <a:r>
              <a:rPr lang="en-US" dirty="0"/>
              <a:t>Probability for each word</a:t>
            </a:r>
          </a:p>
          <a:p>
            <a:r>
              <a:rPr lang="en-US" dirty="0"/>
              <a:t>Use cross-entropy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FC657-2882-9C0A-0F9B-73F1F92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09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1E0-92E0-4CD0-A129-A7A71E0C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547"/>
            <a:ext cx="8229600" cy="1143000"/>
          </a:xfrm>
        </p:spPr>
        <p:txBody>
          <a:bodyPr/>
          <a:lstStyle/>
          <a:p>
            <a:r>
              <a:rPr lang="en-US" dirty="0"/>
              <a:t>RNN: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8C82-DDA5-4C7E-89CE-EBC32FBE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49ED-6030-4CEF-B28E-44DBAD0D1088}"/>
              </a:ext>
            </a:extLst>
          </p:cNvPr>
          <p:cNvSpPr/>
          <p:nvPr/>
        </p:nvSpPr>
        <p:spPr>
          <a:xfrm>
            <a:off x="3352800" y="3695700"/>
            <a:ext cx="17526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AE5FC-504A-438D-90DB-F80BEBDA8716}"/>
              </a:ext>
            </a:extLst>
          </p:cNvPr>
          <p:cNvCxnSpPr>
            <a:cxnSpLocks/>
          </p:cNvCxnSpPr>
          <p:nvPr/>
        </p:nvCxnSpPr>
        <p:spPr>
          <a:xfrm flipV="1">
            <a:off x="4230461" y="2366269"/>
            <a:ext cx="0" cy="37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D29236-9FDC-4D2D-B318-67726AB5AA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222810" y="4065032"/>
            <a:ext cx="6290" cy="9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410261-E586-40BC-BA37-391F32D926A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29100" y="3384511"/>
            <a:ext cx="2722" cy="31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DE3A6-5D7E-42C3-9EB0-4139F9F71EB0}"/>
              </a:ext>
            </a:extLst>
          </p:cNvPr>
          <p:cNvCxnSpPr>
            <a:stCxn id="5" idx="3"/>
          </p:cNvCxnSpPr>
          <p:nvPr/>
        </p:nvCxnSpPr>
        <p:spPr>
          <a:xfrm>
            <a:off x="5105400" y="388036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8C44B-5535-4B2F-8BAC-2931E6DEA508}"/>
              </a:ext>
            </a:extLst>
          </p:cNvPr>
          <p:cNvCxnSpPr>
            <a:cxnSpLocks/>
          </p:cNvCxnSpPr>
          <p:nvPr/>
        </p:nvCxnSpPr>
        <p:spPr>
          <a:xfrm flipV="1">
            <a:off x="5715000" y="3537466"/>
            <a:ext cx="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CFB857-DD22-4FA2-A817-6D11A4AF32AE}"/>
              </a:ext>
            </a:extLst>
          </p:cNvPr>
          <p:cNvCxnSpPr>
            <a:cxnSpLocks/>
          </p:cNvCxnSpPr>
          <p:nvPr/>
        </p:nvCxnSpPr>
        <p:spPr>
          <a:xfrm flipH="1">
            <a:off x="2895600" y="3537466"/>
            <a:ext cx="281940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BA7BD1-6BAD-46C7-B8CA-A2BE7407904F}"/>
              </a:ext>
            </a:extLst>
          </p:cNvPr>
          <p:cNvCxnSpPr>
            <a:cxnSpLocks/>
          </p:cNvCxnSpPr>
          <p:nvPr/>
        </p:nvCxnSpPr>
        <p:spPr>
          <a:xfrm>
            <a:off x="2895600" y="3537466"/>
            <a:ext cx="0" cy="71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409A9-4C91-4505-84B8-12D016C6B98E}"/>
              </a:ext>
            </a:extLst>
          </p:cNvPr>
          <p:cNvCxnSpPr/>
          <p:nvPr/>
        </p:nvCxnSpPr>
        <p:spPr>
          <a:xfrm>
            <a:off x="2895600" y="4249444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7C5C2-4357-4694-BEFA-16A88EFECF9D}"/>
              </a:ext>
            </a:extLst>
          </p:cNvPr>
          <p:cNvCxnSpPr/>
          <p:nvPr/>
        </p:nvCxnSpPr>
        <p:spPr>
          <a:xfrm flipV="1">
            <a:off x="3810000" y="4065032"/>
            <a:ext cx="0" cy="18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A2A431-8D4F-714F-9C5F-692EB6292B0B}"/>
              </a:ext>
            </a:extLst>
          </p:cNvPr>
          <p:cNvSpPr txBox="1"/>
          <p:nvPr/>
        </p:nvSpPr>
        <p:spPr>
          <a:xfrm>
            <a:off x="3764465" y="49943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cell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63ACF9-B8D8-AF8E-FB93-E3C90B0FF11C}"/>
              </a:ext>
            </a:extLst>
          </p:cNvPr>
          <p:cNvGrpSpPr/>
          <p:nvPr/>
        </p:nvGrpSpPr>
        <p:grpSpPr>
          <a:xfrm>
            <a:off x="2913489" y="1285524"/>
            <a:ext cx="2877711" cy="1041449"/>
            <a:chOff x="2971800" y="1524000"/>
            <a:chExt cx="2877711" cy="10414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6002C1-9242-5002-BA0C-ED8692311245}"/>
                </a:ext>
              </a:extLst>
            </p:cNvPr>
            <p:cNvSpPr txBox="1"/>
            <p:nvPr/>
          </p:nvSpPr>
          <p:spPr>
            <a:xfrm>
              <a:off x="2971800" y="2196117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phone  dog   jumped …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16956A-B387-863E-FBDD-3C833DB838BF}"/>
                </a:ext>
              </a:extLst>
            </p:cNvPr>
            <p:cNvSpPr/>
            <p:nvPr/>
          </p:nvSpPr>
          <p:spPr>
            <a:xfrm>
              <a:off x="3496256" y="1524000"/>
              <a:ext cx="228600" cy="7462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EEE1CB-9CA5-4027-4966-2444B1E914C3}"/>
                </a:ext>
              </a:extLst>
            </p:cNvPr>
            <p:cNvSpPr/>
            <p:nvPr/>
          </p:nvSpPr>
          <p:spPr>
            <a:xfrm>
              <a:off x="4182055" y="2043162"/>
              <a:ext cx="228600" cy="2243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1F3081-6BA2-C8BB-5FA2-4A4AE549F064}"/>
                </a:ext>
              </a:extLst>
            </p:cNvPr>
            <p:cNvSpPr/>
            <p:nvPr/>
          </p:nvSpPr>
          <p:spPr>
            <a:xfrm>
              <a:off x="4901483" y="1898152"/>
              <a:ext cx="228600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11F327-1AA6-4851-F0B3-F09BE4EF5546}"/>
              </a:ext>
            </a:extLst>
          </p:cNvPr>
          <p:cNvSpPr txBox="1"/>
          <p:nvPr/>
        </p:nvSpPr>
        <p:spPr>
          <a:xfrm>
            <a:off x="3732572" y="27383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841A38-8FE7-665A-2849-651C9018DECA}"/>
              </a:ext>
            </a:extLst>
          </p:cNvPr>
          <p:cNvGrpSpPr/>
          <p:nvPr/>
        </p:nvGrpSpPr>
        <p:grpSpPr>
          <a:xfrm rot="16200000">
            <a:off x="4215184" y="2075331"/>
            <a:ext cx="45719" cy="2179319"/>
            <a:chOff x="1905000" y="4038600"/>
            <a:chExt cx="45719" cy="217931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74C5BC-2D20-50D7-D81F-A832E64397C6}"/>
                </a:ext>
              </a:extLst>
            </p:cNvPr>
            <p:cNvSpPr/>
            <p:nvPr/>
          </p:nvSpPr>
          <p:spPr>
            <a:xfrm>
              <a:off x="1905000" y="4038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AF8CDA-3C77-7E08-CFB9-D07E1DF00AEB}"/>
                </a:ext>
              </a:extLst>
            </p:cNvPr>
            <p:cNvSpPr/>
            <p:nvPr/>
          </p:nvSpPr>
          <p:spPr>
            <a:xfrm>
              <a:off x="1905000" y="4191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15CCB6-90F1-A587-C4F4-572AA7569857}"/>
                </a:ext>
              </a:extLst>
            </p:cNvPr>
            <p:cNvSpPr/>
            <p:nvPr/>
          </p:nvSpPr>
          <p:spPr>
            <a:xfrm>
              <a:off x="1905000" y="4343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6A778E-3A89-40D4-FD9E-966EB07F5F4A}"/>
                </a:ext>
              </a:extLst>
            </p:cNvPr>
            <p:cNvSpPr/>
            <p:nvPr/>
          </p:nvSpPr>
          <p:spPr>
            <a:xfrm>
              <a:off x="1905000" y="4495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13AF5B-0CC6-8475-B571-010FBBEB4DEC}"/>
                </a:ext>
              </a:extLst>
            </p:cNvPr>
            <p:cNvSpPr/>
            <p:nvPr/>
          </p:nvSpPr>
          <p:spPr>
            <a:xfrm>
              <a:off x="1905000" y="4648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4AA85E-98FD-65D6-1ECB-FD8B2D43EADA}"/>
                </a:ext>
              </a:extLst>
            </p:cNvPr>
            <p:cNvSpPr/>
            <p:nvPr/>
          </p:nvSpPr>
          <p:spPr>
            <a:xfrm>
              <a:off x="1905000" y="4800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346463-7F17-8ADC-850E-FFD6B7C082F2}"/>
                </a:ext>
              </a:extLst>
            </p:cNvPr>
            <p:cNvSpPr/>
            <p:nvPr/>
          </p:nvSpPr>
          <p:spPr>
            <a:xfrm>
              <a:off x="1905000" y="4953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AD7835-B406-D2B7-ECA8-2D281A841DBC}"/>
                </a:ext>
              </a:extLst>
            </p:cNvPr>
            <p:cNvSpPr/>
            <p:nvPr/>
          </p:nvSpPr>
          <p:spPr>
            <a:xfrm>
              <a:off x="1905000" y="4953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AE8970-64BD-8AD1-3D59-D7C9CA7B49E4}"/>
                </a:ext>
              </a:extLst>
            </p:cNvPr>
            <p:cNvSpPr/>
            <p:nvPr/>
          </p:nvSpPr>
          <p:spPr>
            <a:xfrm>
              <a:off x="1905000" y="5105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CB8F31-DC27-EA6F-513D-91B53046224E}"/>
                </a:ext>
              </a:extLst>
            </p:cNvPr>
            <p:cNvSpPr/>
            <p:nvPr/>
          </p:nvSpPr>
          <p:spPr>
            <a:xfrm>
              <a:off x="1905000" y="5257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718E2A-E99C-1BB2-123E-35765D7178FE}"/>
                </a:ext>
              </a:extLst>
            </p:cNvPr>
            <p:cNvSpPr/>
            <p:nvPr/>
          </p:nvSpPr>
          <p:spPr>
            <a:xfrm>
              <a:off x="1905000" y="5410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904990-FD98-D459-3DAB-2D771C1591E2}"/>
                </a:ext>
              </a:extLst>
            </p:cNvPr>
            <p:cNvSpPr/>
            <p:nvPr/>
          </p:nvSpPr>
          <p:spPr>
            <a:xfrm>
              <a:off x="1905000" y="55626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F7EDA8-8402-3B9D-CB00-841E984CCCF9}"/>
                </a:ext>
              </a:extLst>
            </p:cNvPr>
            <p:cNvSpPr/>
            <p:nvPr/>
          </p:nvSpPr>
          <p:spPr>
            <a:xfrm>
              <a:off x="1905000" y="5715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AD31F2-791F-DA75-3A9F-3850885F959F}"/>
                </a:ext>
              </a:extLst>
            </p:cNvPr>
            <p:cNvSpPr/>
            <p:nvPr/>
          </p:nvSpPr>
          <p:spPr>
            <a:xfrm>
              <a:off x="1905000" y="5867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F697E3C-5506-8F56-8797-92DFB152A937}"/>
                </a:ext>
              </a:extLst>
            </p:cNvPr>
            <p:cNvSpPr/>
            <p:nvPr/>
          </p:nvSpPr>
          <p:spPr>
            <a:xfrm>
              <a:off x="1905000" y="6019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CDE489-95EA-876E-6F7E-F11E1915E0C0}"/>
                </a:ext>
              </a:extLst>
            </p:cNvPr>
            <p:cNvSpPr/>
            <p:nvPr/>
          </p:nvSpPr>
          <p:spPr>
            <a:xfrm>
              <a:off x="1905000" y="61722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F861515-AF63-A470-6172-A8BAD15A2FA5}"/>
              </a:ext>
            </a:extLst>
          </p:cNvPr>
          <p:cNvSpPr txBox="1"/>
          <p:nvPr/>
        </p:nvSpPr>
        <p:spPr>
          <a:xfrm>
            <a:off x="3773123" y="112917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38319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F8C-8E15-2710-90E2-CCAF62CC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4462-7F01-A54A-7941-476A604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generate a sentence, the next word will be sampled from the </a:t>
            </a:r>
            <a:r>
              <a:rPr lang="en-US" dirty="0" err="1"/>
              <a:t>softmax</a:t>
            </a:r>
            <a:r>
              <a:rPr lang="en-US" dirty="0"/>
              <a:t> probability distribution</a:t>
            </a:r>
          </a:p>
          <a:p>
            <a:pPr lvl="1"/>
            <a:r>
              <a:rPr lang="en-US" dirty="0"/>
              <a:t>If phone has 0.6 probability then it will be sampled (generated) with 0.6 probability </a:t>
            </a:r>
          </a:p>
          <a:p>
            <a:pPr lvl="1"/>
            <a:r>
              <a:rPr lang="en-US" dirty="0"/>
              <a:t>This way same sentence will not be generated every time</a:t>
            </a:r>
          </a:p>
          <a:p>
            <a:pPr lvl="1"/>
            <a:r>
              <a:rPr lang="en-US" dirty="0"/>
              <a:t>A sentence with higher probability will be more likely generated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27AC2-EA55-619D-4AE8-AB3A439B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953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CF8C-8E15-2710-90E2-CCAF62CC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RNN-Based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4462-7F01-A54A-7941-476A604F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train, we need sentences in which the input and output (target) are shifted by one word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is very easy to create such training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27AC2-EA55-619D-4AE8-AB3A439B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27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02D3BF-131D-8D4E-2947-1321779CA54D}"/>
              </a:ext>
            </a:extLst>
          </p:cNvPr>
          <p:cNvGrpSpPr/>
          <p:nvPr/>
        </p:nvGrpSpPr>
        <p:grpSpPr>
          <a:xfrm>
            <a:off x="457200" y="2971800"/>
            <a:ext cx="7495032" cy="1161533"/>
            <a:chOff x="457200" y="3400287"/>
            <a:chExt cx="7495032" cy="11615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4C8AD5-E277-5472-EC9A-B83B2CEF6F74}"/>
                </a:ext>
              </a:extLst>
            </p:cNvPr>
            <p:cNvSpPr txBox="1"/>
            <p:nvPr/>
          </p:nvSpPr>
          <p:spPr>
            <a:xfrm>
              <a:off x="484632" y="4038600"/>
              <a:ext cx="74676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Input: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&lt;start&gt; Please turn off your cell  phone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59CF11-55EE-6B4C-4DF6-E95C7F1893EA}"/>
                </a:ext>
              </a:extLst>
            </p:cNvPr>
            <p:cNvSpPr txBox="1"/>
            <p:nvPr/>
          </p:nvSpPr>
          <p:spPr>
            <a:xfrm>
              <a:off x="457200" y="3400287"/>
              <a:ext cx="74676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lang="en-US" sz="2800" i="1" dirty="0">
                  <a:solidFill>
                    <a:srgbClr val="009900"/>
                  </a:solidFill>
                  <a:latin typeface="Calibri"/>
                </a:rPr>
                <a:t>Target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Please turn  off   your cell  phone</a:t>
              </a:r>
              <a:r>
                <a:rPr lang="en-US" sz="2800" dirty="0">
                  <a:solidFill>
                    <a:srgbClr val="009900"/>
                  </a:solidFill>
                  <a:latin typeface="Calibri"/>
                </a:rPr>
                <a:t> &lt;end&gt;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36DF46-5E5A-4FD2-3727-8F5BB1D3BEE8}"/>
                </a:ext>
              </a:extLst>
            </p:cNvPr>
            <p:cNvCxnSpPr/>
            <p:nvPr/>
          </p:nvCxnSpPr>
          <p:spPr>
            <a:xfrm flipV="1">
              <a:off x="2514600" y="3863181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1C32D2-3A74-EA68-4392-D604A26C2F58}"/>
                </a:ext>
              </a:extLst>
            </p:cNvPr>
            <p:cNvCxnSpPr/>
            <p:nvPr/>
          </p:nvCxnSpPr>
          <p:spPr>
            <a:xfrm flipV="1">
              <a:off x="3352800" y="3863181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2416B8-02A5-D5DE-73DB-EA5303EC3FA4}"/>
                </a:ext>
              </a:extLst>
            </p:cNvPr>
            <p:cNvCxnSpPr/>
            <p:nvPr/>
          </p:nvCxnSpPr>
          <p:spPr>
            <a:xfrm flipV="1">
              <a:off x="4114800" y="3863181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79CFB9-177C-E564-3BE6-CDB933E2C29C}"/>
                </a:ext>
              </a:extLst>
            </p:cNvPr>
            <p:cNvCxnSpPr/>
            <p:nvPr/>
          </p:nvCxnSpPr>
          <p:spPr>
            <a:xfrm flipV="1">
              <a:off x="4876800" y="3863181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5DB0B5-1F20-87F6-8E2B-663968C025DD}"/>
                </a:ext>
              </a:extLst>
            </p:cNvPr>
            <p:cNvCxnSpPr/>
            <p:nvPr/>
          </p:nvCxnSpPr>
          <p:spPr>
            <a:xfrm flipV="1">
              <a:off x="5410200" y="3863181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8D1615-AD3B-3589-2F29-D4F57A5EAE9C}"/>
                </a:ext>
              </a:extLst>
            </p:cNvPr>
            <p:cNvCxnSpPr/>
            <p:nvPr/>
          </p:nvCxnSpPr>
          <p:spPr>
            <a:xfrm flipV="1">
              <a:off x="6248400" y="3852270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A40447-AEDF-B7BA-2326-3E15D53A78EB}"/>
                </a:ext>
              </a:extLst>
            </p:cNvPr>
            <p:cNvCxnSpPr/>
            <p:nvPr/>
          </p:nvCxnSpPr>
          <p:spPr>
            <a:xfrm flipV="1">
              <a:off x="7239000" y="3852270"/>
              <a:ext cx="0" cy="327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00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C5BB-3D89-7EF9-9875-8918D987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RNN-Based </a:t>
            </a:r>
            <a:r>
              <a:rPr lang="en-US" dirty="0"/>
              <a:t>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FDD8-274F-0C8A-78B5-E2767A63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Instead of working with words, RNNs can also be trained to work with characters</a:t>
            </a:r>
          </a:p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It will pick up word morphology (how words are formed) and handle new words more easily, e.g. “doggy” </a:t>
            </a:r>
          </a:p>
          <a:p>
            <a:r>
              <a:rPr lang="en-US" dirty="0"/>
              <a:t>No problem in handling unknown words (OOV – out of vocabulary)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Cannot directly learn about words </a:t>
            </a:r>
          </a:p>
          <a:p>
            <a:r>
              <a:rPr lang="en-US" dirty="0"/>
              <a:t>Needs to learn how sequence of some characters means something special “d-o-g =&gt; dog”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D8BFD-E193-2AB6-050F-BB4B74F2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C0F10FA-7209-4340-B614-45D2CB7046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Training and Testing a Language Model</a:t>
            </a:r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2721AB7-3F82-455F-A3EC-174DED45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 language model must be trained on a large corpus of text to get good estimates of the probabilities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Model can be evaluated based on its ability to predict a high probability for a test corpus (not overlapping with training corpus)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Ideally, the training (and test) corpus should be representative of the actual application data</a:t>
            </a: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DDAD1-DEDE-4D68-9006-2D0CA83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A2CEEB-5C60-4B00-975F-6CE73E58E46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34838D7-1BB2-4EB4-B564-32D88C1069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Unknown Words</a:t>
            </a: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2C6E484-23AB-402C-ADAC-148643D4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82713"/>
            <a:ext cx="77724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How to handle words in the test corpus that did not occur in the training data, i.e. </a:t>
            </a:r>
            <a:r>
              <a:rPr lang="en-US" altLang="en-US" sz="3200" b="1" i="1" dirty="0">
                <a:latin typeface="Calibri" panose="020F0502020204030204" pitchFamily="34" charset="0"/>
              </a:rPr>
              <a:t>out of vocabulary </a:t>
            </a:r>
            <a:r>
              <a:rPr lang="en-US" altLang="en-US" sz="3200" dirty="0">
                <a:latin typeface="Calibri" panose="020F0502020204030204" pitchFamily="34" charset="0"/>
              </a:rPr>
              <a:t>(OOV) words?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Train a model that includes an explicit symbol for an unknown word (&lt;UNK&gt;).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9900"/>
                </a:solidFill>
                <a:latin typeface="Calibri" panose="020F0502020204030204" pitchFamily="34" charset="0"/>
              </a:rPr>
              <a:t>Choose a vocabulary in advance and replace other words in the training corpus with &lt;UNK&gt;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9900"/>
                </a:solidFill>
                <a:latin typeface="Calibri" panose="020F0502020204030204" pitchFamily="34" charset="0"/>
              </a:rPr>
              <a:t>Estimate the probabilities associated with &lt;UNK&gt; like any other word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9900"/>
                </a:solidFill>
                <a:latin typeface="Calibri" panose="020F0502020204030204" pitchFamily="34" charset="0"/>
              </a:rPr>
              <a:t>Alternatively, replace the first occurrence of each word in the training data with &lt;UNK&gt;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solidFill>
                  <a:srgbClr val="009900"/>
                </a:solidFill>
                <a:latin typeface="Calibri" panose="020F0502020204030204" pitchFamily="34" charset="0"/>
              </a:rPr>
              <a:t>No need to choose a vocabulary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5F3B2-8B50-4B05-A7A4-2F70DA4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9C33AF-9F9B-4532-A277-1A09E7CB0CA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C825BC6-7E3D-4EDC-9736-2171A86289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Generative Model of a Language</a:t>
            </a:r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A93AACD-8800-4FF9-9841-61EFC448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An N-gram model can be seen as a probabilistic automata for generating sentences.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Append a unique start (&lt;start&gt;) and end (&lt;end&gt;) symbol to every sentence and treat these as additional words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CCE4119C-C30A-4803-99A3-C6AF602AC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83" y="4506913"/>
            <a:ext cx="82296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Start with an &lt;start&gt; symbol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Until &lt;end&gt; is generated do: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Stochastically pick the next word based on the conditional 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probability of each word given the previous N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1</a:t>
            </a:r>
            <a:r>
              <a:rPr lang="en-US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 words.</a:t>
            </a:r>
            <a:endParaRPr lang="en-US" altLang="en-US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8382D-B8FE-4E24-98FE-0464670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B1512D-63B4-4A13-8E94-F9257D2A4E3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3B77C18-6AD5-4AC9-8284-9CB0859113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Evaluation of an LM</a:t>
            </a:r>
            <a:endParaRPr lang="en-US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B9BE8F8-749D-4F44-988F-CE7F937A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Ideally, evaluate use of model in end application (e.g. speech recognition, machine translation etc.) (called </a:t>
            </a:r>
            <a:r>
              <a:rPr lang="en-US" altLang="en-US" sz="2800" b="1" i="1" dirty="0">
                <a:latin typeface="Calibri" panose="020F0502020204030204" pitchFamily="34" charset="0"/>
              </a:rPr>
              <a:t>extrinsic evaluation</a:t>
            </a:r>
            <a:r>
              <a:rPr lang="en-US" altLang="en-US" sz="2800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Realistic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Expensive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Evaluate on ability to model test corpus (called </a:t>
            </a:r>
            <a:r>
              <a:rPr lang="en-US" altLang="en-US" sz="2800" b="1" i="1" dirty="0">
                <a:latin typeface="Calibri" panose="020F0502020204030204" pitchFamily="34" charset="0"/>
              </a:rPr>
              <a:t>intrinsic evaluation</a:t>
            </a:r>
            <a:r>
              <a:rPr lang="en-US" altLang="en-US" sz="2800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Less realistic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Cheaper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solidFill>
                  <a:srgbClr val="009900"/>
                </a:solidFill>
                <a:latin typeface="Calibri" panose="020F0502020204030204" pitchFamily="34" charset="0"/>
              </a:rPr>
              <a:t>Does not guarantee improvement on end applications but often correlates</a:t>
            </a:r>
            <a:endParaRPr lang="en-US" altLang="en-US" sz="2000" dirty="0">
              <a:solidFill>
                <a:srgbClr val="0099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5BE08-A8B5-4295-8F67-3645022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E7F961-4597-4AA2-A1DC-76A6B55F78D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67C5-22A9-44C4-84B5-E4EA81D4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Perplexity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09C5-8FAF-4848-97B9-113C1323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Perplexity (PP) is a measure of how well a probability model predicts a sample data</a:t>
            </a:r>
          </a:p>
          <a:p>
            <a:pPr lvl="1"/>
            <a:r>
              <a:rPr lang="en-US" dirty="0"/>
              <a:t>Measure of how well a model “fits” the test data</a:t>
            </a:r>
          </a:p>
          <a:p>
            <a:pPr lvl="1"/>
            <a:r>
              <a:rPr lang="en-US" dirty="0"/>
              <a:t>Low perplexity indicates a better fit</a:t>
            </a:r>
          </a:p>
          <a:p>
            <a:pPr lvl="1"/>
            <a:r>
              <a:rPr lang="en-US" dirty="0"/>
              <a:t>Model is less “perplexed” by the test data which it never saw before</a:t>
            </a:r>
          </a:p>
          <a:p>
            <a:r>
              <a:rPr lang="en-US" dirty="0"/>
              <a:t>Uses the probability that the model assigns to the test corpus</a:t>
            </a:r>
          </a:p>
          <a:p>
            <a:pPr lvl="1"/>
            <a:r>
              <a:rPr lang="en-US" dirty="0"/>
              <a:t>The better model will assign a higher probability to the test data </a:t>
            </a:r>
          </a:p>
          <a:p>
            <a:r>
              <a:rPr lang="en-US" dirty="0"/>
              <a:t>It is an intrinsic evaluation measure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69DE3-ED7E-4B9D-9893-0311007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67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0516-75F9-476A-A556-FD2CAA8F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Perplexity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27A2-A223-40D2-9949-AE2F02835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>
                    <a:latin typeface="Calibri" panose="020F0502020204030204" pitchFamily="34" charset="0"/>
                  </a:rPr>
                  <a:t>Let W = w</a:t>
                </a:r>
                <a:r>
                  <a:rPr lang="en-US" altLang="en-US" sz="2400" baseline="-25000" dirty="0">
                    <a:latin typeface="Calibri" panose="020F0502020204030204" pitchFamily="34" charset="0"/>
                  </a:rPr>
                  <a:t>1</a:t>
                </a:r>
                <a:r>
                  <a:rPr lang="en-US" altLang="en-US" sz="2400" dirty="0">
                    <a:latin typeface="Calibri" panose="020F0502020204030204" pitchFamily="34" charset="0"/>
                  </a:rPr>
                  <a:t>w</a:t>
                </a:r>
                <a:r>
                  <a:rPr lang="en-US" altLang="en-US" sz="2400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en-US" sz="2400" dirty="0">
                    <a:latin typeface="Calibri" panose="020F0502020204030204" pitchFamily="34" charset="0"/>
                  </a:rPr>
                  <a:t>…</a:t>
                </a:r>
                <a:r>
                  <a:rPr lang="en-US" altLang="en-US" sz="2400" dirty="0" err="1">
                    <a:latin typeface="Calibri" panose="020F0502020204030204" pitchFamily="34" charset="0"/>
                  </a:rPr>
                  <a:t>w</a:t>
                </a:r>
                <a:r>
                  <a:rPr lang="en-US" altLang="en-US" sz="2400" baseline="-25000" dirty="0" err="1">
                    <a:latin typeface="Calibri" panose="020F0502020204030204" pitchFamily="34" charset="0"/>
                  </a:rPr>
                  <a:t>M</a:t>
                </a:r>
                <a:r>
                  <a:rPr lang="en-US" altLang="en-US" sz="2400" baseline="-25000" dirty="0">
                    <a:latin typeface="Calibri" panose="020F0502020204030204" pitchFamily="34" charset="0"/>
                  </a:rPr>
                  <a:t> </a:t>
                </a:r>
                <a:r>
                  <a:rPr lang="en-US" altLang="en-US" sz="2400" dirty="0">
                    <a:latin typeface="Calibri" panose="020F0502020204030204" pitchFamily="34" charset="0"/>
                  </a:rPr>
                  <a:t> be the entire sequence of words in a corpus </a:t>
                </a:r>
              </a:p>
              <a:p>
                <a:pPr lvl="1"/>
                <a:r>
                  <a:rPr lang="en-US" sz="2000" dirty="0"/>
                  <a:t>It will cross sentence boundaries, so include &lt;start&gt; and &lt;end&gt; in the probability computation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g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</a:rPr>
                  <a:t>Normalizes for the length (M) of the test corpus (longer corpus will make probability smaller) by taking the </a:t>
                </a:r>
                <a:r>
                  <a:rPr lang="en-US" altLang="en-US" sz="2000" dirty="0" err="1">
                    <a:latin typeface="Calibri" panose="020F0502020204030204" pitchFamily="34" charset="0"/>
                  </a:rPr>
                  <a:t>Mth</a:t>
                </a:r>
                <a:r>
                  <a:rPr lang="en-US" altLang="en-US" sz="2000" dirty="0">
                    <a:latin typeface="Calibri" panose="020F0502020204030204" pitchFamily="34" charset="0"/>
                  </a:rPr>
                  <a:t> root </a:t>
                </a:r>
              </a:p>
              <a:p>
                <a:pPr lvl="1"/>
                <a:r>
                  <a:rPr lang="en-US" altLang="en-US" sz="2000" dirty="0">
                    <a:latin typeface="Calibri" panose="020F0502020204030204" pitchFamily="34" charset="0"/>
                  </a:rPr>
                  <a:t>Takes the inverse (higher probability will lead to lower perplexity)</a:t>
                </a:r>
                <a:endParaRPr lang="en-US" sz="2000" dirty="0"/>
              </a:p>
              <a:p>
                <a:r>
                  <a:rPr lang="en-US" sz="2400" dirty="0"/>
                  <a:t>Perplexity of W for a bigram language model: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27A2-A223-40D2-9949-AE2F02835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E41C-368B-4689-A588-BDAB9C4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BE4-A71E-4B2E-9FE7-14B351992D43}" type="slidenum">
              <a:rPr lang="en-US" altLang="en-US" smtClean="0"/>
              <a:pPr/>
              <a:t>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52869-CAE8-4F6F-B099-32A6E4AD4E72}"/>
                  </a:ext>
                </a:extLst>
              </p:cNvPr>
              <p:cNvSpPr txBox="1"/>
              <p:nvPr/>
            </p:nvSpPr>
            <p:spPr>
              <a:xfrm>
                <a:off x="2743200" y="5587361"/>
                <a:ext cx="2808269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652869-CAE8-4F6F-B099-32A6E4AD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587361"/>
                <a:ext cx="2808269" cy="1077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2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229C062-DF40-42A0-9266-B73BD37FF5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067800" cy="1143000"/>
          </a:xfrm>
        </p:spPr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Model Combination</a:t>
            </a: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80BC27-8BBD-4612-B150-B77DA438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As N increases, the power (expressiveness) of an N-gram model increases, </a:t>
            </a:r>
            <a:r>
              <a:rPr lang="en-US" altLang="en-US" sz="3200" b="1" i="1" dirty="0">
                <a:latin typeface="Calibri" panose="020F0502020204030204" pitchFamily="34" charset="0"/>
              </a:rPr>
              <a:t>but</a:t>
            </a:r>
            <a:r>
              <a:rPr lang="en-US" altLang="en-US" sz="3200" dirty="0">
                <a:latin typeface="Calibri" panose="020F0502020204030204" pitchFamily="34" charset="0"/>
              </a:rPr>
              <a:t> the ability to estimate accurate probabilities from data decreases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A general approach is to combine the results of multiple N-gram models of increasing complexity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F228-18AB-4E3A-A500-B6461B88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483AA6-C41E-4B0E-B719-CA9FF97079A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1378</Words>
  <Application>Microsoft Office PowerPoint</Application>
  <PresentationFormat>On-screen Show (4:3)</PresentationFormat>
  <Paragraphs>202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Natural Language Processing</vt:lpstr>
      <vt:lpstr>Reading</vt:lpstr>
      <vt:lpstr>Training and Testing a Language Model</vt:lpstr>
      <vt:lpstr>Unknown Words</vt:lpstr>
      <vt:lpstr>Generative Model of a Language</vt:lpstr>
      <vt:lpstr>Evaluation of an LM</vt:lpstr>
      <vt:lpstr>Perplexity</vt:lpstr>
      <vt:lpstr>Perplexity</vt:lpstr>
      <vt:lpstr>Model Combination</vt:lpstr>
      <vt:lpstr>Interpolation</vt:lpstr>
      <vt:lpstr>Domain-specific LMs</vt:lpstr>
      <vt:lpstr>Large N-gram Language Models</vt:lpstr>
      <vt:lpstr>Advantages of N-Gram Based Language Models</vt:lpstr>
      <vt:lpstr>Limitations of N-Grams LMs: Long Distance Dependencies</vt:lpstr>
      <vt:lpstr>Limitations of N-Grams LMs: </vt:lpstr>
      <vt:lpstr>RNN-Based Language Model</vt:lpstr>
      <vt:lpstr>RNN: Illustration</vt:lpstr>
      <vt:lpstr>RNN: Illustration</vt:lpstr>
      <vt:lpstr>RNN: Illustration</vt:lpstr>
      <vt:lpstr>RNN: Illustration</vt:lpstr>
      <vt:lpstr>RNN: Illustration</vt:lpstr>
      <vt:lpstr>RNN: Illustration</vt:lpstr>
      <vt:lpstr>RNN: Illustration</vt:lpstr>
      <vt:lpstr>RNN-Based Language Model</vt:lpstr>
      <vt:lpstr>RNN: Illustration</vt:lpstr>
      <vt:lpstr>RNN-Based Language Model</vt:lpstr>
      <vt:lpstr>RNN-Based Language Model</vt:lpstr>
      <vt:lpstr>Character RNN-Based Language Model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871</cp:revision>
  <dcterms:created xsi:type="dcterms:W3CDTF">2010-08-30T20:07:57Z</dcterms:created>
  <dcterms:modified xsi:type="dcterms:W3CDTF">2023-10-25T18:27:38Z</dcterms:modified>
</cp:coreProperties>
</file>