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72" r:id="rId3"/>
    <p:sldId id="315" r:id="rId4"/>
    <p:sldId id="316" r:id="rId5"/>
    <p:sldId id="309" r:id="rId6"/>
    <p:sldId id="281" r:id="rId7"/>
    <p:sldId id="318" r:id="rId8"/>
    <p:sldId id="322" r:id="rId9"/>
    <p:sldId id="275" r:id="rId10"/>
    <p:sldId id="276" r:id="rId11"/>
    <p:sldId id="277" r:id="rId12"/>
    <p:sldId id="278" r:id="rId13"/>
    <p:sldId id="310" r:id="rId14"/>
    <p:sldId id="317" r:id="rId15"/>
    <p:sldId id="259" r:id="rId16"/>
    <p:sldId id="260" r:id="rId17"/>
    <p:sldId id="266" r:id="rId18"/>
    <p:sldId id="261" r:id="rId19"/>
    <p:sldId id="325" r:id="rId20"/>
    <p:sldId id="326" r:id="rId21"/>
    <p:sldId id="263" r:id="rId22"/>
    <p:sldId id="268" r:id="rId23"/>
    <p:sldId id="265" r:id="rId24"/>
    <p:sldId id="314" r:id="rId25"/>
    <p:sldId id="270" r:id="rId26"/>
    <p:sldId id="312" r:id="rId27"/>
    <p:sldId id="311" r:id="rId28"/>
    <p:sldId id="323" r:id="rId29"/>
    <p:sldId id="319" r:id="rId30"/>
    <p:sldId id="324" r:id="rId31"/>
    <p:sldId id="320" r:id="rId32"/>
    <p:sldId id="269" r:id="rId33"/>
    <p:sldId id="371"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0066FF"/>
    <a:srgbClr val="FF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FF97B-EB76-4611-B33A-785D1CC24091}" v="229" dt="2023-09-06T18:26:06.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CB0FF97B-EB76-4611-B33A-785D1CC24091}"/>
    <pc:docChg chg="undo redo custSel addSld delSld modSld">
      <pc:chgData name="Rohit J Kate" userId="6acfeb0a-1742-4fee-9ad0-3462b52b7fdf" providerId="ADAL" clId="{CB0FF97B-EB76-4611-B33A-785D1CC24091}" dt="2023-09-06T18:34:05.635" v="2346" actId="20577"/>
      <pc:docMkLst>
        <pc:docMk/>
      </pc:docMkLst>
      <pc:sldChg chg="delSp mod">
        <pc:chgData name="Rohit J Kate" userId="6acfeb0a-1742-4fee-9ad0-3462b52b7fdf" providerId="ADAL" clId="{CB0FF97B-EB76-4611-B33A-785D1CC24091}" dt="2023-09-06T00:27:08.548" v="0" actId="478"/>
        <pc:sldMkLst>
          <pc:docMk/>
          <pc:sldMk cId="0" sldId="256"/>
        </pc:sldMkLst>
        <pc:spChg chg="del">
          <ac:chgData name="Rohit J Kate" userId="6acfeb0a-1742-4fee-9ad0-3462b52b7fdf" providerId="ADAL" clId="{CB0FF97B-EB76-4611-B33A-785D1CC24091}" dt="2023-09-06T00:27:08.548" v="0" actId="478"/>
          <ac:spMkLst>
            <pc:docMk/>
            <pc:sldMk cId="0" sldId="256"/>
            <ac:spMk id="7" creationId="{FBEB5B2B-82D7-48E5-9348-B334C7D2FF4D}"/>
          </ac:spMkLst>
        </pc:spChg>
      </pc:sldChg>
      <pc:sldChg chg="modSp mod">
        <pc:chgData name="Rohit J Kate" userId="6acfeb0a-1742-4fee-9ad0-3462b52b7fdf" providerId="ADAL" clId="{CB0FF97B-EB76-4611-B33A-785D1CC24091}" dt="2023-09-06T18:08:46.176" v="1086" actId="27636"/>
        <pc:sldMkLst>
          <pc:docMk/>
          <pc:sldMk cId="0" sldId="259"/>
        </pc:sldMkLst>
        <pc:spChg chg="mod">
          <ac:chgData name="Rohit J Kate" userId="6acfeb0a-1742-4fee-9ad0-3462b52b7fdf" providerId="ADAL" clId="{CB0FF97B-EB76-4611-B33A-785D1CC24091}" dt="2023-09-06T18:08:46.176" v="1086" actId="27636"/>
          <ac:spMkLst>
            <pc:docMk/>
            <pc:sldMk cId="0" sldId="259"/>
            <ac:spMk id="3" creationId="{E51564D0-9E70-49B9-AC0A-BCD9123619B9}"/>
          </ac:spMkLst>
        </pc:spChg>
      </pc:sldChg>
      <pc:sldChg chg="addSp modSp mod modAnim">
        <pc:chgData name="Rohit J Kate" userId="6acfeb0a-1742-4fee-9ad0-3462b52b7fdf" providerId="ADAL" clId="{CB0FF97B-EB76-4611-B33A-785D1CC24091}" dt="2023-09-06T17:49:41.794" v="753" actId="1035"/>
        <pc:sldMkLst>
          <pc:docMk/>
          <pc:sldMk cId="0" sldId="260"/>
        </pc:sldMkLst>
        <pc:spChg chg="mod">
          <ac:chgData name="Rohit J Kate" userId="6acfeb0a-1742-4fee-9ad0-3462b52b7fdf" providerId="ADAL" clId="{CB0FF97B-EB76-4611-B33A-785D1CC24091}" dt="2023-09-06T17:49:31.530" v="749" actId="1076"/>
          <ac:spMkLst>
            <pc:docMk/>
            <pc:sldMk cId="0" sldId="260"/>
            <ac:spMk id="16387" creationId="{31489629-173E-43BD-ABE6-2B17963DD628}"/>
          </ac:spMkLst>
        </pc:spChg>
        <pc:picChg chg="add mod">
          <ac:chgData name="Rohit J Kate" userId="6acfeb0a-1742-4fee-9ad0-3462b52b7fdf" providerId="ADAL" clId="{CB0FF97B-EB76-4611-B33A-785D1CC24091}" dt="2023-09-06T17:49:41.794" v="753" actId="1035"/>
          <ac:picMkLst>
            <pc:docMk/>
            <pc:sldMk cId="0" sldId="260"/>
            <ac:picMk id="4" creationId="{D72E6169-4553-6E7B-F635-AE7D0B46EC25}"/>
          </ac:picMkLst>
        </pc:picChg>
        <pc:picChg chg="add mod">
          <ac:chgData name="Rohit J Kate" userId="6acfeb0a-1742-4fee-9ad0-3462b52b7fdf" providerId="ADAL" clId="{CB0FF97B-EB76-4611-B33A-785D1CC24091}" dt="2023-09-06T17:49:41.794" v="753" actId="1035"/>
          <ac:picMkLst>
            <pc:docMk/>
            <pc:sldMk cId="0" sldId="260"/>
            <ac:picMk id="6" creationId="{FE98FA18-3BD4-D35E-C540-0A8C3FA2271E}"/>
          </ac:picMkLst>
        </pc:picChg>
        <pc:picChg chg="add mod">
          <ac:chgData name="Rohit J Kate" userId="6acfeb0a-1742-4fee-9ad0-3462b52b7fdf" providerId="ADAL" clId="{CB0FF97B-EB76-4611-B33A-785D1CC24091}" dt="2023-09-06T17:49:41.794" v="753" actId="1035"/>
          <ac:picMkLst>
            <pc:docMk/>
            <pc:sldMk cId="0" sldId="260"/>
            <ac:picMk id="8" creationId="{A3B809E8-5B6F-07DD-A101-1327EBBE3332}"/>
          </ac:picMkLst>
        </pc:picChg>
      </pc:sldChg>
      <pc:sldChg chg="modSp mod">
        <pc:chgData name="Rohit J Kate" userId="6acfeb0a-1742-4fee-9ad0-3462b52b7fdf" providerId="ADAL" clId="{CB0FF97B-EB76-4611-B33A-785D1CC24091}" dt="2023-09-06T17:33:06.783" v="514" actId="20577"/>
        <pc:sldMkLst>
          <pc:docMk/>
          <pc:sldMk cId="0" sldId="311"/>
        </pc:sldMkLst>
        <pc:spChg chg="mod">
          <ac:chgData name="Rohit J Kate" userId="6acfeb0a-1742-4fee-9ad0-3462b52b7fdf" providerId="ADAL" clId="{CB0FF97B-EB76-4611-B33A-785D1CC24091}" dt="2023-09-06T17:33:06.783" v="514" actId="20577"/>
          <ac:spMkLst>
            <pc:docMk/>
            <pc:sldMk cId="0" sldId="311"/>
            <ac:spMk id="26627" creationId="{DA2467FC-1E8A-41EA-9DC9-AF07B8B47FFD}"/>
          </ac:spMkLst>
        </pc:spChg>
      </pc:sldChg>
      <pc:sldChg chg="delSp modSp mod delAnim modAnim">
        <pc:chgData name="Rohit J Kate" userId="6acfeb0a-1742-4fee-9ad0-3462b52b7fdf" providerId="ADAL" clId="{CB0FF97B-EB76-4611-B33A-785D1CC24091}" dt="2023-09-06T17:45:45.507" v="670"/>
        <pc:sldMkLst>
          <pc:docMk/>
          <pc:sldMk cId="0" sldId="312"/>
        </pc:sldMkLst>
        <pc:spChg chg="del">
          <ac:chgData name="Rohit J Kate" userId="6acfeb0a-1742-4fee-9ad0-3462b52b7fdf" providerId="ADAL" clId="{CB0FF97B-EB76-4611-B33A-785D1CC24091}" dt="2023-09-06T17:40:00.149" v="592" actId="21"/>
          <ac:spMkLst>
            <pc:docMk/>
            <pc:sldMk cId="0" sldId="312"/>
            <ac:spMk id="25611" creationId="{1D435738-2CAA-49FC-A754-9429AA914F37}"/>
          </ac:spMkLst>
        </pc:spChg>
        <pc:spChg chg="mod topLvl">
          <ac:chgData name="Rohit J Kate" userId="6acfeb0a-1742-4fee-9ad0-3462b52b7fdf" providerId="ADAL" clId="{CB0FF97B-EB76-4611-B33A-785D1CC24091}" dt="2023-09-06T17:45:01.297" v="662" actId="165"/>
          <ac:spMkLst>
            <pc:docMk/>
            <pc:sldMk cId="0" sldId="312"/>
            <ac:spMk id="25662" creationId="{3E2AAA0C-E3B7-4739-ADD4-6CBED6FC1367}"/>
          </ac:spMkLst>
        </pc:spChg>
        <pc:spChg chg="mod topLvl">
          <ac:chgData name="Rohit J Kate" userId="6acfeb0a-1742-4fee-9ad0-3462b52b7fdf" providerId="ADAL" clId="{CB0FF97B-EB76-4611-B33A-785D1CC24091}" dt="2023-09-06T17:45:01.297" v="662" actId="165"/>
          <ac:spMkLst>
            <pc:docMk/>
            <pc:sldMk cId="0" sldId="312"/>
            <ac:spMk id="25663" creationId="{1BB5DE7D-92E0-47DD-BB10-33CB999AF8F6}"/>
          </ac:spMkLst>
        </pc:spChg>
        <pc:spChg chg="mod">
          <ac:chgData name="Rohit J Kate" userId="6acfeb0a-1742-4fee-9ad0-3462b52b7fdf" providerId="ADAL" clId="{CB0FF97B-EB76-4611-B33A-785D1CC24091}" dt="2023-09-06T17:45:01.297" v="662" actId="165"/>
          <ac:spMkLst>
            <pc:docMk/>
            <pc:sldMk cId="0" sldId="312"/>
            <ac:spMk id="25664" creationId="{8DC402FD-958D-49B0-A9B2-15A55D7A461A}"/>
          </ac:spMkLst>
        </pc:spChg>
        <pc:spChg chg="mod">
          <ac:chgData name="Rohit J Kate" userId="6acfeb0a-1742-4fee-9ad0-3462b52b7fdf" providerId="ADAL" clId="{CB0FF97B-EB76-4611-B33A-785D1CC24091}" dt="2023-09-06T17:45:01.297" v="662" actId="165"/>
          <ac:spMkLst>
            <pc:docMk/>
            <pc:sldMk cId="0" sldId="312"/>
            <ac:spMk id="25665" creationId="{7547C5A4-E512-4739-9659-468E18F04287}"/>
          </ac:spMkLst>
        </pc:spChg>
        <pc:spChg chg="mod">
          <ac:chgData name="Rohit J Kate" userId="6acfeb0a-1742-4fee-9ad0-3462b52b7fdf" providerId="ADAL" clId="{CB0FF97B-EB76-4611-B33A-785D1CC24091}" dt="2023-09-06T17:45:27.626" v="666" actId="14100"/>
          <ac:spMkLst>
            <pc:docMk/>
            <pc:sldMk cId="0" sldId="312"/>
            <ac:spMk id="25669" creationId="{50FEE7EC-B2EC-4F7E-A8C0-4059C1FC25ED}"/>
          </ac:spMkLst>
        </pc:spChg>
        <pc:spChg chg="mod">
          <ac:chgData name="Rohit J Kate" userId="6acfeb0a-1742-4fee-9ad0-3462b52b7fdf" providerId="ADAL" clId="{CB0FF97B-EB76-4611-B33A-785D1CC24091}" dt="2023-09-06T17:45:27.626" v="666" actId="14100"/>
          <ac:spMkLst>
            <pc:docMk/>
            <pc:sldMk cId="0" sldId="312"/>
            <ac:spMk id="25670" creationId="{5D834A91-1ED8-4FAD-90B0-139ED8EBF7BE}"/>
          </ac:spMkLst>
        </pc:spChg>
        <pc:spChg chg="mod">
          <ac:chgData name="Rohit J Kate" userId="6acfeb0a-1742-4fee-9ad0-3462b52b7fdf" providerId="ADAL" clId="{CB0FF97B-EB76-4611-B33A-785D1CC24091}" dt="2023-09-06T17:45:27.626" v="666" actId="14100"/>
          <ac:spMkLst>
            <pc:docMk/>
            <pc:sldMk cId="0" sldId="312"/>
            <ac:spMk id="25671" creationId="{A9177F92-1B67-4AD6-906F-819F4C7359B1}"/>
          </ac:spMkLst>
        </pc:spChg>
        <pc:grpChg chg="mod">
          <ac:chgData name="Rohit J Kate" userId="6acfeb0a-1742-4fee-9ad0-3462b52b7fdf" providerId="ADAL" clId="{CB0FF97B-EB76-4611-B33A-785D1CC24091}" dt="2023-09-06T17:45:27.626" v="666" actId="14100"/>
          <ac:grpSpMkLst>
            <pc:docMk/>
            <pc:sldMk cId="0" sldId="312"/>
            <ac:grpSpMk id="8" creationId="{2C2E9F13-4B2D-4B3A-8230-B794B622DC70}"/>
          </ac:grpSpMkLst>
        </pc:grpChg>
        <pc:grpChg chg="del">
          <ac:chgData name="Rohit J Kate" userId="6acfeb0a-1742-4fee-9ad0-3462b52b7fdf" providerId="ADAL" clId="{CB0FF97B-EB76-4611-B33A-785D1CC24091}" dt="2023-09-06T17:34:42.969" v="515" actId="478"/>
          <ac:grpSpMkLst>
            <pc:docMk/>
            <pc:sldMk cId="0" sldId="312"/>
            <ac:grpSpMk id="10" creationId="{E0E4F16B-782A-41DA-AB31-4C9157BF1918}"/>
          </ac:grpSpMkLst>
        </pc:grpChg>
        <pc:grpChg chg="del">
          <ac:chgData name="Rohit J Kate" userId="6acfeb0a-1742-4fee-9ad0-3462b52b7fdf" providerId="ADAL" clId="{CB0FF97B-EB76-4611-B33A-785D1CC24091}" dt="2023-09-06T17:45:01.297" v="662" actId="165"/>
          <ac:grpSpMkLst>
            <pc:docMk/>
            <pc:sldMk cId="0" sldId="312"/>
            <ac:grpSpMk id="11" creationId="{6EF52F83-2CA7-4BE2-B8DD-D09F151DC3A3}"/>
          </ac:grpSpMkLst>
        </pc:grpChg>
        <pc:grpChg chg="mod topLvl">
          <ac:chgData name="Rohit J Kate" userId="6acfeb0a-1742-4fee-9ad0-3462b52b7fdf" providerId="ADAL" clId="{CB0FF97B-EB76-4611-B33A-785D1CC24091}" dt="2023-09-06T17:45:01.297" v="662" actId="165"/>
          <ac:grpSpMkLst>
            <pc:docMk/>
            <pc:sldMk cId="0" sldId="312"/>
            <ac:grpSpMk id="25661" creationId="{567E44B4-0D1B-4129-BA93-5511A5FAC4BD}"/>
          </ac:grpSpMkLst>
        </pc:grpChg>
        <pc:grpChg chg="mod">
          <ac:chgData name="Rohit J Kate" userId="6acfeb0a-1742-4fee-9ad0-3462b52b7fdf" providerId="ADAL" clId="{CB0FF97B-EB76-4611-B33A-785D1CC24091}" dt="2023-09-06T17:45:27.626" v="666" actId="14100"/>
          <ac:grpSpMkLst>
            <pc:docMk/>
            <pc:sldMk cId="0" sldId="312"/>
            <ac:grpSpMk id="25668" creationId="{6D785697-BE18-45A2-A68C-6A104B7FDC94}"/>
          </ac:grpSpMkLst>
        </pc:grpChg>
      </pc:sldChg>
      <pc:sldChg chg="del">
        <pc:chgData name="Rohit J Kate" userId="6acfeb0a-1742-4fee-9ad0-3462b52b7fdf" providerId="ADAL" clId="{CB0FF97B-EB76-4611-B33A-785D1CC24091}" dt="2023-09-06T17:32:18.356" v="511" actId="47"/>
        <pc:sldMkLst>
          <pc:docMk/>
          <pc:sldMk cId="0" sldId="313"/>
        </pc:sldMkLst>
      </pc:sldChg>
      <pc:sldChg chg="addSp delSp modSp mod modAnim">
        <pc:chgData name="Rohit J Kate" userId="6acfeb0a-1742-4fee-9ad0-3462b52b7fdf" providerId="ADAL" clId="{CB0FF97B-EB76-4611-B33A-785D1CC24091}" dt="2023-09-06T17:47:07.230" v="678"/>
        <pc:sldMkLst>
          <pc:docMk/>
          <pc:sldMk cId="0" sldId="314"/>
        </pc:sldMkLst>
        <pc:spChg chg="add del">
          <ac:chgData name="Rohit J Kate" userId="6acfeb0a-1742-4fee-9ad0-3462b52b7fdf" providerId="ADAL" clId="{CB0FF97B-EB76-4611-B33A-785D1CC24091}" dt="2023-09-06T17:31:40.121" v="505" actId="22"/>
          <ac:spMkLst>
            <pc:docMk/>
            <pc:sldMk cId="0" sldId="314"/>
            <ac:spMk id="5" creationId="{D8102FC0-1D83-A2F3-9034-A184671587FD}"/>
          </ac:spMkLst>
        </pc:spChg>
        <pc:spChg chg="add mod">
          <ac:chgData name="Rohit J Kate" userId="6acfeb0a-1742-4fee-9ad0-3462b52b7fdf" providerId="ADAL" clId="{CB0FF97B-EB76-4611-B33A-785D1CC24091}" dt="2023-09-06T17:31:47.365" v="509" actId="1076"/>
          <ac:spMkLst>
            <pc:docMk/>
            <pc:sldMk cId="0" sldId="314"/>
            <ac:spMk id="8" creationId="{1E1E20CC-6E4C-1A69-FFDC-D186DF44A2A1}"/>
          </ac:spMkLst>
        </pc:spChg>
        <pc:spChg chg="mod topLvl">
          <ac:chgData name="Rohit J Kate" userId="6acfeb0a-1742-4fee-9ad0-3462b52b7fdf" providerId="ADAL" clId="{CB0FF97B-EB76-4611-B33A-785D1CC24091}" dt="2023-09-06T17:46:22.928" v="672" actId="165"/>
          <ac:spMkLst>
            <pc:docMk/>
            <pc:sldMk cId="0" sldId="314"/>
            <ac:spMk id="22588" creationId="{739A4AD8-614D-406F-8049-5297F1DE3DD4}"/>
          </ac:spMkLst>
        </pc:spChg>
        <pc:spChg chg="mod topLvl">
          <ac:chgData name="Rohit J Kate" userId="6acfeb0a-1742-4fee-9ad0-3462b52b7fdf" providerId="ADAL" clId="{CB0FF97B-EB76-4611-B33A-785D1CC24091}" dt="2023-09-06T17:46:22.928" v="672" actId="165"/>
          <ac:spMkLst>
            <pc:docMk/>
            <pc:sldMk cId="0" sldId="314"/>
            <ac:spMk id="22589" creationId="{1E7A7B71-5AC1-4729-8147-06FC127DEF3E}"/>
          </ac:spMkLst>
        </pc:spChg>
        <pc:spChg chg="mod">
          <ac:chgData name="Rohit J Kate" userId="6acfeb0a-1742-4fee-9ad0-3462b52b7fdf" providerId="ADAL" clId="{CB0FF97B-EB76-4611-B33A-785D1CC24091}" dt="2023-09-06T17:46:22.928" v="672" actId="165"/>
          <ac:spMkLst>
            <pc:docMk/>
            <pc:sldMk cId="0" sldId="314"/>
            <ac:spMk id="22590" creationId="{427D0E31-168E-4850-82E3-A75B7A0FE846}"/>
          </ac:spMkLst>
        </pc:spChg>
        <pc:spChg chg="mod">
          <ac:chgData name="Rohit J Kate" userId="6acfeb0a-1742-4fee-9ad0-3462b52b7fdf" providerId="ADAL" clId="{CB0FF97B-EB76-4611-B33A-785D1CC24091}" dt="2023-09-06T17:46:22.928" v="672" actId="165"/>
          <ac:spMkLst>
            <pc:docMk/>
            <pc:sldMk cId="0" sldId="314"/>
            <ac:spMk id="22591" creationId="{D19B9958-A250-4D3F-8D61-651B67E9B311}"/>
          </ac:spMkLst>
        </pc:spChg>
        <pc:grpChg chg="del">
          <ac:chgData name="Rohit J Kate" userId="6acfeb0a-1742-4fee-9ad0-3462b52b7fdf" providerId="ADAL" clId="{CB0FF97B-EB76-4611-B33A-785D1CC24091}" dt="2023-09-06T17:46:22.928" v="672" actId="165"/>
          <ac:grpSpMkLst>
            <pc:docMk/>
            <pc:sldMk cId="0" sldId="314"/>
            <ac:grpSpMk id="2" creationId="{575FF7C6-66C2-4F67-9F0F-72B9145EAF7B}"/>
          </ac:grpSpMkLst>
        </pc:grpChg>
        <pc:grpChg chg="mod topLvl">
          <ac:chgData name="Rohit J Kate" userId="6acfeb0a-1742-4fee-9ad0-3462b52b7fdf" providerId="ADAL" clId="{CB0FF97B-EB76-4611-B33A-785D1CC24091}" dt="2023-09-06T17:46:22.928" v="672" actId="165"/>
          <ac:grpSpMkLst>
            <pc:docMk/>
            <pc:sldMk cId="0" sldId="314"/>
            <ac:grpSpMk id="22587" creationId="{E8412174-A082-47CB-8D32-7073865EAE50}"/>
          </ac:grpSpMkLst>
        </pc:grpChg>
      </pc:sldChg>
      <pc:sldChg chg="modSp mod">
        <pc:chgData name="Rohit J Kate" userId="6acfeb0a-1742-4fee-9ad0-3462b52b7fdf" providerId="ADAL" clId="{CB0FF97B-EB76-4611-B33A-785D1CC24091}" dt="2023-09-06T18:24:25.477" v="2290" actId="20577"/>
        <pc:sldMkLst>
          <pc:docMk/>
          <pc:sldMk cId="3930112766" sldId="315"/>
        </pc:sldMkLst>
        <pc:spChg chg="mod">
          <ac:chgData name="Rohit J Kate" userId="6acfeb0a-1742-4fee-9ad0-3462b52b7fdf" providerId="ADAL" clId="{CB0FF97B-EB76-4611-B33A-785D1CC24091}" dt="2023-09-06T18:24:25.477" v="2290" actId="20577"/>
          <ac:spMkLst>
            <pc:docMk/>
            <pc:sldMk cId="3930112766" sldId="315"/>
            <ac:spMk id="3" creationId="{6E1F5F6A-5A5D-45AE-9CEE-AAA9DD59DDD2}"/>
          </ac:spMkLst>
        </pc:spChg>
      </pc:sldChg>
      <pc:sldChg chg="addSp delSp modSp mod modAnim">
        <pc:chgData name="Rohit J Kate" userId="6acfeb0a-1742-4fee-9ad0-3462b52b7fdf" providerId="ADAL" clId="{CB0FF97B-EB76-4611-B33A-785D1CC24091}" dt="2023-09-06T02:15:23.287" v="168"/>
        <pc:sldMkLst>
          <pc:docMk/>
          <pc:sldMk cId="538873054" sldId="317"/>
        </pc:sldMkLst>
        <pc:spChg chg="mod topLvl">
          <ac:chgData name="Rohit J Kate" userId="6acfeb0a-1742-4fee-9ad0-3462b52b7fdf" providerId="ADAL" clId="{CB0FF97B-EB76-4611-B33A-785D1CC24091}" dt="2023-09-06T02:12:59.826" v="97" actId="20577"/>
          <ac:spMkLst>
            <pc:docMk/>
            <pc:sldMk cId="538873054" sldId="317"/>
            <ac:spMk id="6" creationId="{693048A5-60BA-416D-B9E7-2439A2411864}"/>
          </ac:spMkLst>
        </pc:spChg>
        <pc:spChg chg="mod topLvl">
          <ac:chgData name="Rohit J Kate" userId="6acfeb0a-1742-4fee-9ad0-3462b52b7fdf" providerId="ADAL" clId="{CB0FF97B-EB76-4611-B33A-785D1CC24091}" dt="2023-09-06T02:11:15.150" v="84" actId="165"/>
          <ac:spMkLst>
            <pc:docMk/>
            <pc:sldMk cId="538873054" sldId="317"/>
            <ac:spMk id="9" creationId="{3CA460D3-54C1-4233-BF98-C0D366B82F3C}"/>
          </ac:spMkLst>
        </pc:spChg>
        <pc:spChg chg="mod topLvl">
          <ac:chgData name="Rohit J Kate" userId="6acfeb0a-1742-4fee-9ad0-3462b52b7fdf" providerId="ADAL" clId="{CB0FF97B-EB76-4611-B33A-785D1CC24091}" dt="2023-09-06T02:11:19.738" v="85" actId="165"/>
          <ac:spMkLst>
            <pc:docMk/>
            <pc:sldMk cId="538873054" sldId="317"/>
            <ac:spMk id="13" creationId="{AFD5ED7A-77B9-488C-A4F1-F45A90378919}"/>
          </ac:spMkLst>
        </pc:spChg>
        <pc:spChg chg="mod topLvl">
          <ac:chgData name="Rohit J Kate" userId="6acfeb0a-1742-4fee-9ad0-3462b52b7fdf" providerId="ADAL" clId="{CB0FF97B-EB76-4611-B33A-785D1CC24091}" dt="2023-09-06T02:11:19.738" v="85" actId="165"/>
          <ac:spMkLst>
            <pc:docMk/>
            <pc:sldMk cId="538873054" sldId="317"/>
            <ac:spMk id="14" creationId="{06111B19-A620-4370-B468-274CD7C7722A}"/>
          </ac:spMkLst>
        </pc:spChg>
        <pc:grpChg chg="del">
          <ac:chgData name="Rohit J Kate" userId="6acfeb0a-1742-4fee-9ad0-3462b52b7fdf" providerId="ADAL" clId="{CB0FF97B-EB76-4611-B33A-785D1CC24091}" dt="2023-09-06T02:11:15.150" v="84" actId="165"/>
          <ac:grpSpMkLst>
            <pc:docMk/>
            <pc:sldMk cId="538873054" sldId="317"/>
            <ac:grpSpMk id="10" creationId="{9AECC8AC-7C34-4CC5-8018-0DCAF30AE593}"/>
          </ac:grpSpMkLst>
        </pc:grpChg>
        <pc:grpChg chg="del">
          <ac:chgData name="Rohit J Kate" userId="6acfeb0a-1742-4fee-9ad0-3462b52b7fdf" providerId="ADAL" clId="{CB0FF97B-EB76-4611-B33A-785D1CC24091}" dt="2023-09-06T02:11:19.738" v="85" actId="165"/>
          <ac:grpSpMkLst>
            <pc:docMk/>
            <pc:sldMk cId="538873054" sldId="317"/>
            <ac:grpSpMk id="11" creationId="{87BED3FF-E161-4FE2-ADB6-1C51236FFA11}"/>
          </ac:grpSpMkLst>
        </pc:grpChg>
        <pc:cxnChg chg="mod topLvl">
          <ac:chgData name="Rohit J Kate" userId="6acfeb0a-1742-4fee-9ad0-3462b52b7fdf" providerId="ADAL" clId="{CB0FF97B-EB76-4611-B33A-785D1CC24091}" dt="2023-09-06T02:11:15.150" v="84" actId="165"/>
          <ac:cxnSpMkLst>
            <pc:docMk/>
            <pc:sldMk cId="538873054" sldId="317"/>
            <ac:cxnSpMk id="5" creationId="{B230746C-6F92-4E19-9728-FD448FFE72D3}"/>
          </ac:cxnSpMkLst>
        </pc:cxnChg>
        <pc:cxnChg chg="add mod">
          <ac:chgData name="Rohit J Kate" userId="6acfeb0a-1742-4fee-9ad0-3462b52b7fdf" providerId="ADAL" clId="{CB0FF97B-EB76-4611-B33A-785D1CC24091}" dt="2023-09-06T02:13:49.374" v="104" actId="1035"/>
          <ac:cxnSpMkLst>
            <pc:docMk/>
            <pc:sldMk cId="538873054" sldId="317"/>
            <ac:cxnSpMk id="7" creationId="{7BD23606-D35C-97C6-5682-20BDDA313185}"/>
          </ac:cxnSpMkLst>
        </pc:cxnChg>
        <pc:cxnChg chg="add mod">
          <ac:chgData name="Rohit J Kate" userId="6acfeb0a-1742-4fee-9ad0-3462b52b7fdf" providerId="ADAL" clId="{CB0FF97B-EB76-4611-B33A-785D1CC24091}" dt="2023-09-06T02:13:58.005" v="165" actId="1038"/>
          <ac:cxnSpMkLst>
            <pc:docMk/>
            <pc:sldMk cId="538873054" sldId="317"/>
            <ac:cxnSpMk id="8" creationId="{1C527AB9-1F9C-A988-877C-B27D7A8E42AA}"/>
          </ac:cxnSpMkLst>
        </pc:cxnChg>
        <pc:cxnChg chg="mod topLvl">
          <ac:chgData name="Rohit J Kate" userId="6acfeb0a-1742-4fee-9ad0-3462b52b7fdf" providerId="ADAL" clId="{CB0FF97B-EB76-4611-B33A-785D1CC24091}" dt="2023-09-06T02:11:19.738" v="85" actId="165"/>
          <ac:cxnSpMkLst>
            <pc:docMk/>
            <pc:sldMk cId="538873054" sldId="317"/>
            <ac:cxnSpMk id="12" creationId="{337F55C6-E0AE-4882-94ED-D03CC9454DE7}"/>
          </ac:cxnSpMkLst>
        </pc:cxnChg>
      </pc:sldChg>
      <pc:sldChg chg="addSp delSp modSp mod modAnim">
        <pc:chgData name="Rohit J Kate" userId="6acfeb0a-1742-4fee-9ad0-3462b52b7fdf" providerId="ADAL" clId="{CB0FF97B-EB76-4611-B33A-785D1CC24091}" dt="2023-09-06T17:53:36.358" v="883"/>
        <pc:sldMkLst>
          <pc:docMk/>
          <pc:sldMk cId="3439197814" sldId="319"/>
        </pc:sldMkLst>
        <pc:spChg chg="mod">
          <ac:chgData name="Rohit J Kate" userId="6acfeb0a-1742-4fee-9ad0-3462b52b7fdf" providerId="ADAL" clId="{CB0FF97B-EB76-4611-B33A-785D1CC24091}" dt="2023-09-06T17:50:28.026" v="786" actId="20577"/>
          <ac:spMkLst>
            <pc:docMk/>
            <pc:sldMk cId="3439197814" sldId="319"/>
            <ac:spMk id="2" creationId="{48229177-AA56-4892-BC38-BA61DA249E0B}"/>
          </ac:spMkLst>
        </pc:spChg>
        <pc:spChg chg="del mod">
          <ac:chgData name="Rohit J Kate" userId="6acfeb0a-1742-4fee-9ad0-3462b52b7fdf" providerId="ADAL" clId="{CB0FF97B-EB76-4611-B33A-785D1CC24091}" dt="2023-09-06T17:50:33.806" v="788" actId="478"/>
          <ac:spMkLst>
            <pc:docMk/>
            <pc:sldMk cId="3439197814" sldId="319"/>
            <ac:spMk id="3" creationId="{045CF45E-BB7B-403D-A975-A57F0896569B}"/>
          </ac:spMkLst>
        </pc:spChg>
        <pc:spChg chg="add mod">
          <ac:chgData name="Rohit J Kate" userId="6acfeb0a-1742-4fee-9ad0-3462b52b7fdf" providerId="ADAL" clId="{CB0FF97B-EB76-4611-B33A-785D1CC24091}" dt="2023-09-06T17:52:07.114" v="852" actId="1076"/>
          <ac:spMkLst>
            <pc:docMk/>
            <pc:sldMk cId="3439197814" sldId="319"/>
            <ac:spMk id="8" creationId="{93A4956B-BBBA-534D-D6F2-F1556E6CC5C6}"/>
          </ac:spMkLst>
        </pc:spChg>
        <pc:spChg chg="add mod">
          <ac:chgData name="Rohit J Kate" userId="6acfeb0a-1742-4fee-9ad0-3462b52b7fdf" providerId="ADAL" clId="{CB0FF97B-EB76-4611-B33A-785D1CC24091}" dt="2023-09-06T17:52:36.137" v="859" actId="1076"/>
          <ac:spMkLst>
            <pc:docMk/>
            <pc:sldMk cId="3439197814" sldId="319"/>
            <ac:spMk id="10" creationId="{12F99B80-E79F-D956-6114-400DB1BF55AE}"/>
          </ac:spMkLst>
        </pc:spChg>
        <pc:spChg chg="add mod">
          <ac:chgData name="Rohit J Kate" userId="6acfeb0a-1742-4fee-9ad0-3462b52b7fdf" providerId="ADAL" clId="{CB0FF97B-EB76-4611-B33A-785D1CC24091}" dt="2023-09-06T17:53:14.009" v="879" actId="1076"/>
          <ac:spMkLst>
            <pc:docMk/>
            <pc:sldMk cId="3439197814" sldId="319"/>
            <ac:spMk id="16" creationId="{158C216E-D8AE-EDFB-027A-09387F56B3EB}"/>
          </ac:spMkLst>
        </pc:spChg>
        <pc:picChg chg="add mod">
          <ac:chgData name="Rohit J Kate" userId="6acfeb0a-1742-4fee-9ad0-3462b52b7fdf" providerId="ADAL" clId="{CB0FF97B-EB76-4611-B33A-785D1CC24091}" dt="2023-09-06T17:50:59.403" v="791" actId="1076"/>
          <ac:picMkLst>
            <pc:docMk/>
            <pc:sldMk cId="3439197814" sldId="319"/>
            <ac:picMk id="5" creationId="{17E918F5-01B9-ADA7-45DA-4B86463EC27E}"/>
          </ac:picMkLst>
        </pc:picChg>
        <pc:cxnChg chg="add mod">
          <ac:chgData name="Rohit J Kate" userId="6acfeb0a-1742-4fee-9ad0-3462b52b7fdf" providerId="ADAL" clId="{CB0FF97B-EB76-4611-B33A-785D1CC24091}" dt="2023-09-06T17:52:04.890" v="851" actId="14100"/>
          <ac:cxnSpMkLst>
            <pc:docMk/>
            <pc:sldMk cId="3439197814" sldId="319"/>
            <ac:cxnSpMk id="7" creationId="{57ED8A1C-CCC7-FAE1-4A30-EE2E64223462}"/>
          </ac:cxnSpMkLst>
        </pc:cxnChg>
        <pc:cxnChg chg="add mod">
          <ac:chgData name="Rohit J Kate" userId="6acfeb0a-1742-4fee-9ad0-3462b52b7fdf" providerId="ADAL" clId="{CB0FF97B-EB76-4611-B33A-785D1CC24091}" dt="2023-09-06T17:52:30.746" v="858" actId="1076"/>
          <ac:cxnSpMkLst>
            <pc:docMk/>
            <pc:sldMk cId="3439197814" sldId="319"/>
            <ac:cxnSpMk id="9" creationId="{6E3DE8D0-47BE-233F-5E27-E5155B9B703E}"/>
          </ac:cxnSpMkLst>
        </pc:cxnChg>
        <pc:cxnChg chg="add mod">
          <ac:chgData name="Rohit J Kate" userId="6acfeb0a-1742-4fee-9ad0-3462b52b7fdf" providerId="ADAL" clId="{CB0FF97B-EB76-4611-B33A-785D1CC24091}" dt="2023-09-06T17:53:21.251" v="880" actId="14100"/>
          <ac:cxnSpMkLst>
            <pc:docMk/>
            <pc:sldMk cId="3439197814" sldId="319"/>
            <ac:cxnSpMk id="15" creationId="{49C299EB-3C47-7D1F-8BE1-E65012A3582D}"/>
          </ac:cxnSpMkLst>
        </pc:cxnChg>
      </pc:sldChg>
      <pc:sldChg chg="modSp mod">
        <pc:chgData name="Rohit J Kate" userId="6acfeb0a-1742-4fee-9ad0-3462b52b7fdf" providerId="ADAL" clId="{CB0FF97B-EB76-4611-B33A-785D1CC24091}" dt="2023-09-06T18:06:26.903" v="937" actId="20577"/>
        <pc:sldMkLst>
          <pc:docMk/>
          <pc:sldMk cId="3374085152" sldId="320"/>
        </pc:sldMkLst>
        <pc:spChg chg="mod">
          <ac:chgData name="Rohit J Kate" userId="6acfeb0a-1742-4fee-9ad0-3462b52b7fdf" providerId="ADAL" clId="{CB0FF97B-EB76-4611-B33A-785D1CC24091}" dt="2023-09-06T18:06:26.903" v="937" actId="20577"/>
          <ac:spMkLst>
            <pc:docMk/>
            <pc:sldMk cId="3374085152" sldId="320"/>
            <ac:spMk id="3" creationId="{045CF45E-BB7B-403D-A975-A57F0896569B}"/>
          </ac:spMkLst>
        </pc:spChg>
      </pc:sldChg>
      <pc:sldChg chg="del">
        <pc:chgData name="Rohit J Kate" userId="6acfeb0a-1742-4fee-9ad0-3462b52b7fdf" providerId="ADAL" clId="{CB0FF97B-EB76-4611-B33A-785D1CC24091}" dt="2023-09-06T18:23:43.171" v="2288" actId="47"/>
        <pc:sldMkLst>
          <pc:docMk/>
          <pc:sldMk cId="907660351" sldId="321"/>
        </pc:sldMkLst>
      </pc:sldChg>
      <pc:sldChg chg="addSp modSp new mod">
        <pc:chgData name="Rohit J Kate" userId="6acfeb0a-1742-4fee-9ad0-3462b52b7fdf" providerId="ADAL" clId="{CB0FF97B-EB76-4611-B33A-785D1CC24091}" dt="2023-09-06T17:50:38.402" v="789" actId="1076"/>
        <pc:sldMkLst>
          <pc:docMk/>
          <pc:sldMk cId="1502892480" sldId="322"/>
        </pc:sldMkLst>
        <pc:spChg chg="mod">
          <ac:chgData name="Rohit J Kate" userId="6acfeb0a-1742-4fee-9ad0-3462b52b7fdf" providerId="ADAL" clId="{CB0FF97B-EB76-4611-B33A-785D1CC24091}" dt="2023-09-06T01:58:23.811" v="16" actId="20577"/>
          <ac:spMkLst>
            <pc:docMk/>
            <pc:sldMk cId="1502892480" sldId="322"/>
            <ac:spMk id="2" creationId="{44FD4E07-3847-7E60-C1B5-CFCCBAAF96FC}"/>
          </ac:spMkLst>
        </pc:spChg>
        <pc:spChg chg="mod">
          <ac:chgData name="Rohit J Kate" userId="6acfeb0a-1742-4fee-9ad0-3462b52b7fdf" providerId="ADAL" clId="{CB0FF97B-EB76-4611-B33A-785D1CC24091}" dt="2023-09-06T02:07:09.889" v="42" actId="1076"/>
          <ac:spMkLst>
            <pc:docMk/>
            <pc:sldMk cId="1502892480" sldId="322"/>
            <ac:spMk id="3" creationId="{83061942-D26E-A3B3-0352-8C2A4829427E}"/>
          </ac:spMkLst>
        </pc:spChg>
        <pc:spChg chg="add mod">
          <ac:chgData name="Rohit J Kate" userId="6acfeb0a-1742-4fee-9ad0-3462b52b7fdf" providerId="ADAL" clId="{CB0FF97B-EB76-4611-B33A-785D1CC24091}" dt="2023-09-06T02:07:45.949" v="79" actId="1076"/>
          <ac:spMkLst>
            <pc:docMk/>
            <pc:sldMk cId="1502892480" sldId="322"/>
            <ac:spMk id="7" creationId="{9EA7CDB4-219D-1A9F-BE72-D7787EE27B81}"/>
          </ac:spMkLst>
        </pc:spChg>
        <pc:picChg chg="add mod">
          <ac:chgData name="Rohit J Kate" userId="6acfeb0a-1742-4fee-9ad0-3462b52b7fdf" providerId="ADAL" clId="{CB0FF97B-EB76-4611-B33A-785D1CC24091}" dt="2023-09-06T17:50:38.402" v="789" actId="1076"/>
          <ac:picMkLst>
            <pc:docMk/>
            <pc:sldMk cId="1502892480" sldId="322"/>
            <ac:picMk id="6" creationId="{3AC1F113-3900-9858-6167-A7B8069090D5}"/>
          </ac:picMkLst>
        </pc:picChg>
      </pc:sldChg>
      <pc:sldChg chg="addSp delSp modSp add mod modAnim">
        <pc:chgData name="Rohit J Kate" userId="6acfeb0a-1742-4fee-9ad0-3462b52b7fdf" providerId="ADAL" clId="{CB0FF97B-EB76-4611-B33A-785D1CC24091}" dt="2023-09-06T18:05:30.997" v="925"/>
        <pc:sldMkLst>
          <pc:docMk/>
          <pc:sldMk cId="2914257984" sldId="323"/>
        </pc:sldMkLst>
        <pc:spChg chg="mod topLvl">
          <ac:chgData name="Rohit J Kate" userId="6acfeb0a-1742-4fee-9ad0-3462b52b7fdf" providerId="ADAL" clId="{CB0FF97B-EB76-4611-B33A-785D1CC24091}" dt="2023-09-06T18:04:50.579" v="917" actId="164"/>
          <ac:spMkLst>
            <pc:docMk/>
            <pc:sldMk cId="2914257984" sldId="323"/>
            <ac:spMk id="10" creationId="{A9E522B5-6F4F-2F50-05FF-D666F12616EC}"/>
          </ac:spMkLst>
        </pc:spChg>
        <pc:spChg chg="mod">
          <ac:chgData name="Rohit J Kate" userId="6acfeb0a-1742-4fee-9ad0-3462b52b7fdf" providerId="ADAL" clId="{CB0FF97B-EB76-4611-B33A-785D1CC24091}" dt="2023-09-06T18:04:42.330" v="916" actId="165"/>
          <ac:spMkLst>
            <pc:docMk/>
            <pc:sldMk cId="2914257984" sldId="323"/>
            <ac:spMk id="12" creationId="{A0B131F9-AA05-51DA-CA0B-2CF69611F89B}"/>
          </ac:spMkLst>
        </pc:spChg>
        <pc:spChg chg="mod">
          <ac:chgData name="Rohit J Kate" userId="6acfeb0a-1742-4fee-9ad0-3462b52b7fdf" providerId="ADAL" clId="{CB0FF97B-EB76-4611-B33A-785D1CC24091}" dt="2023-09-06T18:04:42.330" v="916" actId="165"/>
          <ac:spMkLst>
            <pc:docMk/>
            <pc:sldMk cId="2914257984" sldId="323"/>
            <ac:spMk id="14" creationId="{CF6604B4-BD88-6599-D5CD-777796954B5B}"/>
          </ac:spMkLst>
        </pc:spChg>
        <pc:spChg chg="mod">
          <ac:chgData name="Rohit J Kate" userId="6acfeb0a-1742-4fee-9ad0-3462b52b7fdf" providerId="ADAL" clId="{CB0FF97B-EB76-4611-B33A-785D1CC24091}" dt="2023-09-06T18:04:42.330" v="916" actId="165"/>
          <ac:spMkLst>
            <pc:docMk/>
            <pc:sldMk cId="2914257984" sldId="323"/>
            <ac:spMk id="16" creationId="{7AE887A0-0995-D94A-8283-8666B64F05C9}"/>
          </ac:spMkLst>
        </pc:spChg>
        <pc:spChg chg="mod">
          <ac:chgData name="Rohit J Kate" userId="6acfeb0a-1742-4fee-9ad0-3462b52b7fdf" providerId="ADAL" clId="{CB0FF97B-EB76-4611-B33A-785D1CC24091}" dt="2023-09-06T18:04:42.330" v="916" actId="165"/>
          <ac:spMkLst>
            <pc:docMk/>
            <pc:sldMk cId="2914257984" sldId="323"/>
            <ac:spMk id="17" creationId="{8CD39473-7B96-36A3-9D6D-1580B7F801B9}"/>
          </ac:spMkLst>
        </pc:spChg>
        <pc:spChg chg="mod">
          <ac:chgData name="Rohit J Kate" userId="6acfeb0a-1742-4fee-9ad0-3462b52b7fdf" providerId="ADAL" clId="{CB0FF97B-EB76-4611-B33A-785D1CC24091}" dt="2023-09-06T18:04:42.330" v="916" actId="165"/>
          <ac:spMkLst>
            <pc:docMk/>
            <pc:sldMk cId="2914257984" sldId="323"/>
            <ac:spMk id="18" creationId="{C72DCAD8-30EF-81EF-F88E-1650C5339BA7}"/>
          </ac:spMkLst>
        </pc:spChg>
        <pc:spChg chg="mod">
          <ac:chgData name="Rohit J Kate" userId="6acfeb0a-1742-4fee-9ad0-3462b52b7fdf" providerId="ADAL" clId="{CB0FF97B-EB76-4611-B33A-785D1CC24091}" dt="2023-09-06T18:04:42.330" v="916" actId="165"/>
          <ac:spMkLst>
            <pc:docMk/>
            <pc:sldMk cId="2914257984" sldId="323"/>
            <ac:spMk id="19" creationId="{3CAE9BAE-3F78-DC8E-8239-026DFB357F4D}"/>
          </ac:spMkLst>
        </pc:spChg>
        <pc:spChg chg="mod">
          <ac:chgData name="Rohit J Kate" userId="6acfeb0a-1742-4fee-9ad0-3462b52b7fdf" providerId="ADAL" clId="{CB0FF97B-EB76-4611-B33A-785D1CC24091}" dt="2023-09-06T18:04:42.330" v="916" actId="165"/>
          <ac:spMkLst>
            <pc:docMk/>
            <pc:sldMk cId="2914257984" sldId="323"/>
            <ac:spMk id="20" creationId="{62942D78-A303-11DF-83BD-297EA6D2D86E}"/>
          </ac:spMkLst>
        </pc:spChg>
        <pc:spChg chg="mod">
          <ac:chgData name="Rohit J Kate" userId="6acfeb0a-1742-4fee-9ad0-3462b52b7fdf" providerId="ADAL" clId="{CB0FF97B-EB76-4611-B33A-785D1CC24091}" dt="2023-09-06T18:04:42.330" v="916" actId="165"/>
          <ac:spMkLst>
            <pc:docMk/>
            <pc:sldMk cId="2914257984" sldId="323"/>
            <ac:spMk id="21" creationId="{32C3ADE0-F193-B2D2-F179-04E3D85D0E3B}"/>
          </ac:spMkLst>
        </pc:spChg>
        <pc:spChg chg="mod">
          <ac:chgData name="Rohit J Kate" userId="6acfeb0a-1742-4fee-9ad0-3462b52b7fdf" providerId="ADAL" clId="{CB0FF97B-EB76-4611-B33A-785D1CC24091}" dt="2023-09-06T18:04:42.330" v="916" actId="165"/>
          <ac:spMkLst>
            <pc:docMk/>
            <pc:sldMk cId="2914257984" sldId="323"/>
            <ac:spMk id="22" creationId="{0EEF975F-547E-B38C-6DB3-D185851AB1FF}"/>
          </ac:spMkLst>
        </pc:spChg>
        <pc:spChg chg="mod">
          <ac:chgData name="Rohit J Kate" userId="6acfeb0a-1742-4fee-9ad0-3462b52b7fdf" providerId="ADAL" clId="{CB0FF97B-EB76-4611-B33A-785D1CC24091}" dt="2023-09-06T18:04:42.330" v="916" actId="165"/>
          <ac:spMkLst>
            <pc:docMk/>
            <pc:sldMk cId="2914257984" sldId="323"/>
            <ac:spMk id="23" creationId="{EE8FC71D-6115-5122-8F48-05E6D9F4F5FC}"/>
          </ac:spMkLst>
        </pc:spChg>
        <pc:spChg chg="mod">
          <ac:chgData name="Rohit J Kate" userId="6acfeb0a-1742-4fee-9ad0-3462b52b7fdf" providerId="ADAL" clId="{CB0FF97B-EB76-4611-B33A-785D1CC24091}" dt="2023-09-06T18:04:42.330" v="916" actId="165"/>
          <ac:spMkLst>
            <pc:docMk/>
            <pc:sldMk cId="2914257984" sldId="323"/>
            <ac:spMk id="24" creationId="{96E58064-EA80-E9DB-013C-BEB1008EB3CE}"/>
          </ac:spMkLst>
        </pc:spChg>
        <pc:spChg chg="mod">
          <ac:chgData name="Rohit J Kate" userId="6acfeb0a-1742-4fee-9ad0-3462b52b7fdf" providerId="ADAL" clId="{CB0FF97B-EB76-4611-B33A-785D1CC24091}" dt="2023-09-06T18:04:42.330" v="916" actId="165"/>
          <ac:spMkLst>
            <pc:docMk/>
            <pc:sldMk cId="2914257984" sldId="323"/>
            <ac:spMk id="25" creationId="{589E2B00-EC99-55B0-D306-9B700185FCB6}"/>
          </ac:spMkLst>
        </pc:spChg>
        <pc:spChg chg="mod">
          <ac:chgData name="Rohit J Kate" userId="6acfeb0a-1742-4fee-9ad0-3462b52b7fdf" providerId="ADAL" clId="{CB0FF97B-EB76-4611-B33A-785D1CC24091}" dt="2023-09-06T18:04:42.330" v="916" actId="165"/>
          <ac:spMkLst>
            <pc:docMk/>
            <pc:sldMk cId="2914257984" sldId="323"/>
            <ac:spMk id="26" creationId="{8887E6E1-2681-F5CA-74BA-8615E9EE98A8}"/>
          </ac:spMkLst>
        </pc:spChg>
        <pc:spChg chg="mod">
          <ac:chgData name="Rohit J Kate" userId="6acfeb0a-1742-4fee-9ad0-3462b52b7fdf" providerId="ADAL" clId="{CB0FF97B-EB76-4611-B33A-785D1CC24091}" dt="2023-09-06T18:04:42.330" v="916" actId="165"/>
          <ac:spMkLst>
            <pc:docMk/>
            <pc:sldMk cId="2914257984" sldId="323"/>
            <ac:spMk id="27" creationId="{8D292933-D802-A606-1DFB-A64F222D9501}"/>
          </ac:spMkLst>
        </pc:spChg>
        <pc:spChg chg="mod">
          <ac:chgData name="Rohit J Kate" userId="6acfeb0a-1742-4fee-9ad0-3462b52b7fdf" providerId="ADAL" clId="{CB0FF97B-EB76-4611-B33A-785D1CC24091}" dt="2023-09-06T18:04:42.330" v="916" actId="165"/>
          <ac:spMkLst>
            <pc:docMk/>
            <pc:sldMk cId="2914257984" sldId="323"/>
            <ac:spMk id="28" creationId="{FA3231E1-6B67-5062-3255-07D1C1DC5089}"/>
          </ac:spMkLst>
        </pc:spChg>
        <pc:spChg chg="del mod">
          <ac:chgData name="Rohit J Kate" userId="6acfeb0a-1742-4fee-9ad0-3462b52b7fdf" providerId="ADAL" clId="{CB0FF97B-EB76-4611-B33A-785D1CC24091}" dt="2023-09-06T17:36:28.619" v="552" actId="478"/>
          <ac:spMkLst>
            <pc:docMk/>
            <pc:sldMk cId="2914257984" sldId="323"/>
            <ac:spMk id="29" creationId="{C3D19852-12CF-D204-4AEB-306DA49007CD}"/>
          </ac:spMkLst>
        </pc:spChg>
        <pc:spChg chg="del mod">
          <ac:chgData name="Rohit J Kate" userId="6acfeb0a-1742-4fee-9ad0-3462b52b7fdf" providerId="ADAL" clId="{CB0FF97B-EB76-4611-B33A-785D1CC24091}" dt="2023-09-06T17:36:28.619" v="552" actId="478"/>
          <ac:spMkLst>
            <pc:docMk/>
            <pc:sldMk cId="2914257984" sldId="323"/>
            <ac:spMk id="30" creationId="{F2F4ABE9-654E-4D96-F607-0CE36A16AFD1}"/>
          </ac:spMkLst>
        </pc:spChg>
        <pc:spChg chg="del mod">
          <ac:chgData name="Rohit J Kate" userId="6acfeb0a-1742-4fee-9ad0-3462b52b7fdf" providerId="ADAL" clId="{CB0FF97B-EB76-4611-B33A-785D1CC24091}" dt="2023-09-06T17:36:28.619" v="552" actId="478"/>
          <ac:spMkLst>
            <pc:docMk/>
            <pc:sldMk cId="2914257984" sldId="323"/>
            <ac:spMk id="31" creationId="{6E5C2107-2902-B3C3-FB50-387E67AD75F0}"/>
          </ac:spMkLst>
        </pc:spChg>
        <pc:spChg chg="del mod">
          <ac:chgData name="Rohit J Kate" userId="6acfeb0a-1742-4fee-9ad0-3462b52b7fdf" providerId="ADAL" clId="{CB0FF97B-EB76-4611-B33A-785D1CC24091}" dt="2023-09-06T17:36:28.619" v="552" actId="478"/>
          <ac:spMkLst>
            <pc:docMk/>
            <pc:sldMk cId="2914257984" sldId="323"/>
            <ac:spMk id="32" creationId="{51869E8A-644E-27D5-1C2D-6EAF45502A29}"/>
          </ac:spMkLst>
        </pc:spChg>
        <pc:spChg chg="del mod">
          <ac:chgData name="Rohit J Kate" userId="6acfeb0a-1742-4fee-9ad0-3462b52b7fdf" providerId="ADAL" clId="{CB0FF97B-EB76-4611-B33A-785D1CC24091}" dt="2023-09-06T17:36:28.619" v="552" actId="478"/>
          <ac:spMkLst>
            <pc:docMk/>
            <pc:sldMk cId="2914257984" sldId="323"/>
            <ac:spMk id="33" creationId="{44DF6169-FF6E-534C-C166-2AC5A5B0321E}"/>
          </ac:spMkLst>
        </pc:spChg>
        <pc:spChg chg="del mod">
          <ac:chgData name="Rohit J Kate" userId="6acfeb0a-1742-4fee-9ad0-3462b52b7fdf" providerId="ADAL" clId="{CB0FF97B-EB76-4611-B33A-785D1CC24091}" dt="2023-09-06T17:36:37.037" v="553" actId="478"/>
          <ac:spMkLst>
            <pc:docMk/>
            <pc:sldMk cId="2914257984" sldId="323"/>
            <ac:spMk id="34" creationId="{55E5ABA9-3382-A191-84B2-89D30A3428F1}"/>
          </ac:spMkLst>
        </pc:spChg>
        <pc:spChg chg="del mod">
          <ac:chgData name="Rohit J Kate" userId="6acfeb0a-1742-4fee-9ad0-3462b52b7fdf" providerId="ADAL" clId="{CB0FF97B-EB76-4611-B33A-785D1CC24091}" dt="2023-09-06T17:36:28.619" v="552" actId="478"/>
          <ac:spMkLst>
            <pc:docMk/>
            <pc:sldMk cId="2914257984" sldId="323"/>
            <ac:spMk id="35" creationId="{B66B9421-FED7-DFC5-FC02-1D537BFA96E4}"/>
          </ac:spMkLst>
        </pc:spChg>
        <pc:spChg chg="del mod">
          <ac:chgData name="Rohit J Kate" userId="6acfeb0a-1742-4fee-9ad0-3462b52b7fdf" providerId="ADAL" clId="{CB0FF97B-EB76-4611-B33A-785D1CC24091}" dt="2023-09-06T17:36:37.037" v="553" actId="478"/>
          <ac:spMkLst>
            <pc:docMk/>
            <pc:sldMk cId="2914257984" sldId="323"/>
            <ac:spMk id="36" creationId="{03E260D9-3775-73F9-11AF-7E1F800DED44}"/>
          </ac:spMkLst>
        </pc:spChg>
        <pc:spChg chg="del mod">
          <ac:chgData name="Rohit J Kate" userId="6acfeb0a-1742-4fee-9ad0-3462b52b7fdf" providerId="ADAL" clId="{CB0FF97B-EB76-4611-B33A-785D1CC24091}" dt="2023-09-06T17:36:37.037" v="553" actId="478"/>
          <ac:spMkLst>
            <pc:docMk/>
            <pc:sldMk cId="2914257984" sldId="323"/>
            <ac:spMk id="37" creationId="{ACF218DF-5B84-1466-6A8A-78EAF221019E}"/>
          </ac:spMkLst>
        </pc:spChg>
        <pc:spChg chg="del mod">
          <ac:chgData name="Rohit J Kate" userId="6acfeb0a-1742-4fee-9ad0-3462b52b7fdf" providerId="ADAL" clId="{CB0FF97B-EB76-4611-B33A-785D1CC24091}" dt="2023-09-06T17:36:28.619" v="552" actId="478"/>
          <ac:spMkLst>
            <pc:docMk/>
            <pc:sldMk cId="2914257984" sldId="323"/>
            <ac:spMk id="38" creationId="{9FBA9CE9-B59A-CC9E-BC92-832B005DED27}"/>
          </ac:spMkLst>
        </pc:spChg>
        <pc:spChg chg="del mod">
          <ac:chgData name="Rohit J Kate" userId="6acfeb0a-1742-4fee-9ad0-3462b52b7fdf" providerId="ADAL" clId="{CB0FF97B-EB76-4611-B33A-785D1CC24091}" dt="2023-09-06T17:36:28.619" v="552" actId="478"/>
          <ac:spMkLst>
            <pc:docMk/>
            <pc:sldMk cId="2914257984" sldId="323"/>
            <ac:spMk id="39" creationId="{938820A5-C9C2-FE44-91AC-C1A11EB633FE}"/>
          </ac:spMkLst>
        </pc:spChg>
        <pc:spChg chg="del mod">
          <ac:chgData name="Rohit J Kate" userId="6acfeb0a-1742-4fee-9ad0-3462b52b7fdf" providerId="ADAL" clId="{CB0FF97B-EB76-4611-B33A-785D1CC24091}" dt="2023-09-06T17:36:28.619" v="552" actId="478"/>
          <ac:spMkLst>
            <pc:docMk/>
            <pc:sldMk cId="2914257984" sldId="323"/>
            <ac:spMk id="40" creationId="{601AEF1C-C006-7496-A3FE-D44AFA7B8497}"/>
          </ac:spMkLst>
        </pc:spChg>
        <pc:spChg chg="del mod">
          <ac:chgData name="Rohit J Kate" userId="6acfeb0a-1742-4fee-9ad0-3462b52b7fdf" providerId="ADAL" clId="{CB0FF97B-EB76-4611-B33A-785D1CC24091}" dt="2023-09-06T17:36:28.619" v="552" actId="478"/>
          <ac:spMkLst>
            <pc:docMk/>
            <pc:sldMk cId="2914257984" sldId="323"/>
            <ac:spMk id="41" creationId="{1FFAD944-DD12-A413-DA53-20E219507A84}"/>
          </ac:spMkLst>
        </pc:spChg>
        <pc:spChg chg="mod">
          <ac:chgData name="Rohit J Kate" userId="6acfeb0a-1742-4fee-9ad0-3462b52b7fdf" providerId="ADAL" clId="{CB0FF97B-EB76-4611-B33A-785D1CC24091}" dt="2023-09-06T18:04:42.330" v="916" actId="165"/>
          <ac:spMkLst>
            <pc:docMk/>
            <pc:sldMk cId="2914257984" sldId="323"/>
            <ac:spMk id="42" creationId="{1A7F1F2F-3183-D9B7-5071-45D01A590232}"/>
          </ac:spMkLst>
        </pc:spChg>
        <pc:spChg chg="mod">
          <ac:chgData name="Rohit J Kate" userId="6acfeb0a-1742-4fee-9ad0-3462b52b7fdf" providerId="ADAL" clId="{CB0FF97B-EB76-4611-B33A-785D1CC24091}" dt="2023-09-06T18:04:42.330" v="916" actId="165"/>
          <ac:spMkLst>
            <pc:docMk/>
            <pc:sldMk cId="2914257984" sldId="323"/>
            <ac:spMk id="43" creationId="{9C3AFBDD-54EF-87C2-17C0-145D7654BBD3}"/>
          </ac:spMkLst>
        </pc:spChg>
        <pc:spChg chg="mod">
          <ac:chgData name="Rohit J Kate" userId="6acfeb0a-1742-4fee-9ad0-3462b52b7fdf" providerId="ADAL" clId="{CB0FF97B-EB76-4611-B33A-785D1CC24091}" dt="2023-09-06T18:04:42.330" v="916" actId="165"/>
          <ac:spMkLst>
            <pc:docMk/>
            <pc:sldMk cId="2914257984" sldId="323"/>
            <ac:spMk id="44" creationId="{419E1F65-2B50-FF3D-AFA3-536BD08C3510}"/>
          </ac:spMkLst>
        </pc:spChg>
        <pc:spChg chg="mod">
          <ac:chgData name="Rohit J Kate" userId="6acfeb0a-1742-4fee-9ad0-3462b52b7fdf" providerId="ADAL" clId="{CB0FF97B-EB76-4611-B33A-785D1CC24091}" dt="2023-09-06T18:04:42.330" v="916" actId="165"/>
          <ac:spMkLst>
            <pc:docMk/>
            <pc:sldMk cId="2914257984" sldId="323"/>
            <ac:spMk id="45" creationId="{C184FD71-115E-8ADE-52BB-4682229E1754}"/>
          </ac:spMkLst>
        </pc:spChg>
        <pc:spChg chg="mod">
          <ac:chgData name="Rohit J Kate" userId="6acfeb0a-1742-4fee-9ad0-3462b52b7fdf" providerId="ADAL" clId="{CB0FF97B-EB76-4611-B33A-785D1CC24091}" dt="2023-09-06T18:04:42.330" v="916" actId="165"/>
          <ac:spMkLst>
            <pc:docMk/>
            <pc:sldMk cId="2914257984" sldId="323"/>
            <ac:spMk id="46" creationId="{F26B9760-5B24-2F79-625D-023644693723}"/>
          </ac:spMkLst>
        </pc:spChg>
        <pc:spChg chg="mod">
          <ac:chgData name="Rohit J Kate" userId="6acfeb0a-1742-4fee-9ad0-3462b52b7fdf" providerId="ADAL" clId="{CB0FF97B-EB76-4611-B33A-785D1CC24091}" dt="2023-09-06T18:04:42.330" v="916" actId="165"/>
          <ac:spMkLst>
            <pc:docMk/>
            <pc:sldMk cId="2914257984" sldId="323"/>
            <ac:spMk id="47" creationId="{582D95E0-50A7-63DF-D8C9-F2A19AB08C39}"/>
          </ac:spMkLst>
        </pc:spChg>
        <pc:spChg chg="mod">
          <ac:chgData name="Rohit J Kate" userId="6acfeb0a-1742-4fee-9ad0-3462b52b7fdf" providerId="ADAL" clId="{CB0FF97B-EB76-4611-B33A-785D1CC24091}" dt="2023-09-06T18:04:42.330" v="916" actId="165"/>
          <ac:spMkLst>
            <pc:docMk/>
            <pc:sldMk cId="2914257984" sldId="323"/>
            <ac:spMk id="48" creationId="{035C2444-517F-4B6E-C34B-F625867CB39F}"/>
          </ac:spMkLst>
        </pc:spChg>
        <pc:spChg chg="mod">
          <ac:chgData name="Rohit J Kate" userId="6acfeb0a-1742-4fee-9ad0-3462b52b7fdf" providerId="ADAL" clId="{CB0FF97B-EB76-4611-B33A-785D1CC24091}" dt="2023-09-06T18:04:42.330" v="916" actId="165"/>
          <ac:spMkLst>
            <pc:docMk/>
            <pc:sldMk cId="2914257984" sldId="323"/>
            <ac:spMk id="49" creationId="{0295B112-0D12-17B3-846E-46BE1B483661}"/>
          </ac:spMkLst>
        </pc:spChg>
        <pc:spChg chg="mod">
          <ac:chgData name="Rohit J Kate" userId="6acfeb0a-1742-4fee-9ad0-3462b52b7fdf" providerId="ADAL" clId="{CB0FF97B-EB76-4611-B33A-785D1CC24091}" dt="2023-09-06T18:04:42.330" v="916" actId="165"/>
          <ac:spMkLst>
            <pc:docMk/>
            <pc:sldMk cId="2914257984" sldId="323"/>
            <ac:spMk id="50" creationId="{30D07022-CFDB-F8E0-FAA0-ED2E4CF21135}"/>
          </ac:spMkLst>
        </pc:spChg>
        <pc:spChg chg="mod">
          <ac:chgData name="Rohit J Kate" userId="6acfeb0a-1742-4fee-9ad0-3462b52b7fdf" providerId="ADAL" clId="{CB0FF97B-EB76-4611-B33A-785D1CC24091}" dt="2023-09-06T18:04:42.330" v="916" actId="165"/>
          <ac:spMkLst>
            <pc:docMk/>
            <pc:sldMk cId="2914257984" sldId="323"/>
            <ac:spMk id="51" creationId="{F995A3FC-E6D5-25B3-75A9-3A6D2BA2A878}"/>
          </ac:spMkLst>
        </pc:spChg>
        <pc:spChg chg="mod">
          <ac:chgData name="Rohit J Kate" userId="6acfeb0a-1742-4fee-9ad0-3462b52b7fdf" providerId="ADAL" clId="{CB0FF97B-EB76-4611-B33A-785D1CC24091}" dt="2023-09-06T18:04:42.330" v="916" actId="165"/>
          <ac:spMkLst>
            <pc:docMk/>
            <pc:sldMk cId="2914257984" sldId="323"/>
            <ac:spMk id="52" creationId="{29B2AC9C-CBAE-DFB3-471A-03C00BFDDDB3}"/>
          </ac:spMkLst>
        </pc:spChg>
        <pc:spChg chg="mod">
          <ac:chgData name="Rohit J Kate" userId="6acfeb0a-1742-4fee-9ad0-3462b52b7fdf" providerId="ADAL" clId="{CB0FF97B-EB76-4611-B33A-785D1CC24091}" dt="2023-09-06T18:04:42.330" v="916" actId="165"/>
          <ac:spMkLst>
            <pc:docMk/>
            <pc:sldMk cId="2914257984" sldId="323"/>
            <ac:spMk id="53" creationId="{BD3CE7B2-F937-3977-DBAE-7B2DEEA416F7}"/>
          </ac:spMkLst>
        </pc:spChg>
        <pc:spChg chg="mod">
          <ac:chgData name="Rohit J Kate" userId="6acfeb0a-1742-4fee-9ad0-3462b52b7fdf" providerId="ADAL" clId="{CB0FF97B-EB76-4611-B33A-785D1CC24091}" dt="2023-09-06T18:04:42.330" v="916" actId="165"/>
          <ac:spMkLst>
            <pc:docMk/>
            <pc:sldMk cId="2914257984" sldId="323"/>
            <ac:spMk id="54" creationId="{FF8B3278-940A-E4D9-8330-6F55DF1FDC2C}"/>
          </ac:spMkLst>
        </pc:spChg>
        <pc:spChg chg="mod">
          <ac:chgData name="Rohit J Kate" userId="6acfeb0a-1742-4fee-9ad0-3462b52b7fdf" providerId="ADAL" clId="{CB0FF97B-EB76-4611-B33A-785D1CC24091}" dt="2023-09-06T18:04:42.330" v="916" actId="165"/>
          <ac:spMkLst>
            <pc:docMk/>
            <pc:sldMk cId="2914257984" sldId="323"/>
            <ac:spMk id="55" creationId="{3B6E14EA-2035-C152-7959-E3909C462171}"/>
          </ac:spMkLst>
        </pc:spChg>
        <pc:spChg chg="mod">
          <ac:chgData name="Rohit J Kate" userId="6acfeb0a-1742-4fee-9ad0-3462b52b7fdf" providerId="ADAL" clId="{CB0FF97B-EB76-4611-B33A-785D1CC24091}" dt="2023-09-06T18:04:42.330" v="916" actId="165"/>
          <ac:spMkLst>
            <pc:docMk/>
            <pc:sldMk cId="2914257984" sldId="323"/>
            <ac:spMk id="56" creationId="{4CA9A1FF-2CFF-BD5C-179E-E5682F081532}"/>
          </ac:spMkLst>
        </pc:spChg>
        <pc:spChg chg="del mod">
          <ac:chgData name="Rohit J Kate" userId="6acfeb0a-1742-4fee-9ad0-3462b52b7fdf" providerId="ADAL" clId="{CB0FF97B-EB76-4611-B33A-785D1CC24091}" dt="2023-09-06T17:36:42.517" v="554" actId="478"/>
          <ac:spMkLst>
            <pc:docMk/>
            <pc:sldMk cId="2914257984" sldId="323"/>
            <ac:spMk id="57" creationId="{4FAC9110-B625-79D0-D134-AD0DA3FA1E9E}"/>
          </ac:spMkLst>
        </pc:spChg>
        <pc:spChg chg="mod">
          <ac:chgData name="Rohit J Kate" userId="6acfeb0a-1742-4fee-9ad0-3462b52b7fdf" providerId="ADAL" clId="{CB0FF97B-EB76-4611-B33A-785D1CC24091}" dt="2023-09-06T18:04:42.330" v="916" actId="165"/>
          <ac:spMkLst>
            <pc:docMk/>
            <pc:sldMk cId="2914257984" sldId="323"/>
            <ac:spMk id="58" creationId="{AE0A3001-BF77-AB16-8688-BD4543536141}"/>
          </ac:spMkLst>
        </pc:spChg>
        <pc:spChg chg="mod">
          <ac:chgData name="Rohit J Kate" userId="6acfeb0a-1742-4fee-9ad0-3462b52b7fdf" providerId="ADAL" clId="{CB0FF97B-EB76-4611-B33A-785D1CC24091}" dt="2023-09-06T18:04:42.330" v="916" actId="165"/>
          <ac:spMkLst>
            <pc:docMk/>
            <pc:sldMk cId="2914257984" sldId="323"/>
            <ac:spMk id="59" creationId="{C6CE21F8-7B24-6196-B21A-3100540D1B64}"/>
          </ac:spMkLst>
        </pc:spChg>
        <pc:spChg chg="del mod">
          <ac:chgData name="Rohit J Kate" userId="6acfeb0a-1742-4fee-9ad0-3462b52b7fdf" providerId="ADAL" clId="{CB0FF97B-EB76-4611-B33A-785D1CC24091}" dt="2023-09-06T17:36:53.313" v="555" actId="478"/>
          <ac:spMkLst>
            <pc:docMk/>
            <pc:sldMk cId="2914257984" sldId="323"/>
            <ac:spMk id="60" creationId="{102E8682-033E-B954-A589-C3046EF2418C}"/>
          </ac:spMkLst>
        </pc:spChg>
        <pc:spChg chg="mod">
          <ac:chgData name="Rohit J Kate" userId="6acfeb0a-1742-4fee-9ad0-3462b52b7fdf" providerId="ADAL" clId="{CB0FF97B-EB76-4611-B33A-785D1CC24091}" dt="2023-09-06T18:04:42.330" v="916" actId="165"/>
          <ac:spMkLst>
            <pc:docMk/>
            <pc:sldMk cId="2914257984" sldId="323"/>
            <ac:spMk id="61" creationId="{CA7E7D4F-8C1A-7649-0436-F9AC3E8410BA}"/>
          </ac:spMkLst>
        </pc:spChg>
        <pc:spChg chg="mod">
          <ac:chgData name="Rohit J Kate" userId="6acfeb0a-1742-4fee-9ad0-3462b52b7fdf" providerId="ADAL" clId="{CB0FF97B-EB76-4611-B33A-785D1CC24091}" dt="2023-09-06T18:04:42.330" v="916" actId="165"/>
          <ac:spMkLst>
            <pc:docMk/>
            <pc:sldMk cId="2914257984" sldId="323"/>
            <ac:spMk id="62" creationId="{A54A7E63-3134-A375-850E-547B55F9FA1F}"/>
          </ac:spMkLst>
        </pc:spChg>
        <pc:spChg chg="mod">
          <ac:chgData name="Rohit J Kate" userId="6acfeb0a-1742-4fee-9ad0-3462b52b7fdf" providerId="ADAL" clId="{CB0FF97B-EB76-4611-B33A-785D1CC24091}" dt="2023-09-06T18:04:42.330" v="916" actId="165"/>
          <ac:spMkLst>
            <pc:docMk/>
            <pc:sldMk cId="2914257984" sldId="323"/>
            <ac:spMk id="63" creationId="{AFCF3F65-E941-6D23-39F4-DA7D12433791}"/>
          </ac:spMkLst>
        </pc:spChg>
        <pc:spChg chg="mod">
          <ac:chgData name="Rohit J Kate" userId="6acfeb0a-1742-4fee-9ad0-3462b52b7fdf" providerId="ADAL" clId="{CB0FF97B-EB76-4611-B33A-785D1CC24091}" dt="2023-09-06T18:04:42.330" v="916" actId="165"/>
          <ac:spMkLst>
            <pc:docMk/>
            <pc:sldMk cId="2914257984" sldId="323"/>
            <ac:spMk id="25600" creationId="{512FFD6C-F0E9-BBBC-1D97-C172FA62C450}"/>
          </ac:spMkLst>
        </pc:spChg>
        <pc:spChg chg="del mod">
          <ac:chgData name="Rohit J Kate" userId="6acfeb0a-1742-4fee-9ad0-3462b52b7fdf" providerId="ADAL" clId="{CB0FF97B-EB76-4611-B33A-785D1CC24091}" dt="2023-09-06T17:37:04.330" v="556" actId="478"/>
          <ac:spMkLst>
            <pc:docMk/>
            <pc:sldMk cId="2914257984" sldId="323"/>
            <ac:spMk id="25601" creationId="{1D0E1F27-624F-6DA3-BC7B-DE775D3BB9FC}"/>
          </ac:spMkLst>
        </pc:spChg>
        <pc:spChg chg="mod">
          <ac:chgData name="Rohit J Kate" userId="6acfeb0a-1742-4fee-9ad0-3462b52b7fdf" providerId="ADAL" clId="{CB0FF97B-EB76-4611-B33A-785D1CC24091}" dt="2023-09-06T18:04:42.330" v="916" actId="165"/>
          <ac:spMkLst>
            <pc:docMk/>
            <pc:sldMk cId="2914257984" sldId="323"/>
            <ac:spMk id="25602" creationId="{FAF7A97E-874D-4C2B-CDE9-F10C60E6BDE8}"/>
          </ac:spMkLst>
        </pc:spChg>
        <pc:spChg chg="mod">
          <ac:chgData name="Rohit J Kate" userId="6acfeb0a-1742-4fee-9ad0-3462b52b7fdf" providerId="ADAL" clId="{CB0FF97B-EB76-4611-B33A-785D1CC24091}" dt="2023-09-06T18:04:42.330" v="916" actId="165"/>
          <ac:spMkLst>
            <pc:docMk/>
            <pc:sldMk cId="2914257984" sldId="323"/>
            <ac:spMk id="25603" creationId="{BB251754-D135-C5A8-4B49-39A4F9CA97A0}"/>
          </ac:spMkLst>
        </pc:spChg>
        <pc:spChg chg="mod">
          <ac:chgData name="Rohit J Kate" userId="6acfeb0a-1742-4fee-9ad0-3462b52b7fdf" providerId="ADAL" clId="{CB0FF97B-EB76-4611-B33A-785D1CC24091}" dt="2023-09-06T18:04:42.330" v="916" actId="165"/>
          <ac:spMkLst>
            <pc:docMk/>
            <pc:sldMk cId="2914257984" sldId="323"/>
            <ac:spMk id="25604" creationId="{AC1FEE76-DFB4-EF0F-E5FC-E12E4CE3B01F}"/>
          </ac:spMkLst>
        </pc:spChg>
        <pc:spChg chg="del mod">
          <ac:chgData name="Rohit J Kate" userId="6acfeb0a-1742-4fee-9ad0-3462b52b7fdf" providerId="ADAL" clId="{CB0FF97B-EB76-4611-B33A-785D1CC24091}" dt="2023-09-06T17:37:04.330" v="556" actId="478"/>
          <ac:spMkLst>
            <pc:docMk/>
            <pc:sldMk cId="2914257984" sldId="323"/>
            <ac:spMk id="25605" creationId="{3F4F687F-0D90-D6F0-CEE0-795A909588B3}"/>
          </ac:spMkLst>
        </pc:spChg>
        <pc:spChg chg="mod">
          <ac:chgData name="Rohit J Kate" userId="6acfeb0a-1742-4fee-9ad0-3462b52b7fdf" providerId="ADAL" clId="{CB0FF97B-EB76-4611-B33A-785D1CC24091}" dt="2023-09-06T18:04:42.330" v="916" actId="165"/>
          <ac:spMkLst>
            <pc:docMk/>
            <pc:sldMk cId="2914257984" sldId="323"/>
            <ac:spMk id="25606" creationId="{F170988F-F001-D376-C9F1-4934FAFE14E9}"/>
          </ac:spMkLst>
        </pc:spChg>
        <pc:spChg chg="mod">
          <ac:chgData name="Rohit J Kate" userId="6acfeb0a-1742-4fee-9ad0-3462b52b7fdf" providerId="ADAL" clId="{CB0FF97B-EB76-4611-B33A-785D1CC24091}" dt="2023-09-06T18:04:42.330" v="916" actId="165"/>
          <ac:spMkLst>
            <pc:docMk/>
            <pc:sldMk cId="2914257984" sldId="323"/>
            <ac:spMk id="25607" creationId="{DB7E918E-B061-AE5F-E56F-7C02FD7704A5}"/>
          </ac:spMkLst>
        </pc:spChg>
        <pc:spChg chg="mod">
          <ac:chgData name="Rohit J Kate" userId="6acfeb0a-1742-4fee-9ad0-3462b52b7fdf" providerId="ADAL" clId="{CB0FF97B-EB76-4611-B33A-785D1CC24091}" dt="2023-09-06T18:04:42.330" v="916" actId="165"/>
          <ac:spMkLst>
            <pc:docMk/>
            <pc:sldMk cId="2914257984" sldId="323"/>
            <ac:spMk id="25608" creationId="{D26BC204-6326-66AC-8C81-281C162070B1}"/>
          </ac:spMkLst>
        </pc:spChg>
        <pc:spChg chg="mod">
          <ac:chgData name="Rohit J Kate" userId="6acfeb0a-1742-4fee-9ad0-3462b52b7fdf" providerId="ADAL" clId="{CB0FF97B-EB76-4611-B33A-785D1CC24091}" dt="2023-09-06T17:41:21.204" v="635" actId="404"/>
          <ac:spMkLst>
            <pc:docMk/>
            <pc:sldMk cId="2914257984" sldId="323"/>
            <ac:spMk id="25609" creationId="{4E94CF9C-4B61-4A30-9307-7229DA27086C}"/>
          </ac:spMkLst>
        </pc:spChg>
        <pc:spChg chg="add del">
          <ac:chgData name="Rohit J Kate" userId="6acfeb0a-1742-4fee-9ad0-3462b52b7fdf" providerId="ADAL" clId="{CB0FF97B-EB76-4611-B33A-785D1CC24091}" dt="2023-09-06T17:39:16.534" v="584" actId="478"/>
          <ac:spMkLst>
            <pc:docMk/>
            <pc:sldMk cId="2914257984" sldId="323"/>
            <ac:spMk id="25611" creationId="{1D435738-2CAA-49FC-A754-9429AA914F37}"/>
          </ac:spMkLst>
        </pc:spChg>
        <pc:spChg chg="mod topLvl">
          <ac:chgData name="Rohit J Kate" userId="6acfeb0a-1742-4fee-9ad0-3462b52b7fdf" providerId="ADAL" clId="{CB0FF97B-EB76-4611-B33A-785D1CC24091}" dt="2023-09-06T17:43:59.144" v="646" actId="165"/>
          <ac:spMkLst>
            <pc:docMk/>
            <pc:sldMk cId="2914257984" sldId="323"/>
            <ac:spMk id="25662" creationId="{3E2AAA0C-E3B7-4739-ADD4-6CBED6FC1367}"/>
          </ac:spMkLst>
        </pc:spChg>
        <pc:spChg chg="mod topLvl">
          <ac:chgData name="Rohit J Kate" userId="6acfeb0a-1742-4fee-9ad0-3462b52b7fdf" providerId="ADAL" clId="{CB0FF97B-EB76-4611-B33A-785D1CC24091}" dt="2023-09-06T17:43:59.144" v="646" actId="165"/>
          <ac:spMkLst>
            <pc:docMk/>
            <pc:sldMk cId="2914257984" sldId="323"/>
            <ac:spMk id="25663" creationId="{1BB5DE7D-92E0-47DD-BB10-33CB999AF8F6}"/>
          </ac:spMkLst>
        </pc:spChg>
        <pc:spChg chg="mod">
          <ac:chgData name="Rohit J Kate" userId="6acfeb0a-1742-4fee-9ad0-3462b52b7fdf" providerId="ADAL" clId="{CB0FF97B-EB76-4611-B33A-785D1CC24091}" dt="2023-09-06T17:43:59.144" v="646" actId="165"/>
          <ac:spMkLst>
            <pc:docMk/>
            <pc:sldMk cId="2914257984" sldId="323"/>
            <ac:spMk id="25664" creationId="{8DC402FD-958D-49B0-A9B2-15A55D7A461A}"/>
          </ac:spMkLst>
        </pc:spChg>
        <pc:spChg chg="mod">
          <ac:chgData name="Rohit J Kate" userId="6acfeb0a-1742-4fee-9ad0-3462b52b7fdf" providerId="ADAL" clId="{CB0FF97B-EB76-4611-B33A-785D1CC24091}" dt="2023-09-06T17:43:59.144" v="646" actId="165"/>
          <ac:spMkLst>
            <pc:docMk/>
            <pc:sldMk cId="2914257984" sldId="323"/>
            <ac:spMk id="25665" creationId="{7547C5A4-E512-4739-9659-468E18F04287}"/>
          </ac:spMkLst>
        </pc:spChg>
        <pc:spChg chg="mod">
          <ac:chgData name="Rohit J Kate" userId="6acfeb0a-1742-4fee-9ad0-3462b52b7fdf" providerId="ADAL" clId="{CB0FF97B-EB76-4611-B33A-785D1CC24091}" dt="2023-09-06T18:04:42.330" v="916" actId="165"/>
          <ac:spMkLst>
            <pc:docMk/>
            <pc:sldMk cId="2914257984" sldId="323"/>
            <ac:spMk id="25666" creationId="{CD412BCA-8F32-79F0-E8E0-02329892F217}"/>
          </ac:spMkLst>
        </pc:spChg>
        <pc:spChg chg="mod">
          <ac:chgData name="Rohit J Kate" userId="6acfeb0a-1742-4fee-9ad0-3462b52b7fdf" providerId="ADAL" clId="{CB0FF97B-EB76-4611-B33A-785D1CC24091}" dt="2023-09-06T18:04:42.330" v="916" actId="165"/>
          <ac:spMkLst>
            <pc:docMk/>
            <pc:sldMk cId="2914257984" sldId="323"/>
            <ac:spMk id="25667" creationId="{255436C6-83A6-E25A-15F3-21EA8C3E49A8}"/>
          </ac:spMkLst>
        </pc:spChg>
        <pc:spChg chg="mod topLvl">
          <ac:chgData name="Rohit J Kate" userId="6acfeb0a-1742-4fee-9ad0-3462b52b7fdf" providerId="ADAL" clId="{CB0FF97B-EB76-4611-B33A-785D1CC24091}" dt="2023-09-06T18:05:02.358" v="918" actId="165"/>
          <ac:spMkLst>
            <pc:docMk/>
            <pc:sldMk cId="2914257984" sldId="323"/>
            <ac:spMk id="25669" creationId="{50FEE7EC-B2EC-4F7E-A8C0-4059C1FC25ED}"/>
          </ac:spMkLst>
        </pc:spChg>
        <pc:spChg chg="mod">
          <ac:chgData name="Rohit J Kate" userId="6acfeb0a-1742-4fee-9ad0-3462b52b7fdf" providerId="ADAL" clId="{CB0FF97B-EB76-4611-B33A-785D1CC24091}" dt="2023-09-06T18:05:02.358" v="918" actId="165"/>
          <ac:spMkLst>
            <pc:docMk/>
            <pc:sldMk cId="2914257984" sldId="323"/>
            <ac:spMk id="25670" creationId="{5D834A91-1ED8-4FAD-90B0-139ED8EBF7BE}"/>
          </ac:spMkLst>
        </pc:spChg>
        <pc:spChg chg="mod">
          <ac:chgData name="Rohit J Kate" userId="6acfeb0a-1742-4fee-9ad0-3462b52b7fdf" providerId="ADAL" clId="{CB0FF97B-EB76-4611-B33A-785D1CC24091}" dt="2023-09-06T18:05:02.358" v="918" actId="165"/>
          <ac:spMkLst>
            <pc:docMk/>
            <pc:sldMk cId="2914257984" sldId="323"/>
            <ac:spMk id="25671" creationId="{A9177F92-1B67-4AD6-906F-819F4C7359B1}"/>
          </ac:spMkLst>
        </pc:spChg>
        <pc:spChg chg="mod topLvl">
          <ac:chgData name="Rohit J Kate" userId="6acfeb0a-1742-4fee-9ad0-3462b52b7fdf" providerId="ADAL" clId="{CB0FF97B-EB76-4611-B33A-785D1CC24091}" dt="2023-09-06T17:39:46.526" v="590" actId="122"/>
          <ac:spMkLst>
            <pc:docMk/>
            <pc:sldMk cId="2914257984" sldId="323"/>
            <ac:spMk id="25677" creationId="{735D4D33-37D6-4F2F-8617-00777FEB958C}"/>
          </ac:spMkLst>
        </pc:spChg>
        <pc:spChg chg="mod topLvl">
          <ac:chgData name="Rohit J Kate" userId="6acfeb0a-1742-4fee-9ad0-3462b52b7fdf" providerId="ADAL" clId="{CB0FF97B-EB76-4611-B33A-785D1CC24091}" dt="2023-09-06T17:39:37.299" v="588" actId="1076"/>
          <ac:spMkLst>
            <pc:docMk/>
            <pc:sldMk cId="2914257984" sldId="323"/>
            <ac:spMk id="25678" creationId="{EDF159DE-C2BB-49A8-9F37-AA86424A811D}"/>
          </ac:spMkLst>
        </pc:spChg>
        <pc:spChg chg="mod topLvl">
          <ac:chgData name="Rohit J Kate" userId="6acfeb0a-1742-4fee-9ad0-3462b52b7fdf" providerId="ADAL" clId="{CB0FF97B-EB76-4611-B33A-785D1CC24091}" dt="2023-09-06T17:39:37.299" v="588" actId="1076"/>
          <ac:spMkLst>
            <pc:docMk/>
            <pc:sldMk cId="2914257984" sldId="323"/>
            <ac:spMk id="25679" creationId="{BBA281D8-FDFE-480D-8600-0167A78F8A1E}"/>
          </ac:spMkLst>
        </pc:spChg>
        <pc:spChg chg="mod topLvl">
          <ac:chgData name="Rohit J Kate" userId="6acfeb0a-1742-4fee-9ad0-3462b52b7fdf" providerId="ADAL" clId="{CB0FF97B-EB76-4611-B33A-785D1CC24091}" dt="2023-09-06T17:39:37.299" v="588" actId="1076"/>
          <ac:spMkLst>
            <pc:docMk/>
            <pc:sldMk cId="2914257984" sldId="323"/>
            <ac:spMk id="25680" creationId="{2B5172CD-EB21-47E8-972E-897CB699F12B}"/>
          </ac:spMkLst>
        </pc:spChg>
        <pc:spChg chg="mod topLvl">
          <ac:chgData name="Rohit J Kate" userId="6acfeb0a-1742-4fee-9ad0-3462b52b7fdf" providerId="ADAL" clId="{CB0FF97B-EB76-4611-B33A-785D1CC24091}" dt="2023-09-06T17:39:37.299" v="588" actId="1076"/>
          <ac:spMkLst>
            <pc:docMk/>
            <pc:sldMk cId="2914257984" sldId="323"/>
            <ac:spMk id="25681" creationId="{F56D77D8-AB08-45C8-BCD4-F177D85254A8}"/>
          </ac:spMkLst>
        </pc:spChg>
        <pc:spChg chg="mod topLvl">
          <ac:chgData name="Rohit J Kate" userId="6acfeb0a-1742-4fee-9ad0-3462b52b7fdf" providerId="ADAL" clId="{CB0FF97B-EB76-4611-B33A-785D1CC24091}" dt="2023-09-06T17:39:37.299" v="588" actId="1076"/>
          <ac:spMkLst>
            <pc:docMk/>
            <pc:sldMk cId="2914257984" sldId="323"/>
            <ac:spMk id="25682" creationId="{3A7E014D-47F3-4B1F-BC64-3C0979647169}"/>
          </ac:spMkLst>
        </pc:spChg>
        <pc:spChg chg="mod topLvl">
          <ac:chgData name="Rohit J Kate" userId="6acfeb0a-1742-4fee-9ad0-3462b52b7fdf" providerId="ADAL" clId="{CB0FF97B-EB76-4611-B33A-785D1CC24091}" dt="2023-09-06T17:39:37.299" v="588" actId="1076"/>
          <ac:spMkLst>
            <pc:docMk/>
            <pc:sldMk cId="2914257984" sldId="323"/>
            <ac:spMk id="25683" creationId="{64BCC760-3885-4D99-86E6-F225DD1F3BD2}"/>
          </ac:spMkLst>
        </pc:spChg>
        <pc:spChg chg="mod topLvl">
          <ac:chgData name="Rohit J Kate" userId="6acfeb0a-1742-4fee-9ad0-3462b52b7fdf" providerId="ADAL" clId="{CB0FF97B-EB76-4611-B33A-785D1CC24091}" dt="2023-09-06T17:39:37.299" v="588" actId="1076"/>
          <ac:spMkLst>
            <pc:docMk/>
            <pc:sldMk cId="2914257984" sldId="323"/>
            <ac:spMk id="25684" creationId="{5B26423F-854C-4AA7-B37C-00B6214E88C8}"/>
          </ac:spMkLst>
        </pc:spChg>
        <pc:spChg chg="mod topLvl">
          <ac:chgData name="Rohit J Kate" userId="6acfeb0a-1742-4fee-9ad0-3462b52b7fdf" providerId="ADAL" clId="{CB0FF97B-EB76-4611-B33A-785D1CC24091}" dt="2023-09-06T17:39:37.299" v="588" actId="1076"/>
          <ac:spMkLst>
            <pc:docMk/>
            <pc:sldMk cId="2914257984" sldId="323"/>
            <ac:spMk id="25685" creationId="{0984B6BA-EBF6-4139-B167-FE5834B0DF00}"/>
          </ac:spMkLst>
        </pc:spChg>
        <pc:spChg chg="mod topLvl">
          <ac:chgData name="Rohit J Kate" userId="6acfeb0a-1742-4fee-9ad0-3462b52b7fdf" providerId="ADAL" clId="{CB0FF97B-EB76-4611-B33A-785D1CC24091}" dt="2023-09-06T17:39:37.299" v="588" actId="1076"/>
          <ac:spMkLst>
            <pc:docMk/>
            <pc:sldMk cId="2914257984" sldId="323"/>
            <ac:spMk id="25686" creationId="{93B16D0B-2AFF-47BC-ACD8-325022DA814D}"/>
          </ac:spMkLst>
        </pc:spChg>
        <pc:spChg chg="mod topLvl">
          <ac:chgData name="Rohit J Kate" userId="6acfeb0a-1742-4fee-9ad0-3462b52b7fdf" providerId="ADAL" clId="{CB0FF97B-EB76-4611-B33A-785D1CC24091}" dt="2023-09-06T17:39:37.299" v="588" actId="1076"/>
          <ac:spMkLst>
            <pc:docMk/>
            <pc:sldMk cId="2914257984" sldId="323"/>
            <ac:spMk id="25687" creationId="{3D45503F-B584-4028-972F-8DB1018E9934}"/>
          </ac:spMkLst>
        </pc:spChg>
        <pc:spChg chg="mod topLvl">
          <ac:chgData name="Rohit J Kate" userId="6acfeb0a-1742-4fee-9ad0-3462b52b7fdf" providerId="ADAL" clId="{CB0FF97B-EB76-4611-B33A-785D1CC24091}" dt="2023-09-06T17:39:37.299" v="588" actId="1076"/>
          <ac:spMkLst>
            <pc:docMk/>
            <pc:sldMk cId="2914257984" sldId="323"/>
            <ac:spMk id="25688" creationId="{B41018A8-D9D3-4371-A2B8-F4A03EE72679}"/>
          </ac:spMkLst>
        </pc:spChg>
        <pc:spChg chg="mod topLvl">
          <ac:chgData name="Rohit J Kate" userId="6acfeb0a-1742-4fee-9ad0-3462b52b7fdf" providerId="ADAL" clId="{CB0FF97B-EB76-4611-B33A-785D1CC24091}" dt="2023-09-06T17:39:37.299" v="588" actId="1076"/>
          <ac:spMkLst>
            <pc:docMk/>
            <pc:sldMk cId="2914257984" sldId="323"/>
            <ac:spMk id="25689" creationId="{88A7C516-9566-4D88-90A0-E299CDD5A76A}"/>
          </ac:spMkLst>
        </pc:spChg>
        <pc:spChg chg="mod topLvl">
          <ac:chgData name="Rohit J Kate" userId="6acfeb0a-1742-4fee-9ad0-3462b52b7fdf" providerId="ADAL" clId="{CB0FF97B-EB76-4611-B33A-785D1CC24091}" dt="2023-09-06T17:39:37.299" v="588" actId="1076"/>
          <ac:spMkLst>
            <pc:docMk/>
            <pc:sldMk cId="2914257984" sldId="323"/>
            <ac:spMk id="25690" creationId="{F6428265-4C08-4069-95F8-D42108E634A7}"/>
          </ac:spMkLst>
        </pc:spChg>
        <pc:spChg chg="mod topLvl">
          <ac:chgData name="Rohit J Kate" userId="6acfeb0a-1742-4fee-9ad0-3462b52b7fdf" providerId="ADAL" clId="{CB0FF97B-EB76-4611-B33A-785D1CC24091}" dt="2023-09-06T17:39:37.299" v="588" actId="1076"/>
          <ac:spMkLst>
            <pc:docMk/>
            <pc:sldMk cId="2914257984" sldId="323"/>
            <ac:spMk id="25691" creationId="{CCB21F6D-1E88-4C13-8C25-A0402DA04F32}"/>
          </ac:spMkLst>
        </pc:spChg>
        <pc:spChg chg="mod topLvl">
          <ac:chgData name="Rohit J Kate" userId="6acfeb0a-1742-4fee-9ad0-3462b52b7fdf" providerId="ADAL" clId="{CB0FF97B-EB76-4611-B33A-785D1CC24091}" dt="2023-09-06T17:39:37.299" v="588" actId="1076"/>
          <ac:spMkLst>
            <pc:docMk/>
            <pc:sldMk cId="2914257984" sldId="323"/>
            <ac:spMk id="25692" creationId="{DDED94C3-41C7-41A2-BB57-3E63EA22787B}"/>
          </ac:spMkLst>
        </pc:spChg>
        <pc:spChg chg="mod topLvl">
          <ac:chgData name="Rohit J Kate" userId="6acfeb0a-1742-4fee-9ad0-3462b52b7fdf" providerId="ADAL" clId="{CB0FF97B-EB76-4611-B33A-785D1CC24091}" dt="2023-09-06T17:39:37.299" v="588" actId="1076"/>
          <ac:spMkLst>
            <pc:docMk/>
            <pc:sldMk cId="2914257984" sldId="323"/>
            <ac:spMk id="25693" creationId="{028AE92D-FE58-468E-B50C-214204F87B66}"/>
          </ac:spMkLst>
        </pc:spChg>
        <pc:spChg chg="mod topLvl">
          <ac:chgData name="Rohit J Kate" userId="6acfeb0a-1742-4fee-9ad0-3462b52b7fdf" providerId="ADAL" clId="{CB0FF97B-EB76-4611-B33A-785D1CC24091}" dt="2023-09-06T17:39:37.299" v="588" actId="1076"/>
          <ac:spMkLst>
            <pc:docMk/>
            <pc:sldMk cId="2914257984" sldId="323"/>
            <ac:spMk id="25694" creationId="{2EE6DA0A-31C4-482C-98F4-821D9837AA9B}"/>
          </ac:spMkLst>
        </pc:spChg>
        <pc:spChg chg="mod topLvl">
          <ac:chgData name="Rohit J Kate" userId="6acfeb0a-1742-4fee-9ad0-3462b52b7fdf" providerId="ADAL" clId="{CB0FF97B-EB76-4611-B33A-785D1CC24091}" dt="2023-09-06T17:39:37.299" v="588" actId="1076"/>
          <ac:spMkLst>
            <pc:docMk/>
            <pc:sldMk cId="2914257984" sldId="323"/>
            <ac:spMk id="25695" creationId="{5040EE7F-EF72-4C5C-8DD1-CC5851E44719}"/>
          </ac:spMkLst>
        </pc:spChg>
        <pc:spChg chg="mod topLvl">
          <ac:chgData name="Rohit J Kate" userId="6acfeb0a-1742-4fee-9ad0-3462b52b7fdf" providerId="ADAL" clId="{CB0FF97B-EB76-4611-B33A-785D1CC24091}" dt="2023-09-06T17:39:37.299" v="588" actId="1076"/>
          <ac:spMkLst>
            <pc:docMk/>
            <pc:sldMk cId="2914257984" sldId="323"/>
            <ac:spMk id="25696" creationId="{649FCF25-CEAA-4B7A-9F57-7C1E7C1A7926}"/>
          </ac:spMkLst>
        </pc:spChg>
        <pc:spChg chg="mod topLvl">
          <ac:chgData name="Rohit J Kate" userId="6acfeb0a-1742-4fee-9ad0-3462b52b7fdf" providerId="ADAL" clId="{CB0FF97B-EB76-4611-B33A-785D1CC24091}" dt="2023-09-06T17:39:37.299" v="588" actId="1076"/>
          <ac:spMkLst>
            <pc:docMk/>
            <pc:sldMk cId="2914257984" sldId="323"/>
            <ac:spMk id="25697" creationId="{F5CD5BBF-B99F-4829-9641-F1F09FA250A8}"/>
          </ac:spMkLst>
        </pc:spChg>
        <pc:spChg chg="mod topLvl">
          <ac:chgData name="Rohit J Kate" userId="6acfeb0a-1742-4fee-9ad0-3462b52b7fdf" providerId="ADAL" clId="{CB0FF97B-EB76-4611-B33A-785D1CC24091}" dt="2023-09-06T17:39:37.299" v="588" actId="1076"/>
          <ac:spMkLst>
            <pc:docMk/>
            <pc:sldMk cId="2914257984" sldId="323"/>
            <ac:spMk id="25698" creationId="{1DF70D45-237B-4C1F-830F-F2091672E5DB}"/>
          </ac:spMkLst>
        </pc:spChg>
        <pc:spChg chg="mod topLvl">
          <ac:chgData name="Rohit J Kate" userId="6acfeb0a-1742-4fee-9ad0-3462b52b7fdf" providerId="ADAL" clId="{CB0FF97B-EB76-4611-B33A-785D1CC24091}" dt="2023-09-06T17:39:37.299" v="588" actId="1076"/>
          <ac:spMkLst>
            <pc:docMk/>
            <pc:sldMk cId="2914257984" sldId="323"/>
            <ac:spMk id="25699" creationId="{D2EEFAEB-A266-48F1-905C-509EE0E0F0F7}"/>
          </ac:spMkLst>
        </pc:spChg>
        <pc:spChg chg="mod topLvl">
          <ac:chgData name="Rohit J Kate" userId="6acfeb0a-1742-4fee-9ad0-3462b52b7fdf" providerId="ADAL" clId="{CB0FF97B-EB76-4611-B33A-785D1CC24091}" dt="2023-09-06T17:39:37.299" v="588" actId="1076"/>
          <ac:spMkLst>
            <pc:docMk/>
            <pc:sldMk cId="2914257984" sldId="323"/>
            <ac:spMk id="25700" creationId="{C05166E4-2402-49C7-95F7-091D0D432A16}"/>
          </ac:spMkLst>
        </pc:spChg>
        <pc:spChg chg="mod topLvl">
          <ac:chgData name="Rohit J Kate" userId="6acfeb0a-1742-4fee-9ad0-3462b52b7fdf" providerId="ADAL" clId="{CB0FF97B-EB76-4611-B33A-785D1CC24091}" dt="2023-09-06T17:39:37.299" v="588" actId="1076"/>
          <ac:spMkLst>
            <pc:docMk/>
            <pc:sldMk cId="2914257984" sldId="323"/>
            <ac:spMk id="25701" creationId="{8F01A56F-A494-44C0-908A-1CF97C522CC8}"/>
          </ac:spMkLst>
        </pc:spChg>
        <pc:spChg chg="mod topLvl">
          <ac:chgData name="Rohit J Kate" userId="6acfeb0a-1742-4fee-9ad0-3462b52b7fdf" providerId="ADAL" clId="{CB0FF97B-EB76-4611-B33A-785D1CC24091}" dt="2023-09-06T17:39:37.299" v="588" actId="1076"/>
          <ac:spMkLst>
            <pc:docMk/>
            <pc:sldMk cId="2914257984" sldId="323"/>
            <ac:spMk id="25702" creationId="{AB20A455-0240-49B5-A121-EF9C607134FB}"/>
          </ac:spMkLst>
        </pc:spChg>
        <pc:spChg chg="mod topLvl">
          <ac:chgData name="Rohit J Kate" userId="6acfeb0a-1742-4fee-9ad0-3462b52b7fdf" providerId="ADAL" clId="{CB0FF97B-EB76-4611-B33A-785D1CC24091}" dt="2023-09-06T17:39:37.299" v="588" actId="1076"/>
          <ac:spMkLst>
            <pc:docMk/>
            <pc:sldMk cId="2914257984" sldId="323"/>
            <ac:spMk id="25703" creationId="{15ABE85A-49EF-4D76-ABF7-63F994F4E8BD}"/>
          </ac:spMkLst>
        </pc:spChg>
        <pc:spChg chg="mod topLvl">
          <ac:chgData name="Rohit J Kate" userId="6acfeb0a-1742-4fee-9ad0-3462b52b7fdf" providerId="ADAL" clId="{CB0FF97B-EB76-4611-B33A-785D1CC24091}" dt="2023-09-06T17:39:37.299" v="588" actId="1076"/>
          <ac:spMkLst>
            <pc:docMk/>
            <pc:sldMk cId="2914257984" sldId="323"/>
            <ac:spMk id="25704" creationId="{A288F2C9-95B6-43E5-A81C-D91316879412}"/>
          </ac:spMkLst>
        </pc:spChg>
        <pc:spChg chg="del mod topLvl">
          <ac:chgData name="Rohit J Kate" userId="6acfeb0a-1742-4fee-9ad0-3462b52b7fdf" providerId="ADAL" clId="{CB0FF97B-EB76-4611-B33A-785D1CC24091}" dt="2023-09-06T17:39:20.338" v="586" actId="478"/>
          <ac:spMkLst>
            <pc:docMk/>
            <pc:sldMk cId="2914257984" sldId="323"/>
            <ac:spMk id="25705" creationId="{B8743C5D-4162-4B9B-B393-22B0C03E25D6}"/>
          </ac:spMkLst>
        </pc:spChg>
        <pc:spChg chg="del mod">
          <ac:chgData name="Rohit J Kate" userId="6acfeb0a-1742-4fee-9ad0-3462b52b7fdf" providerId="ADAL" clId="{CB0FF97B-EB76-4611-B33A-785D1CC24091}" dt="2023-09-06T17:38:11.462" v="569" actId="478"/>
          <ac:spMkLst>
            <pc:docMk/>
            <pc:sldMk cId="2914257984" sldId="323"/>
            <ac:spMk id="25706" creationId="{C8F5D0F7-30A6-4B9F-A196-C417E011C69C}"/>
          </ac:spMkLst>
        </pc:spChg>
        <pc:spChg chg="mod">
          <ac:chgData name="Rohit J Kate" userId="6acfeb0a-1742-4fee-9ad0-3462b52b7fdf" providerId="ADAL" clId="{CB0FF97B-EB76-4611-B33A-785D1CC24091}" dt="2023-09-06T17:39:15.933" v="583" actId="165"/>
          <ac:spMkLst>
            <pc:docMk/>
            <pc:sldMk cId="2914257984" sldId="323"/>
            <ac:spMk id="25707" creationId="{AAB572F5-0147-4AB5-9DD7-FB86BD4D48D5}"/>
          </ac:spMkLst>
        </pc:spChg>
        <pc:spChg chg="mod">
          <ac:chgData name="Rohit J Kate" userId="6acfeb0a-1742-4fee-9ad0-3462b52b7fdf" providerId="ADAL" clId="{CB0FF97B-EB76-4611-B33A-785D1CC24091}" dt="2023-09-06T17:39:15.933" v="583" actId="165"/>
          <ac:spMkLst>
            <pc:docMk/>
            <pc:sldMk cId="2914257984" sldId="323"/>
            <ac:spMk id="25708" creationId="{8E9F9845-F4A6-4032-BF38-8EF9734D230C}"/>
          </ac:spMkLst>
        </pc:spChg>
        <pc:spChg chg="mod">
          <ac:chgData name="Rohit J Kate" userId="6acfeb0a-1742-4fee-9ad0-3462b52b7fdf" providerId="ADAL" clId="{CB0FF97B-EB76-4611-B33A-785D1CC24091}" dt="2023-09-06T17:39:15.933" v="583" actId="165"/>
          <ac:spMkLst>
            <pc:docMk/>
            <pc:sldMk cId="2914257984" sldId="323"/>
            <ac:spMk id="25709" creationId="{A56D457F-27C6-436C-B6FB-96FEFBEFE0B7}"/>
          </ac:spMkLst>
        </pc:spChg>
        <pc:spChg chg="mod">
          <ac:chgData name="Rohit J Kate" userId="6acfeb0a-1742-4fee-9ad0-3462b52b7fdf" providerId="ADAL" clId="{CB0FF97B-EB76-4611-B33A-785D1CC24091}" dt="2023-09-06T17:39:15.933" v="583" actId="165"/>
          <ac:spMkLst>
            <pc:docMk/>
            <pc:sldMk cId="2914257984" sldId="323"/>
            <ac:spMk id="25710" creationId="{C365B713-11A2-476A-A7DF-AE3F127988B7}"/>
          </ac:spMkLst>
        </pc:spChg>
        <pc:spChg chg="mod">
          <ac:chgData name="Rohit J Kate" userId="6acfeb0a-1742-4fee-9ad0-3462b52b7fdf" providerId="ADAL" clId="{CB0FF97B-EB76-4611-B33A-785D1CC24091}" dt="2023-09-06T17:39:15.933" v="583" actId="165"/>
          <ac:spMkLst>
            <pc:docMk/>
            <pc:sldMk cId="2914257984" sldId="323"/>
            <ac:spMk id="25711" creationId="{A524E67F-753C-4F64-96F0-3BBE0CE4E728}"/>
          </ac:spMkLst>
        </pc:spChg>
        <pc:spChg chg="mod">
          <ac:chgData name="Rohit J Kate" userId="6acfeb0a-1742-4fee-9ad0-3462b52b7fdf" providerId="ADAL" clId="{CB0FF97B-EB76-4611-B33A-785D1CC24091}" dt="2023-09-06T17:39:15.933" v="583" actId="165"/>
          <ac:spMkLst>
            <pc:docMk/>
            <pc:sldMk cId="2914257984" sldId="323"/>
            <ac:spMk id="25712" creationId="{1BE3A14F-9FD0-4EC0-BE0D-20E63CF7976A}"/>
          </ac:spMkLst>
        </pc:spChg>
        <pc:spChg chg="mod">
          <ac:chgData name="Rohit J Kate" userId="6acfeb0a-1742-4fee-9ad0-3462b52b7fdf" providerId="ADAL" clId="{CB0FF97B-EB76-4611-B33A-785D1CC24091}" dt="2023-09-06T17:39:15.933" v="583" actId="165"/>
          <ac:spMkLst>
            <pc:docMk/>
            <pc:sldMk cId="2914257984" sldId="323"/>
            <ac:spMk id="25713" creationId="{79628F4E-BA34-43B1-A7DE-953DF486F506}"/>
          </ac:spMkLst>
        </pc:spChg>
        <pc:spChg chg="mod">
          <ac:chgData name="Rohit J Kate" userId="6acfeb0a-1742-4fee-9ad0-3462b52b7fdf" providerId="ADAL" clId="{CB0FF97B-EB76-4611-B33A-785D1CC24091}" dt="2023-09-06T17:39:15.933" v="583" actId="165"/>
          <ac:spMkLst>
            <pc:docMk/>
            <pc:sldMk cId="2914257984" sldId="323"/>
            <ac:spMk id="25714" creationId="{AFD8D4CA-1BE5-44ED-89B3-CA6B112B063E}"/>
          </ac:spMkLst>
        </pc:spChg>
        <pc:spChg chg="mod">
          <ac:chgData name="Rohit J Kate" userId="6acfeb0a-1742-4fee-9ad0-3462b52b7fdf" providerId="ADAL" clId="{CB0FF97B-EB76-4611-B33A-785D1CC24091}" dt="2023-09-06T17:39:15.933" v="583" actId="165"/>
          <ac:spMkLst>
            <pc:docMk/>
            <pc:sldMk cId="2914257984" sldId="323"/>
            <ac:spMk id="25715" creationId="{E4B735BB-BC33-4257-94C3-6F8DEABE419B}"/>
          </ac:spMkLst>
        </pc:spChg>
        <pc:spChg chg="mod">
          <ac:chgData name="Rohit J Kate" userId="6acfeb0a-1742-4fee-9ad0-3462b52b7fdf" providerId="ADAL" clId="{CB0FF97B-EB76-4611-B33A-785D1CC24091}" dt="2023-09-06T17:39:15.933" v="583" actId="165"/>
          <ac:spMkLst>
            <pc:docMk/>
            <pc:sldMk cId="2914257984" sldId="323"/>
            <ac:spMk id="25716" creationId="{2C48705E-E997-403C-977B-EB77D336808D}"/>
          </ac:spMkLst>
        </pc:spChg>
        <pc:spChg chg="mod">
          <ac:chgData name="Rohit J Kate" userId="6acfeb0a-1742-4fee-9ad0-3462b52b7fdf" providerId="ADAL" clId="{CB0FF97B-EB76-4611-B33A-785D1CC24091}" dt="2023-09-06T17:39:15.933" v="583" actId="165"/>
          <ac:spMkLst>
            <pc:docMk/>
            <pc:sldMk cId="2914257984" sldId="323"/>
            <ac:spMk id="25717" creationId="{611E2E3D-659A-4D0F-87AE-AB189780B289}"/>
          </ac:spMkLst>
        </pc:spChg>
        <pc:spChg chg="mod">
          <ac:chgData name="Rohit J Kate" userId="6acfeb0a-1742-4fee-9ad0-3462b52b7fdf" providerId="ADAL" clId="{CB0FF97B-EB76-4611-B33A-785D1CC24091}" dt="2023-09-06T17:39:15.933" v="583" actId="165"/>
          <ac:spMkLst>
            <pc:docMk/>
            <pc:sldMk cId="2914257984" sldId="323"/>
            <ac:spMk id="25718" creationId="{CA71E282-3289-4BB9-9732-3044E7FE8DB7}"/>
          </ac:spMkLst>
        </pc:spChg>
        <pc:spChg chg="mod">
          <ac:chgData name="Rohit J Kate" userId="6acfeb0a-1742-4fee-9ad0-3462b52b7fdf" providerId="ADAL" clId="{CB0FF97B-EB76-4611-B33A-785D1CC24091}" dt="2023-09-06T17:39:15.933" v="583" actId="165"/>
          <ac:spMkLst>
            <pc:docMk/>
            <pc:sldMk cId="2914257984" sldId="323"/>
            <ac:spMk id="25719" creationId="{C442F9BF-D4D4-48B3-94B9-937EA1BA1BC9}"/>
          </ac:spMkLst>
        </pc:spChg>
        <pc:spChg chg="mod">
          <ac:chgData name="Rohit J Kate" userId="6acfeb0a-1742-4fee-9ad0-3462b52b7fdf" providerId="ADAL" clId="{CB0FF97B-EB76-4611-B33A-785D1CC24091}" dt="2023-09-06T17:39:15.933" v="583" actId="165"/>
          <ac:spMkLst>
            <pc:docMk/>
            <pc:sldMk cId="2914257984" sldId="323"/>
            <ac:spMk id="25720" creationId="{44BACE1A-1583-4EE3-B95F-2441FCDF0169}"/>
          </ac:spMkLst>
        </pc:spChg>
        <pc:spChg chg="mod">
          <ac:chgData name="Rohit J Kate" userId="6acfeb0a-1742-4fee-9ad0-3462b52b7fdf" providerId="ADAL" clId="{CB0FF97B-EB76-4611-B33A-785D1CC24091}" dt="2023-09-06T17:39:15.933" v="583" actId="165"/>
          <ac:spMkLst>
            <pc:docMk/>
            <pc:sldMk cId="2914257984" sldId="323"/>
            <ac:spMk id="25721" creationId="{9AA5921D-CAF5-4405-90E9-A9BBFF141D9C}"/>
          </ac:spMkLst>
        </pc:spChg>
        <pc:spChg chg="mod">
          <ac:chgData name="Rohit J Kate" userId="6acfeb0a-1742-4fee-9ad0-3462b52b7fdf" providerId="ADAL" clId="{CB0FF97B-EB76-4611-B33A-785D1CC24091}" dt="2023-09-06T17:39:15.933" v="583" actId="165"/>
          <ac:spMkLst>
            <pc:docMk/>
            <pc:sldMk cId="2914257984" sldId="323"/>
            <ac:spMk id="25722" creationId="{D7A3AB5E-D2D2-4B9B-9FC2-8EA2B46235C4}"/>
          </ac:spMkLst>
        </pc:spChg>
        <pc:spChg chg="mod">
          <ac:chgData name="Rohit J Kate" userId="6acfeb0a-1742-4fee-9ad0-3462b52b7fdf" providerId="ADAL" clId="{CB0FF97B-EB76-4611-B33A-785D1CC24091}" dt="2023-09-06T17:39:15.933" v="583" actId="165"/>
          <ac:spMkLst>
            <pc:docMk/>
            <pc:sldMk cId="2914257984" sldId="323"/>
            <ac:spMk id="25723" creationId="{67412BE7-FACD-4923-A83F-7295AD2C81A8}"/>
          </ac:spMkLst>
        </pc:spChg>
        <pc:spChg chg="mod">
          <ac:chgData name="Rohit J Kate" userId="6acfeb0a-1742-4fee-9ad0-3462b52b7fdf" providerId="ADAL" clId="{CB0FF97B-EB76-4611-B33A-785D1CC24091}" dt="2023-09-06T17:39:15.933" v="583" actId="165"/>
          <ac:spMkLst>
            <pc:docMk/>
            <pc:sldMk cId="2914257984" sldId="323"/>
            <ac:spMk id="25724" creationId="{B463F64D-5AAA-4818-9E3C-D9E55F063E87}"/>
          </ac:spMkLst>
        </pc:spChg>
        <pc:spChg chg="mod">
          <ac:chgData name="Rohit J Kate" userId="6acfeb0a-1742-4fee-9ad0-3462b52b7fdf" providerId="ADAL" clId="{CB0FF97B-EB76-4611-B33A-785D1CC24091}" dt="2023-09-06T17:39:15.933" v="583" actId="165"/>
          <ac:spMkLst>
            <pc:docMk/>
            <pc:sldMk cId="2914257984" sldId="323"/>
            <ac:spMk id="25725" creationId="{AB285547-AA99-499C-A79E-5790B9A88710}"/>
          </ac:spMkLst>
        </pc:spChg>
        <pc:spChg chg="mod">
          <ac:chgData name="Rohit J Kate" userId="6acfeb0a-1742-4fee-9ad0-3462b52b7fdf" providerId="ADAL" clId="{CB0FF97B-EB76-4611-B33A-785D1CC24091}" dt="2023-09-06T17:39:15.933" v="583" actId="165"/>
          <ac:spMkLst>
            <pc:docMk/>
            <pc:sldMk cId="2914257984" sldId="323"/>
            <ac:spMk id="25726" creationId="{B0AC6CA6-7675-4BCA-BE83-64589F5D55A6}"/>
          </ac:spMkLst>
        </pc:spChg>
        <pc:spChg chg="mod">
          <ac:chgData name="Rohit J Kate" userId="6acfeb0a-1742-4fee-9ad0-3462b52b7fdf" providerId="ADAL" clId="{CB0FF97B-EB76-4611-B33A-785D1CC24091}" dt="2023-09-06T17:39:15.933" v="583" actId="165"/>
          <ac:spMkLst>
            <pc:docMk/>
            <pc:sldMk cId="2914257984" sldId="323"/>
            <ac:spMk id="25727" creationId="{499C87F6-EF03-45FA-8E0F-A9173E199458}"/>
          </ac:spMkLst>
        </pc:spChg>
        <pc:spChg chg="mod">
          <ac:chgData name="Rohit J Kate" userId="6acfeb0a-1742-4fee-9ad0-3462b52b7fdf" providerId="ADAL" clId="{CB0FF97B-EB76-4611-B33A-785D1CC24091}" dt="2023-09-06T17:39:15.933" v="583" actId="165"/>
          <ac:spMkLst>
            <pc:docMk/>
            <pc:sldMk cId="2914257984" sldId="323"/>
            <ac:spMk id="25728" creationId="{F77EE043-4D4F-4565-A9FB-7CBD8FD59E78}"/>
          </ac:spMkLst>
        </pc:spChg>
        <pc:spChg chg="mod">
          <ac:chgData name="Rohit J Kate" userId="6acfeb0a-1742-4fee-9ad0-3462b52b7fdf" providerId="ADAL" clId="{CB0FF97B-EB76-4611-B33A-785D1CC24091}" dt="2023-09-06T17:39:15.933" v="583" actId="165"/>
          <ac:spMkLst>
            <pc:docMk/>
            <pc:sldMk cId="2914257984" sldId="323"/>
            <ac:spMk id="25729" creationId="{0D42B5A0-D7B0-4F91-B791-B8FF67725368}"/>
          </ac:spMkLst>
        </pc:spChg>
        <pc:spChg chg="mod">
          <ac:chgData name="Rohit J Kate" userId="6acfeb0a-1742-4fee-9ad0-3462b52b7fdf" providerId="ADAL" clId="{CB0FF97B-EB76-4611-B33A-785D1CC24091}" dt="2023-09-06T17:39:15.933" v="583" actId="165"/>
          <ac:spMkLst>
            <pc:docMk/>
            <pc:sldMk cId="2914257984" sldId="323"/>
            <ac:spMk id="25730" creationId="{36714D7B-4ABF-4737-A107-E3DD7457C407}"/>
          </ac:spMkLst>
        </pc:spChg>
        <pc:spChg chg="mod">
          <ac:chgData name="Rohit J Kate" userId="6acfeb0a-1742-4fee-9ad0-3462b52b7fdf" providerId="ADAL" clId="{CB0FF97B-EB76-4611-B33A-785D1CC24091}" dt="2023-09-06T17:39:15.933" v="583" actId="165"/>
          <ac:spMkLst>
            <pc:docMk/>
            <pc:sldMk cId="2914257984" sldId="323"/>
            <ac:spMk id="25731" creationId="{BDD01AB2-39E8-4C5C-AB76-CF9F247FCB16}"/>
          </ac:spMkLst>
        </pc:spChg>
        <pc:spChg chg="mod">
          <ac:chgData name="Rohit J Kate" userId="6acfeb0a-1742-4fee-9ad0-3462b52b7fdf" providerId="ADAL" clId="{CB0FF97B-EB76-4611-B33A-785D1CC24091}" dt="2023-09-06T17:39:15.933" v="583" actId="165"/>
          <ac:spMkLst>
            <pc:docMk/>
            <pc:sldMk cId="2914257984" sldId="323"/>
            <ac:spMk id="25732" creationId="{34732DC6-B2DC-41B6-8A2B-958B4E4D8D3F}"/>
          </ac:spMkLst>
        </pc:spChg>
        <pc:spChg chg="mod">
          <ac:chgData name="Rohit J Kate" userId="6acfeb0a-1742-4fee-9ad0-3462b52b7fdf" providerId="ADAL" clId="{CB0FF97B-EB76-4611-B33A-785D1CC24091}" dt="2023-09-06T17:39:15.933" v="583" actId="165"/>
          <ac:spMkLst>
            <pc:docMk/>
            <pc:sldMk cId="2914257984" sldId="323"/>
            <ac:spMk id="25733" creationId="{7869CEC4-E1D5-4E8D-9B90-8391A619DC0B}"/>
          </ac:spMkLst>
        </pc:spChg>
        <pc:spChg chg="del mod">
          <ac:chgData name="Rohit J Kate" userId="6acfeb0a-1742-4fee-9ad0-3462b52b7fdf" providerId="ADAL" clId="{CB0FF97B-EB76-4611-B33A-785D1CC24091}" dt="2023-09-06T17:38:28.362" v="573" actId="478"/>
          <ac:spMkLst>
            <pc:docMk/>
            <pc:sldMk cId="2914257984" sldId="323"/>
            <ac:spMk id="25734" creationId="{91E8279A-6628-46CF-8A9B-5F6748C54291}"/>
          </ac:spMkLst>
        </pc:spChg>
        <pc:spChg chg="mod">
          <ac:chgData name="Rohit J Kate" userId="6acfeb0a-1742-4fee-9ad0-3462b52b7fdf" providerId="ADAL" clId="{CB0FF97B-EB76-4611-B33A-785D1CC24091}" dt="2023-09-06T17:39:15.933" v="583" actId="165"/>
          <ac:spMkLst>
            <pc:docMk/>
            <pc:sldMk cId="2914257984" sldId="323"/>
            <ac:spMk id="25735" creationId="{AF9E7F1C-E386-46D4-B3CF-E4F28061F6B7}"/>
          </ac:spMkLst>
        </pc:spChg>
        <pc:spChg chg="mod">
          <ac:chgData name="Rohit J Kate" userId="6acfeb0a-1742-4fee-9ad0-3462b52b7fdf" providerId="ADAL" clId="{CB0FF97B-EB76-4611-B33A-785D1CC24091}" dt="2023-09-06T17:39:15.933" v="583" actId="165"/>
          <ac:spMkLst>
            <pc:docMk/>
            <pc:sldMk cId="2914257984" sldId="323"/>
            <ac:spMk id="25736" creationId="{DB116D03-6622-4F69-BDE8-38C057D66FA4}"/>
          </ac:spMkLst>
        </pc:spChg>
        <pc:spChg chg="mod">
          <ac:chgData name="Rohit J Kate" userId="6acfeb0a-1742-4fee-9ad0-3462b52b7fdf" providerId="ADAL" clId="{CB0FF97B-EB76-4611-B33A-785D1CC24091}" dt="2023-09-06T17:39:15.933" v="583" actId="165"/>
          <ac:spMkLst>
            <pc:docMk/>
            <pc:sldMk cId="2914257984" sldId="323"/>
            <ac:spMk id="25737" creationId="{FC0175C5-E28A-4441-BD4D-32529BBE6352}"/>
          </ac:spMkLst>
        </pc:spChg>
        <pc:spChg chg="mod">
          <ac:chgData name="Rohit J Kate" userId="6acfeb0a-1742-4fee-9ad0-3462b52b7fdf" providerId="ADAL" clId="{CB0FF97B-EB76-4611-B33A-785D1CC24091}" dt="2023-09-06T17:39:15.933" v="583" actId="165"/>
          <ac:spMkLst>
            <pc:docMk/>
            <pc:sldMk cId="2914257984" sldId="323"/>
            <ac:spMk id="25738" creationId="{40374078-2181-4BB6-A7FC-0CAA42E989A6}"/>
          </ac:spMkLst>
        </pc:spChg>
        <pc:spChg chg="mod">
          <ac:chgData name="Rohit J Kate" userId="6acfeb0a-1742-4fee-9ad0-3462b52b7fdf" providerId="ADAL" clId="{CB0FF97B-EB76-4611-B33A-785D1CC24091}" dt="2023-09-06T17:39:15.933" v="583" actId="165"/>
          <ac:spMkLst>
            <pc:docMk/>
            <pc:sldMk cId="2914257984" sldId="323"/>
            <ac:spMk id="25739" creationId="{7C74D159-75D7-4FC0-B39C-AC2679B48FB2}"/>
          </ac:spMkLst>
        </pc:spChg>
        <pc:spChg chg="mod">
          <ac:chgData name="Rohit J Kate" userId="6acfeb0a-1742-4fee-9ad0-3462b52b7fdf" providerId="ADAL" clId="{CB0FF97B-EB76-4611-B33A-785D1CC24091}" dt="2023-09-06T17:39:15.933" v="583" actId="165"/>
          <ac:spMkLst>
            <pc:docMk/>
            <pc:sldMk cId="2914257984" sldId="323"/>
            <ac:spMk id="25740" creationId="{397AD78C-2E00-4BCB-89BE-48BD2C829F4D}"/>
          </ac:spMkLst>
        </pc:spChg>
        <pc:spChg chg="mod">
          <ac:chgData name="Rohit J Kate" userId="6acfeb0a-1742-4fee-9ad0-3462b52b7fdf" providerId="ADAL" clId="{CB0FF97B-EB76-4611-B33A-785D1CC24091}" dt="2023-09-06T17:39:15.933" v="583" actId="165"/>
          <ac:spMkLst>
            <pc:docMk/>
            <pc:sldMk cId="2914257984" sldId="323"/>
            <ac:spMk id="25741" creationId="{3522DA4C-9A24-41B1-BA50-48FBCFF07FDC}"/>
          </ac:spMkLst>
        </pc:spChg>
        <pc:spChg chg="mod">
          <ac:chgData name="Rohit J Kate" userId="6acfeb0a-1742-4fee-9ad0-3462b52b7fdf" providerId="ADAL" clId="{CB0FF97B-EB76-4611-B33A-785D1CC24091}" dt="2023-09-06T17:39:15.933" v="583" actId="165"/>
          <ac:spMkLst>
            <pc:docMk/>
            <pc:sldMk cId="2914257984" sldId="323"/>
            <ac:spMk id="25742" creationId="{C6B8D91F-6A79-4201-9540-9C755E0CE562}"/>
          </ac:spMkLst>
        </pc:spChg>
        <pc:spChg chg="mod">
          <ac:chgData name="Rohit J Kate" userId="6acfeb0a-1742-4fee-9ad0-3462b52b7fdf" providerId="ADAL" clId="{CB0FF97B-EB76-4611-B33A-785D1CC24091}" dt="2023-09-06T17:39:15.933" v="583" actId="165"/>
          <ac:spMkLst>
            <pc:docMk/>
            <pc:sldMk cId="2914257984" sldId="323"/>
            <ac:spMk id="25743" creationId="{C0787E8C-4FDC-4065-9931-0BAB698FDA01}"/>
          </ac:spMkLst>
        </pc:spChg>
        <pc:spChg chg="mod">
          <ac:chgData name="Rohit J Kate" userId="6acfeb0a-1742-4fee-9ad0-3462b52b7fdf" providerId="ADAL" clId="{CB0FF97B-EB76-4611-B33A-785D1CC24091}" dt="2023-09-06T17:39:15.933" v="583" actId="165"/>
          <ac:spMkLst>
            <pc:docMk/>
            <pc:sldMk cId="2914257984" sldId="323"/>
            <ac:spMk id="25744" creationId="{393B359F-77DB-4896-8DD7-DD99795E024D}"/>
          </ac:spMkLst>
        </pc:spChg>
        <pc:spChg chg="mod">
          <ac:chgData name="Rohit J Kate" userId="6acfeb0a-1742-4fee-9ad0-3462b52b7fdf" providerId="ADAL" clId="{CB0FF97B-EB76-4611-B33A-785D1CC24091}" dt="2023-09-06T17:39:15.933" v="583" actId="165"/>
          <ac:spMkLst>
            <pc:docMk/>
            <pc:sldMk cId="2914257984" sldId="323"/>
            <ac:spMk id="25745" creationId="{7B24F37A-CCB4-45A7-851F-98FCE992ACB1}"/>
          </ac:spMkLst>
        </pc:spChg>
        <pc:spChg chg="mod">
          <ac:chgData name="Rohit J Kate" userId="6acfeb0a-1742-4fee-9ad0-3462b52b7fdf" providerId="ADAL" clId="{CB0FF97B-EB76-4611-B33A-785D1CC24091}" dt="2023-09-06T17:39:15.933" v="583" actId="165"/>
          <ac:spMkLst>
            <pc:docMk/>
            <pc:sldMk cId="2914257984" sldId="323"/>
            <ac:spMk id="25746" creationId="{52ABB134-AECE-4DAD-B605-A0C609B45009}"/>
          </ac:spMkLst>
        </pc:spChg>
        <pc:spChg chg="mod">
          <ac:chgData name="Rohit J Kate" userId="6acfeb0a-1742-4fee-9ad0-3462b52b7fdf" providerId="ADAL" clId="{CB0FF97B-EB76-4611-B33A-785D1CC24091}" dt="2023-09-06T17:39:15.933" v="583" actId="165"/>
          <ac:spMkLst>
            <pc:docMk/>
            <pc:sldMk cId="2914257984" sldId="323"/>
            <ac:spMk id="25747" creationId="{FC2DD817-AA3A-4E7B-8E3B-8F4BA88533C7}"/>
          </ac:spMkLst>
        </pc:spChg>
        <pc:spChg chg="mod">
          <ac:chgData name="Rohit J Kate" userId="6acfeb0a-1742-4fee-9ad0-3462b52b7fdf" providerId="ADAL" clId="{CB0FF97B-EB76-4611-B33A-785D1CC24091}" dt="2023-09-06T17:39:15.933" v="583" actId="165"/>
          <ac:spMkLst>
            <pc:docMk/>
            <pc:sldMk cId="2914257984" sldId="323"/>
            <ac:spMk id="25748" creationId="{9CC5CB09-A382-4E3F-9FD0-5B41A8E7B9DA}"/>
          </ac:spMkLst>
        </pc:spChg>
        <pc:spChg chg="mod">
          <ac:chgData name="Rohit J Kate" userId="6acfeb0a-1742-4fee-9ad0-3462b52b7fdf" providerId="ADAL" clId="{CB0FF97B-EB76-4611-B33A-785D1CC24091}" dt="2023-09-06T17:39:15.933" v="583" actId="165"/>
          <ac:spMkLst>
            <pc:docMk/>
            <pc:sldMk cId="2914257984" sldId="323"/>
            <ac:spMk id="25749" creationId="{0DB76360-37B1-4CF4-921C-3D9172CC33BC}"/>
          </ac:spMkLst>
        </pc:spChg>
        <pc:spChg chg="mod">
          <ac:chgData name="Rohit J Kate" userId="6acfeb0a-1742-4fee-9ad0-3462b52b7fdf" providerId="ADAL" clId="{CB0FF97B-EB76-4611-B33A-785D1CC24091}" dt="2023-09-06T17:39:15.933" v="583" actId="165"/>
          <ac:spMkLst>
            <pc:docMk/>
            <pc:sldMk cId="2914257984" sldId="323"/>
            <ac:spMk id="25750" creationId="{5D63B6B5-D04F-46CC-B1F2-CACF3C39D22C}"/>
          </ac:spMkLst>
        </pc:spChg>
        <pc:spChg chg="mod">
          <ac:chgData name="Rohit J Kate" userId="6acfeb0a-1742-4fee-9ad0-3462b52b7fdf" providerId="ADAL" clId="{CB0FF97B-EB76-4611-B33A-785D1CC24091}" dt="2023-09-06T17:39:15.933" v="583" actId="165"/>
          <ac:spMkLst>
            <pc:docMk/>
            <pc:sldMk cId="2914257984" sldId="323"/>
            <ac:spMk id="25751" creationId="{322A39B1-FF88-4203-A84A-38C913904F41}"/>
          </ac:spMkLst>
        </pc:spChg>
        <pc:spChg chg="mod">
          <ac:chgData name="Rohit J Kate" userId="6acfeb0a-1742-4fee-9ad0-3462b52b7fdf" providerId="ADAL" clId="{CB0FF97B-EB76-4611-B33A-785D1CC24091}" dt="2023-09-06T17:39:15.933" v="583" actId="165"/>
          <ac:spMkLst>
            <pc:docMk/>
            <pc:sldMk cId="2914257984" sldId="323"/>
            <ac:spMk id="25752" creationId="{BA0DD984-BC83-4253-BCE2-8FCE8A913664}"/>
          </ac:spMkLst>
        </pc:spChg>
        <pc:spChg chg="mod">
          <ac:chgData name="Rohit J Kate" userId="6acfeb0a-1742-4fee-9ad0-3462b52b7fdf" providerId="ADAL" clId="{CB0FF97B-EB76-4611-B33A-785D1CC24091}" dt="2023-09-06T17:39:15.933" v="583" actId="165"/>
          <ac:spMkLst>
            <pc:docMk/>
            <pc:sldMk cId="2914257984" sldId="323"/>
            <ac:spMk id="25753" creationId="{8C753923-B7F1-4109-9470-B8949268B41A}"/>
          </ac:spMkLst>
        </pc:spChg>
        <pc:spChg chg="mod">
          <ac:chgData name="Rohit J Kate" userId="6acfeb0a-1742-4fee-9ad0-3462b52b7fdf" providerId="ADAL" clId="{CB0FF97B-EB76-4611-B33A-785D1CC24091}" dt="2023-09-06T17:39:15.933" v="583" actId="165"/>
          <ac:spMkLst>
            <pc:docMk/>
            <pc:sldMk cId="2914257984" sldId="323"/>
            <ac:spMk id="25754" creationId="{A69A8483-EC21-49C4-9B20-987AE03D525F}"/>
          </ac:spMkLst>
        </pc:spChg>
        <pc:spChg chg="mod">
          <ac:chgData name="Rohit J Kate" userId="6acfeb0a-1742-4fee-9ad0-3462b52b7fdf" providerId="ADAL" clId="{CB0FF97B-EB76-4611-B33A-785D1CC24091}" dt="2023-09-06T17:39:15.933" v="583" actId="165"/>
          <ac:spMkLst>
            <pc:docMk/>
            <pc:sldMk cId="2914257984" sldId="323"/>
            <ac:spMk id="25755" creationId="{8A2A331C-9B34-4309-9BA4-3F8380AAF436}"/>
          </ac:spMkLst>
        </pc:spChg>
        <pc:spChg chg="mod">
          <ac:chgData name="Rohit J Kate" userId="6acfeb0a-1742-4fee-9ad0-3462b52b7fdf" providerId="ADAL" clId="{CB0FF97B-EB76-4611-B33A-785D1CC24091}" dt="2023-09-06T17:39:15.933" v="583" actId="165"/>
          <ac:spMkLst>
            <pc:docMk/>
            <pc:sldMk cId="2914257984" sldId="323"/>
            <ac:spMk id="25756" creationId="{8E905182-B1E6-4FBE-96E2-58DD56AFE132}"/>
          </ac:spMkLst>
        </pc:spChg>
        <pc:spChg chg="mod">
          <ac:chgData name="Rohit J Kate" userId="6acfeb0a-1742-4fee-9ad0-3462b52b7fdf" providerId="ADAL" clId="{CB0FF97B-EB76-4611-B33A-785D1CC24091}" dt="2023-09-06T17:39:15.933" v="583" actId="165"/>
          <ac:spMkLst>
            <pc:docMk/>
            <pc:sldMk cId="2914257984" sldId="323"/>
            <ac:spMk id="25757" creationId="{4C5D2F52-887F-42A5-AEF0-660C3D288700}"/>
          </ac:spMkLst>
        </pc:spChg>
        <pc:spChg chg="mod">
          <ac:chgData name="Rohit J Kate" userId="6acfeb0a-1742-4fee-9ad0-3462b52b7fdf" providerId="ADAL" clId="{CB0FF97B-EB76-4611-B33A-785D1CC24091}" dt="2023-09-06T17:39:15.933" v="583" actId="165"/>
          <ac:spMkLst>
            <pc:docMk/>
            <pc:sldMk cId="2914257984" sldId="323"/>
            <ac:spMk id="25758" creationId="{B1A125B5-1D1A-4692-BB73-09AFE8018406}"/>
          </ac:spMkLst>
        </pc:spChg>
        <pc:spChg chg="mod">
          <ac:chgData name="Rohit J Kate" userId="6acfeb0a-1742-4fee-9ad0-3462b52b7fdf" providerId="ADAL" clId="{CB0FF97B-EB76-4611-B33A-785D1CC24091}" dt="2023-09-06T17:39:15.933" v="583" actId="165"/>
          <ac:spMkLst>
            <pc:docMk/>
            <pc:sldMk cId="2914257984" sldId="323"/>
            <ac:spMk id="25759" creationId="{5DE52089-6FAE-42A6-9928-DAE40A9EF70D}"/>
          </ac:spMkLst>
        </pc:spChg>
        <pc:spChg chg="mod">
          <ac:chgData name="Rohit J Kate" userId="6acfeb0a-1742-4fee-9ad0-3462b52b7fdf" providerId="ADAL" clId="{CB0FF97B-EB76-4611-B33A-785D1CC24091}" dt="2023-09-06T17:39:15.933" v="583" actId="165"/>
          <ac:spMkLst>
            <pc:docMk/>
            <pc:sldMk cId="2914257984" sldId="323"/>
            <ac:spMk id="25760" creationId="{2BD65F25-6570-48C5-8456-E66DBC729FAF}"/>
          </ac:spMkLst>
        </pc:spChg>
        <pc:spChg chg="mod">
          <ac:chgData name="Rohit J Kate" userId="6acfeb0a-1742-4fee-9ad0-3462b52b7fdf" providerId="ADAL" clId="{CB0FF97B-EB76-4611-B33A-785D1CC24091}" dt="2023-09-06T17:39:15.933" v="583" actId="165"/>
          <ac:spMkLst>
            <pc:docMk/>
            <pc:sldMk cId="2914257984" sldId="323"/>
            <ac:spMk id="25761" creationId="{3E8E16E3-85BC-4AD7-8335-1F21CC2A61B2}"/>
          </ac:spMkLst>
        </pc:spChg>
        <pc:spChg chg="del mod">
          <ac:chgData name="Rohit J Kate" userId="6acfeb0a-1742-4fee-9ad0-3462b52b7fdf" providerId="ADAL" clId="{CB0FF97B-EB76-4611-B33A-785D1CC24091}" dt="2023-09-06T17:38:16.443" v="570" actId="478"/>
          <ac:spMkLst>
            <pc:docMk/>
            <pc:sldMk cId="2914257984" sldId="323"/>
            <ac:spMk id="25762" creationId="{39A376B6-73EE-4D6D-8F17-F3E94F502D58}"/>
          </ac:spMkLst>
        </pc:spChg>
        <pc:spChg chg="mod">
          <ac:chgData name="Rohit J Kate" userId="6acfeb0a-1742-4fee-9ad0-3462b52b7fdf" providerId="ADAL" clId="{CB0FF97B-EB76-4611-B33A-785D1CC24091}" dt="2023-09-06T17:39:15.933" v="583" actId="165"/>
          <ac:spMkLst>
            <pc:docMk/>
            <pc:sldMk cId="2914257984" sldId="323"/>
            <ac:spMk id="25763" creationId="{07341E53-4A7E-4373-AE1B-D1E11041DC03}"/>
          </ac:spMkLst>
        </pc:spChg>
        <pc:spChg chg="mod">
          <ac:chgData name="Rohit J Kate" userId="6acfeb0a-1742-4fee-9ad0-3462b52b7fdf" providerId="ADAL" clId="{CB0FF97B-EB76-4611-B33A-785D1CC24091}" dt="2023-09-06T17:39:15.933" v="583" actId="165"/>
          <ac:spMkLst>
            <pc:docMk/>
            <pc:sldMk cId="2914257984" sldId="323"/>
            <ac:spMk id="25764" creationId="{15614C5F-EF58-403A-8BE0-5E082534DEBD}"/>
          </ac:spMkLst>
        </pc:spChg>
        <pc:spChg chg="mod">
          <ac:chgData name="Rohit J Kate" userId="6acfeb0a-1742-4fee-9ad0-3462b52b7fdf" providerId="ADAL" clId="{CB0FF97B-EB76-4611-B33A-785D1CC24091}" dt="2023-09-06T17:39:15.933" v="583" actId="165"/>
          <ac:spMkLst>
            <pc:docMk/>
            <pc:sldMk cId="2914257984" sldId="323"/>
            <ac:spMk id="25765" creationId="{BE077CBC-890C-4079-89A1-4930BCD940E7}"/>
          </ac:spMkLst>
        </pc:spChg>
        <pc:spChg chg="mod">
          <ac:chgData name="Rohit J Kate" userId="6acfeb0a-1742-4fee-9ad0-3462b52b7fdf" providerId="ADAL" clId="{CB0FF97B-EB76-4611-B33A-785D1CC24091}" dt="2023-09-06T17:39:15.933" v="583" actId="165"/>
          <ac:spMkLst>
            <pc:docMk/>
            <pc:sldMk cId="2914257984" sldId="323"/>
            <ac:spMk id="25766" creationId="{55F7B59C-3052-4E25-8F8F-BA546493143E}"/>
          </ac:spMkLst>
        </pc:spChg>
        <pc:spChg chg="mod">
          <ac:chgData name="Rohit J Kate" userId="6acfeb0a-1742-4fee-9ad0-3462b52b7fdf" providerId="ADAL" clId="{CB0FF97B-EB76-4611-B33A-785D1CC24091}" dt="2023-09-06T17:39:15.933" v="583" actId="165"/>
          <ac:spMkLst>
            <pc:docMk/>
            <pc:sldMk cId="2914257984" sldId="323"/>
            <ac:spMk id="25767" creationId="{83D9C1B8-71B6-44AC-8A56-25283D411701}"/>
          </ac:spMkLst>
        </pc:spChg>
        <pc:spChg chg="mod">
          <ac:chgData name="Rohit J Kate" userId="6acfeb0a-1742-4fee-9ad0-3462b52b7fdf" providerId="ADAL" clId="{CB0FF97B-EB76-4611-B33A-785D1CC24091}" dt="2023-09-06T17:39:15.933" v="583" actId="165"/>
          <ac:spMkLst>
            <pc:docMk/>
            <pc:sldMk cId="2914257984" sldId="323"/>
            <ac:spMk id="25768" creationId="{318C4640-C3A8-4808-B8BD-C83C725B708F}"/>
          </ac:spMkLst>
        </pc:spChg>
        <pc:spChg chg="mod">
          <ac:chgData name="Rohit J Kate" userId="6acfeb0a-1742-4fee-9ad0-3462b52b7fdf" providerId="ADAL" clId="{CB0FF97B-EB76-4611-B33A-785D1CC24091}" dt="2023-09-06T17:39:15.933" v="583" actId="165"/>
          <ac:spMkLst>
            <pc:docMk/>
            <pc:sldMk cId="2914257984" sldId="323"/>
            <ac:spMk id="25769" creationId="{023FFC12-9276-44F4-A6C8-7D77E07BD03E}"/>
          </ac:spMkLst>
        </pc:spChg>
        <pc:spChg chg="mod">
          <ac:chgData name="Rohit J Kate" userId="6acfeb0a-1742-4fee-9ad0-3462b52b7fdf" providerId="ADAL" clId="{CB0FF97B-EB76-4611-B33A-785D1CC24091}" dt="2023-09-06T17:39:15.933" v="583" actId="165"/>
          <ac:spMkLst>
            <pc:docMk/>
            <pc:sldMk cId="2914257984" sldId="323"/>
            <ac:spMk id="25770" creationId="{86563BD1-62F7-4FE2-9469-1B7F219D547B}"/>
          </ac:spMkLst>
        </pc:spChg>
        <pc:spChg chg="mod">
          <ac:chgData name="Rohit J Kate" userId="6acfeb0a-1742-4fee-9ad0-3462b52b7fdf" providerId="ADAL" clId="{CB0FF97B-EB76-4611-B33A-785D1CC24091}" dt="2023-09-06T17:39:15.933" v="583" actId="165"/>
          <ac:spMkLst>
            <pc:docMk/>
            <pc:sldMk cId="2914257984" sldId="323"/>
            <ac:spMk id="25771" creationId="{FBD68AC9-3910-4773-A20E-42ACA9D99E94}"/>
          </ac:spMkLst>
        </pc:spChg>
        <pc:spChg chg="mod">
          <ac:chgData name="Rohit J Kate" userId="6acfeb0a-1742-4fee-9ad0-3462b52b7fdf" providerId="ADAL" clId="{CB0FF97B-EB76-4611-B33A-785D1CC24091}" dt="2023-09-06T17:39:15.933" v="583" actId="165"/>
          <ac:spMkLst>
            <pc:docMk/>
            <pc:sldMk cId="2914257984" sldId="323"/>
            <ac:spMk id="25772" creationId="{E6CAC751-2AE4-42B5-950C-16272B0E03A9}"/>
          </ac:spMkLst>
        </pc:spChg>
        <pc:spChg chg="mod">
          <ac:chgData name="Rohit J Kate" userId="6acfeb0a-1742-4fee-9ad0-3462b52b7fdf" providerId="ADAL" clId="{CB0FF97B-EB76-4611-B33A-785D1CC24091}" dt="2023-09-06T17:39:15.933" v="583" actId="165"/>
          <ac:spMkLst>
            <pc:docMk/>
            <pc:sldMk cId="2914257984" sldId="323"/>
            <ac:spMk id="25773" creationId="{0DB69E0E-49BF-4843-AF04-CFE1571CD8A6}"/>
          </ac:spMkLst>
        </pc:spChg>
        <pc:spChg chg="mod">
          <ac:chgData name="Rohit J Kate" userId="6acfeb0a-1742-4fee-9ad0-3462b52b7fdf" providerId="ADAL" clId="{CB0FF97B-EB76-4611-B33A-785D1CC24091}" dt="2023-09-06T17:39:15.933" v="583" actId="165"/>
          <ac:spMkLst>
            <pc:docMk/>
            <pc:sldMk cId="2914257984" sldId="323"/>
            <ac:spMk id="25774" creationId="{4027A531-009E-4B84-A207-D4FB2A616218}"/>
          </ac:spMkLst>
        </pc:spChg>
        <pc:spChg chg="mod">
          <ac:chgData name="Rohit J Kate" userId="6acfeb0a-1742-4fee-9ad0-3462b52b7fdf" providerId="ADAL" clId="{CB0FF97B-EB76-4611-B33A-785D1CC24091}" dt="2023-09-06T17:39:15.933" v="583" actId="165"/>
          <ac:spMkLst>
            <pc:docMk/>
            <pc:sldMk cId="2914257984" sldId="323"/>
            <ac:spMk id="25775" creationId="{3B8D60FE-4532-48C6-8FA8-A7A7F05062A8}"/>
          </ac:spMkLst>
        </pc:spChg>
        <pc:spChg chg="mod">
          <ac:chgData name="Rohit J Kate" userId="6acfeb0a-1742-4fee-9ad0-3462b52b7fdf" providerId="ADAL" clId="{CB0FF97B-EB76-4611-B33A-785D1CC24091}" dt="2023-09-06T17:39:15.933" v="583" actId="165"/>
          <ac:spMkLst>
            <pc:docMk/>
            <pc:sldMk cId="2914257984" sldId="323"/>
            <ac:spMk id="25776" creationId="{7AECCFDD-4195-4ACC-830B-87833FE66A0C}"/>
          </ac:spMkLst>
        </pc:spChg>
        <pc:spChg chg="mod">
          <ac:chgData name="Rohit J Kate" userId="6acfeb0a-1742-4fee-9ad0-3462b52b7fdf" providerId="ADAL" clId="{CB0FF97B-EB76-4611-B33A-785D1CC24091}" dt="2023-09-06T17:39:15.933" v="583" actId="165"/>
          <ac:spMkLst>
            <pc:docMk/>
            <pc:sldMk cId="2914257984" sldId="323"/>
            <ac:spMk id="25777" creationId="{8DBEB67D-CE72-464A-A01A-71B08C394002}"/>
          </ac:spMkLst>
        </pc:spChg>
        <pc:spChg chg="mod">
          <ac:chgData name="Rohit J Kate" userId="6acfeb0a-1742-4fee-9ad0-3462b52b7fdf" providerId="ADAL" clId="{CB0FF97B-EB76-4611-B33A-785D1CC24091}" dt="2023-09-06T17:39:15.933" v="583" actId="165"/>
          <ac:spMkLst>
            <pc:docMk/>
            <pc:sldMk cId="2914257984" sldId="323"/>
            <ac:spMk id="25778" creationId="{2B8EA4F3-A15A-4B52-93B6-94FB2FA30260}"/>
          </ac:spMkLst>
        </pc:spChg>
        <pc:spChg chg="mod">
          <ac:chgData name="Rohit J Kate" userId="6acfeb0a-1742-4fee-9ad0-3462b52b7fdf" providerId="ADAL" clId="{CB0FF97B-EB76-4611-B33A-785D1CC24091}" dt="2023-09-06T17:39:15.933" v="583" actId="165"/>
          <ac:spMkLst>
            <pc:docMk/>
            <pc:sldMk cId="2914257984" sldId="323"/>
            <ac:spMk id="25779" creationId="{4007DC72-53BB-4F20-B306-59DFA9057A82}"/>
          </ac:spMkLst>
        </pc:spChg>
        <pc:spChg chg="mod">
          <ac:chgData name="Rohit J Kate" userId="6acfeb0a-1742-4fee-9ad0-3462b52b7fdf" providerId="ADAL" clId="{CB0FF97B-EB76-4611-B33A-785D1CC24091}" dt="2023-09-06T17:39:15.933" v="583" actId="165"/>
          <ac:spMkLst>
            <pc:docMk/>
            <pc:sldMk cId="2914257984" sldId="323"/>
            <ac:spMk id="25780" creationId="{EF83447A-CF6D-4184-8D02-F117B5E1219A}"/>
          </ac:spMkLst>
        </pc:spChg>
        <pc:spChg chg="mod">
          <ac:chgData name="Rohit J Kate" userId="6acfeb0a-1742-4fee-9ad0-3462b52b7fdf" providerId="ADAL" clId="{CB0FF97B-EB76-4611-B33A-785D1CC24091}" dt="2023-09-06T17:39:15.933" v="583" actId="165"/>
          <ac:spMkLst>
            <pc:docMk/>
            <pc:sldMk cId="2914257984" sldId="323"/>
            <ac:spMk id="25781" creationId="{181450E3-2A5C-46FF-B082-7B8B61A325F3}"/>
          </ac:spMkLst>
        </pc:spChg>
        <pc:spChg chg="mod">
          <ac:chgData name="Rohit J Kate" userId="6acfeb0a-1742-4fee-9ad0-3462b52b7fdf" providerId="ADAL" clId="{CB0FF97B-EB76-4611-B33A-785D1CC24091}" dt="2023-09-06T17:39:15.933" v="583" actId="165"/>
          <ac:spMkLst>
            <pc:docMk/>
            <pc:sldMk cId="2914257984" sldId="323"/>
            <ac:spMk id="25782" creationId="{250B323B-4202-4460-A557-D080DDC1A52E}"/>
          </ac:spMkLst>
        </pc:spChg>
        <pc:spChg chg="mod">
          <ac:chgData name="Rohit J Kate" userId="6acfeb0a-1742-4fee-9ad0-3462b52b7fdf" providerId="ADAL" clId="{CB0FF97B-EB76-4611-B33A-785D1CC24091}" dt="2023-09-06T17:39:15.933" v="583" actId="165"/>
          <ac:spMkLst>
            <pc:docMk/>
            <pc:sldMk cId="2914257984" sldId="323"/>
            <ac:spMk id="25783" creationId="{B12F7071-AC50-47C4-9A19-3105BE5BDF65}"/>
          </ac:spMkLst>
        </pc:spChg>
        <pc:spChg chg="mod">
          <ac:chgData name="Rohit J Kate" userId="6acfeb0a-1742-4fee-9ad0-3462b52b7fdf" providerId="ADAL" clId="{CB0FF97B-EB76-4611-B33A-785D1CC24091}" dt="2023-09-06T17:39:15.933" v="583" actId="165"/>
          <ac:spMkLst>
            <pc:docMk/>
            <pc:sldMk cId="2914257984" sldId="323"/>
            <ac:spMk id="25784" creationId="{1A81BA3E-69AC-4C0A-B7E9-6781D9F32091}"/>
          </ac:spMkLst>
        </pc:spChg>
        <pc:spChg chg="mod">
          <ac:chgData name="Rohit J Kate" userId="6acfeb0a-1742-4fee-9ad0-3462b52b7fdf" providerId="ADAL" clId="{CB0FF97B-EB76-4611-B33A-785D1CC24091}" dt="2023-09-06T17:39:15.933" v="583" actId="165"/>
          <ac:spMkLst>
            <pc:docMk/>
            <pc:sldMk cId="2914257984" sldId="323"/>
            <ac:spMk id="25785" creationId="{1696C9CE-DA95-49B8-A658-CCF68DB3754B}"/>
          </ac:spMkLst>
        </pc:spChg>
        <pc:spChg chg="mod">
          <ac:chgData name="Rohit J Kate" userId="6acfeb0a-1742-4fee-9ad0-3462b52b7fdf" providerId="ADAL" clId="{CB0FF97B-EB76-4611-B33A-785D1CC24091}" dt="2023-09-06T17:39:15.933" v="583" actId="165"/>
          <ac:spMkLst>
            <pc:docMk/>
            <pc:sldMk cId="2914257984" sldId="323"/>
            <ac:spMk id="25786" creationId="{8EDB9A82-825A-414A-946D-BAF715E5DE4D}"/>
          </ac:spMkLst>
        </pc:spChg>
        <pc:spChg chg="mod">
          <ac:chgData name="Rohit J Kate" userId="6acfeb0a-1742-4fee-9ad0-3462b52b7fdf" providerId="ADAL" clId="{CB0FF97B-EB76-4611-B33A-785D1CC24091}" dt="2023-09-06T17:39:15.933" v="583" actId="165"/>
          <ac:spMkLst>
            <pc:docMk/>
            <pc:sldMk cId="2914257984" sldId="323"/>
            <ac:spMk id="25787" creationId="{88837644-7900-4262-AB5D-7BB480B2C7FE}"/>
          </ac:spMkLst>
        </pc:spChg>
        <pc:spChg chg="mod">
          <ac:chgData name="Rohit J Kate" userId="6acfeb0a-1742-4fee-9ad0-3462b52b7fdf" providerId="ADAL" clId="{CB0FF97B-EB76-4611-B33A-785D1CC24091}" dt="2023-09-06T17:39:15.933" v="583" actId="165"/>
          <ac:spMkLst>
            <pc:docMk/>
            <pc:sldMk cId="2914257984" sldId="323"/>
            <ac:spMk id="25788" creationId="{888F5A4F-684E-48C8-AB1D-B1186D95BBFA}"/>
          </ac:spMkLst>
        </pc:spChg>
        <pc:spChg chg="mod">
          <ac:chgData name="Rohit J Kate" userId="6acfeb0a-1742-4fee-9ad0-3462b52b7fdf" providerId="ADAL" clId="{CB0FF97B-EB76-4611-B33A-785D1CC24091}" dt="2023-09-06T17:39:15.933" v="583" actId="165"/>
          <ac:spMkLst>
            <pc:docMk/>
            <pc:sldMk cId="2914257984" sldId="323"/>
            <ac:spMk id="25789" creationId="{16A42888-BB7D-46D5-9534-B382005D8FB4}"/>
          </ac:spMkLst>
        </pc:spChg>
        <pc:spChg chg="add del mod">
          <ac:chgData name="Rohit J Kate" userId="6acfeb0a-1742-4fee-9ad0-3462b52b7fdf" providerId="ADAL" clId="{CB0FF97B-EB76-4611-B33A-785D1CC24091}" dt="2023-09-06T17:39:15.933" v="583" actId="165"/>
          <ac:spMkLst>
            <pc:docMk/>
            <pc:sldMk cId="2914257984" sldId="323"/>
            <ac:spMk id="25790" creationId="{8F5E06FF-A90A-44DF-87A9-80B9DF88C824}"/>
          </ac:spMkLst>
        </pc:spChg>
        <pc:spChg chg="mod">
          <ac:chgData name="Rohit J Kate" userId="6acfeb0a-1742-4fee-9ad0-3462b52b7fdf" providerId="ADAL" clId="{CB0FF97B-EB76-4611-B33A-785D1CC24091}" dt="2023-09-06T17:39:15.933" v="583" actId="165"/>
          <ac:spMkLst>
            <pc:docMk/>
            <pc:sldMk cId="2914257984" sldId="323"/>
            <ac:spMk id="25791" creationId="{D489B6AB-98A1-4F56-88D4-DE0D83809E82}"/>
          </ac:spMkLst>
        </pc:spChg>
        <pc:spChg chg="mod">
          <ac:chgData name="Rohit J Kate" userId="6acfeb0a-1742-4fee-9ad0-3462b52b7fdf" providerId="ADAL" clId="{CB0FF97B-EB76-4611-B33A-785D1CC24091}" dt="2023-09-06T17:39:15.933" v="583" actId="165"/>
          <ac:spMkLst>
            <pc:docMk/>
            <pc:sldMk cId="2914257984" sldId="323"/>
            <ac:spMk id="25792" creationId="{40D5175E-42E2-4E77-8268-AACAF11E22E5}"/>
          </ac:spMkLst>
        </pc:spChg>
        <pc:spChg chg="mod">
          <ac:chgData name="Rohit J Kate" userId="6acfeb0a-1742-4fee-9ad0-3462b52b7fdf" providerId="ADAL" clId="{CB0FF97B-EB76-4611-B33A-785D1CC24091}" dt="2023-09-06T17:39:15.933" v="583" actId="165"/>
          <ac:spMkLst>
            <pc:docMk/>
            <pc:sldMk cId="2914257984" sldId="323"/>
            <ac:spMk id="25793" creationId="{0FA987F6-921E-411B-9626-1596016A381D}"/>
          </ac:spMkLst>
        </pc:spChg>
        <pc:spChg chg="mod">
          <ac:chgData name="Rohit J Kate" userId="6acfeb0a-1742-4fee-9ad0-3462b52b7fdf" providerId="ADAL" clId="{CB0FF97B-EB76-4611-B33A-785D1CC24091}" dt="2023-09-06T17:39:15.933" v="583" actId="165"/>
          <ac:spMkLst>
            <pc:docMk/>
            <pc:sldMk cId="2914257984" sldId="323"/>
            <ac:spMk id="25794" creationId="{978B5D8D-670A-4402-BB51-C4EF10B8931B}"/>
          </ac:spMkLst>
        </pc:spChg>
        <pc:spChg chg="mod">
          <ac:chgData name="Rohit J Kate" userId="6acfeb0a-1742-4fee-9ad0-3462b52b7fdf" providerId="ADAL" clId="{CB0FF97B-EB76-4611-B33A-785D1CC24091}" dt="2023-09-06T17:39:15.933" v="583" actId="165"/>
          <ac:spMkLst>
            <pc:docMk/>
            <pc:sldMk cId="2914257984" sldId="323"/>
            <ac:spMk id="25795" creationId="{2CD99B7A-6E28-428A-962D-D51852111F7F}"/>
          </ac:spMkLst>
        </pc:spChg>
        <pc:spChg chg="mod">
          <ac:chgData name="Rohit J Kate" userId="6acfeb0a-1742-4fee-9ad0-3462b52b7fdf" providerId="ADAL" clId="{CB0FF97B-EB76-4611-B33A-785D1CC24091}" dt="2023-09-06T17:39:15.933" v="583" actId="165"/>
          <ac:spMkLst>
            <pc:docMk/>
            <pc:sldMk cId="2914257984" sldId="323"/>
            <ac:spMk id="25796" creationId="{174200C2-EBB0-41CB-8BE7-D3E7F3779C92}"/>
          </ac:spMkLst>
        </pc:spChg>
        <pc:spChg chg="mod">
          <ac:chgData name="Rohit J Kate" userId="6acfeb0a-1742-4fee-9ad0-3462b52b7fdf" providerId="ADAL" clId="{CB0FF97B-EB76-4611-B33A-785D1CC24091}" dt="2023-09-06T17:39:15.933" v="583" actId="165"/>
          <ac:spMkLst>
            <pc:docMk/>
            <pc:sldMk cId="2914257984" sldId="323"/>
            <ac:spMk id="25797" creationId="{B5DA2335-F97E-4B4C-9301-8E255B17238E}"/>
          </ac:spMkLst>
        </pc:spChg>
        <pc:spChg chg="mod">
          <ac:chgData name="Rohit J Kate" userId="6acfeb0a-1742-4fee-9ad0-3462b52b7fdf" providerId="ADAL" clId="{CB0FF97B-EB76-4611-B33A-785D1CC24091}" dt="2023-09-06T17:39:15.933" v="583" actId="165"/>
          <ac:spMkLst>
            <pc:docMk/>
            <pc:sldMk cId="2914257984" sldId="323"/>
            <ac:spMk id="25798" creationId="{04FB8E76-F449-42F7-AFA9-C650F9458748}"/>
          </ac:spMkLst>
        </pc:spChg>
        <pc:spChg chg="mod">
          <ac:chgData name="Rohit J Kate" userId="6acfeb0a-1742-4fee-9ad0-3462b52b7fdf" providerId="ADAL" clId="{CB0FF97B-EB76-4611-B33A-785D1CC24091}" dt="2023-09-06T17:39:15.933" v="583" actId="165"/>
          <ac:spMkLst>
            <pc:docMk/>
            <pc:sldMk cId="2914257984" sldId="323"/>
            <ac:spMk id="25799" creationId="{A353BC31-BDE4-4648-A506-EF2E0F10682A}"/>
          </ac:spMkLst>
        </pc:spChg>
        <pc:spChg chg="mod">
          <ac:chgData name="Rohit J Kate" userId="6acfeb0a-1742-4fee-9ad0-3462b52b7fdf" providerId="ADAL" clId="{CB0FF97B-EB76-4611-B33A-785D1CC24091}" dt="2023-09-06T17:39:15.933" v="583" actId="165"/>
          <ac:spMkLst>
            <pc:docMk/>
            <pc:sldMk cId="2914257984" sldId="323"/>
            <ac:spMk id="25800" creationId="{418E31D5-A96B-4F7D-BA53-D00CB6DE2554}"/>
          </ac:spMkLst>
        </pc:spChg>
        <pc:spChg chg="mod">
          <ac:chgData name="Rohit J Kate" userId="6acfeb0a-1742-4fee-9ad0-3462b52b7fdf" providerId="ADAL" clId="{CB0FF97B-EB76-4611-B33A-785D1CC24091}" dt="2023-09-06T17:39:15.933" v="583" actId="165"/>
          <ac:spMkLst>
            <pc:docMk/>
            <pc:sldMk cId="2914257984" sldId="323"/>
            <ac:spMk id="25801" creationId="{07ADC46B-F377-4C80-A090-0A3358FEEE67}"/>
          </ac:spMkLst>
        </pc:spChg>
        <pc:spChg chg="mod">
          <ac:chgData name="Rohit J Kate" userId="6acfeb0a-1742-4fee-9ad0-3462b52b7fdf" providerId="ADAL" clId="{CB0FF97B-EB76-4611-B33A-785D1CC24091}" dt="2023-09-06T17:39:15.933" v="583" actId="165"/>
          <ac:spMkLst>
            <pc:docMk/>
            <pc:sldMk cId="2914257984" sldId="323"/>
            <ac:spMk id="25802" creationId="{0F828B14-7AC0-4F39-BC01-D32C45187751}"/>
          </ac:spMkLst>
        </pc:spChg>
        <pc:spChg chg="mod">
          <ac:chgData name="Rohit J Kate" userId="6acfeb0a-1742-4fee-9ad0-3462b52b7fdf" providerId="ADAL" clId="{CB0FF97B-EB76-4611-B33A-785D1CC24091}" dt="2023-09-06T17:39:15.933" v="583" actId="165"/>
          <ac:spMkLst>
            <pc:docMk/>
            <pc:sldMk cId="2914257984" sldId="323"/>
            <ac:spMk id="25803" creationId="{75E51710-9704-4411-A7A5-0ADF0ECEB0F3}"/>
          </ac:spMkLst>
        </pc:spChg>
        <pc:spChg chg="mod">
          <ac:chgData name="Rohit J Kate" userId="6acfeb0a-1742-4fee-9ad0-3462b52b7fdf" providerId="ADAL" clId="{CB0FF97B-EB76-4611-B33A-785D1CC24091}" dt="2023-09-06T17:39:15.933" v="583" actId="165"/>
          <ac:spMkLst>
            <pc:docMk/>
            <pc:sldMk cId="2914257984" sldId="323"/>
            <ac:spMk id="25804" creationId="{5686C8F1-4DC7-4E6C-8CD1-DD89E83FEB5B}"/>
          </ac:spMkLst>
        </pc:spChg>
        <pc:spChg chg="mod">
          <ac:chgData name="Rohit J Kate" userId="6acfeb0a-1742-4fee-9ad0-3462b52b7fdf" providerId="ADAL" clId="{CB0FF97B-EB76-4611-B33A-785D1CC24091}" dt="2023-09-06T17:39:15.933" v="583" actId="165"/>
          <ac:spMkLst>
            <pc:docMk/>
            <pc:sldMk cId="2914257984" sldId="323"/>
            <ac:spMk id="25805" creationId="{2D9B2FDB-BF13-4440-A5BF-1E41A17CB9F9}"/>
          </ac:spMkLst>
        </pc:spChg>
        <pc:spChg chg="mod">
          <ac:chgData name="Rohit J Kate" userId="6acfeb0a-1742-4fee-9ad0-3462b52b7fdf" providerId="ADAL" clId="{CB0FF97B-EB76-4611-B33A-785D1CC24091}" dt="2023-09-06T17:39:15.933" v="583" actId="165"/>
          <ac:spMkLst>
            <pc:docMk/>
            <pc:sldMk cId="2914257984" sldId="323"/>
            <ac:spMk id="25806" creationId="{D040048D-5FAD-4F6C-9440-71E11382E94E}"/>
          </ac:spMkLst>
        </pc:spChg>
        <pc:spChg chg="mod">
          <ac:chgData name="Rohit J Kate" userId="6acfeb0a-1742-4fee-9ad0-3462b52b7fdf" providerId="ADAL" clId="{CB0FF97B-EB76-4611-B33A-785D1CC24091}" dt="2023-09-06T17:39:15.933" v="583" actId="165"/>
          <ac:spMkLst>
            <pc:docMk/>
            <pc:sldMk cId="2914257984" sldId="323"/>
            <ac:spMk id="25807" creationId="{B8CBDED1-D834-4673-85AF-4464C31BBC2C}"/>
          </ac:spMkLst>
        </pc:spChg>
        <pc:spChg chg="mod">
          <ac:chgData name="Rohit J Kate" userId="6acfeb0a-1742-4fee-9ad0-3462b52b7fdf" providerId="ADAL" clId="{CB0FF97B-EB76-4611-B33A-785D1CC24091}" dt="2023-09-06T17:39:15.933" v="583" actId="165"/>
          <ac:spMkLst>
            <pc:docMk/>
            <pc:sldMk cId="2914257984" sldId="323"/>
            <ac:spMk id="25808" creationId="{2DB770BB-7C02-46D5-856C-16AD810561D6}"/>
          </ac:spMkLst>
        </pc:spChg>
        <pc:spChg chg="mod">
          <ac:chgData name="Rohit J Kate" userId="6acfeb0a-1742-4fee-9ad0-3462b52b7fdf" providerId="ADAL" clId="{CB0FF97B-EB76-4611-B33A-785D1CC24091}" dt="2023-09-06T17:39:15.933" v="583" actId="165"/>
          <ac:spMkLst>
            <pc:docMk/>
            <pc:sldMk cId="2914257984" sldId="323"/>
            <ac:spMk id="25809" creationId="{1A19961D-FFB2-4E36-8A85-0898DAA59F59}"/>
          </ac:spMkLst>
        </pc:spChg>
        <pc:spChg chg="mod">
          <ac:chgData name="Rohit J Kate" userId="6acfeb0a-1742-4fee-9ad0-3462b52b7fdf" providerId="ADAL" clId="{CB0FF97B-EB76-4611-B33A-785D1CC24091}" dt="2023-09-06T17:39:15.933" v="583" actId="165"/>
          <ac:spMkLst>
            <pc:docMk/>
            <pc:sldMk cId="2914257984" sldId="323"/>
            <ac:spMk id="25810" creationId="{306EECD3-FA18-450B-AE74-8717176DDDFA}"/>
          </ac:spMkLst>
        </pc:spChg>
        <pc:spChg chg="mod">
          <ac:chgData name="Rohit J Kate" userId="6acfeb0a-1742-4fee-9ad0-3462b52b7fdf" providerId="ADAL" clId="{CB0FF97B-EB76-4611-B33A-785D1CC24091}" dt="2023-09-06T17:39:15.933" v="583" actId="165"/>
          <ac:spMkLst>
            <pc:docMk/>
            <pc:sldMk cId="2914257984" sldId="323"/>
            <ac:spMk id="25811" creationId="{A5B8A276-469E-435D-8B9E-42761F122086}"/>
          </ac:spMkLst>
        </pc:spChg>
        <pc:spChg chg="mod">
          <ac:chgData name="Rohit J Kate" userId="6acfeb0a-1742-4fee-9ad0-3462b52b7fdf" providerId="ADAL" clId="{CB0FF97B-EB76-4611-B33A-785D1CC24091}" dt="2023-09-06T17:39:15.933" v="583" actId="165"/>
          <ac:spMkLst>
            <pc:docMk/>
            <pc:sldMk cId="2914257984" sldId="323"/>
            <ac:spMk id="25812" creationId="{6FA65E4A-501B-47EE-AEED-C3329E1C719F}"/>
          </ac:spMkLst>
        </pc:spChg>
        <pc:spChg chg="mod">
          <ac:chgData name="Rohit J Kate" userId="6acfeb0a-1742-4fee-9ad0-3462b52b7fdf" providerId="ADAL" clId="{CB0FF97B-EB76-4611-B33A-785D1CC24091}" dt="2023-09-06T17:39:15.933" v="583" actId="165"/>
          <ac:spMkLst>
            <pc:docMk/>
            <pc:sldMk cId="2914257984" sldId="323"/>
            <ac:spMk id="25813" creationId="{A58E0D3D-A499-487A-9109-4C7D94919AD1}"/>
          </ac:spMkLst>
        </pc:spChg>
        <pc:spChg chg="mod">
          <ac:chgData name="Rohit J Kate" userId="6acfeb0a-1742-4fee-9ad0-3462b52b7fdf" providerId="ADAL" clId="{CB0FF97B-EB76-4611-B33A-785D1CC24091}" dt="2023-09-06T17:39:15.933" v="583" actId="165"/>
          <ac:spMkLst>
            <pc:docMk/>
            <pc:sldMk cId="2914257984" sldId="323"/>
            <ac:spMk id="25814" creationId="{E165D11B-F15F-4DE6-A771-CBE093ABAEFE}"/>
          </ac:spMkLst>
        </pc:spChg>
        <pc:spChg chg="mod">
          <ac:chgData name="Rohit J Kate" userId="6acfeb0a-1742-4fee-9ad0-3462b52b7fdf" providerId="ADAL" clId="{CB0FF97B-EB76-4611-B33A-785D1CC24091}" dt="2023-09-06T17:39:15.933" v="583" actId="165"/>
          <ac:spMkLst>
            <pc:docMk/>
            <pc:sldMk cId="2914257984" sldId="323"/>
            <ac:spMk id="25815" creationId="{AD9C09A0-3C38-47A5-AEF8-D623ADABDC7B}"/>
          </ac:spMkLst>
        </pc:spChg>
        <pc:spChg chg="mod">
          <ac:chgData name="Rohit J Kate" userId="6acfeb0a-1742-4fee-9ad0-3462b52b7fdf" providerId="ADAL" clId="{CB0FF97B-EB76-4611-B33A-785D1CC24091}" dt="2023-09-06T17:39:15.933" v="583" actId="165"/>
          <ac:spMkLst>
            <pc:docMk/>
            <pc:sldMk cId="2914257984" sldId="323"/>
            <ac:spMk id="25816" creationId="{157552A0-034A-44CB-A226-38B7B3DFBAD0}"/>
          </ac:spMkLst>
        </pc:spChg>
        <pc:spChg chg="mod">
          <ac:chgData name="Rohit J Kate" userId="6acfeb0a-1742-4fee-9ad0-3462b52b7fdf" providerId="ADAL" clId="{CB0FF97B-EB76-4611-B33A-785D1CC24091}" dt="2023-09-06T17:39:15.933" v="583" actId="165"/>
          <ac:spMkLst>
            <pc:docMk/>
            <pc:sldMk cId="2914257984" sldId="323"/>
            <ac:spMk id="25817" creationId="{D3D312A5-AB99-497D-ABF9-1EC99455AEBC}"/>
          </ac:spMkLst>
        </pc:spChg>
        <pc:spChg chg="mod">
          <ac:chgData name="Rohit J Kate" userId="6acfeb0a-1742-4fee-9ad0-3462b52b7fdf" providerId="ADAL" clId="{CB0FF97B-EB76-4611-B33A-785D1CC24091}" dt="2023-09-06T18:04:42.330" v="916" actId="165"/>
          <ac:spMkLst>
            <pc:docMk/>
            <pc:sldMk cId="2914257984" sldId="323"/>
            <ac:spMk id="25818" creationId="{158E8457-D91E-82DE-D2C2-C392C28AB6C1}"/>
          </ac:spMkLst>
        </pc:spChg>
        <pc:spChg chg="mod">
          <ac:chgData name="Rohit J Kate" userId="6acfeb0a-1742-4fee-9ad0-3462b52b7fdf" providerId="ADAL" clId="{CB0FF97B-EB76-4611-B33A-785D1CC24091}" dt="2023-09-06T18:04:42.330" v="916" actId="165"/>
          <ac:spMkLst>
            <pc:docMk/>
            <pc:sldMk cId="2914257984" sldId="323"/>
            <ac:spMk id="25819" creationId="{86CC2E62-268A-DA8D-D5D5-9EDAC1469494}"/>
          </ac:spMkLst>
        </pc:spChg>
        <pc:spChg chg="mod">
          <ac:chgData name="Rohit J Kate" userId="6acfeb0a-1742-4fee-9ad0-3462b52b7fdf" providerId="ADAL" clId="{CB0FF97B-EB76-4611-B33A-785D1CC24091}" dt="2023-09-06T18:04:42.330" v="916" actId="165"/>
          <ac:spMkLst>
            <pc:docMk/>
            <pc:sldMk cId="2914257984" sldId="323"/>
            <ac:spMk id="25820" creationId="{793E02B9-6730-1AF2-D97B-DBA52A0C6F6E}"/>
          </ac:spMkLst>
        </pc:spChg>
        <pc:spChg chg="mod">
          <ac:chgData name="Rohit J Kate" userId="6acfeb0a-1742-4fee-9ad0-3462b52b7fdf" providerId="ADAL" clId="{CB0FF97B-EB76-4611-B33A-785D1CC24091}" dt="2023-09-06T18:04:42.330" v="916" actId="165"/>
          <ac:spMkLst>
            <pc:docMk/>
            <pc:sldMk cId="2914257984" sldId="323"/>
            <ac:spMk id="25821" creationId="{2CCD36AF-AE9F-9185-76DF-03CE6B8692BD}"/>
          </ac:spMkLst>
        </pc:spChg>
        <pc:spChg chg="mod">
          <ac:chgData name="Rohit J Kate" userId="6acfeb0a-1742-4fee-9ad0-3462b52b7fdf" providerId="ADAL" clId="{CB0FF97B-EB76-4611-B33A-785D1CC24091}" dt="2023-09-06T18:04:42.330" v="916" actId="165"/>
          <ac:spMkLst>
            <pc:docMk/>
            <pc:sldMk cId="2914257984" sldId="323"/>
            <ac:spMk id="25822" creationId="{F53AA1E7-382D-594D-029A-142BF62A8A64}"/>
          </ac:spMkLst>
        </pc:spChg>
        <pc:spChg chg="mod">
          <ac:chgData name="Rohit J Kate" userId="6acfeb0a-1742-4fee-9ad0-3462b52b7fdf" providerId="ADAL" clId="{CB0FF97B-EB76-4611-B33A-785D1CC24091}" dt="2023-09-06T18:04:42.330" v="916" actId="165"/>
          <ac:spMkLst>
            <pc:docMk/>
            <pc:sldMk cId="2914257984" sldId="323"/>
            <ac:spMk id="25823" creationId="{D5E0ED63-65B1-ED81-C1B1-083055A9E9E3}"/>
          </ac:spMkLst>
        </pc:spChg>
        <pc:spChg chg="mod">
          <ac:chgData name="Rohit J Kate" userId="6acfeb0a-1742-4fee-9ad0-3462b52b7fdf" providerId="ADAL" clId="{CB0FF97B-EB76-4611-B33A-785D1CC24091}" dt="2023-09-06T18:04:42.330" v="916" actId="165"/>
          <ac:spMkLst>
            <pc:docMk/>
            <pc:sldMk cId="2914257984" sldId="323"/>
            <ac:spMk id="25824" creationId="{6F35B4AA-EF28-A5A7-6166-19E1428A8D38}"/>
          </ac:spMkLst>
        </pc:spChg>
        <pc:spChg chg="mod">
          <ac:chgData name="Rohit J Kate" userId="6acfeb0a-1742-4fee-9ad0-3462b52b7fdf" providerId="ADAL" clId="{CB0FF97B-EB76-4611-B33A-785D1CC24091}" dt="2023-09-06T18:04:42.330" v="916" actId="165"/>
          <ac:spMkLst>
            <pc:docMk/>
            <pc:sldMk cId="2914257984" sldId="323"/>
            <ac:spMk id="25825" creationId="{4973E0F6-F43F-B8A3-CD01-6BF95B42EAB1}"/>
          </ac:spMkLst>
        </pc:spChg>
        <pc:spChg chg="mod">
          <ac:chgData name="Rohit J Kate" userId="6acfeb0a-1742-4fee-9ad0-3462b52b7fdf" providerId="ADAL" clId="{CB0FF97B-EB76-4611-B33A-785D1CC24091}" dt="2023-09-06T18:04:42.330" v="916" actId="165"/>
          <ac:spMkLst>
            <pc:docMk/>
            <pc:sldMk cId="2914257984" sldId="323"/>
            <ac:spMk id="25826" creationId="{C41C0B5E-5953-C863-E997-26F8BF0275B8}"/>
          </ac:spMkLst>
        </pc:spChg>
        <pc:spChg chg="mod">
          <ac:chgData name="Rohit J Kate" userId="6acfeb0a-1742-4fee-9ad0-3462b52b7fdf" providerId="ADAL" clId="{CB0FF97B-EB76-4611-B33A-785D1CC24091}" dt="2023-09-06T18:04:42.330" v="916" actId="165"/>
          <ac:spMkLst>
            <pc:docMk/>
            <pc:sldMk cId="2914257984" sldId="323"/>
            <ac:spMk id="25827" creationId="{7C0E2158-A419-9225-B453-8C04568B7462}"/>
          </ac:spMkLst>
        </pc:spChg>
        <pc:spChg chg="del mod">
          <ac:chgData name="Rohit J Kate" userId="6acfeb0a-1742-4fee-9ad0-3462b52b7fdf" providerId="ADAL" clId="{CB0FF97B-EB76-4611-B33A-785D1CC24091}" dt="2023-09-06T17:36:42.517" v="554" actId="478"/>
          <ac:spMkLst>
            <pc:docMk/>
            <pc:sldMk cId="2914257984" sldId="323"/>
            <ac:spMk id="25828" creationId="{59059FBB-5F6E-76C7-3970-628812E417BE}"/>
          </ac:spMkLst>
        </pc:spChg>
        <pc:spChg chg="mod">
          <ac:chgData name="Rohit J Kate" userId="6acfeb0a-1742-4fee-9ad0-3462b52b7fdf" providerId="ADAL" clId="{CB0FF97B-EB76-4611-B33A-785D1CC24091}" dt="2023-09-06T18:04:42.330" v="916" actId="165"/>
          <ac:spMkLst>
            <pc:docMk/>
            <pc:sldMk cId="2914257984" sldId="323"/>
            <ac:spMk id="25829" creationId="{F1224437-0065-378C-B0D3-1B3C1856CD0F}"/>
          </ac:spMkLst>
        </pc:spChg>
        <pc:spChg chg="mod">
          <ac:chgData name="Rohit J Kate" userId="6acfeb0a-1742-4fee-9ad0-3462b52b7fdf" providerId="ADAL" clId="{CB0FF97B-EB76-4611-B33A-785D1CC24091}" dt="2023-09-06T18:04:42.330" v="916" actId="165"/>
          <ac:spMkLst>
            <pc:docMk/>
            <pc:sldMk cId="2914257984" sldId="323"/>
            <ac:spMk id="25830" creationId="{018B59E9-2094-A7CA-9AD9-55416C6E955E}"/>
          </ac:spMkLst>
        </pc:spChg>
        <pc:spChg chg="del mod">
          <ac:chgData name="Rohit J Kate" userId="6acfeb0a-1742-4fee-9ad0-3462b52b7fdf" providerId="ADAL" clId="{CB0FF97B-EB76-4611-B33A-785D1CC24091}" dt="2023-09-06T17:37:35.196" v="557" actId="478"/>
          <ac:spMkLst>
            <pc:docMk/>
            <pc:sldMk cId="2914257984" sldId="323"/>
            <ac:spMk id="25831" creationId="{63163A92-B542-FEC8-D8E0-69274F1F7CA1}"/>
          </ac:spMkLst>
        </pc:spChg>
        <pc:spChg chg="mod">
          <ac:chgData name="Rohit J Kate" userId="6acfeb0a-1742-4fee-9ad0-3462b52b7fdf" providerId="ADAL" clId="{CB0FF97B-EB76-4611-B33A-785D1CC24091}" dt="2023-09-06T18:04:42.330" v="916" actId="165"/>
          <ac:spMkLst>
            <pc:docMk/>
            <pc:sldMk cId="2914257984" sldId="323"/>
            <ac:spMk id="25832" creationId="{75A2D416-E240-075A-22FD-23164D25A95D}"/>
          </ac:spMkLst>
        </pc:spChg>
        <pc:spChg chg="mod">
          <ac:chgData name="Rohit J Kate" userId="6acfeb0a-1742-4fee-9ad0-3462b52b7fdf" providerId="ADAL" clId="{CB0FF97B-EB76-4611-B33A-785D1CC24091}" dt="2023-09-06T18:04:42.330" v="916" actId="165"/>
          <ac:spMkLst>
            <pc:docMk/>
            <pc:sldMk cId="2914257984" sldId="323"/>
            <ac:spMk id="25833" creationId="{B1D1F94E-EB28-D267-30B2-891546FBD87E}"/>
          </ac:spMkLst>
        </pc:spChg>
        <pc:spChg chg="mod">
          <ac:chgData name="Rohit J Kate" userId="6acfeb0a-1742-4fee-9ad0-3462b52b7fdf" providerId="ADAL" clId="{CB0FF97B-EB76-4611-B33A-785D1CC24091}" dt="2023-09-06T18:04:42.330" v="916" actId="165"/>
          <ac:spMkLst>
            <pc:docMk/>
            <pc:sldMk cId="2914257984" sldId="323"/>
            <ac:spMk id="25834" creationId="{FDFD8038-3E3B-126C-96AB-A04E5558CDF9}"/>
          </ac:spMkLst>
        </pc:spChg>
        <pc:spChg chg="mod">
          <ac:chgData name="Rohit J Kate" userId="6acfeb0a-1742-4fee-9ad0-3462b52b7fdf" providerId="ADAL" clId="{CB0FF97B-EB76-4611-B33A-785D1CC24091}" dt="2023-09-06T18:04:42.330" v="916" actId="165"/>
          <ac:spMkLst>
            <pc:docMk/>
            <pc:sldMk cId="2914257984" sldId="323"/>
            <ac:spMk id="25835" creationId="{E0CE5830-820D-DE9D-E80B-92071EB3A2B1}"/>
          </ac:spMkLst>
        </pc:spChg>
        <pc:spChg chg="del mod">
          <ac:chgData name="Rohit J Kate" userId="6acfeb0a-1742-4fee-9ad0-3462b52b7fdf" providerId="ADAL" clId="{CB0FF97B-EB76-4611-B33A-785D1CC24091}" dt="2023-09-06T17:37:35.196" v="557" actId="478"/>
          <ac:spMkLst>
            <pc:docMk/>
            <pc:sldMk cId="2914257984" sldId="323"/>
            <ac:spMk id="25836" creationId="{30A776FA-BEE9-3F4E-5824-7AB7D5178FBF}"/>
          </ac:spMkLst>
        </pc:spChg>
        <pc:spChg chg="mod">
          <ac:chgData name="Rohit J Kate" userId="6acfeb0a-1742-4fee-9ad0-3462b52b7fdf" providerId="ADAL" clId="{CB0FF97B-EB76-4611-B33A-785D1CC24091}" dt="2023-09-06T18:04:42.330" v="916" actId="165"/>
          <ac:spMkLst>
            <pc:docMk/>
            <pc:sldMk cId="2914257984" sldId="323"/>
            <ac:spMk id="25837" creationId="{F69A57EB-CC85-5280-31C8-B3D15DE03589}"/>
          </ac:spMkLst>
        </pc:spChg>
        <pc:spChg chg="mod">
          <ac:chgData name="Rohit J Kate" userId="6acfeb0a-1742-4fee-9ad0-3462b52b7fdf" providerId="ADAL" clId="{CB0FF97B-EB76-4611-B33A-785D1CC24091}" dt="2023-09-06T18:04:42.330" v="916" actId="165"/>
          <ac:spMkLst>
            <pc:docMk/>
            <pc:sldMk cId="2914257984" sldId="323"/>
            <ac:spMk id="25838" creationId="{6FA40B18-BAA5-36AB-D411-F9AA1A786E28}"/>
          </ac:spMkLst>
        </pc:spChg>
        <pc:spChg chg="mod">
          <ac:chgData name="Rohit J Kate" userId="6acfeb0a-1742-4fee-9ad0-3462b52b7fdf" providerId="ADAL" clId="{CB0FF97B-EB76-4611-B33A-785D1CC24091}" dt="2023-09-06T18:04:42.330" v="916" actId="165"/>
          <ac:spMkLst>
            <pc:docMk/>
            <pc:sldMk cId="2914257984" sldId="323"/>
            <ac:spMk id="25839" creationId="{BA9D38FF-C4CE-4C73-A255-1E25C088E9BC}"/>
          </ac:spMkLst>
        </pc:spChg>
        <pc:spChg chg="del mod">
          <ac:chgData name="Rohit J Kate" userId="6acfeb0a-1742-4fee-9ad0-3462b52b7fdf" providerId="ADAL" clId="{CB0FF97B-EB76-4611-B33A-785D1CC24091}" dt="2023-09-06T17:37:35.196" v="557" actId="478"/>
          <ac:spMkLst>
            <pc:docMk/>
            <pc:sldMk cId="2914257984" sldId="323"/>
            <ac:spMk id="25840" creationId="{F74D80B6-4812-0E9C-7FC6-23828B81974C}"/>
          </ac:spMkLst>
        </pc:spChg>
        <pc:spChg chg="mod">
          <ac:chgData name="Rohit J Kate" userId="6acfeb0a-1742-4fee-9ad0-3462b52b7fdf" providerId="ADAL" clId="{CB0FF97B-EB76-4611-B33A-785D1CC24091}" dt="2023-09-06T18:04:42.330" v="916" actId="165"/>
          <ac:spMkLst>
            <pc:docMk/>
            <pc:sldMk cId="2914257984" sldId="323"/>
            <ac:spMk id="25841" creationId="{AE8FBEF8-D1F9-723F-09B2-2CFC4E7CD123}"/>
          </ac:spMkLst>
        </pc:spChg>
        <pc:spChg chg="mod">
          <ac:chgData name="Rohit J Kate" userId="6acfeb0a-1742-4fee-9ad0-3462b52b7fdf" providerId="ADAL" clId="{CB0FF97B-EB76-4611-B33A-785D1CC24091}" dt="2023-09-06T18:04:42.330" v="916" actId="165"/>
          <ac:spMkLst>
            <pc:docMk/>
            <pc:sldMk cId="2914257984" sldId="323"/>
            <ac:spMk id="25842" creationId="{AE3AD7D0-8ED0-9000-90BD-35F43EF69BB7}"/>
          </ac:spMkLst>
        </pc:spChg>
        <pc:spChg chg="mod">
          <ac:chgData name="Rohit J Kate" userId="6acfeb0a-1742-4fee-9ad0-3462b52b7fdf" providerId="ADAL" clId="{CB0FF97B-EB76-4611-B33A-785D1CC24091}" dt="2023-09-06T18:04:42.330" v="916" actId="165"/>
          <ac:spMkLst>
            <pc:docMk/>
            <pc:sldMk cId="2914257984" sldId="323"/>
            <ac:spMk id="25843" creationId="{554ED2A0-C9FB-E67D-F381-32604D356C2C}"/>
          </ac:spMkLst>
        </pc:spChg>
        <pc:spChg chg="mod">
          <ac:chgData name="Rohit J Kate" userId="6acfeb0a-1742-4fee-9ad0-3462b52b7fdf" providerId="ADAL" clId="{CB0FF97B-EB76-4611-B33A-785D1CC24091}" dt="2023-09-06T18:04:42.330" v="916" actId="165"/>
          <ac:spMkLst>
            <pc:docMk/>
            <pc:sldMk cId="2914257984" sldId="323"/>
            <ac:spMk id="25844" creationId="{9C94D649-D023-9D1A-9D5F-F79A0B7989C9}"/>
          </ac:spMkLst>
        </pc:spChg>
        <pc:spChg chg="mod">
          <ac:chgData name="Rohit J Kate" userId="6acfeb0a-1742-4fee-9ad0-3462b52b7fdf" providerId="ADAL" clId="{CB0FF97B-EB76-4611-B33A-785D1CC24091}" dt="2023-09-06T18:04:42.330" v="916" actId="165"/>
          <ac:spMkLst>
            <pc:docMk/>
            <pc:sldMk cId="2914257984" sldId="323"/>
            <ac:spMk id="25845" creationId="{2C8240B8-2F8D-70AD-10BD-89EA06CAED7E}"/>
          </ac:spMkLst>
        </pc:spChg>
        <pc:spChg chg="mod">
          <ac:chgData name="Rohit J Kate" userId="6acfeb0a-1742-4fee-9ad0-3462b52b7fdf" providerId="ADAL" clId="{CB0FF97B-EB76-4611-B33A-785D1CC24091}" dt="2023-09-06T18:04:42.330" v="916" actId="165"/>
          <ac:spMkLst>
            <pc:docMk/>
            <pc:sldMk cId="2914257984" sldId="323"/>
            <ac:spMk id="25846" creationId="{469843C0-CE1D-957C-9A69-3CFDA49DB70D}"/>
          </ac:spMkLst>
        </pc:spChg>
        <pc:spChg chg="mod">
          <ac:chgData name="Rohit J Kate" userId="6acfeb0a-1742-4fee-9ad0-3462b52b7fdf" providerId="ADAL" clId="{CB0FF97B-EB76-4611-B33A-785D1CC24091}" dt="2023-09-06T18:04:42.330" v="916" actId="165"/>
          <ac:spMkLst>
            <pc:docMk/>
            <pc:sldMk cId="2914257984" sldId="323"/>
            <ac:spMk id="25847" creationId="{0EFC068A-6727-0C59-54E3-2001CC49ABE2}"/>
          </ac:spMkLst>
        </pc:spChg>
        <pc:spChg chg="mod">
          <ac:chgData name="Rohit J Kate" userId="6acfeb0a-1742-4fee-9ad0-3462b52b7fdf" providerId="ADAL" clId="{CB0FF97B-EB76-4611-B33A-785D1CC24091}" dt="2023-09-06T18:04:42.330" v="916" actId="165"/>
          <ac:spMkLst>
            <pc:docMk/>
            <pc:sldMk cId="2914257984" sldId="323"/>
            <ac:spMk id="25848" creationId="{F3E6B847-5535-E009-E09C-FB75BFAFE8C7}"/>
          </ac:spMkLst>
        </pc:spChg>
        <pc:spChg chg="mod">
          <ac:chgData name="Rohit J Kate" userId="6acfeb0a-1742-4fee-9ad0-3462b52b7fdf" providerId="ADAL" clId="{CB0FF97B-EB76-4611-B33A-785D1CC24091}" dt="2023-09-06T18:04:42.330" v="916" actId="165"/>
          <ac:spMkLst>
            <pc:docMk/>
            <pc:sldMk cId="2914257984" sldId="323"/>
            <ac:spMk id="25849" creationId="{D2E4AFE9-FF5B-32C6-433D-168BCD646DDB}"/>
          </ac:spMkLst>
        </pc:spChg>
        <pc:spChg chg="mod">
          <ac:chgData name="Rohit J Kate" userId="6acfeb0a-1742-4fee-9ad0-3462b52b7fdf" providerId="ADAL" clId="{CB0FF97B-EB76-4611-B33A-785D1CC24091}" dt="2023-09-06T18:04:42.330" v="916" actId="165"/>
          <ac:spMkLst>
            <pc:docMk/>
            <pc:sldMk cId="2914257984" sldId="323"/>
            <ac:spMk id="25850" creationId="{2A009466-DDA9-D609-9FA0-1D92B8E24BE3}"/>
          </ac:spMkLst>
        </pc:spChg>
        <pc:spChg chg="mod">
          <ac:chgData name="Rohit J Kate" userId="6acfeb0a-1742-4fee-9ad0-3462b52b7fdf" providerId="ADAL" clId="{CB0FF97B-EB76-4611-B33A-785D1CC24091}" dt="2023-09-06T18:04:42.330" v="916" actId="165"/>
          <ac:spMkLst>
            <pc:docMk/>
            <pc:sldMk cId="2914257984" sldId="323"/>
            <ac:spMk id="25851" creationId="{4D570CA6-E752-607D-1D17-9312561FD6AE}"/>
          </ac:spMkLst>
        </pc:spChg>
        <pc:spChg chg="mod">
          <ac:chgData name="Rohit J Kate" userId="6acfeb0a-1742-4fee-9ad0-3462b52b7fdf" providerId="ADAL" clId="{CB0FF97B-EB76-4611-B33A-785D1CC24091}" dt="2023-09-06T18:04:42.330" v="916" actId="165"/>
          <ac:spMkLst>
            <pc:docMk/>
            <pc:sldMk cId="2914257984" sldId="323"/>
            <ac:spMk id="25852" creationId="{9814BC1A-8F2E-7BF4-1D82-1658867E4944}"/>
          </ac:spMkLst>
        </pc:spChg>
        <pc:spChg chg="mod">
          <ac:chgData name="Rohit J Kate" userId="6acfeb0a-1742-4fee-9ad0-3462b52b7fdf" providerId="ADAL" clId="{CB0FF97B-EB76-4611-B33A-785D1CC24091}" dt="2023-09-06T18:04:42.330" v="916" actId="165"/>
          <ac:spMkLst>
            <pc:docMk/>
            <pc:sldMk cId="2914257984" sldId="323"/>
            <ac:spMk id="25853" creationId="{C49A9C5A-7280-ACB1-3E14-9E8FA6994A73}"/>
          </ac:spMkLst>
        </pc:spChg>
        <pc:spChg chg="mod">
          <ac:chgData name="Rohit J Kate" userId="6acfeb0a-1742-4fee-9ad0-3462b52b7fdf" providerId="ADAL" clId="{CB0FF97B-EB76-4611-B33A-785D1CC24091}" dt="2023-09-06T18:04:42.330" v="916" actId="165"/>
          <ac:spMkLst>
            <pc:docMk/>
            <pc:sldMk cId="2914257984" sldId="323"/>
            <ac:spMk id="25854" creationId="{1B411217-5739-2912-406D-654DA3ED1BF8}"/>
          </ac:spMkLst>
        </pc:spChg>
        <pc:spChg chg="mod">
          <ac:chgData name="Rohit J Kate" userId="6acfeb0a-1742-4fee-9ad0-3462b52b7fdf" providerId="ADAL" clId="{CB0FF97B-EB76-4611-B33A-785D1CC24091}" dt="2023-09-06T18:04:42.330" v="916" actId="165"/>
          <ac:spMkLst>
            <pc:docMk/>
            <pc:sldMk cId="2914257984" sldId="323"/>
            <ac:spMk id="25855" creationId="{70D94B63-112F-75D4-1B3A-769FE428D97E}"/>
          </ac:spMkLst>
        </pc:spChg>
        <pc:spChg chg="del mod">
          <ac:chgData name="Rohit J Kate" userId="6acfeb0a-1742-4fee-9ad0-3462b52b7fdf" providerId="ADAL" clId="{CB0FF97B-EB76-4611-B33A-785D1CC24091}" dt="2023-09-06T17:36:13.558" v="551" actId="478"/>
          <ac:spMkLst>
            <pc:docMk/>
            <pc:sldMk cId="2914257984" sldId="323"/>
            <ac:spMk id="53248" creationId="{5C243C7D-F5D3-888A-1A8C-5E391C942060}"/>
          </ac:spMkLst>
        </pc:spChg>
        <pc:spChg chg="mod">
          <ac:chgData name="Rohit J Kate" userId="6acfeb0a-1742-4fee-9ad0-3462b52b7fdf" providerId="ADAL" clId="{CB0FF97B-EB76-4611-B33A-785D1CC24091}" dt="2023-09-06T18:04:42.330" v="916" actId="165"/>
          <ac:spMkLst>
            <pc:docMk/>
            <pc:sldMk cId="2914257984" sldId="323"/>
            <ac:spMk id="53249" creationId="{EE250801-08AF-026F-FBD6-B4B67B26FCD7}"/>
          </ac:spMkLst>
        </pc:spChg>
        <pc:spChg chg="mod">
          <ac:chgData name="Rohit J Kate" userId="6acfeb0a-1742-4fee-9ad0-3462b52b7fdf" providerId="ADAL" clId="{CB0FF97B-EB76-4611-B33A-785D1CC24091}" dt="2023-09-06T18:04:42.330" v="916" actId="165"/>
          <ac:spMkLst>
            <pc:docMk/>
            <pc:sldMk cId="2914257984" sldId="323"/>
            <ac:spMk id="53251" creationId="{8C0C36EF-6078-A9D4-81A5-5982306F96F5}"/>
          </ac:spMkLst>
        </pc:spChg>
        <pc:spChg chg="del mod">
          <ac:chgData name="Rohit J Kate" userId="6acfeb0a-1742-4fee-9ad0-3462b52b7fdf" providerId="ADAL" clId="{CB0FF97B-EB76-4611-B33A-785D1CC24091}" dt="2023-09-06T17:37:35.196" v="557" actId="478"/>
          <ac:spMkLst>
            <pc:docMk/>
            <pc:sldMk cId="2914257984" sldId="323"/>
            <ac:spMk id="53252" creationId="{936CA3DA-1259-BFA9-F3EA-2A9B420EA393}"/>
          </ac:spMkLst>
        </pc:spChg>
        <pc:spChg chg="mod">
          <ac:chgData name="Rohit J Kate" userId="6acfeb0a-1742-4fee-9ad0-3462b52b7fdf" providerId="ADAL" clId="{CB0FF97B-EB76-4611-B33A-785D1CC24091}" dt="2023-09-06T18:04:42.330" v="916" actId="165"/>
          <ac:spMkLst>
            <pc:docMk/>
            <pc:sldMk cId="2914257984" sldId="323"/>
            <ac:spMk id="53253" creationId="{661C3F9A-AD3F-9C0A-7BAE-091AF1C8E47B}"/>
          </ac:spMkLst>
        </pc:spChg>
        <pc:spChg chg="mod">
          <ac:chgData name="Rohit J Kate" userId="6acfeb0a-1742-4fee-9ad0-3462b52b7fdf" providerId="ADAL" clId="{CB0FF97B-EB76-4611-B33A-785D1CC24091}" dt="2023-09-06T18:04:42.330" v="916" actId="165"/>
          <ac:spMkLst>
            <pc:docMk/>
            <pc:sldMk cId="2914257984" sldId="323"/>
            <ac:spMk id="53254" creationId="{4079C140-22D6-873C-4829-204B3EEC6F33}"/>
          </ac:spMkLst>
        </pc:spChg>
        <pc:spChg chg="mod">
          <ac:chgData name="Rohit J Kate" userId="6acfeb0a-1742-4fee-9ad0-3462b52b7fdf" providerId="ADAL" clId="{CB0FF97B-EB76-4611-B33A-785D1CC24091}" dt="2023-09-06T18:04:42.330" v="916" actId="165"/>
          <ac:spMkLst>
            <pc:docMk/>
            <pc:sldMk cId="2914257984" sldId="323"/>
            <ac:spMk id="53255" creationId="{08D33B15-2A05-0249-56F4-57DC1097EF9E}"/>
          </ac:spMkLst>
        </pc:spChg>
        <pc:spChg chg="mod">
          <ac:chgData name="Rohit J Kate" userId="6acfeb0a-1742-4fee-9ad0-3462b52b7fdf" providerId="ADAL" clId="{CB0FF97B-EB76-4611-B33A-785D1CC24091}" dt="2023-09-06T18:04:42.330" v="916" actId="165"/>
          <ac:spMkLst>
            <pc:docMk/>
            <pc:sldMk cId="2914257984" sldId="323"/>
            <ac:spMk id="53256" creationId="{374FE26A-C500-5B1A-C711-001A87514320}"/>
          </ac:spMkLst>
        </pc:spChg>
        <pc:spChg chg="del mod">
          <ac:chgData name="Rohit J Kate" userId="6acfeb0a-1742-4fee-9ad0-3462b52b7fdf" providerId="ADAL" clId="{CB0FF97B-EB76-4611-B33A-785D1CC24091}" dt="2023-09-06T17:37:35.196" v="557" actId="478"/>
          <ac:spMkLst>
            <pc:docMk/>
            <pc:sldMk cId="2914257984" sldId="323"/>
            <ac:spMk id="53257" creationId="{DEF78189-B2FC-78F7-BE97-7A995FA3047A}"/>
          </ac:spMkLst>
        </pc:spChg>
        <pc:spChg chg="mod">
          <ac:chgData name="Rohit J Kate" userId="6acfeb0a-1742-4fee-9ad0-3462b52b7fdf" providerId="ADAL" clId="{CB0FF97B-EB76-4611-B33A-785D1CC24091}" dt="2023-09-06T18:04:42.330" v="916" actId="165"/>
          <ac:spMkLst>
            <pc:docMk/>
            <pc:sldMk cId="2914257984" sldId="323"/>
            <ac:spMk id="53258" creationId="{5B52E382-992B-DE7C-D905-6B6A15439B78}"/>
          </ac:spMkLst>
        </pc:spChg>
        <pc:spChg chg="mod">
          <ac:chgData name="Rohit J Kate" userId="6acfeb0a-1742-4fee-9ad0-3462b52b7fdf" providerId="ADAL" clId="{CB0FF97B-EB76-4611-B33A-785D1CC24091}" dt="2023-09-06T18:04:42.330" v="916" actId="165"/>
          <ac:spMkLst>
            <pc:docMk/>
            <pc:sldMk cId="2914257984" sldId="323"/>
            <ac:spMk id="53259" creationId="{979DA879-7EC6-17A6-281A-AE81DF8369AD}"/>
          </ac:spMkLst>
        </pc:spChg>
        <pc:spChg chg="mod">
          <ac:chgData name="Rohit J Kate" userId="6acfeb0a-1742-4fee-9ad0-3462b52b7fdf" providerId="ADAL" clId="{CB0FF97B-EB76-4611-B33A-785D1CC24091}" dt="2023-09-06T18:04:42.330" v="916" actId="165"/>
          <ac:spMkLst>
            <pc:docMk/>
            <pc:sldMk cId="2914257984" sldId="323"/>
            <ac:spMk id="53260" creationId="{F597B912-39EF-211D-961A-263452D02A72}"/>
          </ac:spMkLst>
        </pc:spChg>
        <pc:spChg chg="del mod">
          <ac:chgData name="Rohit J Kate" userId="6acfeb0a-1742-4fee-9ad0-3462b52b7fdf" providerId="ADAL" clId="{CB0FF97B-EB76-4611-B33A-785D1CC24091}" dt="2023-09-06T17:37:35.196" v="557" actId="478"/>
          <ac:spMkLst>
            <pc:docMk/>
            <pc:sldMk cId="2914257984" sldId="323"/>
            <ac:spMk id="53261" creationId="{B6B1653E-CBC8-DEAA-60DA-63C19EEBF9D3}"/>
          </ac:spMkLst>
        </pc:spChg>
        <pc:spChg chg="mod">
          <ac:chgData name="Rohit J Kate" userId="6acfeb0a-1742-4fee-9ad0-3462b52b7fdf" providerId="ADAL" clId="{CB0FF97B-EB76-4611-B33A-785D1CC24091}" dt="2023-09-06T18:04:42.330" v="916" actId="165"/>
          <ac:spMkLst>
            <pc:docMk/>
            <pc:sldMk cId="2914257984" sldId="323"/>
            <ac:spMk id="53262" creationId="{91F04134-BA51-682A-33F0-7FC61C702F84}"/>
          </ac:spMkLst>
        </pc:spChg>
        <pc:spChg chg="mod">
          <ac:chgData name="Rohit J Kate" userId="6acfeb0a-1742-4fee-9ad0-3462b52b7fdf" providerId="ADAL" clId="{CB0FF97B-EB76-4611-B33A-785D1CC24091}" dt="2023-09-06T18:04:42.330" v="916" actId="165"/>
          <ac:spMkLst>
            <pc:docMk/>
            <pc:sldMk cId="2914257984" sldId="323"/>
            <ac:spMk id="53263" creationId="{72B9E344-CBC0-6970-7EF9-D822E8D1F8CE}"/>
          </ac:spMkLst>
        </pc:spChg>
        <pc:spChg chg="mod">
          <ac:chgData name="Rohit J Kate" userId="6acfeb0a-1742-4fee-9ad0-3462b52b7fdf" providerId="ADAL" clId="{CB0FF97B-EB76-4611-B33A-785D1CC24091}" dt="2023-09-06T18:04:42.330" v="916" actId="165"/>
          <ac:spMkLst>
            <pc:docMk/>
            <pc:sldMk cId="2914257984" sldId="323"/>
            <ac:spMk id="53264" creationId="{05C6D847-C31F-6938-FB15-4808FC76AC61}"/>
          </ac:spMkLst>
        </pc:spChg>
        <pc:spChg chg="mod">
          <ac:chgData name="Rohit J Kate" userId="6acfeb0a-1742-4fee-9ad0-3462b52b7fdf" providerId="ADAL" clId="{CB0FF97B-EB76-4611-B33A-785D1CC24091}" dt="2023-09-06T18:04:42.330" v="916" actId="165"/>
          <ac:spMkLst>
            <pc:docMk/>
            <pc:sldMk cId="2914257984" sldId="323"/>
            <ac:spMk id="53265" creationId="{A6EFFEB6-B9AA-FD19-478F-ED285249C2DA}"/>
          </ac:spMkLst>
        </pc:spChg>
        <pc:spChg chg="mod">
          <ac:chgData name="Rohit J Kate" userId="6acfeb0a-1742-4fee-9ad0-3462b52b7fdf" providerId="ADAL" clId="{CB0FF97B-EB76-4611-B33A-785D1CC24091}" dt="2023-09-06T18:04:42.330" v="916" actId="165"/>
          <ac:spMkLst>
            <pc:docMk/>
            <pc:sldMk cId="2914257984" sldId="323"/>
            <ac:spMk id="53266" creationId="{17C781D0-A934-F762-25CA-4EFDAA09DC77}"/>
          </ac:spMkLst>
        </pc:spChg>
        <pc:spChg chg="mod">
          <ac:chgData name="Rohit J Kate" userId="6acfeb0a-1742-4fee-9ad0-3462b52b7fdf" providerId="ADAL" clId="{CB0FF97B-EB76-4611-B33A-785D1CC24091}" dt="2023-09-06T18:04:42.330" v="916" actId="165"/>
          <ac:spMkLst>
            <pc:docMk/>
            <pc:sldMk cId="2914257984" sldId="323"/>
            <ac:spMk id="53267" creationId="{1C586547-BAA3-E752-236B-F0AAEF05A3C4}"/>
          </ac:spMkLst>
        </pc:spChg>
        <pc:spChg chg="mod">
          <ac:chgData name="Rohit J Kate" userId="6acfeb0a-1742-4fee-9ad0-3462b52b7fdf" providerId="ADAL" clId="{CB0FF97B-EB76-4611-B33A-785D1CC24091}" dt="2023-09-06T18:04:42.330" v="916" actId="165"/>
          <ac:spMkLst>
            <pc:docMk/>
            <pc:sldMk cId="2914257984" sldId="323"/>
            <ac:spMk id="53268" creationId="{F545FC94-55E4-B669-3EFA-99B3283F5032}"/>
          </ac:spMkLst>
        </pc:spChg>
        <pc:spChg chg="mod">
          <ac:chgData name="Rohit J Kate" userId="6acfeb0a-1742-4fee-9ad0-3462b52b7fdf" providerId="ADAL" clId="{CB0FF97B-EB76-4611-B33A-785D1CC24091}" dt="2023-09-06T18:04:42.330" v="916" actId="165"/>
          <ac:spMkLst>
            <pc:docMk/>
            <pc:sldMk cId="2914257984" sldId="323"/>
            <ac:spMk id="53269" creationId="{9C95D6D6-489C-6CF7-B75F-8C4ECB41FCF6}"/>
          </ac:spMkLst>
        </pc:spChg>
        <pc:spChg chg="mod">
          <ac:chgData name="Rohit J Kate" userId="6acfeb0a-1742-4fee-9ad0-3462b52b7fdf" providerId="ADAL" clId="{CB0FF97B-EB76-4611-B33A-785D1CC24091}" dt="2023-09-06T18:04:42.330" v="916" actId="165"/>
          <ac:spMkLst>
            <pc:docMk/>
            <pc:sldMk cId="2914257984" sldId="323"/>
            <ac:spMk id="53270" creationId="{529BA25B-D0AC-E649-7C43-2BD28308437D}"/>
          </ac:spMkLst>
        </pc:spChg>
        <pc:spChg chg="mod">
          <ac:chgData name="Rohit J Kate" userId="6acfeb0a-1742-4fee-9ad0-3462b52b7fdf" providerId="ADAL" clId="{CB0FF97B-EB76-4611-B33A-785D1CC24091}" dt="2023-09-06T18:04:42.330" v="916" actId="165"/>
          <ac:spMkLst>
            <pc:docMk/>
            <pc:sldMk cId="2914257984" sldId="323"/>
            <ac:spMk id="53271" creationId="{723A27EC-AD54-0A79-83FE-F4EA8209D8A5}"/>
          </ac:spMkLst>
        </pc:spChg>
        <pc:spChg chg="mod">
          <ac:chgData name="Rohit J Kate" userId="6acfeb0a-1742-4fee-9ad0-3462b52b7fdf" providerId="ADAL" clId="{CB0FF97B-EB76-4611-B33A-785D1CC24091}" dt="2023-09-06T18:04:42.330" v="916" actId="165"/>
          <ac:spMkLst>
            <pc:docMk/>
            <pc:sldMk cId="2914257984" sldId="323"/>
            <ac:spMk id="53272" creationId="{FB2447B7-689D-2153-1494-1B5C60AD88D1}"/>
          </ac:spMkLst>
        </pc:spChg>
        <pc:spChg chg="mod">
          <ac:chgData name="Rohit J Kate" userId="6acfeb0a-1742-4fee-9ad0-3462b52b7fdf" providerId="ADAL" clId="{CB0FF97B-EB76-4611-B33A-785D1CC24091}" dt="2023-09-06T18:04:42.330" v="916" actId="165"/>
          <ac:spMkLst>
            <pc:docMk/>
            <pc:sldMk cId="2914257984" sldId="323"/>
            <ac:spMk id="53273" creationId="{A0EA23DA-97C0-F944-5B91-9D995809A9D2}"/>
          </ac:spMkLst>
        </pc:spChg>
        <pc:spChg chg="mod">
          <ac:chgData name="Rohit J Kate" userId="6acfeb0a-1742-4fee-9ad0-3462b52b7fdf" providerId="ADAL" clId="{CB0FF97B-EB76-4611-B33A-785D1CC24091}" dt="2023-09-06T18:04:42.330" v="916" actId="165"/>
          <ac:spMkLst>
            <pc:docMk/>
            <pc:sldMk cId="2914257984" sldId="323"/>
            <ac:spMk id="53274" creationId="{B43122FC-87B2-2569-91FC-841FC5CDEA22}"/>
          </ac:spMkLst>
        </pc:spChg>
        <pc:spChg chg="mod">
          <ac:chgData name="Rohit J Kate" userId="6acfeb0a-1742-4fee-9ad0-3462b52b7fdf" providerId="ADAL" clId="{CB0FF97B-EB76-4611-B33A-785D1CC24091}" dt="2023-09-06T18:04:42.330" v="916" actId="165"/>
          <ac:spMkLst>
            <pc:docMk/>
            <pc:sldMk cId="2914257984" sldId="323"/>
            <ac:spMk id="53275" creationId="{F13AC175-6F3D-38FA-085E-127CA5261782}"/>
          </ac:spMkLst>
        </pc:spChg>
        <pc:spChg chg="mod">
          <ac:chgData name="Rohit J Kate" userId="6acfeb0a-1742-4fee-9ad0-3462b52b7fdf" providerId="ADAL" clId="{CB0FF97B-EB76-4611-B33A-785D1CC24091}" dt="2023-09-06T18:04:42.330" v="916" actId="165"/>
          <ac:spMkLst>
            <pc:docMk/>
            <pc:sldMk cId="2914257984" sldId="323"/>
            <ac:spMk id="53276" creationId="{7D66DF49-8FFE-2A1F-956D-ED4565FCBCAB}"/>
          </ac:spMkLst>
        </pc:spChg>
        <pc:spChg chg="del mod">
          <ac:chgData name="Rohit J Kate" userId="6acfeb0a-1742-4fee-9ad0-3462b52b7fdf" providerId="ADAL" clId="{CB0FF97B-EB76-4611-B33A-785D1CC24091}" dt="2023-09-06T17:36:13.558" v="551" actId="478"/>
          <ac:spMkLst>
            <pc:docMk/>
            <pc:sldMk cId="2914257984" sldId="323"/>
            <ac:spMk id="53277" creationId="{828EFE14-8BC6-BF3A-CD5F-34BD601360D7}"/>
          </ac:spMkLst>
        </pc:spChg>
        <pc:spChg chg="mod">
          <ac:chgData name="Rohit J Kate" userId="6acfeb0a-1742-4fee-9ad0-3462b52b7fdf" providerId="ADAL" clId="{CB0FF97B-EB76-4611-B33A-785D1CC24091}" dt="2023-09-06T18:04:42.330" v="916" actId="165"/>
          <ac:spMkLst>
            <pc:docMk/>
            <pc:sldMk cId="2914257984" sldId="323"/>
            <ac:spMk id="53278" creationId="{FBFA59CC-2245-0B47-136A-D0C59E497A34}"/>
          </ac:spMkLst>
        </pc:spChg>
        <pc:spChg chg="mod">
          <ac:chgData name="Rohit J Kate" userId="6acfeb0a-1742-4fee-9ad0-3462b52b7fdf" providerId="ADAL" clId="{CB0FF97B-EB76-4611-B33A-785D1CC24091}" dt="2023-09-06T18:04:42.330" v="916" actId="165"/>
          <ac:spMkLst>
            <pc:docMk/>
            <pc:sldMk cId="2914257984" sldId="323"/>
            <ac:spMk id="53279" creationId="{27B3A751-CD18-0EF8-C606-FB3ED762E5AD}"/>
          </ac:spMkLst>
        </pc:spChg>
        <pc:spChg chg="del mod">
          <ac:chgData name="Rohit J Kate" userId="6acfeb0a-1742-4fee-9ad0-3462b52b7fdf" providerId="ADAL" clId="{CB0FF97B-EB76-4611-B33A-785D1CC24091}" dt="2023-09-06T17:37:35.196" v="557" actId="478"/>
          <ac:spMkLst>
            <pc:docMk/>
            <pc:sldMk cId="2914257984" sldId="323"/>
            <ac:spMk id="53280" creationId="{7F08A061-1EAD-926F-3FF3-30365289A405}"/>
          </ac:spMkLst>
        </pc:spChg>
        <pc:spChg chg="mod">
          <ac:chgData name="Rohit J Kate" userId="6acfeb0a-1742-4fee-9ad0-3462b52b7fdf" providerId="ADAL" clId="{CB0FF97B-EB76-4611-B33A-785D1CC24091}" dt="2023-09-06T18:04:42.330" v="916" actId="165"/>
          <ac:spMkLst>
            <pc:docMk/>
            <pc:sldMk cId="2914257984" sldId="323"/>
            <ac:spMk id="53281" creationId="{6ABD1D6B-D23F-AADB-45DB-30058849AC82}"/>
          </ac:spMkLst>
        </pc:spChg>
        <pc:spChg chg="mod">
          <ac:chgData name="Rohit J Kate" userId="6acfeb0a-1742-4fee-9ad0-3462b52b7fdf" providerId="ADAL" clId="{CB0FF97B-EB76-4611-B33A-785D1CC24091}" dt="2023-09-06T18:04:42.330" v="916" actId="165"/>
          <ac:spMkLst>
            <pc:docMk/>
            <pc:sldMk cId="2914257984" sldId="323"/>
            <ac:spMk id="53282" creationId="{BE5A2251-B8C1-15D8-ACB0-959DBB3DAC9D}"/>
          </ac:spMkLst>
        </pc:spChg>
        <pc:spChg chg="mod">
          <ac:chgData name="Rohit J Kate" userId="6acfeb0a-1742-4fee-9ad0-3462b52b7fdf" providerId="ADAL" clId="{CB0FF97B-EB76-4611-B33A-785D1CC24091}" dt="2023-09-06T18:04:42.330" v="916" actId="165"/>
          <ac:spMkLst>
            <pc:docMk/>
            <pc:sldMk cId="2914257984" sldId="323"/>
            <ac:spMk id="53283" creationId="{E9C4E0D9-0D29-4416-C05A-9371C4964594}"/>
          </ac:spMkLst>
        </pc:spChg>
        <pc:spChg chg="mod">
          <ac:chgData name="Rohit J Kate" userId="6acfeb0a-1742-4fee-9ad0-3462b52b7fdf" providerId="ADAL" clId="{CB0FF97B-EB76-4611-B33A-785D1CC24091}" dt="2023-09-06T18:04:42.330" v="916" actId="165"/>
          <ac:spMkLst>
            <pc:docMk/>
            <pc:sldMk cId="2914257984" sldId="323"/>
            <ac:spMk id="53284" creationId="{06B0B04C-CFF8-4C92-FAE7-8196263285F5}"/>
          </ac:spMkLst>
        </pc:spChg>
        <pc:spChg chg="del mod">
          <ac:chgData name="Rohit J Kate" userId="6acfeb0a-1742-4fee-9ad0-3462b52b7fdf" providerId="ADAL" clId="{CB0FF97B-EB76-4611-B33A-785D1CC24091}" dt="2023-09-06T17:37:41.355" v="558" actId="478"/>
          <ac:spMkLst>
            <pc:docMk/>
            <pc:sldMk cId="2914257984" sldId="323"/>
            <ac:spMk id="53285" creationId="{D3BFBB4B-CFE0-B011-8F96-F7D578960393}"/>
          </ac:spMkLst>
        </pc:spChg>
        <pc:spChg chg="mod">
          <ac:chgData name="Rohit J Kate" userId="6acfeb0a-1742-4fee-9ad0-3462b52b7fdf" providerId="ADAL" clId="{CB0FF97B-EB76-4611-B33A-785D1CC24091}" dt="2023-09-06T18:04:42.330" v="916" actId="165"/>
          <ac:spMkLst>
            <pc:docMk/>
            <pc:sldMk cId="2914257984" sldId="323"/>
            <ac:spMk id="53286" creationId="{EECDE3C4-19C8-2B60-7ADB-84ACB8EC0E57}"/>
          </ac:spMkLst>
        </pc:spChg>
        <pc:spChg chg="mod">
          <ac:chgData name="Rohit J Kate" userId="6acfeb0a-1742-4fee-9ad0-3462b52b7fdf" providerId="ADAL" clId="{CB0FF97B-EB76-4611-B33A-785D1CC24091}" dt="2023-09-06T18:04:42.330" v="916" actId="165"/>
          <ac:spMkLst>
            <pc:docMk/>
            <pc:sldMk cId="2914257984" sldId="323"/>
            <ac:spMk id="53287" creationId="{81FF8697-40DC-536A-4962-AD8170F55B0B}"/>
          </ac:spMkLst>
        </pc:spChg>
        <pc:spChg chg="mod">
          <ac:chgData name="Rohit J Kate" userId="6acfeb0a-1742-4fee-9ad0-3462b52b7fdf" providerId="ADAL" clId="{CB0FF97B-EB76-4611-B33A-785D1CC24091}" dt="2023-09-06T18:04:42.330" v="916" actId="165"/>
          <ac:spMkLst>
            <pc:docMk/>
            <pc:sldMk cId="2914257984" sldId="323"/>
            <ac:spMk id="53288" creationId="{EF165551-C18D-A7D4-87A1-46ABEB409B70}"/>
          </ac:spMkLst>
        </pc:spChg>
        <pc:spChg chg="del mod">
          <ac:chgData name="Rohit J Kate" userId="6acfeb0a-1742-4fee-9ad0-3462b52b7fdf" providerId="ADAL" clId="{CB0FF97B-EB76-4611-B33A-785D1CC24091}" dt="2023-09-06T17:37:41.355" v="558" actId="478"/>
          <ac:spMkLst>
            <pc:docMk/>
            <pc:sldMk cId="2914257984" sldId="323"/>
            <ac:spMk id="53289" creationId="{75405098-7ACA-1949-1D7B-46F5312944A6}"/>
          </ac:spMkLst>
        </pc:spChg>
        <pc:spChg chg="add del mod">
          <ac:chgData name="Rohit J Kate" userId="6acfeb0a-1742-4fee-9ad0-3462b52b7fdf" providerId="ADAL" clId="{CB0FF97B-EB76-4611-B33A-785D1CC24091}" dt="2023-09-06T17:37:57.770" v="566" actId="478"/>
          <ac:spMkLst>
            <pc:docMk/>
            <pc:sldMk cId="2914257984" sldId="323"/>
            <ac:spMk id="53290" creationId="{8EDB6491-EB3B-1344-D0AC-913926B0CCCE}"/>
          </ac:spMkLst>
        </pc:spChg>
        <pc:spChg chg="add del mod">
          <ac:chgData name="Rohit J Kate" userId="6acfeb0a-1742-4fee-9ad0-3462b52b7fdf" providerId="ADAL" clId="{CB0FF97B-EB76-4611-B33A-785D1CC24091}" dt="2023-09-06T17:37:57.770" v="566" actId="478"/>
          <ac:spMkLst>
            <pc:docMk/>
            <pc:sldMk cId="2914257984" sldId="323"/>
            <ac:spMk id="53291" creationId="{0B4601BF-128A-75C1-055A-23AD8820CC80}"/>
          </ac:spMkLst>
        </pc:spChg>
        <pc:spChg chg="add mod">
          <ac:chgData name="Rohit J Kate" userId="6acfeb0a-1742-4fee-9ad0-3462b52b7fdf" providerId="ADAL" clId="{CB0FF97B-EB76-4611-B33A-785D1CC24091}" dt="2023-09-06T17:40:42.092" v="600" actId="14100"/>
          <ac:spMkLst>
            <pc:docMk/>
            <pc:sldMk cId="2914257984" sldId="323"/>
            <ac:spMk id="53293" creationId="{FCB047D8-0E40-7E59-5D86-8DF1916F76CD}"/>
          </ac:spMkLst>
        </pc:spChg>
        <pc:grpChg chg="add del mod">
          <ac:chgData name="Rohit J Kate" userId="6acfeb0a-1742-4fee-9ad0-3462b52b7fdf" providerId="ADAL" clId="{CB0FF97B-EB76-4611-B33A-785D1CC24091}" dt="2023-09-06T17:39:15.933" v="583" actId="165"/>
          <ac:grpSpMkLst>
            <pc:docMk/>
            <pc:sldMk cId="2914257984" sldId="323"/>
            <ac:grpSpMk id="2" creationId="{355494AA-B2A1-4CE9-A8A9-2889BFD9A372}"/>
          </ac:grpSpMkLst>
        </pc:grpChg>
        <pc:grpChg chg="add del mod">
          <ac:chgData name="Rohit J Kate" userId="6acfeb0a-1742-4fee-9ad0-3462b52b7fdf" providerId="ADAL" clId="{CB0FF97B-EB76-4611-B33A-785D1CC24091}" dt="2023-09-06T18:04:42.330" v="916" actId="165"/>
          <ac:grpSpMkLst>
            <pc:docMk/>
            <pc:sldMk cId="2914257984" sldId="323"/>
            <ac:grpSpMk id="3" creationId="{B49D2FCB-D9FE-73C4-433C-62773C8CFCDB}"/>
          </ac:grpSpMkLst>
        </pc:grpChg>
        <pc:grpChg chg="mod topLvl">
          <ac:chgData name="Rohit J Kate" userId="6acfeb0a-1742-4fee-9ad0-3462b52b7fdf" providerId="ADAL" clId="{CB0FF97B-EB76-4611-B33A-785D1CC24091}" dt="2023-09-06T18:04:50.579" v="917" actId="164"/>
          <ac:grpSpMkLst>
            <pc:docMk/>
            <pc:sldMk cId="2914257984" sldId="323"/>
            <ac:grpSpMk id="4" creationId="{96934115-21BB-1EAC-4510-63AD3E4F40C8}"/>
          </ac:grpSpMkLst>
        </pc:grpChg>
        <pc:grpChg chg="mod topLvl">
          <ac:chgData name="Rohit J Kate" userId="6acfeb0a-1742-4fee-9ad0-3462b52b7fdf" providerId="ADAL" clId="{CB0FF97B-EB76-4611-B33A-785D1CC24091}" dt="2023-09-06T18:04:50.579" v="917" actId="164"/>
          <ac:grpSpMkLst>
            <pc:docMk/>
            <pc:sldMk cId="2914257984" sldId="323"/>
            <ac:grpSpMk id="5" creationId="{180009E0-96B1-A97D-D76C-768FA647A72B}"/>
          </ac:grpSpMkLst>
        </pc:grpChg>
        <pc:grpChg chg="mod topLvl">
          <ac:chgData name="Rohit J Kate" userId="6acfeb0a-1742-4fee-9ad0-3462b52b7fdf" providerId="ADAL" clId="{CB0FF97B-EB76-4611-B33A-785D1CC24091}" dt="2023-09-06T18:04:50.579" v="917" actId="164"/>
          <ac:grpSpMkLst>
            <pc:docMk/>
            <pc:sldMk cId="2914257984" sldId="323"/>
            <ac:grpSpMk id="6" creationId="{952CDBB3-CF7D-A5CA-075C-1EBBC406A44A}"/>
          </ac:grpSpMkLst>
        </pc:grpChg>
        <pc:grpChg chg="mod topLvl">
          <ac:chgData name="Rohit J Kate" userId="6acfeb0a-1742-4fee-9ad0-3462b52b7fdf" providerId="ADAL" clId="{CB0FF97B-EB76-4611-B33A-785D1CC24091}" dt="2023-09-06T18:04:50.579" v="917" actId="164"/>
          <ac:grpSpMkLst>
            <pc:docMk/>
            <pc:sldMk cId="2914257984" sldId="323"/>
            <ac:grpSpMk id="7" creationId="{48896668-3323-CD2E-570C-7BDE2B909054}"/>
          </ac:grpSpMkLst>
        </pc:grpChg>
        <pc:grpChg chg="del">
          <ac:chgData name="Rohit J Kate" userId="6acfeb0a-1742-4fee-9ad0-3462b52b7fdf" providerId="ADAL" clId="{CB0FF97B-EB76-4611-B33A-785D1CC24091}" dt="2023-09-06T18:05:02.358" v="918" actId="165"/>
          <ac:grpSpMkLst>
            <pc:docMk/>
            <pc:sldMk cId="2914257984" sldId="323"/>
            <ac:grpSpMk id="8" creationId="{2C2E9F13-4B2D-4B3A-8230-B794B622DC70}"/>
          </ac:grpSpMkLst>
        </pc:grpChg>
        <pc:grpChg chg="mod topLvl">
          <ac:chgData name="Rohit J Kate" userId="6acfeb0a-1742-4fee-9ad0-3462b52b7fdf" providerId="ADAL" clId="{CB0FF97B-EB76-4611-B33A-785D1CC24091}" dt="2023-09-06T18:04:50.579" v="917" actId="164"/>
          <ac:grpSpMkLst>
            <pc:docMk/>
            <pc:sldMk cId="2914257984" sldId="323"/>
            <ac:grpSpMk id="9" creationId="{FB4BC8F5-327B-E38D-E993-91A2F419ADE4}"/>
          </ac:grpSpMkLst>
        </pc:grpChg>
        <pc:grpChg chg="add del mod">
          <ac:chgData name="Rohit J Kate" userId="6acfeb0a-1742-4fee-9ad0-3462b52b7fdf" providerId="ADAL" clId="{CB0FF97B-EB76-4611-B33A-785D1CC24091}" dt="2023-09-06T17:43:59.144" v="646" actId="165"/>
          <ac:grpSpMkLst>
            <pc:docMk/>
            <pc:sldMk cId="2914257984" sldId="323"/>
            <ac:grpSpMk id="11" creationId="{6EF52F83-2CA7-4BE2-B8DD-D09F151DC3A3}"/>
          </ac:grpSpMkLst>
        </pc:grpChg>
        <pc:grpChg chg="mod topLvl">
          <ac:chgData name="Rohit J Kate" userId="6acfeb0a-1742-4fee-9ad0-3462b52b7fdf" providerId="ADAL" clId="{CB0FF97B-EB76-4611-B33A-785D1CC24091}" dt="2023-09-06T17:43:59.144" v="646" actId="165"/>
          <ac:grpSpMkLst>
            <pc:docMk/>
            <pc:sldMk cId="2914257984" sldId="323"/>
            <ac:grpSpMk id="25661" creationId="{567E44B4-0D1B-4129-BA93-5511A5FAC4BD}"/>
          </ac:grpSpMkLst>
        </pc:grpChg>
        <pc:grpChg chg="mod topLvl">
          <ac:chgData name="Rohit J Kate" userId="6acfeb0a-1742-4fee-9ad0-3462b52b7fdf" providerId="ADAL" clId="{CB0FF97B-EB76-4611-B33A-785D1CC24091}" dt="2023-09-06T18:05:02.358" v="918" actId="165"/>
          <ac:grpSpMkLst>
            <pc:docMk/>
            <pc:sldMk cId="2914257984" sldId="323"/>
            <ac:grpSpMk id="25668" creationId="{6D785697-BE18-45A2-A68C-6A104B7FDC94}"/>
          </ac:grpSpMkLst>
        </pc:grpChg>
        <pc:grpChg chg="add del mod topLvl">
          <ac:chgData name="Rohit J Kate" userId="6acfeb0a-1742-4fee-9ad0-3462b52b7fdf" providerId="ADAL" clId="{CB0FF97B-EB76-4611-B33A-785D1CC24091}" dt="2023-09-06T17:39:16.534" v="584" actId="478"/>
          <ac:grpSpMkLst>
            <pc:docMk/>
            <pc:sldMk cId="2914257984" sldId="323"/>
            <ac:grpSpMk id="25672" creationId="{9F8C5E18-1187-48D2-BC87-A9F47E7CAB4A}"/>
          </ac:grpSpMkLst>
        </pc:grpChg>
        <pc:grpChg chg="add del mod topLvl">
          <ac:chgData name="Rohit J Kate" userId="6acfeb0a-1742-4fee-9ad0-3462b52b7fdf" providerId="ADAL" clId="{CB0FF97B-EB76-4611-B33A-785D1CC24091}" dt="2023-09-06T17:39:16.534" v="584" actId="478"/>
          <ac:grpSpMkLst>
            <pc:docMk/>
            <pc:sldMk cId="2914257984" sldId="323"/>
            <ac:grpSpMk id="25673" creationId="{E09AAE16-2B89-4660-B610-A8A6C858C2A0}"/>
          </ac:grpSpMkLst>
        </pc:grpChg>
        <pc:grpChg chg="add del mod topLvl">
          <ac:chgData name="Rohit J Kate" userId="6acfeb0a-1742-4fee-9ad0-3462b52b7fdf" providerId="ADAL" clId="{CB0FF97B-EB76-4611-B33A-785D1CC24091}" dt="2023-09-06T17:39:16.534" v="584" actId="478"/>
          <ac:grpSpMkLst>
            <pc:docMk/>
            <pc:sldMk cId="2914257984" sldId="323"/>
            <ac:grpSpMk id="25674" creationId="{F8758AD0-CB74-4D4C-91B8-82A7B3466260}"/>
          </ac:grpSpMkLst>
        </pc:grpChg>
        <pc:grpChg chg="add del mod topLvl">
          <ac:chgData name="Rohit J Kate" userId="6acfeb0a-1742-4fee-9ad0-3462b52b7fdf" providerId="ADAL" clId="{CB0FF97B-EB76-4611-B33A-785D1CC24091}" dt="2023-09-06T17:39:16.534" v="584" actId="478"/>
          <ac:grpSpMkLst>
            <pc:docMk/>
            <pc:sldMk cId="2914257984" sldId="323"/>
            <ac:grpSpMk id="25675" creationId="{917AAA08-1A5C-46B1-B6B3-E0E7BD29F941}"/>
          </ac:grpSpMkLst>
        </pc:grpChg>
        <pc:grpChg chg="add del mod topLvl">
          <ac:chgData name="Rohit J Kate" userId="6acfeb0a-1742-4fee-9ad0-3462b52b7fdf" providerId="ADAL" clId="{CB0FF97B-EB76-4611-B33A-785D1CC24091}" dt="2023-09-06T17:39:37.299" v="588" actId="1076"/>
          <ac:grpSpMkLst>
            <pc:docMk/>
            <pc:sldMk cId="2914257984" sldId="323"/>
            <ac:grpSpMk id="25676" creationId="{FEBB7B42-4A7B-4475-AB7D-B1229A467E8F}"/>
          </ac:grpSpMkLst>
        </pc:grpChg>
        <pc:grpChg chg="add mod">
          <ac:chgData name="Rohit J Kate" userId="6acfeb0a-1742-4fee-9ad0-3462b52b7fdf" providerId="ADAL" clId="{CB0FF97B-EB76-4611-B33A-785D1CC24091}" dt="2023-09-06T17:39:37.299" v="588" actId="1076"/>
          <ac:grpSpMkLst>
            <pc:docMk/>
            <pc:sldMk cId="2914257984" sldId="323"/>
            <ac:grpSpMk id="53292" creationId="{D63BB67B-3D93-BD35-C8B0-66AA18C739AA}"/>
          </ac:grpSpMkLst>
        </pc:grpChg>
        <pc:grpChg chg="add mod">
          <ac:chgData name="Rohit J Kate" userId="6acfeb0a-1742-4fee-9ad0-3462b52b7fdf" providerId="ADAL" clId="{CB0FF97B-EB76-4611-B33A-785D1CC24091}" dt="2023-09-06T18:04:50.579" v="917" actId="164"/>
          <ac:grpSpMkLst>
            <pc:docMk/>
            <pc:sldMk cId="2914257984" sldId="323"/>
            <ac:grpSpMk id="53294" creationId="{81854F67-FDA8-09BD-D958-BCE9AE20F264}"/>
          </ac:grpSpMkLst>
        </pc:grpChg>
        <pc:picChg chg="mod">
          <ac:chgData name="Rohit J Kate" userId="6acfeb0a-1742-4fee-9ad0-3462b52b7fdf" providerId="ADAL" clId="{CB0FF97B-EB76-4611-B33A-785D1CC24091}" dt="2023-09-06T17:40:16.915" v="595" actId="1076"/>
          <ac:picMkLst>
            <pc:docMk/>
            <pc:sldMk cId="2914257984" sldId="323"/>
            <ac:picMk id="25610" creationId="{CF781065-D9F6-4A4F-AF0A-65B19872EBC9}"/>
          </ac:picMkLst>
        </pc:picChg>
      </pc:sldChg>
      <pc:sldChg chg="modSp add mod">
        <pc:chgData name="Rohit J Kate" userId="6acfeb0a-1742-4fee-9ad0-3462b52b7fdf" providerId="ADAL" clId="{CB0FF97B-EB76-4611-B33A-785D1CC24091}" dt="2023-09-06T17:55:22.290" v="900" actId="20577"/>
        <pc:sldMkLst>
          <pc:docMk/>
          <pc:sldMk cId="43383904" sldId="324"/>
        </pc:sldMkLst>
        <pc:spChg chg="mod">
          <ac:chgData name="Rohit J Kate" userId="6acfeb0a-1742-4fee-9ad0-3462b52b7fdf" providerId="ADAL" clId="{CB0FF97B-EB76-4611-B33A-785D1CC24091}" dt="2023-09-06T17:55:22.290" v="900" actId="20577"/>
          <ac:spMkLst>
            <pc:docMk/>
            <pc:sldMk cId="43383904" sldId="324"/>
            <ac:spMk id="3" creationId="{045CF45E-BB7B-403D-A975-A57F0896569B}"/>
          </ac:spMkLst>
        </pc:spChg>
      </pc:sldChg>
      <pc:sldChg chg="modSp new del mod">
        <pc:chgData name="Rohit J Kate" userId="6acfeb0a-1742-4fee-9ad0-3462b52b7fdf" providerId="ADAL" clId="{CB0FF97B-EB76-4611-B33A-785D1CC24091}" dt="2023-09-06T17:50:18.449" v="770" actId="680"/>
        <pc:sldMkLst>
          <pc:docMk/>
          <pc:sldMk cId="889389484" sldId="324"/>
        </pc:sldMkLst>
        <pc:spChg chg="mod">
          <ac:chgData name="Rohit J Kate" userId="6acfeb0a-1742-4fee-9ad0-3462b52b7fdf" providerId="ADAL" clId="{CB0FF97B-EB76-4611-B33A-785D1CC24091}" dt="2023-09-06T17:50:17.800" v="769" actId="20577"/>
          <ac:spMkLst>
            <pc:docMk/>
            <pc:sldMk cId="889389484" sldId="324"/>
            <ac:spMk id="2" creationId="{9869201D-2017-0E19-315C-6AA719359737}"/>
          </ac:spMkLst>
        </pc:spChg>
      </pc:sldChg>
      <pc:sldChg chg="add del">
        <pc:chgData name="Rohit J Kate" userId="6acfeb0a-1742-4fee-9ad0-3462b52b7fdf" providerId="ADAL" clId="{CB0FF97B-EB76-4611-B33A-785D1CC24091}" dt="2023-09-06T17:40:04.206" v="594"/>
        <pc:sldMkLst>
          <pc:docMk/>
          <pc:sldMk cId="2981404602" sldId="324"/>
        </pc:sldMkLst>
      </pc:sldChg>
      <pc:sldChg chg="modSp add mod">
        <pc:chgData name="Rohit J Kate" userId="6acfeb0a-1742-4fee-9ad0-3462b52b7fdf" providerId="ADAL" clId="{CB0FF97B-EB76-4611-B33A-785D1CC24091}" dt="2023-09-06T18:20:49.492" v="2285" actId="6549"/>
        <pc:sldMkLst>
          <pc:docMk/>
          <pc:sldMk cId="4018864894" sldId="325"/>
        </pc:sldMkLst>
        <pc:spChg chg="mod">
          <ac:chgData name="Rohit J Kate" userId="6acfeb0a-1742-4fee-9ad0-3462b52b7fdf" providerId="ADAL" clId="{CB0FF97B-EB76-4611-B33A-785D1CC24091}" dt="2023-09-06T18:20:49.492" v="2285" actId="6549"/>
          <ac:spMkLst>
            <pc:docMk/>
            <pc:sldMk cId="4018864894" sldId="325"/>
            <ac:spMk id="17411" creationId="{B2F3C01D-1E62-439F-B009-C57CEA3EA713}"/>
          </ac:spMkLst>
        </pc:spChg>
      </pc:sldChg>
      <pc:sldChg chg="modSp add mod">
        <pc:chgData name="Rohit J Kate" userId="6acfeb0a-1742-4fee-9ad0-3462b52b7fdf" providerId="ADAL" clId="{CB0FF97B-EB76-4611-B33A-785D1CC24091}" dt="2023-09-06T18:20:56.507" v="2287" actId="207"/>
        <pc:sldMkLst>
          <pc:docMk/>
          <pc:sldMk cId="1925030764" sldId="326"/>
        </pc:sldMkLst>
        <pc:spChg chg="mod">
          <ac:chgData name="Rohit J Kate" userId="6acfeb0a-1742-4fee-9ad0-3462b52b7fdf" providerId="ADAL" clId="{CB0FF97B-EB76-4611-B33A-785D1CC24091}" dt="2023-09-06T18:20:56.507" v="2287" actId="207"/>
          <ac:spMkLst>
            <pc:docMk/>
            <pc:sldMk cId="1925030764" sldId="326"/>
            <ac:spMk id="17411" creationId="{B2F3C01D-1E62-439F-B009-C57CEA3EA713}"/>
          </ac:spMkLst>
        </pc:spChg>
      </pc:sldChg>
      <pc:sldChg chg="modSp add mod">
        <pc:chgData name="Rohit J Kate" userId="6acfeb0a-1742-4fee-9ad0-3462b52b7fdf" providerId="ADAL" clId="{CB0FF97B-EB76-4611-B33A-785D1CC24091}" dt="2023-09-06T18:27:17.902" v="2294"/>
        <pc:sldMkLst>
          <pc:docMk/>
          <pc:sldMk cId="815060013" sldId="371"/>
        </pc:sldMkLst>
        <pc:spChg chg="mod">
          <ac:chgData name="Rohit J Kate" userId="6acfeb0a-1742-4fee-9ad0-3462b52b7fdf" providerId="ADAL" clId="{CB0FF97B-EB76-4611-B33A-785D1CC24091}" dt="2023-09-06T18:27:17.902" v="2294"/>
          <ac:spMkLst>
            <pc:docMk/>
            <pc:sldMk cId="815060013" sldId="371"/>
            <ac:spMk id="3" creationId="{FDCE2D03-0D24-4AD4-A6F0-8AE461438B37}"/>
          </ac:spMkLst>
        </pc:spChg>
      </pc:sldChg>
      <pc:sldChg chg="modSp new mod">
        <pc:chgData name="Rohit J Kate" userId="6acfeb0a-1742-4fee-9ad0-3462b52b7fdf" providerId="ADAL" clId="{CB0FF97B-EB76-4611-B33A-785D1CC24091}" dt="2023-09-06T18:34:05.635" v="2346" actId="20577"/>
        <pc:sldMkLst>
          <pc:docMk/>
          <pc:sldMk cId="2259148955" sldId="372"/>
        </pc:sldMkLst>
        <pc:spChg chg="mod">
          <ac:chgData name="Rohit J Kate" userId="6acfeb0a-1742-4fee-9ad0-3462b52b7fdf" providerId="ADAL" clId="{CB0FF97B-EB76-4611-B33A-785D1CC24091}" dt="2023-09-06T18:33:48.623" v="2302" actId="20577"/>
          <ac:spMkLst>
            <pc:docMk/>
            <pc:sldMk cId="2259148955" sldId="372"/>
            <ac:spMk id="2" creationId="{D0575D59-2792-86FD-2DDD-0F1FEB720A87}"/>
          </ac:spMkLst>
        </pc:spChg>
        <pc:spChg chg="mod">
          <ac:chgData name="Rohit J Kate" userId="6acfeb0a-1742-4fee-9ad0-3462b52b7fdf" providerId="ADAL" clId="{CB0FF97B-EB76-4611-B33A-785D1CC24091}" dt="2023-09-06T18:34:05.635" v="2346" actId="20577"/>
          <ac:spMkLst>
            <pc:docMk/>
            <pc:sldMk cId="2259148955" sldId="372"/>
            <ac:spMk id="3" creationId="{078ACDB7-8A0B-A006-F60E-AA1B029CC8EE}"/>
          </ac:spMkLst>
        </pc:spChg>
      </pc:sldChg>
    </pc:docChg>
  </pc:docChgLst>
  <pc:docChgLst>
    <pc:chgData name="Rohit J Kate" userId="6acfeb0a-1742-4fee-9ad0-3462b52b7fdf" providerId="ADAL" clId="{729CD789-EBDA-4D82-ABB3-C451F9036908}"/>
    <pc:docChg chg="undo custSel addSld delSld modSld sldOrd">
      <pc:chgData name="Rohit J Kate" userId="6acfeb0a-1742-4fee-9ad0-3462b52b7fdf" providerId="ADAL" clId="{729CD789-EBDA-4D82-ABB3-C451F9036908}" dt="2021-09-02T14:17:48.154" v="4915" actId="27636"/>
      <pc:docMkLst>
        <pc:docMk/>
      </pc:docMkLst>
      <pc:sldChg chg="modSp mod">
        <pc:chgData name="Rohit J Kate" userId="6acfeb0a-1742-4fee-9ad0-3462b52b7fdf" providerId="ADAL" clId="{729CD789-EBDA-4D82-ABB3-C451F9036908}" dt="2021-09-02T14:17:48.154" v="4915" actId="27636"/>
        <pc:sldMkLst>
          <pc:docMk/>
          <pc:sldMk cId="0" sldId="259"/>
        </pc:sldMkLst>
        <pc:spChg chg="mod">
          <ac:chgData name="Rohit J Kate" userId="6acfeb0a-1742-4fee-9ad0-3462b52b7fdf" providerId="ADAL" clId="{729CD789-EBDA-4D82-ABB3-C451F9036908}" dt="2021-09-02T14:17:48.154" v="4915" actId="27636"/>
          <ac:spMkLst>
            <pc:docMk/>
            <pc:sldMk cId="0" sldId="259"/>
            <ac:spMk id="3" creationId="{E51564D0-9E70-49B9-AC0A-BCD9123619B9}"/>
          </ac:spMkLst>
        </pc:spChg>
      </pc:sldChg>
      <pc:sldChg chg="modSp mod">
        <pc:chgData name="Rohit J Kate" userId="6acfeb0a-1742-4fee-9ad0-3462b52b7fdf" providerId="ADAL" clId="{729CD789-EBDA-4D82-ABB3-C451F9036908}" dt="2021-09-02T02:15:06.754" v="1526" actId="20577"/>
        <pc:sldMkLst>
          <pc:docMk/>
          <pc:sldMk cId="0" sldId="260"/>
        </pc:sldMkLst>
        <pc:spChg chg="mod">
          <ac:chgData name="Rohit J Kate" userId="6acfeb0a-1742-4fee-9ad0-3462b52b7fdf" providerId="ADAL" clId="{729CD789-EBDA-4D82-ABB3-C451F9036908}" dt="2021-09-02T02:15:06.754" v="1526" actId="20577"/>
          <ac:spMkLst>
            <pc:docMk/>
            <pc:sldMk cId="0" sldId="260"/>
            <ac:spMk id="16387" creationId="{31489629-173E-43BD-ABE6-2B17963DD628}"/>
          </ac:spMkLst>
        </pc:spChg>
      </pc:sldChg>
      <pc:sldChg chg="modSp mod">
        <pc:chgData name="Rohit J Kate" userId="6acfeb0a-1742-4fee-9ad0-3462b52b7fdf" providerId="ADAL" clId="{729CD789-EBDA-4D82-ABB3-C451F9036908}" dt="2021-09-02T02:17:00.744" v="1535" actId="20577"/>
        <pc:sldMkLst>
          <pc:docMk/>
          <pc:sldMk cId="0" sldId="261"/>
        </pc:sldMkLst>
        <pc:spChg chg="mod">
          <ac:chgData name="Rohit J Kate" userId="6acfeb0a-1742-4fee-9ad0-3462b52b7fdf" providerId="ADAL" clId="{729CD789-EBDA-4D82-ABB3-C451F9036908}" dt="2021-09-02T02:17:00.744" v="1535" actId="20577"/>
          <ac:spMkLst>
            <pc:docMk/>
            <pc:sldMk cId="0" sldId="261"/>
            <ac:spMk id="18435" creationId="{64524F06-6454-4549-B953-16687C1DEFCE}"/>
          </ac:spMkLst>
        </pc:spChg>
      </pc:sldChg>
      <pc:sldChg chg="del">
        <pc:chgData name="Rohit J Kate" userId="6acfeb0a-1742-4fee-9ad0-3462b52b7fdf" providerId="ADAL" clId="{729CD789-EBDA-4D82-ABB3-C451F9036908}" dt="2021-09-02T02:07:52.280" v="1414" actId="47"/>
        <pc:sldMkLst>
          <pc:docMk/>
          <pc:sldMk cId="0" sldId="264"/>
        </pc:sldMkLst>
      </pc:sldChg>
      <pc:sldChg chg="del">
        <pc:chgData name="Rohit J Kate" userId="6acfeb0a-1742-4fee-9ad0-3462b52b7fdf" providerId="ADAL" clId="{729CD789-EBDA-4D82-ABB3-C451F9036908}" dt="2021-09-02T02:07:52.280" v="1414" actId="47"/>
        <pc:sldMkLst>
          <pc:docMk/>
          <pc:sldMk cId="0" sldId="267"/>
        </pc:sldMkLst>
      </pc:sldChg>
      <pc:sldChg chg="modSp mod">
        <pc:chgData name="Rohit J Kate" userId="6acfeb0a-1742-4fee-9ad0-3462b52b7fdf" providerId="ADAL" clId="{729CD789-EBDA-4D82-ABB3-C451F9036908}" dt="2021-09-02T02:34:42.237" v="2070" actId="5793"/>
        <pc:sldMkLst>
          <pc:docMk/>
          <pc:sldMk cId="0" sldId="268"/>
        </pc:sldMkLst>
        <pc:spChg chg="mod">
          <ac:chgData name="Rohit J Kate" userId="6acfeb0a-1742-4fee-9ad0-3462b52b7fdf" providerId="ADAL" clId="{729CD789-EBDA-4D82-ABB3-C451F9036908}" dt="2021-09-02T02:34:42.237" v="2070" actId="5793"/>
          <ac:spMkLst>
            <pc:docMk/>
            <pc:sldMk cId="0" sldId="268"/>
            <ac:spMk id="20483" creationId="{3285C3BD-E533-4638-84E1-3A8F43460A32}"/>
          </ac:spMkLst>
        </pc:spChg>
      </pc:sldChg>
      <pc:sldChg chg="modSp mod">
        <pc:chgData name="Rohit J Kate" userId="6acfeb0a-1742-4fee-9ad0-3462b52b7fdf" providerId="ADAL" clId="{729CD789-EBDA-4D82-ABB3-C451F9036908}" dt="2021-09-02T04:53:30.503" v="4626" actId="20577"/>
        <pc:sldMkLst>
          <pc:docMk/>
          <pc:sldMk cId="0" sldId="269"/>
        </pc:sldMkLst>
        <pc:spChg chg="mod">
          <ac:chgData name="Rohit J Kate" userId="6acfeb0a-1742-4fee-9ad0-3462b52b7fdf" providerId="ADAL" clId="{729CD789-EBDA-4D82-ABB3-C451F9036908}" dt="2021-09-02T04:53:30.503" v="4626" actId="20577"/>
          <ac:spMkLst>
            <pc:docMk/>
            <pc:sldMk cId="0" sldId="269"/>
            <ac:spMk id="27650" creationId="{053F3A23-9308-4F1F-86F9-FD3725D0EACB}"/>
          </ac:spMkLst>
        </pc:spChg>
        <pc:spChg chg="mod">
          <ac:chgData name="Rohit J Kate" userId="6acfeb0a-1742-4fee-9ad0-3462b52b7fdf" providerId="ADAL" clId="{729CD789-EBDA-4D82-ABB3-C451F9036908}" dt="2021-09-02T04:44:06.627" v="4503" actId="20577"/>
          <ac:spMkLst>
            <pc:docMk/>
            <pc:sldMk cId="0" sldId="269"/>
            <ac:spMk id="27651" creationId="{DAFCD366-FEED-485F-BCBB-BC2307CE4B23}"/>
          </ac:spMkLst>
        </pc:spChg>
      </pc:sldChg>
      <pc:sldChg chg="modSp mod">
        <pc:chgData name="Rohit J Kate" userId="6acfeb0a-1742-4fee-9ad0-3462b52b7fdf" providerId="ADAL" clId="{729CD789-EBDA-4D82-ABB3-C451F9036908}" dt="2021-09-02T02:37:35.734" v="2156" actId="20577"/>
        <pc:sldMkLst>
          <pc:docMk/>
          <pc:sldMk cId="0" sldId="270"/>
        </pc:sldMkLst>
        <pc:spChg chg="mod">
          <ac:chgData name="Rohit J Kate" userId="6acfeb0a-1742-4fee-9ad0-3462b52b7fdf" providerId="ADAL" clId="{729CD789-EBDA-4D82-ABB3-C451F9036908}" dt="2021-09-02T02:37:35.734" v="2156" actId="20577"/>
          <ac:spMkLst>
            <pc:docMk/>
            <pc:sldMk cId="0" sldId="270"/>
            <ac:spMk id="24579" creationId="{BA61B7CC-D238-4A98-935D-3FF4AD77F0D4}"/>
          </ac:spMkLst>
        </pc:spChg>
      </pc:sldChg>
      <pc:sldChg chg="add del">
        <pc:chgData name="Rohit J Kate" userId="6acfeb0a-1742-4fee-9ad0-3462b52b7fdf" providerId="ADAL" clId="{729CD789-EBDA-4D82-ABB3-C451F9036908}" dt="2021-09-02T02:08:11.981" v="1417" actId="47"/>
        <pc:sldMkLst>
          <pc:docMk/>
          <pc:sldMk cId="0" sldId="271"/>
        </pc:sldMkLst>
      </pc:sldChg>
      <pc:sldChg chg="del">
        <pc:chgData name="Rohit J Kate" userId="6acfeb0a-1742-4fee-9ad0-3462b52b7fdf" providerId="ADAL" clId="{729CD789-EBDA-4D82-ABB3-C451F9036908}" dt="2021-09-02T02:06:31.370" v="1410" actId="47"/>
        <pc:sldMkLst>
          <pc:docMk/>
          <pc:sldMk cId="0" sldId="274"/>
        </pc:sldMkLst>
      </pc:sldChg>
      <pc:sldChg chg="modSp mod">
        <pc:chgData name="Rohit J Kate" userId="6acfeb0a-1742-4fee-9ad0-3462b52b7fdf" providerId="ADAL" clId="{729CD789-EBDA-4D82-ABB3-C451F9036908}" dt="2021-09-02T01:58:53.824" v="1228" actId="20577"/>
        <pc:sldMkLst>
          <pc:docMk/>
          <pc:sldMk cId="0" sldId="275"/>
        </pc:sldMkLst>
        <pc:spChg chg="mod">
          <ac:chgData name="Rohit J Kate" userId="6acfeb0a-1742-4fee-9ad0-3462b52b7fdf" providerId="ADAL" clId="{729CD789-EBDA-4D82-ABB3-C451F9036908}" dt="2021-09-02T01:58:53.824" v="1228" actId="20577"/>
          <ac:spMkLst>
            <pc:docMk/>
            <pc:sldMk cId="0" sldId="275"/>
            <ac:spMk id="5123" creationId="{2D74FA7D-9DB1-4F67-8501-E467AD2E9954}"/>
          </ac:spMkLst>
        </pc:spChg>
      </pc:sldChg>
      <pc:sldChg chg="modSp mod">
        <pc:chgData name="Rohit J Kate" userId="6acfeb0a-1742-4fee-9ad0-3462b52b7fdf" providerId="ADAL" clId="{729CD789-EBDA-4D82-ABB3-C451F9036908}" dt="2021-09-02T01:55:04.668" v="960" actId="113"/>
        <pc:sldMkLst>
          <pc:docMk/>
          <pc:sldMk cId="0" sldId="276"/>
        </pc:sldMkLst>
        <pc:spChg chg="mod">
          <ac:chgData name="Rohit J Kate" userId="6acfeb0a-1742-4fee-9ad0-3462b52b7fdf" providerId="ADAL" clId="{729CD789-EBDA-4D82-ABB3-C451F9036908}" dt="2021-09-02T01:55:04.668" v="960" actId="113"/>
          <ac:spMkLst>
            <pc:docMk/>
            <pc:sldMk cId="0" sldId="276"/>
            <ac:spMk id="6147" creationId="{53C27ED5-631A-407E-9B23-5C488814379A}"/>
          </ac:spMkLst>
        </pc:spChg>
      </pc:sldChg>
      <pc:sldChg chg="addSp modSp mod">
        <pc:chgData name="Rohit J Kate" userId="6acfeb0a-1742-4fee-9ad0-3462b52b7fdf" providerId="ADAL" clId="{729CD789-EBDA-4D82-ABB3-C451F9036908}" dt="2021-09-02T01:59:25.837" v="1255" actId="20577"/>
        <pc:sldMkLst>
          <pc:docMk/>
          <pc:sldMk cId="0" sldId="277"/>
        </pc:sldMkLst>
        <pc:spChg chg="add mod">
          <ac:chgData name="Rohit J Kate" userId="6acfeb0a-1742-4fee-9ad0-3462b52b7fdf" providerId="ADAL" clId="{729CD789-EBDA-4D82-ABB3-C451F9036908}" dt="2021-09-02T01:59:25.837" v="1255" actId="20577"/>
          <ac:spMkLst>
            <pc:docMk/>
            <pc:sldMk cId="0" sldId="277"/>
            <ac:spMk id="2" creationId="{53DA9F13-526B-4A70-86D5-B597A1A4A343}"/>
          </ac:spMkLst>
        </pc:spChg>
        <pc:spChg chg="mod">
          <ac:chgData name="Rohit J Kate" userId="6acfeb0a-1742-4fee-9ad0-3462b52b7fdf" providerId="ADAL" clId="{729CD789-EBDA-4D82-ABB3-C451F9036908}" dt="2021-09-02T01:59:21.925" v="1254" actId="1076"/>
          <ac:spMkLst>
            <pc:docMk/>
            <pc:sldMk cId="0" sldId="277"/>
            <ac:spMk id="7171" creationId="{B2838B35-2738-4911-BFDC-347C1EC42F71}"/>
          </ac:spMkLst>
        </pc:spChg>
      </pc:sldChg>
      <pc:sldChg chg="addSp delSp modSp mod">
        <pc:chgData name="Rohit J Kate" userId="6acfeb0a-1742-4fee-9ad0-3462b52b7fdf" providerId="ADAL" clId="{729CD789-EBDA-4D82-ABB3-C451F9036908}" dt="2021-09-02T02:00:00.799" v="1276" actId="20577"/>
        <pc:sldMkLst>
          <pc:docMk/>
          <pc:sldMk cId="0" sldId="278"/>
        </pc:sldMkLst>
        <pc:spChg chg="add mod">
          <ac:chgData name="Rohit J Kate" userId="6acfeb0a-1742-4fee-9ad0-3462b52b7fdf" providerId="ADAL" clId="{729CD789-EBDA-4D82-ABB3-C451F9036908}" dt="2021-09-02T01:59:40.153" v="1257"/>
          <ac:spMkLst>
            <pc:docMk/>
            <pc:sldMk cId="0" sldId="278"/>
            <ac:spMk id="12" creationId="{952B2347-4BB8-4D26-9EF5-261C064CAAF5}"/>
          </ac:spMkLst>
        </pc:spChg>
        <pc:spChg chg="add mod">
          <ac:chgData name="Rohit J Kate" userId="6acfeb0a-1742-4fee-9ad0-3462b52b7fdf" providerId="ADAL" clId="{729CD789-EBDA-4D82-ABB3-C451F9036908}" dt="2021-09-02T02:00:00.799" v="1276" actId="20577"/>
          <ac:spMkLst>
            <pc:docMk/>
            <pc:sldMk cId="0" sldId="278"/>
            <ac:spMk id="13" creationId="{8D7722A6-2557-4196-8DD6-2E923F186039}"/>
          </ac:spMkLst>
        </pc:spChg>
        <pc:spChg chg="del">
          <ac:chgData name="Rohit J Kate" userId="6acfeb0a-1742-4fee-9ad0-3462b52b7fdf" providerId="ADAL" clId="{729CD789-EBDA-4D82-ABB3-C451F9036908}" dt="2021-09-02T01:59:33.433" v="1256" actId="478"/>
          <ac:spMkLst>
            <pc:docMk/>
            <pc:sldMk cId="0" sldId="278"/>
            <ac:spMk id="8195" creationId="{A01A4EE6-2848-4F9A-B1CA-072B4C0C2457}"/>
          </ac:spMkLst>
        </pc:spChg>
      </pc:sldChg>
      <pc:sldChg chg="del">
        <pc:chgData name="Rohit J Kate" userId="6acfeb0a-1742-4fee-9ad0-3462b52b7fdf" providerId="ADAL" clId="{729CD789-EBDA-4D82-ABB3-C451F9036908}" dt="2021-09-02T02:06:33.488" v="1411" actId="47"/>
        <pc:sldMkLst>
          <pc:docMk/>
          <pc:sldMk cId="0" sldId="279"/>
        </pc:sldMkLst>
      </pc:sldChg>
      <pc:sldChg chg="del">
        <pc:chgData name="Rohit J Kate" userId="6acfeb0a-1742-4fee-9ad0-3462b52b7fdf" providerId="ADAL" clId="{729CD789-EBDA-4D82-ABB3-C451F9036908}" dt="2021-09-02T02:05:50.380" v="1409" actId="47"/>
        <pc:sldMkLst>
          <pc:docMk/>
          <pc:sldMk cId="0" sldId="280"/>
        </pc:sldMkLst>
      </pc:sldChg>
      <pc:sldChg chg="del">
        <pc:chgData name="Rohit J Kate" userId="6acfeb0a-1742-4fee-9ad0-3462b52b7fdf" providerId="ADAL" clId="{729CD789-EBDA-4D82-ABB3-C451F9036908}" dt="2021-09-02T01:51:28.943" v="880" actId="2696"/>
        <pc:sldMkLst>
          <pc:docMk/>
          <pc:sldMk cId="3432519115" sldId="281"/>
        </pc:sldMkLst>
        <pc:spChg chg="mod">
          <ac:chgData name="Rohit J Kate" userId="6acfeb0a-1742-4fee-9ad0-3462b52b7fdf" providerId="ADAL" clId="{729CD789-EBDA-4D82-ABB3-C451F9036908}" dt="2021-09-02T01:53:31.363" v="958" actId="20577"/>
          <ac:spMkLst>
            <pc:docMk/>
            <pc:sldMk cId="3432519115" sldId="281"/>
            <ac:spMk id="3" creationId="{83E26BA6-4285-482C-A32A-FC3E7595CED8}"/>
          </ac:spMkLst>
        </pc:spChg>
      </pc:sldChg>
      <pc:sldChg chg="del">
        <pc:chgData name="Rohit J Kate" userId="6acfeb0a-1742-4fee-9ad0-3462b52b7fdf" providerId="ADAL" clId="{729CD789-EBDA-4D82-ABB3-C451F9036908}" dt="2021-09-02T02:05:46.537" v="1408" actId="47"/>
        <pc:sldMkLst>
          <pc:docMk/>
          <pc:sldMk cId="0" sldId="282"/>
        </pc:sldMkLst>
      </pc:sldChg>
      <pc:sldChg chg="del">
        <pc:chgData name="Rohit J Kate" userId="6acfeb0a-1742-4fee-9ad0-3462b52b7fdf" providerId="ADAL" clId="{729CD789-EBDA-4D82-ABB3-C451F9036908}" dt="2021-09-02T04:55:18.054" v="4627" actId="47"/>
        <pc:sldMkLst>
          <pc:docMk/>
          <pc:sldMk cId="0" sldId="283"/>
        </pc:sldMkLst>
      </pc:sldChg>
      <pc:sldChg chg="del">
        <pc:chgData name="Rohit J Kate" userId="6acfeb0a-1742-4fee-9ad0-3462b52b7fdf" providerId="ADAL" clId="{729CD789-EBDA-4D82-ABB3-C451F9036908}" dt="2021-09-02T04:55:20.106" v="4628" actId="47"/>
        <pc:sldMkLst>
          <pc:docMk/>
          <pc:sldMk cId="0" sldId="284"/>
        </pc:sldMkLst>
      </pc:sldChg>
      <pc:sldChg chg="del">
        <pc:chgData name="Rohit J Kate" userId="6acfeb0a-1742-4fee-9ad0-3462b52b7fdf" providerId="ADAL" clId="{729CD789-EBDA-4D82-ABB3-C451F9036908}" dt="2021-09-02T02:07:52.280" v="1414" actId="47"/>
        <pc:sldMkLst>
          <pc:docMk/>
          <pc:sldMk cId="0" sldId="285"/>
        </pc:sldMkLst>
      </pc:sldChg>
      <pc:sldChg chg="del">
        <pc:chgData name="Rohit J Kate" userId="6acfeb0a-1742-4fee-9ad0-3462b52b7fdf" providerId="ADAL" clId="{729CD789-EBDA-4D82-ABB3-C451F9036908}" dt="2021-09-02T02:07:52.280" v="1414" actId="47"/>
        <pc:sldMkLst>
          <pc:docMk/>
          <pc:sldMk cId="0" sldId="286"/>
        </pc:sldMkLst>
      </pc:sldChg>
      <pc:sldChg chg="del">
        <pc:chgData name="Rohit J Kate" userId="6acfeb0a-1742-4fee-9ad0-3462b52b7fdf" providerId="ADAL" clId="{729CD789-EBDA-4D82-ABB3-C451F9036908}" dt="2021-09-02T02:07:52.280" v="1414" actId="47"/>
        <pc:sldMkLst>
          <pc:docMk/>
          <pc:sldMk cId="0" sldId="287"/>
        </pc:sldMkLst>
      </pc:sldChg>
      <pc:sldChg chg="del">
        <pc:chgData name="Rohit J Kate" userId="6acfeb0a-1742-4fee-9ad0-3462b52b7fdf" providerId="ADAL" clId="{729CD789-EBDA-4D82-ABB3-C451F9036908}" dt="2021-09-02T02:07:52.280" v="1414" actId="47"/>
        <pc:sldMkLst>
          <pc:docMk/>
          <pc:sldMk cId="0" sldId="288"/>
        </pc:sldMkLst>
      </pc:sldChg>
      <pc:sldChg chg="del">
        <pc:chgData name="Rohit J Kate" userId="6acfeb0a-1742-4fee-9ad0-3462b52b7fdf" providerId="ADAL" clId="{729CD789-EBDA-4D82-ABB3-C451F9036908}" dt="2021-09-02T02:07:52.280" v="1414" actId="47"/>
        <pc:sldMkLst>
          <pc:docMk/>
          <pc:sldMk cId="0" sldId="289"/>
        </pc:sldMkLst>
      </pc:sldChg>
      <pc:sldChg chg="del">
        <pc:chgData name="Rohit J Kate" userId="6acfeb0a-1742-4fee-9ad0-3462b52b7fdf" providerId="ADAL" clId="{729CD789-EBDA-4D82-ABB3-C451F9036908}" dt="2021-09-02T02:07:52.280" v="1414" actId="47"/>
        <pc:sldMkLst>
          <pc:docMk/>
          <pc:sldMk cId="0" sldId="290"/>
        </pc:sldMkLst>
      </pc:sldChg>
      <pc:sldChg chg="del">
        <pc:chgData name="Rohit J Kate" userId="6acfeb0a-1742-4fee-9ad0-3462b52b7fdf" providerId="ADAL" clId="{729CD789-EBDA-4D82-ABB3-C451F9036908}" dt="2021-09-02T02:07:52.280" v="1414" actId="47"/>
        <pc:sldMkLst>
          <pc:docMk/>
          <pc:sldMk cId="0" sldId="291"/>
        </pc:sldMkLst>
      </pc:sldChg>
      <pc:sldChg chg="del">
        <pc:chgData name="Rohit J Kate" userId="6acfeb0a-1742-4fee-9ad0-3462b52b7fdf" providerId="ADAL" clId="{729CD789-EBDA-4D82-ABB3-C451F9036908}" dt="2021-09-02T02:07:52.280" v="1414" actId="47"/>
        <pc:sldMkLst>
          <pc:docMk/>
          <pc:sldMk cId="0" sldId="292"/>
        </pc:sldMkLst>
      </pc:sldChg>
      <pc:sldChg chg="del">
        <pc:chgData name="Rohit J Kate" userId="6acfeb0a-1742-4fee-9ad0-3462b52b7fdf" providerId="ADAL" clId="{729CD789-EBDA-4D82-ABB3-C451F9036908}" dt="2021-09-02T02:07:52.280" v="1414" actId="47"/>
        <pc:sldMkLst>
          <pc:docMk/>
          <pc:sldMk cId="0" sldId="293"/>
        </pc:sldMkLst>
      </pc:sldChg>
      <pc:sldChg chg="del">
        <pc:chgData name="Rohit J Kate" userId="6acfeb0a-1742-4fee-9ad0-3462b52b7fdf" providerId="ADAL" clId="{729CD789-EBDA-4D82-ABB3-C451F9036908}" dt="2021-09-02T02:07:52.280" v="1414" actId="47"/>
        <pc:sldMkLst>
          <pc:docMk/>
          <pc:sldMk cId="0" sldId="294"/>
        </pc:sldMkLst>
      </pc:sldChg>
      <pc:sldChg chg="del">
        <pc:chgData name="Rohit J Kate" userId="6acfeb0a-1742-4fee-9ad0-3462b52b7fdf" providerId="ADAL" clId="{729CD789-EBDA-4D82-ABB3-C451F9036908}" dt="2021-09-02T02:07:52.280" v="1414" actId="47"/>
        <pc:sldMkLst>
          <pc:docMk/>
          <pc:sldMk cId="0" sldId="295"/>
        </pc:sldMkLst>
      </pc:sldChg>
      <pc:sldChg chg="del">
        <pc:chgData name="Rohit J Kate" userId="6acfeb0a-1742-4fee-9ad0-3462b52b7fdf" providerId="ADAL" clId="{729CD789-EBDA-4D82-ABB3-C451F9036908}" dt="2021-09-02T02:07:52.280" v="1414" actId="47"/>
        <pc:sldMkLst>
          <pc:docMk/>
          <pc:sldMk cId="0" sldId="296"/>
        </pc:sldMkLst>
      </pc:sldChg>
      <pc:sldChg chg="del">
        <pc:chgData name="Rohit J Kate" userId="6acfeb0a-1742-4fee-9ad0-3462b52b7fdf" providerId="ADAL" clId="{729CD789-EBDA-4D82-ABB3-C451F9036908}" dt="2021-09-02T02:07:52.280" v="1414" actId="47"/>
        <pc:sldMkLst>
          <pc:docMk/>
          <pc:sldMk cId="0" sldId="297"/>
        </pc:sldMkLst>
      </pc:sldChg>
      <pc:sldChg chg="del">
        <pc:chgData name="Rohit J Kate" userId="6acfeb0a-1742-4fee-9ad0-3462b52b7fdf" providerId="ADAL" clId="{729CD789-EBDA-4D82-ABB3-C451F9036908}" dt="2021-09-02T02:07:52.280" v="1414" actId="47"/>
        <pc:sldMkLst>
          <pc:docMk/>
          <pc:sldMk cId="0" sldId="298"/>
        </pc:sldMkLst>
      </pc:sldChg>
      <pc:sldChg chg="del">
        <pc:chgData name="Rohit J Kate" userId="6acfeb0a-1742-4fee-9ad0-3462b52b7fdf" providerId="ADAL" clId="{729CD789-EBDA-4D82-ABB3-C451F9036908}" dt="2021-09-02T02:07:52.280" v="1414" actId="47"/>
        <pc:sldMkLst>
          <pc:docMk/>
          <pc:sldMk cId="0" sldId="299"/>
        </pc:sldMkLst>
      </pc:sldChg>
      <pc:sldChg chg="del">
        <pc:chgData name="Rohit J Kate" userId="6acfeb0a-1742-4fee-9ad0-3462b52b7fdf" providerId="ADAL" clId="{729CD789-EBDA-4D82-ABB3-C451F9036908}" dt="2021-09-02T02:07:52.280" v="1414" actId="47"/>
        <pc:sldMkLst>
          <pc:docMk/>
          <pc:sldMk cId="0" sldId="300"/>
        </pc:sldMkLst>
      </pc:sldChg>
      <pc:sldChg chg="del">
        <pc:chgData name="Rohit J Kate" userId="6acfeb0a-1742-4fee-9ad0-3462b52b7fdf" providerId="ADAL" clId="{729CD789-EBDA-4D82-ABB3-C451F9036908}" dt="2021-09-02T02:07:52.280" v="1414" actId="47"/>
        <pc:sldMkLst>
          <pc:docMk/>
          <pc:sldMk cId="0" sldId="301"/>
        </pc:sldMkLst>
      </pc:sldChg>
      <pc:sldChg chg="del">
        <pc:chgData name="Rohit J Kate" userId="6acfeb0a-1742-4fee-9ad0-3462b52b7fdf" providerId="ADAL" clId="{729CD789-EBDA-4D82-ABB3-C451F9036908}" dt="2021-09-02T02:07:52.280" v="1414" actId="47"/>
        <pc:sldMkLst>
          <pc:docMk/>
          <pc:sldMk cId="0" sldId="302"/>
        </pc:sldMkLst>
      </pc:sldChg>
      <pc:sldChg chg="del">
        <pc:chgData name="Rohit J Kate" userId="6acfeb0a-1742-4fee-9ad0-3462b52b7fdf" providerId="ADAL" clId="{729CD789-EBDA-4D82-ABB3-C451F9036908}" dt="2021-09-02T02:07:52.280" v="1414" actId="47"/>
        <pc:sldMkLst>
          <pc:docMk/>
          <pc:sldMk cId="0" sldId="303"/>
        </pc:sldMkLst>
      </pc:sldChg>
      <pc:sldChg chg="del">
        <pc:chgData name="Rohit J Kate" userId="6acfeb0a-1742-4fee-9ad0-3462b52b7fdf" providerId="ADAL" clId="{729CD789-EBDA-4D82-ABB3-C451F9036908}" dt="2021-09-02T02:07:52.280" v="1414" actId="47"/>
        <pc:sldMkLst>
          <pc:docMk/>
          <pc:sldMk cId="0" sldId="304"/>
        </pc:sldMkLst>
      </pc:sldChg>
      <pc:sldChg chg="del">
        <pc:chgData name="Rohit J Kate" userId="6acfeb0a-1742-4fee-9ad0-3462b52b7fdf" providerId="ADAL" clId="{729CD789-EBDA-4D82-ABB3-C451F9036908}" dt="2021-09-02T02:07:52.280" v="1414" actId="47"/>
        <pc:sldMkLst>
          <pc:docMk/>
          <pc:sldMk cId="0" sldId="305"/>
        </pc:sldMkLst>
      </pc:sldChg>
      <pc:sldChg chg="del">
        <pc:chgData name="Rohit J Kate" userId="6acfeb0a-1742-4fee-9ad0-3462b52b7fdf" providerId="ADAL" clId="{729CD789-EBDA-4D82-ABB3-C451F9036908}" dt="2021-09-02T02:07:52.280" v="1414" actId="47"/>
        <pc:sldMkLst>
          <pc:docMk/>
          <pc:sldMk cId="0" sldId="306"/>
        </pc:sldMkLst>
      </pc:sldChg>
      <pc:sldChg chg="del">
        <pc:chgData name="Rohit J Kate" userId="6acfeb0a-1742-4fee-9ad0-3462b52b7fdf" providerId="ADAL" clId="{729CD789-EBDA-4D82-ABB3-C451F9036908}" dt="2021-09-02T02:07:52.280" v="1414" actId="47"/>
        <pc:sldMkLst>
          <pc:docMk/>
          <pc:sldMk cId="0" sldId="307"/>
        </pc:sldMkLst>
      </pc:sldChg>
      <pc:sldChg chg="del">
        <pc:chgData name="Rohit J Kate" userId="6acfeb0a-1742-4fee-9ad0-3462b52b7fdf" providerId="ADAL" clId="{729CD789-EBDA-4D82-ABB3-C451F9036908}" dt="2021-09-02T02:07:52.280" v="1414" actId="47"/>
        <pc:sldMkLst>
          <pc:docMk/>
          <pc:sldMk cId="0" sldId="308"/>
        </pc:sldMkLst>
      </pc:sldChg>
      <pc:sldChg chg="modSp mod">
        <pc:chgData name="Rohit J Kate" userId="6acfeb0a-1742-4fee-9ad0-3462b52b7fdf" providerId="ADAL" clId="{729CD789-EBDA-4D82-ABB3-C451F9036908}" dt="2021-09-02T01:50:58.851" v="879" actId="20577"/>
        <pc:sldMkLst>
          <pc:docMk/>
          <pc:sldMk cId="0" sldId="309"/>
        </pc:sldMkLst>
        <pc:spChg chg="mod">
          <ac:chgData name="Rohit J Kate" userId="6acfeb0a-1742-4fee-9ad0-3462b52b7fdf" providerId="ADAL" clId="{729CD789-EBDA-4D82-ABB3-C451F9036908}" dt="2021-09-02T01:50:58.851" v="879" actId="20577"/>
          <ac:spMkLst>
            <pc:docMk/>
            <pc:sldMk cId="0" sldId="309"/>
            <ac:spMk id="3" creationId="{075D3B24-939E-4E30-B073-EC699A160163}"/>
          </ac:spMkLst>
        </pc:spChg>
      </pc:sldChg>
      <pc:sldChg chg="addSp delSp modSp mod modAnim">
        <pc:chgData name="Rohit J Kate" userId="6acfeb0a-1742-4fee-9ad0-3462b52b7fdf" providerId="ADAL" clId="{729CD789-EBDA-4D82-ABB3-C451F9036908}" dt="2021-09-02T14:17:15.414" v="4913"/>
        <pc:sldMkLst>
          <pc:docMk/>
          <pc:sldMk cId="0" sldId="310"/>
        </pc:sldMkLst>
        <pc:spChg chg="add mod">
          <ac:chgData name="Rohit J Kate" userId="6acfeb0a-1742-4fee-9ad0-3462b52b7fdf" providerId="ADAL" clId="{729CD789-EBDA-4D82-ABB3-C451F9036908}" dt="2021-09-02T02:00:52.735" v="1303" actId="1076"/>
          <ac:spMkLst>
            <pc:docMk/>
            <pc:sldMk cId="0" sldId="310"/>
            <ac:spMk id="2" creationId="{D001FBAA-E84A-4FF5-A602-C2C0283E8472}"/>
          </ac:spMkLst>
        </pc:spChg>
        <pc:spChg chg="add mod">
          <ac:chgData name="Rohit J Kate" userId="6acfeb0a-1742-4fee-9ad0-3462b52b7fdf" providerId="ADAL" clId="{729CD789-EBDA-4D82-ABB3-C451F9036908}" dt="2021-09-02T02:03:26.391" v="1407" actId="164"/>
          <ac:spMkLst>
            <pc:docMk/>
            <pc:sldMk cId="0" sldId="310"/>
            <ac:spMk id="3" creationId="{B4503B03-5AB3-430F-8C08-285F3477D6B7}"/>
          </ac:spMkLst>
        </pc:spChg>
        <pc:spChg chg="add mod topLvl">
          <ac:chgData name="Rohit J Kate" userId="6acfeb0a-1742-4fee-9ad0-3462b52b7fdf" providerId="ADAL" clId="{729CD789-EBDA-4D82-ABB3-C451F9036908}" dt="2021-09-02T02:03:26.391" v="1407" actId="164"/>
          <ac:spMkLst>
            <pc:docMk/>
            <pc:sldMk cId="0" sldId="310"/>
            <ac:spMk id="4" creationId="{77674068-238A-4588-B243-390F99311599}"/>
          </ac:spMkLst>
        </pc:spChg>
        <pc:spChg chg="add mod">
          <ac:chgData name="Rohit J Kate" userId="6acfeb0a-1742-4fee-9ad0-3462b52b7fdf" providerId="ADAL" clId="{729CD789-EBDA-4D82-ABB3-C451F9036908}" dt="2021-09-02T02:03:26.391" v="1407" actId="164"/>
          <ac:spMkLst>
            <pc:docMk/>
            <pc:sldMk cId="0" sldId="310"/>
            <ac:spMk id="18" creationId="{9613E342-E336-43D1-BB90-CEEB47466C7A}"/>
          </ac:spMkLst>
        </pc:spChg>
        <pc:grpChg chg="add del mod">
          <ac:chgData name="Rohit J Kate" userId="6acfeb0a-1742-4fee-9ad0-3462b52b7fdf" providerId="ADAL" clId="{729CD789-EBDA-4D82-ABB3-C451F9036908}" dt="2021-09-02T02:03:08.289" v="1405" actId="165"/>
          <ac:grpSpMkLst>
            <pc:docMk/>
            <pc:sldMk cId="0" sldId="310"/>
            <ac:grpSpMk id="12" creationId="{FF2E5624-F733-49E1-8A92-AEE841DA2538}"/>
          </ac:grpSpMkLst>
        </pc:grpChg>
        <pc:grpChg chg="add mod">
          <ac:chgData name="Rohit J Kate" userId="6acfeb0a-1742-4fee-9ad0-3462b52b7fdf" providerId="ADAL" clId="{729CD789-EBDA-4D82-ABB3-C451F9036908}" dt="2021-09-02T02:03:26.391" v="1407" actId="164"/>
          <ac:grpSpMkLst>
            <pc:docMk/>
            <pc:sldMk cId="0" sldId="310"/>
            <ac:grpSpMk id="13" creationId="{B3261247-B90A-4136-A50F-C874CF07EE85}"/>
          </ac:grpSpMkLst>
        </pc:grpChg>
        <pc:picChg chg="mod topLvl">
          <ac:chgData name="Rohit J Kate" userId="6acfeb0a-1742-4fee-9ad0-3462b52b7fdf" providerId="ADAL" clId="{729CD789-EBDA-4D82-ABB3-C451F9036908}" dt="2021-09-02T02:03:26.391" v="1407" actId="164"/>
          <ac:picMkLst>
            <pc:docMk/>
            <pc:sldMk cId="0" sldId="310"/>
            <ac:picMk id="2103306" creationId="{8A2729C6-CF5B-45EB-A64A-75B37375C63E}"/>
          </ac:picMkLst>
        </pc:picChg>
        <pc:cxnChg chg="add mod topLvl">
          <ac:chgData name="Rohit J Kate" userId="6acfeb0a-1742-4fee-9ad0-3462b52b7fdf" providerId="ADAL" clId="{729CD789-EBDA-4D82-ABB3-C451F9036908}" dt="2021-09-02T02:03:26.391" v="1407" actId="164"/>
          <ac:cxnSpMkLst>
            <pc:docMk/>
            <pc:sldMk cId="0" sldId="310"/>
            <ac:cxnSpMk id="6" creationId="{93452F06-2D2E-464F-A11B-59C3E7913B01}"/>
          </ac:cxnSpMkLst>
        </pc:cxnChg>
        <pc:cxnChg chg="add del mod">
          <ac:chgData name="Rohit J Kate" userId="6acfeb0a-1742-4fee-9ad0-3462b52b7fdf" providerId="ADAL" clId="{729CD789-EBDA-4D82-ABB3-C451F9036908}" dt="2021-09-02T02:02:19.354" v="1396" actId="478"/>
          <ac:cxnSpMkLst>
            <pc:docMk/>
            <pc:sldMk cId="0" sldId="310"/>
            <ac:cxnSpMk id="8" creationId="{50FE5D37-85C2-47FD-82E0-23E18CBBF773}"/>
          </ac:cxnSpMkLst>
        </pc:cxnChg>
        <pc:cxnChg chg="add mod topLvl">
          <ac:chgData name="Rohit J Kate" userId="6acfeb0a-1742-4fee-9ad0-3462b52b7fdf" providerId="ADAL" clId="{729CD789-EBDA-4D82-ABB3-C451F9036908}" dt="2021-09-02T02:03:26.391" v="1407" actId="164"/>
          <ac:cxnSpMkLst>
            <pc:docMk/>
            <pc:sldMk cId="0" sldId="310"/>
            <ac:cxnSpMk id="26" creationId="{48B6FCC5-8DD2-4AEB-824F-A07A37AD9272}"/>
          </ac:cxnSpMkLst>
        </pc:cxnChg>
      </pc:sldChg>
      <pc:sldChg chg="modSp mod">
        <pc:chgData name="Rohit J Kate" userId="6acfeb0a-1742-4fee-9ad0-3462b52b7fdf" providerId="ADAL" clId="{729CD789-EBDA-4D82-ABB3-C451F9036908}" dt="2021-09-02T04:28:56.876" v="3973" actId="20577"/>
        <pc:sldMkLst>
          <pc:docMk/>
          <pc:sldMk cId="0" sldId="311"/>
        </pc:sldMkLst>
        <pc:spChg chg="mod">
          <ac:chgData name="Rohit J Kate" userId="6acfeb0a-1742-4fee-9ad0-3462b52b7fdf" providerId="ADAL" clId="{729CD789-EBDA-4D82-ABB3-C451F9036908}" dt="2021-09-02T04:28:56.876" v="3973" actId="20577"/>
          <ac:spMkLst>
            <pc:docMk/>
            <pc:sldMk cId="0" sldId="311"/>
            <ac:spMk id="26627" creationId="{DA2467FC-1E8A-41EA-9DC9-AF07B8B47FFD}"/>
          </ac:spMkLst>
        </pc:spChg>
      </pc:sldChg>
      <pc:sldChg chg="modSp mod">
        <pc:chgData name="Rohit J Kate" userId="6acfeb0a-1742-4fee-9ad0-3462b52b7fdf" providerId="ADAL" clId="{729CD789-EBDA-4D82-ABB3-C451F9036908}" dt="2021-09-02T02:36:32.441" v="2117" actId="20577"/>
        <pc:sldMkLst>
          <pc:docMk/>
          <pc:sldMk cId="0" sldId="313"/>
        </pc:sldMkLst>
        <pc:spChg chg="mod">
          <ac:chgData name="Rohit J Kate" userId="6acfeb0a-1742-4fee-9ad0-3462b52b7fdf" providerId="ADAL" clId="{729CD789-EBDA-4D82-ABB3-C451F9036908}" dt="2021-09-02T02:36:32.441" v="2117" actId="20577"/>
          <ac:spMkLst>
            <pc:docMk/>
            <pc:sldMk cId="0" sldId="313"/>
            <ac:spMk id="23555" creationId="{7FFD2C09-B961-4F4E-B9BE-A1B5C7154556}"/>
          </ac:spMkLst>
        </pc:spChg>
      </pc:sldChg>
      <pc:sldChg chg="modSp mod">
        <pc:chgData name="Rohit J Kate" userId="6acfeb0a-1742-4fee-9ad0-3462b52b7fdf" providerId="ADAL" clId="{729CD789-EBDA-4D82-ABB3-C451F9036908}" dt="2021-09-02T01:35:23.311" v="121" actId="20577"/>
        <pc:sldMkLst>
          <pc:docMk/>
          <pc:sldMk cId="3930112766" sldId="315"/>
        </pc:sldMkLst>
        <pc:spChg chg="mod">
          <ac:chgData name="Rohit J Kate" userId="6acfeb0a-1742-4fee-9ad0-3462b52b7fdf" providerId="ADAL" clId="{729CD789-EBDA-4D82-ABB3-C451F9036908}" dt="2021-09-02T01:35:23.311" v="121" actId="20577"/>
          <ac:spMkLst>
            <pc:docMk/>
            <pc:sldMk cId="3930112766" sldId="315"/>
            <ac:spMk id="3" creationId="{6E1F5F6A-5A5D-45AE-9CEE-AAA9DD59DDD2}"/>
          </ac:spMkLst>
        </pc:spChg>
      </pc:sldChg>
      <pc:sldChg chg="addSp delSp modSp mod modAnim">
        <pc:chgData name="Rohit J Kate" userId="6acfeb0a-1742-4fee-9ad0-3462b52b7fdf" providerId="ADAL" clId="{729CD789-EBDA-4D82-ABB3-C451F9036908}" dt="2021-09-02T01:47:12.699" v="718"/>
        <pc:sldMkLst>
          <pc:docMk/>
          <pc:sldMk cId="2045736467" sldId="316"/>
        </pc:sldMkLst>
        <pc:spChg chg="mod">
          <ac:chgData name="Rohit J Kate" userId="6acfeb0a-1742-4fee-9ad0-3462b52b7fdf" providerId="ADAL" clId="{729CD789-EBDA-4D82-ABB3-C451F9036908}" dt="2021-09-02T01:35:36.481" v="126" actId="1038"/>
          <ac:spMkLst>
            <pc:docMk/>
            <pc:sldMk cId="2045736467" sldId="316"/>
            <ac:spMk id="5" creationId="{00882463-F313-493B-A666-36D26C0B5609}"/>
          </ac:spMkLst>
        </pc:spChg>
        <pc:spChg chg="mod">
          <ac:chgData name="Rohit J Kate" userId="6acfeb0a-1742-4fee-9ad0-3462b52b7fdf" providerId="ADAL" clId="{729CD789-EBDA-4D82-ABB3-C451F9036908}" dt="2021-09-02T01:35:36.481" v="126" actId="1038"/>
          <ac:spMkLst>
            <pc:docMk/>
            <pc:sldMk cId="2045736467" sldId="316"/>
            <ac:spMk id="6" creationId="{0A8F6260-5C95-49A5-93FE-6D1F1B389135}"/>
          </ac:spMkLst>
        </pc:spChg>
        <pc:spChg chg="mod">
          <ac:chgData name="Rohit J Kate" userId="6acfeb0a-1742-4fee-9ad0-3462b52b7fdf" providerId="ADAL" clId="{729CD789-EBDA-4D82-ABB3-C451F9036908}" dt="2021-09-02T01:35:36.481" v="126" actId="1038"/>
          <ac:spMkLst>
            <pc:docMk/>
            <pc:sldMk cId="2045736467" sldId="316"/>
            <ac:spMk id="9" creationId="{F7D2767C-7FE9-4DD0-9858-5EDDDF0DAA93}"/>
          </ac:spMkLst>
        </pc:spChg>
        <pc:spChg chg="mod">
          <ac:chgData name="Rohit J Kate" userId="6acfeb0a-1742-4fee-9ad0-3462b52b7fdf" providerId="ADAL" clId="{729CD789-EBDA-4D82-ABB3-C451F9036908}" dt="2021-09-02T01:35:36.481" v="126" actId="1038"/>
          <ac:spMkLst>
            <pc:docMk/>
            <pc:sldMk cId="2045736467" sldId="316"/>
            <ac:spMk id="11" creationId="{DBB98899-4430-4544-9B69-8A76D77C8D50}"/>
          </ac:spMkLst>
        </pc:spChg>
        <pc:spChg chg="mod">
          <ac:chgData name="Rohit J Kate" userId="6acfeb0a-1742-4fee-9ad0-3462b52b7fdf" providerId="ADAL" clId="{729CD789-EBDA-4D82-ABB3-C451F9036908}" dt="2021-09-02T01:35:36.481" v="126" actId="1038"/>
          <ac:spMkLst>
            <pc:docMk/>
            <pc:sldMk cId="2045736467" sldId="316"/>
            <ac:spMk id="12" creationId="{2AAED20C-D7D2-4650-855A-5033499BD8CE}"/>
          </ac:spMkLst>
        </pc:spChg>
        <pc:spChg chg="mod">
          <ac:chgData name="Rohit J Kate" userId="6acfeb0a-1742-4fee-9ad0-3462b52b7fdf" providerId="ADAL" clId="{729CD789-EBDA-4D82-ABB3-C451F9036908}" dt="2021-09-02T01:35:36.481" v="126" actId="1038"/>
          <ac:spMkLst>
            <pc:docMk/>
            <pc:sldMk cId="2045736467" sldId="316"/>
            <ac:spMk id="14" creationId="{EE36154E-09C1-4E37-8C1D-C7B7928313BA}"/>
          </ac:spMkLst>
        </pc:spChg>
        <pc:spChg chg="mod">
          <ac:chgData name="Rohit J Kate" userId="6acfeb0a-1742-4fee-9ad0-3462b52b7fdf" providerId="ADAL" clId="{729CD789-EBDA-4D82-ABB3-C451F9036908}" dt="2021-09-02T01:31:19.895" v="41" actId="1076"/>
          <ac:spMkLst>
            <pc:docMk/>
            <pc:sldMk cId="2045736467" sldId="316"/>
            <ac:spMk id="18" creationId="{DAD35DC5-3601-4038-8DFC-3EC34B1B7332}"/>
          </ac:spMkLst>
        </pc:spChg>
        <pc:spChg chg="del">
          <ac:chgData name="Rohit J Kate" userId="6acfeb0a-1742-4fee-9ad0-3462b52b7fdf" providerId="ADAL" clId="{729CD789-EBDA-4D82-ABB3-C451F9036908}" dt="2021-09-02T01:30:57.985" v="39" actId="478"/>
          <ac:spMkLst>
            <pc:docMk/>
            <pc:sldMk cId="2045736467" sldId="316"/>
            <ac:spMk id="23" creationId="{0DE14830-89A6-48DA-9A1E-4EC5A6189497}"/>
          </ac:spMkLst>
        </pc:spChg>
        <pc:spChg chg="add mod">
          <ac:chgData name="Rohit J Kate" userId="6acfeb0a-1742-4fee-9ad0-3462b52b7fdf" providerId="ADAL" clId="{729CD789-EBDA-4D82-ABB3-C451F9036908}" dt="2021-09-02T01:29:26.395" v="35" actId="1076"/>
          <ac:spMkLst>
            <pc:docMk/>
            <pc:sldMk cId="2045736467" sldId="316"/>
            <ac:spMk id="27" creationId="{99ED4BD5-FEB3-479E-B687-79AB0B7AA757}"/>
          </ac:spMkLst>
        </pc:spChg>
        <pc:cxnChg chg="mod">
          <ac:chgData name="Rohit J Kate" userId="6acfeb0a-1742-4fee-9ad0-3462b52b7fdf" providerId="ADAL" clId="{729CD789-EBDA-4D82-ABB3-C451F9036908}" dt="2021-09-02T01:35:36.481" v="126" actId="1038"/>
          <ac:cxnSpMkLst>
            <pc:docMk/>
            <pc:sldMk cId="2045736467" sldId="316"/>
            <ac:cxnSpMk id="8" creationId="{6DE34CBA-0133-42E5-9E08-D7E7B1D02DCC}"/>
          </ac:cxnSpMkLst>
        </pc:cxnChg>
        <pc:cxnChg chg="mod">
          <ac:chgData name="Rohit J Kate" userId="6acfeb0a-1742-4fee-9ad0-3462b52b7fdf" providerId="ADAL" clId="{729CD789-EBDA-4D82-ABB3-C451F9036908}" dt="2021-09-02T01:35:36.481" v="126" actId="1038"/>
          <ac:cxnSpMkLst>
            <pc:docMk/>
            <pc:sldMk cId="2045736467" sldId="316"/>
            <ac:cxnSpMk id="13" creationId="{E9C9E967-0AA8-416A-868E-3A1B21654762}"/>
          </ac:cxnSpMkLst>
        </pc:cxnChg>
        <pc:cxnChg chg="mod">
          <ac:chgData name="Rohit J Kate" userId="6acfeb0a-1742-4fee-9ad0-3462b52b7fdf" providerId="ADAL" clId="{729CD789-EBDA-4D82-ABB3-C451F9036908}" dt="2021-09-02T01:32:12.360" v="44" actId="692"/>
          <ac:cxnSpMkLst>
            <pc:docMk/>
            <pc:sldMk cId="2045736467" sldId="316"/>
            <ac:cxnSpMk id="19" creationId="{9F167695-CA15-48DF-85FF-839791572B24}"/>
          </ac:cxnSpMkLst>
        </pc:cxnChg>
        <pc:cxnChg chg="mod">
          <ac:chgData name="Rohit J Kate" userId="6acfeb0a-1742-4fee-9ad0-3462b52b7fdf" providerId="ADAL" clId="{729CD789-EBDA-4D82-ABB3-C451F9036908}" dt="2021-09-02T01:32:19.950" v="47" actId="692"/>
          <ac:cxnSpMkLst>
            <pc:docMk/>
            <pc:sldMk cId="2045736467" sldId="316"/>
            <ac:cxnSpMk id="22" creationId="{650DF2C6-FE8D-49A3-B60F-F2A0C4DE23FD}"/>
          </ac:cxnSpMkLst>
        </pc:cxnChg>
        <pc:cxnChg chg="add">
          <ac:chgData name="Rohit J Kate" userId="6acfeb0a-1742-4fee-9ad0-3462b52b7fdf" providerId="ADAL" clId="{729CD789-EBDA-4D82-ABB3-C451F9036908}" dt="2021-09-02T01:32:36.713" v="48" actId="11529"/>
          <ac:cxnSpMkLst>
            <pc:docMk/>
            <pc:sldMk cId="2045736467" sldId="316"/>
            <ac:cxnSpMk id="30" creationId="{286A00AE-78F8-4FA0-810C-30FCEED2979D}"/>
          </ac:cxnSpMkLst>
        </pc:cxnChg>
        <pc:cxnChg chg="add">
          <ac:chgData name="Rohit J Kate" userId="6acfeb0a-1742-4fee-9ad0-3462b52b7fdf" providerId="ADAL" clId="{729CD789-EBDA-4D82-ABB3-C451F9036908}" dt="2021-09-02T01:32:45.406" v="49" actId="11529"/>
          <ac:cxnSpMkLst>
            <pc:docMk/>
            <pc:sldMk cId="2045736467" sldId="316"/>
            <ac:cxnSpMk id="32" creationId="{16E6C376-DAC3-4DEF-B4C7-291F56732D21}"/>
          </ac:cxnSpMkLst>
        </pc:cxnChg>
        <pc:cxnChg chg="add mod">
          <ac:chgData name="Rohit J Kate" userId="6acfeb0a-1742-4fee-9ad0-3462b52b7fdf" providerId="ADAL" clId="{729CD789-EBDA-4D82-ABB3-C451F9036908}" dt="2021-09-02T01:35:36.481" v="126" actId="1038"/>
          <ac:cxnSpMkLst>
            <pc:docMk/>
            <pc:sldMk cId="2045736467" sldId="316"/>
            <ac:cxnSpMk id="34" creationId="{64376C94-E010-413B-AD1E-CF5EE342E1B6}"/>
          </ac:cxnSpMkLst>
        </pc:cxnChg>
      </pc:sldChg>
      <pc:sldChg chg="addSp modSp new mod ord">
        <pc:chgData name="Rohit J Kate" userId="6acfeb0a-1742-4fee-9ad0-3462b52b7fdf" providerId="ADAL" clId="{729CD789-EBDA-4D82-ABB3-C451F9036908}" dt="2021-09-02T05:05:43.224" v="4832" actId="20577"/>
        <pc:sldMkLst>
          <pc:docMk/>
          <pc:sldMk cId="538873054" sldId="317"/>
        </pc:sldMkLst>
        <pc:spChg chg="mod">
          <ac:chgData name="Rohit J Kate" userId="6acfeb0a-1742-4fee-9ad0-3462b52b7fdf" providerId="ADAL" clId="{729CD789-EBDA-4D82-ABB3-C451F9036908}" dt="2021-09-02T03:54:58.963" v="2894" actId="20577"/>
          <ac:spMkLst>
            <pc:docMk/>
            <pc:sldMk cId="538873054" sldId="317"/>
            <ac:spMk id="2" creationId="{A8E73102-338D-4676-92C0-5B552E53AD92}"/>
          </ac:spMkLst>
        </pc:spChg>
        <pc:spChg chg="mod">
          <ac:chgData name="Rohit J Kate" userId="6acfeb0a-1742-4fee-9ad0-3462b52b7fdf" providerId="ADAL" clId="{729CD789-EBDA-4D82-ABB3-C451F9036908}" dt="2021-09-02T05:05:43.224" v="4832" actId="20577"/>
          <ac:spMkLst>
            <pc:docMk/>
            <pc:sldMk cId="538873054" sldId="317"/>
            <ac:spMk id="3" creationId="{13B98A9B-671A-4358-9F1B-62B9C493101E}"/>
          </ac:spMkLst>
        </pc:spChg>
        <pc:spChg chg="add mod">
          <ac:chgData name="Rohit J Kate" userId="6acfeb0a-1742-4fee-9ad0-3462b52b7fdf" providerId="ADAL" clId="{729CD789-EBDA-4D82-ABB3-C451F9036908}" dt="2021-09-02T03:55:33.699" v="2903" actId="164"/>
          <ac:spMkLst>
            <pc:docMk/>
            <pc:sldMk cId="538873054" sldId="317"/>
            <ac:spMk id="6" creationId="{693048A5-60BA-416D-B9E7-2439A2411864}"/>
          </ac:spMkLst>
        </pc:spChg>
        <pc:spChg chg="add mod">
          <ac:chgData name="Rohit J Kate" userId="6acfeb0a-1742-4fee-9ad0-3462b52b7fdf" providerId="ADAL" clId="{729CD789-EBDA-4D82-ABB3-C451F9036908}" dt="2021-09-02T03:55:33.699" v="2903" actId="164"/>
          <ac:spMkLst>
            <pc:docMk/>
            <pc:sldMk cId="538873054" sldId="317"/>
            <ac:spMk id="9" creationId="{3CA460D3-54C1-4233-BF98-C0D366B82F3C}"/>
          </ac:spMkLst>
        </pc:spChg>
        <pc:spChg chg="mod">
          <ac:chgData name="Rohit J Kate" userId="6acfeb0a-1742-4fee-9ad0-3462b52b7fdf" providerId="ADAL" clId="{729CD789-EBDA-4D82-ABB3-C451F9036908}" dt="2021-09-02T04:22:09.549" v="3855"/>
          <ac:spMkLst>
            <pc:docMk/>
            <pc:sldMk cId="538873054" sldId="317"/>
            <ac:spMk id="13" creationId="{AFD5ED7A-77B9-488C-A4F1-F45A90378919}"/>
          </ac:spMkLst>
        </pc:spChg>
        <pc:spChg chg="mod">
          <ac:chgData name="Rohit J Kate" userId="6acfeb0a-1742-4fee-9ad0-3462b52b7fdf" providerId="ADAL" clId="{729CD789-EBDA-4D82-ABB3-C451F9036908}" dt="2021-09-02T04:23:12.499" v="3896" actId="1037"/>
          <ac:spMkLst>
            <pc:docMk/>
            <pc:sldMk cId="538873054" sldId="317"/>
            <ac:spMk id="14" creationId="{06111B19-A620-4370-B468-274CD7C7722A}"/>
          </ac:spMkLst>
        </pc:spChg>
        <pc:grpChg chg="add mod">
          <ac:chgData name="Rohit J Kate" userId="6acfeb0a-1742-4fee-9ad0-3462b52b7fdf" providerId="ADAL" clId="{729CD789-EBDA-4D82-ABB3-C451F9036908}" dt="2021-09-02T04:22:08.793" v="3854" actId="1076"/>
          <ac:grpSpMkLst>
            <pc:docMk/>
            <pc:sldMk cId="538873054" sldId="317"/>
            <ac:grpSpMk id="10" creationId="{9AECC8AC-7C34-4CC5-8018-0DCAF30AE593}"/>
          </ac:grpSpMkLst>
        </pc:grpChg>
        <pc:grpChg chg="add mod">
          <ac:chgData name="Rohit J Kate" userId="6acfeb0a-1742-4fee-9ad0-3462b52b7fdf" providerId="ADAL" clId="{729CD789-EBDA-4D82-ABB3-C451F9036908}" dt="2021-09-02T04:22:50.321" v="3892" actId="1076"/>
          <ac:grpSpMkLst>
            <pc:docMk/>
            <pc:sldMk cId="538873054" sldId="317"/>
            <ac:grpSpMk id="11" creationId="{87BED3FF-E161-4FE2-ADB6-1C51236FFA11}"/>
          </ac:grpSpMkLst>
        </pc:grpChg>
        <pc:cxnChg chg="add mod">
          <ac:chgData name="Rohit J Kate" userId="6acfeb0a-1742-4fee-9ad0-3462b52b7fdf" providerId="ADAL" clId="{729CD789-EBDA-4D82-ABB3-C451F9036908}" dt="2021-09-02T03:55:33.699" v="2903" actId="164"/>
          <ac:cxnSpMkLst>
            <pc:docMk/>
            <pc:sldMk cId="538873054" sldId="317"/>
            <ac:cxnSpMk id="5" creationId="{B230746C-6F92-4E19-9728-FD448FFE72D3}"/>
          </ac:cxnSpMkLst>
        </pc:cxnChg>
        <pc:cxnChg chg="mod">
          <ac:chgData name="Rohit J Kate" userId="6acfeb0a-1742-4fee-9ad0-3462b52b7fdf" providerId="ADAL" clId="{729CD789-EBDA-4D82-ABB3-C451F9036908}" dt="2021-09-02T04:22:09.549" v="3855"/>
          <ac:cxnSpMkLst>
            <pc:docMk/>
            <pc:sldMk cId="538873054" sldId="317"/>
            <ac:cxnSpMk id="12" creationId="{337F55C6-E0AE-4882-94ED-D03CC9454DE7}"/>
          </ac:cxnSpMkLst>
        </pc:cxnChg>
      </pc:sldChg>
      <pc:sldChg chg="modSp add del mod">
        <pc:chgData name="Rohit J Kate" userId="6acfeb0a-1742-4fee-9ad0-3462b52b7fdf" providerId="ADAL" clId="{729CD789-EBDA-4D82-ABB3-C451F9036908}" dt="2021-09-02T05:13:58.570" v="4870" actId="2696"/>
        <pc:sldMkLst>
          <pc:docMk/>
          <pc:sldMk cId="1121413371" sldId="318"/>
        </pc:sldMkLst>
        <pc:spChg chg="mod">
          <ac:chgData name="Rohit J Kate" userId="6acfeb0a-1742-4fee-9ad0-3462b52b7fdf" providerId="ADAL" clId="{729CD789-EBDA-4D82-ABB3-C451F9036908}" dt="2021-09-02T05:10:01.028" v="4869" actId="20577"/>
          <ac:spMkLst>
            <pc:docMk/>
            <pc:sldMk cId="1121413371" sldId="318"/>
            <ac:spMk id="3" creationId="{22E8E9ED-DB25-45A2-80EA-C691A33328D1}"/>
          </ac:spMkLst>
        </pc:spChg>
      </pc:sldChg>
      <pc:sldChg chg="add del ord">
        <pc:chgData name="Rohit J Kate" userId="6acfeb0a-1742-4fee-9ad0-3462b52b7fdf" providerId="ADAL" clId="{729CD789-EBDA-4D82-ABB3-C451F9036908}" dt="2021-09-02T05:14:48.657" v="4874" actId="2696"/>
        <pc:sldMkLst>
          <pc:docMk/>
          <pc:sldMk cId="1547934793" sldId="318"/>
        </pc:sldMkLst>
      </pc:sldChg>
      <pc:sldChg chg="modSp add mod">
        <pc:chgData name="Rohit J Kate" userId="6acfeb0a-1742-4fee-9ad0-3462b52b7fdf" providerId="ADAL" clId="{729CD789-EBDA-4D82-ABB3-C451F9036908}" dt="2021-09-02T14:14:02.038" v="4911" actId="20577"/>
        <pc:sldMkLst>
          <pc:docMk/>
          <pc:sldMk cId="3351251121" sldId="318"/>
        </pc:sldMkLst>
        <pc:spChg chg="mod">
          <ac:chgData name="Rohit J Kate" userId="6acfeb0a-1742-4fee-9ad0-3462b52b7fdf" providerId="ADAL" clId="{729CD789-EBDA-4D82-ABB3-C451F9036908}" dt="2021-09-02T14:14:02.038" v="4911" actId="20577"/>
          <ac:spMkLst>
            <pc:docMk/>
            <pc:sldMk cId="3351251121" sldId="318"/>
            <ac:spMk id="3" creationId="{22E8E9ED-DB25-45A2-80EA-C691A33328D1}"/>
          </ac:spMkLst>
        </pc:spChg>
      </pc:sldChg>
      <pc:sldChg chg="modSp new del mod">
        <pc:chgData name="Rohit J Kate" userId="6acfeb0a-1742-4fee-9ad0-3462b52b7fdf" providerId="ADAL" clId="{729CD789-EBDA-4D82-ABB3-C451F9036908}" dt="2021-09-02T05:08:23.762" v="4833" actId="2696"/>
        <pc:sldMkLst>
          <pc:docMk/>
          <pc:sldMk cId="3505844496" sldId="318"/>
        </pc:sldMkLst>
        <pc:spChg chg="mod">
          <ac:chgData name="Rohit J Kate" userId="6acfeb0a-1742-4fee-9ad0-3462b52b7fdf" providerId="ADAL" clId="{729CD789-EBDA-4D82-ABB3-C451F9036908}" dt="2021-09-02T02:26:25.389" v="1972" actId="1076"/>
          <ac:spMkLst>
            <pc:docMk/>
            <pc:sldMk cId="3505844496" sldId="318"/>
            <ac:spMk id="2" creationId="{76C9A951-DA63-4B10-9B09-84C25C8CDB01}"/>
          </ac:spMkLst>
        </pc:spChg>
        <pc:spChg chg="mod">
          <ac:chgData name="Rohit J Kate" userId="6acfeb0a-1742-4fee-9ad0-3462b52b7fdf" providerId="ADAL" clId="{729CD789-EBDA-4D82-ABB3-C451F9036908}" dt="2021-09-02T02:42:25.141" v="2316" actId="6549"/>
          <ac:spMkLst>
            <pc:docMk/>
            <pc:sldMk cId="3505844496" sldId="318"/>
            <ac:spMk id="3" creationId="{22E8E9ED-DB25-45A2-80EA-C691A33328D1}"/>
          </ac:spMkLst>
        </pc:spChg>
      </pc:sldChg>
      <pc:sldChg chg="modSp new mod ord">
        <pc:chgData name="Rohit J Kate" userId="6acfeb0a-1742-4fee-9ad0-3462b52b7fdf" providerId="ADAL" clId="{729CD789-EBDA-4D82-ABB3-C451F9036908}" dt="2021-09-02T04:20:58.266" v="3853" actId="20577"/>
        <pc:sldMkLst>
          <pc:docMk/>
          <pc:sldMk cId="3439197814" sldId="319"/>
        </pc:sldMkLst>
        <pc:spChg chg="mod">
          <ac:chgData name="Rohit J Kate" userId="6acfeb0a-1742-4fee-9ad0-3462b52b7fdf" providerId="ADAL" clId="{729CD789-EBDA-4D82-ABB3-C451F9036908}" dt="2021-09-02T04:09:35.349" v="3552" actId="20577"/>
          <ac:spMkLst>
            <pc:docMk/>
            <pc:sldMk cId="3439197814" sldId="319"/>
            <ac:spMk id="2" creationId="{48229177-AA56-4892-BC38-BA61DA249E0B}"/>
          </ac:spMkLst>
        </pc:spChg>
        <pc:spChg chg="mod">
          <ac:chgData name="Rohit J Kate" userId="6acfeb0a-1742-4fee-9ad0-3462b52b7fdf" providerId="ADAL" clId="{729CD789-EBDA-4D82-ABB3-C451F9036908}" dt="2021-09-02T04:20:58.266" v="3853" actId="20577"/>
          <ac:spMkLst>
            <pc:docMk/>
            <pc:sldMk cId="3439197814" sldId="319"/>
            <ac:spMk id="3" creationId="{045CF45E-BB7B-403D-A975-A57F0896569B}"/>
          </ac:spMkLst>
        </pc:spChg>
      </pc:sldChg>
      <pc:sldChg chg="modSp add mod">
        <pc:chgData name="Rohit J Kate" userId="6acfeb0a-1742-4fee-9ad0-3462b52b7fdf" providerId="ADAL" clId="{729CD789-EBDA-4D82-ABB3-C451F9036908}" dt="2021-09-02T04:20:33.819" v="3842" actId="5793"/>
        <pc:sldMkLst>
          <pc:docMk/>
          <pc:sldMk cId="3374085152" sldId="320"/>
        </pc:sldMkLst>
        <pc:spChg chg="mod">
          <ac:chgData name="Rohit J Kate" userId="6acfeb0a-1742-4fee-9ad0-3462b52b7fdf" providerId="ADAL" clId="{729CD789-EBDA-4D82-ABB3-C451F9036908}" dt="2021-09-02T04:20:33.819" v="3842" actId="5793"/>
          <ac:spMkLst>
            <pc:docMk/>
            <pc:sldMk cId="3374085152" sldId="320"/>
            <ac:spMk id="3" creationId="{045CF45E-BB7B-403D-A975-A57F0896569B}"/>
          </ac:spMkLst>
        </pc:spChg>
      </pc:sldChg>
      <pc:sldChg chg="modSp new mod">
        <pc:chgData name="Rohit J Kate" userId="6acfeb0a-1742-4fee-9ad0-3462b52b7fdf" providerId="ADAL" clId="{729CD789-EBDA-4D82-ABB3-C451F9036908}" dt="2021-09-02T05:00:15.547" v="4793" actId="6549"/>
        <pc:sldMkLst>
          <pc:docMk/>
          <pc:sldMk cId="907660351" sldId="321"/>
        </pc:sldMkLst>
        <pc:spChg chg="mod">
          <ac:chgData name="Rohit J Kate" userId="6acfeb0a-1742-4fee-9ad0-3462b52b7fdf" providerId="ADAL" clId="{729CD789-EBDA-4D82-ABB3-C451F9036908}" dt="2021-09-02T05:00:15.547" v="4793" actId="6549"/>
          <ac:spMkLst>
            <pc:docMk/>
            <pc:sldMk cId="907660351" sldId="321"/>
            <ac:spMk id="2" creationId="{AAFA7CDE-DB1B-414A-9585-644A65480B57}"/>
          </ac:spMkLst>
        </pc:spChg>
        <pc:spChg chg="mod">
          <ac:chgData name="Rohit J Kate" userId="6acfeb0a-1742-4fee-9ad0-3462b52b7fdf" providerId="ADAL" clId="{729CD789-EBDA-4D82-ABB3-C451F9036908}" dt="2021-09-02T04:59:15.865" v="4792" actId="20577"/>
          <ac:spMkLst>
            <pc:docMk/>
            <pc:sldMk cId="907660351" sldId="321"/>
            <ac:spMk id="3" creationId="{0AFDEB90-FB1B-455F-B410-77020BCF71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1E00C8-BBFC-4A79-A3EB-BFEF4744DCE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8B299849-91D8-42DA-8C82-75A99C63928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93E1C91-0E93-4B41-BC2E-9C28A112EA12}" type="datetimeFigureOut">
              <a:rPr lang="en-US"/>
              <a:pPr>
                <a:defRPr/>
              </a:pPr>
              <a:t>9/6/2023</a:t>
            </a:fld>
            <a:endParaRPr lang="en-US"/>
          </a:p>
        </p:txBody>
      </p:sp>
      <p:sp>
        <p:nvSpPr>
          <p:cNvPr id="4" name="Slide Image Placeholder 3">
            <a:extLst>
              <a:ext uri="{FF2B5EF4-FFF2-40B4-BE49-F238E27FC236}">
                <a16:creationId xmlns:a16="http://schemas.microsoft.com/office/drawing/2014/main" id="{8BA3C516-D199-4BA7-AE36-D70E4433AFD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4820B19-0EE5-4963-A58F-34FC2D5E88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8E094A4-4AA4-4C90-BAF5-315AE0963F9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3622D59-37E3-462C-94FE-983EFE8B332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92F26B4-3C9F-4794-ABE7-2DE33F7A613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E3195C5-E1EF-4D08-9101-F1A2B98D64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EB302E43-A5B8-45A3-A14F-462089D039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A1AAEF0-8BA4-4F5A-9346-F6F5C650FE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1521FCF3-D001-4B71-A08A-5EE950A701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16DC723-3C41-4374-94AC-76AE6A4E8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7CC459CB-7B3D-4B64-8270-AA659B12CD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297307D-FEC0-4B93-AF8A-6548F17578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5A34C885-432C-4FF9-917E-4B4A30E0A3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16DC723-3C41-4374-94AC-76AE6A4E8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7CC459CB-7B3D-4B64-8270-AA659B12CD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297945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16DC723-3C41-4374-94AC-76AE6A4E8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7CC459CB-7B3D-4B64-8270-AA659B12CD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Tree>
    <p:extLst>
      <p:ext uri="{BB962C8B-B14F-4D97-AF65-F5344CB8AC3E}">
        <p14:creationId xmlns:p14="http://schemas.microsoft.com/office/powerpoint/2010/main" val="79805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06437C8-0880-4E2A-A2D5-0B760AFC56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A597ACF3-0D27-4FD2-ADE5-2573D931EB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36DDC12-D346-4AD1-9209-EA8C44DA1F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A5CE420D-A642-4517-BBB6-B4A2983F61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63F417-0325-4632-BC1D-85008F8D0D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2FB6EE88-FEF0-41F4-B008-97B84808A2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D243BA8-DFDC-4816-ABB8-D4F3CE28A7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87257BBF-6CFC-4493-A250-AA7CDC03B8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7B94628-A3B4-4283-BF14-3A4F67F2AA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90BA32E4-81FC-4B3A-98BD-9E95598D7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1EEF7CB-CA93-4761-9854-C0BD3D7EBC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a:extLst>
              <a:ext uri="{FF2B5EF4-FFF2-40B4-BE49-F238E27FC236}">
                <a16:creationId xmlns:a16="http://schemas.microsoft.com/office/drawing/2014/main" id="{369B7197-D83A-42CC-ACE3-08F0089838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FF97CE9-BD13-43BD-A4E8-EDF4357ADD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2CA9DED9-D667-4CF2-AEA7-D1EF86F87E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BB497E7-5F15-44F9-A812-36AD44ED24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22DF0B05-64E2-4AD1-AA8E-067A45843C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098595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98CD258-FEF6-4A28-8DE6-9F764E9F69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AF130E09-61A5-4624-8D16-5F7B393584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840FF75-9DBE-4AAB-A43D-7B0706B7C9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A6EA4C-11FD-40C1-AF00-03424A4DAB44}" type="slidenum">
              <a:rPr lang="en-US" altLang="zh-CN"/>
              <a:pPr eaLnBrk="1" hangingPunct="1"/>
              <a:t>10</a:t>
            </a:fld>
            <a:endParaRPr lang="en-US" altLang="zh-CN"/>
          </a:p>
        </p:txBody>
      </p:sp>
      <p:sp>
        <p:nvSpPr>
          <p:cNvPr id="63491" name="Rectangle 2">
            <a:extLst>
              <a:ext uri="{FF2B5EF4-FFF2-40B4-BE49-F238E27FC236}">
                <a16:creationId xmlns:a16="http://schemas.microsoft.com/office/drawing/2014/main" id="{9B2C82A6-6A79-484B-9ADA-6CCFC7D6EC1E}"/>
              </a:ext>
            </a:extLst>
          </p:cNvPr>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63492" name="Rectangle 3">
            <a:extLst>
              <a:ext uri="{FF2B5EF4-FFF2-40B4-BE49-F238E27FC236}">
                <a16:creationId xmlns:a16="http://schemas.microsoft.com/office/drawing/2014/main" id="{C41DC018-BA0A-4307-8907-4BE6218BE86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32" tIns="45716" rIns="91432" bIns="45716"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FED6143-EBCE-4539-A993-826B4BE799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EC3A14-8348-47F8-89B6-03E1AAB242FE}" type="slidenum">
              <a:rPr lang="en-US" altLang="zh-CN"/>
              <a:pPr eaLnBrk="1" hangingPunct="1"/>
              <a:t>11</a:t>
            </a:fld>
            <a:endParaRPr lang="en-US" altLang="zh-CN"/>
          </a:p>
        </p:txBody>
      </p:sp>
      <p:sp>
        <p:nvSpPr>
          <p:cNvPr id="64515" name="Rectangle 2">
            <a:extLst>
              <a:ext uri="{FF2B5EF4-FFF2-40B4-BE49-F238E27FC236}">
                <a16:creationId xmlns:a16="http://schemas.microsoft.com/office/drawing/2014/main" id="{398ED0D2-E530-48D4-B407-11A350F7CE4D}"/>
              </a:ext>
            </a:extLst>
          </p:cNvPr>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64516" name="Rectangle 3">
            <a:extLst>
              <a:ext uri="{FF2B5EF4-FFF2-40B4-BE49-F238E27FC236}">
                <a16:creationId xmlns:a16="http://schemas.microsoft.com/office/drawing/2014/main" id="{60B78D8C-9D52-4465-BBF7-C9A201451AC2}"/>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32" tIns="45716" rIns="91432" bIns="45716"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9B4D793C-8677-4F44-80E2-72A37F15DF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91EAE8-DED4-4578-AFF3-BE19B88E63A8}" type="slidenum">
              <a:rPr lang="en-US" altLang="zh-CN"/>
              <a:pPr eaLnBrk="1" hangingPunct="1"/>
              <a:t>12</a:t>
            </a:fld>
            <a:endParaRPr lang="en-US" altLang="zh-CN"/>
          </a:p>
        </p:txBody>
      </p:sp>
      <p:sp>
        <p:nvSpPr>
          <p:cNvPr id="65539" name="Rectangle 2">
            <a:extLst>
              <a:ext uri="{FF2B5EF4-FFF2-40B4-BE49-F238E27FC236}">
                <a16:creationId xmlns:a16="http://schemas.microsoft.com/office/drawing/2014/main" id="{53BA299D-C05C-4FC6-9D43-90A81EA88470}"/>
              </a:ext>
            </a:extLst>
          </p:cNvPr>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65540" name="Rectangle 3">
            <a:extLst>
              <a:ext uri="{FF2B5EF4-FFF2-40B4-BE49-F238E27FC236}">
                <a16:creationId xmlns:a16="http://schemas.microsoft.com/office/drawing/2014/main" id="{E31A6E6C-DB62-4743-BCB1-58716321AAE5}"/>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1432" tIns="45716" rIns="91432" bIns="45716"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2EB14A4-CAAD-4A84-AA3C-0AC610DD70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1FBBBF-7F5E-4C6A-877E-626E6100DE5D}" type="slidenum">
              <a:rPr lang="en-US" altLang="zh-CN"/>
              <a:pPr eaLnBrk="1" hangingPunct="1"/>
              <a:t>13</a:t>
            </a:fld>
            <a:endParaRPr lang="en-US" altLang="zh-CN"/>
          </a:p>
        </p:txBody>
      </p:sp>
      <p:sp>
        <p:nvSpPr>
          <p:cNvPr id="66563" name="Rectangle 2">
            <a:extLst>
              <a:ext uri="{FF2B5EF4-FFF2-40B4-BE49-F238E27FC236}">
                <a16:creationId xmlns:a16="http://schemas.microsoft.com/office/drawing/2014/main" id="{052D34F2-2062-483F-9599-20C5112C3900}"/>
              </a:ext>
            </a:extLst>
          </p:cNvPr>
          <p:cNvSpPr>
            <a:spLocks noGrp="1" noRot="1" noChangeAspect="1" noChangeArrowheads="1" noTextEdit="1"/>
          </p:cNvSpPr>
          <p:nvPr>
            <p:ph type="sldImg"/>
          </p:nvPr>
        </p:nvSpPr>
        <p:spPr bwMode="auto">
          <a:xfrm>
            <a:off x="1144588" y="685800"/>
            <a:ext cx="4570412" cy="3429000"/>
          </a:xfrm>
          <a:solidFill>
            <a:srgbClr val="FFFFFF"/>
          </a:solidFill>
          <a:ln>
            <a:solidFill>
              <a:srgbClr val="000000"/>
            </a:solidFill>
            <a:miter lim="800000"/>
            <a:headEnd/>
            <a:tailEnd/>
          </a:ln>
        </p:spPr>
      </p:sp>
      <p:sp>
        <p:nvSpPr>
          <p:cNvPr id="66564" name="Rectangle 3">
            <a:extLst>
              <a:ext uri="{FF2B5EF4-FFF2-40B4-BE49-F238E27FC236}">
                <a16:creationId xmlns:a16="http://schemas.microsoft.com/office/drawing/2014/main" id="{6BCE576B-7D10-4D57-BA1B-99A4DB86E7C5}"/>
              </a:ext>
            </a:extLst>
          </p:cNvPr>
          <p:cNvSpPr>
            <a:spLocks noGrp="1" noChangeArrowheads="1"/>
          </p:cNvSpPr>
          <p:nvPr>
            <p:ph type="body" idx="1"/>
          </p:nvPr>
        </p:nvSpPr>
        <p:spPr bwMode="auto">
          <a:xfrm>
            <a:off x="915988" y="4343400"/>
            <a:ext cx="5026025"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F18DEC7-C25F-4630-949B-40B860A67C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563696B-D605-4D77-AB33-B011787071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F0E8AFD-930E-4A57-8D37-7C15717BAAF7}"/>
              </a:ext>
            </a:extLst>
          </p:cNvPr>
          <p:cNvSpPr>
            <a:spLocks noGrp="1"/>
          </p:cNvSpPr>
          <p:nvPr>
            <p:ph type="dt" sz="half" idx="10"/>
          </p:nvPr>
        </p:nvSpPr>
        <p:spPr/>
        <p:txBody>
          <a:bodyPr/>
          <a:lstStyle>
            <a:lvl1pPr>
              <a:defRPr/>
            </a:lvl1pPr>
          </a:lstStyle>
          <a:p>
            <a:pPr>
              <a:defRPr/>
            </a:pPr>
            <a:fld id="{39270504-B605-4E88-973C-0AF3598B4D41}" type="datetime1">
              <a:rPr lang="en-US" smtClean="0"/>
              <a:t>9/6/2023</a:t>
            </a:fld>
            <a:endParaRPr lang="en-US"/>
          </a:p>
        </p:txBody>
      </p:sp>
      <p:sp>
        <p:nvSpPr>
          <p:cNvPr id="5" name="Footer Placeholder 4">
            <a:extLst>
              <a:ext uri="{FF2B5EF4-FFF2-40B4-BE49-F238E27FC236}">
                <a16:creationId xmlns:a16="http://schemas.microsoft.com/office/drawing/2014/main" id="{2B7D43EC-ECE9-4E3A-9F5E-F474FF49C3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3D06D6-DEDC-45B2-80BC-DFDCE4A3C00C}"/>
              </a:ext>
            </a:extLst>
          </p:cNvPr>
          <p:cNvSpPr>
            <a:spLocks noGrp="1"/>
          </p:cNvSpPr>
          <p:nvPr>
            <p:ph type="sldNum" sz="quarter" idx="12"/>
          </p:nvPr>
        </p:nvSpPr>
        <p:spPr/>
        <p:txBody>
          <a:bodyPr/>
          <a:lstStyle>
            <a:lvl1pPr>
              <a:defRPr/>
            </a:lvl1pPr>
          </a:lstStyle>
          <a:p>
            <a:fld id="{7AB70E75-69EF-4792-BA8E-ED71DE57B01E}" type="slidenum">
              <a:rPr lang="en-US" altLang="en-US"/>
              <a:pPr/>
              <a:t>‹#›</a:t>
            </a:fld>
            <a:endParaRPr lang="en-US" altLang="en-US"/>
          </a:p>
        </p:txBody>
      </p:sp>
    </p:spTree>
    <p:extLst>
      <p:ext uri="{BB962C8B-B14F-4D97-AF65-F5344CB8AC3E}">
        <p14:creationId xmlns:p14="http://schemas.microsoft.com/office/powerpoint/2010/main" val="307170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5F6D7-D6D3-43C9-91F0-4C46DF6BEEA9}"/>
              </a:ext>
            </a:extLst>
          </p:cNvPr>
          <p:cNvSpPr>
            <a:spLocks noGrp="1"/>
          </p:cNvSpPr>
          <p:nvPr>
            <p:ph type="dt" sz="half" idx="10"/>
          </p:nvPr>
        </p:nvSpPr>
        <p:spPr/>
        <p:txBody>
          <a:bodyPr/>
          <a:lstStyle>
            <a:lvl1pPr>
              <a:defRPr/>
            </a:lvl1pPr>
          </a:lstStyle>
          <a:p>
            <a:pPr>
              <a:defRPr/>
            </a:pPr>
            <a:fld id="{510A9FCC-9445-4158-85FC-5FC84FAD91BF}" type="datetime1">
              <a:rPr lang="en-US" smtClean="0"/>
              <a:t>9/6/2023</a:t>
            </a:fld>
            <a:endParaRPr lang="en-US"/>
          </a:p>
        </p:txBody>
      </p:sp>
      <p:sp>
        <p:nvSpPr>
          <p:cNvPr id="5" name="Footer Placeholder 4">
            <a:extLst>
              <a:ext uri="{FF2B5EF4-FFF2-40B4-BE49-F238E27FC236}">
                <a16:creationId xmlns:a16="http://schemas.microsoft.com/office/drawing/2014/main" id="{7D6EC9C9-F39E-4C58-A044-E9BA997E94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36892B-64FE-4B1D-80E0-9741EF498D36}"/>
              </a:ext>
            </a:extLst>
          </p:cNvPr>
          <p:cNvSpPr>
            <a:spLocks noGrp="1"/>
          </p:cNvSpPr>
          <p:nvPr>
            <p:ph type="sldNum" sz="quarter" idx="12"/>
          </p:nvPr>
        </p:nvSpPr>
        <p:spPr/>
        <p:txBody>
          <a:bodyPr/>
          <a:lstStyle>
            <a:lvl1pPr>
              <a:defRPr/>
            </a:lvl1pPr>
          </a:lstStyle>
          <a:p>
            <a:fld id="{0FC49CFD-3B41-40AA-87AB-A82E4E470BED}" type="slidenum">
              <a:rPr lang="en-US" altLang="en-US"/>
              <a:pPr/>
              <a:t>‹#›</a:t>
            </a:fld>
            <a:endParaRPr lang="en-US" altLang="en-US"/>
          </a:p>
        </p:txBody>
      </p:sp>
    </p:spTree>
    <p:extLst>
      <p:ext uri="{BB962C8B-B14F-4D97-AF65-F5344CB8AC3E}">
        <p14:creationId xmlns:p14="http://schemas.microsoft.com/office/powerpoint/2010/main" val="260511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F10BE-19B1-4ADB-93F1-F217DFAEF3E0}"/>
              </a:ext>
            </a:extLst>
          </p:cNvPr>
          <p:cNvSpPr>
            <a:spLocks noGrp="1"/>
          </p:cNvSpPr>
          <p:nvPr>
            <p:ph type="dt" sz="half" idx="10"/>
          </p:nvPr>
        </p:nvSpPr>
        <p:spPr/>
        <p:txBody>
          <a:bodyPr/>
          <a:lstStyle>
            <a:lvl1pPr>
              <a:defRPr/>
            </a:lvl1pPr>
          </a:lstStyle>
          <a:p>
            <a:pPr>
              <a:defRPr/>
            </a:pPr>
            <a:fld id="{5339E178-E214-44BD-AE1E-E50D668ABDD7}" type="datetime1">
              <a:rPr lang="en-US" smtClean="0"/>
              <a:t>9/6/2023</a:t>
            </a:fld>
            <a:endParaRPr lang="en-US"/>
          </a:p>
        </p:txBody>
      </p:sp>
      <p:sp>
        <p:nvSpPr>
          <p:cNvPr id="5" name="Footer Placeholder 4">
            <a:extLst>
              <a:ext uri="{FF2B5EF4-FFF2-40B4-BE49-F238E27FC236}">
                <a16:creationId xmlns:a16="http://schemas.microsoft.com/office/drawing/2014/main" id="{CAF28FEB-3FA0-46D3-B398-F87E13052F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D8A3EE-92E7-4D71-A58D-DF8425E6C26D}"/>
              </a:ext>
            </a:extLst>
          </p:cNvPr>
          <p:cNvSpPr>
            <a:spLocks noGrp="1"/>
          </p:cNvSpPr>
          <p:nvPr>
            <p:ph type="sldNum" sz="quarter" idx="12"/>
          </p:nvPr>
        </p:nvSpPr>
        <p:spPr/>
        <p:txBody>
          <a:bodyPr/>
          <a:lstStyle>
            <a:lvl1pPr>
              <a:defRPr/>
            </a:lvl1pPr>
          </a:lstStyle>
          <a:p>
            <a:fld id="{CE283061-7EC2-48FD-97FB-495122EAD58E}" type="slidenum">
              <a:rPr lang="en-US" altLang="en-US"/>
              <a:pPr/>
              <a:t>‹#›</a:t>
            </a:fld>
            <a:endParaRPr lang="en-US" altLang="en-US"/>
          </a:p>
        </p:txBody>
      </p:sp>
    </p:spTree>
    <p:extLst>
      <p:ext uri="{BB962C8B-B14F-4D97-AF65-F5344CB8AC3E}">
        <p14:creationId xmlns:p14="http://schemas.microsoft.com/office/powerpoint/2010/main" val="108840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FF"/>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a:solidFill>
                  <a:srgbClr val="009900"/>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BA027F-8AF4-4511-8757-5E39EC591E7C}"/>
              </a:ext>
            </a:extLst>
          </p:cNvPr>
          <p:cNvSpPr>
            <a:spLocks noGrp="1"/>
          </p:cNvSpPr>
          <p:nvPr>
            <p:ph type="dt" sz="half" idx="10"/>
          </p:nvPr>
        </p:nvSpPr>
        <p:spPr/>
        <p:txBody>
          <a:bodyPr/>
          <a:lstStyle>
            <a:lvl1pPr>
              <a:defRPr/>
            </a:lvl1pPr>
          </a:lstStyle>
          <a:p>
            <a:pPr>
              <a:defRPr/>
            </a:pPr>
            <a:fld id="{A30F2CA7-1317-448E-ABD3-6C1CD0247F4F}" type="datetime1">
              <a:rPr lang="en-US" smtClean="0"/>
              <a:t>9/6/2023</a:t>
            </a:fld>
            <a:endParaRPr lang="en-US"/>
          </a:p>
        </p:txBody>
      </p:sp>
      <p:sp>
        <p:nvSpPr>
          <p:cNvPr id="5" name="Footer Placeholder 4">
            <a:extLst>
              <a:ext uri="{FF2B5EF4-FFF2-40B4-BE49-F238E27FC236}">
                <a16:creationId xmlns:a16="http://schemas.microsoft.com/office/drawing/2014/main" id="{06AB8B6E-7F93-4852-8853-B77CD22FCC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DF25FE-7AB8-49C3-8622-FFD1A91D8280}"/>
              </a:ext>
            </a:extLst>
          </p:cNvPr>
          <p:cNvSpPr>
            <a:spLocks noGrp="1"/>
          </p:cNvSpPr>
          <p:nvPr>
            <p:ph type="sldNum" sz="quarter" idx="12"/>
          </p:nvPr>
        </p:nvSpPr>
        <p:spPr/>
        <p:txBody>
          <a:bodyPr/>
          <a:lstStyle>
            <a:lvl1pPr>
              <a:defRPr/>
            </a:lvl1pPr>
          </a:lstStyle>
          <a:p>
            <a:fld id="{47B817CF-4E6D-4B0A-AF73-C86BF0A455A1}" type="slidenum">
              <a:rPr lang="en-US" altLang="en-US"/>
              <a:pPr/>
              <a:t>‹#›</a:t>
            </a:fld>
            <a:endParaRPr lang="en-US" altLang="en-US"/>
          </a:p>
        </p:txBody>
      </p:sp>
    </p:spTree>
    <p:extLst>
      <p:ext uri="{BB962C8B-B14F-4D97-AF65-F5344CB8AC3E}">
        <p14:creationId xmlns:p14="http://schemas.microsoft.com/office/powerpoint/2010/main" val="412896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FE034B-C33A-40D4-B9AA-6BAB21C85694}"/>
              </a:ext>
            </a:extLst>
          </p:cNvPr>
          <p:cNvSpPr>
            <a:spLocks noGrp="1"/>
          </p:cNvSpPr>
          <p:nvPr>
            <p:ph type="dt" sz="half" idx="10"/>
          </p:nvPr>
        </p:nvSpPr>
        <p:spPr/>
        <p:txBody>
          <a:bodyPr/>
          <a:lstStyle>
            <a:lvl1pPr>
              <a:defRPr/>
            </a:lvl1pPr>
          </a:lstStyle>
          <a:p>
            <a:pPr>
              <a:defRPr/>
            </a:pPr>
            <a:fld id="{8B1D7D4B-312B-469D-9696-5D69660A1BB6}" type="datetime1">
              <a:rPr lang="en-US" smtClean="0"/>
              <a:t>9/6/2023</a:t>
            </a:fld>
            <a:endParaRPr lang="en-US"/>
          </a:p>
        </p:txBody>
      </p:sp>
      <p:sp>
        <p:nvSpPr>
          <p:cNvPr id="5" name="Footer Placeholder 4">
            <a:extLst>
              <a:ext uri="{FF2B5EF4-FFF2-40B4-BE49-F238E27FC236}">
                <a16:creationId xmlns:a16="http://schemas.microsoft.com/office/drawing/2014/main" id="{6E74ED4B-2265-467B-B86A-6DA17DA370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06CD15-F893-47BE-B3ED-06FC5C5761F7}"/>
              </a:ext>
            </a:extLst>
          </p:cNvPr>
          <p:cNvSpPr>
            <a:spLocks noGrp="1"/>
          </p:cNvSpPr>
          <p:nvPr>
            <p:ph type="sldNum" sz="quarter" idx="12"/>
          </p:nvPr>
        </p:nvSpPr>
        <p:spPr/>
        <p:txBody>
          <a:bodyPr/>
          <a:lstStyle>
            <a:lvl1pPr>
              <a:defRPr/>
            </a:lvl1pPr>
          </a:lstStyle>
          <a:p>
            <a:fld id="{024BC2B6-80E1-4BA8-8D42-705DA6E77C1B}" type="slidenum">
              <a:rPr lang="en-US" altLang="en-US"/>
              <a:pPr/>
              <a:t>‹#›</a:t>
            </a:fld>
            <a:endParaRPr lang="en-US" altLang="en-US"/>
          </a:p>
        </p:txBody>
      </p:sp>
    </p:spTree>
    <p:extLst>
      <p:ext uri="{BB962C8B-B14F-4D97-AF65-F5344CB8AC3E}">
        <p14:creationId xmlns:p14="http://schemas.microsoft.com/office/powerpoint/2010/main" val="280321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BC601CE-D7E7-4902-814E-665380760C0E}"/>
              </a:ext>
            </a:extLst>
          </p:cNvPr>
          <p:cNvSpPr>
            <a:spLocks noGrp="1"/>
          </p:cNvSpPr>
          <p:nvPr>
            <p:ph type="dt" sz="half" idx="10"/>
          </p:nvPr>
        </p:nvSpPr>
        <p:spPr/>
        <p:txBody>
          <a:bodyPr/>
          <a:lstStyle>
            <a:lvl1pPr>
              <a:defRPr/>
            </a:lvl1pPr>
          </a:lstStyle>
          <a:p>
            <a:pPr>
              <a:defRPr/>
            </a:pPr>
            <a:fld id="{4F81EE21-2109-4D30-80E1-EBBEF6F990C3}" type="datetime1">
              <a:rPr lang="en-US" smtClean="0"/>
              <a:t>9/6/2023</a:t>
            </a:fld>
            <a:endParaRPr lang="en-US"/>
          </a:p>
        </p:txBody>
      </p:sp>
      <p:sp>
        <p:nvSpPr>
          <p:cNvPr id="6" name="Footer Placeholder 4">
            <a:extLst>
              <a:ext uri="{FF2B5EF4-FFF2-40B4-BE49-F238E27FC236}">
                <a16:creationId xmlns:a16="http://schemas.microsoft.com/office/drawing/2014/main" id="{0EEB2DCB-C699-4D7C-8359-BA466DE45D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45701C3-9693-4AD4-8588-FC8D3244CD1B}"/>
              </a:ext>
            </a:extLst>
          </p:cNvPr>
          <p:cNvSpPr>
            <a:spLocks noGrp="1"/>
          </p:cNvSpPr>
          <p:nvPr>
            <p:ph type="sldNum" sz="quarter" idx="12"/>
          </p:nvPr>
        </p:nvSpPr>
        <p:spPr/>
        <p:txBody>
          <a:bodyPr/>
          <a:lstStyle>
            <a:lvl1pPr>
              <a:defRPr/>
            </a:lvl1pPr>
          </a:lstStyle>
          <a:p>
            <a:fld id="{D49FE261-B4D5-4221-8D64-02DB3CFB0EDD}" type="slidenum">
              <a:rPr lang="en-US" altLang="en-US"/>
              <a:pPr/>
              <a:t>‹#›</a:t>
            </a:fld>
            <a:endParaRPr lang="en-US" altLang="en-US"/>
          </a:p>
        </p:txBody>
      </p:sp>
    </p:spTree>
    <p:extLst>
      <p:ext uri="{BB962C8B-B14F-4D97-AF65-F5344CB8AC3E}">
        <p14:creationId xmlns:p14="http://schemas.microsoft.com/office/powerpoint/2010/main" val="376592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0698ED5-0717-48C1-955B-966E5AAC8EDC}"/>
              </a:ext>
            </a:extLst>
          </p:cNvPr>
          <p:cNvSpPr>
            <a:spLocks noGrp="1"/>
          </p:cNvSpPr>
          <p:nvPr>
            <p:ph type="dt" sz="half" idx="10"/>
          </p:nvPr>
        </p:nvSpPr>
        <p:spPr/>
        <p:txBody>
          <a:bodyPr/>
          <a:lstStyle>
            <a:lvl1pPr>
              <a:defRPr/>
            </a:lvl1pPr>
          </a:lstStyle>
          <a:p>
            <a:pPr>
              <a:defRPr/>
            </a:pPr>
            <a:fld id="{AE33E077-EFB3-4429-B263-F65D622062F8}" type="datetime1">
              <a:rPr lang="en-US" smtClean="0"/>
              <a:t>9/6/2023</a:t>
            </a:fld>
            <a:endParaRPr lang="en-US"/>
          </a:p>
        </p:txBody>
      </p:sp>
      <p:sp>
        <p:nvSpPr>
          <p:cNvPr id="8" name="Footer Placeholder 4">
            <a:extLst>
              <a:ext uri="{FF2B5EF4-FFF2-40B4-BE49-F238E27FC236}">
                <a16:creationId xmlns:a16="http://schemas.microsoft.com/office/drawing/2014/main" id="{9E35B17B-639B-4909-AAE9-A7EB2163001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58E32E-59EF-47E4-A8AD-85BF23EF0DD4}"/>
              </a:ext>
            </a:extLst>
          </p:cNvPr>
          <p:cNvSpPr>
            <a:spLocks noGrp="1"/>
          </p:cNvSpPr>
          <p:nvPr>
            <p:ph type="sldNum" sz="quarter" idx="12"/>
          </p:nvPr>
        </p:nvSpPr>
        <p:spPr/>
        <p:txBody>
          <a:bodyPr/>
          <a:lstStyle>
            <a:lvl1pPr>
              <a:defRPr/>
            </a:lvl1pPr>
          </a:lstStyle>
          <a:p>
            <a:fld id="{11B573D2-6F8F-4EE9-947E-B8397353E6A9}" type="slidenum">
              <a:rPr lang="en-US" altLang="en-US"/>
              <a:pPr/>
              <a:t>‹#›</a:t>
            </a:fld>
            <a:endParaRPr lang="en-US" altLang="en-US"/>
          </a:p>
        </p:txBody>
      </p:sp>
    </p:spTree>
    <p:extLst>
      <p:ext uri="{BB962C8B-B14F-4D97-AF65-F5344CB8AC3E}">
        <p14:creationId xmlns:p14="http://schemas.microsoft.com/office/powerpoint/2010/main" val="147873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A3B4610-C037-48C7-A79F-D6EE95E0073E}"/>
              </a:ext>
            </a:extLst>
          </p:cNvPr>
          <p:cNvSpPr>
            <a:spLocks noGrp="1"/>
          </p:cNvSpPr>
          <p:nvPr>
            <p:ph type="dt" sz="half" idx="10"/>
          </p:nvPr>
        </p:nvSpPr>
        <p:spPr/>
        <p:txBody>
          <a:bodyPr/>
          <a:lstStyle>
            <a:lvl1pPr>
              <a:defRPr/>
            </a:lvl1pPr>
          </a:lstStyle>
          <a:p>
            <a:pPr>
              <a:defRPr/>
            </a:pPr>
            <a:fld id="{240CC626-1868-4E90-B229-212ABA38900E}" type="datetime1">
              <a:rPr lang="en-US" smtClean="0"/>
              <a:t>9/6/2023</a:t>
            </a:fld>
            <a:endParaRPr lang="en-US"/>
          </a:p>
        </p:txBody>
      </p:sp>
      <p:sp>
        <p:nvSpPr>
          <p:cNvPr id="4" name="Footer Placeholder 4">
            <a:extLst>
              <a:ext uri="{FF2B5EF4-FFF2-40B4-BE49-F238E27FC236}">
                <a16:creationId xmlns:a16="http://schemas.microsoft.com/office/drawing/2014/main" id="{57C0F8C6-56EA-40C7-83D9-ED03C6607D3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AECC2F8-0488-4E0C-BB7A-2D5F9981C8C3}"/>
              </a:ext>
            </a:extLst>
          </p:cNvPr>
          <p:cNvSpPr>
            <a:spLocks noGrp="1"/>
          </p:cNvSpPr>
          <p:nvPr>
            <p:ph type="sldNum" sz="quarter" idx="12"/>
          </p:nvPr>
        </p:nvSpPr>
        <p:spPr/>
        <p:txBody>
          <a:bodyPr/>
          <a:lstStyle>
            <a:lvl1pPr>
              <a:defRPr/>
            </a:lvl1pPr>
          </a:lstStyle>
          <a:p>
            <a:fld id="{68F5BB2F-897B-4486-8129-CCF7238D9065}" type="slidenum">
              <a:rPr lang="en-US" altLang="en-US"/>
              <a:pPr/>
              <a:t>‹#›</a:t>
            </a:fld>
            <a:endParaRPr lang="en-US" altLang="en-US"/>
          </a:p>
        </p:txBody>
      </p:sp>
    </p:spTree>
    <p:extLst>
      <p:ext uri="{BB962C8B-B14F-4D97-AF65-F5344CB8AC3E}">
        <p14:creationId xmlns:p14="http://schemas.microsoft.com/office/powerpoint/2010/main" val="32519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F1FEE4-D8BC-4EB6-8FF9-8D5DBF9E99A3}"/>
              </a:ext>
            </a:extLst>
          </p:cNvPr>
          <p:cNvSpPr>
            <a:spLocks noGrp="1"/>
          </p:cNvSpPr>
          <p:nvPr>
            <p:ph type="dt" sz="half" idx="10"/>
          </p:nvPr>
        </p:nvSpPr>
        <p:spPr/>
        <p:txBody>
          <a:bodyPr/>
          <a:lstStyle>
            <a:lvl1pPr>
              <a:defRPr/>
            </a:lvl1pPr>
          </a:lstStyle>
          <a:p>
            <a:pPr>
              <a:defRPr/>
            </a:pPr>
            <a:fld id="{BEA1FE5D-FC4F-44A2-97F6-AD18B5146E1F}" type="datetime1">
              <a:rPr lang="en-US" smtClean="0"/>
              <a:t>9/6/2023</a:t>
            </a:fld>
            <a:endParaRPr lang="en-US"/>
          </a:p>
        </p:txBody>
      </p:sp>
      <p:sp>
        <p:nvSpPr>
          <p:cNvPr id="3" name="Footer Placeholder 4">
            <a:extLst>
              <a:ext uri="{FF2B5EF4-FFF2-40B4-BE49-F238E27FC236}">
                <a16:creationId xmlns:a16="http://schemas.microsoft.com/office/drawing/2014/main" id="{0B81FEC8-5464-4D49-AD74-3FDA6595074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36D65E1-A213-4608-B21A-6DB2B86893F8}"/>
              </a:ext>
            </a:extLst>
          </p:cNvPr>
          <p:cNvSpPr>
            <a:spLocks noGrp="1"/>
          </p:cNvSpPr>
          <p:nvPr>
            <p:ph type="sldNum" sz="quarter" idx="12"/>
          </p:nvPr>
        </p:nvSpPr>
        <p:spPr/>
        <p:txBody>
          <a:bodyPr/>
          <a:lstStyle>
            <a:lvl1pPr>
              <a:defRPr/>
            </a:lvl1pPr>
          </a:lstStyle>
          <a:p>
            <a:fld id="{01C1CAFC-E51E-4E6F-9593-E4131849E7DC}" type="slidenum">
              <a:rPr lang="en-US" altLang="en-US"/>
              <a:pPr/>
              <a:t>‹#›</a:t>
            </a:fld>
            <a:endParaRPr lang="en-US" altLang="en-US"/>
          </a:p>
        </p:txBody>
      </p:sp>
    </p:spTree>
    <p:extLst>
      <p:ext uri="{BB962C8B-B14F-4D97-AF65-F5344CB8AC3E}">
        <p14:creationId xmlns:p14="http://schemas.microsoft.com/office/powerpoint/2010/main" val="405741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25388B-38C9-47AC-BE8D-30AB9AD21BD5}"/>
              </a:ext>
            </a:extLst>
          </p:cNvPr>
          <p:cNvSpPr>
            <a:spLocks noGrp="1"/>
          </p:cNvSpPr>
          <p:nvPr>
            <p:ph type="dt" sz="half" idx="10"/>
          </p:nvPr>
        </p:nvSpPr>
        <p:spPr/>
        <p:txBody>
          <a:bodyPr/>
          <a:lstStyle>
            <a:lvl1pPr>
              <a:defRPr/>
            </a:lvl1pPr>
          </a:lstStyle>
          <a:p>
            <a:pPr>
              <a:defRPr/>
            </a:pPr>
            <a:fld id="{916203CD-E93E-45A7-AA77-571969682C6C}" type="datetime1">
              <a:rPr lang="en-US" smtClean="0"/>
              <a:t>9/6/2023</a:t>
            </a:fld>
            <a:endParaRPr lang="en-US"/>
          </a:p>
        </p:txBody>
      </p:sp>
      <p:sp>
        <p:nvSpPr>
          <p:cNvPr id="6" name="Footer Placeholder 4">
            <a:extLst>
              <a:ext uri="{FF2B5EF4-FFF2-40B4-BE49-F238E27FC236}">
                <a16:creationId xmlns:a16="http://schemas.microsoft.com/office/drawing/2014/main" id="{00B64BD3-D999-449E-B426-A0B38BEAC0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515927-E470-4E37-83E8-1CD38E0369B9}"/>
              </a:ext>
            </a:extLst>
          </p:cNvPr>
          <p:cNvSpPr>
            <a:spLocks noGrp="1"/>
          </p:cNvSpPr>
          <p:nvPr>
            <p:ph type="sldNum" sz="quarter" idx="12"/>
          </p:nvPr>
        </p:nvSpPr>
        <p:spPr/>
        <p:txBody>
          <a:bodyPr/>
          <a:lstStyle>
            <a:lvl1pPr>
              <a:defRPr/>
            </a:lvl1pPr>
          </a:lstStyle>
          <a:p>
            <a:fld id="{3D2A9A08-A15C-482F-B80C-1FE69B38D9DE}" type="slidenum">
              <a:rPr lang="en-US" altLang="en-US"/>
              <a:pPr/>
              <a:t>‹#›</a:t>
            </a:fld>
            <a:endParaRPr lang="en-US" altLang="en-US"/>
          </a:p>
        </p:txBody>
      </p:sp>
    </p:spTree>
    <p:extLst>
      <p:ext uri="{BB962C8B-B14F-4D97-AF65-F5344CB8AC3E}">
        <p14:creationId xmlns:p14="http://schemas.microsoft.com/office/powerpoint/2010/main" val="278990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D35D689-6C92-428D-8E8D-0D06CE3C467E}"/>
              </a:ext>
            </a:extLst>
          </p:cNvPr>
          <p:cNvSpPr>
            <a:spLocks noGrp="1"/>
          </p:cNvSpPr>
          <p:nvPr>
            <p:ph type="dt" sz="half" idx="10"/>
          </p:nvPr>
        </p:nvSpPr>
        <p:spPr/>
        <p:txBody>
          <a:bodyPr/>
          <a:lstStyle>
            <a:lvl1pPr>
              <a:defRPr/>
            </a:lvl1pPr>
          </a:lstStyle>
          <a:p>
            <a:pPr>
              <a:defRPr/>
            </a:pPr>
            <a:fld id="{37DB6218-2A80-4B62-BCAF-AB73C851D872}" type="datetime1">
              <a:rPr lang="en-US" smtClean="0"/>
              <a:t>9/6/2023</a:t>
            </a:fld>
            <a:endParaRPr lang="en-US"/>
          </a:p>
        </p:txBody>
      </p:sp>
      <p:sp>
        <p:nvSpPr>
          <p:cNvPr id="6" name="Footer Placeholder 4">
            <a:extLst>
              <a:ext uri="{FF2B5EF4-FFF2-40B4-BE49-F238E27FC236}">
                <a16:creationId xmlns:a16="http://schemas.microsoft.com/office/drawing/2014/main" id="{6281F6DB-83A1-48AA-BCBC-0224981391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A02E8-C24E-41B1-8523-211BC8F6B02A}"/>
              </a:ext>
            </a:extLst>
          </p:cNvPr>
          <p:cNvSpPr>
            <a:spLocks noGrp="1"/>
          </p:cNvSpPr>
          <p:nvPr>
            <p:ph type="sldNum" sz="quarter" idx="12"/>
          </p:nvPr>
        </p:nvSpPr>
        <p:spPr/>
        <p:txBody>
          <a:bodyPr/>
          <a:lstStyle>
            <a:lvl1pPr>
              <a:defRPr/>
            </a:lvl1pPr>
          </a:lstStyle>
          <a:p>
            <a:fld id="{12E2B071-B01D-43FA-AE44-1532DB321754}" type="slidenum">
              <a:rPr lang="en-US" altLang="en-US"/>
              <a:pPr/>
              <a:t>‹#›</a:t>
            </a:fld>
            <a:endParaRPr lang="en-US" altLang="en-US"/>
          </a:p>
        </p:txBody>
      </p:sp>
    </p:spTree>
    <p:extLst>
      <p:ext uri="{BB962C8B-B14F-4D97-AF65-F5344CB8AC3E}">
        <p14:creationId xmlns:p14="http://schemas.microsoft.com/office/powerpoint/2010/main" val="278272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27B1B3-17D8-4347-8991-3BA2C3DC4B1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F6D152F-CA98-448A-A34D-88A8D730AB2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5728375-D93A-49FC-93F8-FA1C10AC88D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7E5F848-3C9C-4958-811A-0657B51621B6}" type="datetime1">
              <a:rPr lang="en-US" smtClean="0"/>
              <a:t>9/6/2023</a:t>
            </a:fld>
            <a:endParaRPr lang="en-US"/>
          </a:p>
        </p:txBody>
      </p:sp>
      <p:sp>
        <p:nvSpPr>
          <p:cNvPr id="5" name="Footer Placeholder 4">
            <a:extLst>
              <a:ext uri="{FF2B5EF4-FFF2-40B4-BE49-F238E27FC236}">
                <a16:creationId xmlns:a16="http://schemas.microsoft.com/office/drawing/2014/main" id="{48A3EAD7-15D9-414B-911D-7876DF1B617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6B12DEC-F0EC-4A2E-ADD6-2A4C28BB9FE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8B15F49-29BA-4CF1-850C-C2A0D3FBB1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schools.com/python/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458C-1D0E-4AD6-BC38-2EA40C36A6FD}"/>
              </a:ext>
            </a:extLst>
          </p:cNvPr>
          <p:cNvSpPr>
            <a:spLocks noGrp="1"/>
          </p:cNvSpPr>
          <p:nvPr>
            <p:ph type="ctrTitle"/>
          </p:nvPr>
        </p:nvSpPr>
        <p:spPr>
          <a:xfrm>
            <a:off x="495300" y="1926424"/>
            <a:ext cx="8153400" cy="1470025"/>
          </a:xfrm>
          <a:solidFill>
            <a:schemeClr val="bg1"/>
          </a:solidFill>
        </p:spPr>
        <p:txBody>
          <a:bodyPr rtlCol="0">
            <a:normAutofit fontScale="90000"/>
          </a:bodyPr>
          <a:lstStyle/>
          <a:p>
            <a:pPr eaLnBrk="1" fontAlgn="auto" hangingPunct="1">
              <a:spcAft>
                <a:spcPts val="0"/>
              </a:spcAft>
              <a:defRPr/>
            </a:pPr>
            <a:r>
              <a:rPr lang="en-US" sz="4900" dirty="0">
                <a:solidFill>
                  <a:srgbClr val="0066FF"/>
                </a:solidFill>
                <a:latin typeface="Arial" pitchFamily="34" charset="0"/>
                <a:cs typeface="Arial" pitchFamily="34" charset="0"/>
              </a:rPr>
              <a:t>Natural Language Processing</a:t>
            </a:r>
            <a:endParaRPr lang="en-US" dirty="0">
              <a:solidFill>
                <a:srgbClr val="0066FF"/>
              </a:solidFill>
              <a:latin typeface="Arial" pitchFamily="34" charset="0"/>
              <a:cs typeface="Arial" pitchFamily="34" charset="0"/>
            </a:endParaRPr>
          </a:p>
        </p:txBody>
      </p:sp>
      <p:sp>
        <p:nvSpPr>
          <p:cNvPr id="2051" name="Subtitle 2">
            <a:extLst>
              <a:ext uri="{FF2B5EF4-FFF2-40B4-BE49-F238E27FC236}">
                <a16:creationId xmlns:a16="http://schemas.microsoft.com/office/drawing/2014/main" id="{86C43EAE-24EF-4E5E-BE27-38707C7164CD}"/>
              </a:ext>
            </a:extLst>
          </p:cNvPr>
          <p:cNvSpPr>
            <a:spLocks noGrp="1"/>
          </p:cNvSpPr>
          <p:nvPr>
            <p:ph type="subTitle" idx="1"/>
          </p:nvPr>
        </p:nvSpPr>
        <p:spPr>
          <a:xfrm>
            <a:off x="3124199" y="3565124"/>
            <a:ext cx="2743200" cy="457200"/>
          </a:xfrm>
        </p:spPr>
        <p:txBody>
          <a:bodyPr/>
          <a:lstStyle/>
          <a:p>
            <a:pPr eaLnBrk="1" hangingPunct="1"/>
            <a:r>
              <a:rPr lang="en-US" altLang="en-US" sz="3600" dirty="0">
                <a:solidFill>
                  <a:srgbClr val="009900"/>
                </a:solidFill>
                <a:latin typeface="Arial" panose="020B0604020202020204" pitchFamily="34" charset="0"/>
                <a:cs typeface="Arial" panose="020B0604020202020204" pitchFamily="34" charset="0"/>
              </a:rPr>
              <a:t>Rohit Kate</a:t>
            </a:r>
          </a:p>
        </p:txBody>
      </p:sp>
      <p:pic>
        <p:nvPicPr>
          <p:cNvPr id="2052" name="Picture 8">
            <a:extLst>
              <a:ext uri="{FF2B5EF4-FFF2-40B4-BE49-F238E27FC236}">
                <a16:creationId xmlns:a16="http://schemas.microsoft.com/office/drawing/2014/main" id="{C7C59AB5-6170-4A60-9463-6089A7A4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2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D88DE3F-3D1B-4278-BAA2-D09D51CD587D}"/>
              </a:ext>
            </a:extLst>
          </p:cNvPr>
          <p:cNvSpPr txBox="1"/>
          <p:nvPr/>
        </p:nvSpPr>
        <p:spPr>
          <a:xfrm>
            <a:off x="2927902" y="4648200"/>
            <a:ext cx="3135795" cy="769441"/>
          </a:xfrm>
          <a:prstGeom prst="rect">
            <a:avLst/>
          </a:prstGeom>
          <a:noFill/>
        </p:spPr>
        <p:txBody>
          <a:bodyPr wrap="none" rtlCol="0">
            <a:spAutoFit/>
          </a:bodyPr>
          <a:lstStyle/>
          <a:p>
            <a:r>
              <a:rPr lang="en-US" sz="4400" dirty="0">
                <a:solidFill>
                  <a:srgbClr val="FF0000"/>
                </a:solidFill>
              </a:rPr>
              <a:t>Introduction</a:t>
            </a:r>
          </a:p>
        </p:txBody>
      </p:sp>
      <p:sp>
        <p:nvSpPr>
          <p:cNvPr id="5" name="Slide Number Placeholder 4">
            <a:extLst>
              <a:ext uri="{FF2B5EF4-FFF2-40B4-BE49-F238E27FC236}">
                <a16:creationId xmlns:a16="http://schemas.microsoft.com/office/drawing/2014/main" id="{AF4A9FD7-5C1D-4C28-90CC-97B949B0AF33}"/>
              </a:ext>
            </a:extLst>
          </p:cNvPr>
          <p:cNvSpPr>
            <a:spLocks noGrp="1"/>
          </p:cNvSpPr>
          <p:nvPr>
            <p:ph type="sldNum" sz="quarter" idx="12"/>
          </p:nvPr>
        </p:nvSpPr>
        <p:spPr/>
        <p:txBody>
          <a:bodyPr/>
          <a:lstStyle/>
          <a:p>
            <a:fld id="{7AB70E75-69EF-4792-BA8E-ED71DE57B01E}"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8BB7BD1-89E8-4A07-8F0F-3F849DC27FF7}"/>
              </a:ext>
            </a:extLst>
          </p:cNvPr>
          <p:cNvSpPr>
            <a:spLocks noChangeArrowheads="1"/>
          </p:cNvSpPr>
          <p:nvPr/>
        </p:nvSpPr>
        <p:spPr bwMode="auto">
          <a:xfrm>
            <a:off x="549275" y="1152525"/>
            <a:ext cx="80010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1200"/>
              <a:t>TI - Two potentially oncogenic cyclins, cyclin A and cyclin D1, share common properties of subunit configuration, tyrosine phosphorylation and physical association with the Rb protein</a:t>
            </a:r>
          </a:p>
          <a:p>
            <a:pPr algn="just" eaLnBrk="1" hangingPunct="1">
              <a:spcBef>
                <a:spcPct val="50000"/>
              </a:spcBef>
            </a:pPr>
            <a:r>
              <a:rPr lang="en-US" altLang="en-US" sz="1200"/>
              <a:t>AB - Originally identified as a ‘mitotic cyclin’, cyclin A exhibits properties of growth factor sensitivity, susceptibility to viral subversion and association with a tumor-suppressor protein, properties which are indicative of an S-phase-promoting factor (SPF) as well as a candidate proto-oncogene.</a:t>
            </a:r>
          </a:p>
          <a:p>
            <a:pPr algn="just" eaLnBrk="1" hangingPunct="1">
              <a:spcBef>
                <a:spcPct val="50000"/>
              </a:spcBef>
            </a:pPr>
            <a:r>
              <a:rPr lang="en-US" altLang="en-US" sz="1200"/>
              <a:t>Other recent studies have identified human cyclin D1 (PRAD1) as a putative G1 cyclin and candidate proto-oncogene.</a:t>
            </a:r>
          </a:p>
          <a:p>
            <a:pPr algn="just" eaLnBrk="1" hangingPunct="1">
              <a:spcBef>
                <a:spcPct val="50000"/>
              </a:spcBef>
            </a:pPr>
            <a:r>
              <a:rPr lang="en-US" altLang="en-US" sz="1200"/>
              <a:t>However, the specific enzymatic activities and, hence, the precise biochemical mechanisms through which cyclins function to govern cell cycle progression remain unresolved.</a:t>
            </a:r>
          </a:p>
          <a:p>
            <a:pPr algn="just" eaLnBrk="1" hangingPunct="1">
              <a:spcBef>
                <a:spcPct val="50000"/>
              </a:spcBef>
            </a:pPr>
            <a:r>
              <a:rPr lang="en-US" altLang="en-US" sz="1200"/>
              <a:t>In the present study we have investigated the coordinate interactions between these two potentially oncogenic cyclins, cyclin-dependent protein kinase subunits (cdks) and the Rb tumor-suppressor protein.</a:t>
            </a:r>
          </a:p>
          <a:p>
            <a:pPr algn="just" eaLnBrk="1" hangingPunct="1">
              <a:spcBef>
                <a:spcPct val="50000"/>
              </a:spcBef>
            </a:pPr>
            <a:r>
              <a:rPr lang="en-US" altLang="en-US" sz="1200"/>
              <a:t>The distribution of cyclin D isoforms was modulated by serum factors in primary fetal rat lung epithelial cells.</a:t>
            </a:r>
          </a:p>
          <a:p>
            <a:pPr algn="just" eaLnBrk="1" hangingPunct="1">
              <a:spcBef>
                <a:spcPct val="50000"/>
              </a:spcBef>
            </a:pPr>
            <a:r>
              <a:rPr lang="en-US" altLang="en-US" sz="1200"/>
              <a:t>Moreover, cyclin D1 was found to be phosphorylated on tyrosine residues in vivo and, like cyclin A, was readily phosphorylated by pp60c-src in vitro.</a:t>
            </a:r>
          </a:p>
          <a:p>
            <a:pPr algn="just" eaLnBrk="1" hangingPunct="1">
              <a:spcBef>
                <a:spcPct val="50000"/>
              </a:spcBef>
            </a:pPr>
            <a:r>
              <a:rPr lang="en-US" altLang="en-US" sz="1200"/>
              <a:t>In synchronized human osteosarcoma cells, cyclin D1 is induced in early G1 and becomes associated with p9Ckshs1, a Cdk-binding subunit.</a:t>
            </a:r>
          </a:p>
          <a:p>
            <a:pPr algn="just" eaLnBrk="1" hangingPunct="1">
              <a:spcBef>
                <a:spcPct val="50000"/>
              </a:spcBef>
            </a:pPr>
            <a:r>
              <a:rPr lang="en-US" altLang="en-US" sz="1200"/>
              <a:t>Immunoprecipitation experiments with human osteosarcoma cells and Ewing’s sarcoma cells demonstrated that cyclin D1 is associated with both p34cdc2 and p33cdk2, and that cyclin D1 immune complexes exhibit appreciable histone H1 kinase activity.</a:t>
            </a:r>
          </a:p>
          <a:p>
            <a:pPr algn="just" eaLnBrk="1" hangingPunct="1">
              <a:spcBef>
                <a:spcPct val="50000"/>
              </a:spcBef>
            </a:pPr>
            <a:r>
              <a:rPr lang="en-US" altLang="en-US" sz="1200"/>
              <a:t>Immobilized, recombinant cyclins A and D1 were found to associate with cellular proteins in complexes that contain the p105Rb protein.</a:t>
            </a:r>
          </a:p>
          <a:p>
            <a:pPr algn="just" eaLnBrk="1" hangingPunct="1">
              <a:spcBef>
                <a:spcPct val="50000"/>
              </a:spcBef>
            </a:pPr>
            <a:r>
              <a:rPr lang="en-US" altLang="en-US" sz="1200"/>
              <a:t>This study identifies several common aspects of cyclin biochemistry, including tyrosine phosphorylation and the potential to interact directly or indirectly with the Rb protein, that may ultimately relate membrane-mediated signaling events to the regulation of gene expression.</a:t>
            </a:r>
          </a:p>
        </p:txBody>
      </p:sp>
      <p:sp>
        <p:nvSpPr>
          <p:cNvPr id="6147" name="Text Box 3">
            <a:extLst>
              <a:ext uri="{FF2B5EF4-FFF2-40B4-BE49-F238E27FC236}">
                <a16:creationId xmlns:a16="http://schemas.microsoft.com/office/drawing/2014/main" id="{53C27ED5-631A-407E-9B23-5C488814379A}"/>
              </a:ext>
            </a:extLst>
          </p:cNvPr>
          <p:cNvSpPr txBox="1">
            <a:spLocks noChangeArrowheads="1"/>
          </p:cNvSpPr>
          <p:nvPr/>
        </p:nvSpPr>
        <p:spPr bwMode="auto">
          <a:xfrm>
            <a:off x="2066925" y="393700"/>
            <a:ext cx="47177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rgbClr val="0066FF"/>
                </a:solidFill>
              </a:rPr>
              <a:t>Sample Medline Abstract</a:t>
            </a:r>
          </a:p>
        </p:txBody>
      </p:sp>
      <p:sp>
        <p:nvSpPr>
          <p:cNvPr id="2" name="Slide Number Placeholder 1">
            <a:extLst>
              <a:ext uri="{FF2B5EF4-FFF2-40B4-BE49-F238E27FC236}">
                <a16:creationId xmlns:a16="http://schemas.microsoft.com/office/drawing/2014/main" id="{2A270663-EFEB-4272-9BB1-33F76A14E4CF}"/>
              </a:ext>
            </a:extLst>
          </p:cNvPr>
          <p:cNvSpPr>
            <a:spLocks noGrp="1"/>
          </p:cNvSpPr>
          <p:nvPr>
            <p:ph type="sldNum" sz="quarter" idx="12"/>
          </p:nvPr>
        </p:nvSpPr>
        <p:spPr/>
        <p:txBody>
          <a:bodyPr/>
          <a:lstStyle/>
          <a:p>
            <a:fld id="{47B817CF-4E6D-4B0A-AF73-C86BF0A455A1}"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B1B99CB-81D5-4CE3-9ED8-38A559C22488}"/>
              </a:ext>
            </a:extLst>
          </p:cNvPr>
          <p:cNvSpPr>
            <a:spLocks noChangeArrowheads="1"/>
          </p:cNvSpPr>
          <p:nvPr/>
        </p:nvSpPr>
        <p:spPr bwMode="auto">
          <a:xfrm>
            <a:off x="549275" y="1152525"/>
            <a:ext cx="80010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1200">
                <a:solidFill>
                  <a:schemeClr val="bg2"/>
                </a:solidFill>
              </a:rPr>
              <a:t>TI - Two potentially oncogenic cyclins, </a:t>
            </a:r>
            <a:r>
              <a:rPr lang="en-US" altLang="en-US" sz="1200" b="1">
                <a:solidFill>
                  <a:srgbClr val="800000"/>
                </a:solidFill>
              </a:rPr>
              <a:t>cyclin A</a:t>
            </a:r>
            <a:r>
              <a:rPr lang="en-US" altLang="en-US" sz="1200">
                <a:solidFill>
                  <a:schemeClr val="bg2"/>
                </a:solidFill>
              </a:rPr>
              <a:t> and </a:t>
            </a:r>
            <a:r>
              <a:rPr lang="en-US" altLang="en-US" sz="1200" b="1">
                <a:solidFill>
                  <a:srgbClr val="800000"/>
                </a:solidFill>
              </a:rPr>
              <a:t>cyclin D1</a:t>
            </a:r>
            <a:r>
              <a:rPr lang="en-US" altLang="en-US" sz="1200">
                <a:solidFill>
                  <a:schemeClr val="bg2"/>
                </a:solidFill>
              </a:rPr>
              <a:t>, share common properties of subunit configuration, tyrosine phosphorylation and physical association with the </a:t>
            </a:r>
            <a:r>
              <a:rPr lang="en-US" altLang="en-US" sz="1200" b="1">
                <a:solidFill>
                  <a:srgbClr val="800000"/>
                </a:solidFill>
              </a:rPr>
              <a:t>Rb</a:t>
            </a:r>
            <a:r>
              <a:rPr lang="en-US" altLang="en-US" sz="1200">
                <a:solidFill>
                  <a:schemeClr val="bg2"/>
                </a:solidFill>
              </a:rPr>
              <a:t> protein</a:t>
            </a:r>
          </a:p>
          <a:p>
            <a:pPr algn="just" eaLnBrk="1" hangingPunct="1">
              <a:spcBef>
                <a:spcPct val="50000"/>
              </a:spcBef>
            </a:pPr>
            <a:r>
              <a:rPr lang="en-US" altLang="en-US" sz="1200">
                <a:solidFill>
                  <a:schemeClr val="bg2"/>
                </a:solidFill>
              </a:rPr>
              <a:t>AB - Originally identified as a ‘mitotic cyclin’, </a:t>
            </a:r>
            <a:r>
              <a:rPr lang="en-US" altLang="en-US" sz="1200" b="1">
                <a:solidFill>
                  <a:srgbClr val="800000"/>
                </a:solidFill>
              </a:rPr>
              <a:t>cyclin A</a:t>
            </a:r>
            <a:r>
              <a:rPr lang="en-US" altLang="en-US" sz="1200">
                <a:solidFill>
                  <a:schemeClr val="bg2"/>
                </a:solidFill>
              </a:rPr>
              <a:t> exhibits properties of growth factor sensitivity, susceptibility to viral subversion and association with a tumor-suppressor protein, properties which are indicative of an </a:t>
            </a:r>
            <a:r>
              <a:rPr lang="en-US" altLang="en-US" sz="1200" b="1">
                <a:solidFill>
                  <a:srgbClr val="800000"/>
                </a:solidFill>
              </a:rPr>
              <a:t>S-phase-promoting factor</a:t>
            </a:r>
            <a:r>
              <a:rPr lang="en-US" altLang="en-US" sz="1200">
                <a:solidFill>
                  <a:schemeClr val="bg2"/>
                </a:solidFill>
              </a:rPr>
              <a:t> (</a:t>
            </a:r>
            <a:r>
              <a:rPr lang="en-US" altLang="en-US" sz="1200" b="1">
                <a:solidFill>
                  <a:srgbClr val="800000"/>
                </a:solidFill>
              </a:rPr>
              <a:t>SPF</a:t>
            </a:r>
            <a:r>
              <a:rPr lang="en-US" altLang="en-US" sz="1200">
                <a:solidFill>
                  <a:schemeClr val="bg2"/>
                </a:solidFill>
              </a:rPr>
              <a:t>) as well as a candidate proto-oncogene.</a:t>
            </a:r>
          </a:p>
          <a:p>
            <a:pPr algn="just" eaLnBrk="1" hangingPunct="1">
              <a:spcBef>
                <a:spcPct val="50000"/>
              </a:spcBef>
            </a:pPr>
            <a:r>
              <a:rPr lang="en-US" altLang="en-US" sz="1200">
                <a:solidFill>
                  <a:schemeClr val="bg2"/>
                </a:solidFill>
              </a:rPr>
              <a:t>Other recent studies have identified human </a:t>
            </a:r>
            <a:r>
              <a:rPr lang="en-US" altLang="en-US" sz="1200" b="1">
                <a:solidFill>
                  <a:srgbClr val="800000"/>
                </a:solidFill>
              </a:rPr>
              <a:t>cyclin D1</a:t>
            </a:r>
            <a:r>
              <a:rPr lang="en-US" altLang="en-US" sz="1200">
                <a:solidFill>
                  <a:schemeClr val="bg2"/>
                </a:solidFill>
              </a:rPr>
              <a:t> (</a:t>
            </a:r>
            <a:r>
              <a:rPr lang="en-US" altLang="en-US" sz="1200" b="1">
                <a:solidFill>
                  <a:srgbClr val="800000"/>
                </a:solidFill>
              </a:rPr>
              <a:t>PRAD1</a:t>
            </a:r>
            <a:r>
              <a:rPr lang="en-US" altLang="en-US" sz="1200">
                <a:solidFill>
                  <a:schemeClr val="bg2"/>
                </a:solidFill>
              </a:rPr>
              <a:t>) as a putative G1 cyclin and candidate proto-oncogene.</a:t>
            </a:r>
          </a:p>
          <a:p>
            <a:pPr algn="just" eaLnBrk="1" hangingPunct="1">
              <a:spcBef>
                <a:spcPct val="50000"/>
              </a:spcBef>
            </a:pPr>
            <a:r>
              <a:rPr lang="en-US" altLang="en-US" sz="1200">
                <a:solidFill>
                  <a:schemeClr val="bg2"/>
                </a:solidFill>
              </a:rPr>
              <a:t>However, the specific enzymatic activities and, hence, the precise biochemical mechanisms through which cyclins function to govern cell cycle progression remain unresolved.</a:t>
            </a:r>
          </a:p>
          <a:p>
            <a:pPr algn="just" eaLnBrk="1" hangingPunct="1">
              <a:spcBef>
                <a:spcPct val="50000"/>
              </a:spcBef>
            </a:pPr>
            <a:r>
              <a:rPr lang="en-US" altLang="en-US" sz="1200">
                <a:solidFill>
                  <a:schemeClr val="bg2"/>
                </a:solidFill>
              </a:rPr>
              <a:t>In the present study we have investigated the coordinate interactions between these two potentially oncogenic cyclins, cyclin-dependent protein kinase subunits (cdks) and the </a:t>
            </a:r>
            <a:r>
              <a:rPr lang="en-US" altLang="en-US" sz="1200" b="1">
                <a:solidFill>
                  <a:srgbClr val="800000"/>
                </a:solidFill>
              </a:rPr>
              <a:t>Rb</a:t>
            </a:r>
            <a:r>
              <a:rPr lang="en-US" altLang="en-US" sz="1200">
                <a:solidFill>
                  <a:schemeClr val="bg2"/>
                </a:solidFill>
              </a:rPr>
              <a:t> tumor-suppressor protein.</a:t>
            </a:r>
          </a:p>
          <a:p>
            <a:pPr algn="just" eaLnBrk="1" hangingPunct="1">
              <a:spcBef>
                <a:spcPct val="50000"/>
              </a:spcBef>
            </a:pPr>
            <a:r>
              <a:rPr lang="en-US" altLang="en-US" sz="1200">
                <a:solidFill>
                  <a:schemeClr val="bg2"/>
                </a:solidFill>
              </a:rPr>
              <a:t>The distribution of </a:t>
            </a:r>
            <a:r>
              <a:rPr lang="en-US" altLang="en-US" sz="1200" b="1">
                <a:solidFill>
                  <a:srgbClr val="800000"/>
                </a:solidFill>
              </a:rPr>
              <a:t>cyclin D</a:t>
            </a:r>
            <a:r>
              <a:rPr lang="en-US" altLang="en-US" sz="1200">
                <a:solidFill>
                  <a:schemeClr val="bg2"/>
                </a:solidFill>
              </a:rPr>
              <a:t> isoforms was modulated by serum factors in primary fetal rat lung epithelial cells.</a:t>
            </a:r>
          </a:p>
          <a:p>
            <a:pPr algn="just" eaLnBrk="1" hangingPunct="1">
              <a:spcBef>
                <a:spcPct val="50000"/>
              </a:spcBef>
            </a:pPr>
            <a:r>
              <a:rPr lang="en-US" altLang="en-US" sz="1200">
                <a:solidFill>
                  <a:schemeClr val="bg2"/>
                </a:solidFill>
              </a:rPr>
              <a:t>Moreover, </a:t>
            </a:r>
            <a:r>
              <a:rPr lang="en-US" altLang="en-US" sz="1200" b="1">
                <a:solidFill>
                  <a:srgbClr val="800000"/>
                </a:solidFill>
              </a:rPr>
              <a:t>cyclin D1</a:t>
            </a:r>
            <a:r>
              <a:rPr lang="en-US" altLang="en-US" sz="1200">
                <a:solidFill>
                  <a:schemeClr val="bg2"/>
                </a:solidFill>
              </a:rPr>
              <a:t> was found to be phosphorylated on tyrosine residues in vivo and, like </a:t>
            </a:r>
            <a:r>
              <a:rPr lang="en-US" altLang="en-US" sz="1200" b="1">
                <a:solidFill>
                  <a:srgbClr val="800000"/>
                </a:solidFill>
              </a:rPr>
              <a:t>cyclin A</a:t>
            </a:r>
            <a:r>
              <a:rPr lang="en-US" altLang="en-US" sz="1200">
                <a:solidFill>
                  <a:schemeClr val="bg2"/>
                </a:solidFill>
              </a:rPr>
              <a:t>, was readily phosphorylated by </a:t>
            </a:r>
            <a:r>
              <a:rPr lang="en-US" altLang="en-US" sz="1200" b="1">
                <a:solidFill>
                  <a:srgbClr val="800000"/>
                </a:solidFill>
              </a:rPr>
              <a:t>pp60c-src</a:t>
            </a:r>
            <a:r>
              <a:rPr lang="en-US" altLang="en-US" sz="1200">
                <a:solidFill>
                  <a:schemeClr val="bg2"/>
                </a:solidFill>
              </a:rPr>
              <a:t> in vitro.</a:t>
            </a:r>
          </a:p>
          <a:p>
            <a:pPr algn="just" eaLnBrk="1" hangingPunct="1">
              <a:spcBef>
                <a:spcPct val="50000"/>
              </a:spcBef>
            </a:pPr>
            <a:r>
              <a:rPr lang="en-US" altLang="en-US" sz="1200">
                <a:solidFill>
                  <a:schemeClr val="bg2"/>
                </a:solidFill>
              </a:rPr>
              <a:t>In synchronized human osteosarcoma cells, </a:t>
            </a:r>
            <a:r>
              <a:rPr lang="en-US" altLang="en-US" sz="1200" b="1">
                <a:solidFill>
                  <a:srgbClr val="800000"/>
                </a:solidFill>
              </a:rPr>
              <a:t>cyclin D1</a:t>
            </a:r>
            <a:r>
              <a:rPr lang="en-US" altLang="en-US" sz="1200">
                <a:solidFill>
                  <a:schemeClr val="bg2"/>
                </a:solidFill>
              </a:rPr>
              <a:t> is induced in early G1 and becomes associated with </a:t>
            </a:r>
            <a:r>
              <a:rPr lang="en-US" altLang="en-US" sz="1200" b="1">
                <a:solidFill>
                  <a:srgbClr val="800000"/>
                </a:solidFill>
              </a:rPr>
              <a:t>p9Ckshs1</a:t>
            </a:r>
            <a:r>
              <a:rPr lang="en-US" altLang="en-US" sz="1200">
                <a:solidFill>
                  <a:schemeClr val="bg2"/>
                </a:solidFill>
              </a:rPr>
              <a:t>, a Cdk-binding subunit.</a:t>
            </a:r>
          </a:p>
          <a:p>
            <a:pPr algn="just" eaLnBrk="1" hangingPunct="1">
              <a:spcBef>
                <a:spcPct val="50000"/>
              </a:spcBef>
            </a:pPr>
            <a:r>
              <a:rPr lang="en-US" altLang="en-US" sz="1200">
                <a:solidFill>
                  <a:schemeClr val="bg2"/>
                </a:solidFill>
              </a:rPr>
              <a:t>Immunoprecipitation experiments with human osteosarcoma cells and Ewing’s sarcoma cells demonstrated that </a:t>
            </a:r>
            <a:r>
              <a:rPr lang="en-US" altLang="en-US" sz="1200" b="1">
                <a:solidFill>
                  <a:srgbClr val="800000"/>
                </a:solidFill>
              </a:rPr>
              <a:t>cyclin D1</a:t>
            </a:r>
            <a:r>
              <a:rPr lang="en-US" altLang="en-US" sz="1200">
                <a:solidFill>
                  <a:schemeClr val="bg2"/>
                </a:solidFill>
              </a:rPr>
              <a:t> is associated with both </a:t>
            </a:r>
            <a:r>
              <a:rPr lang="en-US" altLang="en-US" sz="1200" b="1">
                <a:solidFill>
                  <a:srgbClr val="800000"/>
                </a:solidFill>
              </a:rPr>
              <a:t>p34cdc2 </a:t>
            </a:r>
            <a:r>
              <a:rPr lang="en-US" altLang="en-US" sz="1200">
                <a:solidFill>
                  <a:schemeClr val="bg2"/>
                </a:solidFill>
              </a:rPr>
              <a:t>and </a:t>
            </a:r>
            <a:r>
              <a:rPr lang="en-US" altLang="en-US" sz="1200" b="1">
                <a:solidFill>
                  <a:srgbClr val="800000"/>
                </a:solidFill>
              </a:rPr>
              <a:t>p33cdk2</a:t>
            </a:r>
            <a:r>
              <a:rPr lang="en-US" altLang="en-US" sz="1200">
                <a:solidFill>
                  <a:schemeClr val="bg2"/>
                </a:solidFill>
              </a:rPr>
              <a:t>, and that </a:t>
            </a:r>
            <a:r>
              <a:rPr lang="en-US" altLang="en-US" sz="1200" b="1">
                <a:solidFill>
                  <a:srgbClr val="800000"/>
                </a:solidFill>
              </a:rPr>
              <a:t>cyclin D1</a:t>
            </a:r>
            <a:r>
              <a:rPr lang="en-US" altLang="en-US" sz="1200">
                <a:solidFill>
                  <a:schemeClr val="bg2"/>
                </a:solidFill>
              </a:rPr>
              <a:t> immune complexes exhibit appreciable histone H1 kinase activity.</a:t>
            </a:r>
          </a:p>
          <a:p>
            <a:pPr algn="just" eaLnBrk="1" hangingPunct="1">
              <a:spcBef>
                <a:spcPct val="50000"/>
              </a:spcBef>
            </a:pPr>
            <a:r>
              <a:rPr lang="en-US" altLang="en-US" sz="1200">
                <a:solidFill>
                  <a:schemeClr val="bg2"/>
                </a:solidFill>
              </a:rPr>
              <a:t>Immobilized, recombinant cyclins A and D1 were found to associate with cellular proteins in complexes that contain the </a:t>
            </a:r>
            <a:r>
              <a:rPr lang="en-US" altLang="en-US" sz="1200" b="1">
                <a:solidFill>
                  <a:srgbClr val="800000"/>
                </a:solidFill>
              </a:rPr>
              <a:t>p105Rb</a:t>
            </a:r>
            <a:r>
              <a:rPr lang="en-US" altLang="en-US" sz="1200">
                <a:solidFill>
                  <a:schemeClr val="bg2"/>
                </a:solidFill>
              </a:rPr>
              <a:t> protein.</a:t>
            </a:r>
          </a:p>
          <a:p>
            <a:pPr algn="just" eaLnBrk="1" hangingPunct="1">
              <a:spcBef>
                <a:spcPct val="50000"/>
              </a:spcBef>
            </a:pPr>
            <a:r>
              <a:rPr lang="en-US" altLang="en-US" sz="1200">
                <a:solidFill>
                  <a:schemeClr val="bg2"/>
                </a:solidFill>
              </a:rPr>
              <a:t>This study identifies several common aspects of cyclin biochemistry, including tyrosine phosphorylation and the potential to interact directly or indirectly with the </a:t>
            </a:r>
            <a:r>
              <a:rPr lang="en-US" altLang="en-US" sz="1200" b="1">
                <a:solidFill>
                  <a:srgbClr val="800000"/>
                </a:solidFill>
              </a:rPr>
              <a:t>Rb</a:t>
            </a:r>
            <a:r>
              <a:rPr lang="en-US" altLang="en-US" sz="1200">
                <a:solidFill>
                  <a:schemeClr val="bg2"/>
                </a:solidFill>
              </a:rPr>
              <a:t> protein, that may ultimately relate membrane-mediated signaling events to the regulation of gene expression.</a:t>
            </a:r>
          </a:p>
        </p:txBody>
      </p:sp>
      <p:sp>
        <p:nvSpPr>
          <p:cNvPr id="7171" name="Text Box 3">
            <a:extLst>
              <a:ext uri="{FF2B5EF4-FFF2-40B4-BE49-F238E27FC236}">
                <a16:creationId xmlns:a16="http://schemas.microsoft.com/office/drawing/2014/main" id="{B2838B35-2738-4911-BFDC-347C1EC42F71}"/>
              </a:ext>
            </a:extLst>
          </p:cNvPr>
          <p:cNvSpPr txBox="1">
            <a:spLocks noChangeArrowheads="1"/>
          </p:cNvSpPr>
          <p:nvPr/>
        </p:nvSpPr>
        <p:spPr bwMode="auto">
          <a:xfrm>
            <a:off x="2190892" y="217172"/>
            <a:ext cx="47177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rgbClr val="0066FF"/>
                </a:solidFill>
              </a:rPr>
              <a:t>Sample Medline Abstract</a:t>
            </a:r>
          </a:p>
        </p:txBody>
      </p:sp>
      <p:sp>
        <p:nvSpPr>
          <p:cNvPr id="2" name="TextBox 1">
            <a:extLst>
              <a:ext uri="{FF2B5EF4-FFF2-40B4-BE49-F238E27FC236}">
                <a16:creationId xmlns:a16="http://schemas.microsoft.com/office/drawing/2014/main" id="{53DA9F13-526B-4A70-86D5-B597A1A4A343}"/>
              </a:ext>
            </a:extLst>
          </p:cNvPr>
          <p:cNvSpPr txBox="1"/>
          <p:nvPr/>
        </p:nvSpPr>
        <p:spPr>
          <a:xfrm>
            <a:off x="547795" y="793809"/>
            <a:ext cx="2749471" cy="369332"/>
          </a:xfrm>
          <a:prstGeom prst="rect">
            <a:avLst/>
          </a:prstGeom>
          <a:noFill/>
        </p:spPr>
        <p:txBody>
          <a:bodyPr wrap="none" rtlCol="0">
            <a:spAutoFit/>
          </a:bodyPr>
          <a:lstStyle/>
          <a:p>
            <a:r>
              <a:rPr lang="en-US" dirty="0"/>
              <a:t>Extracted protein names:</a:t>
            </a:r>
          </a:p>
        </p:txBody>
      </p:sp>
      <p:sp>
        <p:nvSpPr>
          <p:cNvPr id="3" name="Slide Number Placeholder 2">
            <a:extLst>
              <a:ext uri="{FF2B5EF4-FFF2-40B4-BE49-F238E27FC236}">
                <a16:creationId xmlns:a16="http://schemas.microsoft.com/office/drawing/2014/main" id="{3BD41536-5D28-41EA-98C1-3AF478AE3CE7}"/>
              </a:ext>
            </a:extLst>
          </p:cNvPr>
          <p:cNvSpPr>
            <a:spLocks noGrp="1"/>
          </p:cNvSpPr>
          <p:nvPr>
            <p:ph type="sldNum" sz="quarter" idx="12"/>
          </p:nvPr>
        </p:nvSpPr>
        <p:spPr/>
        <p:txBody>
          <a:bodyPr/>
          <a:lstStyle/>
          <a:p>
            <a:fld id="{47B817CF-4E6D-4B0A-AF73-C86BF0A455A1}"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773F4FBD-DE37-4624-AF6F-A7442B06648B}"/>
              </a:ext>
            </a:extLst>
          </p:cNvPr>
          <p:cNvGrpSpPr>
            <a:grpSpLocks/>
          </p:cNvGrpSpPr>
          <p:nvPr/>
        </p:nvGrpSpPr>
        <p:grpSpPr bwMode="auto">
          <a:xfrm>
            <a:off x="549275" y="1152525"/>
            <a:ext cx="8001000" cy="5211763"/>
            <a:chOff x="360" y="504"/>
            <a:chExt cx="5040" cy="3283"/>
          </a:xfrm>
        </p:grpSpPr>
        <p:sp>
          <p:nvSpPr>
            <p:cNvPr id="8196" name="Rectangle 3">
              <a:extLst>
                <a:ext uri="{FF2B5EF4-FFF2-40B4-BE49-F238E27FC236}">
                  <a16:creationId xmlns:a16="http://schemas.microsoft.com/office/drawing/2014/main" id="{E72813CA-D782-4839-B7B1-5F4F27DCA64E}"/>
                </a:ext>
              </a:extLst>
            </p:cNvPr>
            <p:cNvSpPr>
              <a:spLocks noChangeArrowheads="1"/>
            </p:cNvSpPr>
            <p:nvPr/>
          </p:nvSpPr>
          <p:spPr bwMode="auto">
            <a:xfrm>
              <a:off x="360" y="504"/>
              <a:ext cx="5040" cy="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1200">
                  <a:solidFill>
                    <a:schemeClr val="bg2"/>
                  </a:solidFill>
                </a:rPr>
                <a:t>TI - Two potentially oncogenic cyclins, </a:t>
              </a:r>
              <a:r>
                <a:rPr lang="en-US" altLang="en-US" sz="1200" b="1">
                  <a:solidFill>
                    <a:srgbClr val="800000"/>
                  </a:solidFill>
                </a:rPr>
                <a:t>cyclin A</a:t>
              </a:r>
              <a:r>
                <a:rPr lang="en-US" altLang="en-US" sz="1200">
                  <a:solidFill>
                    <a:schemeClr val="bg2"/>
                  </a:solidFill>
                </a:rPr>
                <a:t> and </a:t>
              </a:r>
              <a:r>
                <a:rPr lang="en-US" altLang="en-US" sz="1200" b="1">
                  <a:solidFill>
                    <a:srgbClr val="800000"/>
                  </a:solidFill>
                </a:rPr>
                <a:t>cyclin D1</a:t>
              </a:r>
              <a:r>
                <a:rPr lang="en-US" altLang="en-US" sz="1200">
                  <a:solidFill>
                    <a:schemeClr val="bg2"/>
                  </a:solidFill>
                </a:rPr>
                <a:t>, share common properties of subunit configuration, tyrosine phosphorylation and physical association with the </a:t>
              </a:r>
              <a:r>
                <a:rPr lang="en-US" altLang="en-US" sz="1200" b="1">
                  <a:solidFill>
                    <a:srgbClr val="800000"/>
                  </a:solidFill>
                </a:rPr>
                <a:t>Rb</a:t>
              </a:r>
              <a:r>
                <a:rPr lang="en-US" altLang="en-US" sz="1200">
                  <a:solidFill>
                    <a:schemeClr val="bg2"/>
                  </a:solidFill>
                </a:rPr>
                <a:t> protein</a:t>
              </a:r>
            </a:p>
            <a:p>
              <a:pPr algn="just" eaLnBrk="1" hangingPunct="1">
                <a:spcBef>
                  <a:spcPct val="50000"/>
                </a:spcBef>
              </a:pPr>
              <a:r>
                <a:rPr lang="en-US" altLang="en-US" sz="1200">
                  <a:solidFill>
                    <a:schemeClr val="bg2"/>
                  </a:solidFill>
                </a:rPr>
                <a:t>AB - Originally identified as a ‘mitotic cyclin’, </a:t>
              </a:r>
              <a:r>
                <a:rPr lang="en-US" altLang="en-US" sz="1200" b="1">
                  <a:solidFill>
                    <a:srgbClr val="800000"/>
                  </a:solidFill>
                </a:rPr>
                <a:t>cyclin A</a:t>
              </a:r>
              <a:r>
                <a:rPr lang="en-US" altLang="en-US" sz="1200">
                  <a:solidFill>
                    <a:schemeClr val="bg2"/>
                  </a:solidFill>
                </a:rPr>
                <a:t> exhibits properties of growth factor sensitivity, susceptibility to viral subversion and association with a tumor-suppressor protein, properties which are indicative of an </a:t>
              </a:r>
              <a:r>
                <a:rPr lang="en-US" altLang="en-US" sz="1200" b="1">
                  <a:solidFill>
                    <a:srgbClr val="800000"/>
                  </a:solidFill>
                </a:rPr>
                <a:t>S-phase-promoting factor</a:t>
              </a:r>
              <a:r>
                <a:rPr lang="en-US" altLang="en-US" sz="1200">
                  <a:solidFill>
                    <a:schemeClr val="bg2"/>
                  </a:solidFill>
                </a:rPr>
                <a:t> (</a:t>
              </a:r>
              <a:r>
                <a:rPr lang="en-US" altLang="en-US" sz="1200" b="1">
                  <a:solidFill>
                    <a:srgbClr val="800000"/>
                  </a:solidFill>
                </a:rPr>
                <a:t>SPF</a:t>
              </a:r>
              <a:r>
                <a:rPr lang="en-US" altLang="en-US" sz="1200">
                  <a:solidFill>
                    <a:schemeClr val="bg2"/>
                  </a:solidFill>
                </a:rPr>
                <a:t>) as well as a candidate proto-oncogene.</a:t>
              </a:r>
            </a:p>
            <a:p>
              <a:pPr algn="just" eaLnBrk="1" hangingPunct="1">
                <a:spcBef>
                  <a:spcPct val="50000"/>
                </a:spcBef>
              </a:pPr>
              <a:r>
                <a:rPr lang="en-US" altLang="en-US" sz="1200">
                  <a:solidFill>
                    <a:schemeClr val="bg2"/>
                  </a:solidFill>
                </a:rPr>
                <a:t>Other recent studies have identified human </a:t>
              </a:r>
              <a:r>
                <a:rPr lang="en-US" altLang="en-US" sz="1200" b="1">
                  <a:solidFill>
                    <a:srgbClr val="800000"/>
                  </a:solidFill>
                </a:rPr>
                <a:t>cyclin D1</a:t>
              </a:r>
              <a:r>
                <a:rPr lang="en-US" altLang="en-US" sz="1200">
                  <a:solidFill>
                    <a:schemeClr val="bg2"/>
                  </a:solidFill>
                </a:rPr>
                <a:t> (</a:t>
              </a:r>
              <a:r>
                <a:rPr lang="en-US" altLang="en-US" sz="1200" b="1">
                  <a:solidFill>
                    <a:srgbClr val="800000"/>
                  </a:solidFill>
                </a:rPr>
                <a:t>PRAD1</a:t>
              </a:r>
              <a:r>
                <a:rPr lang="en-US" altLang="en-US" sz="1200">
                  <a:solidFill>
                    <a:schemeClr val="bg2"/>
                  </a:solidFill>
                </a:rPr>
                <a:t>) as a putative G1 cyclin and candidate proto-oncogene.</a:t>
              </a:r>
            </a:p>
            <a:p>
              <a:pPr algn="just" eaLnBrk="1" hangingPunct="1">
                <a:spcBef>
                  <a:spcPct val="50000"/>
                </a:spcBef>
              </a:pPr>
              <a:r>
                <a:rPr lang="en-US" altLang="en-US" sz="1200">
                  <a:solidFill>
                    <a:schemeClr val="bg2"/>
                  </a:solidFill>
                </a:rPr>
                <a:t>However, the specific enzymatic activities and, hence, the precise biochemical mechanisms through which cyclins function to govern cell cycle progression remain unresolved.</a:t>
              </a:r>
            </a:p>
            <a:p>
              <a:pPr algn="just" eaLnBrk="1" hangingPunct="1">
                <a:spcBef>
                  <a:spcPct val="50000"/>
                </a:spcBef>
              </a:pPr>
              <a:r>
                <a:rPr lang="en-US" altLang="en-US" sz="1200">
                  <a:solidFill>
                    <a:schemeClr val="bg2"/>
                  </a:solidFill>
                </a:rPr>
                <a:t>In the present study we have investigated the coordinate interactions between these two potentially oncogenic cyclins, cyclin-dependent protein kinase subunits (cdks) and the </a:t>
              </a:r>
              <a:r>
                <a:rPr lang="en-US" altLang="en-US" sz="1200" b="1">
                  <a:solidFill>
                    <a:srgbClr val="800000"/>
                  </a:solidFill>
                </a:rPr>
                <a:t>Rb</a:t>
              </a:r>
              <a:r>
                <a:rPr lang="en-US" altLang="en-US" sz="1200">
                  <a:solidFill>
                    <a:schemeClr val="bg2"/>
                  </a:solidFill>
                </a:rPr>
                <a:t> tumor-suppressor protein.</a:t>
              </a:r>
            </a:p>
            <a:p>
              <a:pPr algn="just" eaLnBrk="1" hangingPunct="1">
                <a:spcBef>
                  <a:spcPct val="50000"/>
                </a:spcBef>
              </a:pPr>
              <a:r>
                <a:rPr lang="en-US" altLang="en-US" sz="1200">
                  <a:solidFill>
                    <a:schemeClr val="bg2"/>
                  </a:solidFill>
                </a:rPr>
                <a:t>The distribution of </a:t>
              </a:r>
              <a:r>
                <a:rPr lang="en-US" altLang="en-US" sz="1200" b="1">
                  <a:solidFill>
                    <a:srgbClr val="800000"/>
                  </a:solidFill>
                </a:rPr>
                <a:t>cyclin D</a:t>
              </a:r>
              <a:r>
                <a:rPr lang="en-US" altLang="en-US" sz="1200">
                  <a:solidFill>
                    <a:schemeClr val="bg2"/>
                  </a:solidFill>
                </a:rPr>
                <a:t> isoforms was modulated by serum factors in primary fetal rat lung epithelial cells.</a:t>
              </a:r>
            </a:p>
            <a:p>
              <a:pPr algn="just" eaLnBrk="1" hangingPunct="1">
                <a:spcBef>
                  <a:spcPct val="50000"/>
                </a:spcBef>
              </a:pPr>
              <a:r>
                <a:rPr lang="en-US" altLang="en-US" sz="1200">
                  <a:solidFill>
                    <a:schemeClr val="bg2"/>
                  </a:solidFill>
                </a:rPr>
                <a:t>Moreover, </a:t>
              </a:r>
              <a:r>
                <a:rPr lang="en-US" altLang="en-US" sz="1200" b="1">
                  <a:solidFill>
                    <a:srgbClr val="800000"/>
                  </a:solidFill>
                </a:rPr>
                <a:t>cyclin D1</a:t>
              </a:r>
              <a:r>
                <a:rPr lang="en-US" altLang="en-US" sz="1200">
                  <a:solidFill>
                    <a:schemeClr val="bg2"/>
                  </a:solidFill>
                </a:rPr>
                <a:t> was found to be phosphorylated on tyrosine residues in vivo and, like </a:t>
              </a:r>
              <a:r>
                <a:rPr lang="en-US" altLang="en-US" sz="1200" b="1">
                  <a:solidFill>
                    <a:srgbClr val="800000"/>
                  </a:solidFill>
                </a:rPr>
                <a:t>cyclin A</a:t>
              </a:r>
              <a:r>
                <a:rPr lang="en-US" altLang="en-US" sz="1200">
                  <a:solidFill>
                    <a:schemeClr val="bg2"/>
                  </a:solidFill>
                </a:rPr>
                <a:t>, was readily phosphorylated by </a:t>
              </a:r>
              <a:r>
                <a:rPr lang="en-US" altLang="en-US" sz="1200" b="1">
                  <a:solidFill>
                    <a:srgbClr val="800000"/>
                  </a:solidFill>
                </a:rPr>
                <a:t>pp60c-src</a:t>
              </a:r>
              <a:r>
                <a:rPr lang="en-US" altLang="en-US" sz="1200">
                  <a:solidFill>
                    <a:schemeClr val="bg2"/>
                  </a:solidFill>
                </a:rPr>
                <a:t> in vitro.</a:t>
              </a:r>
            </a:p>
            <a:p>
              <a:pPr algn="just" eaLnBrk="1" hangingPunct="1">
                <a:spcBef>
                  <a:spcPct val="50000"/>
                </a:spcBef>
              </a:pPr>
              <a:r>
                <a:rPr lang="en-US" altLang="en-US" sz="1200">
                  <a:solidFill>
                    <a:schemeClr val="bg2"/>
                  </a:solidFill>
                </a:rPr>
                <a:t>In synchronized human osteosarcoma cells, </a:t>
              </a:r>
              <a:r>
                <a:rPr lang="en-US" altLang="en-US" sz="1200" b="1">
                  <a:solidFill>
                    <a:srgbClr val="800000"/>
                  </a:solidFill>
                </a:rPr>
                <a:t>cyclin D1</a:t>
              </a:r>
              <a:r>
                <a:rPr lang="en-US" altLang="en-US" sz="1200">
                  <a:solidFill>
                    <a:schemeClr val="bg2"/>
                  </a:solidFill>
                </a:rPr>
                <a:t> is induced in early G1 and becomes associated with </a:t>
              </a:r>
              <a:r>
                <a:rPr lang="en-US" altLang="en-US" sz="1200" b="1">
                  <a:solidFill>
                    <a:srgbClr val="800000"/>
                  </a:solidFill>
                </a:rPr>
                <a:t>p9Ckshs1</a:t>
              </a:r>
              <a:r>
                <a:rPr lang="en-US" altLang="en-US" sz="1200">
                  <a:solidFill>
                    <a:schemeClr val="bg2"/>
                  </a:solidFill>
                </a:rPr>
                <a:t>, a Cdk-binding subunit.</a:t>
              </a:r>
            </a:p>
            <a:p>
              <a:pPr algn="just" eaLnBrk="1" hangingPunct="1">
                <a:spcBef>
                  <a:spcPct val="50000"/>
                </a:spcBef>
              </a:pPr>
              <a:r>
                <a:rPr lang="en-US" altLang="en-US" sz="1200">
                  <a:solidFill>
                    <a:schemeClr val="bg2"/>
                  </a:solidFill>
                </a:rPr>
                <a:t>Immunoprecipitation experiments with human osteosarcoma cells and Ewing’s sarcoma cells demonstrated that </a:t>
              </a:r>
              <a:r>
                <a:rPr lang="en-US" altLang="en-US" sz="1200" b="1">
                  <a:solidFill>
                    <a:srgbClr val="800000"/>
                  </a:solidFill>
                </a:rPr>
                <a:t>cyclin D1</a:t>
              </a:r>
              <a:r>
                <a:rPr lang="en-US" altLang="en-US" sz="1200">
                  <a:solidFill>
                    <a:schemeClr val="bg2"/>
                  </a:solidFill>
                </a:rPr>
                <a:t> is associated with both </a:t>
              </a:r>
              <a:r>
                <a:rPr lang="en-US" altLang="en-US" sz="1200" b="1">
                  <a:solidFill>
                    <a:srgbClr val="800000"/>
                  </a:solidFill>
                </a:rPr>
                <a:t>p34cdc2 </a:t>
              </a:r>
              <a:r>
                <a:rPr lang="en-US" altLang="en-US" sz="1200">
                  <a:solidFill>
                    <a:schemeClr val="bg2"/>
                  </a:solidFill>
                </a:rPr>
                <a:t>and </a:t>
              </a:r>
              <a:r>
                <a:rPr lang="en-US" altLang="en-US" sz="1200" b="1">
                  <a:solidFill>
                    <a:srgbClr val="800000"/>
                  </a:solidFill>
                </a:rPr>
                <a:t>p33cdk2</a:t>
              </a:r>
              <a:r>
                <a:rPr lang="en-US" altLang="en-US" sz="1200">
                  <a:solidFill>
                    <a:schemeClr val="bg2"/>
                  </a:solidFill>
                </a:rPr>
                <a:t>, and that </a:t>
              </a:r>
              <a:r>
                <a:rPr lang="en-US" altLang="en-US" sz="1200" b="1">
                  <a:solidFill>
                    <a:srgbClr val="800000"/>
                  </a:solidFill>
                </a:rPr>
                <a:t>cyclin D1</a:t>
              </a:r>
              <a:r>
                <a:rPr lang="en-US" altLang="en-US" sz="1200">
                  <a:solidFill>
                    <a:schemeClr val="bg2"/>
                  </a:solidFill>
                </a:rPr>
                <a:t> immune complexes exhibit appreciable histone H1 kinase activity.</a:t>
              </a:r>
            </a:p>
            <a:p>
              <a:pPr algn="just" eaLnBrk="1" hangingPunct="1">
                <a:spcBef>
                  <a:spcPct val="50000"/>
                </a:spcBef>
              </a:pPr>
              <a:r>
                <a:rPr lang="en-US" altLang="en-US" sz="1200">
                  <a:solidFill>
                    <a:schemeClr val="bg2"/>
                  </a:solidFill>
                </a:rPr>
                <a:t>Immobilized, recombinant cyclins A and D1 were found to associate with cellular proteins in complexes that contain the </a:t>
              </a:r>
              <a:r>
                <a:rPr lang="en-US" altLang="en-US" sz="1200" b="1">
                  <a:solidFill>
                    <a:srgbClr val="800000"/>
                  </a:solidFill>
                </a:rPr>
                <a:t>p105Rb</a:t>
              </a:r>
              <a:r>
                <a:rPr lang="en-US" altLang="en-US" sz="1200">
                  <a:solidFill>
                    <a:schemeClr val="bg2"/>
                  </a:solidFill>
                </a:rPr>
                <a:t> protein.</a:t>
              </a:r>
            </a:p>
            <a:p>
              <a:pPr algn="just" eaLnBrk="1" hangingPunct="1">
                <a:spcBef>
                  <a:spcPct val="50000"/>
                </a:spcBef>
              </a:pPr>
              <a:r>
                <a:rPr lang="en-US" altLang="en-US" sz="1200">
                  <a:solidFill>
                    <a:schemeClr val="bg2"/>
                  </a:solidFill>
                </a:rPr>
                <a:t>This study identifies several common aspects of cyclin biochemistry, including tyrosine phosphorylation and the potential to interact directly or indirectly with the </a:t>
              </a:r>
              <a:r>
                <a:rPr lang="en-US" altLang="en-US" sz="1200" b="1">
                  <a:solidFill>
                    <a:srgbClr val="800000"/>
                  </a:solidFill>
                </a:rPr>
                <a:t>Rb</a:t>
              </a:r>
              <a:r>
                <a:rPr lang="en-US" altLang="en-US" sz="1200">
                  <a:solidFill>
                    <a:schemeClr val="bg2"/>
                  </a:solidFill>
                </a:rPr>
                <a:t> protein, that may ultimately relate membrane-mediated signaling events to the regulation of gene expression.</a:t>
              </a:r>
            </a:p>
          </p:txBody>
        </p:sp>
        <p:sp>
          <p:nvSpPr>
            <p:cNvPr id="8197" name="Line 4">
              <a:extLst>
                <a:ext uri="{FF2B5EF4-FFF2-40B4-BE49-F238E27FC236}">
                  <a16:creationId xmlns:a16="http://schemas.microsoft.com/office/drawing/2014/main" id="{7C902604-17C5-43D2-959B-ACDFB1939FC3}"/>
                </a:ext>
              </a:extLst>
            </p:cNvPr>
            <p:cNvSpPr>
              <a:spLocks noChangeShapeType="1"/>
            </p:cNvSpPr>
            <p:nvPr/>
          </p:nvSpPr>
          <p:spPr bwMode="auto">
            <a:xfrm>
              <a:off x="2160" y="648"/>
              <a:ext cx="78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5">
              <a:extLst>
                <a:ext uri="{FF2B5EF4-FFF2-40B4-BE49-F238E27FC236}">
                  <a16:creationId xmlns:a16="http://schemas.microsoft.com/office/drawing/2014/main" id="{3F7E2E85-C7D1-4B3E-84A5-DC395648A48B}"/>
                </a:ext>
              </a:extLst>
            </p:cNvPr>
            <p:cNvSpPr>
              <a:spLocks noChangeShapeType="1"/>
            </p:cNvSpPr>
            <p:nvPr/>
          </p:nvSpPr>
          <p:spPr bwMode="auto">
            <a:xfrm flipV="1">
              <a:off x="3038" y="618"/>
              <a:ext cx="48" cy="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6">
              <a:extLst>
                <a:ext uri="{FF2B5EF4-FFF2-40B4-BE49-F238E27FC236}">
                  <a16:creationId xmlns:a16="http://schemas.microsoft.com/office/drawing/2014/main" id="{BC93E618-0B1C-4CF7-A4C3-F21786360E0C}"/>
                </a:ext>
              </a:extLst>
            </p:cNvPr>
            <p:cNvSpPr>
              <a:spLocks noChangeShapeType="1"/>
            </p:cNvSpPr>
            <p:nvPr/>
          </p:nvSpPr>
          <p:spPr bwMode="auto">
            <a:xfrm flipH="1">
              <a:off x="1118" y="2226"/>
              <a:ext cx="144"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7">
              <a:extLst>
                <a:ext uri="{FF2B5EF4-FFF2-40B4-BE49-F238E27FC236}">
                  <a16:creationId xmlns:a16="http://schemas.microsoft.com/office/drawing/2014/main" id="{34C27E75-A1BC-4B14-A1A2-F3D82E4F2EEE}"/>
                </a:ext>
              </a:extLst>
            </p:cNvPr>
            <p:cNvSpPr>
              <a:spLocks noChangeShapeType="1"/>
            </p:cNvSpPr>
            <p:nvPr/>
          </p:nvSpPr>
          <p:spPr bwMode="auto">
            <a:xfrm flipV="1">
              <a:off x="1694" y="2322"/>
              <a:ext cx="273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8">
              <a:extLst>
                <a:ext uri="{FF2B5EF4-FFF2-40B4-BE49-F238E27FC236}">
                  <a16:creationId xmlns:a16="http://schemas.microsoft.com/office/drawing/2014/main" id="{CB1FA382-CBA8-42D9-9C9F-6A6ADBE04E5D}"/>
                </a:ext>
              </a:extLst>
            </p:cNvPr>
            <p:cNvSpPr>
              <a:spLocks noChangeShapeType="1"/>
            </p:cNvSpPr>
            <p:nvPr/>
          </p:nvSpPr>
          <p:spPr bwMode="auto">
            <a:xfrm flipV="1">
              <a:off x="878" y="2610"/>
              <a:ext cx="1536"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a:extLst>
                <a:ext uri="{FF2B5EF4-FFF2-40B4-BE49-F238E27FC236}">
                  <a16:creationId xmlns:a16="http://schemas.microsoft.com/office/drawing/2014/main" id="{8F7CE725-C891-43E9-A020-F2AB8EBA4A79}"/>
                </a:ext>
              </a:extLst>
            </p:cNvPr>
            <p:cNvSpPr>
              <a:spLocks noChangeShapeType="1"/>
            </p:cNvSpPr>
            <p:nvPr/>
          </p:nvSpPr>
          <p:spPr bwMode="auto">
            <a:xfrm flipH="1">
              <a:off x="878" y="2946"/>
              <a:ext cx="1872"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10">
              <a:extLst>
                <a:ext uri="{FF2B5EF4-FFF2-40B4-BE49-F238E27FC236}">
                  <a16:creationId xmlns:a16="http://schemas.microsoft.com/office/drawing/2014/main" id="{9E3FBD2F-9B8B-42C7-8626-2D89603103A9}"/>
                </a:ext>
              </a:extLst>
            </p:cNvPr>
            <p:cNvSpPr>
              <a:spLocks noChangeShapeType="1"/>
            </p:cNvSpPr>
            <p:nvPr/>
          </p:nvSpPr>
          <p:spPr bwMode="auto">
            <a:xfrm flipH="1">
              <a:off x="878" y="3042"/>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 name="Text Box 3">
            <a:extLst>
              <a:ext uri="{FF2B5EF4-FFF2-40B4-BE49-F238E27FC236}">
                <a16:creationId xmlns:a16="http://schemas.microsoft.com/office/drawing/2014/main" id="{952B2347-4BB8-4D26-9EF5-261C064CAAF5}"/>
              </a:ext>
            </a:extLst>
          </p:cNvPr>
          <p:cNvSpPr txBox="1">
            <a:spLocks noChangeArrowheads="1"/>
          </p:cNvSpPr>
          <p:nvPr/>
        </p:nvSpPr>
        <p:spPr bwMode="auto">
          <a:xfrm>
            <a:off x="2190892" y="217172"/>
            <a:ext cx="47177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dirty="0">
                <a:solidFill>
                  <a:srgbClr val="0066FF"/>
                </a:solidFill>
              </a:rPr>
              <a:t>Sample Medline Abstract</a:t>
            </a:r>
          </a:p>
        </p:txBody>
      </p:sp>
      <p:sp>
        <p:nvSpPr>
          <p:cNvPr id="13" name="TextBox 12">
            <a:extLst>
              <a:ext uri="{FF2B5EF4-FFF2-40B4-BE49-F238E27FC236}">
                <a16:creationId xmlns:a16="http://schemas.microsoft.com/office/drawing/2014/main" id="{8D7722A6-2557-4196-8DD6-2E923F186039}"/>
              </a:ext>
            </a:extLst>
          </p:cNvPr>
          <p:cNvSpPr txBox="1"/>
          <p:nvPr/>
        </p:nvSpPr>
        <p:spPr>
          <a:xfrm>
            <a:off x="547795" y="793809"/>
            <a:ext cx="3300904" cy="369332"/>
          </a:xfrm>
          <a:prstGeom prst="rect">
            <a:avLst/>
          </a:prstGeom>
          <a:noFill/>
        </p:spPr>
        <p:txBody>
          <a:bodyPr wrap="none" rtlCol="0">
            <a:spAutoFit/>
          </a:bodyPr>
          <a:lstStyle/>
          <a:p>
            <a:r>
              <a:rPr lang="en-US" dirty="0"/>
              <a:t>Extracted interacting proteins:</a:t>
            </a:r>
          </a:p>
        </p:txBody>
      </p:sp>
      <p:sp>
        <p:nvSpPr>
          <p:cNvPr id="2" name="Slide Number Placeholder 1">
            <a:extLst>
              <a:ext uri="{FF2B5EF4-FFF2-40B4-BE49-F238E27FC236}">
                <a16:creationId xmlns:a16="http://schemas.microsoft.com/office/drawing/2014/main" id="{FEA04373-880F-442C-9BC3-FB8955EEF5AB}"/>
              </a:ext>
            </a:extLst>
          </p:cNvPr>
          <p:cNvSpPr>
            <a:spLocks noGrp="1"/>
          </p:cNvSpPr>
          <p:nvPr>
            <p:ph type="sldNum" sz="quarter" idx="12"/>
          </p:nvPr>
        </p:nvSpPr>
        <p:spPr/>
        <p:txBody>
          <a:bodyPr/>
          <a:lstStyle/>
          <a:p>
            <a:fld id="{47B817CF-4E6D-4B0A-AF73-C86BF0A455A1}"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1C43AFE7-BB72-438E-9B1B-D8F767C612C3}"/>
              </a:ext>
            </a:extLst>
          </p:cNvPr>
          <p:cNvSpPr>
            <a:spLocks noGrp="1" noChangeArrowheads="1"/>
          </p:cNvSpPr>
          <p:nvPr>
            <p:ph type="body" idx="1"/>
          </p:nvPr>
        </p:nvSpPr>
        <p:spPr>
          <a:xfrm>
            <a:off x="457200" y="1447800"/>
            <a:ext cx="8229600" cy="5114925"/>
          </a:xfrm>
        </p:spPr>
        <p:txBody>
          <a:bodyPr/>
          <a:lstStyle/>
          <a:p>
            <a:pPr eaLnBrk="1" hangingPunct="1"/>
            <a:r>
              <a:rPr lang="en-US" altLang="en-US" sz="2400"/>
              <a:t>Convert a natural language sentence into executable meaning representation for a domain</a:t>
            </a:r>
          </a:p>
          <a:p>
            <a:pPr eaLnBrk="1" hangingPunct="1"/>
            <a:r>
              <a:rPr lang="en-US" altLang="en-US" sz="2400"/>
              <a:t>Example: Query application for U.S. geography database</a:t>
            </a:r>
            <a:endParaRPr lang="en-US" altLang="zh-CN" sz="1600"/>
          </a:p>
          <a:p>
            <a:pPr eaLnBrk="1" hangingPunct="1"/>
            <a:endParaRPr lang="en-US" altLang="en-US" sz="2000"/>
          </a:p>
          <a:p>
            <a:pPr eaLnBrk="1" hangingPunct="1"/>
            <a:endParaRPr lang="en-US" altLang="en-US"/>
          </a:p>
        </p:txBody>
      </p:sp>
      <p:sp>
        <p:nvSpPr>
          <p:cNvPr id="2103300" name="AutoShape 4">
            <a:extLst>
              <a:ext uri="{FF2B5EF4-FFF2-40B4-BE49-F238E27FC236}">
                <a16:creationId xmlns:a16="http://schemas.microsoft.com/office/drawing/2014/main" id="{96468BAF-0CAB-4FA2-A92C-7CFD6808383C}"/>
              </a:ext>
            </a:extLst>
          </p:cNvPr>
          <p:cNvSpPr>
            <a:spLocks noChangeArrowheads="1"/>
          </p:cNvSpPr>
          <p:nvPr/>
        </p:nvSpPr>
        <p:spPr bwMode="auto">
          <a:xfrm>
            <a:off x="1266825" y="2903538"/>
            <a:ext cx="3492500" cy="1516062"/>
          </a:xfrm>
          <a:prstGeom prst="wedgeEllipseCallout">
            <a:avLst>
              <a:gd name="adj1" fmla="val -59727"/>
              <a:gd name="adj2" fmla="val -15028"/>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solidFill>
                  <a:srgbClr val="009900"/>
                </a:solidFill>
                <a:latin typeface="Times New Roman" panose="02020603050405020304" pitchFamily="18" charset="0"/>
                <a:ea typeface="宋体" panose="02010600030101010101" pitchFamily="2" charset="-122"/>
              </a:rPr>
              <a:t>Which rivers run through the states bordering Texas?</a:t>
            </a:r>
          </a:p>
        </p:txBody>
      </p:sp>
      <p:sp>
        <p:nvSpPr>
          <p:cNvPr id="2103301" name="Text Box 5">
            <a:extLst>
              <a:ext uri="{FF2B5EF4-FFF2-40B4-BE49-F238E27FC236}">
                <a16:creationId xmlns:a16="http://schemas.microsoft.com/office/drawing/2014/main" id="{7E50A9EB-217D-48D7-B2C3-ECAE41C659AB}"/>
              </a:ext>
            </a:extLst>
          </p:cNvPr>
          <p:cNvSpPr txBox="1">
            <a:spLocks noChangeArrowheads="1"/>
          </p:cNvSpPr>
          <p:nvPr/>
        </p:nvSpPr>
        <p:spPr bwMode="auto">
          <a:xfrm>
            <a:off x="5106988" y="5314950"/>
            <a:ext cx="947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ea typeface="宋体" panose="02010600030101010101" pitchFamily="2" charset="-122"/>
              </a:rPr>
              <a:t>Query</a:t>
            </a:r>
          </a:p>
        </p:txBody>
      </p:sp>
      <p:sp>
        <p:nvSpPr>
          <p:cNvPr id="2103302" name="Text Box 6">
            <a:extLst>
              <a:ext uri="{FF2B5EF4-FFF2-40B4-BE49-F238E27FC236}">
                <a16:creationId xmlns:a16="http://schemas.microsoft.com/office/drawing/2014/main" id="{9945F74B-A361-4F37-96BF-B4CE7873D079}"/>
              </a:ext>
            </a:extLst>
          </p:cNvPr>
          <p:cNvSpPr txBox="1">
            <a:spLocks noChangeArrowheads="1"/>
          </p:cNvSpPr>
          <p:nvPr/>
        </p:nvSpPr>
        <p:spPr bwMode="auto">
          <a:xfrm>
            <a:off x="152400" y="5545138"/>
            <a:ext cx="4954588" cy="40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ea typeface="宋体" panose="02010600030101010101" pitchFamily="2" charset="-122"/>
              </a:rPr>
              <a:t>answer(traverse(next_to(stateid(‘texas’))))</a:t>
            </a:r>
            <a:endParaRPr lang="en-US" altLang="en-US">
              <a:ea typeface="宋体" panose="02010600030101010101" pitchFamily="2" charset="-122"/>
            </a:endParaRPr>
          </a:p>
        </p:txBody>
      </p:sp>
      <p:sp>
        <p:nvSpPr>
          <p:cNvPr id="2103303" name="Line 7">
            <a:extLst>
              <a:ext uri="{FF2B5EF4-FFF2-40B4-BE49-F238E27FC236}">
                <a16:creationId xmlns:a16="http://schemas.microsoft.com/office/drawing/2014/main" id="{E0644FC8-D7FB-4BEE-916C-CA5EE7C01B7D}"/>
              </a:ext>
            </a:extLst>
          </p:cNvPr>
          <p:cNvSpPr>
            <a:spLocks noChangeShapeType="1"/>
          </p:cNvSpPr>
          <p:nvPr/>
        </p:nvSpPr>
        <p:spPr bwMode="auto">
          <a:xfrm>
            <a:off x="3006725" y="4430713"/>
            <a:ext cx="0" cy="1114425"/>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103304" name="Text Box 8">
            <a:extLst>
              <a:ext uri="{FF2B5EF4-FFF2-40B4-BE49-F238E27FC236}">
                <a16:creationId xmlns:a16="http://schemas.microsoft.com/office/drawing/2014/main" id="{0DB6D28E-83DC-44FA-8BA6-699F4FB8C71D}"/>
              </a:ext>
            </a:extLst>
          </p:cNvPr>
          <p:cNvSpPr txBox="1">
            <a:spLocks noChangeArrowheads="1"/>
          </p:cNvSpPr>
          <p:nvPr/>
        </p:nvSpPr>
        <p:spPr bwMode="auto">
          <a:xfrm>
            <a:off x="873125" y="4700588"/>
            <a:ext cx="217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solidFill>
                  <a:srgbClr val="FF6600"/>
                </a:solidFill>
                <a:ea typeface="宋体" panose="02010600030101010101" pitchFamily="2" charset="-122"/>
              </a:rPr>
              <a:t>Semantic Parsing</a:t>
            </a:r>
          </a:p>
        </p:txBody>
      </p:sp>
      <p:sp>
        <p:nvSpPr>
          <p:cNvPr id="2103305" name="Line 9">
            <a:extLst>
              <a:ext uri="{FF2B5EF4-FFF2-40B4-BE49-F238E27FC236}">
                <a16:creationId xmlns:a16="http://schemas.microsoft.com/office/drawing/2014/main" id="{3EF65811-8D93-4EFC-8B27-E06BABEB726C}"/>
              </a:ext>
            </a:extLst>
          </p:cNvPr>
          <p:cNvSpPr>
            <a:spLocks noChangeShapeType="1"/>
          </p:cNvSpPr>
          <p:nvPr/>
        </p:nvSpPr>
        <p:spPr bwMode="auto">
          <a:xfrm flipV="1">
            <a:off x="5106988" y="5737225"/>
            <a:ext cx="1036637"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2103307" name="Picture 11" descr="Picture1">
            <a:extLst>
              <a:ext uri="{FF2B5EF4-FFF2-40B4-BE49-F238E27FC236}">
                <a16:creationId xmlns:a16="http://schemas.microsoft.com/office/drawing/2014/main" id="{089FF976-3A66-4B93-83D9-1668ABDE8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95600"/>
            <a:ext cx="8969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3308" name="Text Box 12">
            <a:extLst>
              <a:ext uri="{FF2B5EF4-FFF2-40B4-BE49-F238E27FC236}">
                <a16:creationId xmlns:a16="http://schemas.microsoft.com/office/drawing/2014/main" id="{FDC75178-2918-4C75-ADC4-7410541A9C40}"/>
              </a:ext>
            </a:extLst>
          </p:cNvPr>
          <p:cNvSpPr txBox="1">
            <a:spLocks noChangeArrowheads="1"/>
          </p:cNvSpPr>
          <p:nvPr/>
        </p:nvSpPr>
        <p:spPr bwMode="auto">
          <a:xfrm>
            <a:off x="5260975" y="3394075"/>
            <a:ext cx="3627438" cy="6508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ea typeface="宋体" panose="02010600030101010101" pitchFamily="2" charset="-122"/>
              </a:rPr>
              <a:t>Arkansas,</a:t>
            </a:r>
            <a:r>
              <a:rPr lang="en-US" altLang="en-US" b="1">
                <a:ea typeface="宋体" panose="02010600030101010101" pitchFamily="2" charset="-122"/>
              </a:rPr>
              <a:t> </a:t>
            </a:r>
            <a:r>
              <a:rPr lang="en-US" altLang="en-US" b="1">
                <a:latin typeface="Times New Roman" panose="02020603050405020304" pitchFamily="18" charset="0"/>
                <a:ea typeface="宋体" panose="02010600030101010101" pitchFamily="2" charset="-122"/>
              </a:rPr>
              <a:t>Canadian,</a:t>
            </a:r>
            <a:r>
              <a:rPr lang="en-US" altLang="en-US" b="1">
                <a:ea typeface="宋体" panose="02010600030101010101" pitchFamily="2" charset="-122"/>
              </a:rPr>
              <a:t> </a:t>
            </a:r>
            <a:r>
              <a:rPr lang="en-US" altLang="en-US" b="1">
                <a:latin typeface="Times New Roman" panose="02020603050405020304" pitchFamily="18" charset="0"/>
                <a:ea typeface="宋体" panose="02010600030101010101" pitchFamily="2" charset="-122"/>
              </a:rPr>
              <a:t>Cimarron,</a:t>
            </a:r>
            <a:r>
              <a:rPr lang="en-US" altLang="en-US" b="1">
                <a:ea typeface="宋体" panose="02010600030101010101" pitchFamily="2" charset="-122"/>
              </a:rPr>
              <a:t> </a:t>
            </a:r>
            <a:endParaRPr lang="en-US" altLang="en-US" b="1">
              <a:latin typeface="Times New Roman" panose="02020603050405020304" pitchFamily="18" charset="0"/>
              <a:ea typeface="宋体" panose="02010600030101010101" pitchFamily="2" charset="-122"/>
            </a:endParaRPr>
          </a:p>
          <a:p>
            <a:pPr eaLnBrk="1" hangingPunct="1"/>
            <a:r>
              <a:rPr lang="en-US" altLang="en-US" b="1">
                <a:latin typeface="Times New Roman" panose="02020603050405020304" pitchFamily="18" charset="0"/>
                <a:ea typeface="宋体" panose="02010600030101010101" pitchFamily="2" charset="-122"/>
              </a:rPr>
              <a:t>Gila,</a:t>
            </a:r>
            <a:r>
              <a:rPr lang="en-US" altLang="en-US" b="1">
                <a:ea typeface="宋体" panose="02010600030101010101" pitchFamily="2" charset="-122"/>
              </a:rPr>
              <a:t> </a:t>
            </a:r>
            <a:r>
              <a:rPr lang="en-US" altLang="en-US" b="1">
                <a:latin typeface="Times New Roman" panose="02020603050405020304" pitchFamily="18" charset="0"/>
                <a:ea typeface="宋体" panose="02010600030101010101" pitchFamily="2" charset="-122"/>
              </a:rPr>
              <a:t>Mississippi, Rio</a:t>
            </a:r>
            <a:r>
              <a:rPr lang="en-US" altLang="en-US" b="1">
                <a:ea typeface="宋体" panose="02010600030101010101" pitchFamily="2" charset="-122"/>
              </a:rPr>
              <a:t> </a:t>
            </a:r>
            <a:r>
              <a:rPr lang="en-US" altLang="en-US" b="1">
                <a:latin typeface="Times New Roman" panose="02020603050405020304" pitchFamily="18" charset="0"/>
                <a:ea typeface="宋体" panose="02010600030101010101" pitchFamily="2" charset="-122"/>
              </a:rPr>
              <a:t>Grande </a:t>
            </a:r>
            <a:r>
              <a:rPr lang="en-US" altLang="en-US" b="1">
                <a:ea typeface="宋体" panose="02010600030101010101" pitchFamily="2" charset="-122"/>
              </a:rPr>
              <a:t>…</a:t>
            </a:r>
            <a:endParaRPr lang="en-US" altLang="en-US" b="1">
              <a:latin typeface="Times New Roman" panose="02020603050405020304" pitchFamily="18" charset="0"/>
              <a:ea typeface="宋体" panose="02010600030101010101" pitchFamily="2" charset="-122"/>
            </a:endParaRPr>
          </a:p>
        </p:txBody>
      </p:sp>
      <p:sp>
        <p:nvSpPr>
          <p:cNvPr id="2103309" name="Line 13">
            <a:extLst>
              <a:ext uri="{FF2B5EF4-FFF2-40B4-BE49-F238E27FC236}">
                <a16:creationId xmlns:a16="http://schemas.microsoft.com/office/drawing/2014/main" id="{9AC48D08-AE1D-4745-B4EE-DCDEDAD44E52}"/>
              </a:ext>
            </a:extLst>
          </p:cNvPr>
          <p:cNvSpPr>
            <a:spLocks noChangeShapeType="1"/>
          </p:cNvSpPr>
          <p:nvPr/>
        </p:nvSpPr>
        <p:spPr bwMode="auto">
          <a:xfrm flipH="1" flipV="1">
            <a:off x="7104063" y="4046538"/>
            <a:ext cx="0" cy="922337"/>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103310" name="Text Box 14">
            <a:extLst>
              <a:ext uri="{FF2B5EF4-FFF2-40B4-BE49-F238E27FC236}">
                <a16:creationId xmlns:a16="http://schemas.microsoft.com/office/drawing/2014/main" id="{2E6A9301-91F0-4DC1-A19D-E2F0C9D7F04E}"/>
              </a:ext>
            </a:extLst>
          </p:cNvPr>
          <p:cNvSpPr txBox="1">
            <a:spLocks noChangeArrowheads="1"/>
          </p:cNvSpPr>
          <p:nvPr/>
        </p:nvSpPr>
        <p:spPr bwMode="auto">
          <a:xfrm>
            <a:off x="6988175" y="4392613"/>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ea typeface="宋体" panose="02010600030101010101" pitchFamily="2" charset="-122"/>
              </a:rPr>
              <a:t>Answer</a:t>
            </a:r>
          </a:p>
        </p:txBody>
      </p:sp>
      <p:sp>
        <p:nvSpPr>
          <p:cNvPr id="9230" name="Title 1">
            <a:extLst>
              <a:ext uri="{FF2B5EF4-FFF2-40B4-BE49-F238E27FC236}">
                <a16:creationId xmlns:a16="http://schemas.microsoft.com/office/drawing/2014/main" id="{75AB6D3C-045D-4998-A703-DC585B1069FC}"/>
              </a:ext>
            </a:extLst>
          </p:cNvPr>
          <p:cNvSpPr>
            <a:spLocks noGrp="1"/>
          </p:cNvSpPr>
          <p:nvPr>
            <p:ph type="title"/>
          </p:nvPr>
        </p:nvSpPr>
        <p:spPr/>
        <p:txBody>
          <a:bodyPr/>
          <a:lstStyle/>
          <a:p>
            <a:pPr eaLnBrk="1" hangingPunct="1"/>
            <a:r>
              <a:rPr lang="en-US" altLang="en-US"/>
              <a:t>Example NLP Task: Semantic Parsing </a:t>
            </a:r>
          </a:p>
        </p:txBody>
      </p:sp>
      <p:sp>
        <p:nvSpPr>
          <p:cNvPr id="2" name="TextBox 1">
            <a:extLst>
              <a:ext uri="{FF2B5EF4-FFF2-40B4-BE49-F238E27FC236}">
                <a16:creationId xmlns:a16="http://schemas.microsoft.com/office/drawing/2014/main" id="{D001FBAA-E84A-4FF5-A602-C2C0283E8472}"/>
              </a:ext>
            </a:extLst>
          </p:cNvPr>
          <p:cNvSpPr txBox="1"/>
          <p:nvPr/>
        </p:nvSpPr>
        <p:spPr>
          <a:xfrm>
            <a:off x="1371600" y="6181726"/>
            <a:ext cx="2993192" cy="369332"/>
          </a:xfrm>
          <a:prstGeom prst="rect">
            <a:avLst/>
          </a:prstGeom>
          <a:noFill/>
        </p:spPr>
        <p:txBody>
          <a:bodyPr wrap="none" rtlCol="0">
            <a:spAutoFit/>
          </a:bodyPr>
          <a:lstStyle/>
          <a:p>
            <a:r>
              <a:rPr lang="en-US" dirty="0"/>
              <a:t>A database query language</a:t>
            </a:r>
          </a:p>
        </p:txBody>
      </p:sp>
      <p:grpSp>
        <p:nvGrpSpPr>
          <p:cNvPr id="13" name="Group 12">
            <a:extLst>
              <a:ext uri="{FF2B5EF4-FFF2-40B4-BE49-F238E27FC236}">
                <a16:creationId xmlns:a16="http://schemas.microsoft.com/office/drawing/2014/main" id="{B3261247-B90A-4136-A50F-C874CF07EE85}"/>
              </a:ext>
            </a:extLst>
          </p:cNvPr>
          <p:cNvGrpSpPr/>
          <p:nvPr/>
        </p:nvGrpSpPr>
        <p:grpSpPr>
          <a:xfrm>
            <a:off x="6243321" y="4899025"/>
            <a:ext cx="2672526" cy="1878528"/>
            <a:chOff x="6243321" y="4899025"/>
            <a:chExt cx="2672526" cy="1878528"/>
          </a:xfrm>
        </p:grpSpPr>
        <p:pic>
          <p:nvPicPr>
            <p:cNvPr id="2103306" name="Picture 10" descr="us-states">
              <a:extLst>
                <a:ext uri="{FF2B5EF4-FFF2-40B4-BE49-F238E27FC236}">
                  <a16:creationId xmlns:a16="http://schemas.microsoft.com/office/drawing/2014/main" id="{8A2729C6-CF5B-45EB-A64A-75B37375C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048" y="5135841"/>
              <a:ext cx="202897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4503B03-5AB3-430F-8C08-285F3477D6B7}"/>
                </a:ext>
              </a:extLst>
            </p:cNvPr>
            <p:cNvSpPr txBox="1"/>
            <p:nvPr/>
          </p:nvSpPr>
          <p:spPr>
            <a:xfrm>
              <a:off x="6243321" y="6408221"/>
              <a:ext cx="2672526" cy="369332"/>
            </a:xfrm>
            <a:prstGeom prst="rect">
              <a:avLst/>
            </a:prstGeom>
            <a:noFill/>
          </p:spPr>
          <p:txBody>
            <a:bodyPr wrap="none" rtlCol="0">
              <a:spAutoFit/>
            </a:bodyPr>
            <a:lstStyle/>
            <a:p>
              <a:r>
                <a:rPr lang="en-US" dirty="0"/>
                <a:t>US geography database</a:t>
              </a:r>
            </a:p>
          </p:txBody>
        </p:sp>
        <p:sp>
          <p:nvSpPr>
            <p:cNvPr id="18" name="Oval 17">
              <a:extLst>
                <a:ext uri="{FF2B5EF4-FFF2-40B4-BE49-F238E27FC236}">
                  <a16:creationId xmlns:a16="http://schemas.microsoft.com/office/drawing/2014/main" id="{9613E342-E336-43D1-BB90-CEEB47466C7A}"/>
                </a:ext>
              </a:extLst>
            </p:cNvPr>
            <p:cNvSpPr/>
            <p:nvPr/>
          </p:nvSpPr>
          <p:spPr>
            <a:xfrm>
              <a:off x="6410323" y="6208240"/>
              <a:ext cx="2362197" cy="2365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7674068-238A-4588-B243-390F99311599}"/>
                </a:ext>
              </a:extLst>
            </p:cNvPr>
            <p:cNvSpPr/>
            <p:nvPr/>
          </p:nvSpPr>
          <p:spPr>
            <a:xfrm>
              <a:off x="6400800" y="4899025"/>
              <a:ext cx="2362197" cy="2365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3452F06-2D2E-464F-A11B-59C3E7913B01}"/>
                </a:ext>
              </a:extLst>
            </p:cNvPr>
            <p:cNvCxnSpPr>
              <a:stCxn id="4" idx="6"/>
              <a:endCxn id="18" idx="6"/>
            </p:cNvCxnSpPr>
            <p:nvPr/>
          </p:nvCxnSpPr>
          <p:spPr>
            <a:xfrm>
              <a:off x="8762997" y="5017294"/>
              <a:ext cx="9523" cy="13092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B6FCC5-8DD2-4AEB-824F-A07A37AD9272}"/>
                </a:ext>
              </a:extLst>
            </p:cNvPr>
            <p:cNvCxnSpPr/>
            <p:nvPr/>
          </p:nvCxnSpPr>
          <p:spPr>
            <a:xfrm>
              <a:off x="6391277" y="5029200"/>
              <a:ext cx="9523" cy="1309215"/>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Slide Number Placeholder 13">
            <a:extLst>
              <a:ext uri="{FF2B5EF4-FFF2-40B4-BE49-F238E27FC236}">
                <a16:creationId xmlns:a16="http://schemas.microsoft.com/office/drawing/2014/main" id="{90E78DD1-1C94-40E8-AC91-60991DDC2B2F}"/>
              </a:ext>
            </a:extLst>
          </p:cNvPr>
          <p:cNvSpPr>
            <a:spLocks noGrp="1"/>
          </p:cNvSpPr>
          <p:nvPr>
            <p:ph type="sldNum" sz="quarter" idx="12"/>
          </p:nvPr>
        </p:nvSpPr>
        <p:spPr/>
        <p:txBody>
          <a:bodyPr/>
          <a:lstStyle/>
          <a:p>
            <a:fld id="{47B817CF-4E6D-4B0A-AF73-C86BF0A455A1}"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3102-338D-4676-92C0-5B552E53AD92}"/>
              </a:ext>
            </a:extLst>
          </p:cNvPr>
          <p:cNvSpPr>
            <a:spLocks noGrp="1"/>
          </p:cNvSpPr>
          <p:nvPr>
            <p:ph type="title"/>
          </p:nvPr>
        </p:nvSpPr>
        <p:spPr/>
        <p:txBody>
          <a:bodyPr/>
          <a:lstStyle/>
          <a:p>
            <a:r>
              <a:rPr lang="en-US" dirty="0"/>
              <a:t>What is NOT NLP?</a:t>
            </a:r>
          </a:p>
        </p:txBody>
      </p:sp>
      <p:sp>
        <p:nvSpPr>
          <p:cNvPr id="3" name="Content Placeholder 2">
            <a:extLst>
              <a:ext uri="{FF2B5EF4-FFF2-40B4-BE49-F238E27FC236}">
                <a16:creationId xmlns:a16="http://schemas.microsoft.com/office/drawing/2014/main" id="{13B98A9B-671A-4358-9F1B-62B9C493101E}"/>
              </a:ext>
            </a:extLst>
          </p:cNvPr>
          <p:cNvSpPr>
            <a:spLocks noGrp="1"/>
          </p:cNvSpPr>
          <p:nvPr>
            <p:ph idx="1"/>
          </p:nvPr>
        </p:nvSpPr>
        <p:spPr>
          <a:xfrm>
            <a:off x="304800" y="1264730"/>
            <a:ext cx="8229600" cy="4525963"/>
          </a:xfrm>
        </p:spPr>
        <p:txBody>
          <a:bodyPr/>
          <a:lstStyle/>
          <a:p>
            <a:r>
              <a:rPr lang="en-US" dirty="0"/>
              <a:t>Word processing </a:t>
            </a:r>
          </a:p>
          <a:p>
            <a:pPr lvl="1"/>
            <a:r>
              <a:rPr lang="en-US" dirty="0"/>
              <a:t>Computer only stores the typed words, there is no useful processing for communication</a:t>
            </a:r>
          </a:p>
          <a:p>
            <a:pPr lvl="1"/>
            <a:r>
              <a:rPr lang="en-US" dirty="0"/>
              <a:t>Exceptions: Help with grammar corrections, auto-completion suggestions</a:t>
            </a:r>
          </a:p>
          <a:p>
            <a:pPr lvl="2"/>
            <a:r>
              <a:rPr lang="en-US" dirty="0"/>
              <a:t>Not so much spelling corrections unless it takes into account the larger context</a:t>
            </a:r>
          </a:p>
          <a:p>
            <a:pPr lvl="2"/>
            <a:endParaRPr lang="en-US" dirty="0"/>
          </a:p>
          <a:p>
            <a:pPr lvl="2"/>
            <a:endParaRPr lang="en-US" dirty="0"/>
          </a:p>
          <a:p>
            <a:r>
              <a:rPr lang="en-US" dirty="0"/>
              <a:t>Keyword search</a:t>
            </a:r>
          </a:p>
          <a:p>
            <a:pPr lvl="1"/>
            <a:r>
              <a:rPr lang="en-US" dirty="0"/>
              <a:t>Simple search in text data like in any other type of data  </a:t>
            </a:r>
          </a:p>
          <a:p>
            <a:pPr marL="1371600" lvl="3" indent="0">
              <a:buNone/>
            </a:pPr>
            <a:endParaRPr lang="en-US" dirty="0"/>
          </a:p>
        </p:txBody>
      </p:sp>
      <p:cxnSp>
        <p:nvCxnSpPr>
          <p:cNvPr id="5" name="Straight Arrow Connector 4">
            <a:extLst>
              <a:ext uri="{FF2B5EF4-FFF2-40B4-BE49-F238E27FC236}">
                <a16:creationId xmlns:a16="http://schemas.microsoft.com/office/drawing/2014/main" id="{B230746C-6F92-4E19-9728-FD448FFE72D3}"/>
              </a:ext>
            </a:extLst>
          </p:cNvPr>
          <p:cNvCxnSpPr>
            <a:cxnSpLocks/>
          </p:cNvCxnSpPr>
          <p:nvPr/>
        </p:nvCxnSpPr>
        <p:spPr>
          <a:xfrm flipV="1">
            <a:off x="3429000" y="49106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3048A5-60BA-416D-B9E7-2439A2411864}"/>
              </a:ext>
            </a:extLst>
          </p:cNvPr>
          <p:cNvSpPr txBox="1"/>
          <p:nvPr/>
        </p:nvSpPr>
        <p:spPr>
          <a:xfrm>
            <a:off x="2819400" y="4572000"/>
            <a:ext cx="1313180" cy="369332"/>
          </a:xfrm>
          <a:prstGeom prst="rect">
            <a:avLst/>
          </a:prstGeom>
          <a:noFill/>
        </p:spPr>
        <p:txBody>
          <a:bodyPr wrap="none" rtlCol="0">
            <a:spAutoFit/>
          </a:bodyPr>
          <a:lstStyle/>
          <a:p>
            <a:r>
              <a:rPr lang="en-US" dirty="0"/>
              <a:t>glass/class</a:t>
            </a:r>
          </a:p>
        </p:txBody>
      </p:sp>
      <p:sp>
        <p:nvSpPr>
          <p:cNvPr id="9" name="TextBox 8">
            <a:extLst>
              <a:ext uri="{FF2B5EF4-FFF2-40B4-BE49-F238E27FC236}">
                <a16:creationId xmlns:a16="http://schemas.microsoft.com/office/drawing/2014/main" id="{3CA460D3-54C1-4233-BF98-C0D366B82F3C}"/>
              </a:ext>
            </a:extLst>
          </p:cNvPr>
          <p:cNvSpPr txBox="1"/>
          <p:nvPr/>
        </p:nvSpPr>
        <p:spPr>
          <a:xfrm>
            <a:off x="0" y="5023112"/>
            <a:ext cx="4572000" cy="369332"/>
          </a:xfrm>
          <a:prstGeom prst="rect">
            <a:avLst/>
          </a:prstGeom>
          <a:noFill/>
        </p:spPr>
        <p:txBody>
          <a:bodyPr wrap="square">
            <a:spAutoFit/>
          </a:bodyPr>
          <a:lstStyle/>
          <a:p>
            <a:pPr marL="1371600" lvl="3" indent="0">
              <a:buNone/>
            </a:pPr>
            <a:r>
              <a:rPr lang="en-US" dirty="0"/>
              <a:t>I was late for my </a:t>
            </a:r>
            <a:r>
              <a:rPr lang="en-US" dirty="0" err="1"/>
              <a:t>dlass</a:t>
            </a:r>
            <a:r>
              <a:rPr lang="en-US" dirty="0"/>
              <a:t>. </a:t>
            </a:r>
          </a:p>
        </p:txBody>
      </p:sp>
      <p:cxnSp>
        <p:nvCxnSpPr>
          <p:cNvPr id="12" name="Straight Arrow Connector 11">
            <a:extLst>
              <a:ext uri="{FF2B5EF4-FFF2-40B4-BE49-F238E27FC236}">
                <a16:creationId xmlns:a16="http://schemas.microsoft.com/office/drawing/2014/main" id="{337F55C6-E0AE-4882-94ED-D03CC9454DE7}"/>
              </a:ext>
            </a:extLst>
          </p:cNvPr>
          <p:cNvCxnSpPr>
            <a:cxnSpLocks/>
          </p:cNvCxnSpPr>
          <p:nvPr/>
        </p:nvCxnSpPr>
        <p:spPr>
          <a:xfrm flipV="1">
            <a:off x="6857260" y="4910662"/>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D5ED7A-77B9-488C-A4F1-F45A90378919}"/>
              </a:ext>
            </a:extLst>
          </p:cNvPr>
          <p:cNvSpPr txBox="1"/>
          <p:nvPr/>
        </p:nvSpPr>
        <p:spPr>
          <a:xfrm>
            <a:off x="6247660" y="4572000"/>
            <a:ext cx="1313180" cy="369332"/>
          </a:xfrm>
          <a:prstGeom prst="rect">
            <a:avLst/>
          </a:prstGeom>
          <a:noFill/>
        </p:spPr>
        <p:txBody>
          <a:bodyPr wrap="none" rtlCol="0">
            <a:spAutoFit/>
          </a:bodyPr>
          <a:lstStyle/>
          <a:p>
            <a:r>
              <a:rPr lang="en-US" dirty="0"/>
              <a:t>glass/class</a:t>
            </a:r>
          </a:p>
        </p:txBody>
      </p:sp>
      <p:sp>
        <p:nvSpPr>
          <p:cNvPr id="14" name="TextBox 13">
            <a:extLst>
              <a:ext uri="{FF2B5EF4-FFF2-40B4-BE49-F238E27FC236}">
                <a16:creationId xmlns:a16="http://schemas.microsoft.com/office/drawing/2014/main" id="{06111B19-A620-4370-B468-274CD7C7722A}"/>
              </a:ext>
            </a:extLst>
          </p:cNvPr>
          <p:cNvSpPr txBox="1"/>
          <p:nvPr/>
        </p:nvSpPr>
        <p:spPr>
          <a:xfrm>
            <a:off x="3276600" y="5023112"/>
            <a:ext cx="4572000" cy="369332"/>
          </a:xfrm>
          <a:prstGeom prst="rect">
            <a:avLst/>
          </a:prstGeom>
          <a:noFill/>
        </p:spPr>
        <p:txBody>
          <a:bodyPr wrap="square">
            <a:spAutoFit/>
          </a:bodyPr>
          <a:lstStyle/>
          <a:p>
            <a:pPr marL="1371600" lvl="3" indent="0">
              <a:buNone/>
            </a:pPr>
            <a:r>
              <a:rPr lang="en-US" dirty="0"/>
              <a:t>I drank water from </a:t>
            </a:r>
            <a:r>
              <a:rPr lang="en-US" dirty="0" err="1"/>
              <a:t>dlass</a:t>
            </a:r>
            <a:r>
              <a:rPr lang="en-US" dirty="0"/>
              <a:t>. </a:t>
            </a:r>
          </a:p>
        </p:txBody>
      </p:sp>
      <p:sp>
        <p:nvSpPr>
          <p:cNvPr id="15" name="Slide Number Placeholder 14">
            <a:extLst>
              <a:ext uri="{FF2B5EF4-FFF2-40B4-BE49-F238E27FC236}">
                <a16:creationId xmlns:a16="http://schemas.microsoft.com/office/drawing/2014/main" id="{1E4E0109-3F90-4E9B-BD75-BA4FDA63A3F6}"/>
              </a:ext>
            </a:extLst>
          </p:cNvPr>
          <p:cNvSpPr>
            <a:spLocks noGrp="1"/>
          </p:cNvSpPr>
          <p:nvPr>
            <p:ph type="sldNum" sz="quarter" idx="12"/>
          </p:nvPr>
        </p:nvSpPr>
        <p:spPr/>
        <p:txBody>
          <a:bodyPr/>
          <a:lstStyle/>
          <a:p>
            <a:fld id="{47B817CF-4E6D-4B0A-AF73-C86BF0A455A1}" type="slidenum">
              <a:rPr lang="en-US" altLang="en-US" smtClean="0"/>
              <a:pPr/>
              <a:t>14</a:t>
            </a:fld>
            <a:endParaRPr lang="en-US" altLang="en-US"/>
          </a:p>
        </p:txBody>
      </p:sp>
      <p:cxnSp>
        <p:nvCxnSpPr>
          <p:cNvPr id="7" name="Straight Connector 6">
            <a:extLst>
              <a:ext uri="{FF2B5EF4-FFF2-40B4-BE49-F238E27FC236}">
                <a16:creationId xmlns:a16="http://schemas.microsoft.com/office/drawing/2014/main" id="{7BD23606-D35C-97C6-5682-20BDDA313185}"/>
              </a:ext>
            </a:extLst>
          </p:cNvPr>
          <p:cNvCxnSpPr/>
          <p:nvPr/>
        </p:nvCxnSpPr>
        <p:spPr>
          <a:xfrm>
            <a:off x="2819400" y="4782670"/>
            <a:ext cx="65659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C527AB9-1F9C-A988-877C-B27D7A8E42AA}"/>
              </a:ext>
            </a:extLst>
          </p:cNvPr>
          <p:cNvCxnSpPr/>
          <p:nvPr/>
        </p:nvCxnSpPr>
        <p:spPr>
          <a:xfrm>
            <a:off x="6887210" y="4782670"/>
            <a:ext cx="65659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3887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F76759A-9129-414C-928C-E443D5B0DBB1}"/>
              </a:ext>
            </a:extLst>
          </p:cNvPr>
          <p:cNvSpPr>
            <a:spLocks noGrp="1"/>
          </p:cNvSpPr>
          <p:nvPr>
            <p:ph type="title"/>
          </p:nvPr>
        </p:nvSpPr>
        <p:spPr/>
        <p:txBody>
          <a:bodyPr/>
          <a:lstStyle/>
          <a:p>
            <a:pPr eaLnBrk="1" hangingPunct="1"/>
            <a:r>
              <a:rPr lang="en-US" altLang="en-US"/>
              <a:t>NLP is Hard</a:t>
            </a:r>
          </a:p>
        </p:txBody>
      </p:sp>
      <p:sp>
        <p:nvSpPr>
          <p:cNvPr id="3" name="Content Placeholder 2">
            <a:extLst>
              <a:ext uri="{FF2B5EF4-FFF2-40B4-BE49-F238E27FC236}">
                <a16:creationId xmlns:a16="http://schemas.microsoft.com/office/drawing/2014/main" id="{E51564D0-9E70-49B9-AC0A-BCD9123619B9}"/>
              </a:ext>
            </a:extLst>
          </p:cNvPr>
          <p:cNvSpPr>
            <a:spLocks noGrp="1"/>
          </p:cNvSpPr>
          <p:nvPr>
            <p:ph idx="1"/>
          </p:nvPr>
        </p:nvSpPr>
        <p:spPr>
          <a:xfrm>
            <a:off x="457200" y="1600200"/>
            <a:ext cx="8229600" cy="4983162"/>
          </a:xfrm>
        </p:spPr>
        <p:txBody>
          <a:bodyPr rtlCol="0">
            <a:normAutofit fontScale="92500" lnSpcReduction="20000"/>
          </a:bodyPr>
          <a:lstStyle/>
          <a:p>
            <a:pPr eaLnBrk="1" fontAlgn="auto" hangingPunct="1">
              <a:spcAft>
                <a:spcPts val="0"/>
              </a:spcAft>
              <a:defRPr/>
            </a:pPr>
            <a:r>
              <a:rPr lang="en-US" dirty="0"/>
              <a:t>People generally don’t appreciate how intelligent they are as natural language processors! </a:t>
            </a:r>
          </a:p>
          <a:p>
            <a:pPr eaLnBrk="1" fontAlgn="auto" hangingPunct="1">
              <a:spcAft>
                <a:spcPts val="0"/>
              </a:spcAft>
              <a:defRPr/>
            </a:pPr>
            <a:r>
              <a:rPr lang="en-US" dirty="0"/>
              <a:t>For them processing natural language is deceptively simple because no conscious effort is required</a:t>
            </a:r>
          </a:p>
          <a:p>
            <a:pPr eaLnBrk="1" fontAlgn="auto" hangingPunct="1">
              <a:spcAft>
                <a:spcPts val="0"/>
              </a:spcAft>
              <a:defRPr/>
            </a:pPr>
            <a:r>
              <a:rPr lang="en-US" dirty="0"/>
              <a:t>Since computers are orders of magnitude faster, many find it hard to believe that computers are not good at processing natural languages</a:t>
            </a:r>
          </a:p>
          <a:p>
            <a:pPr lvl="1" eaLnBrk="1" fontAlgn="auto" hangingPunct="1">
              <a:spcAft>
                <a:spcPts val="0"/>
              </a:spcAft>
              <a:defRPr/>
            </a:pPr>
            <a:r>
              <a:rPr lang="en-US" dirty="0"/>
              <a:t>That’s why we have programming languages</a:t>
            </a:r>
          </a:p>
          <a:p>
            <a:pPr lvl="1" eaLnBrk="1" fontAlgn="auto" hangingPunct="1">
              <a:spcAft>
                <a:spcPts val="0"/>
              </a:spcAft>
              <a:defRPr/>
            </a:pPr>
            <a:r>
              <a:rPr lang="en-US" dirty="0"/>
              <a:t>Three year old kids are better than current computing systems at processing natural languages</a:t>
            </a:r>
          </a:p>
          <a:p>
            <a:pPr lvl="2" eaLnBrk="1" fontAlgn="auto" hangingPunct="1">
              <a:spcAft>
                <a:spcPts val="0"/>
              </a:spcAft>
              <a:defRPr/>
            </a:pPr>
            <a:r>
              <a:rPr lang="en-US" dirty="0"/>
              <a:t>Current computing systems barely understand context beyond a sentence</a:t>
            </a:r>
          </a:p>
        </p:txBody>
      </p:sp>
      <p:sp>
        <p:nvSpPr>
          <p:cNvPr id="2" name="Slide Number Placeholder 1">
            <a:extLst>
              <a:ext uri="{FF2B5EF4-FFF2-40B4-BE49-F238E27FC236}">
                <a16:creationId xmlns:a16="http://schemas.microsoft.com/office/drawing/2014/main" id="{EBA8CFD3-8289-452F-A795-C9F497C759BA}"/>
              </a:ext>
            </a:extLst>
          </p:cNvPr>
          <p:cNvSpPr>
            <a:spLocks noGrp="1"/>
          </p:cNvSpPr>
          <p:nvPr>
            <p:ph type="sldNum" sz="quarter" idx="12"/>
          </p:nvPr>
        </p:nvSpPr>
        <p:spPr/>
        <p:txBody>
          <a:bodyPr/>
          <a:lstStyle/>
          <a:p>
            <a:fld id="{47B817CF-4E6D-4B0A-AF73-C86BF0A455A1}"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F9F7721-32B9-49D6-882F-34A8FCE89E46}"/>
              </a:ext>
            </a:extLst>
          </p:cNvPr>
          <p:cNvSpPr>
            <a:spLocks noGrp="1"/>
          </p:cNvSpPr>
          <p:nvPr>
            <p:ph type="title"/>
          </p:nvPr>
        </p:nvSpPr>
        <p:spPr/>
        <p:txBody>
          <a:bodyPr/>
          <a:lstStyle/>
          <a:p>
            <a:pPr eaLnBrk="1" hangingPunct="1"/>
            <a:r>
              <a:rPr lang="en-US" altLang="en-US"/>
              <a:t>What Makes NLP Hard?</a:t>
            </a:r>
          </a:p>
        </p:txBody>
      </p:sp>
      <p:sp>
        <p:nvSpPr>
          <p:cNvPr id="16387" name="Content Placeholder 2">
            <a:extLst>
              <a:ext uri="{FF2B5EF4-FFF2-40B4-BE49-F238E27FC236}">
                <a16:creationId xmlns:a16="http://schemas.microsoft.com/office/drawing/2014/main" id="{31489629-173E-43BD-ABE6-2B17963DD628}"/>
              </a:ext>
            </a:extLst>
          </p:cNvPr>
          <p:cNvSpPr>
            <a:spLocks noGrp="1"/>
          </p:cNvSpPr>
          <p:nvPr>
            <p:ph idx="1"/>
          </p:nvPr>
        </p:nvSpPr>
        <p:spPr>
          <a:xfrm>
            <a:off x="457200" y="1356518"/>
            <a:ext cx="8229600" cy="4525963"/>
          </a:xfrm>
        </p:spPr>
        <p:txBody>
          <a:bodyPr/>
          <a:lstStyle/>
          <a:p>
            <a:pPr eaLnBrk="1" hangingPunct="1">
              <a:lnSpc>
                <a:spcPct val="90000"/>
              </a:lnSpc>
            </a:pPr>
            <a:r>
              <a:rPr lang="en-US" altLang="en-US" dirty="0">
                <a:solidFill>
                  <a:srgbClr val="FF6600"/>
                </a:solidFill>
              </a:rPr>
              <a:t>Ambiguity:</a:t>
            </a:r>
            <a:r>
              <a:rPr lang="en-US" altLang="en-US" dirty="0"/>
              <a:t> A word, term, phrase or sentence could mean several possible things:</a:t>
            </a:r>
          </a:p>
          <a:p>
            <a:pPr lvl="1" eaLnBrk="1" hangingPunct="1">
              <a:lnSpc>
                <a:spcPct val="90000"/>
              </a:lnSpc>
            </a:pPr>
            <a:r>
              <a:rPr lang="en-US" altLang="en-US" sz="2400" i="1" dirty="0"/>
              <a:t>“Box”</a:t>
            </a:r>
          </a:p>
          <a:p>
            <a:pPr lvl="2" eaLnBrk="1" hangingPunct="1">
              <a:lnSpc>
                <a:spcPct val="90000"/>
              </a:lnSpc>
            </a:pPr>
            <a:endParaRPr lang="en-US" altLang="en-US" sz="2000" i="1" dirty="0"/>
          </a:p>
          <a:p>
            <a:pPr lvl="1" eaLnBrk="1" hangingPunct="1">
              <a:lnSpc>
                <a:spcPct val="90000"/>
              </a:lnSpc>
            </a:pPr>
            <a:endParaRPr lang="en-US" altLang="en-US" sz="2400" dirty="0"/>
          </a:p>
          <a:p>
            <a:pPr lvl="1" eaLnBrk="1" hangingPunct="1">
              <a:lnSpc>
                <a:spcPct val="90000"/>
              </a:lnSpc>
            </a:pPr>
            <a:endParaRPr lang="en-US" altLang="en-US" sz="2400" dirty="0"/>
          </a:p>
          <a:p>
            <a:pPr lvl="1" eaLnBrk="1" hangingPunct="1">
              <a:lnSpc>
                <a:spcPct val="90000"/>
              </a:lnSpc>
            </a:pPr>
            <a:endParaRPr lang="en-US" altLang="en-US" sz="2400" dirty="0"/>
          </a:p>
          <a:p>
            <a:pPr lvl="1" eaLnBrk="1" hangingPunct="1">
              <a:lnSpc>
                <a:spcPct val="90000"/>
              </a:lnSpc>
            </a:pPr>
            <a:r>
              <a:rPr lang="en-US" altLang="en-US" sz="2400" dirty="0"/>
              <a:t>I ate spaghetti with sauce.</a:t>
            </a:r>
          </a:p>
          <a:p>
            <a:pPr marL="457200" lvl="1" indent="0" eaLnBrk="1" hangingPunct="1">
              <a:lnSpc>
                <a:spcPct val="90000"/>
              </a:lnSpc>
              <a:buNone/>
            </a:pPr>
            <a:r>
              <a:rPr lang="en-US" altLang="en-US" sz="2400" dirty="0"/>
              <a:t>    I ate spaghetti with fork.</a:t>
            </a:r>
          </a:p>
          <a:p>
            <a:pPr lvl="1" eaLnBrk="1" hangingPunct="1">
              <a:lnSpc>
                <a:spcPct val="90000"/>
              </a:lnSpc>
            </a:pPr>
            <a:r>
              <a:rPr lang="en-US" altLang="en-US" sz="2400" dirty="0"/>
              <a:t>I saw a man on the hill with a telescope.</a:t>
            </a:r>
          </a:p>
          <a:p>
            <a:pPr lvl="2" eaLnBrk="1" hangingPunct="1">
              <a:lnSpc>
                <a:spcPct val="90000"/>
              </a:lnSpc>
            </a:pPr>
            <a:r>
              <a:rPr lang="en-US" altLang="en-US" sz="2000" dirty="0"/>
              <a:t>Who was on the hill and who had a telescope?</a:t>
            </a:r>
          </a:p>
          <a:p>
            <a:pPr eaLnBrk="1" hangingPunct="1">
              <a:lnSpc>
                <a:spcPct val="90000"/>
              </a:lnSpc>
            </a:pPr>
            <a:r>
              <a:rPr lang="en-US" altLang="en-US" dirty="0"/>
              <a:t>In contrast, computer languages are designed to be unambiguous</a:t>
            </a:r>
          </a:p>
        </p:txBody>
      </p:sp>
      <p:sp>
        <p:nvSpPr>
          <p:cNvPr id="2" name="Slide Number Placeholder 1">
            <a:extLst>
              <a:ext uri="{FF2B5EF4-FFF2-40B4-BE49-F238E27FC236}">
                <a16:creationId xmlns:a16="http://schemas.microsoft.com/office/drawing/2014/main" id="{1CD9D0F3-7257-4625-946D-9EBEBA6C7395}"/>
              </a:ext>
            </a:extLst>
          </p:cNvPr>
          <p:cNvSpPr>
            <a:spLocks noGrp="1"/>
          </p:cNvSpPr>
          <p:nvPr>
            <p:ph type="sldNum" sz="quarter" idx="12"/>
          </p:nvPr>
        </p:nvSpPr>
        <p:spPr/>
        <p:txBody>
          <a:bodyPr/>
          <a:lstStyle/>
          <a:p>
            <a:fld id="{47B817CF-4E6D-4B0A-AF73-C86BF0A455A1}" type="slidenum">
              <a:rPr lang="en-US" altLang="en-US" smtClean="0"/>
              <a:pPr/>
              <a:t>16</a:t>
            </a:fld>
            <a:endParaRPr lang="en-US" altLang="en-US"/>
          </a:p>
        </p:txBody>
      </p:sp>
      <p:pic>
        <p:nvPicPr>
          <p:cNvPr id="4" name="Picture 3" descr="A brown cardboard box with open lid&#10;&#10;Description automatically generated">
            <a:extLst>
              <a:ext uri="{FF2B5EF4-FFF2-40B4-BE49-F238E27FC236}">
                <a16:creationId xmlns:a16="http://schemas.microsoft.com/office/drawing/2014/main" id="{D72E6169-4553-6E7B-F635-AE7D0B46E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667000"/>
            <a:ext cx="1592733" cy="1259586"/>
          </a:xfrm>
          <a:prstGeom prst="rect">
            <a:avLst/>
          </a:prstGeom>
        </p:spPr>
      </p:pic>
      <p:pic>
        <p:nvPicPr>
          <p:cNvPr id="6" name="Picture 5" descr="A cartoon fist with red and yellow background&#10;&#10;Description automatically generated">
            <a:extLst>
              <a:ext uri="{FF2B5EF4-FFF2-40B4-BE49-F238E27FC236}">
                <a16:creationId xmlns:a16="http://schemas.microsoft.com/office/drawing/2014/main" id="{FE98FA18-3BD4-D35E-C540-0A8C3FA22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67" y="2438400"/>
            <a:ext cx="1752600" cy="1752600"/>
          </a:xfrm>
          <a:prstGeom prst="rect">
            <a:avLst/>
          </a:prstGeom>
        </p:spPr>
      </p:pic>
      <p:pic>
        <p:nvPicPr>
          <p:cNvPr id="8" name="Picture 7" descr="A row of chairs in a room&#10;&#10;Description automatically generated">
            <a:extLst>
              <a:ext uri="{FF2B5EF4-FFF2-40B4-BE49-F238E27FC236}">
                <a16:creationId xmlns:a16="http://schemas.microsoft.com/office/drawing/2014/main" id="{A3B809E8-5B6F-07DD-A101-1327EBBE3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1906" y="2584820"/>
            <a:ext cx="1835775" cy="1225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5FD5225-F234-4CD6-9A48-1014009530D1}"/>
              </a:ext>
            </a:extLst>
          </p:cNvPr>
          <p:cNvSpPr>
            <a:spLocks noGrp="1"/>
          </p:cNvSpPr>
          <p:nvPr>
            <p:ph type="title"/>
          </p:nvPr>
        </p:nvSpPr>
        <p:spPr/>
        <p:txBody>
          <a:bodyPr/>
          <a:lstStyle/>
          <a:p>
            <a:pPr eaLnBrk="1" hangingPunct="1"/>
            <a:r>
              <a:rPr lang="en-US" altLang="en-US"/>
              <a:t>What Makes NLP Hard?</a:t>
            </a:r>
          </a:p>
        </p:txBody>
      </p:sp>
      <p:sp>
        <p:nvSpPr>
          <p:cNvPr id="17411" name="Content Placeholder 2">
            <a:extLst>
              <a:ext uri="{FF2B5EF4-FFF2-40B4-BE49-F238E27FC236}">
                <a16:creationId xmlns:a16="http://schemas.microsoft.com/office/drawing/2014/main" id="{B2F3C01D-1E62-439F-B009-C57CEA3EA713}"/>
              </a:ext>
            </a:extLst>
          </p:cNvPr>
          <p:cNvSpPr>
            <a:spLocks noGrp="1"/>
          </p:cNvSpPr>
          <p:nvPr>
            <p:ph idx="1"/>
          </p:nvPr>
        </p:nvSpPr>
        <p:spPr/>
        <p:txBody>
          <a:bodyPr/>
          <a:lstStyle/>
          <a:p>
            <a:pPr eaLnBrk="1" hangingPunct="1">
              <a:lnSpc>
                <a:spcPct val="90000"/>
              </a:lnSpc>
            </a:pPr>
            <a:r>
              <a:rPr lang="en-US" altLang="en-US">
                <a:solidFill>
                  <a:srgbClr val="FF6600"/>
                </a:solidFill>
              </a:rPr>
              <a:t>Variability:</a:t>
            </a:r>
            <a:r>
              <a:rPr lang="en-US" altLang="en-US"/>
              <a:t> Lots of ways to express the same thing:</a:t>
            </a:r>
          </a:p>
          <a:p>
            <a:pPr lvl="1" eaLnBrk="1" hangingPunct="1">
              <a:lnSpc>
                <a:spcPct val="90000"/>
              </a:lnSpc>
            </a:pPr>
            <a:r>
              <a:rPr lang="en-US" altLang="en-US" sz="2400"/>
              <a:t>The doctor injected the patient with malaria.</a:t>
            </a:r>
            <a:endParaRPr lang="en-US" altLang="en-US" sz="2400" i="1"/>
          </a:p>
          <a:p>
            <a:pPr lvl="1" eaLnBrk="1" hangingPunct="1">
              <a:lnSpc>
                <a:spcPct val="90000"/>
              </a:lnSpc>
            </a:pPr>
            <a:r>
              <a:rPr lang="en-US" altLang="en-US" sz="2400"/>
              <a:t>The physician gave the patient suffering from malaria an injection.</a:t>
            </a:r>
          </a:p>
          <a:p>
            <a:pPr lvl="1" eaLnBrk="1" hangingPunct="1">
              <a:lnSpc>
                <a:spcPct val="90000"/>
              </a:lnSpc>
            </a:pPr>
            <a:r>
              <a:rPr lang="en-US" altLang="en-US" sz="2400"/>
              <a:t>The patient with malaria was injected by the doctor.  </a:t>
            </a:r>
          </a:p>
          <a:p>
            <a:pPr lvl="1" eaLnBrk="1" hangingPunct="1">
              <a:lnSpc>
                <a:spcPct val="90000"/>
              </a:lnSpc>
            </a:pPr>
            <a:r>
              <a:rPr lang="en-US" altLang="en-US" sz="2400"/>
              <a:t>The doctor injected the patient who has malaria.</a:t>
            </a:r>
          </a:p>
          <a:p>
            <a:pPr eaLnBrk="1" hangingPunct="1">
              <a:lnSpc>
                <a:spcPct val="90000"/>
              </a:lnSpc>
            </a:pPr>
            <a:r>
              <a:rPr lang="en-US" altLang="en-US"/>
              <a:t>Computer languages have variability but the equivalence of expressions can be automatically detected</a:t>
            </a:r>
          </a:p>
        </p:txBody>
      </p:sp>
      <p:sp>
        <p:nvSpPr>
          <p:cNvPr id="2" name="Slide Number Placeholder 1">
            <a:extLst>
              <a:ext uri="{FF2B5EF4-FFF2-40B4-BE49-F238E27FC236}">
                <a16:creationId xmlns:a16="http://schemas.microsoft.com/office/drawing/2014/main" id="{6F14F56B-F075-42FC-8A87-18D5C01DA30A}"/>
              </a:ext>
            </a:extLst>
          </p:cNvPr>
          <p:cNvSpPr>
            <a:spLocks noGrp="1"/>
          </p:cNvSpPr>
          <p:nvPr>
            <p:ph type="sldNum" sz="quarter" idx="12"/>
          </p:nvPr>
        </p:nvSpPr>
        <p:spPr/>
        <p:txBody>
          <a:bodyPr/>
          <a:lstStyle/>
          <a:p>
            <a:fld id="{47B817CF-4E6D-4B0A-AF73-C86BF0A455A1}"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2F16-F8B1-42C4-92BE-68C03F4D026C}"/>
              </a:ext>
            </a:extLst>
          </p:cNvPr>
          <p:cNvSpPr>
            <a:spLocks noGrp="1"/>
          </p:cNvSpPr>
          <p:nvPr>
            <p:ph type="title"/>
          </p:nvPr>
        </p:nvSpPr>
        <p:spPr/>
        <p:txBody>
          <a:bodyPr rtlCol="0">
            <a:normAutofit fontScale="90000"/>
          </a:bodyPr>
          <a:lstStyle/>
          <a:p>
            <a:pPr eaLnBrk="1" fontAlgn="auto" hangingPunct="1">
              <a:spcAft>
                <a:spcPts val="0"/>
              </a:spcAft>
              <a:defRPr/>
            </a:pPr>
            <a:r>
              <a:rPr lang="en-US" dirty="0"/>
              <a:t>Why is there Ambiguity and Variability in Natural Languages?</a:t>
            </a:r>
          </a:p>
        </p:txBody>
      </p:sp>
      <p:sp>
        <p:nvSpPr>
          <p:cNvPr id="18435" name="Content Placeholder 2">
            <a:extLst>
              <a:ext uri="{FF2B5EF4-FFF2-40B4-BE49-F238E27FC236}">
                <a16:creationId xmlns:a16="http://schemas.microsoft.com/office/drawing/2014/main" id="{64524F06-6454-4549-B953-16687C1DEFCE}"/>
              </a:ext>
            </a:extLst>
          </p:cNvPr>
          <p:cNvSpPr>
            <a:spLocks noGrp="1"/>
          </p:cNvSpPr>
          <p:nvPr>
            <p:ph idx="1"/>
          </p:nvPr>
        </p:nvSpPr>
        <p:spPr>
          <a:xfrm>
            <a:off x="457200" y="1371600"/>
            <a:ext cx="8229600" cy="4525963"/>
          </a:xfrm>
        </p:spPr>
        <p:txBody>
          <a:bodyPr/>
          <a:lstStyle/>
          <a:p>
            <a:pPr eaLnBrk="1" hangingPunct="1"/>
            <a:r>
              <a:rPr lang="en-US" altLang="en-US" sz="2400" dirty="0"/>
              <a:t>A unique and unambiguous way to express every possible thing would make natural languages unnecessarily complex </a:t>
            </a:r>
          </a:p>
          <a:p>
            <a:pPr eaLnBrk="1" hangingPunct="1"/>
            <a:r>
              <a:rPr lang="en-US" altLang="en-US" sz="2400" dirty="0"/>
              <a:t>Language is always used in a physical and/or conceptual context,  humans possess a lot of world knowledge and are good at inferring; these are used to simplify language at the cost of making it potentially ambiguous</a:t>
            </a:r>
          </a:p>
          <a:p>
            <a:pPr lvl="1" eaLnBrk="1" hangingPunct="1"/>
            <a:r>
              <a:rPr lang="en-US" altLang="en-US" sz="2000" dirty="0"/>
              <a:t>I am out of money. I am going to the bank.</a:t>
            </a:r>
          </a:p>
          <a:p>
            <a:pPr lvl="1" eaLnBrk="1" hangingPunct="1"/>
            <a:r>
              <a:rPr lang="en-US" altLang="en-US" sz="2000" dirty="0"/>
              <a:t>The river is calm today. I am going to the bank. </a:t>
            </a:r>
            <a:endParaRPr lang="en-US" altLang="en-US" sz="2400" dirty="0"/>
          </a:p>
          <a:p>
            <a:pPr eaLnBrk="1" hangingPunct="1"/>
            <a:r>
              <a:rPr lang="en-US" altLang="en-US" sz="2400" dirty="0"/>
              <a:t>Variability increases expressivity of a language and allows humans to express themselves in creative ways</a:t>
            </a:r>
          </a:p>
          <a:p>
            <a:pPr lvl="1" eaLnBrk="1" hangingPunct="1"/>
            <a:r>
              <a:rPr lang="en-US" altLang="en-US" sz="2000" dirty="0"/>
              <a:t>I am headed to the bank.</a:t>
            </a:r>
          </a:p>
          <a:p>
            <a:pPr lvl="1" eaLnBrk="1" hangingPunct="1"/>
            <a:r>
              <a:rPr lang="en-US" altLang="en-US" sz="2000" dirty="0"/>
              <a:t>I am off to the bank.</a:t>
            </a:r>
          </a:p>
          <a:p>
            <a:pPr lvl="1" eaLnBrk="1" hangingPunct="1"/>
            <a:r>
              <a:rPr lang="en-US" altLang="en-US" sz="2000" dirty="0"/>
              <a:t>I am hitting the road to bank.</a:t>
            </a:r>
          </a:p>
          <a:p>
            <a:pPr eaLnBrk="1" hangingPunct="1"/>
            <a:endParaRPr lang="en-US" altLang="en-US" dirty="0"/>
          </a:p>
          <a:p>
            <a:pPr lvl="1" eaLnBrk="1" hangingPunct="1"/>
            <a:endParaRPr lang="en-US" altLang="en-US" dirty="0"/>
          </a:p>
          <a:p>
            <a:pPr lvl="1" eaLnBrk="1" hangingPunct="1"/>
            <a:endParaRPr lang="en-US" altLang="en-US" dirty="0"/>
          </a:p>
        </p:txBody>
      </p:sp>
      <p:sp>
        <p:nvSpPr>
          <p:cNvPr id="3" name="Slide Number Placeholder 2">
            <a:extLst>
              <a:ext uri="{FF2B5EF4-FFF2-40B4-BE49-F238E27FC236}">
                <a16:creationId xmlns:a16="http://schemas.microsoft.com/office/drawing/2014/main" id="{6629E780-D824-411B-AAE6-63F839E23A0F}"/>
              </a:ext>
            </a:extLst>
          </p:cNvPr>
          <p:cNvSpPr>
            <a:spLocks noGrp="1"/>
          </p:cNvSpPr>
          <p:nvPr>
            <p:ph type="sldNum" sz="quarter" idx="12"/>
          </p:nvPr>
        </p:nvSpPr>
        <p:spPr/>
        <p:txBody>
          <a:bodyPr/>
          <a:lstStyle/>
          <a:p>
            <a:fld id="{47B817CF-4E6D-4B0A-AF73-C86BF0A455A1}"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5FD5225-F234-4CD6-9A48-1014009530D1}"/>
              </a:ext>
            </a:extLst>
          </p:cNvPr>
          <p:cNvSpPr>
            <a:spLocks noGrp="1"/>
          </p:cNvSpPr>
          <p:nvPr>
            <p:ph type="title"/>
          </p:nvPr>
        </p:nvSpPr>
        <p:spPr/>
        <p:txBody>
          <a:bodyPr/>
          <a:lstStyle/>
          <a:p>
            <a:pPr eaLnBrk="1" hangingPunct="1"/>
            <a:r>
              <a:rPr lang="en-US" altLang="en-US"/>
              <a:t>What Makes NLP Hard?</a:t>
            </a:r>
          </a:p>
        </p:txBody>
      </p:sp>
      <p:sp>
        <p:nvSpPr>
          <p:cNvPr id="17411" name="Content Placeholder 2">
            <a:extLst>
              <a:ext uri="{FF2B5EF4-FFF2-40B4-BE49-F238E27FC236}">
                <a16:creationId xmlns:a16="http://schemas.microsoft.com/office/drawing/2014/main" id="{B2F3C01D-1E62-439F-B009-C57CEA3EA713}"/>
              </a:ext>
            </a:extLst>
          </p:cNvPr>
          <p:cNvSpPr>
            <a:spLocks noGrp="1"/>
          </p:cNvSpPr>
          <p:nvPr>
            <p:ph idx="1"/>
          </p:nvPr>
        </p:nvSpPr>
        <p:spPr/>
        <p:txBody>
          <a:bodyPr/>
          <a:lstStyle/>
          <a:p>
            <a:pPr eaLnBrk="1" hangingPunct="1">
              <a:lnSpc>
                <a:spcPct val="90000"/>
              </a:lnSpc>
            </a:pPr>
            <a:r>
              <a:rPr lang="en-US" altLang="en-US" sz="2800" dirty="0">
                <a:solidFill>
                  <a:srgbClr val="FF6600"/>
                </a:solidFill>
              </a:rPr>
              <a:t>Variable length inputs: </a:t>
            </a:r>
            <a:r>
              <a:rPr lang="en-US" altLang="en-US" sz="2800" dirty="0"/>
              <a:t>Sentences and documents are not of fixed lengths</a:t>
            </a:r>
          </a:p>
          <a:p>
            <a:pPr lvl="1" eaLnBrk="1" hangingPunct="1">
              <a:lnSpc>
                <a:spcPct val="90000"/>
              </a:lnSpc>
            </a:pPr>
            <a:r>
              <a:rPr lang="en-US" altLang="en-US" sz="2400" dirty="0"/>
              <a:t>Most machine learning techniques are good at handling fixed length inputs, require special techniques to handle variable length inputs</a:t>
            </a:r>
          </a:p>
          <a:p>
            <a:pPr eaLnBrk="1" hangingPunct="1">
              <a:lnSpc>
                <a:spcPct val="90000"/>
              </a:lnSpc>
            </a:pPr>
            <a:r>
              <a:rPr lang="en-US" altLang="en-US" sz="2800" dirty="0">
                <a:solidFill>
                  <a:srgbClr val="FF8000"/>
                </a:solidFill>
              </a:rPr>
              <a:t>Language is discrete: </a:t>
            </a:r>
            <a:r>
              <a:rPr lang="en-US" altLang="en-US" sz="2800" dirty="0"/>
              <a:t>“rat” and “sat” are two very different concepts with nothing in between, even though there is only a small change in one character</a:t>
            </a:r>
          </a:p>
          <a:p>
            <a:pPr lvl="1" eaLnBrk="1" hangingPunct="1">
              <a:lnSpc>
                <a:spcPct val="90000"/>
              </a:lnSpc>
            </a:pPr>
            <a:r>
              <a:rPr lang="en-US" altLang="en-US" sz="2400" dirty="0"/>
              <a:t>Contrast with images: Changing one pixel in an image still remains almost the same image  </a:t>
            </a:r>
          </a:p>
          <a:p>
            <a:pPr lvl="1" eaLnBrk="1" hangingPunct="1">
              <a:lnSpc>
                <a:spcPct val="90000"/>
              </a:lnSpc>
            </a:pPr>
            <a:r>
              <a:rPr lang="en-US" altLang="en-US" sz="2400" dirty="0"/>
              <a:t>Most mathematical tools are good at handling continuous data </a:t>
            </a:r>
          </a:p>
        </p:txBody>
      </p:sp>
      <p:sp>
        <p:nvSpPr>
          <p:cNvPr id="2" name="Slide Number Placeholder 1">
            <a:extLst>
              <a:ext uri="{FF2B5EF4-FFF2-40B4-BE49-F238E27FC236}">
                <a16:creationId xmlns:a16="http://schemas.microsoft.com/office/drawing/2014/main" id="{6F14F56B-F075-42FC-8A87-18D5C01DA30A}"/>
              </a:ext>
            </a:extLst>
          </p:cNvPr>
          <p:cNvSpPr>
            <a:spLocks noGrp="1"/>
          </p:cNvSpPr>
          <p:nvPr>
            <p:ph type="sldNum" sz="quarter" idx="12"/>
          </p:nvPr>
        </p:nvSpPr>
        <p:spPr/>
        <p:txBody>
          <a:bodyPr/>
          <a:lstStyle/>
          <a:p>
            <a:fld id="{47B817CF-4E6D-4B0A-AF73-C86BF0A455A1}" type="slidenum">
              <a:rPr lang="en-US" altLang="en-US" smtClean="0"/>
              <a:pPr/>
              <a:t>19</a:t>
            </a:fld>
            <a:endParaRPr lang="en-US" altLang="en-US"/>
          </a:p>
        </p:txBody>
      </p:sp>
    </p:spTree>
    <p:extLst>
      <p:ext uri="{BB962C8B-B14F-4D97-AF65-F5344CB8AC3E}">
        <p14:creationId xmlns:p14="http://schemas.microsoft.com/office/powerpoint/2010/main" val="401886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5D59-2792-86FD-2DDD-0F1FEB720A87}"/>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078ACDB7-8A0B-A006-F60E-AA1B029CC8EE}"/>
              </a:ext>
            </a:extLst>
          </p:cNvPr>
          <p:cNvSpPr>
            <a:spLocks noGrp="1"/>
          </p:cNvSpPr>
          <p:nvPr>
            <p:ph idx="1"/>
          </p:nvPr>
        </p:nvSpPr>
        <p:spPr/>
        <p:txBody>
          <a:bodyPr/>
          <a:lstStyle/>
          <a:p>
            <a:r>
              <a:rPr lang="en-US" dirty="0"/>
              <a:t>Chapter 1 from Textbook 1 </a:t>
            </a:r>
            <a:r>
              <a:rPr lang="en-US"/>
              <a:t>(Real-World NLP)</a:t>
            </a:r>
            <a:endParaRPr lang="en-US" dirty="0"/>
          </a:p>
        </p:txBody>
      </p:sp>
      <p:sp>
        <p:nvSpPr>
          <p:cNvPr id="4" name="Slide Number Placeholder 3">
            <a:extLst>
              <a:ext uri="{FF2B5EF4-FFF2-40B4-BE49-F238E27FC236}">
                <a16:creationId xmlns:a16="http://schemas.microsoft.com/office/drawing/2014/main" id="{5841EDE7-3974-4969-6D7A-CEDBC937777A}"/>
              </a:ext>
            </a:extLst>
          </p:cNvPr>
          <p:cNvSpPr>
            <a:spLocks noGrp="1"/>
          </p:cNvSpPr>
          <p:nvPr>
            <p:ph type="sldNum" sz="quarter" idx="12"/>
          </p:nvPr>
        </p:nvSpPr>
        <p:spPr/>
        <p:txBody>
          <a:bodyPr/>
          <a:lstStyle/>
          <a:p>
            <a:fld id="{47B817CF-4E6D-4B0A-AF73-C86BF0A455A1}" type="slidenum">
              <a:rPr lang="en-US" altLang="en-US" smtClean="0"/>
              <a:pPr/>
              <a:t>2</a:t>
            </a:fld>
            <a:endParaRPr lang="en-US" altLang="en-US"/>
          </a:p>
        </p:txBody>
      </p:sp>
    </p:spTree>
    <p:extLst>
      <p:ext uri="{BB962C8B-B14F-4D97-AF65-F5344CB8AC3E}">
        <p14:creationId xmlns:p14="http://schemas.microsoft.com/office/powerpoint/2010/main" val="225914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5FD5225-F234-4CD6-9A48-1014009530D1}"/>
              </a:ext>
            </a:extLst>
          </p:cNvPr>
          <p:cNvSpPr>
            <a:spLocks noGrp="1"/>
          </p:cNvSpPr>
          <p:nvPr>
            <p:ph type="title"/>
          </p:nvPr>
        </p:nvSpPr>
        <p:spPr/>
        <p:txBody>
          <a:bodyPr/>
          <a:lstStyle/>
          <a:p>
            <a:pPr eaLnBrk="1" hangingPunct="1"/>
            <a:r>
              <a:rPr lang="en-US" altLang="en-US"/>
              <a:t>What Makes NLP Hard?</a:t>
            </a:r>
          </a:p>
        </p:txBody>
      </p:sp>
      <p:sp>
        <p:nvSpPr>
          <p:cNvPr id="17411" name="Content Placeholder 2">
            <a:extLst>
              <a:ext uri="{FF2B5EF4-FFF2-40B4-BE49-F238E27FC236}">
                <a16:creationId xmlns:a16="http://schemas.microsoft.com/office/drawing/2014/main" id="{B2F3C01D-1E62-439F-B009-C57CEA3EA713}"/>
              </a:ext>
            </a:extLst>
          </p:cNvPr>
          <p:cNvSpPr>
            <a:spLocks noGrp="1"/>
          </p:cNvSpPr>
          <p:nvPr>
            <p:ph idx="1"/>
          </p:nvPr>
        </p:nvSpPr>
        <p:spPr/>
        <p:txBody>
          <a:bodyPr/>
          <a:lstStyle/>
          <a:p>
            <a:pPr eaLnBrk="1" hangingPunct="1">
              <a:lnSpc>
                <a:spcPct val="90000"/>
              </a:lnSpc>
            </a:pPr>
            <a:r>
              <a:rPr lang="en-US" altLang="en-US" sz="2800" dirty="0">
                <a:solidFill>
                  <a:srgbClr val="FF8000"/>
                </a:solidFill>
              </a:rPr>
              <a:t>Language comes from human brain: </a:t>
            </a:r>
            <a:r>
              <a:rPr lang="en-US" altLang="en-US" sz="2800" dirty="0"/>
              <a:t>Hence processing language means figuring out something related to the human brain </a:t>
            </a:r>
          </a:p>
          <a:p>
            <a:pPr lvl="1" eaLnBrk="1" hangingPunct="1">
              <a:lnSpc>
                <a:spcPct val="90000"/>
              </a:lnSpc>
            </a:pPr>
            <a:r>
              <a:rPr lang="en-US" altLang="en-US" sz="2400" dirty="0"/>
              <a:t>Contrast this with computer vision: Images are not coming from human brain</a:t>
            </a:r>
          </a:p>
        </p:txBody>
      </p:sp>
      <p:sp>
        <p:nvSpPr>
          <p:cNvPr id="2" name="Slide Number Placeholder 1">
            <a:extLst>
              <a:ext uri="{FF2B5EF4-FFF2-40B4-BE49-F238E27FC236}">
                <a16:creationId xmlns:a16="http://schemas.microsoft.com/office/drawing/2014/main" id="{6F14F56B-F075-42FC-8A87-18D5C01DA30A}"/>
              </a:ext>
            </a:extLst>
          </p:cNvPr>
          <p:cNvSpPr>
            <a:spLocks noGrp="1"/>
          </p:cNvSpPr>
          <p:nvPr>
            <p:ph type="sldNum" sz="quarter" idx="12"/>
          </p:nvPr>
        </p:nvSpPr>
        <p:spPr/>
        <p:txBody>
          <a:bodyPr/>
          <a:lstStyle/>
          <a:p>
            <a:fld id="{47B817CF-4E6D-4B0A-AF73-C86BF0A455A1}" type="slidenum">
              <a:rPr lang="en-US" altLang="en-US" smtClean="0"/>
              <a:pPr/>
              <a:t>20</a:t>
            </a:fld>
            <a:endParaRPr lang="en-US" altLang="en-US"/>
          </a:p>
        </p:txBody>
      </p:sp>
    </p:spTree>
    <p:extLst>
      <p:ext uri="{BB962C8B-B14F-4D97-AF65-F5344CB8AC3E}">
        <p14:creationId xmlns:p14="http://schemas.microsoft.com/office/powerpoint/2010/main" val="192503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C34A023-A584-4EFC-984E-20B701AF6EBF}"/>
              </a:ext>
            </a:extLst>
          </p:cNvPr>
          <p:cNvSpPr>
            <a:spLocks noGrp="1"/>
          </p:cNvSpPr>
          <p:nvPr>
            <p:ph type="title"/>
          </p:nvPr>
        </p:nvSpPr>
        <p:spPr/>
        <p:txBody>
          <a:bodyPr/>
          <a:lstStyle/>
          <a:p>
            <a:pPr eaLnBrk="1" hangingPunct="1"/>
            <a:r>
              <a:rPr lang="en-US" altLang="en-US"/>
              <a:t>How to Make Computers Process Natural Languages?</a:t>
            </a:r>
          </a:p>
        </p:txBody>
      </p:sp>
      <p:sp>
        <p:nvSpPr>
          <p:cNvPr id="19459" name="Content Placeholder 2">
            <a:extLst>
              <a:ext uri="{FF2B5EF4-FFF2-40B4-BE49-F238E27FC236}">
                <a16:creationId xmlns:a16="http://schemas.microsoft.com/office/drawing/2014/main" id="{B80D9CE1-1CCF-4485-A341-8689FFC9497D}"/>
              </a:ext>
            </a:extLst>
          </p:cNvPr>
          <p:cNvSpPr>
            <a:spLocks noGrp="1"/>
          </p:cNvSpPr>
          <p:nvPr>
            <p:ph idx="1"/>
          </p:nvPr>
        </p:nvSpPr>
        <p:spPr/>
        <p:txBody>
          <a:bodyPr/>
          <a:lstStyle/>
          <a:p>
            <a:pPr eaLnBrk="1" hangingPunct="1"/>
            <a:r>
              <a:rPr lang="en-US" altLang="en-US" sz="2800"/>
              <a:t>Should we model how humans acquire or process language?</a:t>
            </a:r>
          </a:p>
          <a:p>
            <a:pPr lvl="1" eaLnBrk="1" hangingPunct="1"/>
            <a:r>
              <a:rPr lang="en-US" altLang="en-US" sz="2400"/>
              <a:t>A good idea but difficult to model</a:t>
            </a:r>
          </a:p>
          <a:p>
            <a:pPr lvl="1" eaLnBrk="1" hangingPunct="1"/>
            <a:r>
              <a:rPr lang="en-US" altLang="en-US" sz="2400"/>
              <a:t>Human brain is different from computer processor</a:t>
            </a:r>
          </a:p>
          <a:p>
            <a:pPr lvl="2" eaLnBrk="1" hangingPunct="1"/>
            <a:r>
              <a:rPr lang="en-US" altLang="en-US" sz="2000">
                <a:solidFill>
                  <a:srgbClr val="376092"/>
                </a:solidFill>
              </a:rPr>
              <a:t>Humans are good at remembering and recognizing patterns; computers are good at crunching numbers</a:t>
            </a:r>
          </a:p>
          <a:p>
            <a:pPr eaLnBrk="1" hangingPunct="1"/>
            <a:r>
              <a:rPr lang="en-US" altLang="en-US" sz="2800"/>
              <a:t>A compromising approach: Model human language processing as much as possible but also utilize computer’s ability to crunch numbers</a:t>
            </a:r>
          </a:p>
          <a:p>
            <a:pPr lvl="1" eaLnBrk="1" hangingPunct="1"/>
            <a:r>
              <a:rPr lang="en-US" altLang="en-US" sz="2400"/>
              <a:t>Airplanes have wings like birds but they don’t flap them, instead they use engine technology</a:t>
            </a:r>
          </a:p>
          <a:p>
            <a:pPr eaLnBrk="1" hangingPunct="1"/>
            <a:endParaRPr lang="en-US" altLang="en-US"/>
          </a:p>
          <a:p>
            <a:pPr eaLnBrk="1" hangingPunct="1"/>
            <a:endParaRPr lang="en-US" altLang="en-US"/>
          </a:p>
        </p:txBody>
      </p:sp>
      <p:sp>
        <p:nvSpPr>
          <p:cNvPr id="2" name="Slide Number Placeholder 1">
            <a:extLst>
              <a:ext uri="{FF2B5EF4-FFF2-40B4-BE49-F238E27FC236}">
                <a16:creationId xmlns:a16="http://schemas.microsoft.com/office/drawing/2014/main" id="{20A8D951-7724-4700-BE46-F4B3B0F9475B}"/>
              </a:ext>
            </a:extLst>
          </p:cNvPr>
          <p:cNvSpPr>
            <a:spLocks noGrp="1"/>
          </p:cNvSpPr>
          <p:nvPr>
            <p:ph type="sldNum" sz="quarter" idx="12"/>
          </p:nvPr>
        </p:nvSpPr>
        <p:spPr/>
        <p:txBody>
          <a:bodyPr/>
          <a:lstStyle/>
          <a:p>
            <a:fld id="{47B817CF-4E6D-4B0A-AF73-C86BF0A455A1}"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CB87476-57E3-4607-BF77-1EF14F49C087}"/>
              </a:ext>
            </a:extLst>
          </p:cNvPr>
          <p:cNvSpPr>
            <a:spLocks noGrp="1"/>
          </p:cNvSpPr>
          <p:nvPr>
            <p:ph type="title"/>
          </p:nvPr>
        </p:nvSpPr>
        <p:spPr/>
        <p:txBody>
          <a:bodyPr/>
          <a:lstStyle/>
          <a:p>
            <a:pPr eaLnBrk="1" hangingPunct="1"/>
            <a:r>
              <a:rPr lang="en-US" altLang="en-US"/>
              <a:t>How Do Humans Acquire Language?</a:t>
            </a:r>
          </a:p>
        </p:txBody>
      </p:sp>
      <p:sp>
        <p:nvSpPr>
          <p:cNvPr id="20483" name="Content Placeholder 2">
            <a:extLst>
              <a:ext uri="{FF2B5EF4-FFF2-40B4-BE49-F238E27FC236}">
                <a16:creationId xmlns:a16="http://schemas.microsoft.com/office/drawing/2014/main" id="{3285C3BD-E533-4638-84E1-3A8F43460A32}"/>
              </a:ext>
            </a:extLst>
          </p:cNvPr>
          <p:cNvSpPr>
            <a:spLocks noGrp="1"/>
          </p:cNvSpPr>
          <p:nvPr>
            <p:ph idx="1"/>
          </p:nvPr>
        </p:nvSpPr>
        <p:spPr/>
        <p:txBody>
          <a:bodyPr/>
          <a:lstStyle/>
          <a:p>
            <a:pPr eaLnBrk="1" hangingPunct="1"/>
            <a:r>
              <a:rPr lang="en-US" altLang="en-US" sz="2400" dirty="0"/>
              <a:t>Children pick-up language through experience by associating the language they hear with their perceptual context; language is not taught</a:t>
            </a:r>
          </a:p>
          <a:p>
            <a:pPr eaLnBrk="1" hangingPunct="1"/>
            <a:r>
              <a:rPr lang="en-US" altLang="en-US" sz="2400" dirty="0"/>
              <a:t>It is believed that the language experience children get is too little to learn all the complexities of a language, this is known as  the “</a:t>
            </a:r>
            <a:r>
              <a:rPr lang="en-US" altLang="en-US" sz="2400" i="1" dirty="0"/>
              <a:t>poverty of stimulus</a:t>
            </a:r>
            <a:r>
              <a:rPr lang="en-US" altLang="en-US" sz="2400" dirty="0"/>
              <a:t>” argument</a:t>
            </a:r>
          </a:p>
          <a:p>
            <a:pPr eaLnBrk="1" hangingPunct="1"/>
            <a:r>
              <a:rPr lang="en-US" altLang="en-US" sz="2400" dirty="0"/>
              <a:t>It has been postulated (controversial)  that key language capabilities are innate and hard-wired into human brain at birth by genetic inheritance, known as “</a:t>
            </a:r>
            <a:r>
              <a:rPr lang="en-US" altLang="en-US" sz="2400" i="1" dirty="0"/>
              <a:t>universal grammar</a:t>
            </a:r>
            <a:r>
              <a:rPr lang="en-US" altLang="en-US" sz="2400" dirty="0"/>
              <a:t>” (Chomsky, 1957)</a:t>
            </a:r>
          </a:p>
          <a:p>
            <a:pPr lvl="1" eaLnBrk="1" hangingPunct="1"/>
            <a:r>
              <a:rPr lang="en-US" altLang="en-US" sz="2000" dirty="0"/>
              <a:t>Children only set the right parameters of this grammar based on the particular language they are exposed to</a:t>
            </a:r>
          </a:p>
          <a:p>
            <a:pPr marL="457200" lvl="1" indent="0" eaLnBrk="1" hangingPunct="1">
              <a:buNone/>
            </a:pPr>
            <a:endParaRPr lang="en-US" altLang="en-US" sz="2000" dirty="0"/>
          </a:p>
          <a:p>
            <a:pPr eaLnBrk="1" hangingPunct="1">
              <a:buFont typeface="Arial" panose="020B0604020202020204" pitchFamily="34" charset="0"/>
              <a:buNone/>
            </a:pPr>
            <a:r>
              <a:rPr lang="en-US" altLang="en-US" sz="2800" dirty="0"/>
              <a:t> </a:t>
            </a:r>
          </a:p>
        </p:txBody>
      </p:sp>
      <p:sp>
        <p:nvSpPr>
          <p:cNvPr id="2" name="Slide Number Placeholder 1">
            <a:extLst>
              <a:ext uri="{FF2B5EF4-FFF2-40B4-BE49-F238E27FC236}">
                <a16:creationId xmlns:a16="http://schemas.microsoft.com/office/drawing/2014/main" id="{4B60ADD6-47D9-46D7-9B06-1BC156237819}"/>
              </a:ext>
            </a:extLst>
          </p:cNvPr>
          <p:cNvSpPr>
            <a:spLocks noGrp="1"/>
          </p:cNvSpPr>
          <p:nvPr>
            <p:ph type="sldNum" sz="quarter" idx="12"/>
          </p:nvPr>
        </p:nvSpPr>
        <p:spPr/>
        <p:txBody>
          <a:bodyPr/>
          <a:lstStyle/>
          <a:p>
            <a:fld id="{47B817CF-4E6D-4B0A-AF73-C86BF0A455A1}"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7D4B135-2963-4102-9269-A65B8C144C8C}"/>
              </a:ext>
            </a:extLst>
          </p:cNvPr>
          <p:cNvSpPr>
            <a:spLocks noGrp="1"/>
          </p:cNvSpPr>
          <p:nvPr>
            <p:ph type="title"/>
          </p:nvPr>
        </p:nvSpPr>
        <p:spPr/>
        <p:txBody>
          <a:bodyPr/>
          <a:lstStyle/>
          <a:p>
            <a:pPr eaLnBrk="1" hangingPunct="1"/>
            <a:r>
              <a:rPr lang="en-US" altLang="en-US"/>
              <a:t>How to Make Computers Process Natural Languages?</a:t>
            </a:r>
          </a:p>
        </p:txBody>
      </p:sp>
      <p:sp>
        <p:nvSpPr>
          <p:cNvPr id="21507" name="Content Placeholder 2">
            <a:extLst>
              <a:ext uri="{FF2B5EF4-FFF2-40B4-BE49-F238E27FC236}">
                <a16:creationId xmlns:a16="http://schemas.microsoft.com/office/drawing/2014/main" id="{F5D79E72-FC30-4561-AD4B-CA61E2603997}"/>
              </a:ext>
            </a:extLst>
          </p:cNvPr>
          <p:cNvSpPr>
            <a:spLocks noGrp="1"/>
          </p:cNvSpPr>
          <p:nvPr>
            <p:ph idx="1"/>
          </p:nvPr>
        </p:nvSpPr>
        <p:spPr/>
        <p:txBody>
          <a:bodyPr/>
          <a:lstStyle/>
          <a:p>
            <a:pPr eaLnBrk="1" hangingPunct="1"/>
            <a:r>
              <a:rPr lang="en-US" altLang="en-US" sz="2800"/>
              <a:t>If language capability requires built-in prior knowledge then we should manually encode our language knowledge into computers, this is the traditional “rationalist” approach (dominated from 1960s to mid 80s)</a:t>
            </a:r>
          </a:p>
        </p:txBody>
      </p:sp>
      <p:sp>
        <p:nvSpPr>
          <p:cNvPr id="2" name="Slide Number Placeholder 1">
            <a:extLst>
              <a:ext uri="{FF2B5EF4-FFF2-40B4-BE49-F238E27FC236}">
                <a16:creationId xmlns:a16="http://schemas.microsoft.com/office/drawing/2014/main" id="{F681101D-D9A0-4D7E-938A-01D15A02B8E5}"/>
              </a:ext>
            </a:extLst>
          </p:cNvPr>
          <p:cNvSpPr>
            <a:spLocks noGrp="1"/>
          </p:cNvSpPr>
          <p:nvPr>
            <p:ph type="sldNum" sz="quarter" idx="12"/>
          </p:nvPr>
        </p:nvSpPr>
        <p:spPr/>
        <p:txBody>
          <a:bodyPr/>
          <a:lstStyle/>
          <a:p>
            <a:fld id="{47B817CF-4E6D-4B0A-AF73-C86BF0A455A1}"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83DDE823-DC66-4D82-B1E7-A80A4B364CA7}"/>
              </a:ext>
            </a:extLst>
          </p:cNvPr>
          <p:cNvSpPr>
            <a:spLocks noGrp="1"/>
          </p:cNvSpPr>
          <p:nvPr>
            <p:ph type="sldNum" sz="quarter" idx="12"/>
          </p:nvPr>
        </p:nvSpPr>
        <p:spPr>
          <a:xfrm>
            <a:off x="3124200" y="4984750"/>
            <a:ext cx="2895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E1DB127-2C0B-4F24-BCF6-DC45B43E02B2}" type="slidenum">
              <a:rPr lang="en-US" altLang="en-US">
                <a:solidFill>
                  <a:srgbClr val="898989"/>
                </a:solidFill>
                <a:latin typeface="Calibri" panose="020F0502020204030204" pitchFamily="34" charset="0"/>
              </a:rPr>
              <a:pPr algn="ctr" eaLnBrk="1" hangingPunct="1"/>
              <a:t>24</a:t>
            </a:fld>
            <a:endParaRPr lang="en-US" altLang="en-US">
              <a:solidFill>
                <a:srgbClr val="898989"/>
              </a:solidFill>
              <a:latin typeface="Times New Roman" panose="02020603050405020304" pitchFamily="18" charset="0"/>
            </a:endParaRPr>
          </a:p>
        </p:txBody>
      </p:sp>
      <p:sp>
        <p:nvSpPr>
          <p:cNvPr id="22531" name="Oval 244">
            <a:extLst>
              <a:ext uri="{FF2B5EF4-FFF2-40B4-BE49-F238E27FC236}">
                <a16:creationId xmlns:a16="http://schemas.microsoft.com/office/drawing/2014/main" id="{9066CBE2-5802-4DF7-BB5D-FE2E8E284694}"/>
              </a:ext>
            </a:extLst>
          </p:cNvPr>
          <p:cNvSpPr>
            <a:spLocks noChangeArrowheads="1"/>
          </p:cNvSpPr>
          <p:nvPr/>
        </p:nvSpPr>
        <p:spPr bwMode="auto">
          <a:xfrm>
            <a:off x="3886200" y="2133600"/>
            <a:ext cx="1851025" cy="966788"/>
          </a:xfrm>
          <a:prstGeom prst="ellipse">
            <a:avLst/>
          </a:prstGeom>
          <a:solidFill>
            <a:srgbClr val="FF5050"/>
          </a:solidFill>
          <a:ln w="12700">
            <a:solidFill>
              <a:schemeClr val="tx1"/>
            </a:solidFill>
            <a:round/>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Linguistic</a:t>
            </a:r>
          </a:p>
          <a:p>
            <a:pPr eaLnBrk="1" hangingPunct="1"/>
            <a:r>
              <a:rPr lang="en-US" altLang="en-US" sz="2000"/>
              <a:t>Knowledge</a:t>
            </a:r>
          </a:p>
        </p:txBody>
      </p:sp>
      <p:sp>
        <p:nvSpPr>
          <p:cNvPr id="22532" name="Line 257">
            <a:extLst>
              <a:ext uri="{FF2B5EF4-FFF2-40B4-BE49-F238E27FC236}">
                <a16:creationId xmlns:a16="http://schemas.microsoft.com/office/drawing/2014/main" id="{29E9FBCF-ED6C-45AA-B3CC-23A047784269}"/>
              </a:ext>
            </a:extLst>
          </p:cNvPr>
          <p:cNvSpPr>
            <a:spLocks noChangeShapeType="1"/>
          </p:cNvSpPr>
          <p:nvPr/>
        </p:nvSpPr>
        <p:spPr bwMode="auto">
          <a:xfrm>
            <a:off x="2971800" y="2590800"/>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nvGrpSpPr>
          <p:cNvPr id="22587" name="Group 254">
            <a:extLst>
              <a:ext uri="{FF2B5EF4-FFF2-40B4-BE49-F238E27FC236}">
                <a16:creationId xmlns:a16="http://schemas.microsoft.com/office/drawing/2014/main" id="{E8412174-A082-47CB-8D32-7073865EAE50}"/>
              </a:ext>
            </a:extLst>
          </p:cNvPr>
          <p:cNvGrpSpPr>
            <a:grpSpLocks/>
          </p:cNvGrpSpPr>
          <p:nvPr/>
        </p:nvGrpSpPr>
        <p:grpSpPr bwMode="auto">
          <a:xfrm>
            <a:off x="3810000" y="3733800"/>
            <a:ext cx="1828800" cy="838200"/>
            <a:chOff x="2544" y="3216"/>
            <a:chExt cx="1152" cy="528"/>
          </a:xfrm>
        </p:grpSpPr>
        <p:sp>
          <p:nvSpPr>
            <p:cNvPr id="22590" name="Rectangle 250">
              <a:extLst>
                <a:ext uri="{FF2B5EF4-FFF2-40B4-BE49-F238E27FC236}">
                  <a16:creationId xmlns:a16="http://schemas.microsoft.com/office/drawing/2014/main" id="{427D0E31-168E-4850-82E3-A75B7A0FE846}"/>
                </a:ext>
              </a:extLst>
            </p:cNvPr>
            <p:cNvSpPr>
              <a:spLocks noChangeArrowheads="1"/>
            </p:cNvSpPr>
            <p:nvPr/>
          </p:nvSpPr>
          <p:spPr bwMode="auto">
            <a:xfrm>
              <a:off x="2544" y="3216"/>
              <a:ext cx="1152" cy="528"/>
            </a:xfrm>
            <a:prstGeom prst="rect">
              <a:avLst/>
            </a:prstGeom>
            <a:solidFill>
              <a:srgbClr val="66CCFF"/>
            </a:solidFill>
            <a:ln w="1270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2591" name="Text Box 249">
              <a:extLst>
                <a:ext uri="{FF2B5EF4-FFF2-40B4-BE49-F238E27FC236}">
                  <a16:creationId xmlns:a16="http://schemas.microsoft.com/office/drawing/2014/main" id="{D19B9958-A250-4D3F-8D61-651B67E9B311}"/>
                </a:ext>
              </a:extLst>
            </p:cNvPr>
            <p:cNvSpPr txBox="1">
              <a:spLocks noChangeArrowheads="1"/>
            </p:cNvSpPr>
            <p:nvPr/>
          </p:nvSpPr>
          <p:spPr bwMode="auto">
            <a:xfrm>
              <a:off x="2663" y="3353"/>
              <a:ext cx="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NLP System</a:t>
              </a:r>
            </a:p>
          </p:txBody>
        </p:sp>
      </p:grpSp>
      <p:sp>
        <p:nvSpPr>
          <p:cNvPr id="22588" name="Line 258">
            <a:extLst>
              <a:ext uri="{FF2B5EF4-FFF2-40B4-BE49-F238E27FC236}">
                <a16:creationId xmlns:a16="http://schemas.microsoft.com/office/drawing/2014/main" id="{739A4AD8-614D-406F-8049-5297F1DE3DD4}"/>
              </a:ext>
            </a:extLst>
          </p:cNvPr>
          <p:cNvSpPr>
            <a:spLocks noChangeShapeType="1"/>
          </p:cNvSpPr>
          <p:nvPr/>
        </p:nvSpPr>
        <p:spPr bwMode="auto">
          <a:xfrm flipH="1">
            <a:off x="4800600" y="31115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9" name="Line 259">
            <a:extLst>
              <a:ext uri="{FF2B5EF4-FFF2-40B4-BE49-F238E27FC236}">
                <a16:creationId xmlns:a16="http://schemas.microsoft.com/office/drawing/2014/main" id="{1E7A7B71-5AC1-4729-8147-06FC127DEF3E}"/>
              </a:ext>
            </a:extLst>
          </p:cNvPr>
          <p:cNvSpPr>
            <a:spLocks noChangeShapeType="1"/>
          </p:cNvSpPr>
          <p:nvPr/>
        </p:nvSpPr>
        <p:spPr bwMode="auto">
          <a:xfrm>
            <a:off x="2654300" y="4179888"/>
            <a:ext cx="1143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4" name="Group 293">
            <a:extLst>
              <a:ext uri="{FF2B5EF4-FFF2-40B4-BE49-F238E27FC236}">
                <a16:creationId xmlns:a16="http://schemas.microsoft.com/office/drawing/2014/main" id="{2E77C13D-3CA5-4BB9-97FE-16EACB3A50EC}"/>
              </a:ext>
            </a:extLst>
          </p:cNvPr>
          <p:cNvGrpSpPr>
            <a:grpSpLocks/>
          </p:cNvGrpSpPr>
          <p:nvPr/>
        </p:nvGrpSpPr>
        <p:grpSpPr bwMode="auto">
          <a:xfrm>
            <a:off x="1501775" y="3657600"/>
            <a:ext cx="1176338" cy="1498600"/>
            <a:chOff x="946" y="3168"/>
            <a:chExt cx="741" cy="944"/>
          </a:xfrm>
        </p:grpSpPr>
        <p:grpSp>
          <p:nvGrpSpPr>
            <p:cNvPr id="22570" name="Group 241">
              <a:extLst>
                <a:ext uri="{FF2B5EF4-FFF2-40B4-BE49-F238E27FC236}">
                  <a16:creationId xmlns:a16="http://schemas.microsoft.com/office/drawing/2014/main" id="{7CB7AB1D-7815-4DC1-AFD7-177DA377339E}"/>
                </a:ext>
              </a:extLst>
            </p:cNvPr>
            <p:cNvGrpSpPr>
              <a:grpSpLocks/>
            </p:cNvGrpSpPr>
            <p:nvPr/>
          </p:nvGrpSpPr>
          <p:grpSpPr bwMode="auto">
            <a:xfrm>
              <a:off x="1008" y="3168"/>
              <a:ext cx="624" cy="720"/>
              <a:chOff x="2736" y="1536"/>
              <a:chExt cx="624" cy="720"/>
            </a:xfrm>
          </p:grpSpPr>
          <p:sp>
            <p:nvSpPr>
              <p:cNvPr id="22572" name="Rectangle 183">
                <a:extLst>
                  <a:ext uri="{FF2B5EF4-FFF2-40B4-BE49-F238E27FC236}">
                    <a16:creationId xmlns:a16="http://schemas.microsoft.com/office/drawing/2014/main" id="{4CCC1F6B-547D-412A-AC9A-DF1ED9D363A9}"/>
                  </a:ext>
                </a:extLst>
              </p:cNvPr>
              <p:cNvSpPr>
                <a:spLocks noChangeArrowheads="1"/>
              </p:cNvSpPr>
              <p:nvPr/>
            </p:nvSpPr>
            <p:spPr bwMode="auto">
              <a:xfrm>
                <a:off x="2736" y="1536"/>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2573" name="Line 184">
                <a:extLst>
                  <a:ext uri="{FF2B5EF4-FFF2-40B4-BE49-F238E27FC236}">
                    <a16:creationId xmlns:a16="http://schemas.microsoft.com/office/drawing/2014/main" id="{34B57E8D-6829-4819-9925-5650410CE8D9}"/>
                  </a:ext>
                </a:extLst>
              </p:cNvPr>
              <p:cNvSpPr>
                <a:spLocks noChangeShapeType="1"/>
              </p:cNvSpPr>
              <p:nvPr/>
            </p:nvSpPr>
            <p:spPr bwMode="auto">
              <a:xfrm>
                <a:off x="2784"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74" name="Line 185">
                <a:extLst>
                  <a:ext uri="{FF2B5EF4-FFF2-40B4-BE49-F238E27FC236}">
                    <a16:creationId xmlns:a16="http://schemas.microsoft.com/office/drawing/2014/main" id="{17CE0CE8-6DF0-463B-A641-0F4D11CBA493}"/>
                  </a:ext>
                </a:extLst>
              </p:cNvPr>
              <p:cNvSpPr>
                <a:spLocks noChangeShapeType="1"/>
              </p:cNvSpPr>
              <p:nvPr/>
            </p:nvSpPr>
            <p:spPr bwMode="auto">
              <a:xfrm>
                <a:off x="2784"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75" name="Line 186">
                <a:extLst>
                  <a:ext uri="{FF2B5EF4-FFF2-40B4-BE49-F238E27FC236}">
                    <a16:creationId xmlns:a16="http://schemas.microsoft.com/office/drawing/2014/main" id="{95DACFC1-F715-4C83-89CD-78A1CC1DB979}"/>
                  </a:ext>
                </a:extLst>
              </p:cNvPr>
              <p:cNvSpPr>
                <a:spLocks noChangeShapeType="1"/>
              </p:cNvSpPr>
              <p:nvPr/>
            </p:nvSpPr>
            <p:spPr bwMode="auto">
              <a:xfrm>
                <a:off x="2784"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76" name="Line 187">
                <a:extLst>
                  <a:ext uri="{FF2B5EF4-FFF2-40B4-BE49-F238E27FC236}">
                    <a16:creationId xmlns:a16="http://schemas.microsoft.com/office/drawing/2014/main" id="{256B25C8-CE78-4076-9777-47191F01EEBE}"/>
                  </a:ext>
                </a:extLst>
              </p:cNvPr>
              <p:cNvSpPr>
                <a:spLocks noChangeShapeType="1"/>
              </p:cNvSpPr>
              <p:nvPr/>
            </p:nvSpPr>
            <p:spPr bwMode="auto">
              <a:xfrm>
                <a:off x="2784"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77" name="Line 188">
                <a:extLst>
                  <a:ext uri="{FF2B5EF4-FFF2-40B4-BE49-F238E27FC236}">
                    <a16:creationId xmlns:a16="http://schemas.microsoft.com/office/drawing/2014/main" id="{2F9F3A35-E7C9-4FE8-96FC-97E577D5CD21}"/>
                  </a:ext>
                </a:extLst>
              </p:cNvPr>
              <p:cNvSpPr>
                <a:spLocks noChangeShapeType="1"/>
              </p:cNvSpPr>
              <p:nvPr/>
            </p:nvSpPr>
            <p:spPr bwMode="auto">
              <a:xfrm>
                <a:off x="2784"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78" name="Line 189">
                <a:extLst>
                  <a:ext uri="{FF2B5EF4-FFF2-40B4-BE49-F238E27FC236}">
                    <a16:creationId xmlns:a16="http://schemas.microsoft.com/office/drawing/2014/main" id="{F8F55D21-B5E5-48D8-A2A2-8FD4B9272C5B}"/>
                  </a:ext>
                </a:extLst>
              </p:cNvPr>
              <p:cNvSpPr>
                <a:spLocks noChangeShapeType="1"/>
              </p:cNvSpPr>
              <p:nvPr/>
            </p:nvSpPr>
            <p:spPr bwMode="auto">
              <a:xfrm>
                <a:off x="2784" y="182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79" name="Line 190">
                <a:extLst>
                  <a:ext uri="{FF2B5EF4-FFF2-40B4-BE49-F238E27FC236}">
                    <a16:creationId xmlns:a16="http://schemas.microsoft.com/office/drawing/2014/main" id="{45B04992-2D01-4FAF-B3D4-955A1D865E1A}"/>
                  </a:ext>
                </a:extLst>
              </p:cNvPr>
              <p:cNvSpPr>
                <a:spLocks noChangeShapeType="1"/>
              </p:cNvSpPr>
              <p:nvPr/>
            </p:nvSpPr>
            <p:spPr bwMode="auto">
              <a:xfrm>
                <a:off x="278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0" name="Line 191">
                <a:extLst>
                  <a:ext uri="{FF2B5EF4-FFF2-40B4-BE49-F238E27FC236}">
                    <a16:creationId xmlns:a16="http://schemas.microsoft.com/office/drawing/2014/main" id="{66C7AD2A-509E-49E3-8FAB-250E5809DE95}"/>
                  </a:ext>
                </a:extLst>
              </p:cNvPr>
              <p:cNvSpPr>
                <a:spLocks noChangeShapeType="1"/>
              </p:cNvSpPr>
              <p:nvPr/>
            </p:nvSpPr>
            <p:spPr bwMode="auto">
              <a:xfrm>
                <a:off x="2784" y="192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1" name="Line 192">
                <a:extLst>
                  <a:ext uri="{FF2B5EF4-FFF2-40B4-BE49-F238E27FC236}">
                    <a16:creationId xmlns:a16="http://schemas.microsoft.com/office/drawing/2014/main" id="{548C262E-C22B-4D09-B322-6DC443223681}"/>
                  </a:ext>
                </a:extLst>
              </p:cNvPr>
              <p:cNvSpPr>
                <a:spLocks noChangeShapeType="1"/>
              </p:cNvSpPr>
              <p:nvPr/>
            </p:nvSpPr>
            <p:spPr bwMode="auto">
              <a:xfrm>
                <a:off x="2784" y="196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2" name="Line 193">
                <a:extLst>
                  <a:ext uri="{FF2B5EF4-FFF2-40B4-BE49-F238E27FC236}">
                    <a16:creationId xmlns:a16="http://schemas.microsoft.com/office/drawing/2014/main" id="{E41B9C55-A7DA-4947-B33C-1EF8FBCAC056}"/>
                  </a:ext>
                </a:extLst>
              </p:cNvPr>
              <p:cNvSpPr>
                <a:spLocks noChangeShapeType="1"/>
              </p:cNvSpPr>
              <p:nvPr/>
            </p:nvSpPr>
            <p:spPr bwMode="auto">
              <a:xfrm>
                <a:off x="2784" y="201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3" name="Line 194">
                <a:extLst>
                  <a:ext uri="{FF2B5EF4-FFF2-40B4-BE49-F238E27FC236}">
                    <a16:creationId xmlns:a16="http://schemas.microsoft.com/office/drawing/2014/main" id="{7471F6AD-FC93-46A8-BD39-70F3FA780AD5}"/>
                  </a:ext>
                </a:extLst>
              </p:cNvPr>
              <p:cNvSpPr>
                <a:spLocks noChangeShapeType="1"/>
              </p:cNvSpPr>
              <p:nvPr/>
            </p:nvSpPr>
            <p:spPr bwMode="auto">
              <a:xfrm>
                <a:off x="2784" y="206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4" name="Line 195">
                <a:extLst>
                  <a:ext uri="{FF2B5EF4-FFF2-40B4-BE49-F238E27FC236}">
                    <a16:creationId xmlns:a16="http://schemas.microsoft.com/office/drawing/2014/main" id="{115676AC-58C4-4D43-AC41-915CC4288140}"/>
                  </a:ext>
                </a:extLst>
              </p:cNvPr>
              <p:cNvSpPr>
                <a:spLocks noChangeShapeType="1"/>
              </p:cNvSpPr>
              <p:nvPr/>
            </p:nvSpPr>
            <p:spPr bwMode="auto">
              <a:xfrm>
                <a:off x="2784" y="211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5" name="Line 196">
                <a:extLst>
                  <a:ext uri="{FF2B5EF4-FFF2-40B4-BE49-F238E27FC236}">
                    <a16:creationId xmlns:a16="http://schemas.microsoft.com/office/drawing/2014/main" id="{EF766ACA-2C3F-4FB4-B47F-98C937FEA797}"/>
                  </a:ext>
                </a:extLst>
              </p:cNvPr>
              <p:cNvSpPr>
                <a:spLocks noChangeShapeType="1"/>
              </p:cNvSpPr>
              <p:nvPr/>
            </p:nvSpPr>
            <p:spPr bwMode="auto">
              <a:xfrm>
                <a:off x="2784" y="216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86" name="Line 197">
                <a:extLst>
                  <a:ext uri="{FF2B5EF4-FFF2-40B4-BE49-F238E27FC236}">
                    <a16:creationId xmlns:a16="http://schemas.microsoft.com/office/drawing/2014/main" id="{F99E179F-70C0-4CBB-AEC6-929F754B8C7F}"/>
                  </a:ext>
                </a:extLst>
              </p:cNvPr>
              <p:cNvSpPr>
                <a:spLocks noChangeShapeType="1"/>
              </p:cNvSpPr>
              <p:nvPr/>
            </p:nvSpPr>
            <p:spPr bwMode="auto">
              <a:xfrm>
                <a:off x="2784" y="220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22571" name="Text Box 290">
              <a:extLst>
                <a:ext uri="{FF2B5EF4-FFF2-40B4-BE49-F238E27FC236}">
                  <a16:creationId xmlns:a16="http://schemas.microsoft.com/office/drawing/2014/main" id="{1276BA29-A5FA-42EB-9DFF-68C4633112A1}"/>
                </a:ext>
              </a:extLst>
            </p:cNvPr>
            <p:cNvSpPr txBox="1">
              <a:spLocks noChangeArrowheads="1"/>
            </p:cNvSpPr>
            <p:nvPr/>
          </p:nvSpPr>
          <p:spPr bwMode="auto">
            <a:xfrm>
              <a:off x="946" y="3862"/>
              <a:ext cx="7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Raw Text</a:t>
              </a:r>
            </a:p>
          </p:txBody>
        </p:sp>
      </p:grpSp>
      <p:grpSp>
        <p:nvGrpSpPr>
          <p:cNvPr id="6" name="Group 298">
            <a:extLst>
              <a:ext uri="{FF2B5EF4-FFF2-40B4-BE49-F238E27FC236}">
                <a16:creationId xmlns:a16="http://schemas.microsoft.com/office/drawing/2014/main" id="{92F7F6CE-712B-4EE1-B119-22B77DA36582}"/>
              </a:ext>
            </a:extLst>
          </p:cNvPr>
          <p:cNvGrpSpPr>
            <a:grpSpLocks/>
          </p:cNvGrpSpPr>
          <p:nvPr/>
        </p:nvGrpSpPr>
        <p:grpSpPr bwMode="auto">
          <a:xfrm>
            <a:off x="5638800" y="3581400"/>
            <a:ext cx="2528888" cy="1793875"/>
            <a:chOff x="3552" y="3120"/>
            <a:chExt cx="1593" cy="1130"/>
          </a:xfrm>
        </p:grpSpPr>
        <p:sp>
          <p:nvSpPr>
            <p:cNvPr id="22538" name="Line 260">
              <a:extLst>
                <a:ext uri="{FF2B5EF4-FFF2-40B4-BE49-F238E27FC236}">
                  <a16:creationId xmlns:a16="http://schemas.microsoft.com/office/drawing/2014/main" id="{9D709EFE-F2A3-417B-84B8-5247F46DAA43}"/>
                </a:ext>
              </a:extLst>
            </p:cNvPr>
            <p:cNvSpPr>
              <a:spLocks noChangeShapeType="1"/>
            </p:cNvSpPr>
            <p:nvPr/>
          </p:nvSpPr>
          <p:spPr bwMode="auto">
            <a:xfrm>
              <a:off x="3552" y="3481"/>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22539" name="Group 294">
              <a:extLst>
                <a:ext uri="{FF2B5EF4-FFF2-40B4-BE49-F238E27FC236}">
                  <a16:creationId xmlns:a16="http://schemas.microsoft.com/office/drawing/2014/main" id="{90C81B2C-9562-4CFB-AE1B-C68DC6BA9F03}"/>
                </a:ext>
              </a:extLst>
            </p:cNvPr>
            <p:cNvGrpSpPr>
              <a:grpSpLocks/>
            </p:cNvGrpSpPr>
            <p:nvPr/>
          </p:nvGrpSpPr>
          <p:grpSpPr bwMode="auto">
            <a:xfrm>
              <a:off x="4032" y="3120"/>
              <a:ext cx="1113" cy="1130"/>
              <a:chOff x="4032" y="3120"/>
              <a:chExt cx="1113" cy="1130"/>
            </a:xfrm>
          </p:grpSpPr>
          <p:grpSp>
            <p:nvGrpSpPr>
              <p:cNvPr id="22540" name="Group 261">
                <a:extLst>
                  <a:ext uri="{FF2B5EF4-FFF2-40B4-BE49-F238E27FC236}">
                    <a16:creationId xmlns:a16="http://schemas.microsoft.com/office/drawing/2014/main" id="{C0C5F275-6A94-4EBF-B07B-DC2E2E616DBA}"/>
                  </a:ext>
                </a:extLst>
              </p:cNvPr>
              <p:cNvGrpSpPr>
                <a:grpSpLocks/>
              </p:cNvGrpSpPr>
              <p:nvPr/>
            </p:nvGrpSpPr>
            <p:grpSpPr bwMode="auto">
              <a:xfrm>
                <a:off x="4272" y="3120"/>
                <a:ext cx="624" cy="720"/>
                <a:chOff x="672" y="1104"/>
                <a:chExt cx="624" cy="720"/>
              </a:xfrm>
            </p:grpSpPr>
            <p:sp>
              <p:nvSpPr>
                <p:cNvPr id="22542" name="Rectangle 262">
                  <a:extLst>
                    <a:ext uri="{FF2B5EF4-FFF2-40B4-BE49-F238E27FC236}">
                      <a16:creationId xmlns:a16="http://schemas.microsoft.com/office/drawing/2014/main" id="{1693710D-69CA-49BF-A394-D21F7D582D56}"/>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2543" name="Line 263">
                  <a:extLst>
                    <a:ext uri="{FF2B5EF4-FFF2-40B4-BE49-F238E27FC236}">
                      <a16:creationId xmlns:a16="http://schemas.microsoft.com/office/drawing/2014/main" id="{DBDF4D0E-E174-410E-8AF7-E208D873EF5E}"/>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44" name="Line 264">
                  <a:extLst>
                    <a:ext uri="{FF2B5EF4-FFF2-40B4-BE49-F238E27FC236}">
                      <a16:creationId xmlns:a16="http://schemas.microsoft.com/office/drawing/2014/main" id="{58B23FAF-B7F1-46F9-8966-0B65DB0B663D}"/>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45" name="Line 265">
                  <a:extLst>
                    <a:ext uri="{FF2B5EF4-FFF2-40B4-BE49-F238E27FC236}">
                      <a16:creationId xmlns:a16="http://schemas.microsoft.com/office/drawing/2014/main" id="{8CC12536-4E9B-4079-89E5-6B1DC84BA765}"/>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46" name="Line 266">
                  <a:extLst>
                    <a:ext uri="{FF2B5EF4-FFF2-40B4-BE49-F238E27FC236}">
                      <a16:creationId xmlns:a16="http://schemas.microsoft.com/office/drawing/2014/main" id="{E9CC6DCB-1940-47DB-AC8E-7184C087E84B}"/>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47" name="Line 267">
                  <a:extLst>
                    <a:ext uri="{FF2B5EF4-FFF2-40B4-BE49-F238E27FC236}">
                      <a16:creationId xmlns:a16="http://schemas.microsoft.com/office/drawing/2014/main" id="{001542E8-B001-4BE0-A2DD-B63B6F1490F6}"/>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48" name="Line 268">
                  <a:extLst>
                    <a:ext uri="{FF2B5EF4-FFF2-40B4-BE49-F238E27FC236}">
                      <a16:creationId xmlns:a16="http://schemas.microsoft.com/office/drawing/2014/main" id="{6E770B1D-4FBC-460B-8127-097554958371}"/>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49" name="Line 269">
                  <a:extLst>
                    <a:ext uri="{FF2B5EF4-FFF2-40B4-BE49-F238E27FC236}">
                      <a16:creationId xmlns:a16="http://schemas.microsoft.com/office/drawing/2014/main" id="{1068A269-A8F6-4C1E-BE7A-75306F930599}"/>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0" name="Line 270">
                  <a:extLst>
                    <a:ext uri="{FF2B5EF4-FFF2-40B4-BE49-F238E27FC236}">
                      <a16:creationId xmlns:a16="http://schemas.microsoft.com/office/drawing/2014/main" id="{EB3809BD-727A-4C8A-B30E-B17269D70712}"/>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1" name="Line 271">
                  <a:extLst>
                    <a:ext uri="{FF2B5EF4-FFF2-40B4-BE49-F238E27FC236}">
                      <a16:creationId xmlns:a16="http://schemas.microsoft.com/office/drawing/2014/main" id="{BEB69291-9D2A-4D0D-8BAC-47233A9FC2CE}"/>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2" name="Line 272">
                  <a:extLst>
                    <a:ext uri="{FF2B5EF4-FFF2-40B4-BE49-F238E27FC236}">
                      <a16:creationId xmlns:a16="http://schemas.microsoft.com/office/drawing/2014/main" id="{84ABAA14-CAA2-4D35-A564-D75889DCBC5F}"/>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3" name="Line 273">
                  <a:extLst>
                    <a:ext uri="{FF2B5EF4-FFF2-40B4-BE49-F238E27FC236}">
                      <a16:creationId xmlns:a16="http://schemas.microsoft.com/office/drawing/2014/main" id="{059DE1C6-27D8-43B5-ABD1-1FD6452DE2D4}"/>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4" name="Line 274">
                  <a:extLst>
                    <a:ext uri="{FF2B5EF4-FFF2-40B4-BE49-F238E27FC236}">
                      <a16:creationId xmlns:a16="http://schemas.microsoft.com/office/drawing/2014/main" id="{15EE350C-D505-4FAF-AA8F-E53CB0919D68}"/>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5" name="Line 275">
                  <a:extLst>
                    <a:ext uri="{FF2B5EF4-FFF2-40B4-BE49-F238E27FC236}">
                      <a16:creationId xmlns:a16="http://schemas.microsoft.com/office/drawing/2014/main" id="{CB34D8CE-F3FB-4352-A121-746C14AFF2F6}"/>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6" name="Line 276">
                  <a:extLst>
                    <a:ext uri="{FF2B5EF4-FFF2-40B4-BE49-F238E27FC236}">
                      <a16:creationId xmlns:a16="http://schemas.microsoft.com/office/drawing/2014/main" id="{81F3F7E3-20B4-4560-B4A2-C4952F0AEB3D}"/>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557" name="Line 277">
                  <a:extLst>
                    <a:ext uri="{FF2B5EF4-FFF2-40B4-BE49-F238E27FC236}">
                      <a16:creationId xmlns:a16="http://schemas.microsoft.com/office/drawing/2014/main" id="{62A829E0-FB46-420A-847E-94D970413A90}"/>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58" name="Line 278">
                  <a:extLst>
                    <a:ext uri="{FF2B5EF4-FFF2-40B4-BE49-F238E27FC236}">
                      <a16:creationId xmlns:a16="http://schemas.microsoft.com/office/drawing/2014/main" id="{F8ADE327-E74A-4BAC-BAF1-C78B19855C51}"/>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59" name="Line 279">
                  <a:extLst>
                    <a:ext uri="{FF2B5EF4-FFF2-40B4-BE49-F238E27FC236}">
                      <a16:creationId xmlns:a16="http://schemas.microsoft.com/office/drawing/2014/main" id="{916AE652-5006-4A5D-8978-0F3D4A7CB422}"/>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0" name="Line 280">
                  <a:extLst>
                    <a:ext uri="{FF2B5EF4-FFF2-40B4-BE49-F238E27FC236}">
                      <a16:creationId xmlns:a16="http://schemas.microsoft.com/office/drawing/2014/main" id="{AAA44A27-8B08-4641-9ACB-E4C3404D3D78}"/>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1" name="Line 281">
                  <a:extLst>
                    <a:ext uri="{FF2B5EF4-FFF2-40B4-BE49-F238E27FC236}">
                      <a16:creationId xmlns:a16="http://schemas.microsoft.com/office/drawing/2014/main" id="{ECD18DDC-7024-4CC6-A2B2-5ADA9292588B}"/>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2" name="Line 282">
                  <a:extLst>
                    <a:ext uri="{FF2B5EF4-FFF2-40B4-BE49-F238E27FC236}">
                      <a16:creationId xmlns:a16="http://schemas.microsoft.com/office/drawing/2014/main" id="{76FDCADC-1C26-44BF-AA9F-5DCD6B11275E}"/>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3" name="Line 283">
                  <a:extLst>
                    <a:ext uri="{FF2B5EF4-FFF2-40B4-BE49-F238E27FC236}">
                      <a16:creationId xmlns:a16="http://schemas.microsoft.com/office/drawing/2014/main" id="{21ECD4B9-3851-4F19-B3DC-73E874E67CD3}"/>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4" name="Line 284">
                  <a:extLst>
                    <a:ext uri="{FF2B5EF4-FFF2-40B4-BE49-F238E27FC236}">
                      <a16:creationId xmlns:a16="http://schemas.microsoft.com/office/drawing/2014/main" id="{F3DCF02E-A143-4ED3-96DA-076CD5A8AD94}"/>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5" name="Line 285">
                  <a:extLst>
                    <a:ext uri="{FF2B5EF4-FFF2-40B4-BE49-F238E27FC236}">
                      <a16:creationId xmlns:a16="http://schemas.microsoft.com/office/drawing/2014/main" id="{93CCC42B-5841-4B30-817B-370B162178D4}"/>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6" name="Line 286">
                  <a:extLst>
                    <a:ext uri="{FF2B5EF4-FFF2-40B4-BE49-F238E27FC236}">
                      <a16:creationId xmlns:a16="http://schemas.microsoft.com/office/drawing/2014/main" id="{2F1CE88E-B923-4EC1-ADD5-6F3E140C1693}"/>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7" name="Line 287">
                  <a:extLst>
                    <a:ext uri="{FF2B5EF4-FFF2-40B4-BE49-F238E27FC236}">
                      <a16:creationId xmlns:a16="http://schemas.microsoft.com/office/drawing/2014/main" id="{A162E71C-11CA-4214-849B-E85816A1ED0A}"/>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8" name="Line 288">
                  <a:extLst>
                    <a:ext uri="{FF2B5EF4-FFF2-40B4-BE49-F238E27FC236}">
                      <a16:creationId xmlns:a16="http://schemas.microsoft.com/office/drawing/2014/main" id="{CE92D9D3-AA5B-4C5A-80DF-86B6A4A9906C}"/>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2569" name="Line 289">
                  <a:extLst>
                    <a:ext uri="{FF2B5EF4-FFF2-40B4-BE49-F238E27FC236}">
                      <a16:creationId xmlns:a16="http://schemas.microsoft.com/office/drawing/2014/main" id="{2DEC7DF9-E502-4AC6-ADB5-C95F7598B27C}"/>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2541" name="Text Box 291">
                <a:extLst>
                  <a:ext uri="{FF2B5EF4-FFF2-40B4-BE49-F238E27FC236}">
                    <a16:creationId xmlns:a16="http://schemas.microsoft.com/office/drawing/2014/main" id="{658EF3E5-D75B-4CF7-A8A4-BB793FAC7E29}"/>
                  </a:ext>
                </a:extLst>
              </p:cNvPr>
              <p:cNvSpPr txBox="1">
                <a:spLocks noChangeArrowheads="1"/>
              </p:cNvSpPr>
              <p:nvPr/>
            </p:nvSpPr>
            <p:spPr bwMode="auto">
              <a:xfrm>
                <a:off x="4032" y="3808"/>
                <a:ext cx="11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Automatically</a:t>
                </a:r>
              </a:p>
              <a:p>
                <a:pPr eaLnBrk="1" hangingPunct="1"/>
                <a:r>
                  <a:rPr lang="en-US" altLang="en-US" sz="2000"/>
                  <a:t>Annotated Text</a:t>
                </a:r>
              </a:p>
            </p:txBody>
          </p:sp>
        </p:grpSp>
      </p:grpSp>
      <p:sp>
        <p:nvSpPr>
          <p:cNvPr id="22536" name="Title 1">
            <a:extLst>
              <a:ext uri="{FF2B5EF4-FFF2-40B4-BE49-F238E27FC236}">
                <a16:creationId xmlns:a16="http://schemas.microsoft.com/office/drawing/2014/main" id="{DD75E2EB-3AD3-46D0-BA13-D9BFFC3DA203}"/>
              </a:ext>
            </a:extLst>
          </p:cNvPr>
          <p:cNvSpPr>
            <a:spLocks noGrp="1"/>
          </p:cNvSpPr>
          <p:nvPr>
            <p:ph type="title"/>
          </p:nvPr>
        </p:nvSpPr>
        <p:spPr/>
        <p:txBody>
          <a:bodyPr/>
          <a:lstStyle/>
          <a:p>
            <a:pPr eaLnBrk="1" hangingPunct="1"/>
            <a:r>
              <a:rPr lang="en-US" altLang="en-US">
                <a:solidFill>
                  <a:srgbClr val="0066FF"/>
                </a:solidFill>
                <a:latin typeface="Arial" panose="020B0604020202020204" pitchFamily="34" charset="0"/>
                <a:cs typeface="Arial" panose="020B0604020202020204" pitchFamily="34" charset="0"/>
              </a:rPr>
              <a:t>Rationalist Approach</a:t>
            </a:r>
          </a:p>
        </p:txBody>
      </p:sp>
      <p:pic>
        <p:nvPicPr>
          <p:cNvPr id="22537" name="Picture 2" descr="C:\Program Files\Microsoft Office\MEDIA\CAGCAT10\j0292020.wmf">
            <a:extLst>
              <a:ext uri="{FF2B5EF4-FFF2-40B4-BE49-F238E27FC236}">
                <a16:creationId xmlns:a16="http://schemas.microsoft.com/office/drawing/2014/main" id="{EA54E760-A97B-4A42-9A99-05AC733CD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E1E20CC-6E4C-1A69-FFDC-D186DF44A2A1}"/>
              </a:ext>
            </a:extLst>
          </p:cNvPr>
          <p:cNvSpPr txBox="1"/>
          <p:nvPr/>
        </p:nvSpPr>
        <p:spPr>
          <a:xfrm>
            <a:off x="19050" y="5523989"/>
            <a:ext cx="7734300" cy="1274195"/>
          </a:xfrm>
          <a:prstGeom prst="rect">
            <a:avLst/>
          </a:prstGeom>
          <a:noFill/>
        </p:spPr>
        <p:txBody>
          <a:bodyPr wrap="square">
            <a:spAutoFit/>
          </a:bodyPr>
          <a:lstStyle/>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9900"/>
                </a:solidFill>
                <a:effectLst/>
                <a:uLnTx/>
                <a:uFillTx/>
                <a:latin typeface="Calibri"/>
                <a:ea typeface="+mn-ea"/>
                <a:cs typeface="+mn-cs"/>
              </a:rPr>
              <a:t>Very difficult and time-consuming to build </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9900"/>
                </a:solidFill>
                <a:effectLst/>
                <a:uLnTx/>
                <a:uFillTx/>
                <a:latin typeface="Calibri"/>
                <a:ea typeface="+mn-ea"/>
                <a:cs typeface="+mn-cs"/>
              </a:rPr>
              <a:t>Led to brittle systems that won’t work with slightly different input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2" grpId="0" animBg="1"/>
      <p:bldP spid="22588" grpId="0" animBg="1"/>
      <p:bldP spid="225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8E1659D-6F5A-47F2-8AAE-1711054EB6C7}"/>
              </a:ext>
            </a:extLst>
          </p:cNvPr>
          <p:cNvSpPr>
            <a:spLocks noGrp="1"/>
          </p:cNvSpPr>
          <p:nvPr>
            <p:ph type="title"/>
          </p:nvPr>
        </p:nvSpPr>
        <p:spPr/>
        <p:txBody>
          <a:bodyPr/>
          <a:lstStyle/>
          <a:p>
            <a:pPr eaLnBrk="1" hangingPunct="1"/>
            <a:r>
              <a:rPr lang="en-US" altLang="en-US"/>
              <a:t>How to Make Computers Process Natural Languages?</a:t>
            </a:r>
          </a:p>
        </p:txBody>
      </p:sp>
      <p:sp>
        <p:nvSpPr>
          <p:cNvPr id="24579" name="Content Placeholder 2">
            <a:extLst>
              <a:ext uri="{FF2B5EF4-FFF2-40B4-BE49-F238E27FC236}">
                <a16:creationId xmlns:a16="http://schemas.microsoft.com/office/drawing/2014/main" id="{BA61B7CC-D238-4A98-935D-3FF4AD77F0D4}"/>
              </a:ext>
            </a:extLst>
          </p:cNvPr>
          <p:cNvSpPr>
            <a:spLocks noGrp="1"/>
          </p:cNvSpPr>
          <p:nvPr>
            <p:ph idx="1"/>
          </p:nvPr>
        </p:nvSpPr>
        <p:spPr/>
        <p:txBody>
          <a:bodyPr/>
          <a:lstStyle/>
          <a:p>
            <a:pPr eaLnBrk="1" hangingPunct="1"/>
            <a:r>
              <a:rPr lang="en-US" altLang="en-US" sz="2400" dirty="0"/>
              <a:t>An alternate “empiricist” approach is to  let the  computer acquire the knowledge of language from annotated natural language corpora using machine learning techniques; also known as corpus-based approaches</a:t>
            </a:r>
          </a:p>
        </p:txBody>
      </p:sp>
      <p:sp>
        <p:nvSpPr>
          <p:cNvPr id="2" name="Slide Number Placeholder 1">
            <a:extLst>
              <a:ext uri="{FF2B5EF4-FFF2-40B4-BE49-F238E27FC236}">
                <a16:creationId xmlns:a16="http://schemas.microsoft.com/office/drawing/2014/main" id="{64580C2D-6851-4B87-A82F-1546D208CF1B}"/>
              </a:ext>
            </a:extLst>
          </p:cNvPr>
          <p:cNvSpPr>
            <a:spLocks noGrp="1"/>
          </p:cNvSpPr>
          <p:nvPr>
            <p:ph type="sldNum" sz="quarter" idx="12"/>
          </p:nvPr>
        </p:nvSpPr>
        <p:spPr/>
        <p:txBody>
          <a:bodyPr/>
          <a:lstStyle/>
          <a:p>
            <a:fld id="{47B817CF-4E6D-4B0A-AF73-C86BF0A455A1}"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55CB4664-FFE7-402F-951B-8795F4380A54}"/>
              </a:ext>
            </a:extLst>
          </p:cNvPr>
          <p:cNvSpPr>
            <a:spLocks noGrp="1"/>
          </p:cNvSpPr>
          <p:nvPr>
            <p:ph type="sldNum" sz="quarter" idx="12"/>
          </p:nvPr>
        </p:nvSpPr>
        <p:spPr>
          <a:xfrm>
            <a:off x="4024313" y="6356350"/>
            <a:ext cx="2895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0465D07-D96E-42F6-BF1B-242FFDDE2EC2}" type="slidenum">
              <a:rPr lang="en-US" altLang="en-US">
                <a:solidFill>
                  <a:srgbClr val="898989"/>
                </a:solidFill>
                <a:latin typeface="Calibri" panose="020F0502020204030204" pitchFamily="34" charset="0"/>
              </a:rPr>
              <a:pPr algn="ctr" eaLnBrk="1" hangingPunct="1"/>
              <a:t>26</a:t>
            </a:fld>
            <a:endParaRPr lang="en-US" altLang="en-US">
              <a:solidFill>
                <a:srgbClr val="898989"/>
              </a:solidFill>
              <a:latin typeface="Times New Roman" panose="02020603050405020304" pitchFamily="18" charset="0"/>
            </a:endParaRPr>
          </a:p>
        </p:txBody>
      </p:sp>
      <p:grpSp>
        <p:nvGrpSpPr>
          <p:cNvPr id="2" name="Group 292">
            <a:extLst>
              <a:ext uri="{FF2B5EF4-FFF2-40B4-BE49-F238E27FC236}">
                <a16:creationId xmlns:a16="http://schemas.microsoft.com/office/drawing/2014/main" id="{355494AA-B2A1-4CE9-A8A9-2889BFD9A372}"/>
              </a:ext>
            </a:extLst>
          </p:cNvPr>
          <p:cNvGrpSpPr>
            <a:grpSpLocks/>
          </p:cNvGrpSpPr>
          <p:nvPr/>
        </p:nvGrpSpPr>
        <p:grpSpPr bwMode="auto">
          <a:xfrm>
            <a:off x="1676400" y="1524000"/>
            <a:ext cx="2336800" cy="2454275"/>
            <a:chOff x="406" y="960"/>
            <a:chExt cx="1472" cy="1546"/>
          </a:xfrm>
        </p:grpSpPr>
        <p:grpSp>
          <p:nvGrpSpPr>
            <p:cNvPr id="25672" name="Group 63">
              <a:extLst>
                <a:ext uri="{FF2B5EF4-FFF2-40B4-BE49-F238E27FC236}">
                  <a16:creationId xmlns:a16="http://schemas.microsoft.com/office/drawing/2014/main" id="{9F8C5E18-1187-48D2-BC87-A9F47E7CAB4A}"/>
                </a:ext>
              </a:extLst>
            </p:cNvPr>
            <p:cNvGrpSpPr>
              <a:grpSpLocks/>
            </p:cNvGrpSpPr>
            <p:nvPr/>
          </p:nvGrpSpPr>
          <p:grpSpPr bwMode="auto">
            <a:xfrm>
              <a:off x="672" y="960"/>
              <a:ext cx="624" cy="720"/>
              <a:chOff x="672" y="1104"/>
              <a:chExt cx="624" cy="720"/>
            </a:xfrm>
          </p:grpSpPr>
          <p:sp>
            <p:nvSpPr>
              <p:cNvPr id="25790" name="Rectangle 4">
                <a:extLst>
                  <a:ext uri="{FF2B5EF4-FFF2-40B4-BE49-F238E27FC236}">
                    <a16:creationId xmlns:a16="http://schemas.microsoft.com/office/drawing/2014/main" id="{8F5E06FF-A90A-44DF-87A9-80B9DF88C824}"/>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791" name="Line 5">
                <a:extLst>
                  <a:ext uri="{FF2B5EF4-FFF2-40B4-BE49-F238E27FC236}">
                    <a16:creationId xmlns:a16="http://schemas.microsoft.com/office/drawing/2014/main" id="{D489B6AB-98A1-4F56-88D4-DE0D83809E82}"/>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2" name="Line 6">
                <a:extLst>
                  <a:ext uri="{FF2B5EF4-FFF2-40B4-BE49-F238E27FC236}">
                    <a16:creationId xmlns:a16="http://schemas.microsoft.com/office/drawing/2014/main" id="{40D5175E-42E2-4E77-8268-AACAF11E22E5}"/>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3" name="Line 7">
                <a:extLst>
                  <a:ext uri="{FF2B5EF4-FFF2-40B4-BE49-F238E27FC236}">
                    <a16:creationId xmlns:a16="http://schemas.microsoft.com/office/drawing/2014/main" id="{0FA987F6-921E-411B-9626-1596016A381D}"/>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4" name="Line 8">
                <a:extLst>
                  <a:ext uri="{FF2B5EF4-FFF2-40B4-BE49-F238E27FC236}">
                    <a16:creationId xmlns:a16="http://schemas.microsoft.com/office/drawing/2014/main" id="{978B5D8D-670A-4402-BB51-C4EF10B8931B}"/>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5" name="Line 9">
                <a:extLst>
                  <a:ext uri="{FF2B5EF4-FFF2-40B4-BE49-F238E27FC236}">
                    <a16:creationId xmlns:a16="http://schemas.microsoft.com/office/drawing/2014/main" id="{2CD99B7A-6E28-428A-962D-D51852111F7F}"/>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6" name="Line 10">
                <a:extLst>
                  <a:ext uri="{FF2B5EF4-FFF2-40B4-BE49-F238E27FC236}">
                    <a16:creationId xmlns:a16="http://schemas.microsoft.com/office/drawing/2014/main" id="{174200C2-EBB0-41CB-8BE7-D3E7F3779C92}"/>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7" name="Line 11">
                <a:extLst>
                  <a:ext uri="{FF2B5EF4-FFF2-40B4-BE49-F238E27FC236}">
                    <a16:creationId xmlns:a16="http://schemas.microsoft.com/office/drawing/2014/main" id="{B5DA2335-F97E-4B4C-9301-8E255B17238E}"/>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8" name="Line 12">
                <a:extLst>
                  <a:ext uri="{FF2B5EF4-FFF2-40B4-BE49-F238E27FC236}">
                    <a16:creationId xmlns:a16="http://schemas.microsoft.com/office/drawing/2014/main" id="{04FB8E76-F449-42F7-AFA9-C650F9458748}"/>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99" name="Line 13">
                <a:extLst>
                  <a:ext uri="{FF2B5EF4-FFF2-40B4-BE49-F238E27FC236}">
                    <a16:creationId xmlns:a16="http://schemas.microsoft.com/office/drawing/2014/main" id="{A353BC31-BDE4-4648-A506-EF2E0F10682A}"/>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00" name="Line 14">
                <a:extLst>
                  <a:ext uri="{FF2B5EF4-FFF2-40B4-BE49-F238E27FC236}">
                    <a16:creationId xmlns:a16="http://schemas.microsoft.com/office/drawing/2014/main" id="{418E31D5-A96B-4F7D-BA53-D00CB6DE2554}"/>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01" name="Line 15">
                <a:extLst>
                  <a:ext uri="{FF2B5EF4-FFF2-40B4-BE49-F238E27FC236}">
                    <a16:creationId xmlns:a16="http://schemas.microsoft.com/office/drawing/2014/main" id="{07ADC46B-F377-4C80-A090-0A3358FEEE67}"/>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02" name="Line 16">
                <a:extLst>
                  <a:ext uri="{FF2B5EF4-FFF2-40B4-BE49-F238E27FC236}">
                    <a16:creationId xmlns:a16="http://schemas.microsoft.com/office/drawing/2014/main" id="{0F828B14-7AC0-4F39-BC01-D32C45187751}"/>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03" name="Line 17">
                <a:extLst>
                  <a:ext uri="{FF2B5EF4-FFF2-40B4-BE49-F238E27FC236}">
                    <a16:creationId xmlns:a16="http://schemas.microsoft.com/office/drawing/2014/main" id="{75E51710-9704-4411-A7A5-0ADF0ECEB0F3}"/>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04" name="Line 18">
                <a:extLst>
                  <a:ext uri="{FF2B5EF4-FFF2-40B4-BE49-F238E27FC236}">
                    <a16:creationId xmlns:a16="http://schemas.microsoft.com/office/drawing/2014/main" id="{5686C8F1-4DC7-4E6C-8CD1-DD89E83FEB5B}"/>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05" name="Line 19">
                <a:extLst>
                  <a:ext uri="{FF2B5EF4-FFF2-40B4-BE49-F238E27FC236}">
                    <a16:creationId xmlns:a16="http://schemas.microsoft.com/office/drawing/2014/main" id="{2D9B2FDB-BF13-4440-A5BF-1E41A17CB9F9}"/>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06" name="Line 21">
                <a:extLst>
                  <a:ext uri="{FF2B5EF4-FFF2-40B4-BE49-F238E27FC236}">
                    <a16:creationId xmlns:a16="http://schemas.microsoft.com/office/drawing/2014/main" id="{D040048D-5FAD-4F6C-9440-71E11382E94E}"/>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07" name="Line 22">
                <a:extLst>
                  <a:ext uri="{FF2B5EF4-FFF2-40B4-BE49-F238E27FC236}">
                    <a16:creationId xmlns:a16="http://schemas.microsoft.com/office/drawing/2014/main" id="{B8CBDED1-D834-4673-85AF-4464C31BBC2C}"/>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08" name="Line 23">
                <a:extLst>
                  <a:ext uri="{FF2B5EF4-FFF2-40B4-BE49-F238E27FC236}">
                    <a16:creationId xmlns:a16="http://schemas.microsoft.com/office/drawing/2014/main" id="{2DB770BB-7C02-46D5-856C-16AD810561D6}"/>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09" name="Line 24">
                <a:extLst>
                  <a:ext uri="{FF2B5EF4-FFF2-40B4-BE49-F238E27FC236}">
                    <a16:creationId xmlns:a16="http://schemas.microsoft.com/office/drawing/2014/main" id="{1A19961D-FFB2-4E36-8A85-0898DAA59F59}"/>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0" name="Line 25">
                <a:extLst>
                  <a:ext uri="{FF2B5EF4-FFF2-40B4-BE49-F238E27FC236}">
                    <a16:creationId xmlns:a16="http://schemas.microsoft.com/office/drawing/2014/main" id="{306EECD3-FA18-450B-AE74-8717176DDDFA}"/>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1" name="Line 26">
                <a:extLst>
                  <a:ext uri="{FF2B5EF4-FFF2-40B4-BE49-F238E27FC236}">
                    <a16:creationId xmlns:a16="http://schemas.microsoft.com/office/drawing/2014/main" id="{A5B8A276-469E-435D-8B9E-42761F122086}"/>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2" name="Line 27">
                <a:extLst>
                  <a:ext uri="{FF2B5EF4-FFF2-40B4-BE49-F238E27FC236}">
                    <a16:creationId xmlns:a16="http://schemas.microsoft.com/office/drawing/2014/main" id="{6FA65E4A-501B-47EE-AEED-C3329E1C719F}"/>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3" name="Line 28">
                <a:extLst>
                  <a:ext uri="{FF2B5EF4-FFF2-40B4-BE49-F238E27FC236}">
                    <a16:creationId xmlns:a16="http://schemas.microsoft.com/office/drawing/2014/main" id="{A58E0D3D-A499-487A-9109-4C7D94919AD1}"/>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4" name="Line 29">
                <a:extLst>
                  <a:ext uri="{FF2B5EF4-FFF2-40B4-BE49-F238E27FC236}">
                    <a16:creationId xmlns:a16="http://schemas.microsoft.com/office/drawing/2014/main" id="{E165D11B-F15F-4DE6-A771-CBE093ABAEFE}"/>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5" name="Line 30">
                <a:extLst>
                  <a:ext uri="{FF2B5EF4-FFF2-40B4-BE49-F238E27FC236}">
                    <a16:creationId xmlns:a16="http://schemas.microsoft.com/office/drawing/2014/main" id="{AD9C09A0-3C38-47A5-AEF8-D623ADABDC7B}"/>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6" name="Line 31">
                <a:extLst>
                  <a:ext uri="{FF2B5EF4-FFF2-40B4-BE49-F238E27FC236}">
                    <a16:creationId xmlns:a16="http://schemas.microsoft.com/office/drawing/2014/main" id="{157552A0-034A-44CB-A226-38B7B3DFBAD0}"/>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17" name="Line 32">
                <a:extLst>
                  <a:ext uri="{FF2B5EF4-FFF2-40B4-BE49-F238E27FC236}">
                    <a16:creationId xmlns:a16="http://schemas.microsoft.com/office/drawing/2014/main" id="{D3D312A5-AB99-497D-ABF9-1EC99455AEBC}"/>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25673" name="Group 64">
              <a:extLst>
                <a:ext uri="{FF2B5EF4-FFF2-40B4-BE49-F238E27FC236}">
                  <a16:creationId xmlns:a16="http://schemas.microsoft.com/office/drawing/2014/main" id="{E09AAE16-2B89-4660-B610-A8A6C858C2A0}"/>
                </a:ext>
              </a:extLst>
            </p:cNvPr>
            <p:cNvGrpSpPr>
              <a:grpSpLocks/>
            </p:cNvGrpSpPr>
            <p:nvPr/>
          </p:nvGrpSpPr>
          <p:grpSpPr bwMode="auto">
            <a:xfrm>
              <a:off x="768" y="1056"/>
              <a:ext cx="624" cy="720"/>
              <a:chOff x="672" y="1104"/>
              <a:chExt cx="624" cy="720"/>
            </a:xfrm>
          </p:grpSpPr>
          <p:sp>
            <p:nvSpPr>
              <p:cNvPr id="25762" name="Rectangle 65">
                <a:extLst>
                  <a:ext uri="{FF2B5EF4-FFF2-40B4-BE49-F238E27FC236}">
                    <a16:creationId xmlns:a16="http://schemas.microsoft.com/office/drawing/2014/main" id="{39A376B6-73EE-4D6D-8F17-F3E94F502D58}"/>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763" name="Line 66">
                <a:extLst>
                  <a:ext uri="{FF2B5EF4-FFF2-40B4-BE49-F238E27FC236}">
                    <a16:creationId xmlns:a16="http://schemas.microsoft.com/office/drawing/2014/main" id="{07341E53-4A7E-4373-AE1B-D1E11041DC03}"/>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64" name="Line 67">
                <a:extLst>
                  <a:ext uri="{FF2B5EF4-FFF2-40B4-BE49-F238E27FC236}">
                    <a16:creationId xmlns:a16="http://schemas.microsoft.com/office/drawing/2014/main" id="{15614C5F-EF58-403A-8BE0-5E082534DEBD}"/>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65" name="Line 68">
                <a:extLst>
                  <a:ext uri="{FF2B5EF4-FFF2-40B4-BE49-F238E27FC236}">
                    <a16:creationId xmlns:a16="http://schemas.microsoft.com/office/drawing/2014/main" id="{BE077CBC-890C-4079-89A1-4930BCD940E7}"/>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66" name="Line 69">
                <a:extLst>
                  <a:ext uri="{FF2B5EF4-FFF2-40B4-BE49-F238E27FC236}">
                    <a16:creationId xmlns:a16="http://schemas.microsoft.com/office/drawing/2014/main" id="{55F7B59C-3052-4E25-8F8F-BA546493143E}"/>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67" name="Line 70">
                <a:extLst>
                  <a:ext uri="{FF2B5EF4-FFF2-40B4-BE49-F238E27FC236}">
                    <a16:creationId xmlns:a16="http://schemas.microsoft.com/office/drawing/2014/main" id="{83D9C1B8-71B6-44AC-8A56-25283D411701}"/>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68" name="Line 71">
                <a:extLst>
                  <a:ext uri="{FF2B5EF4-FFF2-40B4-BE49-F238E27FC236}">
                    <a16:creationId xmlns:a16="http://schemas.microsoft.com/office/drawing/2014/main" id="{318C4640-C3A8-4808-B8BD-C83C725B708F}"/>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69" name="Line 72">
                <a:extLst>
                  <a:ext uri="{FF2B5EF4-FFF2-40B4-BE49-F238E27FC236}">
                    <a16:creationId xmlns:a16="http://schemas.microsoft.com/office/drawing/2014/main" id="{023FFC12-9276-44F4-A6C8-7D77E07BD03E}"/>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0" name="Line 73">
                <a:extLst>
                  <a:ext uri="{FF2B5EF4-FFF2-40B4-BE49-F238E27FC236}">
                    <a16:creationId xmlns:a16="http://schemas.microsoft.com/office/drawing/2014/main" id="{86563BD1-62F7-4FE2-9469-1B7F219D547B}"/>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1" name="Line 74">
                <a:extLst>
                  <a:ext uri="{FF2B5EF4-FFF2-40B4-BE49-F238E27FC236}">
                    <a16:creationId xmlns:a16="http://schemas.microsoft.com/office/drawing/2014/main" id="{FBD68AC9-3910-4773-A20E-42ACA9D99E94}"/>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2" name="Line 75">
                <a:extLst>
                  <a:ext uri="{FF2B5EF4-FFF2-40B4-BE49-F238E27FC236}">
                    <a16:creationId xmlns:a16="http://schemas.microsoft.com/office/drawing/2014/main" id="{E6CAC751-2AE4-42B5-950C-16272B0E03A9}"/>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3" name="Line 76">
                <a:extLst>
                  <a:ext uri="{FF2B5EF4-FFF2-40B4-BE49-F238E27FC236}">
                    <a16:creationId xmlns:a16="http://schemas.microsoft.com/office/drawing/2014/main" id="{0DB69E0E-49BF-4843-AF04-CFE1571CD8A6}"/>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4" name="Line 77">
                <a:extLst>
                  <a:ext uri="{FF2B5EF4-FFF2-40B4-BE49-F238E27FC236}">
                    <a16:creationId xmlns:a16="http://schemas.microsoft.com/office/drawing/2014/main" id="{4027A531-009E-4B84-A207-D4FB2A616218}"/>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5" name="Line 78">
                <a:extLst>
                  <a:ext uri="{FF2B5EF4-FFF2-40B4-BE49-F238E27FC236}">
                    <a16:creationId xmlns:a16="http://schemas.microsoft.com/office/drawing/2014/main" id="{3B8D60FE-4532-48C6-8FA8-A7A7F05062A8}"/>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6" name="Line 79">
                <a:extLst>
                  <a:ext uri="{FF2B5EF4-FFF2-40B4-BE49-F238E27FC236}">
                    <a16:creationId xmlns:a16="http://schemas.microsoft.com/office/drawing/2014/main" id="{7AECCFDD-4195-4ACC-830B-87833FE66A0C}"/>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77" name="Line 80">
                <a:extLst>
                  <a:ext uri="{FF2B5EF4-FFF2-40B4-BE49-F238E27FC236}">
                    <a16:creationId xmlns:a16="http://schemas.microsoft.com/office/drawing/2014/main" id="{8DBEB67D-CE72-464A-A01A-71B08C394002}"/>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78" name="Line 81">
                <a:extLst>
                  <a:ext uri="{FF2B5EF4-FFF2-40B4-BE49-F238E27FC236}">
                    <a16:creationId xmlns:a16="http://schemas.microsoft.com/office/drawing/2014/main" id="{2B8EA4F3-A15A-4B52-93B6-94FB2FA30260}"/>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79" name="Line 82">
                <a:extLst>
                  <a:ext uri="{FF2B5EF4-FFF2-40B4-BE49-F238E27FC236}">
                    <a16:creationId xmlns:a16="http://schemas.microsoft.com/office/drawing/2014/main" id="{4007DC72-53BB-4F20-B306-59DFA9057A82}"/>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0" name="Line 83">
                <a:extLst>
                  <a:ext uri="{FF2B5EF4-FFF2-40B4-BE49-F238E27FC236}">
                    <a16:creationId xmlns:a16="http://schemas.microsoft.com/office/drawing/2014/main" id="{EF83447A-CF6D-4184-8D02-F117B5E1219A}"/>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1" name="Line 84">
                <a:extLst>
                  <a:ext uri="{FF2B5EF4-FFF2-40B4-BE49-F238E27FC236}">
                    <a16:creationId xmlns:a16="http://schemas.microsoft.com/office/drawing/2014/main" id="{181450E3-2A5C-46FF-B082-7B8B61A325F3}"/>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2" name="Line 85">
                <a:extLst>
                  <a:ext uri="{FF2B5EF4-FFF2-40B4-BE49-F238E27FC236}">
                    <a16:creationId xmlns:a16="http://schemas.microsoft.com/office/drawing/2014/main" id="{250B323B-4202-4460-A557-D080DDC1A52E}"/>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3" name="Line 86">
                <a:extLst>
                  <a:ext uri="{FF2B5EF4-FFF2-40B4-BE49-F238E27FC236}">
                    <a16:creationId xmlns:a16="http://schemas.microsoft.com/office/drawing/2014/main" id="{B12F7071-AC50-47C4-9A19-3105BE5BDF65}"/>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4" name="Line 87">
                <a:extLst>
                  <a:ext uri="{FF2B5EF4-FFF2-40B4-BE49-F238E27FC236}">
                    <a16:creationId xmlns:a16="http://schemas.microsoft.com/office/drawing/2014/main" id="{1A81BA3E-69AC-4C0A-B7E9-6781D9F32091}"/>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5" name="Line 88">
                <a:extLst>
                  <a:ext uri="{FF2B5EF4-FFF2-40B4-BE49-F238E27FC236}">
                    <a16:creationId xmlns:a16="http://schemas.microsoft.com/office/drawing/2014/main" id="{1696C9CE-DA95-49B8-A658-CCF68DB3754B}"/>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6" name="Line 89">
                <a:extLst>
                  <a:ext uri="{FF2B5EF4-FFF2-40B4-BE49-F238E27FC236}">
                    <a16:creationId xmlns:a16="http://schemas.microsoft.com/office/drawing/2014/main" id="{8EDB9A82-825A-414A-946D-BAF715E5DE4D}"/>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7" name="Line 90">
                <a:extLst>
                  <a:ext uri="{FF2B5EF4-FFF2-40B4-BE49-F238E27FC236}">
                    <a16:creationId xmlns:a16="http://schemas.microsoft.com/office/drawing/2014/main" id="{88837644-7900-4262-AB5D-7BB480B2C7FE}"/>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8" name="Line 91">
                <a:extLst>
                  <a:ext uri="{FF2B5EF4-FFF2-40B4-BE49-F238E27FC236}">
                    <a16:creationId xmlns:a16="http://schemas.microsoft.com/office/drawing/2014/main" id="{888F5A4F-684E-48C8-AB1D-B1186D95BBFA}"/>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89" name="Line 92">
                <a:extLst>
                  <a:ext uri="{FF2B5EF4-FFF2-40B4-BE49-F238E27FC236}">
                    <a16:creationId xmlns:a16="http://schemas.microsoft.com/office/drawing/2014/main" id="{16A42888-BB7D-46D5-9534-B382005D8FB4}"/>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25674" name="Group 93">
              <a:extLst>
                <a:ext uri="{FF2B5EF4-FFF2-40B4-BE49-F238E27FC236}">
                  <a16:creationId xmlns:a16="http://schemas.microsoft.com/office/drawing/2014/main" id="{F8758AD0-CB74-4D4C-91B8-82A7B3466260}"/>
                </a:ext>
              </a:extLst>
            </p:cNvPr>
            <p:cNvGrpSpPr>
              <a:grpSpLocks/>
            </p:cNvGrpSpPr>
            <p:nvPr/>
          </p:nvGrpSpPr>
          <p:grpSpPr bwMode="auto">
            <a:xfrm>
              <a:off x="864" y="1152"/>
              <a:ext cx="624" cy="720"/>
              <a:chOff x="672" y="1104"/>
              <a:chExt cx="624" cy="720"/>
            </a:xfrm>
          </p:grpSpPr>
          <p:sp>
            <p:nvSpPr>
              <p:cNvPr id="25734" name="Rectangle 94">
                <a:extLst>
                  <a:ext uri="{FF2B5EF4-FFF2-40B4-BE49-F238E27FC236}">
                    <a16:creationId xmlns:a16="http://schemas.microsoft.com/office/drawing/2014/main" id="{91E8279A-6628-46CF-8A9B-5F6748C54291}"/>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735" name="Line 95">
                <a:extLst>
                  <a:ext uri="{FF2B5EF4-FFF2-40B4-BE49-F238E27FC236}">
                    <a16:creationId xmlns:a16="http://schemas.microsoft.com/office/drawing/2014/main" id="{AF9E7F1C-E386-46D4-B3CF-E4F28061F6B7}"/>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36" name="Line 96">
                <a:extLst>
                  <a:ext uri="{FF2B5EF4-FFF2-40B4-BE49-F238E27FC236}">
                    <a16:creationId xmlns:a16="http://schemas.microsoft.com/office/drawing/2014/main" id="{DB116D03-6622-4F69-BDE8-38C057D66FA4}"/>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37" name="Line 97">
                <a:extLst>
                  <a:ext uri="{FF2B5EF4-FFF2-40B4-BE49-F238E27FC236}">
                    <a16:creationId xmlns:a16="http://schemas.microsoft.com/office/drawing/2014/main" id="{FC0175C5-E28A-4441-BD4D-32529BBE6352}"/>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38" name="Line 98">
                <a:extLst>
                  <a:ext uri="{FF2B5EF4-FFF2-40B4-BE49-F238E27FC236}">
                    <a16:creationId xmlns:a16="http://schemas.microsoft.com/office/drawing/2014/main" id="{40374078-2181-4BB6-A7FC-0CAA42E989A6}"/>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39" name="Line 99">
                <a:extLst>
                  <a:ext uri="{FF2B5EF4-FFF2-40B4-BE49-F238E27FC236}">
                    <a16:creationId xmlns:a16="http://schemas.microsoft.com/office/drawing/2014/main" id="{7C74D159-75D7-4FC0-B39C-AC2679B48FB2}"/>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0" name="Line 100">
                <a:extLst>
                  <a:ext uri="{FF2B5EF4-FFF2-40B4-BE49-F238E27FC236}">
                    <a16:creationId xmlns:a16="http://schemas.microsoft.com/office/drawing/2014/main" id="{397AD78C-2E00-4BCB-89BE-48BD2C829F4D}"/>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1" name="Line 101">
                <a:extLst>
                  <a:ext uri="{FF2B5EF4-FFF2-40B4-BE49-F238E27FC236}">
                    <a16:creationId xmlns:a16="http://schemas.microsoft.com/office/drawing/2014/main" id="{3522DA4C-9A24-41B1-BA50-48FBCFF07FDC}"/>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2" name="Line 102">
                <a:extLst>
                  <a:ext uri="{FF2B5EF4-FFF2-40B4-BE49-F238E27FC236}">
                    <a16:creationId xmlns:a16="http://schemas.microsoft.com/office/drawing/2014/main" id="{C6B8D91F-6A79-4201-9540-9C755E0CE562}"/>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3" name="Line 103">
                <a:extLst>
                  <a:ext uri="{FF2B5EF4-FFF2-40B4-BE49-F238E27FC236}">
                    <a16:creationId xmlns:a16="http://schemas.microsoft.com/office/drawing/2014/main" id="{C0787E8C-4FDC-4065-9931-0BAB698FDA01}"/>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4" name="Line 104">
                <a:extLst>
                  <a:ext uri="{FF2B5EF4-FFF2-40B4-BE49-F238E27FC236}">
                    <a16:creationId xmlns:a16="http://schemas.microsoft.com/office/drawing/2014/main" id="{393B359F-77DB-4896-8DD7-DD99795E024D}"/>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5" name="Line 105">
                <a:extLst>
                  <a:ext uri="{FF2B5EF4-FFF2-40B4-BE49-F238E27FC236}">
                    <a16:creationId xmlns:a16="http://schemas.microsoft.com/office/drawing/2014/main" id="{7B24F37A-CCB4-45A7-851F-98FCE992ACB1}"/>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6" name="Line 106">
                <a:extLst>
                  <a:ext uri="{FF2B5EF4-FFF2-40B4-BE49-F238E27FC236}">
                    <a16:creationId xmlns:a16="http://schemas.microsoft.com/office/drawing/2014/main" id="{52ABB134-AECE-4DAD-B605-A0C609B45009}"/>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7" name="Line 107">
                <a:extLst>
                  <a:ext uri="{FF2B5EF4-FFF2-40B4-BE49-F238E27FC236}">
                    <a16:creationId xmlns:a16="http://schemas.microsoft.com/office/drawing/2014/main" id="{FC2DD817-AA3A-4E7B-8E3B-8F4BA88533C7}"/>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8" name="Line 108">
                <a:extLst>
                  <a:ext uri="{FF2B5EF4-FFF2-40B4-BE49-F238E27FC236}">
                    <a16:creationId xmlns:a16="http://schemas.microsoft.com/office/drawing/2014/main" id="{9CC5CB09-A382-4E3F-9FD0-5B41A8E7B9DA}"/>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49" name="Line 109">
                <a:extLst>
                  <a:ext uri="{FF2B5EF4-FFF2-40B4-BE49-F238E27FC236}">
                    <a16:creationId xmlns:a16="http://schemas.microsoft.com/office/drawing/2014/main" id="{0DB76360-37B1-4CF4-921C-3D9172CC33BC}"/>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0" name="Line 110">
                <a:extLst>
                  <a:ext uri="{FF2B5EF4-FFF2-40B4-BE49-F238E27FC236}">
                    <a16:creationId xmlns:a16="http://schemas.microsoft.com/office/drawing/2014/main" id="{5D63B6B5-D04F-46CC-B1F2-CACF3C39D22C}"/>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1" name="Line 111">
                <a:extLst>
                  <a:ext uri="{FF2B5EF4-FFF2-40B4-BE49-F238E27FC236}">
                    <a16:creationId xmlns:a16="http://schemas.microsoft.com/office/drawing/2014/main" id="{322A39B1-FF88-4203-A84A-38C913904F41}"/>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2" name="Line 112">
                <a:extLst>
                  <a:ext uri="{FF2B5EF4-FFF2-40B4-BE49-F238E27FC236}">
                    <a16:creationId xmlns:a16="http://schemas.microsoft.com/office/drawing/2014/main" id="{BA0DD984-BC83-4253-BCE2-8FCE8A913664}"/>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3" name="Line 113">
                <a:extLst>
                  <a:ext uri="{FF2B5EF4-FFF2-40B4-BE49-F238E27FC236}">
                    <a16:creationId xmlns:a16="http://schemas.microsoft.com/office/drawing/2014/main" id="{8C753923-B7F1-4109-9470-B8949268B41A}"/>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4" name="Line 114">
                <a:extLst>
                  <a:ext uri="{FF2B5EF4-FFF2-40B4-BE49-F238E27FC236}">
                    <a16:creationId xmlns:a16="http://schemas.microsoft.com/office/drawing/2014/main" id="{A69A8483-EC21-49C4-9B20-987AE03D525F}"/>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5" name="Line 115">
                <a:extLst>
                  <a:ext uri="{FF2B5EF4-FFF2-40B4-BE49-F238E27FC236}">
                    <a16:creationId xmlns:a16="http://schemas.microsoft.com/office/drawing/2014/main" id="{8A2A331C-9B34-4309-9BA4-3F8380AAF436}"/>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6" name="Line 116">
                <a:extLst>
                  <a:ext uri="{FF2B5EF4-FFF2-40B4-BE49-F238E27FC236}">
                    <a16:creationId xmlns:a16="http://schemas.microsoft.com/office/drawing/2014/main" id="{8E905182-B1E6-4FBE-96E2-58DD56AFE132}"/>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7" name="Line 117">
                <a:extLst>
                  <a:ext uri="{FF2B5EF4-FFF2-40B4-BE49-F238E27FC236}">
                    <a16:creationId xmlns:a16="http://schemas.microsoft.com/office/drawing/2014/main" id="{4C5D2F52-887F-42A5-AEF0-660C3D288700}"/>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8" name="Line 118">
                <a:extLst>
                  <a:ext uri="{FF2B5EF4-FFF2-40B4-BE49-F238E27FC236}">
                    <a16:creationId xmlns:a16="http://schemas.microsoft.com/office/drawing/2014/main" id="{B1A125B5-1D1A-4692-BB73-09AFE8018406}"/>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59" name="Line 119">
                <a:extLst>
                  <a:ext uri="{FF2B5EF4-FFF2-40B4-BE49-F238E27FC236}">
                    <a16:creationId xmlns:a16="http://schemas.microsoft.com/office/drawing/2014/main" id="{5DE52089-6FAE-42A6-9928-DAE40A9EF70D}"/>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60" name="Line 120">
                <a:extLst>
                  <a:ext uri="{FF2B5EF4-FFF2-40B4-BE49-F238E27FC236}">
                    <a16:creationId xmlns:a16="http://schemas.microsoft.com/office/drawing/2014/main" id="{2BD65F25-6570-48C5-8456-E66DBC729FAF}"/>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61" name="Line 121">
                <a:extLst>
                  <a:ext uri="{FF2B5EF4-FFF2-40B4-BE49-F238E27FC236}">
                    <a16:creationId xmlns:a16="http://schemas.microsoft.com/office/drawing/2014/main" id="{3E8E16E3-85BC-4AD7-8335-1F21CC2A61B2}"/>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25675" name="Group 122">
              <a:extLst>
                <a:ext uri="{FF2B5EF4-FFF2-40B4-BE49-F238E27FC236}">
                  <a16:creationId xmlns:a16="http://schemas.microsoft.com/office/drawing/2014/main" id="{917AAA08-1A5C-46B1-B6B3-E0E7BD29F941}"/>
                </a:ext>
              </a:extLst>
            </p:cNvPr>
            <p:cNvGrpSpPr>
              <a:grpSpLocks/>
            </p:cNvGrpSpPr>
            <p:nvPr/>
          </p:nvGrpSpPr>
          <p:grpSpPr bwMode="auto">
            <a:xfrm>
              <a:off x="960" y="1248"/>
              <a:ext cx="624" cy="720"/>
              <a:chOff x="672" y="1104"/>
              <a:chExt cx="624" cy="720"/>
            </a:xfrm>
          </p:grpSpPr>
          <p:sp>
            <p:nvSpPr>
              <p:cNvPr id="25706" name="Rectangle 123">
                <a:extLst>
                  <a:ext uri="{FF2B5EF4-FFF2-40B4-BE49-F238E27FC236}">
                    <a16:creationId xmlns:a16="http://schemas.microsoft.com/office/drawing/2014/main" id="{C8F5D0F7-30A6-4B9F-A196-C417E011C69C}"/>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707" name="Line 124">
                <a:extLst>
                  <a:ext uri="{FF2B5EF4-FFF2-40B4-BE49-F238E27FC236}">
                    <a16:creationId xmlns:a16="http://schemas.microsoft.com/office/drawing/2014/main" id="{AAB572F5-0147-4AB5-9DD7-FB86BD4D48D5}"/>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08" name="Line 125">
                <a:extLst>
                  <a:ext uri="{FF2B5EF4-FFF2-40B4-BE49-F238E27FC236}">
                    <a16:creationId xmlns:a16="http://schemas.microsoft.com/office/drawing/2014/main" id="{8E9F9845-F4A6-4032-BF38-8EF9734D230C}"/>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09" name="Line 126">
                <a:extLst>
                  <a:ext uri="{FF2B5EF4-FFF2-40B4-BE49-F238E27FC236}">
                    <a16:creationId xmlns:a16="http://schemas.microsoft.com/office/drawing/2014/main" id="{A56D457F-27C6-436C-B6FB-96FEFBEFE0B7}"/>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0" name="Line 127">
                <a:extLst>
                  <a:ext uri="{FF2B5EF4-FFF2-40B4-BE49-F238E27FC236}">
                    <a16:creationId xmlns:a16="http://schemas.microsoft.com/office/drawing/2014/main" id="{C365B713-11A2-476A-A7DF-AE3F127988B7}"/>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1" name="Line 128">
                <a:extLst>
                  <a:ext uri="{FF2B5EF4-FFF2-40B4-BE49-F238E27FC236}">
                    <a16:creationId xmlns:a16="http://schemas.microsoft.com/office/drawing/2014/main" id="{A524E67F-753C-4F64-96F0-3BBE0CE4E728}"/>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2" name="Line 129">
                <a:extLst>
                  <a:ext uri="{FF2B5EF4-FFF2-40B4-BE49-F238E27FC236}">
                    <a16:creationId xmlns:a16="http://schemas.microsoft.com/office/drawing/2014/main" id="{1BE3A14F-9FD0-4EC0-BE0D-20E63CF7976A}"/>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3" name="Line 130">
                <a:extLst>
                  <a:ext uri="{FF2B5EF4-FFF2-40B4-BE49-F238E27FC236}">
                    <a16:creationId xmlns:a16="http://schemas.microsoft.com/office/drawing/2014/main" id="{79628F4E-BA34-43B1-A7DE-953DF486F506}"/>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4" name="Line 131">
                <a:extLst>
                  <a:ext uri="{FF2B5EF4-FFF2-40B4-BE49-F238E27FC236}">
                    <a16:creationId xmlns:a16="http://schemas.microsoft.com/office/drawing/2014/main" id="{AFD8D4CA-1BE5-44ED-89B3-CA6B112B063E}"/>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5" name="Line 132">
                <a:extLst>
                  <a:ext uri="{FF2B5EF4-FFF2-40B4-BE49-F238E27FC236}">
                    <a16:creationId xmlns:a16="http://schemas.microsoft.com/office/drawing/2014/main" id="{E4B735BB-BC33-4257-94C3-6F8DEABE419B}"/>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6" name="Line 133">
                <a:extLst>
                  <a:ext uri="{FF2B5EF4-FFF2-40B4-BE49-F238E27FC236}">
                    <a16:creationId xmlns:a16="http://schemas.microsoft.com/office/drawing/2014/main" id="{2C48705E-E997-403C-977B-EB77D336808D}"/>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7" name="Line 134">
                <a:extLst>
                  <a:ext uri="{FF2B5EF4-FFF2-40B4-BE49-F238E27FC236}">
                    <a16:creationId xmlns:a16="http://schemas.microsoft.com/office/drawing/2014/main" id="{611E2E3D-659A-4D0F-87AE-AB189780B289}"/>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8" name="Line 135">
                <a:extLst>
                  <a:ext uri="{FF2B5EF4-FFF2-40B4-BE49-F238E27FC236}">
                    <a16:creationId xmlns:a16="http://schemas.microsoft.com/office/drawing/2014/main" id="{CA71E282-3289-4BB9-9732-3044E7FE8DB7}"/>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19" name="Line 136">
                <a:extLst>
                  <a:ext uri="{FF2B5EF4-FFF2-40B4-BE49-F238E27FC236}">
                    <a16:creationId xmlns:a16="http://schemas.microsoft.com/office/drawing/2014/main" id="{C442F9BF-D4D4-48B3-94B9-937EA1BA1BC9}"/>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20" name="Line 137">
                <a:extLst>
                  <a:ext uri="{FF2B5EF4-FFF2-40B4-BE49-F238E27FC236}">
                    <a16:creationId xmlns:a16="http://schemas.microsoft.com/office/drawing/2014/main" id="{44BACE1A-1583-4EE3-B95F-2441FCDF0169}"/>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721" name="Line 138">
                <a:extLst>
                  <a:ext uri="{FF2B5EF4-FFF2-40B4-BE49-F238E27FC236}">
                    <a16:creationId xmlns:a16="http://schemas.microsoft.com/office/drawing/2014/main" id="{9AA5921D-CAF5-4405-90E9-A9BBFF141D9C}"/>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2" name="Line 139">
                <a:extLst>
                  <a:ext uri="{FF2B5EF4-FFF2-40B4-BE49-F238E27FC236}">
                    <a16:creationId xmlns:a16="http://schemas.microsoft.com/office/drawing/2014/main" id="{D7A3AB5E-D2D2-4B9B-9FC2-8EA2B46235C4}"/>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3" name="Line 140">
                <a:extLst>
                  <a:ext uri="{FF2B5EF4-FFF2-40B4-BE49-F238E27FC236}">
                    <a16:creationId xmlns:a16="http://schemas.microsoft.com/office/drawing/2014/main" id="{67412BE7-FACD-4923-A83F-7295AD2C81A8}"/>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4" name="Line 141">
                <a:extLst>
                  <a:ext uri="{FF2B5EF4-FFF2-40B4-BE49-F238E27FC236}">
                    <a16:creationId xmlns:a16="http://schemas.microsoft.com/office/drawing/2014/main" id="{B463F64D-5AAA-4818-9E3C-D9E55F063E87}"/>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5" name="Line 142">
                <a:extLst>
                  <a:ext uri="{FF2B5EF4-FFF2-40B4-BE49-F238E27FC236}">
                    <a16:creationId xmlns:a16="http://schemas.microsoft.com/office/drawing/2014/main" id="{AB285547-AA99-499C-A79E-5790B9A88710}"/>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6" name="Line 143">
                <a:extLst>
                  <a:ext uri="{FF2B5EF4-FFF2-40B4-BE49-F238E27FC236}">
                    <a16:creationId xmlns:a16="http://schemas.microsoft.com/office/drawing/2014/main" id="{B0AC6CA6-7675-4BCA-BE83-64589F5D55A6}"/>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7" name="Line 144">
                <a:extLst>
                  <a:ext uri="{FF2B5EF4-FFF2-40B4-BE49-F238E27FC236}">
                    <a16:creationId xmlns:a16="http://schemas.microsoft.com/office/drawing/2014/main" id="{499C87F6-EF03-45FA-8E0F-A9173E199458}"/>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8" name="Line 145">
                <a:extLst>
                  <a:ext uri="{FF2B5EF4-FFF2-40B4-BE49-F238E27FC236}">
                    <a16:creationId xmlns:a16="http://schemas.microsoft.com/office/drawing/2014/main" id="{F77EE043-4D4F-4565-A9FB-7CBD8FD59E78}"/>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29" name="Line 146">
                <a:extLst>
                  <a:ext uri="{FF2B5EF4-FFF2-40B4-BE49-F238E27FC236}">
                    <a16:creationId xmlns:a16="http://schemas.microsoft.com/office/drawing/2014/main" id="{0D42B5A0-D7B0-4F91-B791-B8FF67725368}"/>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30" name="Line 147">
                <a:extLst>
                  <a:ext uri="{FF2B5EF4-FFF2-40B4-BE49-F238E27FC236}">
                    <a16:creationId xmlns:a16="http://schemas.microsoft.com/office/drawing/2014/main" id="{36714D7B-4ABF-4737-A107-E3DD7457C407}"/>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31" name="Line 148">
                <a:extLst>
                  <a:ext uri="{FF2B5EF4-FFF2-40B4-BE49-F238E27FC236}">
                    <a16:creationId xmlns:a16="http://schemas.microsoft.com/office/drawing/2014/main" id="{BDD01AB2-39E8-4C5C-AB76-CF9F247FCB16}"/>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32" name="Line 149">
                <a:extLst>
                  <a:ext uri="{FF2B5EF4-FFF2-40B4-BE49-F238E27FC236}">
                    <a16:creationId xmlns:a16="http://schemas.microsoft.com/office/drawing/2014/main" id="{34732DC6-B2DC-41B6-8A2B-958B4E4D8D3F}"/>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33" name="Line 150">
                <a:extLst>
                  <a:ext uri="{FF2B5EF4-FFF2-40B4-BE49-F238E27FC236}">
                    <a16:creationId xmlns:a16="http://schemas.microsoft.com/office/drawing/2014/main" id="{7869CEC4-E1D5-4E8D-9B90-8391A619DC0B}"/>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25676" name="Group 151">
              <a:extLst>
                <a:ext uri="{FF2B5EF4-FFF2-40B4-BE49-F238E27FC236}">
                  <a16:creationId xmlns:a16="http://schemas.microsoft.com/office/drawing/2014/main" id="{FEBB7B42-4A7B-4475-AB7D-B1229A467E8F}"/>
                </a:ext>
              </a:extLst>
            </p:cNvPr>
            <p:cNvGrpSpPr>
              <a:grpSpLocks/>
            </p:cNvGrpSpPr>
            <p:nvPr/>
          </p:nvGrpSpPr>
          <p:grpSpPr bwMode="auto">
            <a:xfrm>
              <a:off x="1056" y="1344"/>
              <a:ext cx="624" cy="720"/>
              <a:chOff x="672" y="1104"/>
              <a:chExt cx="624" cy="720"/>
            </a:xfrm>
          </p:grpSpPr>
          <p:sp>
            <p:nvSpPr>
              <p:cNvPr id="25678" name="Rectangle 152">
                <a:extLst>
                  <a:ext uri="{FF2B5EF4-FFF2-40B4-BE49-F238E27FC236}">
                    <a16:creationId xmlns:a16="http://schemas.microsoft.com/office/drawing/2014/main" id="{EDF159DE-C2BB-49A8-9F37-AA86424A811D}"/>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79" name="Line 153">
                <a:extLst>
                  <a:ext uri="{FF2B5EF4-FFF2-40B4-BE49-F238E27FC236}">
                    <a16:creationId xmlns:a16="http://schemas.microsoft.com/office/drawing/2014/main" id="{BBA281D8-FDFE-480D-8600-0167A78F8A1E}"/>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0" name="Line 154">
                <a:extLst>
                  <a:ext uri="{FF2B5EF4-FFF2-40B4-BE49-F238E27FC236}">
                    <a16:creationId xmlns:a16="http://schemas.microsoft.com/office/drawing/2014/main" id="{2B5172CD-EB21-47E8-972E-897CB699F12B}"/>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1" name="Line 155">
                <a:extLst>
                  <a:ext uri="{FF2B5EF4-FFF2-40B4-BE49-F238E27FC236}">
                    <a16:creationId xmlns:a16="http://schemas.microsoft.com/office/drawing/2014/main" id="{F56D77D8-AB08-45C8-BCD4-F177D85254A8}"/>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2" name="Line 156">
                <a:extLst>
                  <a:ext uri="{FF2B5EF4-FFF2-40B4-BE49-F238E27FC236}">
                    <a16:creationId xmlns:a16="http://schemas.microsoft.com/office/drawing/2014/main" id="{3A7E014D-47F3-4B1F-BC64-3C0979647169}"/>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3" name="Line 157">
                <a:extLst>
                  <a:ext uri="{FF2B5EF4-FFF2-40B4-BE49-F238E27FC236}">
                    <a16:creationId xmlns:a16="http://schemas.microsoft.com/office/drawing/2014/main" id="{64BCC760-3885-4D99-86E6-F225DD1F3BD2}"/>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4" name="Line 158">
                <a:extLst>
                  <a:ext uri="{FF2B5EF4-FFF2-40B4-BE49-F238E27FC236}">
                    <a16:creationId xmlns:a16="http://schemas.microsoft.com/office/drawing/2014/main" id="{5B26423F-854C-4AA7-B37C-00B6214E88C8}"/>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5" name="Line 159">
                <a:extLst>
                  <a:ext uri="{FF2B5EF4-FFF2-40B4-BE49-F238E27FC236}">
                    <a16:creationId xmlns:a16="http://schemas.microsoft.com/office/drawing/2014/main" id="{0984B6BA-EBF6-4139-B167-FE5834B0DF00}"/>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6" name="Line 160">
                <a:extLst>
                  <a:ext uri="{FF2B5EF4-FFF2-40B4-BE49-F238E27FC236}">
                    <a16:creationId xmlns:a16="http://schemas.microsoft.com/office/drawing/2014/main" id="{93B16D0B-2AFF-47BC-ACD8-325022DA814D}"/>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7" name="Line 161">
                <a:extLst>
                  <a:ext uri="{FF2B5EF4-FFF2-40B4-BE49-F238E27FC236}">
                    <a16:creationId xmlns:a16="http://schemas.microsoft.com/office/drawing/2014/main" id="{3D45503F-B584-4028-972F-8DB1018E9934}"/>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8" name="Line 162">
                <a:extLst>
                  <a:ext uri="{FF2B5EF4-FFF2-40B4-BE49-F238E27FC236}">
                    <a16:creationId xmlns:a16="http://schemas.microsoft.com/office/drawing/2014/main" id="{B41018A8-D9D3-4371-A2B8-F4A03EE72679}"/>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9" name="Line 163">
                <a:extLst>
                  <a:ext uri="{FF2B5EF4-FFF2-40B4-BE49-F238E27FC236}">
                    <a16:creationId xmlns:a16="http://schemas.microsoft.com/office/drawing/2014/main" id="{88A7C516-9566-4D88-90A0-E299CDD5A76A}"/>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0" name="Line 164">
                <a:extLst>
                  <a:ext uri="{FF2B5EF4-FFF2-40B4-BE49-F238E27FC236}">
                    <a16:creationId xmlns:a16="http://schemas.microsoft.com/office/drawing/2014/main" id="{F6428265-4C08-4069-95F8-D42108E634A7}"/>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1" name="Line 165">
                <a:extLst>
                  <a:ext uri="{FF2B5EF4-FFF2-40B4-BE49-F238E27FC236}">
                    <a16:creationId xmlns:a16="http://schemas.microsoft.com/office/drawing/2014/main" id="{CCB21F6D-1E88-4C13-8C25-A0402DA04F32}"/>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2" name="Line 166">
                <a:extLst>
                  <a:ext uri="{FF2B5EF4-FFF2-40B4-BE49-F238E27FC236}">
                    <a16:creationId xmlns:a16="http://schemas.microsoft.com/office/drawing/2014/main" id="{DDED94C3-41C7-41A2-BB57-3E63EA22787B}"/>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3" name="Line 167">
                <a:extLst>
                  <a:ext uri="{FF2B5EF4-FFF2-40B4-BE49-F238E27FC236}">
                    <a16:creationId xmlns:a16="http://schemas.microsoft.com/office/drawing/2014/main" id="{028AE92D-FE58-468E-B50C-214204F87B66}"/>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4" name="Line 168">
                <a:extLst>
                  <a:ext uri="{FF2B5EF4-FFF2-40B4-BE49-F238E27FC236}">
                    <a16:creationId xmlns:a16="http://schemas.microsoft.com/office/drawing/2014/main" id="{2EE6DA0A-31C4-482C-98F4-821D9837AA9B}"/>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5" name="Line 169">
                <a:extLst>
                  <a:ext uri="{FF2B5EF4-FFF2-40B4-BE49-F238E27FC236}">
                    <a16:creationId xmlns:a16="http://schemas.microsoft.com/office/drawing/2014/main" id="{5040EE7F-EF72-4C5C-8DD1-CC5851E44719}"/>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6" name="Line 170">
                <a:extLst>
                  <a:ext uri="{FF2B5EF4-FFF2-40B4-BE49-F238E27FC236}">
                    <a16:creationId xmlns:a16="http://schemas.microsoft.com/office/drawing/2014/main" id="{649FCF25-CEAA-4B7A-9F57-7C1E7C1A7926}"/>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7" name="Line 171">
                <a:extLst>
                  <a:ext uri="{FF2B5EF4-FFF2-40B4-BE49-F238E27FC236}">
                    <a16:creationId xmlns:a16="http://schemas.microsoft.com/office/drawing/2014/main" id="{F5CD5BBF-B99F-4829-9641-F1F09FA250A8}"/>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8" name="Line 172">
                <a:extLst>
                  <a:ext uri="{FF2B5EF4-FFF2-40B4-BE49-F238E27FC236}">
                    <a16:creationId xmlns:a16="http://schemas.microsoft.com/office/drawing/2014/main" id="{1DF70D45-237B-4C1F-830F-F2091672E5DB}"/>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9" name="Line 173">
                <a:extLst>
                  <a:ext uri="{FF2B5EF4-FFF2-40B4-BE49-F238E27FC236}">
                    <a16:creationId xmlns:a16="http://schemas.microsoft.com/office/drawing/2014/main" id="{D2EEFAEB-A266-48F1-905C-509EE0E0F0F7}"/>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0" name="Line 174">
                <a:extLst>
                  <a:ext uri="{FF2B5EF4-FFF2-40B4-BE49-F238E27FC236}">
                    <a16:creationId xmlns:a16="http://schemas.microsoft.com/office/drawing/2014/main" id="{C05166E4-2402-49C7-95F7-091D0D432A16}"/>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1" name="Line 175">
                <a:extLst>
                  <a:ext uri="{FF2B5EF4-FFF2-40B4-BE49-F238E27FC236}">
                    <a16:creationId xmlns:a16="http://schemas.microsoft.com/office/drawing/2014/main" id="{8F01A56F-A494-44C0-908A-1CF97C522CC8}"/>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2" name="Line 176">
                <a:extLst>
                  <a:ext uri="{FF2B5EF4-FFF2-40B4-BE49-F238E27FC236}">
                    <a16:creationId xmlns:a16="http://schemas.microsoft.com/office/drawing/2014/main" id="{AB20A455-0240-49B5-A121-EF9C607134FB}"/>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3" name="Line 177">
                <a:extLst>
                  <a:ext uri="{FF2B5EF4-FFF2-40B4-BE49-F238E27FC236}">
                    <a16:creationId xmlns:a16="http://schemas.microsoft.com/office/drawing/2014/main" id="{15ABE85A-49EF-4D76-ABF7-63F994F4E8BD}"/>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4" name="Line 178">
                <a:extLst>
                  <a:ext uri="{FF2B5EF4-FFF2-40B4-BE49-F238E27FC236}">
                    <a16:creationId xmlns:a16="http://schemas.microsoft.com/office/drawing/2014/main" id="{A288F2C9-95B6-43E5-A81C-D91316879412}"/>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5" name="Line 179">
                <a:extLst>
                  <a:ext uri="{FF2B5EF4-FFF2-40B4-BE49-F238E27FC236}">
                    <a16:creationId xmlns:a16="http://schemas.microsoft.com/office/drawing/2014/main" id="{B8743C5D-4162-4B9B-B393-22B0C03E25D6}"/>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5677" name="Text Box 180">
              <a:extLst>
                <a:ext uri="{FF2B5EF4-FFF2-40B4-BE49-F238E27FC236}">
                  <a16:creationId xmlns:a16="http://schemas.microsoft.com/office/drawing/2014/main" id="{735D4D33-37D6-4F2F-8617-00777FEB958C}"/>
                </a:ext>
              </a:extLst>
            </p:cNvPr>
            <p:cNvSpPr txBox="1">
              <a:spLocks noChangeArrowheads="1"/>
            </p:cNvSpPr>
            <p:nvPr/>
          </p:nvSpPr>
          <p:spPr bwMode="auto">
            <a:xfrm>
              <a:off x="406" y="2064"/>
              <a:ext cx="14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Manually Annotated </a:t>
              </a:r>
            </a:p>
            <a:p>
              <a:pPr eaLnBrk="1" hangingPunct="1"/>
              <a:r>
                <a:rPr lang="en-US" altLang="en-US" sz="2000"/>
                <a:t>Training Corpora</a:t>
              </a:r>
            </a:p>
          </p:txBody>
        </p:sp>
      </p:grpSp>
      <p:grpSp>
        <p:nvGrpSpPr>
          <p:cNvPr id="8" name="Group 295">
            <a:extLst>
              <a:ext uri="{FF2B5EF4-FFF2-40B4-BE49-F238E27FC236}">
                <a16:creationId xmlns:a16="http://schemas.microsoft.com/office/drawing/2014/main" id="{2C2E9F13-4B2D-4B3A-8230-B794B622DC70}"/>
              </a:ext>
            </a:extLst>
          </p:cNvPr>
          <p:cNvGrpSpPr>
            <a:grpSpLocks/>
          </p:cNvGrpSpPr>
          <p:nvPr/>
        </p:nvGrpSpPr>
        <p:grpSpPr bwMode="auto">
          <a:xfrm>
            <a:off x="3698875" y="1981200"/>
            <a:ext cx="2916238" cy="838200"/>
            <a:chOff x="1728" y="1248"/>
            <a:chExt cx="1872" cy="528"/>
          </a:xfrm>
        </p:grpSpPr>
        <p:grpSp>
          <p:nvGrpSpPr>
            <p:cNvPr id="25668" name="Group 253">
              <a:extLst>
                <a:ext uri="{FF2B5EF4-FFF2-40B4-BE49-F238E27FC236}">
                  <a16:creationId xmlns:a16="http://schemas.microsoft.com/office/drawing/2014/main" id="{6D785697-BE18-45A2-A68C-6A104B7FDC94}"/>
                </a:ext>
              </a:extLst>
            </p:cNvPr>
            <p:cNvGrpSpPr>
              <a:grpSpLocks/>
            </p:cNvGrpSpPr>
            <p:nvPr/>
          </p:nvGrpSpPr>
          <p:grpSpPr bwMode="auto">
            <a:xfrm>
              <a:off x="2448" y="1248"/>
              <a:ext cx="1152" cy="528"/>
              <a:chOff x="2448" y="1248"/>
              <a:chExt cx="1152" cy="528"/>
            </a:xfrm>
          </p:grpSpPr>
          <p:sp>
            <p:nvSpPr>
              <p:cNvPr id="25670" name="Rectangle 251">
                <a:extLst>
                  <a:ext uri="{FF2B5EF4-FFF2-40B4-BE49-F238E27FC236}">
                    <a16:creationId xmlns:a16="http://schemas.microsoft.com/office/drawing/2014/main" id="{5D834A91-1ED8-4FAD-90B0-139ED8EBF7BE}"/>
                  </a:ext>
                </a:extLst>
              </p:cNvPr>
              <p:cNvSpPr>
                <a:spLocks noChangeArrowheads="1"/>
              </p:cNvSpPr>
              <p:nvPr/>
            </p:nvSpPr>
            <p:spPr bwMode="auto">
              <a:xfrm>
                <a:off x="2448" y="1248"/>
                <a:ext cx="1152" cy="528"/>
              </a:xfrm>
              <a:prstGeom prst="rect">
                <a:avLst/>
              </a:prstGeom>
              <a:solidFill>
                <a:srgbClr val="66CCFF"/>
              </a:solidFill>
              <a:ln w="1270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71" name="Text Box 252">
                <a:extLst>
                  <a:ext uri="{FF2B5EF4-FFF2-40B4-BE49-F238E27FC236}">
                    <a16:creationId xmlns:a16="http://schemas.microsoft.com/office/drawing/2014/main" id="{A9177F92-1B67-4AD6-906F-819F4C7359B1}"/>
                  </a:ext>
                </a:extLst>
              </p:cNvPr>
              <p:cNvSpPr txBox="1">
                <a:spLocks noChangeArrowheads="1"/>
              </p:cNvSpPr>
              <p:nvPr/>
            </p:nvSpPr>
            <p:spPr bwMode="auto">
              <a:xfrm>
                <a:off x="2688" y="1296"/>
                <a:ext cx="69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Machine</a:t>
                </a:r>
              </a:p>
              <a:p>
                <a:pPr eaLnBrk="1" hangingPunct="1"/>
                <a:r>
                  <a:rPr lang="en-US" altLang="en-US" sz="2000"/>
                  <a:t>Learning</a:t>
                </a:r>
              </a:p>
            </p:txBody>
          </p:sp>
        </p:grpSp>
        <p:sp>
          <p:nvSpPr>
            <p:cNvPr id="25669" name="Line 256">
              <a:extLst>
                <a:ext uri="{FF2B5EF4-FFF2-40B4-BE49-F238E27FC236}">
                  <a16:creationId xmlns:a16="http://schemas.microsoft.com/office/drawing/2014/main" id="{50FEE7EC-B2EC-4F7E-A8C0-4059C1FC25ED}"/>
                </a:ext>
              </a:extLst>
            </p:cNvPr>
            <p:cNvSpPr>
              <a:spLocks noChangeShapeType="1"/>
            </p:cNvSpPr>
            <p:nvPr/>
          </p:nvSpPr>
          <p:spPr bwMode="auto">
            <a:xfrm>
              <a:off x="1728" y="1488"/>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25661" name="Group 254">
            <a:extLst>
              <a:ext uri="{FF2B5EF4-FFF2-40B4-BE49-F238E27FC236}">
                <a16:creationId xmlns:a16="http://schemas.microsoft.com/office/drawing/2014/main" id="{567E44B4-0D1B-4129-BA93-5511A5FAC4BD}"/>
              </a:ext>
            </a:extLst>
          </p:cNvPr>
          <p:cNvGrpSpPr>
            <a:grpSpLocks/>
          </p:cNvGrpSpPr>
          <p:nvPr/>
        </p:nvGrpSpPr>
        <p:grpSpPr bwMode="auto">
          <a:xfrm>
            <a:off x="4710113" y="5105400"/>
            <a:ext cx="1828800" cy="838200"/>
            <a:chOff x="2544" y="3216"/>
            <a:chExt cx="1152" cy="528"/>
          </a:xfrm>
        </p:grpSpPr>
        <p:sp>
          <p:nvSpPr>
            <p:cNvPr id="25664" name="Rectangle 250">
              <a:extLst>
                <a:ext uri="{FF2B5EF4-FFF2-40B4-BE49-F238E27FC236}">
                  <a16:creationId xmlns:a16="http://schemas.microsoft.com/office/drawing/2014/main" id="{8DC402FD-958D-49B0-A9B2-15A55D7A461A}"/>
                </a:ext>
              </a:extLst>
            </p:cNvPr>
            <p:cNvSpPr>
              <a:spLocks noChangeArrowheads="1"/>
            </p:cNvSpPr>
            <p:nvPr/>
          </p:nvSpPr>
          <p:spPr bwMode="auto">
            <a:xfrm>
              <a:off x="2544" y="3216"/>
              <a:ext cx="1152" cy="528"/>
            </a:xfrm>
            <a:prstGeom prst="rect">
              <a:avLst/>
            </a:prstGeom>
            <a:solidFill>
              <a:srgbClr val="66CCFF"/>
            </a:solidFill>
            <a:ln w="1270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65" name="Text Box 249">
              <a:extLst>
                <a:ext uri="{FF2B5EF4-FFF2-40B4-BE49-F238E27FC236}">
                  <a16:creationId xmlns:a16="http://schemas.microsoft.com/office/drawing/2014/main" id="{7547C5A4-E512-4739-9659-468E18F04287}"/>
                </a:ext>
              </a:extLst>
            </p:cNvPr>
            <p:cNvSpPr txBox="1">
              <a:spLocks noChangeArrowheads="1"/>
            </p:cNvSpPr>
            <p:nvPr/>
          </p:nvSpPr>
          <p:spPr bwMode="auto">
            <a:xfrm>
              <a:off x="2663" y="3353"/>
              <a:ext cx="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NLP System</a:t>
              </a:r>
            </a:p>
          </p:txBody>
        </p:sp>
      </p:grpSp>
      <p:sp>
        <p:nvSpPr>
          <p:cNvPr id="25662" name="Line 258">
            <a:extLst>
              <a:ext uri="{FF2B5EF4-FFF2-40B4-BE49-F238E27FC236}">
                <a16:creationId xmlns:a16="http://schemas.microsoft.com/office/drawing/2014/main" id="{3E2AAA0C-E3B7-4739-ADD4-6CBED6FC1367}"/>
              </a:ext>
            </a:extLst>
          </p:cNvPr>
          <p:cNvSpPr>
            <a:spLocks noChangeShapeType="1"/>
          </p:cNvSpPr>
          <p:nvPr/>
        </p:nvSpPr>
        <p:spPr bwMode="auto">
          <a:xfrm>
            <a:off x="5689601" y="2835275"/>
            <a:ext cx="11113" cy="22574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5663" name="Line 259">
            <a:extLst>
              <a:ext uri="{FF2B5EF4-FFF2-40B4-BE49-F238E27FC236}">
                <a16:creationId xmlns:a16="http://schemas.microsoft.com/office/drawing/2014/main" id="{1BB5DE7D-92E0-47DD-BB10-33CB999AF8F6}"/>
              </a:ext>
            </a:extLst>
          </p:cNvPr>
          <p:cNvSpPr>
            <a:spLocks noChangeShapeType="1"/>
          </p:cNvSpPr>
          <p:nvPr/>
        </p:nvSpPr>
        <p:spPr bwMode="auto">
          <a:xfrm>
            <a:off x="3554413" y="5551488"/>
            <a:ext cx="1143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13" name="Group 293">
            <a:extLst>
              <a:ext uri="{FF2B5EF4-FFF2-40B4-BE49-F238E27FC236}">
                <a16:creationId xmlns:a16="http://schemas.microsoft.com/office/drawing/2014/main" id="{76BE5A6B-2622-42C3-9F81-1EAF2D918C19}"/>
              </a:ext>
            </a:extLst>
          </p:cNvPr>
          <p:cNvGrpSpPr>
            <a:grpSpLocks/>
          </p:cNvGrpSpPr>
          <p:nvPr/>
        </p:nvGrpSpPr>
        <p:grpSpPr bwMode="auto">
          <a:xfrm>
            <a:off x="2401888" y="5029200"/>
            <a:ext cx="1176337" cy="1498600"/>
            <a:chOff x="946" y="3168"/>
            <a:chExt cx="741" cy="944"/>
          </a:xfrm>
        </p:grpSpPr>
        <p:grpSp>
          <p:nvGrpSpPr>
            <p:cNvPr id="25644" name="Group 241">
              <a:extLst>
                <a:ext uri="{FF2B5EF4-FFF2-40B4-BE49-F238E27FC236}">
                  <a16:creationId xmlns:a16="http://schemas.microsoft.com/office/drawing/2014/main" id="{70942373-CD82-4C3B-85B4-39F059F333BE}"/>
                </a:ext>
              </a:extLst>
            </p:cNvPr>
            <p:cNvGrpSpPr>
              <a:grpSpLocks/>
            </p:cNvGrpSpPr>
            <p:nvPr/>
          </p:nvGrpSpPr>
          <p:grpSpPr bwMode="auto">
            <a:xfrm>
              <a:off x="1008" y="3168"/>
              <a:ext cx="624" cy="720"/>
              <a:chOff x="2736" y="1536"/>
              <a:chExt cx="624" cy="720"/>
            </a:xfrm>
          </p:grpSpPr>
          <p:sp>
            <p:nvSpPr>
              <p:cNvPr id="25646" name="Rectangle 183">
                <a:extLst>
                  <a:ext uri="{FF2B5EF4-FFF2-40B4-BE49-F238E27FC236}">
                    <a16:creationId xmlns:a16="http://schemas.microsoft.com/office/drawing/2014/main" id="{416ED8B9-27E6-4A23-B3DF-C7D16512FC7C}"/>
                  </a:ext>
                </a:extLst>
              </p:cNvPr>
              <p:cNvSpPr>
                <a:spLocks noChangeArrowheads="1"/>
              </p:cNvSpPr>
              <p:nvPr/>
            </p:nvSpPr>
            <p:spPr bwMode="auto">
              <a:xfrm>
                <a:off x="2736" y="1536"/>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47" name="Line 184">
                <a:extLst>
                  <a:ext uri="{FF2B5EF4-FFF2-40B4-BE49-F238E27FC236}">
                    <a16:creationId xmlns:a16="http://schemas.microsoft.com/office/drawing/2014/main" id="{B50B8FAC-8DC7-4FDC-8D41-5701F0F30979}"/>
                  </a:ext>
                </a:extLst>
              </p:cNvPr>
              <p:cNvSpPr>
                <a:spLocks noChangeShapeType="1"/>
              </p:cNvSpPr>
              <p:nvPr/>
            </p:nvSpPr>
            <p:spPr bwMode="auto">
              <a:xfrm>
                <a:off x="2784"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48" name="Line 185">
                <a:extLst>
                  <a:ext uri="{FF2B5EF4-FFF2-40B4-BE49-F238E27FC236}">
                    <a16:creationId xmlns:a16="http://schemas.microsoft.com/office/drawing/2014/main" id="{7DE07DB7-B6F0-40CB-A506-080B08B8990A}"/>
                  </a:ext>
                </a:extLst>
              </p:cNvPr>
              <p:cNvSpPr>
                <a:spLocks noChangeShapeType="1"/>
              </p:cNvSpPr>
              <p:nvPr/>
            </p:nvSpPr>
            <p:spPr bwMode="auto">
              <a:xfrm>
                <a:off x="2784"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49" name="Line 186">
                <a:extLst>
                  <a:ext uri="{FF2B5EF4-FFF2-40B4-BE49-F238E27FC236}">
                    <a16:creationId xmlns:a16="http://schemas.microsoft.com/office/drawing/2014/main" id="{D8563D8C-A897-41EA-B9EB-40CC4B535747}"/>
                  </a:ext>
                </a:extLst>
              </p:cNvPr>
              <p:cNvSpPr>
                <a:spLocks noChangeShapeType="1"/>
              </p:cNvSpPr>
              <p:nvPr/>
            </p:nvSpPr>
            <p:spPr bwMode="auto">
              <a:xfrm>
                <a:off x="2784"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0" name="Line 187">
                <a:extLst>
                  <a:ext uri="{FF2B5EF4-FFF2-40B4-BE49-F238E27FC236}">
                    <a16:creationId xmlns:a16="http://schemas.microsoft.com/office/drawing/2014/main" id="{B3BC6A65-98D9-4C71-BAC8-DDB2122DC5BB}"/>
                  </a:ext>
                </a:extLst>
              </p:cNvPr>
              <p:cNvSpPr>
                <a:spLocks noChangeShapeType="1"/>
              </p:cNvSpPr>
              <p:nvPr/>
            </p:nvSpPr>
            <p:spPr bwMode="auto">
              <a:xfrm>
                <a:off x="2784"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1" name="Line 188">
                <a:extLst>
                  <a:ext uri="{FF2B5EF4-FFF2-40B4-BE49-F238E27FC236}">
                    <a16:creationId xmlns:a16="http://schemas.microsoft.com/office/drawing/2014/main" id="{E83DC267-F467-4CBD-8663-40D9CEE6C22C}"/>
                  </a:ext>
                </a:extLst>
              </p:cNvPr>
              <p:cNvSpPr>
                <a:spLocks noChangeShapeType="1"/>
              </p:cNvSpPr>
              <p:nvPr/>
            </p:nvSpPr>
            <p:spPr bwMode="auto">
              <a:xfrm>
                <a:off x="2784"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2" name="Line 189">
                <a:extLst>
                  <a:ext uri="{FF2B5EF4-FFF2-40B4-BE49-F238E27FC236}">
                    <a16:creationId xmlns:a16="http://schemas.microsoft.com/office/drawing/2014/main" id="{6E0E8094-5437-4143-8FE0-2D2F72413710}"/>
                  </a:ext>
                </a:extLst>
              </p:cNvPr>
              <p:cNvSpPr>
                <a:spLocks noChangeShapeType="1"/>
              </p:cNvSpPr>
              <p:nvPr/>
            </p:nvSpPr>
            <p:spPr bwMode="auto">
              <a:xfrm>
                <a:off x="2784" y="182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3" name="Line 190">
                <a:extLst>
                  <a:ext uri="{FF2B5EF4-FFF2-40B4-BE49-F238E27FC236}">
                    <a16:creationId xmlns:a16="http://schemas.microsoft.com/office/drawing/2014/main" id="{6341BBCE-2A6E-41EE-B053-28E33E41C5A1}"/>
                  </a:ext>
                </a:extLst>
              </p:cNvPr>
              <p:cNvSpPr>
                <a:spLocks noChangeShapeType="1"/>
              </p:cNvSpPr>
              <p:nvPr/>
            </p:nvSpPr>
            <p:spPr bwMode="auto">
              <a:xfrm>
                <a:off x="278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4" name="Line 191">
                <a:extLst>
                  <a:ext uri="{FF2B5EF4-FFF2-40B4-BE49-F238E27FC236}">
                    <a16:creationId xmlns:a16="http://schemas.microsoft.com/office/drawing/2014/main" id="{40B2FBDB-ABA6-4C06-8365-71BB55A2240B}"/>
                  </a:ext>
                </a:extLst>
              </p:cNvPr>
              <p:cNvSpPr>
                <a:spLocks noChangeShapeType="1"/>
              </p:cNvSpPr>
              <p:nvPr/>
            </p:nvSpPr>
            <p:spPr bwMode="auto">
              <a:xfrm>
                <a:off x="2784" y="192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5" name="Line 192">
                <a:extLst>
                  <a:ext uri="{FF2B5EF4-FFF2-40B4-BE49-F238E27FC236}">
                    <a16:creationId xmlns:a16="http://schemas.microsoft.com/office/drawing/2014/main" id="{1BFC0439-35FB-4946-B6D2-DC58A13F01CC}"/>
                  </a:ext>
                </a:extLst>
              </p:cNvPr>
              <p:cNvSpPr>
                <a:spLocks noChangeShapeType="1"/>
              </p:cNvSpPr>
              <p:nvPr/>
            </p:nvSpPr>
            <p:spPr bwMode="auto">
              <a:xfrm>
                <a:off x="2784" y="196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6" name="Line 193">
                <a:extLst>
                  <a:ext uri="{FF2B5EF4-FFF2-40B4-BE49-F238E27FC236}">
                    <a16:creationId xmlns:a16="http://schemas.microsoft.com/office/drawing/2014/main" id="{36F5B61E-9C60-47B6-995C-2AC83098D9A1}"/>
                  </a:ext>
                </a:extLst>
              </p:cNvPr>
              <p:cNvSpPr>
                <a:spLocks noChangeShapeType="1"/>
              </p:cNvSpPr>
              <p:nvPr/>
            </p:nvSpPr>
            <p:spPr bwMode="auto">
              <a:xfrm>
                <a:off x="2784" y="201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7" name="Line 194">
                <a:extLst>
                  <a:ext uri="{FF2B5EF4-FFF2-40B4-BE49-F238E27FC236}">
                    <a16:creationId xmlns:a16="http://schemas.microsoft.com/office/drawing/2014/main" id="{A34B2DF3-D7D1-4D6A-A9F2-E43EB4AC27D5}"/>
                  </a:ext>
                </a:extLst>
              </p:cNvPr>
              <p:cNvSpPr>
                <a:spLocks noChangeShapeType="1"/>
              </p:cNvSpPr>
              <p:nvPr/>
            </p:nvSpPr>
            <p:spPr bwMode="auto">
              <a:xfrm>
                <a:off x="2784" y="206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8" name="Line 195">
                <a:extLst>
                  <a:ext uri="{FF2B5EF4-FFF2-40B4-BE49-F238E27FC236}">
                    <a16:creationId xmlns:a16="http://schemas.microsoft.com/office/drawing/2014/main" id="{0B84915A-B994-4787-994E-D7A70422E2BE}"/>
                  </a:ext>
                </a:extLst>
              </p:cNvPr>
              <p:cNvSpPr>
                <a:spLocks noChangeShapeType="1"/>
              </p:cNvSpPr>
              <p:nvPr/>
            </p:nvSpPr>
            <p:spPr bwMode="auto">
              <a:xfrm>
                <a:off x="2784" y="211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9" name="Line 196">
                <a:extLst>
                  <a:ext uri="{FF2B5EF4-FFF2-40B4-BE49-F238E27FC236}">
                    <a16:creationId xmlns:a16="http://schemas.microsoft.com/office/drawing/2014/main" id="{4E85713F-23F0-4499-AFAE-7981A706F62B}"/>
                  </a:ext>
                </a:extLst>
              </p:cNvPr>
              <p:cNvSpPr>
                <a:spLocks noChangeShapeType="1"/>
              </p:cNvSpPr>
              <p:nvPr/>
            </p:nvSpPr>
            <p:spPr bwMode="auto">
              <a:xfrm>
                <a:off x="2784" y="216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60" name="Line 197">
                <a:extLst>
                  <a:ext uri="{FF2B5EF4-FFF2-40B4-BE49-F238E27FC236}">
                    <a16:creationId xmlns:a16="http://schemas.microsoft.com/office/drawing/2014/main" id="{611E3414-58FA-42F4-867F-3A4B005047C2}"/>
                  </a:ext>
                </a:extLst>
              </p:cNvPr>
              <p:cNvSpPr>
                <a:spLocks noChangeShapeType="1"/>
              </p:cNvSpPr>
              <p:nvPr/>
            </p:nvSpPr>
            <p:spPr bwMode="auto">
              <a:xfrm>
                <a:off x="2784" y="220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25645" name="Text Box 290">
              <a:extLst>
                <a:ext uri="{FF2B5EF4-FFF2-40B4-BE49-F238E27FC236}">
                  <a16:creationId xmlns:a16="http://schemas.microsoft.com/office/drawing/2014/main" id="{03B2C795-8283-4F91-9CC0-8DC80CC8FDD4}"/>
                </a:ext>
              </a:extLst>
            </p:cNvPr>
            <p:cNvSpPr txBox="1">
              <a:spLocks noChangeArrowheads="1"/>
            </p:cNvSpPr>
            <p:nvPr/>
          </p:nvSpPr>
          <p:spPr bwMode="auto">
            <a:xfrm>
              <a:off x="946" y="3862"/>
              <a:ext cx="7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Raw Text</a:t>
              </a:r>
            </a:p>
          </p:txBody>
        </p:sp>
      </p:grpSp>
      <p:grpSp>
        <p:nvGrpSpPr>
          <p:cNvPr id="15" name="Group 298">
            <a:extLst>
              <a:ext uri="{FF2B5EF4-FFF2-40B4-BE49-F238E27FC236}">
                <a16:creationId xmlns:a16="http://schemas.microsoft.com/office/drawing/2014/main" id="{13AF8C83-9932-4B3C-8E27-04DE1E6EFB84}"/>
              </a:ext>
            </a:extLst>
          </p:cNvPr>
          <p:cNvGrpSpPr>
            <a:grpSpLocks/>
          </p:cNvGrpSpPr>
          <p:nvPr/>
        </p:nvGrpSpPr>
        <p:grpSpPr bwMode="auto">
          <a:xfrm>
            <a:off x="6538913" y="4953000"/>
            <a:ext cx="2528887" cy="1793875"/>
            <a:chOff x="3552" y="3120"/>
            <a:chExt cx="1593" cy="1130"/>
          </a:xfrm>
        </p:grpSpPr>
        <p:sp>
          <p:nvSpPr>
            <p:cNvPr id="25612" name="Line 260">
              <a:extLst>
                <a:ext uri="{FF2B5EF4-FFF2-40B4-BE49-F238E27FC236}">
                  <a16:creationId xmlns:a16="http://schemas.microsoft.com/office/drawing/2014/main" id="{8EBF0EB7-00B6-47C3-AED0-2A04F78B6768}"/>
                </a:ext>
              </a:extLst>
            </p:cNvPr>
            <p:cNvSpPr>
              <a:spLocks noChangeShapeType="1"/>
            </p:cNvSpPr>
            <p:nvPr/>
          </p:nvSpPr>
          <p:spPr bwMode="auto">
            <a:xfrm>
              <a:off x="3552" y="3481"/>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25613" name="Group 294">
              <a:extLst>
                <a:ext uri="{FF2B5EF4-FFF2-40B4-BE49-F238E27FC236}">
                  <a16:creationId xmlns:a16="http://schemas.microsoft.com/office/drawing/2014/main" id="{0E2E7F2B-1713-483C-927E-CC46374BEB4D}"/>
                </a:ext>
              </a:extLst>
            </p:cNvPr>
            <p:cNvGrpSpPr>
              <a:grpSpLocks/>
            </p:cNvGrpSpPr>
            <p:nvPr/>
          </p:nvGrpSpPr>
          <p:grpSpPr bwMode="auto">
            <a:xfrm>
              <a:off x="4032" y="3120"/>
              <a:ext cx="1113" cy="1130"/>
              <a:chOff x="4032" y="3120"/>
              <a:chExt cx="1113" cy="1130"/>
            </a:xfrm>
          </p:grpSpPr>
          <p:grpSp>
            <p:nvGrpSpPr>
              <p:cNvPr id="25614" name="Group 261">
                <a:extLst>
                  <a:ext uri="{FF2B5EF4-FFF2-40B4-BE49-F238E27FC236}">
                    <a16:creationId xmlns:a16="http://schemas.microsoft.com/office/drawing/2014/main" id="{CEE8CC48-B5A9-4EC9-A7FF-374ECAD53F98}"/>
                  </a:ext>
                </a:extLst>
              </p:cNvPr>
              <p:cNvGrpSpPr>
                <a:grpSpLocks/>
              </p:cNvGrpSpPr>
              <p:nvPr/>
            </p:nvGrpSpPr>
            <p:grpSpPr bwMode="auto">
              <a:xfrm>
                <a:off x="4272" y="3120"/>
                <a:ext cx="624" cy="720"/>
                <a:chOff x="672" y="1104"/>
                <a:chExt cx="624" cy="720"/>
              </a:xfrm>
            </p:grpSpPr>
            <p:sp>
              <p:nvSpPr>
                <p:cNvPr id="25616" name="Rectangle 262">
                  <a:extLst>
                    <a:ext uri="{FF2B5EF4-FFF2-40B4-BE49-F238E27FC236}">
                      <a16:creationId xmlns:a16="http://schemas.microsoft.com/office/drawing/2014/main" id="{C754FF30-ADFB-411A-860A-C3291452CE0C}"/>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17" name="Line 263">
                  <a:extLst>
                    <a:ext uri="{FF2B5EF4-FFF2-40B4-BE49-F238E27FC236}">
                      <a16:creationId xmlns:a16="http://schemas.microsoft.com/office/drawing/2014/main" id="{C43EC277-8C58-4AA8-ABBA-6C9619DB527B}"/>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8" name="Line 264">
                  <a:extLst>
                    <a:ext uri="{FF2B5EF4-FFF2-40B4-BE49-F238E27FC236}">
                      <a16:creationId xmlns:a16="http://schemas.microsoft.com/office/drawing/2014/main" id="{AABF89C5-EDB0-4648-A3F5-00607961E3B2}"/>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9" name="Line 265">
                  <a:extLst>
                    <a:ext uri="{FF2B5EF4-FFF2-40B4-BE49-F238E27FC236}">
                      <a16:creationId xmlns:a16="http://schemas.microsoft.com/office/drawing/2014/main" id="{7413BB22-21BE-48E3-A27A-0905E42ABA49}"/>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0" name="Line 266">
                  <a:extLst>
                    <a:ext uri="{FF2B5EF4-FFF2-40B4-BE49-F238E27FC236}">
                      <a16:creationId xmlns:a16="http://schemas.microsoft.com/office/drawing/2014/main" id="{A2E707EC-59C3-4D6E-A84C-2DD003134A33}"/>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1" name="Line 267">
                  <a:extLst>
                    <a:ext uri="{FF2B5EF4-FFF2-40B4-BE49-F238E27FC236}">
                      <a16:creationId xmlns:a16="http://schemas.microsoft.com/office/drawing/2014/main" id="{DEF2D092-43E9-4298-A8B3-8A850B478F3A}"/>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2" name="Line 268">
                  <a:extLst>
                    <a:ext uri="{FF2B5EF4-FFF2-40B4-BE49-F238E27FC236}">
                      <a16:creationId xmlns:a16="http://schemas.microsoft.com/office/drawing/2014/main" id="{2E9ED451-A782-44C1-96E0-528283F9DE50}"/>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3" name="Line 269">
                  <a:extLst>
                    <a:ext uri="{FF2B5EF4-FFF2-40B4-BE49-F238E27FC236}">
                      <a16:creationId xmlns:a16="http://schemas.microsoft.com/office/drawing/2014/main" id="{4BE69CD2-8C84-4BC2-9283-285E899106E6}"/>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4" name="Line 270">
                  <a:extLst>
                    <a:ext uri="{FF2B5EF4-FFF2-40B4-BE49-F238E27FC236}">
                      <a16:creationId xmlns:a16="http://schemas.microsoft.com/office/drawing/2014/main" id="{8C77862B-F13C-482E-B266-D27763FC809C}"/>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5" name="Line 271">
                  <a:extLst>
                    <a:ext uri="{FF2B5EF4-FFF2-40B4-BE49-F238E27FC236}">
                      <a16:creationId xmlns:a16="http://schemas.microsoft.com/office/drawing/2014/main" id="{C4D37F2E-530C-4DC3-A2F0-5C81E1467F9D}"/>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6" name="Line 272">
                  <a:extLst>
                    <a:ext uri="{FF2B5EF4-FFF2-40B4-BE49-F238E27FC236}">
                      <a16:creationId xmlns:a16="http://schemas.microsoft.com/office/drawing/2014/main" id="{78D095A5-E3DD-4CD1-8E9A-78678A9A8D22}"/>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7" name="Line 273">
                  <a:extLst>
                    <a:ext uri="{FF2B5EF4-FFF2-40B4-BE49-F238E27FC236}">
                      <a16:creationId xmlns:a16="http://schemas.microsoft.com/office/drawing/2014/main" id="{856F18F7-D38F-4A39-8EA9-05D2D70D8C19}"/>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8" name="Line 274">
                  <a:extLst>
                    <a:ext uri="{FF2B5EF4-FFF2-40B4-BE49-F238E27FC236}">
                      <a16:creationId xmlns:a16="http://schemas.microsoft.com/office/drawing/2014/main" id="{528C9DEE-6765-4FC9-A926-7050EA2E443A}"/>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9" name="Line 275">
                  <a:extLst>
                    <a:ext uri="{FF2B5EF4-FFF2-40B4-BE49-F238E27FC236}">
                      <a16:creationId xmlns:a16="http://schemas.microsoft.com/office/drawing/2014/main" id="{9DFF1350-B05B-4C35-9CA2-5B47B0C4CCC2}"/>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30" name="Line 276">
                  <a:extLst>
                    <a:ext uri="{FF2B5EF4-FFF2-40B4-BE49-F238E27FC236}">
                      <a16:creationId xmlns:a16="http://schemas.microsoft.com/office/drawing/2014/main" id="{8B673973-0585-4F81-9DE4-3526B7EA9F9E}"/>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31" name="Line 277">
                  <a:extLst>
                    <a:ext uri="{FF2B5EF4-FFF2-40B4-BE49-F238E27FC236}">
                      <a16:creationId xmlns:a16="http://schemas.microsoft.com/office/drawing/2014/main" id="{0CA41705-1386-4CE8-A998-9D7CA63FABF5}"/>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2" name="Line 278">
                  <a:extLst>
                    <a:ext uri="{FF2B5EF4-FFF2-40B4-BE49-F238E27FC236}">
                      <a16:creationId xmlns:a16="http://schemas.microsoft.com/office/drawing/2014/main" id="{9EBFE20F-5037-4E86-8F9E-FF1CF87914E6}"/>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3" name="Line 279">
                  <a:extLst>
                    <a:ext uri="{FF2B5EF4-FFF2-40B4-BE49-F238E27FC236}">
                      <a16:creationId xmlns:a16="http://schemas.microsoft.com/office/drawing/2014/main" id="{1A6B9E03-5B30-49FE-83EE-86E7C6134F66}"/>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4" name="Line 280">
                  <a:extLst>
                    <a:ext uri="{FF2B5EF4-FFF2-40B4-BE49-F238E27FC236}">
                      <a16:creationId xmlns:a16="http://schemas.microsoft.com/office/drawing/2014/main" id="{9445C421-15B2-44AA-A54F-D0A6CB8AB0B5}"/>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5" name="Line 281">
                  <a:extLst>
                    <a:ext uri="{FF2B5EF4-FFF2-40B4-BE49-F238E27FC236}">
                      <a16:creationId xmlns:a16="http://schemas.microsoft.com/office/drawing/2014/main" id="{2A2B394C-83F6-4AAF-8A66-785837925636}"/>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6" name="Line 282">
                  <a:extLst>
                    <a:ext uri="{FF2B5EF4-FFF2-40B4-BE49-F238E27FC236}">
                      <a16:creationId xmlns:a16="http://schemas.microsoft.com/office/drawing/2014/main" id="{F0325CE0-EF5F-419B-A8EB-4B77078BE782}"/>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7" name="Line 283">
                  <a:extLst>
                    <a:ext uri="{FF2B5EF4-FFF2-40B4-BE49-F238E27FC236}">
                      <a16:creationId xmlns:a16="http://schemas.microsoft.com/office/drawing/2014/main" id="{F24F844E-9AF7-4B9F-9CD4-A43B27B04C9B}"/>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8" name="Line 284">
                  <a:extLst>
                    <a:ext uri="{FF2B5EF4-FFF2-40B4-BE49-F238E27FC236}">
                      <a16:creationId xmlns:a16="http://schemas.microsoft.com/office/drawing/2014/main" id="{8B36A852-45EA-42D7-B926-CB137A49167E}"/>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9" name="Line 285">
                  <a:extLst>
                    <a:ext uri="{FF2B5EF4-FFF2-40B4-BE49-F238E27FC236}">
                      <a16:creationId xmlns:a16="http://schemas.microsoft.com/office/drawing/2014/main" id="{BDB00C0B-BCAA-4CD1-82E6-01B1FF9A1B0E}"/>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0" name="Line 286">
                  <a:extLst>
                    <a:ext uri="{FF2B5EF4-FFF2-40B4-BE49-F238E27FC236}">
                      <a16:creationId xmlns:a16="http://schemas.microsoft.com/office/drawing/2014/main" id="{F01C7626-0CEE-4D11-9F10-CC9CDB22154F}"/>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1" name="Line 287">
                  <a:extLst>
                    <a:ext uri="{FF2B5EF4-FFF2-40B4-BE49-F238E27FC236}">
                      <a16:creationId xmlns:a16="http://schemas.microsoft.com/office/drawing/2014/main" id="{E4ED1AC2-6D58-4AE1-A3F2-0D96DF52DF00}"/>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2" name="Line 288">
                  <a:extLst>
                    <a:ext uri="{FF2B5EF4-FFF2-40B4-BE49-F238E27FC236}">
                      <a16:creationId xmlns:a16="http://schemas.microsoft.com/office/drawing/2014/main" id="{8953F320-CA8A-4FB4-80B8-AA3FF82319C5}"/>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3" name="Line 289">
                  <a:extLst>
                    <a:ext uri="{FF2B5EF4-FFF2-40B4-BE49-F238E27FC236}">
                      <a16:creationId xmlns:a16="http://schemas.microsoft.com/office/drawing/2014/main" id="{FA31A7E0-41AB-4D4A-B148-DDEF2B26DAAD}"/>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5615" name="Text Box 291">
                <a:extLst>
                  <a:ext uri="{FF2B5EF4-FFF2-40B4-BE49-F238E27FC236}">
                    <a16:creationId xmlns:a16="http://schemas.microsoft.com/office/drawing/2014/main" id="{F56347BF-85CC-40AB-B828-ECDF7E327B31}"/>
                  </a:ext>
                </a:extLst>
              </p:cNvPr>
              <p:cNvSpPr txBox="1">
                <a:spLocks noChangeArrowheads="1"/>
              </p:cNvSpPr>
              <p:nvPr/>
            </p:nvSpPr>
            <p:spPr bwMode="auto">
              <a:xfrm>
                <a:off x="4032" y="3808"/>
                <a:ext cx="11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Automatically</a:t>
                </a:r>
              </a:p>
              <a:p>
                <a:pPr eaLnBrk="1" hangingPunct="1"/>
                <a:r>
                  <a:rPr lang="en-US" altLang="en-US" sz="2000"/>
                  <a:t>Annotated Text</a:t>
                </a:r>
              </a:p>
            </p:txBody>
          </p:sp>
        </p:grpSp>
      </p:grpSp>
      <p:sp>
        <p:nvSpPr>
          <p:cNvPr id="25609" name="Title 1">
            <a:extLst>
              <a:ext uri="{FF2B5EF4-FFF2-40B4-BE49-F238E27FC236}">
                <a16:creationId xmlns:a16="http://schemas.microsoft.com/office/drawing/2014/main" id="{4E94CF9C-4B61-4A30-9307-7229DA27086C}"/>
              </a:ext>
            </a:extLst>
          </p:cNvPr>
          <p:cNvSpPr>
            <a:spLocks noGrp="1"/>
          </p:cNvSpPr>
          <p:nvPr>
            <p:ph type="title"/>
          </p:nvPr>
        </p:nvSpPr>
        <p:spPr/>
        <p:txBody>
          <a:bodyPr/>
          <a:lstStyle/>
          <a:p>
            <a:pPr eaLnBrk="1" hangingPunct="1"/>
            <a:r>
              <a:rPr lang="en-US" altLang="en-US">
                <a:solidFill>
                  <a:srgbClr val="0066FF"/>
                </a:solidFill>
                <a:latin typeface="Arial" panose="020B0604020202020204" pitchFamily="34" charset="0"/>
                <a:cs typeface="Arial" panose="020B0604020202020204" pitchFamily="34" charset="0"/>
              </a:rPr>
              <a:t>Empiricist Approach</a:t>
            </a:r>
          </a:p>
        </p:txBody>
      </p:sp>
      <p:pic>
        <p:nvPicPr>
          <p:cNvPr id="25610" name="Picture 2" descr="C:\Program Files\Microsoft Office\MEDIA\CAGCAT10\j0292020.wmf">
            <a:extLst>
              <a:ext uri="{FF2B5EF4-FFF2-40B4-BE49-F238E27FC236}">
                <a16:creationId xmlns:a16="http://schemas.microsoft.com/office/drawing/2014/main" id="{CF781065-D9F6-4A4F-AF0A-65B19872E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2" grpId="0" animBg="1"/>
      <p:bldP spid="256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B3473DB-4354-4142-A73B-D2CBA390A88D}"/>
              </a:ext>
            </a:extLst>
          </p:cNvPr>
          <p:cNvSpPr>
            <a:spLocks noGrp="1"/>
          </p:cNvSpPr>
          <p:nvPr>
            <p:ph type="title"/>
          </p:nvPr>
        </p:nvSpPr>
        <p:spPr/>
        <p:txBody>
          <a:bodyPr/>
          <a:lstStyle/>
          <a:p>
            <a:pPr eaLnBrk="1" hangingPunct="1"/>
            <a:r>
              <a:rPr lang="en-US" altLang="en-US"/>
              <a:t>How to Make Computers Process Natural Languages?</a:t>
            </a:r>
          </a:p>
        </p:txBody>
      </p:sp>
      <p:sp>
        <p:nvSpPr>
          <p:cNvPr id="26627" name="Content Placeholder 2">
            <a:extLst>
              <a:ext uri="{FF2B5EF4-FFF2-40B4-BE49-F238E27FC236}">
                <a16:creationId xmlns:a16="http://schemas.microsoft.com/office/drawing/2014/main" id="{DA2467FC-1E8A-41EA-9DC9-AF07B8B47FFD}"/>
              </a:ext>
            </a:extLst>
          </p:cNvPr>
          <p:cNvSpPr>
            <a:spLocks noGrp="1"/>
          </p:cNvSpPr>
          <p:nvPr>
            <p:ph idx="1"/>
          </p:nvPr>
        </p:nvSpPr>
        <p:spPr/>
        <p:txBody>
          <a:bodyPr/>
          <a:lstStyle/>
          <a:p>
            <a:pPr eaLnBrk="1" hangingPunct="1"/>
            <a:r>
              <a:rPr lang="en-US" altLang="en-US" sz="2400" dirty="0"/>
              <a:t>This approach has come to dominate NLP since the 90s  because:</a:t>
            </a:r>
          </a:p>
          <a:p>
            <a:pPr lvl="1" eaLnBrk="1" hangingPunct="1"/>
            <a:r>
              <a:rPr lang="en-US" altLang="en-US" sz="2000" dirty="0"/>
              <a:t>Advancement of machine learning techniques and computer capabilities</a:t>
            </a:r>
          </a:p>
          <a:p>
            <a:pPr lvl="2" eaLnBrk="1" hangingPunct="1"/>
            <a:r>
              <a:rPr lang="en-US" altLang="en-US" sz="1800" dirty="0"/>
              <a:t>Availability of software and tools</a:t>
            </a:r>
          </a:p>
          <a:p>
            <a:pPr lvl="1" eaLnBrk="1" hangingPunct="1"/>
            <a:r>
              <a:rPr lang="en-US" altLang="en-US" sz="2000" dirty="0"/>
              <a:t>Availability of large corpora to learn from</a:t>
            </a:r>
          </a:p>
          <a:p>
            <a:pPr lvl="1" eaLnBrk="1" hangingPunct="1"/>
            <a:r>
              <a:rPr lang="en-US" altLang="en-US" sz="2000" dirty="0"/>
              <a:t>Typically leads to robust systems</a:t>
            </a:r>
          </a:p>
          <a:p>
            <a:pPr lvl="1" eaLnBrk="1" hangingPunct="1"/>
            <a:r>
              <a:rPr lang="en-US" altLang="en-US" sz="2000" dirty="0"/>
              <a:t>Easy to annotate a corpus than to directly encode language knowledge</a:t>
            </a:r>
          </a:p>
          <a:p>
            <a:pPr lvl="1" eaLnBrk="1" hangingPunct="1"/>
            <a:endParaRPr lang="en-US" altLang="en-US" sz="2000" dirty="0"/>
          </a:p>
        </p:txBody>
      </p:sp>
      <p:sp>
        <p:nvSpPr>
          <p:cNvPr id="2" name="Slide Number Placeholder 1">
            <a:extLst>
              <a:ext uri="{FF2B5EF4-FFF2-40B4-BE49-F238E27FC236}">
                <a16:creationId xmlns:a16="http://schemas.microsoft.com/office/drawing/2014/main" id="{D334A4B6-2601-4C2E-96B6-86CCD1B7230B}"/>
              </a:ext>
            </a:extLst>
          </p:cNvPr>
          <p:cNvSpPr>
            <a:spLocks noGrp="1"/>
          </p:cNvSpPr>
          <p:nvPr>
            <p:ph type="sldNum" sz="quarter" idx="12"/>
          </p:nvPr>
        </p:nvSpPr>
        <p:spPr/>
        <p:txBody>
          <a:bodyPr/>
          <a:lstStyle/>
          <a:p>
            <a:fld id="{47B817CF-4E6D-4B0A-AF73-C86BF0A455A1}"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55CB4664-FFE7-402F-951B-8795F4380A54}"/>
              </a:ext>
            </a:extLst>
          </p:cNvPr>
          <p:cNvSpPr>
            <a:spLocks noGrp="1"/>
          </p:cNvSpPr>
          <p:nvPr>
            <p:ph type="sldNum" sz="quarter" idx="12"/>
          </p:nvPr>
        </p:nvSpPr>
        <p:spPr>
          <a:xfrm>
            <a:off x="4024313" y="6356350"/>
            <a:ext cx="2895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0465D07-D96E-42F6-BF1B-242FFDDE2EC2}" type="slidenum">
              <a:rPr lang="en-US" altLang="en-US">
                <a:solidFill>
                  <a:srgbClr val="898989"/>
                </a:solidFill>
                <a:latin typeface="Calibri" panose="020F0502020204030204" pitchFamily="34" charset="0"/>
              </a:rPr>
              <a:pPr algn="ctr" eaLnBrk="1" hangingPunct="1"/>
              <a:t>28</a:t>
            </a:fld>
            <a:endParaRPr lang="en-US" altLang="en-US">
              <a:solidFill>
                <a:srgbClr val="898989"/>
              </a:solidFill>
              <a:latin typeface="Times New Roman" panose="02020603050405020304" pitchFamily="18" charset="0"/>
            </a:endParaRPr>
          </a:p>
        </p:txBody>
      </p:sp>
      <p:grpSp>
        <p:nvGrpSpPr>
          <p:cNvPr id="53292" name="Group 53291">
            <a:extLst>
              <a:ext uri="{FF2B5EF4-FFF2-40B4-BE49-F238E27FC236}">
                <a16:creationId xmlns:a16="http://schemas.microsoft.com/office/drawing/2014/main" id="{D63BB67B-3D93-BD35-C8B0-66AA18C739AA}"/>
              </a:ext>
            </a:extLst>
          </p:cNvPr>
          <p:cNvGrpSpPr/>
          <p:nvPr/>
        </p:nvGrpSpPr>
        <p:grpSpPr>
          <a:xfrm>
            <a:off x="1577182" y="1889312"/>
            <a:ext cx="2097475" cy="2183864"/>
            <a:chOff x="1676400" y="2110580"/>
            <a:chExt cx="2097475" cy="2183864"/>
          </a:xfrm>
        </p:grpSpPr>
        <p:grpSp>
          <p:nvGrpSpPr>
            <p:cNvPr id="25676" name="Group 151">
              <a:extLst>
                <a:ext uri="{FF2B5EF4-FFF2-40B4-BE49-F238E27FC236}">
                  <a16:creationId xmlns:a16="http://schemas.microsoft.com/office/drawing/2014/main" id="{FEBB7B42-4A7B-4475-AB7D-B1229A467E8F}"/>
                </a:ext>
              </a:extLst>
            </p:cNvPr>
            <p:cNvGrpSpPr>
              <a:grpSpLocks/>
            </p:cNvGrpSpPr>
            <p:nvPr/>
          </p:nvGrpSpPr>
          <p:grpSpPr bwMode="auto">
            <a:xfrm>
              <a:off x="2709395" y="2110580"/>
              <a:ext cx="990600" cy="1143000"/>
              <a:chOff x="672" y="1752600"/>
              <a:chExt cx="624" cy="1143000"/>
            </a:xfrm>
          </p:grpSpPr>
          <p:sp>
            <p:nvSpPr>
              <p:cNvPr id="25678" name="Rectangle 152">
                <a:extLst>
                  <a:ext uri="{FF2B5EF4-FFF2-40B4-BE49-F238E27FC236}">
                    <a16:creationId xmlns:a16="http://schemas.microsoft.com/office/drawing/2014/main" id="{EDF159DE-C2BB-49A8-9F37-AA86424A811D}"/>
                  </a:ext>
                </a:extLst>
              </p:cNvPr>
              <p:cNvSpPr>
                <a:spLocks noChangeArrowheads="1"/>
              </p:cNvSpPr>
              <p:nvPr/>
            </p:nvSpPr>
            <p:spPr bwMode="auto">
              <a:xfrm>
                <a:off x="672" y="1752600"/>
                <a:ext cx="624" cy="114300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79" name="Line 153">
                <a:extLst>
                  <a:ext uri="{FF2B5EF4-FFF2-40B4-BE49-F238E27FC236}">
                    <a16:creationId xmlns:a16="http://schemas.microsoft.com/office/drawing/2014/main" id="{BBA281D8-FDFE-480D-8600-0167A78F8A1E}"/>
                  </a:ext>
                </a:extLst>
              </p:cNvPr>
              <p:cNvSpPr>
                <a:spLocks noChangeShapeType="1"/>
              </p:cNvSpPr>
              <p:nvPr/>
            </p:nvSpPr>
            <p:spPr bwMode="auto">
              <a:xfrm>
                <a:off x="720" y="18288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0" name="Line 154">
                <a:extLst>
                  <a:ext uri="{FF2B5EF4-FFF2-40B4-BE49-F238E27FC236}">
                    <a16:creationId xmlns:a16="http://schemas.microsoft.com/office/drawing/2014/main" id="{2B5172CD-EB21-47E8-972E-897CB699F12B}"/>
                  </a:ext>
                </a:extLst>
              </p:cNvPr>
              <p:cNvSpPr>
                <a:spLocks noChangeShapeType="1"/>
              </p:cNvSpPr>
              <p:nvPr/>
            </p:nvSpPr>
            <p:spPr bwMode="auto">
              <a:xfrm>
                <a:off x="720" y="19050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1" name="Line 155">
                <a:extLst>
                  <a:ext uri="{FF2B5EF4-FFF2-40B4-BE49-F238E27FC236}">
                    <a16:creationId xmlns:a16="http://schemas.microsoft.com/office/drawing/2014/main" id="{F56D77D8-AB08-45C8-BCD4-F177D85254A8}"/>
                  </a:ext>
                </a:extLst>
              </p:cNvPr>
              <p:cNvSpPr>
                <a:spLocks noChangeShapeType="1"/>
              </p:cNvSpPr>
              <p:nvPr/>
            </p:nvSpPr>
            <p:spPr bwMode="auto">
              <a:xfrm>
                <a:off x="720" y="198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2" name="Line 156">
                <a:extLst>
                  <a:ext uri="{FF2B5EF4-FFF2-40B4-BE49-F238E27FC236}">
                    <a16:creationId xmlns:a16="http://schemas.microsoft.com/office/drawing/2014/main" id="{3A7E014D-47F3-4B1F-BC64-3C0979647169}"/>
                  </a:ext>
                </a:extLst>
              </p:cNvPr>
              <p:cNvSpPr>
                <a:spLocks noChangeShapeType="1"/>
              </p:cNvSpPr>
              <p:nvPr/>
            </p:nvSpPr>
            <p:spPr bwMode="auto">
              <a:xfrm>
                <a:off x="720" y="20574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3" name="Line 157">
                <a:extLst>
                  <a:ext uri="{FF2B5EF4-FFF2-40B4-BE49-F238E27FC236}">
                    <a16:creationId xmlns:a16="http://schemas.microsoft.com/office/drawing/2014/main" id="{64BCC760-3885-4D99-86E6-F225DD1F3BD2}"/>
                  </a:ext>
                </a:extLst>
              </p:cNvPr>
              <p:cNvSpPr>
                <a:spLocks noChangeShapeType="1"/>
              </p:cNvSpPr>
              <p:nvPr/>
            </p:nvSpPr>
            <p:spPr bwMode="auto">
              <a:xfrm>
                <a:off x="720" y="21336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4" name="Line 158">
                <a:extLst>
                  <a:ext uri="{FF2B5EF4-FFF2-40B4-BE49-F238E27FC236}">
                    <a16:creationId xmlns:a16="http://schemas.microsoft.com/office/drawing/2014/main" id="{5B26423F-854C-4AA7-B37C-00B6214E88C8}"/>
                  </a:ext>
                </a:extLst>
              </p:cNvPr>
              <p:cNvSpPr>
                <a:spLocks noChangeShapeType="1"/>
              </p:cNvSpPr>
              <p:nvPr/>
            </p:nvSpPr>
            <p:spPr bwMode="auto">
              <a:xfrm>
                <a:off x="720" y="22098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5" name="Line 159">
                <a:extLst>
                  <a:ext uri="{FF2B5EF4-FFF2-40B4-BE49-F238E27FC236}">
                    <a16:creationId xmlns:a16="http://schemas.microsoft.com/office/drawing/2014/main" id="{0984B6BA-EBF6-4139-B167-FE5834B0DF00}"/>
                  </a:ext>
                </a:extLst>
              </p:cNvPr>
              <p:cNvSpPr>
                <a:spLocks noChangeShapeType="1"/>
              </p:cNvSpPr>
              <p:nvPr/>
            </p:nvSpPr>
            <p:spPr bwMode="auto">
              <a:xfrm>
                <a:off x="720" y="22860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6" name="Line 160">
                <a:extLst>
                  <a:ext uri="{FF2B5EF4-FFF2-40B4-BE49-F238E27FC236}">
                    <a16:creationId xmlns:a16="http://schemas.microsoft.com/office/drawing/2014/main" id="{93B16D0B-2AFF-47BC-ACD8-325022DA814D}"/>
                  </a:ext>
                </a:extLst>
              </p:cNvPr>
              <p:cNvSpPr>
                <a:spLocks noChangeShapeType="1"/>
              </p:cNvSpPr>
              <p:nvPr/>
            </p:nvSpPr>
            <p:spPr bwMode="auto">
              <a:xfrm>
                <a:off x="720" y="2362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7" name="Line 161">
                <a:extLst>
                  <a:ext uri="{FF2B5EF4-FFF2-40B4-BE49-F238E27FC236}">
                    <a16:creationId xmlns:a16="http://schemas.microsoft.com/office/drawing/2014/main" id="{3D45503F-B584-4028-972F-8DB1018E9934}"/>
                  </a:ext>
                </a:extLst>
              </p:cNvPr>
              <p:cNvSpPr>
                <a:spLocks noChangeShapeType="1"/>
              </p:cNvSpPr>
              <p:nvPr/>
            </p:nvSpPr>
            <p:spPr bwMode="auto">
              <a:xfrm>
                <a:off x="720" y="24384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8" name="Line 162">
                <a:extLst>
                  <a:ext uri="{FF2B5EF4-FFF2-40B4-BE49-F238E27FC236}">
                    <a16:creationId xmlns:a16="http://schemas.microsoft.com/office/drawing/2014/main" id="{B41018A8-D9D3-4371-A2B8-F4A03EE72679}"/>
                  </a:ext>
                </a:extLst>
              </p:cNvPr>
              <p:cNvSpPr>
                <a:spLocks noChangeShapeType="1"/>
              </p:cNvSpPr>
              <p:nvPr/>
            </p:nvSpPr>
            <p:spPr bwMode="auto">
              <a:xfrm>
                <a:off x="720" y="25146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89" name="Line 163">
                <a:extLst>
                  <a:ext uri="{FF2B5EF4-FFF2-40B4-BE49-F238E27FC236}">
                    <a16:creationId xmlns:a16="http://schemas.microsoft.com/office/drawing/2014/main" id="{88A7C516-9566-4D88-90A0-E299CDD5A76A}"/>
                  </a:ext>
                </a:extLst>
              </p:cNvPr>
              <p:cNvSpPr>
                <a:spLocks noChangeShapeType="1"/>
              </p:cNvSpPr>
              <p:nvPr/>
            </p:nvSpPr>
            <p:spPr bwMode="auto">
              <a:xfrm>
                <a:off x="720" y="25908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0" name="Line 164">
                <a:extLst>
                  <a:ext uri="{FF2B5EF4-FFF2-40B4-BE49-F238E27FC236}">
                    <a16:creationId xmlns:a16="http://schemas.microsoft.com/office/drawing/2014/main" id="{F6428265-4C08-4069-95F8-D42108E634A7}"/>
                  </a:ext>
                </a:extLst>
              </p:cNvPr>
              <p:cNvSpPr>
                <a:spLocks noChangeShapeType="1"/>
              </p:cNvSpPr>
              <p:nvPr/>
            </p:nvSpPr>
            <p:spPr bwMode="auto">
              <a:xfrm>
                <a:off x="720" y="26670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1" name="Line 165">
                <a:extLst>
                  <a:ext uri="{FF2B5EF4-FFF2-40B4-BE49-F238E27FC236}">
                    <a16:creationId xmlns:a16="http://schemas.microsoft.com/office/drawing/2014/main" id="{CCB21F6D-1E88-4C13-8C25-A0402DA04F32}"/>
                  </a:ext>
                </a:extLst>
              </p:cNvPr>
              <p:cNvSpPr>
                <a:spLocks noChangeShapeType="1"/>
              </p:cNvSpPr>
              <p:nvPr/>
            </p:nvSpPr>
            <p:spPr bwMode="auto">
              <a:xfrm>
                <a:off x="720" y="2743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2" name="Line 166">
                <a:extLst>
                  <a:ext uri="{FF2B5EF4-FFF2-40B4-BE49-F238E27FC236}">
                    <a16:creationId xmlns:a16="http://schemas.microsoft.com/office/drawing/2014/main" id="{DDED94C3-41C7-41A2-BB57-3E63EA22787B}"/>
                  </a:ext>
                </a:extLst>
              </p:cNvPr>
              <p:cNvSpPr>
                <a:spLocks noChangeShapeType="1"/>
              </p:cNvSpPr>
              <p:nvPr/>
            </p:nvSpPr>
            <p:spPr bwMode="auto">
              <a:xfrm>
                <a:off x="720" y="28194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93" name="Line 167">
                <a:extLst>
                  <a:ext uri="{FF2B5EF4-FFF2-40B4-BE49-F238E27FC236}">
                    <a16:creationId xmlns:a16="http://schemas.microsoft.com/office/drawing/2014/main" id="{028AE92D-FE58-468E-B50C-214204F87B66}"/>
                  </a:ext>
                </a:extLst>
              </p:cNvPr>
              <p:cNvSpPr>
                <a:spLocks noChangeShapeType="1"/>
              </p:cNvSpPr>
              <p:nvPr/>
            </p:nvSpPr>
            <p:spPr bwMode="auto">
              <a:xfrm>
                <a:off x="768" y="18288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4" name="Line 168">
                <a:extLst>
                  <a:ext uri="{FF2B5EF4-FFF2-40B4-BE49-F238E27FC236}">
                    <a16:creationId xmlns:a16="http://schemas.microsoft.com/office/drawing/2014/main" id="{2EE6DA0A-31C4-482C-98F4-821D9837AA9B}"/>
                  </a:ext>
                </a:extLst>
              </p:cNvPr>
              <p:cNvSpPr>
                <a:spLocks noChangeShapeType="1"/>
              </p:cNvSpPr>
              <p:nvPr/>
            </p:nvSpPr>
            <p:spPr bwMode="auto">
              <a:xfrm>
                <a:off x="864" y="19812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5" name="Line 169">
                <a:extLst>
                  <a:ext uri="{FF2B5EF4-FFF2-40B4-BE49-F238E27FC236}">
                    <a16:creationId xmlns:a16="http://schemas.microsoft.com/office/drawing/2014/main" id="{5040EE7F-EF72-4C5C-8DD1-CC5851E44719}"/>
                  </a:ext>
                </a:extLst>
              </p:cNvPr>
              <p:cNvSpPr>
                <a:spLocks noChangeShapeType="1"/>
              </p:cNvSpPr>
              <p:nvPr/>
            </p:nvSpPr>
            <p:spPr bwMode="auto">
              <a:xfrm>
                <a:off x="960" y="21336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6" name="Line 170">
                <a:extLst>
                  <a:ext uri="{FF2B5EF4-FFF2-40B4-BE49-F238E27FC236}">
                    <a16:creationId xmlns:a16="http://schemas.microsoft.com/office/drawing/2014/main" id="{649FCF25-CEAA-4B7A-9F57-7C1E7C1A7926}"/>
                  </a:ext>
                </a:extLst>
              </p:cNvPr>
              <p:cNvSpPr>
                <a:spLocks noChangeShapeType="1"/>
              </p:cNvSpPr>
              <p:nvPr/>
            </p:nvSpPr>
            <p:spPr bwMode="auto">
              <a:xfrm>
                <a:off x="720" y="22098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7" name="Line 171">
                <a:extLst>
                  <a:ext uri="{FF2B5EF4-FFF2-40B4-BE49-F238E27FC236}">
                    <a16:creationId xmlns:a16="http://schemas.microsoft.com/office/drawing/2014/main" id="{F5CD5BBF-B99F-4829-9641-F1F09FA250A8}"/>
                  </a:ext>
                </a:extLst>
              </p:cNvPr>
              <p:cNvSpPr>
                <a:spLocks noChangeShapeType="1"/>
              </p:cNvSpPr>
              <p:nvPr/>
            </p:nvSpPr>
            <p:spPr bwMode="auto">
              <a:xfrm>
                <a:off x="1056" y="22860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8" name="Line 172">
                <a:extLst>
                  <a:ext uri="{FF2B5EF4-FFF2-40B4-BE49-F238E27FC236}">
                    <a16:creationId xmlns:a16="http://schemas.microsoft.com/office/drawing/2014/main" id="{1DF70D45-237B-4C1F-830F-F2091672E5DB}"/>
                  </a:ext>
                </a:extLst>
              </p:cNvPr>
              <p:cNvSpPr>
                <a:spLocks noChangeShapeType="1"/>
              </p:cNvSpPr>
              <p:nvPr/>
            </p:nvSpPr>
            <p:spPr bwMode="auto">
              <a:xfrm>
                <a:off x="768" y="24384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99" name="Line 173">
                <a:extLst>
                  <a:ext uri="{FF2B5EF4-FFF2-40B4-BE49-F238E27FC236}">
                    <a16:creationId xmlns:a16="http://schemas.microsoft.com/office/drawing/2014/main" id="{D2EEFAEB-A266-48F1-905C-509EE0E0F0F7}"/>
                  </a:ext>
                </a:extLst>
              </p:cNvPr>
              <p:cNvSpPr>
                <a:spLocks noChangeShapeType="1"/>
              </p:cNvSpPr>
              <p:nvPr/>
            </p:nvSpPr>
            <p:spPr bwMode="auto">
              <a:xfrm>
                <a:off x="1056" y="24384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0" name="Line 174">
                <a:extLst>
                  <a:ext uri="{FF2B5EF4-FFF2-40B4-BE49-F238E27FC236}">
                    <a16:creationId xmlns:a16="http://schemas.microsoft.com/office/drawing/2014/main" id="{C05166E4-2402-49C7-95F7-091D0D432A16}"/>
                  </a:ext>
                </a:extLst>
              </p:cNvPr>
              <p:cNvSpPr>
                <a:spLocks noChangeShapeType="1"/>
              </p:cNvSpPr>
              <p:nvPr/>
            </p:nvSpPr>
            <p:spPr bwMode="auto">
              <a:xfrm>
                <a:off x="912" y="25146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1" name="Line 175">
                <a:extLst>
                  <a:ext uri="{FF2B5EF4-FFF2-40B4-BE49-F238E27FC236}">
                    <a16:creationId xmlns:a16="http://schemas.microsoft.com/office/drawing/2014/main" id="{8F01A56F-A494-44C0-908A-1CF97C522CC8}"/>
                  </a:ext>
                </a:extLst>
              </p:cNvPr>
              <p:cNvSpPr>
                <a:spLocks noChangeShapeType="1"/>
              </p:cNvSpPr>
              <p:nvPr/>
            </p:nvSpPr>
            <p:spPr bwMode="auto">
              <a:xfrm>
                <a:off x="720" y="25908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2" name="Line 176">
                <a:extLst>
                  <a:ext uri="{FF2B5EF4-FFF2-40B4-BE49-F238E27FC236}">
                    <a16:creationId xmlns:a16="http://schemas.microsoft.com/office/drawing/2014/main" id="{AB20A455-0240-49B5-A121-EF9C607134FB}"/>
                  </a:ext>
                </a:extLst>
              </p:cNvPr>
              <p:cNvSpPr>
                <a:spLocks noChangeShapeType="1"/>
              </p:cNvSpPr>
              <p:nvPr/>
            </p:nvSpPr>
            <p:spPr bwMode="auto">
              <a:xfrm>
                <a:off x="1056" y="25908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3" name="Line 177">
                <a:extLst>
                  <a:ext uri="{FF2B5EF4-FFF2-40B4-BE49-F238E27FC236}">
                    <a16:creationId xmlns:a16="http://schemas.microsoft.com/office/drawing/2014/main" id="{15ABE85A-49EF-4D76-ABF7-63F994F4E8BD}"/>
                  </a:ext>
                </a:extLst>
              </p:cNvPr>
              <p:cNvSpPr>
                <a:spLocks noChangeShapeType="1"/>
              </p:cNvSpPr>
              <p:nvPr/>
            </p:nvSpPr>
            <p:spPr bwMode="auto">
              <a:xfrm>
                <a:off x="864" y="26670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704" name="Line 178">
                <a:extLst>
                  <a:ext uri="{FF2B5EF4-FFF2-40B4-BE49-F238E27FC236}">
                    <a16:creationId xmlns:a16="http://schemas.microsoft.com/office/drawing/2014/main" id="{A288F2C9-95B6-43E5-A81C-D91316879412}"/>
                  </a:ext>
                </a:extLst>
              </p:cNvPr>
              <p:cNvSpPr>
                <a:spLocks noChangeShapeType="1"/>
              </p:cNvSpPr>
              <p:nvPr/>
            </p:nvSpPr>
            <p:spPr bwMode="auto">
              <a:xfrm>
                <a:off x="1056" y="274320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5677" name="Text Box 180">
              <a:extLst>
                <a:ext uri="{FF2B5EF4-FFF2-40B4-BE49-F238E27FC236}">
                  <a16:creationId xmlns:a16="http://schemas.microsoft.com/office/drawing/2014/main" id="{735D4D33-37D6-4F2F-8617-00777FEB958C}"/>
                </a:ext>
              </a:extLst>
            </p:cNvPr>
            <p:cNvSpPr txBox="1">
              <a:spLocks noChangeArrowheads="1"/>
            </p:cNvSpPr>
            <p:nvPr/>
          </p:nvSpPr>
          <p:spPr bwMode="auto">
            <a:xfrm>
              <a:off x="1676400" y="3276600"/>
              <a:ext cx="2097475"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Small Manually </a:t>
              </a:r>
            </a:p>
            <a:p>
              <a:pPr algn="ctr" eaLnBrk="1" hangingPunct="1"/>
              <a:r>
                <a:rPr lang="en-US" altLang="en-US" sz="2000" dirty="0"/>
                <a:t>Annotated </a:t>
              </a:r>
            </a:p>
            <a:p>
              <a:pPr algn="ctr" eaLnBrk="1" hangingPunct="1"/>
              <a:r>
                <a:rPr lang="en-US" altLang="en-US" sz="2000" dirty="0"/>
                <a:t>Training Corpora</a:t>
              </a:r>
            </a:p>
          </p:txBody>
        </p:sp>
      </p:grpSp>
      <p:grpSp>
        <p:nvGrpSpPr>
          <p:cNvPr id="25668" name="Group 253">
            <a:extLst>
              <a:ext uri="{FF2B5EF4-FFF2-40B4-BE49-F238E27FC236}">
                <a16:creationId xmlns:a16="http://schemas.microsoft.com/office/drawing/2014/main" id="{6D785697-BE18-45A2-A68C-6A104B7FDC94}"/>
              </a:ext>
            </a:extLst>
          </p:cNvPr>
          <p:cNvGrpSpPr>
            <a:grpSpLocks/>
          </p:cNvGrpSpPr>
          <p:nvPr/>
        </p:nvGrpSpPr>
        <p:grpSpPr bwMode="auto">
          <a:xfrm>
            <a:off x="4786313" y="1981200"/>
            <a:ext cx="1828800" cy="838200"/>
            <a:chOff x="2448" y="1248"/>
            <a:chExt cx="1152" cy="528"/>
          </a:xfrm>
        </p:grpSpPr>
        <p:sp>
          <p:nvSpPr>
            <p:cNvPr id="25670" name="Rectangle 251">
              <a:extLst>
                <a:ext uri="{FF2B5EF4-FFF2-40B4-BE49-F238E27FC236}">
                  <a16:creationId xmlns:a16="http://schemas.microsoft.com/office/drawing/2014/main" id="{5D834A91-1ED8-4FAD-90B0-139ED8EBF7BE}"/>
                </a:ext>
              </a:extLst>
            </p:cNvPr>
            <p:cNvSpPr>
              <a:spLocks noChangeArrowheads="1"/>
            </p:cNvSpPr>
            <p:nvPr/>
          </p:nvSpPr>
          <p:spPr bwMode="auto">
            <a:xfrm>
              <a:off x="2448" y="1248"/>
              <a:ext cx="1152" cy="528"/>
            </a:xfrm>
            <a:prstGeom prst="rect">
              <a:avLst/>
            </a:prstGeom>
            <a:solidFill>
              <a:srgbClr val="66CCFF"/>
            </a:solidFill>
            <a:ln w="1270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71" name="Text Box 252">
              <a:extLst>
                <a:ext uri="{FF2B5EF4-FFF2-40B4-BE49-F238E27FC236}">
                  <a16:creationId xmlns:a16="http://schemas.microsoft.com/office/drawing/2014/main" id="{A9177F92-1B67-4AD6-906F-819F4C7359B1}"/>
                </a:ext>
              </a:extLst>
            </p:cNvPr>
            <p:cNvSpPr txBox="1">
              <a:spLocks noChangeArrowheads="1"/>
            </p:cNvSpPr>
            <p:nvPr/>
          </p:nvSpPr>
          <p:spPr bwMode="auto">
            <a:xfrm>
              <a:off x="2688" y="1296"/>
              <a:ext cx="744"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Deep</a:t>
              </a:r>
            </a:p>
            <a:p>
              <a:pPr algn="ctr" eaLnBrk="1" hangingPunct="1"/>
              <a:r>
                <a:rPr lang="en-US" altLang="en-US" sz="2000" dirty="0"/>
                <a:t>Learning</a:t>
              </a:r>
            </a:p>
          </p:txBody>
        </p:sp>
      </p:grpSp>
      <p:sp>
        <p:nvSpPr>
          <p:cNvPr id="25669" name="Line 256">
            <a:extLst>
              <a:ext uri="{FF2B5EF4-FFF2-40B4-BE49-F238E27FC236}">
                <a16:creationId xmlns:a16="http://schemas.microsoft.com/office/drawing/2014/main" id="{50FEE7EC-B2EC-4F7E-A8C0-4059C1FC25ED}"/>
              </a:ext>
            </a:extLst>
          </p:cNvPr>
          <p:cNvSpPr>
            <a:spLocks noChangeShapeType="1"/>
          </p:cNvSpPr>
          <p:nvPr/>
        </p:nvSpPr>
        <p:spPr bwMode="auto">
          <a:xfrm>
            <a:off x="3643313" y="2362200"/>
            <a:ext cx="1143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25661" name="Group 254">
            <a:extLst>
              <a:ext uri="{FF2B5EF4-FFF2-40B4-BE49-F238E27FC236}">
                <a16:creationId xmlns:a16="http://schemas.microsoft.com/office/drawing/2014/main" id="{567E44B4-0D1B-4129-BA93-5511A5FAC4BD}"/>
              </a:ext>
            </a:extLst>
          </p:cNvPr>
          <p:cNvGrpSpPr>
            <a:grpSpLocks/>
          </p:cNvGrpSpPr>
          <p:nvPr/>
        </p:nvGrpSpPr>
        <p:grpSpPr bwMode="auto">
          <a:xfrm>
            <a:off x="4710113" y="5105400"/>
            <a:ext cx="1828800" cy="838200"/>
            <a:chOff x="2544" y="3216"/>
            <a:chExt cx="1152" cy="528"/>
          </a:xfrm>
        </p:grpSpPr>
        <p:sp>
          <p:nvSpPr>
            <p:cNvPr id="25664" name="Rectangle 250">
              <a:extLst>
                <a:ext uri="{FF2B5EF4-FFF2-40B4-BE49-F238E27FC236}">
                  <a16:creationId xmlns:a16="http://schemas.microsoft.com/office/drawing/2014/main" id="{8DC402FD-958D-49B0-A9B2-15A55D7A461A}"/>
                </a:ext>
              </a:extLst>
            </p:cNvPr>
            <p:cNvSpPr>
              <a:spLocks noChangeArrowheads="1"/>
            </p:cNvSpPr>
            <p:nvPr/>
          </p:nvSpPr>
          <p:spPr bwMode="auto">
            <a:xfrm>
              <a:off x="2544" y="3216"/>
              <a:ext cx="1152" cy="528"/>
            </a:xfrm>
            <a:prstGeom prst="rect">
              <a:avLst/>
            </a:prstGeom>
            <a:solidFill>
              <a:srgbClr val="66CCFF"/>
            </a:solidFill>
            <a:ln w="1270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65" name="Text Box 249">
              <a:extLst>
                <a:ext uri="{FF2B5EF4-FFF2-40B4-BE49-F238E27FC236}">
                  <a16:creationId xmlns:a16="http://schemas.microsoft.com/office/drawing/2014/main" id="{7547C5A4-E512-4739-9659-468E18F04287}"/>
                </a:ext>
              </a:extLst>
            </p:cNvPr>
            <p:cNvSpPr txBox="1">
              <a:spLocks noChangeArrowheads="1"/>
            </p:cNvSpPr>
            <p:nvPr/>
          </p:nvSpPr>
          <p:spPr bwMode="auto">
            <a:xfrm>
              <a:off x="2663" y="3353"/>
              <a:ext cx="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NLP System</a:t>
              </a:r>
            </a:p>
          </p:txBody>
        </p:sp>
      </p:grpSp>
      <p:sp>
        <p:nvSpPr>
          <p:cNvPr id="25662" name="Line 258">
            <a:extLst>
              <a:ext uri="{FF2B5EF4-FFF2-40B4-BE49-F238E27FC236}">
                <a16:creationId xmlns:a16="http://schemas.microsoft.com/office/drawing/2014/main" id="{3E2AAA0C-E3B7-4739-ADD4-6CBED6FC1367}"/>
              </a:ext>
            </a:extLst>
          </p:cNvPr>
          <p:cNvSpPr>
            <a:spLocks noChangeShapeType="1"/>
          </p:cNvSpPr>
          <p:nvPr/>
        </p:nvSpPr>
        <p:spPr bwMode="auto">
          <a:xfrm>
            <a:off x="5689601" y="2835275"/>
            <a:ext cx="11113" cy="22574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
        <p:nvSpPr>
          <p:cNvPr id="25663" name="Line 259">
            <a:extLst>
              <a:ext uri="{FF2B5EF4-FFF2-40B4-BE49-F238E27FC236}">
                <a16:creationId xmlns:a16="http://schemas.microsoft.com/office/drawing/2014/main" id="{1BB5DE7D-92E0-47DD-BB10-33CB999AF8F6}"/>
              </a:ext>
            </a:extLst>
          </p:cNvPr>
          <p:cNvSpPr>
            <a:spLocks noChangeShapeType="1"/>
          </p:cNvSpPr>
          <p:nvPr/>
        </p:nvSpPr>
        <p:spPr bwMode="auto">
          <a:xfrm>
            <a:off x="3554413" y="5551488"/>
            <a:ext cx="1143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13" name="Group 293">
            <a:extLst>
              <a:ext uri="{FF2B5EF4-FFF2-40B4-BE49-F238E27FC236}">
                <a16:creationId xmlns:a16="http://schemas.microsoft.com/office/drawing/2014/main" id="{76BE5A6B-2622-42C3-9F81-1EAF2D918C19}"/>
              </a:ext>
            </a:extLst>
          </p:cNvPr>
          <p:cNvGrpSpPr>
            <a:grpSpLocks/>
          </p:cNvGrpSpPr>
          <p:nvPr/>
        </p:nvGrpSpPr>
        <p:grpSpPr bwMode="auto">
          <a:xfrm>
            <a:off x="2401888" y="5029200"/>
            <a:ext cx="1176337" cy="1498600"/>
            <a:chOff x="946" y="3168"/>
            <a:chExt cx="741" cy="944"/>
          </a:xfrm>
        </p:grpSpPr>
        <p:grpSp>
          <p:nvGrpSpPr>
            <p:cNvPr id="25644" name="Group 241">
              <a:extLst>
                <a:ext uri="{FF2B5EF4-FFF2-40B4-BE49-F238E27FC236}">
                  <a16:creationId xmlns:a16="http://schemas.microsoft.com/office/drawing/2014/main" id="{70942373-CD82-4C3B-85B4-39F059F333BE}"/>
                </a:ext>
              </a:extLst>
            </p:cNvPr>
            <p:cNvGrpSpPr>
              <a:grpSpLocks/>
            </p:cNvGrpSpPr>
            <p:nvPr/>
          </p:nvGrpSpPr>
          <p:grpSpPr bwMode="auto">
            <a:xfrm>
              <a:off x="1008" y="3168"/>
              <a:ext cx="624" cy="720"/>
              <a:chOff x="2736" y="1536"/>
              <a:chExt cx="624" cy="720"/>
            </a:xfrm>
          </p:grpSpPr>
          <p:sp>
            <p:nvSpPr>
              <p:cNvPr id="25646" name="Rectangle 183">
                <a:extLst>
                  <a:ext uri="{FF2B5EF4-FFF2-40B4-BE49-F238E27FC236}">
                    <a16:creationId xmlns:a16="http://schemas.microsoft.com/office/drawing/2014/main" id="{416ED8B9-27E6-4A23-B3DF-C7D16512FC7C}"/>
                  </a:ext>
                </a:extLst>
              </p:cNvPr>
              <p:cNvSpPr>
                <a:spLocks noChangeArrowheads="1"/>
              </p:cNvSpPr>
              <p:nvPr/>
            </p:nvSpPr>
            <p:spPr bwMode="auto">
              <a:xfrm>
                <a:off x="2736" y="1536"/>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47" name="Line 184">
                <a:extLst>
                  <a:ext uri="{FF2B5EF4-FFF2-40B4-BE49-F238E27FC236}">
                    <a16:creationId xmlns:a16="http://schemas.microsoft.com/office/drawing/2014/main" id="{B50B8FAC-8DC7-4FDC-8D41-5701F0F30979}"/>
                  </a:ext>
                </a:extLst>
              </p:cNvPr>
              <p:cNvSpPr>
                <a:spLocks noChangeShapeType="1"/>
              </p:cNvSpPr>
              <p:nvPr/>
            </p:nvSpPr>
            <p:spPr bwMode="auto">
              <a:xfrm>
                <a:off x="2784"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48" name="Line 185">
                <a:extLst>
                  <a:ext uri="{FF2B5EF4-FFF2-40B4-BE49-F238E27FC236}">
                    <a16:creationId xmlns:a16="http://schemas.microsoft.com/office/drawing/2014/main" id="{7DE07DB7-B6F0-40CB-A506-080B08B8990A}"/>
                  </a:ext>
                </a:extLst>
              </p:cNvPr>
              <p:cNvSpPr>
                <a:spLocks noChangeShapeType="1"/>
              </p:cNvSpPr>
              <p:nvPr/>
            </p:nvSpPr>
            <p:spPr bwMode="auto">
              <a:xfrm>
                <a:off x="2784"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49" name="Line 186">
                <a:extLst>
                  <a:ext uri="{FF2B5EF4-FFF2-40B4-BE49-F238E27FC236}">
                    <a16:creationId xmlns:a16="http://schemas.microsoft.com/office/drawing/2014/main" id="{D8563D8C-A897-41EA-B9EB-40CC4B535747}"/>
                  </a:ext>
                </a:extLst>
              </p:cNvPr>
              <p:cNvSpPr>
                <a:spLocks noChangeShapeType="1"/>
              </p:cNvSpPr>
              <p:nvPr/>
            </p:nvSpPr>
            <p:spPr bwMode="auto">
              <a:xfrm>
                <a:off x="2784"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0" name="Line 187">
                <a:extLst>
                  <a:ext uri="{FF2B5EF4-FFF2-40B4-BE49-F238E27FC236}">
                    <a16:creationId xmlns:a16="http://schemas.microsoft.com/office/drawing/2014/main" id="{B3BC6A65-98D9-4C71-BAC8-DDB2122DC5BB}"/>
                  </a:ext>
                </a:extLst>
              </p:cNvPr>
              <p:cNvSpPr>
                <a:spLocks noChangeShapeType="1"/>
              </p:cNvSpPr>
              <p:nvPr/>
            </p:nvSpPr>
            <p:spPr bwMode="auto">
              <a:xfrm>
                <a:off x="2784"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1" name="Line 188">
                <a:extLst>
                  <a:ext uri="{FF2B5EF4-FFF2-40B4-BE49-F238E27FC236}">
                    <a16:creationId xmlns:a16="http://schemas.microsoft.com/office/drawing/2014/main" id="{E83DC267-F467-4CBD-8663-40D9CEE6C22C}"/>
                  </a:ext>
                </a:extLst>
              </p:cNvPr>
              <p:cNvSpPr>
                <a:spLocks noChangeShapeType="1"/>
              </p:cNvSpPr>
              <p:nvPr/>
            </p:nvSpPr>
            <p:spPr bwMode="auto">
              <a:xfrm>
                <a:off x="2784"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2" name="Line 189">
                <a:extLst>
                  <a:ext uri="{FF2B5EF4-FFF2-40B4-BE49-F238E27FC236}">
                    <a16:creationId xmlns:a16="http://schemas.microsoft.com/office/drawing/2014/main" id="{6E0E8094-5437-4143-8FE0-2D2F72413710}"/>
                  </a:ext>
                </a:extLst>
              </p:cNvPr>
              <p:cNvSpPr>
                <a:spLocks noChangeShapeType="1"/>
              </p:cNvSpPr>
              <p:nvPr/>
            </p:nvSpPr>
            <p:spPr bwMode="auto">
              <a:xfrm>
                <a:off x="2784" y="182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3" name="Line 190">
                <a:extLst>
                  <a:ext uri="{FF2B5EF4-FFF2-40B4-BE49-F238E27FC236}">
                    <a16:creationId xmlns:a16="http://schemas.microsoft.com/office/drawing/2014/main" id="{6341BBCE-2A6E-41EE-B053-28E33E41C5A1}"/>
                  </a:ext>
                </a:extLst>
              </p:cNvPr>
              <p:cNvSpPr>
                <a:spLocks noChangeShapeType="1"/>
              </p:cNvSpPr>
              <p:nvPr/>
            </p:nvSpPr>
            <p:spPr bwMode="auto">
              <a:xfrm>
                <a:off x="278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4" name="Line 191">
                <a:extLst>
                  <a:ext uri="{FF2B5EF4-FFF2-40B4-BE49-F238E27FC236}">
                    <a16:creationId xmlns:a16="http://schemas.microsoft.com/office/drawing/2014/main" id="{40B2FBDB-ABA6-4C06-8365-71BB55A2240B}"/>
                  </a:ext>
                </a:extLst>
              </p:cNvPr>
              <p:cNvSpPr>
                <a:spLocks noChangeShapeType="1"/>
              </p:cNvSpPr>
              <p:nvPr/>
            </p:nvSpPr>
            <p:spPr bwMode="auto">
              <a:xfrm>
                <a:off x="2784" y="192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5" name="Line 192">
                <a:extLst>
                  <a:ext uri="{FF2B5EF4-FFF2-40B4-BE49-F238E27FC236}">
                    <a16:creationId xmlns:a16="http://schemas.microsoft.com/office/drawing/2014/main" id="{1BFC0439-35FB-4946-B6D2-DC58A13F01CC}"/>
                  </a:ext>
                </a:extLst>
              </p:cNvPr>
              <p:cNvSpPr>
                <a:spLocks noChangeShapeType="1"/>
              </p:cNvSpPr>
              <p:nvPr/>
            </p:nvSpPr>
            <p:spPr bwMode="auto">
              <a:xfrm>
                <a:off x="2784" y="196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6" name="Line 193">
                <a:extLst>
                  <a:ext uri="{FF2B5EF4-FFF2-40B4-BE49-F238E27FC236}">
                    <a16:creationId xmlns:a16="http://schemas.microsoft.com/office/drawing/2014/main" id="{36F5B61E-9C60-47B6-995C-2AC83098D9A1}"/>
                  </a:ext>
                </a:extLst>
              </p:cNvPr>
              <p:cNvSpPr>
                <a:spLocks noChangeShapeType="1"/>
              </p:cNvSpPr>
              <p:nvPr/>
            </p:nvSpPr>
            <p:spPr bwMode="auto">
              <a:xfrm>
                <a:off x="2784" y="201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7" name="Line 194">
                <a:extLst>
                  <a:ext uri="{FF2B5EF4-FFF2-40B4-BE49-F238E27FC236}">
                    <a16:creationId xmlns:a16="http://schemas.microsoft.com/office/drawing/2014/main" id="{A34B2DF3-D7D1-4D6A-A9F2-E43EB4AC27D5}"/>
                  </a:ext>
                </a:extLst>
              </p:cNvPr>
              <p:cNvSpPr>
                <a:spLocks noChangeShapeType="1"/>
              </p:cNvSpPr>
              <p:nvPr/>
            </p:nvSpPr>
            <p:spPr bwMode="auto">
              <a:xfrm>
                <a:off x="2784" y="206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8" name="Line 195">
                <a:extLst>
                  <a:ext uri="{FF2B5EF4-FFF2-40B4-BE49-F238E27FC236}">
                    <a16:creationId xmlns:a16="http://schemas.microsoft.com/office/drawing/2014/main" id="{0B84915A-B994-4787-994E-D7A70422E2BE}"/>
                  </a:ext>
                </a:extLst>
              </p:cNvPr>
              <p:cNvSpPr>
                <a:spLocks noChangeShapeType="1"/>
              </p:cNvSpPr>
              <p:nvPr/>
            </p:nvSpPr>
            <p:spPr bwMode="auto">
              <a:xfrm>
                <a:off x="2784" y="211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59" name="Line 196">
                <a:extLst>
                  <a:ext uri="{FF2B5EF4-FFF2-40B4-BE49-F238E27FC236}">
                    <a16:creationId xmlns:a16="http://schemas.microsoft.com/office/drawing/2014/main" id="{4E85713F-23F0-4499-AFAE-7981A706F62B}"/>
                  </a:ext>
                </a:extLst>
              </p:cNvPr>
              <p:cNvSpPr>
                <a:spLocks noChangeShapeType="1"/>
              </p:cNvSpPr>
              <p:nvPr/>
            </p:nvSpPr>
            <p:spPr bwMode="auto">
              <a:xfrm>
                <a:off x="2784" y="216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60" name="Line 197">
                <a:extLst>
                  <a:ext uri="{FF2B5EF4-FFF2-40B4-BE49-F238E27FC236}">
                    <a16:creationId xmlns:a16="http://schemas.microsoft.com/office/drawing/2014/main" id="{611E3414-58FA-42F4-867F-3A4B005047C2}"/>
                  </a:ext>
                </a:extLst>
              </p:cNvPr>
              <p:cNvSpPr>
                <a:spLocks noChangeShapeType="1"/>
              </p:cNvSpPr>
              <p:nvPr/>
            </p:nvSpPr>
            <p:spPr bwMode="auto">
              <a:xfrm>
                <a:off x="2784" y="220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25645" name="Text Box 290">
              <a:extLst>
                <a:ext uri="{FF2B5EF4-FFF2-40B4-BE49-F238E27FC236}">
                  <a16:creationId xmlns:a16="http://schemas.microsoft.com/office/drawing/2014/main" id="{03B2C795-8283-4F91-9CC0-8DC80CC8FDD4}"/>
                </a:ext>
              </a:extLst>
            </p:cNvPr>
            <p:cNvSpPr txBox="1">
              <a:spLocks noChangeArrowheads="1"/>
            </p:cNvSpPr>
            <p:nvPr/>
          </p:nvSpPr>
          <p:spPr bwMode="auto">
            <a:xfrm>
              <a:off x="946" y="3862"/>
              <a:ext cx="7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Raw Text</a:t>
              </a:r>
            </a:p>
          </p:txBody>
        </p:sp>
      </p:grpSp>
      <p:grpSp>
        <p:nvGrpSpPr>
          <p:cNvPr id="15" name="Group 298">
            <a:extLst>
              <a:ext uri="{FF2B5EF4-FFF2-40B4-BE49-F238E27FC236}">
                <a16:creationId xmlns:a16="http://schemas.microsoft.com/office/drawing/2014/main" id="{13AF8C83-9932-4B3C-8E27-04DE1E6EFB84}"/>
              </a:ext>
            </a:extLst>
          </p:cNvPr>
          <p:cNvGrpSpPr>
            <a:grpSpLocks/>
          </p:cNvGrpSpPr>
          <p:nvPr/>
        </p:nvGrpSpPr>
        <p:grpSpPr bwMode="auto">
          <a:xfrm>
            <a:off x="6538913" y="4953000"/>
            <a:ext cx="2528887" cy="1793875"/>
            <a:chOff x="3552" y="3120"/>
            <a:chExt cx="1593" cy="1130"/>
          </a:xfrm>
        </p:grpSpPr>
        <p:sp>
          <p:nvSpPr>
            <p:cNvPr id="25612" name="Line 260">
              <a:extLst>
                <a:ext uri="{FF2B5EF4-FFF2-40B4-BE49-F238E27FC236}">
                  <a16:creationId xmlns:a16="http://schemas.microsoft.com/office/drawing/2014/main" id="{8EBF0EB7-00B6-47C3-AED0-2A04F78B6768}"/>
                </a:ext>
              </a:extLst>
            </p:cNvPr>
            <p:cNvSpPr>
              <a:spLocks noChangeShapeType="1"/>
            </p:cNvSpPr>
            <p:nvPr/>
          </p:nvSpPr>
          <p:spPr bwMode="auto">
            <a:xfrm>
              <a:off x="3552" y="3481"/>
              <a:ext cx="7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25613" name="Group 294">
              <a:extLst>
                <a:ext uri="{FF2B5EF4-FFF2-40B4-BE49-F238E27FC236}">
                  <a16:creationId xmlns:a16="http://schemas.microsoft.com/office/drawing/2014/main" id="{0E2E7F2B-1713-483C-927E-CC46374BEB4D}"/>
                </a:ext>
              </a:extLst>
            </p:cNvPr>
            <p:cNvGrpSpPr>
              <a:grpSpLocks/>
            </p:cNvGrpSpPr>
            <p:nvPr/>
          </p:nvGrpSpPr>
          <p:grpSpPr bwMode="auto">
            <a:xfrm>
              <a:off x="4032" y="3120"/>
              <a:ext cx="1113" cy="1130"/>
              <a:chOff x="4032" y="3120"/>
              <a:chExt cx="1113" cy="1130"/>
            </a:xfrm>
          </p:grpSpPr>
          <p:grpSp>
            <p:nvGrpSpPr>
              <p:cNvPr id="25614" name="Group 261">
                <a:extLst>
                  <a:ext uri="{FF2B5EF4-FFF2-40B4-BE49-F238E27FC236}">
                    <a16:creationId xmlns:a16="http://schemas.microsoft.com/office/drawing/2014/main" id="{CEE8CC48-B5A9-4EC9-A7FF-374ECAD53F98}"/>
                  </a:ext>
                </a:extLst>
              </p:cNvPr>
              <p:cNvGrpSpPr>
                <a:grpSpLocks/>
              </p:cNvGrpSpPr>
              <p:nvPr/>
            </p:nvGrpSpPr>
            <p:grpSpPr bwMode="auto">
              <a:xfrm>
                <a:off x="4272" y="3120"/>
                <a:ext cx="624" cy="720"/>
                <a:chOff x="672" y="1104"/>
                <a:chExt cx="624" cy="720"/>
              </a:xfrm>
            </p:grpSpPr>
            <p:sp>
              <p:nvSpPr>
                <p:cNvPr id="25616" name="Rectangle 262">
                  <a:extLst>
                    <a:ext uri="{FF2B5EF4-FFF2-40B4-BE49-F238E27FC236}">
                      <a16:creationId xmlns:a16="http://schemas.microsoft.com/office/drawing/2014/main" id="{C754FF30-ADFB-411A-860A-C3291452CE0C}"/>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17" name="Line 263">
                  <a:extLst>
                    <a:ext uri="{FF2B5EF4-FFF2-40B4-BE49-F238E27FC236}">
                      <a16:creationId xmlns:a16="http://schemas.microsoft.com/office/drawing/2014/main" id="{C43EC277-8C58-4AA8-ABBA-6C9619DB527B}"/>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8" name="Line 264">
                  <a:extLst>
                    <a:ext uri="{FF2B5EF4-FFF2-40B4-BE49-F238E27FC236}">
                      <a16:creationId xmlns:a16="http://schemas.microsoft.com/office/drawing/2014/main" id="{AABF89C5-EDB0-4648-A3F5-00607961E3B2}"/>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19" name="Line 265">
                  <a:extLst>
                    <a:ext uri="{FF2B5EF4-FFF2-40B4-BE49-F238E27FC236}">
                      <a16:creationId xmlns:a16="http://schemas.microsoft.com/office/drawing/2014/main" id="{7413BB22-21BE-48E3-A27A-0905E42ABA49}"/>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0" name="Line 266">
                  <a:extLst>
                    <a:ext uri="{FF2B5EF4-FFF2-40B4-BE49-F238E27FC236}">
                      <a16:creationId xmlns:a16="http://schemas.microsoft.com/office/drawing/2014/main" id="{A2E707EC-59C3-4D6E-A84C-2DD003134A33}"/>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1" name="Line 267">
                  <a:extLst>
                    <a:ext uri="{FF2B5EF4-FFF2-40B4-BE49-F238E27FC236}">
                      <a16:creationId xmlns:a16="http://schemas.microsoft.com/office/drawing/2014/main" id="{DEF2D092-43E9-4298-A8B3-8A850B478F3A}"/>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2" name="Line 268">
                  <a:extLst>
                    <a:ext uri="{FF2B5EF4-FFF2-40B4-BE49-F238E27FC236}">
                      <a16:creationId xmlns:a16="http://schemas.microsoft.com/office/drawing/2014/main" id="{2E9ED451-A782-44C1-96E0-528283F9DE50}"/>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3" name="Line 269">
                  <a:extLst>
                    <a:ext uri="{FF2B5EF4-FFF2-40B4-BE49-F238E27FC236}">
                      <a16:creationId xmlns:a16="http://schemas.microsoft.com/office/drawing/2014/main" id="{4BE69CD2-8C84-4BC2-9283-285E899106E6}"/>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4" name="Line 270">
                  <a:extLst>
                    <a:ext uri="{FF2B5EF4-FFF2-40B4-BE49-F238E27FC236}">
                      <a16:creationId xmlns:a16="http://schemas.microsoft.com/office/drawing/2014/main" id="{8C77862B-F13C-482E-B266-D27763FC809C}"/>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5" name="Line 271">
                  <a:extLst>
                    <a:ext uri="{FF2B5EF4-FFF2-40B4-BE49-F238E27FC236}">
                      <a16:creationId xmlns:a16="http://schemas.microsoft.com/office/drawing/2014/main" id="{C4D37F2E-530C-4DC3-A2F0-5C81E1467F9D}"/>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6" name="Line 272">
                  <a:extLst>
                    <a:ext uri="{FF2B5EF4-FFF2-40B4-BE49-F238E27FC236}">
                      <a16:creationId xmlns:a16="http://schemas.microsoft.com/office/drawing/2014/main" id="{78D095A5-E3DD-4CD1-8E9A-78678A9A8D22}"/>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7" name="Line 273">
                  <a:extLst>
                    <a:ext uri="{FF2B5EF4-FFF2-40B4-BE49-F238E27FC236}">
                      <a16:creationId xmlns:a16="http://schemas.microsoft.com/office/drawing/2014/main" id="{856F18F7-D38F-4A39-8EA9-05D2D70D8C19}"/>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8" name="Line 274">
                  <a:extLst>
                    <a:ext uri="{FF2B5EF4-FFF2-40B4-BE49-F238E27FC236}">
                      <a16:creationId xmlns:a16="http://schemas.microsoft.com/office/drawing/2014/main" id="{528C9DEE-6765-4FC9-A926-7050EA2E443A}"/>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29" name="Line 275">
                  <a:extLst>
                    <a:ext uri="{FF2B5EF4-FFF2-40B4-BE49-F238E27FC236}">
                      <a16:creationId xmlns:a16="http://schemas.microsoft.com/office/drawing/2014/main" id="{9DFF1350-B05B-4C35-9CA2-5B47B0C4CCC2}"/>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30" name="Line 276">
                  <a:extLst>
                    <a:ext uri="{FF2B5EF4-FFF2-40B4-BE49-F238E27FC236}">
                      <a16:creationId xmlns:a16="http://schemas.microsoft.com/office/drawing/2014/main" id="{8B673973-0585-4F81-9DE4-3526B7EA9F9E}"/>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31" name="Line 277">
                  <a:extLst>
                    <a:ext uri="{FF2B5EF4-FFF2-40B4-BE49-F238E27FC236}">
                      <a16:creationId xmlns:a16="http://schemas.microsoft.com/office/drawing/2014/main" id="{0CA41705-1386-4CE8-A998-9D7CA63FABF5}"/>
                    </a:ext>
                  </a:extLst>
                </p:cNvPr>
                <p:cNvSpPr>
                  <a:spLocks noChangeShapeType="1"/>
                </p:cNvSpPr>
                <p:nvPr/>
              </p:nvSpPr>
              <p:spPr bwMode="auto">
                <a:xfrm>
                  <a:off x="768" y="115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2" name="Line 278">
                  <a:extLst>
                    <a:ext uri="{FF2B5EF4-FFF2-40B4-BE49-F238E27FC236}">
                      <a16:creationId xmlns:a16="http://schemas.microsoft.com/office/drawing/2014/main" id="{9EBFE20F-5037-4E86-8F9E-FF1CF87914E6}"/>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3" name="Line 279">
                  <a:extLst>
                    <a:ext uri="{FF2B5EF4-FFF2-40B4-BE49-F238E27FC236}">
                      <a16:creationId xmlns:a16="http://schemas.microsoft.com/office/drawing/2014/main" id="{1A6B9E03-5B30-49FE-83EE-86E7C6134F66}"/>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4" name="Line 280">
                  <a:extLst>
                    <a:ext uri="{FF2B5EF4-FFF2-40B4-BE49-F238E27FC236}">
                      <a16:creationId xmlns:a16="http://schemas.microsoft.com/office/drawing/2014/main" id="{9445C421-15B2-44AA-A54F-D0A6CB8AB0B5}"/>
                    </a:ext>
                  </a:extLst>
                </p:cNvPr>
                <p:cNvSpPr>
                  <a:spLocks noChangeShapeType="1"/>
                </p:cNvSpPr>
                <p:nvPr/>
              </p:nvSpPr>
              <p:spPr bwMode="auto">
                <a:xfrm>
                  <a:off x="720" y="139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5" name="Line 281">
                  <a:extLst>
                    <a:ext uri="{FF2B5EF4-FFF2-40B4-BE49-F238E27FC236}">
                      <a16:creationId xmlns:a16="http://schemas.microsoft.com/office/drawing/2014/main" id="{2A2B394C-83F6-4AAF-8A66-785837925636}"/>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6" name="Line 282">
                  <a:extLst>
                    <a:ext uri="{FF2B5EF4-FFF2-40B4-BE49-F238E27FC236}">
                      <a16:creationId xmlns:a16="http://schemas.microsoft.com/office/drawing/2014/main" id="{F0325CE0-EF5F-419B-A8EB-4B77078BE782}"/>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7" name="Line 283">
                  <a:extLst>
                    <a:ext uri="{FF2B5EF4-FFF2-40B4-BE49-F238E27FC236}">
                      <a16:creationId xmlns:a16="http://schemas.microsoft.com/office/drawing/2014/main" id="{F24F844E-9AF7-4B9F-9CD4-A43B27B04C9B}"/>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8" name="Line 284">
                  <a:extLst>
                    <a:ext uri="{FF2B5EF4-FFF2-40B4-BE49-F238E27FC236}">
                      <a16:creationId xmlns:a16="http://schemas.microsoft.com/office/drawing/2014/main" id="{8B36A852-45EA-42D7-B926-CB137A49167E}"/>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39" name="Line 285">
                  <a:extLst>
                    <a:ext uri="{FF2B5EF4-FFF2-40B4-BE49-F238E27FC236}">
                      <a16:creationId xmlns:a16="http://schemas.microsoft.com/office/drawing/2014/main" id="{BDB00C0B-BCAA-4CD1-82E6-01B1FF9A1B0E}"/>
                    </a:ext>
                  </a:extLst>
                </p:cNvPr>
                <p:cNvSpPr>
                  <a:spLocks noChangeShapeType="1"/>
                </p:cNvSpPr>
                <p:nvPr/>
              </p:nvSpPr>
              <p:spPr bwMode="auto">
                <a:xfrm>
                  <a:off x="720"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0" name="Line 286">
                  <a:extLst>
                    <a:ext uri="{FF2B5EF4-FFF2-40B4-BE49-F238E27FC236}">
                      <a16:creationId xmlns:a16="http://schemas.microsoft.com/office/drawing/2014/main" id="{F01C7626-0CEE-4D11-9F10-CC9CDB22154F}"/>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1" name="Line 287">
                  <a:extLst>
                    <a:ext uri="{FF2B5EF4-FFF2-40B4-BE49-F238E27FC236}">
                      <a16:creationId xmlns:a16="http://schemas.microsoft.com/office/drawing/2014/main" id="{E4ED1AC2-6D58-4AE1-A3F2-0D96DF52DF00}"/>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2" name="Line 288">
                  <a:extLst>
                    <a:ext uri="{FF2B5EF4-FFF2-40B4-BE49-F238E27FC236}">
                      <a16:creationId xmlns:a16="http://schemas.microsoft.com/office/drawing/2014/main" id="{8953F320-CA8A-4FB4-80B8-AA3FF82319C5}"/>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43" name="Line 289">
                  <a:extLst>
                    <a:ext uri="{FF2B5EF4-FFF2-40B4-BE49-F238E27FC236}">
                      <a16:creationId xmlns:a16="http://schemas.microsoft.com/office/drawing/2014/main" id="{FA31A7E0-41AB-4D4A-B148-DDEF2B26DAAD}"/>
                    </a:ext>
                  </a:extLst>
                </p:cNvPr>
                <p:cNvSpPr>
                  <a:spLocks noChangeShapeType="1"/>
                </p:cNvSpPr>
                <p:nvPr/>
              </p:nvSpPr>
              <p:spPr bwMode="auto">
                <a:xfrm>
                  <a:off x="720" y="177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5615" name="Text Box 291">
                <a:extLst>
                  <a:ext uri="{FF2B5EF4-FFF2-40B4-BE49-F238E27FC236}">
                    <a16:creationId xmlns:a16="http://schemas.microsoft.com/office/drawing/2014/main" id="{F56347BF-85CC-40AB-B828-ECDF7E327B31}"/>
                  </a:ext>
                </a:extLst>
              </p:cNvPr>
              <p:cNvSpPr txBox="1">
                <a:spLocks noChangeArrowheads="1"/>
              </p:cNvSpPr>
              <p:nvPr/>
            </p:nvSpPr>
            <p:spPr bwMode="auto">
              <a:xfrm>
                <a:off x="4032" y="3808"/>
                <a:ext cx="11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t>Automatically</a:t>
                </a:r>
              </a:p>
              <a:p>
                <a:pPr eaLnBrk="1" hangingPunct="1"/>
                <a:r>
                  <a:rPr lang="en-US" altLang="en-US" sz="2000"/>
                  <a:t>Annotated Text</a:t>
                </a:r>
              </a:p>
            </p:txBody>
          </p:sp>
        </p:grpSp>
      </p:grpSp>
      <p:sp>
        <p:nvSpPr>
          <p:cNvPr id="25609" name="Title 1">
            <a:extLst>
              <a:ext uri="{FF2B5EF4-FFF2-40B4-BE49-F238E27FC236}">
                <a16:creationId xmlns:a16="http://schemas.microsoft.com/office/drawing/2014/main" id="{4E94CF9C-4B61-4A30-9307-7229DA27086C}"/>
              </a:ext>
            </a:extLst>
          </p:cNvPr>
          <p:cNvSpPr>
            <a:spLocks noGrp="1"/>
          </p:cNvSpPr>
          <p:nvPr>
            <p:ph type="title"/>
          </p:nvPr>
        </p:nvSpPr>
        <p:spPr>
          <a:xfrm>
            <a:off x="0" y="247744"/>
            <a:ext cx="8991600" cy="1143000"/>
          </a:xfrm>
        </p:spPr>
        <p:txBody>
          <a:bodyPr/>
          <a:lstStyle/>
          <a:p>
            <a:pPr eaLnBrk="1" hangingPunct="1"/>
            <a:r>
              <a:rPr lang="en-US" altLang="en-US" sz="4000" dirty="0">
                <a:solidFill>
                  <a:srgbClr val="0066FF"/>
                </a:solidFill>
                <a:latin typeface="Arial" panose="020B0604020202020204" pitchFamily="34" charset="0"/>
                <a:cs typeface="Arial" panose="020B0604020202020204" pitchFamily="34" charset="0"/>
              </a:rPr>
              <a:t>Empiricist Approach: More Recently</a:t>
            </a:r>
          </a:p>
        </p:txBody>
      </p:sp>
      <p:pic>
        <p:nvPicPr>
          <p:cNvPr id="25610" name="Picture 2" descr="C:\Program Files\Microsoft Office\MEDIA\CAGCAT10\j0292020.wmf">
            <a:extLst>
              <a:ext uri="{FF2B5EF4-FFF2-40B4-BE49-F238E27FC236}">
                <a16:creationId xmlns:a16="http://schemas.microsoft.com/office/drawing/2014/main" id="{CF781065-D9F6-4A4F-AF0A-65B19872E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79" y="1297174"/>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94" name="Group 53293">
            <a:extLst>
              <a:ext uri="{FF2B5EF4-FFF2-40B4-BE49-F238E27FC236}">
                <a16:creationId xmlns:a16="http://schemas.microsoft.com/office/drawing/2014/main" id="{81854F67-FDA8-09BD-D958-BCE9AE20F264}"/>
              </a:ext>
            </a:extLst>
          </p:cNvPr>
          <p:cNvGrpSpPr/>
          <p:nvPr/>
        </p:nvGrpSpPr>
        <p:grpSpPr>
          <a:xfrm>
            <a:off x="6697661" y="1344005"/>
            <a:ext cx="2446339" cy="2462213"/>
            <a:chOff x="6697661" y="1344005"/>
            <a:chExt cx="2446339" cy="2462213"/>
          </a:xfrm>
        </p:grpSpPr>
        <p:grpSp>
          <p:nvGrpSpPr>
            <p:cNvPr id="4" name="Group 63">
              <a:extLst>
                <a:ext uri="{FF2B5EF4-FFF2-40B4-BE49-F238E27FC236}">
                  <a16:creationId xmlns:a16="http://schemas.microsoft.com/office/drawing/2014/main" id="{96934115-21BB-1EAC-4510-63AD3E4F40C8}"/>
                </a:ext>
              </a:extLst>
            </p:cNvPr>
            <p:cNvGrpSpPr>
              <a:grpSpLocks/>
            </p:cNvGrpSpPr>
            <p:nvPr/>
          </p:nvGrpSpPr>
          <p:grpSpPr bwMode="auto">
            <a:xfrm>
              <a:off x="7119936" y="1344005"/>
              <a:ext cx="990601" cy="1143000"/>
              <a:chOff x="672" y="1104"/>
              <a:chExt cx="624" cy="720"/>
            </a:xfrm>
          </p:grpSpPr>
          <p:sp>
            <p:nvSpPr>
              <p:cNvPr id="53262" name="Rectangle 4">
                <a:extLst>
                  <a:ext uri="{FF2B5EF4-FFF2-40B4-BE49-F238E27FC236}">
                    <a16:creationId xmlns:a16="http://schemas.microsoft.com/office/drawing/2014/main" id="{91F04134-BA51-682A-33F0-7FC61C702F84}"/>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53263" name="Line 5">
                <a:extLst>
                  <a:ext uri="{FF2B5EF4-FFF2-40B4-BE49-F238E27FC236}">
                    <a16:creationId xmlns:a16="http://schemas.microsoft.com/office/drawing/2014/main" id="{72B9E344-CBC0-6970-7EF9-D822E8D1F8CE}"/>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64" name="Line 6">
                <a:extLst>
                  <a:ext uri="{FF2B5EF4-FFF2-40B4-BE49-F238E27FC236}">
                    <a16:creationId xmlns:a16="http://schemas.microsoft.com/office/drawing/2014/main" id="{05C6D847-C31F-6938-FB15-4808FC76AC61}"/>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65" name="Line 7">
                <a:extLst>
                  <a:ext uri="{FF2B5EF4-FFF2-40B4-BE49-F238E27FC236}">
                    <a16:creationId xmlns:a16="http://schemas.microsoft.com/office/drawing/2014/main" id="{A6EFFEB6-B9AA-FD19-478F-ED285249C2DA}"/>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66" name="Line 8">
                <a:extLst>
                  <a:ext uri="{FF2B5EF4-FFF2-40B4-BE49-F238E27FC236}">
                    <a16:creationId xmlns:a16="http://schemas.microsoft.com/office/drawing/2014/main" id="{17C781D0-A934-F762-25CA-4EFDAA09DC77}"/>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67" name="Line 9">
                <a:extLst>
                  <a:ext uri="{FF2B5EF4-FFF2-40B4-BE49-F238E27FC236}">
                    <a16:creationId xmlns:a16="http://schemas.microsoft.com/office/drawing/2014/main" id="{1C586547-BAA3-E752-236B-F0AAEF05A3C4}"/>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68" name="Line 10">
                <a:extLst>
                  <a:ext uri="{FF2B5EF4-FFF2-40B4-BE49-F238E27FC236}">
                    <a16:creationId xmlns:a16="http://schemas.microsoft.com/office/drawing/2014/main" id="{F545FC94-55E4-B669-3EFA-99B3283F5032}"/>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69" name="Line 11">
                <a:extLst>
                  <a:ext uri="{FF2B5EF4-FFF2-40B4-BE49-F238E27FC236}">
                    <a16:creationId xmlns:a16="http://schemas.microsoft.com/office/drawing/2014/main" id="{9C95D6D6-489C-6CF7-B75F-8C4ECB41FCF6}"/>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0" name="Line 12">
                <a:extLst>
                  <a:ext uri="{FF2B5EF4-FFF2-40B4-BE49-F238E27FC236}">
                    <a16:creationId xmlns:a16="http://schemas.microsoft.com/office/drawing/2014/main" id="{529BA25B-D0AC-E649-7C43-2BD28308437D}"/>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1" name="Line 13">
                <a:extLst>
                  <a:ext uri="{FF2B5EF4-FFF2-40B4-BE49-F238E27FC236}">
                    <a16:creationId xmlns:a16="http://schemas.microsoft.com/office/drawing/2014/main" id="{723A27EC-AD54-0A79-83FE-F4EA8209D8A5}"/>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2" name="Line 14">
                <a:extLst>
                  <a:ext uri="{FF2B5EF4-FFF2-40B4-BE49-F238E27FC236}">
                    <a16:creationId xmlns:a16="http://schemas.microsoft.com/office/drawing/2014/main" id="{FB2447B7-689D-2153-1494-1B5C60AD88D1}"/>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3" name="Line 15">
                <a:extLst>
                  <a:ext uri="{FF2B5EF4-FFF2-40B4-BE49-F238E27FC236}">
                    <a16:creationId xmlns:a16="http://schemas.microsoft.com/office/drawing/2014/main" id="{A0EA23DA-97C0-F944-5B91-9D995809A9D2}"/>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4" name="Line 16">
                <a:extLst>
                  <a:ext uri="{FF2B5EF4-FFF2-40B4-BE49-F238E27FC236}">
                    <a16:creationId xmlns:a16="http://schemas.microsoft.com/office/drawing/2014/main" id="{B43122FC-87B2-2569-91FC-841FC5CDEA22}"/>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5" name="Line 17">
                <a:extLst>
                  <a:ext uri="{FF2B5EF4-FFF2-40B4-BE49-F238E27FC236}">
                    <a16:creationId xmlns:a16="http://schemas.microsoft.com/office/drawing/2014/main" id="{F13AC175-6F3D-38FA-085E-127CA5261782}"/>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6" name="Line 18">
                <a:extLst>
                  <a:ext uri="{FF2B5EF4-FFF2-40B4-BE49-F238E27FC236}">
                    <a16:creationId xmlns:a16="http://schemas.microsoft.com/office/drawing/2014/main" id="{7D66DF49-8FFE-2A1F-956D-ED4565FCBCAB}"/>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78" name="Line 21">
                <a:extLst>
                  <a:ext uri="{FF2B5EF4-FFF2-40B4-BE49-F238E27FC236}">
                    <a16:creationId xmlns:a16="http://schemas.microsoft.com/office/drawing/2014/main" id="{FBFA59CC-2245-0B47-136A-D0C59E497A34}"/>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79" name="Line 22">
                <a:extLst>
                  <a:ext uri="{FF2B5EF4-FFF2-40B4-BE49-F238E27FC236}">
                    <a16:creationId xmlns:a16="http://schemas.microsoft.com/office/drawing/2014/main" id="{27B3A751-CD18-0EF8-C606-FB3ED762E5AD}"/>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1" name="Line 24">
                <a:extLst>
                  <a:ext uri="{FF2B5EF4-FFF2-40B4-BE49-F238E27FC236}">
                    <a16:creationId xmlns:a16="http://schemas.microsoft.com/office/drawing/2014/main" id="{6ABD1D6B-D23F-AADB-45DB-30058849AC82}"/>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2" name="Line 25">
                <a:extLst>
                  <a:ext uri="{FF2B5EF4-FFF2-40B4-BE49-F238E27FC236}">
                    <a16:creationId xmlns:a16="http://schemas.microsoft.com/office/drawing/2014/main" id="{BE5A2251-B8C1-15D8-ACB0-959DBB3DAC9D}"/>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3" name="Line 26">
                <a:extLst>
                  <a:ext uri="{FF2B5EF4-FFF2-40B4-BE49-F238E27FC236}">
                    <a16:creationId xmlns:a16="http://schemas.microsoft.com/office/drawing/2014/main" id="{E9C4E0D9-0D29-4416-C05A-9371C4964594}"/>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4" name="Line 27">
                <a:extLst>
                  <a:ext uri="{FF2B5EF4-FFF2-40B4-BE49-F238E27FC236}">
                    <a16:creationId xmlns:a16="http://schemas.microsoft.com/office/drawing/2014/main" id="{06B0B04C-CFF8-4C92-FAE7-8196263285F5}"/>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6" name="Line 29">
                <a:extLst>
                  <a:ext uri="{FF2B5EF4-FFF2-40B4-BE49-F238E27FC236}">
                    <a16:creationId xmlns:a16="http://schemas.microsoft.com/office/drawing/2014/main" id="{EECDE3C4-19C8-2B60-7ADB-84ACB8EC0E57}"/>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7" name="Line 30">
                <a:extLst>
                  <a:ext uri="{FF2B5EF4-FFF2-40B4-BE49-F238E27FC236}">
                    <a16:creationId xmlns:a16="http://schemas.microsoft.com/office/drawing/2014/main" id="{81FF8697-40DC-536A-4962-AD8170F55B0B}"/>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88" name="Line 31">
                <a:extLst>
                  <a:ext uri="{FF2B5EF4-FFF2-40B4-BE49-F238E27FC236}">
                    <a16:creationId xmlns:a16="http://schemas.microsoft.com/office/drawing/2014/main" id="{EF165551-C18D-A7D4-87A1-46ABEB409B70}"/>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 name="Group 64">
              <a:extLst>
                <a:ext uri="{FF2B5EF4-FFF2-40B4-BE49-F238E27FC236}">
                  <a16:creationId xmlns:a16="http://schemas.microsoft.com/office/drawing/2014/main" id="{180009E0-96B1-A97D-D76C-768FA647A72B}"/>
                </a:ext>
              </a:extLst>
            </p:cNvPr>
            <p:cNvGrpSpPr>
              <a:grpSpLocks/>
            </p:cNvGrpSpPr>
            <p:nvPr/>
          </p:nvGrpSpPr>
          <p:grpSpPr bwMode="auto">
            <a:xfrm>
              <a:off x="7272336" y="1496405"/>
              <a:ext cx="990601" cy="1143000"/>
              <a:chOff x="672" y="1104"/>
              <a:chExt cx="624" cy="720"/>
            </a:xfrm>
          </p:grpSpPr>
          <p:sp>
            <p:nvSpPr>
              <p:cNvPr id="25841" name="Rectangle 65">
                <a:extLst>
                  <a:ext uri="{FF2B5EF4-FFF2-40B4-BE49-F238E27FC236}">
                    <a16:creationId xmlns:a16="http://schemas.microsoft.com/office/drawing/2014/main" id="{AE8FBEF8-D1F9-723F-09B2-2CFC4E7CD123}"/>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842" name="Line 66">
                <a:extLst>
                  <a:ext uri="{FF2B5EF4-FFF2-40B4-BE49-F238E27FC236}">
                    <a16:creationId xmlns:a16="http://schemas.microsoft.com/office/drawing/2014/main" id="{AE3AD7D0-8ED0-9000-90BD-35F43EF69BB7}"/>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3" name="Line 67">
                <a:extLst>
                  <a:ext uri="{FF2B5EF4-FFF2-40B4-BE49-F238E27FC236}">
                    <a16:creationId xmlns:a16="http://schemas.microsoft.com/office/drawing/2014/main" id="{554ED2A0-C9FB-E67D-F381-32604D356C2C}"/>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4" name="Line 68">
                <a:extLst>
                  <a:ext uri="{FF2B5EF4-FFF2-40B4-BE49-F238E27FC236}">
                    <a16:creationId xmlns:a16="http://schemas.microsoft.com/office/drawing/2014/main" id="{9C94D649-D023-9D1A-9D5F-F79A0B7989C9}"/>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5" name="Line 69">
                <a:extLst>
                  <a:ext uri="{FF2B5EF4-FFF2-40B4-BE49-F238E27FC236}">
                    <a16:creationId xmlns:a16="http://schemas.microsoft.com/office/drawing/2014/main" id="{2C8240B8-2F8D-70AD-10BD-89EA06CAED7E}"/>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6" name="Line 70">
                <a:extLst>
                  <a:ext uri="{FF2B5EF4-FFF2-40B4-BE49-F238E27FC236}">
                    <a16:creationId xmlns:a16="http://schemas.microsoft.com/office/drawing/2014/main" id="{469843C0-CE1D-957C-9A69-3CFDA49DB70D}"/>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7" name="Line 71">
                <a:extLst>
                  <a:ext uri="{FF2B5EF4-FFF2-40B4-BE49-F238E27FC236}">
                    <a16:creationId xmlns:a16="http://schemas.microsoft.com/office/drawing/2014/main" id="{0EFC068A-6727-0C59-54E3-2001CC49ABE2}"/>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8" name="Line 72">
                <a:extLst>
                  <a:ext uri="{FF2B5EF4-FFF2-40B4-BE49-F238E27FC236}">
                    <a16:creationId xmlns:a16="http://schemas.microsoft.com/office/drawing/2014/main" id="{F3E6B847-5535-E009-E09C-FB75BFAFE8C7}"/>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49" name="Line 73">
                <a:extLst>
                  <a:ext uri="{FF2B5EF4-FFF2-40B4-BE49-F238E27FC236}">
                    <a16:creationId xmlns:a16="http://schemas.microsoft.com/office/drawing/2014/main" id="{D2E4AFE9-FF5B-32C6-433D-168BCD646DDB}"/>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50" name="Line 74">
                <a:extLst>
                  <a:ext uri="{FF2B5EF4-FFF2-40B4-BE49-F238E27FC236}">
                    <a16:creationId xmlns:a16="http://schemas.microsoft.com/office/drawing/2014/main" id="{2A009466-DDA9-D609-9FA0-1D92B8E24BE3}"/>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51" name="Line 75">
                <a:extLst>
                  <a:ext uri="{FF2B5EF4-FFF2-40B4-BE49-F238E27FC236}">
                    <a16:creationId xmlns:a16="http://schemas.microsoft.com/office/drawing/2014/main" id="{4D570CA6-E752-607D-1D17-9312561FD6AE}"/>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52" name="Line 76">
                <a:extLst>
                  <a:ext uri="{FF2B5EF4-FFF2-40B4-BE49-F238E27FC236}">
                    <a16:creationId xmlns:a16="http://schemas.microsoft.com/office/drawing/2014/main" id="{9814BC1A-8F2E-7BF4-1D82-1658867E4944}"/>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53" name="Line 77">
                <a:extLst>
                  <a:ext uri="{FF2B5EF4-FFF2-40B4-BE49-F238E27FC236}">
                    <a16:creationId xmlns:a16="http://schemas.microsoft.com/office/drawing/2014/main" id="{C49A9C5A-7280-ACB1-3E14-9E8FA6994A73}"/>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54" name="Line 78">
                <a:extLst>
                  <a:ext uri="{FF2B5EF4-FFF2-40B4-BE49-F238E27FC236}">
                    <a16:creationId xmlns:a16="http://schemas.microsoft.com/office/drawing/2014/main" id="{1B411217-5739-2912-406D-654DA3ED1BF8}"/>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55" name="Line 79">
                <a:extLst>
                  <a:ext uri="{FF2B5EF4-FFF2-40B4-BE49-F238E27FC236}">
                    <a16:creationId xmlns:a16="http://schemas.microsoft.com/office/drawing/2014/main" id="{70D94B63-112F-75D4-1B3A-769FE428D97E}"/>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249" name="Line 81">
                <a:extLst>
                  <a:ext uri="{FF2B5EF4-FFF2-40B4-BE49-F238E27FC236}">
                    <a16:creationId xmlns:a16="http://schemas.microsoft.com/office/drawing/2014/main" id="{EE250801-08AF-026F-FBD6-B4B67B26FCD7}"/>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1" name="Line 82">
                <a:extLst>
                  <a:ext uri="{FF2B5EF4-FFF2-40B4-BE49-F238E27FC236}">
                    <a16:creationId xmlns:a16="http://schemas.microsoft.com/office/drawing/2014/main" id="{8C0C36EF-6078-A9D4-81A5-5982306F96F5}"/>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3" name="Line 84">
                <a:extLst>
                  <a:ext uri="{FF2B5EF4-FFF2-40B4-BE49-F238E27FC236}">
                    <a16:creationId xmlns:a16="http://schemas.microsoft.com/office/drawing/2014/main" id="{661C3F9A-AD3F-9C0A-7BAE-091AF1C8E47B}"/>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4" name="Line 85">
                <a:extLst>
                  <a:ext uri="{FF2B5EF4-FFF2-40B4-BE49-F238E27FC236}">
                    <a16:creationId xmlns:a16="http://schemas.microsoft.com/office/drawing/2014/main" id="{4079C140-22D6-873C-4829-204B3EEC6F33}"/>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5" name="Line 86">
                <a:extLst>
                  <a:ext uri="{FF2B5EF4-FFF2-40B4-BE49-F238E27FC236}">
                    <a16:creationId xmlns:a16="http://schemas.microsoft.com/office/drawing/2014/main" id="{08D33B15-2A05-0249-56F4-57DC1097EF9E}"/>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6" name="Line 87">
                <a:extLst>
                  <a:ext uri="{FF2B5EF4-FFF2-40B4-BE49-F238E27FC236}">
                    <a16:creationId xmlns:a16="http://schemas.microsoft.com/office/drawing/2014/main" id="{374FE26A-C500-5B1A-C711-001A87514320}"/>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8" name="Line 89">
                <a:extLst>
                  <a:ext uri="{FF2B5EF4-FFF2-40B4-BE49-F238E27FC236}">
                    <a16:creationId xmlns:a16="http://schemas.microsoft.com/office/drawing/2014/main" id="{5B52E382-992B-DE7C-D905-6B6A15439B78}"/>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59" name="Line 90">
                <a:extLst>
                  <a:ext uri="{FF2B5EF4-FFF2-40B4-BE49-F238E27FC236}">
                    <a16:creationId xmlns:a16="http://schemas.microsoft.com/office/drawing/2014/main" id="{979DA879-7EC6-17A6-281A-AE81DF8369AD}"/>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3260" name="Line 91">
                <a:extLst>
                  <a:ext uri="{FF2B5EF4-FFF2-40B4-BE49-F238E27FC236}">
                    <a16:creationId xmlns:a16="http://schemas.microsoft.com/office/drawing/2014/main" id="{F597B912-39EF-211D-961A-263452D02A72}"/>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6" name="Group 93">
              <a:extLst>
                <a:ext uri="{FF2B5EF4-FFF2-40B4-BE49-F238E27FC236}">
                  <a16:creationId xmlns:a16="http://schemas.microsoft.com/office/drawing/2014/main" id="{952CDBB3-CF7D-A5CA-075C-1EBBC406A44A}"/>
                </a:ext>
              </a:extLst>
            </p:cNvPr>
            <p:cNvGrpSpPr>
              <a:grpSpLocks/>
            </p:cNvGrpSpPr>
            <p:nvPr/>
          </p:nvGrpSpPr>
          <p:grpSpPr bwMode="auto">
            <a:xfrm>
              <a:off x="7424736" y="1648805"/>
              <a:ext cx="990601" cy="1143000"/>
              <a:chOff x="672" y="1104"/>
              <a:chExt cx="624" cy="720"/>
            </a:xfrm>
          </p:grpSpPr>
          <p:sp>
            <p:nvSpPr>
              <p:cNvPr id="25606" name="Rectangle 94">
                <a:extLst>
                  <a:ext uri="{FF2B5EF4-FFF2-40B4-BE49-F238E27FC236}">
                    <a16:creationId xmlns:a16="http://schemas.microsoft.com/office/drawing/2014/main" id="{F170988F-F001-D376-C9F1-4934FAFE14E9}"/>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25607" name="Line 95">
                <a:extLst>
                  <a:ext uri="{FF2B5EF4-FFF2-40B4-BE49-F238E27FC236}">
                    <a16:creationId xmlns:a16="http://schemas.microsoft.com/office/drawing/2014/main" id="{DB7E918E-B061-AE5F-E56F-7C02FD7704A5}"/>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08" name="Line 96">
                <a:extLst>
                  <a:ext uri="{FF2B5EF4-FFF2-40B4-BE49-F238E27FC236}">
                    <a16:creationId xmlns:a16="http://schemas.microsoft.com/office/drawing/2014/main" id="{D26BC204-6326-66AC-8C81-281C162070B1}"/>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66" name="Line 97">
                <a:extLst>
                  <a:ext uri="{FF2B5EF4-FFF2-40B4-BE49-F238E27FC236}">
                    <a16:creationId xmlns:a16="http://schemas.microsoft.com/office/drawing/2014/main" id="{CD412BCA-8F32-79F0-E8E0-02329892F217}"/>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667" name="Line 98">
                <a:extLst>
                  <a:ext uri="{FF2B5EF4-FFF2-40B4-BE49-F238E27FC236}">
                    <a16:creationId xmlns:a16="http://schemas.microsoft.com/office/drawing/2014/main" id="{255436C6-83A6-E25A-15F3-21EA8C3E49A8}"/>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18" name="Line 99">
                <a:extLst>
                  <a:ext uri="{FF2B5EF4-FFF2-40B4-BE49-F238E27FC236}">
                    <a16:creationId xmlns:a16="http://schemas.microsoft.com/office/drawing/2014/main" id="{158E8457-D91E-82DE-D2C2-C392C28AB6C1}"/>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19" name="Line 100">
                <a:extLst>
                  <a:ext uri="{FF2B5EF4-FFF2-40B4-BE49-F238E27FC236}">
                    <a16:creationId xmlns:a16="http://schemas.microsoft.com/office/drawing/2014/main" id="{86CC2E62-268A-DA8D-D5D5-9EDAC1469494}"/>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0" name="Line 101">
                <a:extLst>
                  <a:ext uri="{FF2B5EF4-FFF2-40B4-BE49-F238E27FC236}">
                    <a16:creationId xmlns:a16="http://schemas.microsoft.com/office/drawing/2014/main" id="{793E02B9-6730-1AF2-D97B-DBA52A0C6F6E}"/>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1" name="Line 102">
                <a:extLst>
                  <a:ext uri="{FF2B5EF4-FFF2-40B4-BE49-F238E27FC236}">
                    <a16:creationId xmlns:a16="http://schemas.microsoft.com/office/drawing/2014/main" id="{2CCD36AF-AE9F-9185-76DF-03CE6B8692BD}"/>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2" name="Line 103">
                <a:extLst>
                  <a:ext uri="{FF2B5EF4-FFF2-40B4-BE49-F238E27FC236}">
                    <a16:creationId xmlns:a16="http://schemas.microsoft.com/office/drawing/2014/main" id="{F53AA1E7-382D-594D-029A-142BF62A8A64}"/>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3" name="Line 104">
                <a:extLst>
                  <a:ext uri="{FF2B5EF4-FFF2-40B4-BE49-F238E27FC236}">
                    <a16:creationId xmlns:a16="http://schemas.microsoft.com/office/drawing/2014/main" id="{D5E0ED63-65B1-ED81-C1B1-083055A9E9E3}"/>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4" name="Line 105">
                <a:extLst>
                  <a:ext uri="{FF2B5EF4-FFF2-40B4-BE49-F238E27FC236}">
                    <a16:creationId xmlns:a16="http://schemas.microsoft.com/office/drawing/2014/main" id="{6F35B4AA-EF28-A5A7-6166-19E1428A8D38}"/>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5" name="Line 106">
                <a:extLst>
                  <a:ext uri="{FF2B5EF4-FFF2-40B4-BE49-F238E27FC236}">
                    <a16:creationId xmlns:a16="http://schemas.microsoft.com/office/drawing/2014/main" id="{4973E0F6-F43F-B8A3-CD01-6BF95B42EAB1}"/>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6" name="Line 107">
                <a:extLst>
                  <a:ext uri="{FF2B5EF4-FFF2-40B4-BE49-F238E27FC236}">
                    <a16:creationId xmlns:a16="http://schemas.microsoft.com/office/drawing/2014/main" id="{C41C0B5E-5953-C863-E997-26F8BF0275B8}"/>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7" name="Line 108">
                <a:extLst>
                  <a:ext uri="{FF2B5EF4-FFF2-40B4-BE49-F238E27FC236}">
                    <a16:creationId xmlns:a16="http://schemas.microsoft.com/office/drawing/2014/main" id="{7C0E2158-A419-9225-B453-8C04568B7462}"/>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829" name="Line 110">
                <a:extLst>
                  <a:ext uri="{FF2B5EF4-FFF2-40B4-BE49-F238E27FC236}">
                    <a16:creationId xmlns:a16="http://schemas.microsoft.com/office/drawing/2014/main" id="{F1224437-0065-378C-B0D3-1B3C1856CD0F}"/>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0" name="Line 111">
                <a:extLst>
                  <a:ext uri="{FF2B5EF4-FFF2-40B4-BE49-F238E27FC236}">
                    <a16:creationId xmlns:a16="http://schemas.microsoft.com/office/drawing/2014/main" id="{018B59E9-2094-A7CA-9AD9-55416C6E955E}"/>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2" name="Line 113">
                <a:extLst>
                  <a:ext uri="{FF2B5EF4-FFF2-40B4-BE49-F238E27FC236}">
                    <a16:creationId xmlns:a16="http://schemas.microsoft.com/office/drawing/2014/main" id="{75A2D416-E240-075A-22FD-23164D25A95D}"/>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3" name="Line 114">
                <a:extLst>
                  <a:ext uri="{FF2B5EF4-FFF2-40B4-BE49-F238E27FC236}">
                    <a16:creationId xmlns:a16="http://schemas.microsoft.com/office/drawing/2014/main" id="{B1D1F94E-EB28-D267-30B2-891546FBD87E}"/>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4" name="Line 115">
                <a:extLst>
                  <a:ext uri="{FF2B5EF4-FFF2-40B4-BE49-F238E27FC236}">
                    <a16:creationId xmlns:a16="http://schemas.microsoft.com/office/drawing/2014/main" id="{FDFD8038-3E3B-126C-96AB-A04E5558CDF9}"/>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5" name="Line 116">
                <a:extLst>
                  <a:ext uri="{FF2B5EF4-FFF2-40B4-BE49-F238E27FC236}">
                    <a16:creationId xmlns:a16="http://schemas.microsoft.com/office/drawing/2014/main" id="{E0CE5830-820D-DE9D-E80B-92071EB3A2B1}"/>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7" name="Line 118">
                <a:extLst>
                  <a:ext uri="{FF2B5EF4-FFF2-40B4-BE49-F238E27FC236}">
                    <a16:creationId xmlns:a16="http://schemas.microsoft.com/office/drawing/2014/main" id="{F69A57EB-CC85-5280-31C8-B3D15DE03589}"/>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8" name="Line 119">
                <a:extLst>
                  <a:ext uri="{FF2B5EF4-FFF2-40B4-BE49-F238E27FC236}">
                    <a16:creationId xmlns:a16="http://schemas.microsoft.com/office/drawing/2014/main" id="{6FA40B18-BAA5-36AB-D411-F9AA1A786E28}"/>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839" name="Line 120">
                <a:extLst>
                  <a:ext uri="{FF2B5EF4-FFF2-40B4-BE49-F238E27FC236}">
                    <a16:creationId xmlns:a16="http://schemas.microsoft.com/office/drawing/2014/main" id="{BA9D38FF-C4CE-4C73-A255-1E25C088E9BC}"/>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7" name="Group 122">
              <a:extLst>
                <a:ext uri="{FF2B5EF4-FFF2-40B4-BE49-F238E27FC236}">
                  <a16:creationId xmlns:a16="http://schemas.microsoft.com/office/drawing/2014/main" id="{48896668-3323-CD2E-570C-7BDE2B909054}"/>
                </a:ext>
              </a:extLst>
            </p:cNvPr>
            <p:cNvGrpSpPr>
              <a:grpSpLocks/>
            </p:cNvGrpSpPr>
            <p:nvPr/>
          </p:nvGrpSpPr>
          <p:grpSpPr bwMode="auto">
            <a:xfrm>
              <a:off x="7577137" y="1801205"/>
              <a:ext cx="990601" cy="1143000"/>
              <a:chOff x="672" y="1104"/>
              <a:chExt cx="624" cy="720"/>
            </a:xfrm>
          </p:grpSpPr>
          <p:sp>
            <p:nvSpPr>
              <p:cNvPr id="42" name="Rectangle 123">
                <a:extLst>
                  <a:ext uri="{FF2B5EF4-FFF2-40B4-BE49-F238E27FC236}">
                    <a16:creationId xmlns:a16="http://schemas.microsoft.com/office/drawing/2014/main" id="{1A7F1F2F-3183-D9B7-5071-45D01A590232}"/>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43" name="Line 124">
                <a:extLst>
                  <a:ext uri="{FF2B5EF4-FFF2-40B4-BE49-F238E27FC236}">
                    <a16:creationId xmlns:a16="http://schemas.microsoft.com/office/drawing/2014/main" id="{9C3AFBDD-54EF-87C2-17C0-145D7654BBD3}"/>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4" name="Line 125">
                <a:extLst>
                  <a:ext uri="{FF2B5EF4-FFF2-40B4-BE49-F238E27FC236}">
                    <a16:creationId xmlns:a16="http://schemas.microsoft.com/office/drawing/2014/main" id="{419E1F65-2B50-FF3D-AFA3-536BD08C3510}"/>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5" name="Line 126">
                <a:extLst>
                  <a:ext uri="{FF2B5EF4-FFF2-40B4-BE49-F238E27FC236}">
                    <a16:creationId xmlns:a16="http://schemas.microsoft.com/office/drawing/2014/main" id="{C184FD71-115E-8ADE-52BB-4682229E1754}"/>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6" name="Line 127">
                <a:extLst>
                  <a:ext uri="{FF2B5EF4-FFF2-40B4-BE49-F238E27FC236}">
                    <a16:creationId xmlns:a16="http://schemas.microsoft.com/office/drawing/2014/main" id="{F26B9760-5B24-2F79-625D-023644693723}"/>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7" name="Line 128">
                <a:extLst>
                  <a:ext uri="{FF2B5EF4-FFF2-40B4-BE49-F238E27FC236}">
                    <a16:creationId xmlns:a16="http://schemas.microsoft.com/office/drawing/2014/main" id="{582D95E0-50A7-63DF-D8C9-F2A19AB08C39}"/>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8" name="Line 129">
                <a:extLst>
                  <a:ext uri="{FF2B5EF4-FFF2-40B4-BE49-F238E27FC236}">
                    <a16:creationId xmlns:a16="http://schemas.microsoft.com/office/drawing/2014/main" id="{035C2444-517F-4B6E-C34B-F625867CB39F}"/>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 name="Line 130">
                <a:extLst>
                  <a:ext uri="{FF2B5EF4-FFF2-40B4-BE49-F238E27FC236}">
                    <a16:creationId xmlns:a16="http://schemas.microsoft.com/office/drawing/2014/main" id="{0295B112-0D12-17B3-846E-46BE1B483661}"/>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0" name="Line 131">
                <a:extLst>
                  <a:ext uri="{FF2B5EF4-FFF2-40B4-BE49-F238E27FC236}">
                    <a16:creationId xmlns:a16="http://schemas.microsoft.com/office/drawing/2014/main" id="{30D07022-CFDB-F8E0-FAA0-ED2E4CF21135}"/>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1" name="Line 132">
                <a:extLst>
                  <a:ext uri="{FF2B5EF4-FFF2-40B4-BE49-F238E27FC236}">
                    <a16:creationId xmlns:a16="http://schemas.microsoft.com/office/drawing/2014/main" id="{F995A3FC-E6D5-25B3-75A9-3A6D2BA2A878}"/>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2" name="Line 133">
                <a:extLst>
                  <a:ext uri="{FF2B5EF4-FFF2-40B4-BE49-F238E27FC236}">
                    <a16:creationId xmlns:a16="http://schemas.microsoft.com/office/drawing/2014/main" id="{29B2AC9C-CBAE-DFB3-471A-03C00BFDDDB3}"/>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3" name="Line 134">
                <a:extLst>
                  <a:ext uri="{FF2B5EF4-FFF2-40B4-BE49-F238E27FC236}">
                    <a16:creationId xmlns:a16="http://schemas.microsoft.com/office/drawing/2014/main" id="{BD3CE7B2-F937-3977-DBAE-7B2DEEA416F7}"/>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4" name="Line 135">
                <a:extLst>
                  <a:ext uri="{FF2B5EF4-FFF2-40B4-BE49-F238E27FC236}">
                    <a16:creationId xmlns:a16="http://schemas.microsoft.com/office/drawing/2014/main" id="{FF8B3278-940A-E4D9-8330-6F55DF1FDC2C}"/>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5" name="Line 136">
                <a:extLst>
                  <a:ext uri="{FF2B5EF4-FFF2-40B4-BE49-F238E27FC236}">
                    <a16:creationId xmlns:a16="http://schemas.microsoft.com/office/drawing/2014/main" id="{3B6E14EA-2035-C152-7959-E3909C462171}"/>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6" name="Line 137">
                <a:extLst>
                  <a:ext uri="{FF2B5EF4-FFF2-40B4-BE49-F238E27FC236}">
                    <a16:creationId xmlns:a16="http://schemas.microsoft.com/office/drawing/2014/main" id="{4CA9A1FF-2CFF-BD5C-179E-E5682F081532}"/>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58" name="Line 139">
                <a:extLst>
                  <a:ext uri="{FF2B5EF4-FFF2-40B4-BE49-F238E27FC236}">
                    <a16:creationId xmlns:a16="http://schemas.microsoft.com/office/drawing/2014/main" id="{AE0A3001-BF77-AB16-8688-BD4543536141}"/>
                  </a:ext>
                </a:extLst>
              </p:cNvPr>
              <p:cNvSpPr>
                <a:spLocks noChangeShapeType="1"/>
              </p:cNvSpPr>
              <p:nvPr/>
            </p:nvSpPr>
            <p:spPr bwMode="auto">
              <a:xfrm>
                <a:off x="864" y="124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9" name="Line 140">
                <a:extLst>
                  <a:ext uri="{FF2B5EF4-FFF2-40B4-BE49-F238E27FC236}">
                    <a16:creationId xmlns:a16="http://schemas.microsoft.com/office/drawing/2014/main" id="{C6CE21F8-7B24-6196-B21A-3100540D1B64}"/>
                  </a:ext>
                </a:extLst>
              </p:cNvPr>
              <p:cNvSpPr>
                <a:spLocks noChangeShapeType="1"/>
              </p:cNvSpPr>
              <p:nvPr/>
            </p:nvSpPr>
            <p:spPr bwMode="auto">
              <a:xfrm>
                <a:off x="960" y="134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61" name="Line 142">
                <a:extLst>
                  <a:ext uri="{FF2B5EF4-FFF2-40B4-BE49-F238E27FC236}">
                    <a16:creationId xmlns:a16="http://schemas.microsoft.com/office/drawing/2014/main" id="{CA7E7D4F-8C1A-7649-0436-F9AC3E8410BA}"/>
                  </a:ext>
                </a:extLst>
              </p:cNvPr>
              <p:cNvSpPr>
                <a:spLocks noChangeShapeType="1"/>
              </p:cNvSpPr>
              <p:nvPr/>
            </p:nvSpPr>
            <p:spPr bwMode="auto">
              <a:xfrm>
                <a:off x="1056" y="144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62" name="Line 143">
                <a:extLst>
                  <a:ext uri="{FF2B5EF4-FFF2-40B4-BE49-F238E27FC236}">
                    <a16:creationId xmlns:a16="http://schemas.microsoft.com/office/drawing/2014/main" id="{A54A7E63-3134-A375-850E-547B55F9FA1F}"/>
                  </a:ext>
                </a:extLst>
              </p:cNvPr>
              <p:cNvSpPr>
                <a:spLocks noChangeShapeType="1"/>
              </p:cNvSpPr>
              <p:nvPr/>
            </p:nvSpPr>
            <p:spPr bwMode="auto">
              <a:xfrm>
                <a:off x="768"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63" name="Line 144">
                <a:extLst>
                  <a:ext uri="{FF2B5EF4-FFF2-40B4-BE49-F238E27FC236}">
                    <a16:creationId xmlns:a16="http://schemas.microsoft.com/office/drawing/2014/main" id="{AFCF3F65-E941-6D23-39F4-DA7D12433791}"/>
                  </a:ext>
                </a:extLst>
              </p:cNvPr>
              <p:cNvSpPr>
                <a:spLocks noChangeShapeType="1"/>
              </p:cNvSpPr>
              <p:nvPr/>
            </p:nvSpPr>
            <p:spPr bwMode="auto">
              <a:xfrm>
                <a:off x="1056" y="1536"/>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00" name="Line 145">
                <a:extLst>
                  <a:ext uri="{FF2B5EF4-FFF2-40B4-BE49-F238E27FC236}">
                    <a16:creationId xmlns:a16="http://schemas.microsoft.com/office/drawing/2014/main" id="{512FFD6C-F0E9-BBBC-1D97-C172FA62C450}"/>
                  </a:ext>
                </a:extLst>
              </p:cNvPr>
              <p:cNvSpPr>
                <a:spLocks noChangeShapeType="1"/>
              </p:cNvSpPr>
              <p:nvPr/>
            </p:nvSpPr>
            <p:spPr bwMode="auto">
              <a:xfrm>
                <a:off x="912" y="1584"/>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02" name="Line 147">
                <a:extLst>
                  <a:ext uri="{FF2B5EF4-FFF2-40B4-BE49-F238E27FC236}">
                    <a16:creationId xmlns:a16="http://schemas.microsoft.com/office/drawing/2014/main" id="{FAF7A97E-874D-4C2B-CDE9-F10C60E6BDE8}"/>
                  </a:ext>
                </a:extLst>
              </p:cNvPr>
              <p:cNvSpPr>
                <a:spLocks noChangeShapeType="1"/>
              </p:cNvSpPr>
              <p:nvPr/>
            </p:nvSpPr>
            <p:spPr bwMode="auto">
              <a:xfrm>
                <a:off x="1056" y="1632"/>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03" name="Line 148">
                <a:extLst>
                  <a:ext uri="{FF2B5EF4-FFF2-40B4-BE49-F238E27FC236}">
                    <a16:creationId xmlns:a16="http://schemas.microsoft.com/office/drawing/2014/main" id="{BB251754-D135-C5A8-4B49-39A4F9CA97A0}"/>
                  </a:ext>
                </a:extLst>
              </p:cNvPr>
              <p:cNvSpPr>
                <a:spLocks noChangeShapeType="1"/>
              </p:cNvSpPr>
              <p:nvPr/>
            </p:nvSpPr>
            <p:spPr bwMode="auto">
              <a:xfrm>
                <a:off x="864" y="1680"/>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5604" name="Line 149">
                <a:extLst>
                  <a:ext uri="{FF2B5EF4-FFF2-40B4-BE49-F238E27FC236}">
                    <a16:creationId xmlns:a16="http://schemas.microsoft.com/office/drawing/2014/main" id="{AC1FEE76-DFB4-EF0F-E5FC-E12E4CE3B01F}"/>
                  </a:ext>
                </a:extLst>
              </p:cNvPr>
              <p:cNvSpPr>
                <a:spLocks noChangeShapeType="1"/>
              </p:cNvSpPr>
              <p:nvPr/>
            </p:nvSpPr>
            <p:spPr bwMode="auto">
              <a:xfrm>
                <a:off x="1056" y="1728"/>
                <a:ext cx="14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9" name="Group 151">
              <a:extLst>
                <a:ext uri="{FF2B5EF4-FFF2-40B4-BE49-F238E27FC236}">
                  <a16:creationId xmlns:a16="http://schemas.microsoft.com/office/drawing/2014/main" id="{FB4BC8F5-327B-E38D-E993-91A2F419ADE4}"/>
                </a:ext>
              </a:extLst>
            </p:cNvPr>
            <p:cNvGrpSpPr>
              <a:grpSpLocks/>
            </p:cNvGrpSpPr>
            <p:nvPr/>
          </p:nvGrpSpPr>
          <p:grpSpPr bwMode="auto">
            <a:xfrm>
              <a:off x="7729537" y="1953605"/>
              <a:ext cx="990601" cy="1143000"/>
              <a:chOff x="672" y="1104"/>
              <a:chExt cx="624" cy="720"/>
            </a:xfrm>
          </p:grpSpPr>
          <p:sp>
            <p:nvSpPr>
              <p:cNvPr id="12" name="Rectangle 152">
                <a:extLst>
                  <a:ext uri="{FF2B5EF4-FFF2-40B4-BE49-F238E27FC236}">
                    <a16:creationId xmlns:a16="http://schemas.microsoft.com/office/drawing/2014/main" id="{A0B131F9-AA05-51DA-CA0B-2CF69611F89B}"/>
                  </a:ext>
                </a:extLst>
              </p:cNvPr>
              <p:cNvSpPr>
                <a:spLocks noChangeArrowheads="1"/>
              </p:cNvSpPr>
              <p:nvPr/>
            </p:nvSpPr>
            <p:spPr bwMode="auto">
              <a:xfrm>
                <a:off x="672" y="1104"/>
                <a:ext cx="624" cy="720"/>
              </a:xfrm>
              <a:prstGeom prst="rect">
                <a:avLst/>
              </a:prstGeom>
              <a:solidFill>
                <a:schemeClr val="bg1"/>
              </a:solidFill>
              <a:ln w="1270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p>
            </p:txBody>
          </p:sp>
          <p:sp>
            <p:nvSpPr>
              <p:cNvPr id="14" name="Line 153">
                <a:extLst>
                  <a:ext uri="{FF2B5EF4-FFF2-40B4-BE49-F238E27FC236}">
                    <a16:creationId xmlns:a16="http://schemas.microsoft.com/office/drawing/2014/main" id="{CF6604B4-BD88-6599-D5CD-777796954B5B}"/>
                  </a:ext>
                </a:extLst>
              </p:cNvPr>
              <p:cNvSpPr>
                <a:spLocks noChangeShapeType="1"/>
              </p:cNvSpPr>
              <p:nvPr/>
            </p:nvSpPr>
            <p:spPr bwMode="auto">
              <a:xfrm>
                <a:off x="720" y="115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6" name="Line 154">
                <a:extLst>
                  <a:ext uri="{FF2B5EF4-FFF2-40B4-BE49-F238E27FC236}">
                    <a16:creationId xmlns:a16="http://schemas.microsoft.com/office/drawing/2014/main" id="{7AE887A0-0995-D94A-8283-8666B64F05C9}"/>
                  </a:ext>
                </a:extLst>
              </p:cNvPr>
              <p:cNvSpPr>
                <a:spLocks noChangeShapeType="1"/>
              </p:cNvSpPr>
              <p:nvPr/>
            </p:nvSpPr>
            <p:spPr bwMode="auto">
              <a:xfrm>
                <a:off x="720" y="120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7" name="Line 155">
                <a:extLst>
                  <a:ext uri="{FF2B5EF4-FFF2-40B4-BE49-F238E27FC236}">
                    <a16:creationId xmlns:a16="http://schemas.microsoft.com/office/drawing/2014/main" id="{8CD39473-7B96-36A3-9D6D-1580B7F801B9}"/>
                  </a:ext>
                </a:extLst>
              </p:cNvPr>
              <p:cNvSpPr>
                <a:spLocks noChangeShapeType="1"/>
              </p:cNvSpPr>
              <p:nvPr/>
            </p:nvSpPr>
            <p:spPr bwMode="auto">
              <a:xfrm>
                <a:off x="720" y="124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8" name="Line 156">
                <a:extLst>
                  <a:ext uri="{FF2B5EF4-FFF2-40B4-BE49-F238E27FC236}">
                    <a16:creationId xmlns:a16="http://schemas.microsoft.com/office/drawing/2014/main" id="{C72DCAD8-30EF-81EF-F88E-1650C5339BA7}"/>
                  </a:ext>
                </a:extLst>
              </p:cNvPr>
              <p:cNvSpPr>
                <a:spLocks noChangeShapeType="1"/>
              </p:cNvSpPr>
              <p:nvPr/>
            </p:nvSpPr>
            <p:spPr bwMode="auto">
              <a:xfrm>
                <a:off x="720" y="12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19" name="Line 157">
                <a:extLst>
                  <a:ext uri="{FF2B5EF4-FFF2-40B4-BE49-F238E27FC236}">
                    <a16:creationId xmlns:a16="http://schemas.microsoft.com/office/drawing/2014/main" id="{3CAE9BAE-3F78-DC8E-8239-026DFB357F4D}"/>
                  </a:ext>
                </a:extLst>
              </p:cNvPr>
              <p:cNvSpPr>
                <a:spLocks noChangeShapeType="1"/>
              </p:cNvSpPr>
              <p:nvPr/>
            </p:nvSpPr>
            <p:spPr bwMode="auto">
              <a:xfrm>
                <a:off x="720" y="134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 name="Line 158">
                <a:extLst>
                  <a:ext uri="{FF2B5EF4-FFF2-40B4-BE49-F238E27FC236}">
                    <a16:creationId xmlns:a16="http://schemas.microsoft.com/office/drawing/2014/main" id="{62942D78-A303-11DF-83BD-297EA6D2D86E}"/>
                  </a:ext>
                </a:extLst>
              </p:cNvPr>
              <p:cNvSpPr>
                <a:spLocks noChangeShapeType="1"/>
              </p:cNvSpPr>
              <p:nvPr/>
            </p:nvSpPr>
            <p:spPr bwMode="auto">
              <a:xfrm>
                <a:off x="720" y="139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1" name="Line 159">
                <a:extLst>
                  <a:ext uri="{FF2B5EF4-FFF2-40B4-BE49-F238E27FC236}">
                    <a16:creationId xmlns:a16="http://schemas.microsoft.com/office/drawing/2014/main" id="{32C3ADE0-F193-B2D2-F179-04E3D85D0E3B}"/>
                  </a:ext>
                </a:extLst>
              </p:cNvPr>
              <p:cNvSpPr>
                <a:spLocks noChangeShapeType="1"/>
              </p:cNvSpPr>
              <p:nvPr/>
            </p:nvSpPr>
            <p:spPr bwMode="auto">
              <a:xfrm>
                <a:off x="720" y="144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2" name="Line 160">
                <a:extLst>
                  <a:ext uri="{FF2B5EF4-FFF2-40B4-BE49-F238E27FC236}">
                    <a16:creationId xmlns:a16="http://schemas.microsoft.com/office/drawing/2014/main" id="{0EEF975F-547E-B38C-6DB3-D185851AB1FF}"/>
                  </a:ext>
                </a:extLst>
              </p:cNvPr>
              <p:cNvSpPr>
                <a:spLocks noChangeShapeType="1"/>
              </p:cNvSpPr>
              <p:nvPr/>
            </p:nvSpPr>
            <p:spPr bwMode="auto">
              <a:xfrm>
                <a:off x="720" y="148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3" name="Line 161">
                <a:extLst>
                  <a:ext uri="{FF2B5EF4-FFF2-40B4-BE49-F238E27FC236}">
                    <a16:creationId xmlns:a16="http://schemas.microsoft.com/office/drawing/2014/main" id="{EE8FC71D-6115-5122-8F48-05E6D9F4F5FC}"/>
                  </a:ext>
                </a:extLst>
              </p:cNvPr>
              <p:cNvSpPr>
                <a:spLocks noChangeShapeType="1"/>
              </p:cNvSpPr>
              <p:nvPr/>
            </p:nvSpPr>
            <p:spPr bwMode="auto">
              <a:xfrm>
                <a:off x="720" y="153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4" name="Line 162">
                <a:extLst>
                  <a:ext uri="{FF2B5EF4-FFF2-40B4-BE49-F238E27FC236}">
                    <a16:creationId xmlns:a16="http://schemas.microsoft.com/office/drawing/2014/main" id="{96E58064-EA80-E9DB-013C-BEB1008EB3CE}"/>
                  </a:ext>
                </a:extLst>
              </p:cNvPr>
              <p:cNvSpPr>
                <a:spLocks noChangeShapeType="1"/>
              </p:cNvSpPr>
              <p:nvPr/>
            </p:nvSpPr>
            <p:spPr bwMode="auto">
              <a:xfrm>
                <a:off x="720" y="158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5" name="Line 163">
                <a:extLst>
                  <a:ext uri="{FF2B5EF4-FFF2-40B4-BE49-F238E27FC236}">
                    <a16:creationId xmlns:a16="http://schemas.microsoft.com/office/drawing/2014/main" id="{589E2B00-EC99-55B0-D306-9B700185FCB6}"/>
                  </a:ext>
                </a:extLst>
              </p:cNvPr>
              <p:cNvSpPr>
                <a:spLocks noChangeShapeType="1"/>
              </p:cNvSpPr>
              <p:nvPr/>
            </p:nvSpPr>
            <p:spPr bwMode="auto">
              <a:xfrm>
                <a:off x="720" y="163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6" name="Line 164">
                <a:extLst>
                  <a:ext uri="{FF2B5EF4-FFF2-40B4-BE49-F238E27FC236}">
                    <a16:creationId xmlns:a16="http://schemas.microsoft.com/office/drawing/2014/main" id="{8887E6E1-2681-F5CA-74BA-8615E9EE98A8}"/>
                  </a:ext>
                </a:extLst>
              </p:cNvPr>
              <p:cNvSpPr>
                <a:spLocks noChangeShapeType="1"/>
              </p:cNvSpPr>
              <p:nvPr/>
            </p:nvSpPr>
            <p:spPr bwMode="auto">
              <a:xfrm>
                <a:off x="720" y="168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7" name="Line 165">
                <a:extLst>
                  <a:ext uri="{FF2B5EF4-FFF2-40B4-BE49-F238E27FC236}">
                    <a16:creationId xmlns:a16="http://schemas.microsoft.com/office/drawing/2014/main" id="{8D292933-D802-A606-1DFB-A64F222D9501}"/>
                  </a:ext>
                </a:extLst>
              </p:cNvPr>
              <p:cNvSpPr>
                <a:spLocks noChangeShapeType="1"/>
              </p:cNvSpPr>
              <p:nvPr/>
            </p:nvSpPr>
            <p:spPr bwMode="auto">
              <a:xfrm>
                <a:off x="720" y="172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8" name="Line 166">
                <a:extLst>
                  <a:ext uri="{FF2B5EF4-FFF2-40B4-BE49-F238E27FC236}">
                    <a16:creationId xmlns:a16="http://schemas.microsoft.com/office/drawing/2014/main" id="{FA3231E1-6B67-5062-3255-07D1C1DC5089}"/>
                  </a:ext>
                </a:extLst>
              </p:cNvPr>
              <p:cNvSpPr>
                <a:spLocks noChangeShapeType="1"/>
              </p:cNvSpPr>
              <p:nvPr/>
            </p:nvSpPr>
            <p:spPr bwMode="auto">
              <a:xfrm>
                <a:off x="720" y="177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10" name="Text Box 180">
              <a:extLst>
                <a:ext uri="{FF2B5EF4-FFF2-40B4-BE49-F238E27FC236}">
                  <a16:creationId xmlns:a16="http://schemas.microsoft.com/office/drawing/2014/main" id="{A9E522B5-6F4F-2F50-05FF-D666F12616EC}"/>
                </a:ext>
              </a:extLst>
            </p:cNvPr>
            <p:cNvSpPr txBox="1">
              <a:spLocks noChangeArrowheads="1"/>
            </p:cNvSpPr>
            <p:nvPr/>
          </p:nvSpPr>
          <p:spPr bwMode="auto">
            <a:xfrm>
              <a:off x="6697661" y="3096605"/>
              <a:ext cx="2446339"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Large Unannotated </a:t>
              </a:r>
            </a:p>
            <a:p>
              <a:pPr algn="ctr" eaLnBrk="1" hangingPunct="1"/>
              <a:r>
                <a:rPr lang="en-US" altLang="en-US" sz="2000" dirty="0"/>
                <a:t>Corpora</a:t>
              </a:r>
            </a:p>
          </p:txBody>
        </p:sp>
      </p:grpSp>
      <p:sp>
        <p:nvSpPr>
          <p:cNvPr id="53293" name="Line 256">
            <a:extLst>
              <a:ext uri="{FF2B5EF4-FFF2-40B4-BE49-F238E27FC236}">
                <a16:creationId xmlns:a16="http://schemas.microsoft.com/office/drawing/2014/main" id="{FCB047D8-0E40-7E59-5D86-8DF1916F76CD}"/>
              </a:ext>
            </a:extLst>
          </p:cNvPr>
          <p:cNvSpPr>
            <a:spLocks noChangeShapeType="1"/>
          </p:cNvSpPr>
          <p:nvPr/>
        </p:nvSpPr>
        <p:spPr bwMode="auto">
          <a:xfrm flipH="1">
            <a:off x="6615112" y="2402541"/>
            <a:ext cx="49212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0000" tIns="46800" rIns="90000" bIns="46800">
            <a:spAutoFit/>
          </a:bodyPr>
          <a:lstStyle/>
          <a:p>
            <a:endParaRPr lang="en-US"/>
          </a:p>
        </p:txBody>
      </p:sp>
    </p:spTree>
    <p:extLst>
      <p:ext uri="{BB962C8B-B14F-4D97-AF65-F5344CB8AC3E}">
        <p14:creationId xmlns:p14="http://schemas.microsoft.com/office/powerpoint/2010/main" val="291425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6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9" grpId="0" animBg="1"/>
      <p:bldP spid="25662" grpId="0" animBg="1"/>
      <p:bldP spid="25663" grpId="0" animBg="1"/>
      <p:bldP spid="532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177-AA56-4892-BC38-BA61DA249E0B}"/>
              </a:ext>
            </a:extLst>
          </p:cNvPr>
          <p:cNvSpPr>
            <a:spLocks noGrp="1"/>
          </p:cNvSpPr>
          <p:nvPr>
            <p:ph type="title"/>
          </p:nvPr>
        </p:nvSpPr>
        <p:spPr/>
        <p:txBody>
          <a:bodyPr/>
          <a:lstStyle/>
          <a:p>
            <a:r>
              <a:rPr lang="en-US" dirty="0"/>
              <a:t>NLP Approaches</a:t>
            </a:r>
          </a:p>
        </p:txBody>
      </p:sp>
      <p:sp>
        <p:nvSpPr>
          <p:cNvPr id="4" name="Slide Number Placeholder 3">
            <a:extLst>
              <a:ext uri="{FF2B5EF4-FFF2-40B4-BE49-F238E27FC236}">
                <a16:creationId xmlns:a16="http://schemas.microsoft.com/office/drawing/2014/main" id="{ECDBE6EA-1841-4D80-B22C-A041AE1E7B7F}"/>
              </a:ext>
            </a:extLst>
          </p:cNvPr>
          <p:cNvSpPr>
            <a:spLocks noGrp="1"/>
          </p:cNvSpPr>
          <p:nvPr>
            <p:ph type="sldNum" sz="quarter" idx="12"/>
          </p:nvPr>
        </p:nvSpPr>
        <p:spPr/>
        <p:txBody>
          <a:bodyPr/>
          <a:lstStyle/>
          <a:p>
            <a:fld id="{47B817CF-4E6D-4B0A-AF73-C86BF0A455A1}" type="slidenum">
              <a:rPr lang="en-US" altLang="en-US" smtClean="0"/>
              <a:pPr/>
              <a:t>29</a:t>
            </a:fld>
            <a:endParaRPr lang="en-US" altLang="en-US"/>
          </a:p>
        </p:txBody>
      </p:sp>
      <p:pic>
        <p:nvPicPr>
          <p:cNvPr id="5" name="Picture 4" descr="A diagram of machine learning&#10;&#10;Description automatically generated">
            <a:extLst>
              <a:ext uri="{FF2B5EF4-FFF2-40B4-BE49-F238E27FC236}">
                <a16:creationId xmlns:a16="http://schemas.microsoft.com/office/drawing/2014/main" id="{17E918F5-01B9-ADA7-45DA-4B86463EC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23499"/>
            <a:ext cx="4800600" cy="4850780"/>
          </a:xfrm>
          <a:prstGeom prst="rect">
            <a:avLst/>
          </a:prstGeom>
        </p:spPr>
      </p:pic>
      <p:cxnSp>
        <p:nvCxnSpPr>
          <p:cNvPr id="7" name="Straight Arrow Connector 6">
            <a:extLst>
              <a:ext uri="{FF2B5EF4-FFF2-40B4-BE49-F238E27FC236}">
                <a16:creationId xmlns:a16="http://schemas.microsoft.com/office/drawing/2014/main" id="{57ED8A1C-CCC7-FAE1-4A30-EE2E64223462}"/>
              </a:ext>
            </a:extLst>
          </p:cNvPr>
          <p:cNvCxnSpPr>
            <a:cxnSpLocks/>
          </p:cNvCxnSpPr>
          <p:nvPr/>
        </p:nvCxnSpPr>
        <p:spPr>
          <a:xfrm flipH="1">
            <a:off x="5867400" y="34290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A4956B-BBBA-534D-D6F2-F1556E6CC5C6}"/>
              </a:ext>
            </a:extLst>
          </p:cNvPr>
          <p:cNvSpPr txBox="1"/>
          <p:nvPr/>
        </p:nvSpPr>
        <p:spPr>
          <a:xfrm>
            <a:off x="6902824" y="3229441"/>
            <a:ext cx="1890261" cy="369332"/>
          </a:xfrm>
          <a:prstGeom prst="rect">
            <a:avLst/>
          </a:prstGeom>
          <a:noFill/>
        </p:spPr>
        <p:txBody>
          <a:bodyPr wrap="none" rtlCol="0">
            <a:spAutoFit/>
          </a:bodyPr>
          <a:lstStyle/>
          <a:p>
            <a:r>
              <a:rPr lang="en-US" dirty="0"/>
              <a:t>In the 60s to 80s</a:t>
            </a:r>
          </a:p>
        </p:txBody>
      </p:sp>
      <p:cxnSp>
        <p:nvCxnSpPr>
          <p:cNvPr id="9" name="Straight Arrow Connector 8">
            <a:extLst>
              <a:ext uri="{FF2B5EF4-FFF2-40B4-BE49-F238E27FC236}">
                <a16:creationId xmlns:a16="http://schemas.microsoft.com/office/drawing/2014/main" id="{6E3DE8D0-47BE-233F-5E27-E5155B9B703E}"/>
              </a:ext>
            </a:extLst>
          </p:cNvPr>
          <p:cNvCxnSpPr>
            <a:cxnSpLocks/>
          </p:cNvCxnSpPr>
          <p:nvPr/>
        </p:nvCxnSpPr>
        <p:spPr>
          <a:xfrm flipH="1">
            <a:off x="4495800" y="3810000"/>
            <a:ext cx="289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F99B80-E79F-D956-6114-400DB1BF55AE}"/>
              </a:ext>
            </a:extLst>
          </p:cNvPr>
          <p:cNvSpPr txBox="1"/>
          <p:nvPr/>
        </p:nvSpPr>
        <p:spPr>
          <a:xfrm>
            <a:off x="7360024" y="3598773"/>
            <a:ext cx="1249060" cy="369332"/>
          </a:xfrm>
          <a:prstGeom prst="rect">
            <a:avLst/>
          </a:prstGeom>
          <a:noFill/>
        </p:spPr>
        <p:txBody>
          <a:bodyPr wrap="square" rtlCol="0">
            <a:spAutoFit/>
          </a:bodyPr>
          <a:lstStyle/>
          <a:p>
            <a:r>
              <a:rPr lang="en-US" dirty="0"/>
              <a:t>Since 90s</a:t>
            </a:r>
          </a:p>
        </p:txBody>
      </p:sp>
      <p:cxnSp>
        <p:nvCxnSpPr>
          <p:cNvPr id="15" name="Straight Arrow Connector 14">
            <a:extLst>
              <a:ext uri="{FF2B5EF4-FFF2-40B4-BE49-F238E27FC236}">
                <a16:creationId xmlns:a16="http://schemas.microsoft.com/office/drawing/2014/main" id="{49C299EB-3C47-7D1F-8BE1-E65012A3582D}"/>
              </a:ext>
            </a:extLst>
          </p:cNvPr>
          <p:cNvCxnSpPr>
            <a:cxnSpLocks/>
          </p:cNvCxnSpPr>
          <p:nvPr/>
        </p:nvCxnSpPr>
        <p:spPr>
          <a:xfrm flipH="1">
            <a:off x="4114800" y="4179332"/>
            <a:ext cx="327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8C216E-D8AE-EDFB-027A-09387F56B3EB}"/>
              </a:ext>
            </a:extLst>
          </p:cNvPr>
          <p:cNvSpPr txBox="1"/>
          <p:nvPr/>
        </p:nvSpPr>
        <p:spPr>
          <a:xfrm>
            <a:off x="7360024" y="3979772"/>
            <a:ext cx="1676400" cy="369332"/>
          </a:xfrm>
          <a:prstGeom prst="rect">
            <a:avLst/>
          </a:prstGeom>
          <a:noFill/>
        </p:spPr>
        <p:txBody>
          <a:bodyPr wrap="square" rtlCol="0">
            <a:spAutoFit/>
          </a:bodyPr>
          <a:lstStyle/>
          <a:p>
            <a:r>
              <a:rPr lang="en-US" dirty="0"/>
              <a:t>More recently</a:t>
            </a:r>
          </a:p>
        </p:txBody>
      </p:sp>
    </p:spTree>
    <p:extLst>
      <p:ext uri="{BB962C8B-B14F-4D97-AF65-F5344CB8AC3E}">
        <p14:creationId xmlns:p14="http://schemas.microsoft.com/office/powerpoint/2010/main" val="34391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D8FB-AA6E-4306-BF77-E31BAAE3E5E5}"/>
              </a:ext>
            </a:extLst>
          </p:cNvPr>
          <p:cNvSpPr>
            <a:spLocks noGrp="1"/>
          </p:cNvSpPr>
          <p:nvPr>
            <p:ph type="title"/>
          </p:nvPr>
        </p:nvSpPr>
        <p:spPr/>
        <p:txBody>
          <a:bodyPr/>
          <a:lstStyle/>
          <a:p>
            <a:r>
              <a:rPr lang="en-US" dirty="0"/>
              <a:t>What is a Natural Language?</a:t>
            </a:r>
          </a:p>
        </p:txBody>
      </p:sp>
      <p:sp>
        <p:nvSpPr>
          <p:cNvPr id="3" name="Content Placeholder 2">
            <a:extLst>
              <a:ext uri="{FF2B5EF4-FFF2-40B4-BE49-F238E27FC236}">
                <a16:creationId xmlns:a16="http://schemas.microsoft.com/office/drawing/2014/main" id="{6E1F5F6A-5A5D-45AE-9CEE-AAA9DD59DDD2}"/>
              </a:ext>
            </a:extLst>
          </p:cNvPr>
          <p:cNvSpPr>
            <a:spLocks noGrp="1"/>
          </p:cNvSpPr>
          <p:nvPr>
            <p:ph idx="1"/>
          </p:nvPr>
        </p:nvSpPr>
        <p:spPr>
          <a:xfrm>
            <a:off x="457200" y="1166018"/>
            <a:ext cx="8229600" cy="4525963"/>
          </a:xfrm>
        </p:spPr>
        <p:txBody>
          <a:bodyPr/>
          <a:lstStyle/>
          <a:p>
            <a:r>
              <a:rPr lang="en-US" sz="2800" dirty="0"/>
              <a:t>A language used by humans to communicate with each other</a:t>
            </a:r>
          </a:p>
          <a:p>
            <a:pPr lvl="1"/>
            <a:r>
              <a:rPr lang="en-US" sz="2400" dirty="0"/>
              <a:t>English, Mandarin Chinese, Hindi, Spanish, …</a:t>
            </a:r>
          </a:p>
          <a:p>
            <a:pPr marL="914400" lvl="2" indent="0">
              <a:buNone/>
            </a:pPr>
            <a:r>
              <a:rPr lang="en-US" sz="2000" dirty="0"/>
              <a:t>(</a:t>
            </a:r>
            <a:r>
              <a:rPr lang="en-US" sz="2000"/>
              <a:t>top spoken; </a:t>
            </a:r>
            <a:r>
              <a:rPr lang="en-US" sz="2000" dirty="0"/>
              <a:t>in the order)</a:t>
            </a:r>
          </a:p>
          <a:p>
            <a:pPr lvl="1"/>
            <a:r>
              <a:rPr lang="en-US" sz="2400" dirty="0"/>
              <a:t>6,500 - 7,000 in the world</a:t>
            </a:r>
          </a:p>
          <a:p>
            <a:pPr lvl="1"/>
            <a:r>
              <a:rPr lang="en-US" sz="2400" dirty="0"/>
              <a:t>Learned naturally by humans</a:t>
            </a:r>
          </a:p>
          <a:p>
            <a:r>
              <a:rPr lang="en-US" sz="2800" dirty="0"/>
              <a:t>As opposed to, say, computer programming languages which are used by humans to communicate with computers</a:t>
            </a:r>
          </a:p>
          <a:p>
            <a:pPr lvl="1"/>
            <a:r>
              <a:rPr lang="en-US" sz="2400" dirty="0"/>
              <a:t>Python, Java, C++, C, …. </a:t>
            </a:r>
          </a:p>
          <a:p>
            <a:pPr lvl="1"/>
            <a:r>
              <a:rPr lang="en-US" sz="2400" dirty="0"/>
              <a:t>These have been artificially designed to be processed/understood by computers</a:t>
            </a:r>
          </a:p>
        </p:txBody>
      </p:sp>
      <p:sp>
        <p:nvSpPr>
          <p:cNvPr id="4" name="Slide Number Placeholder 3">
            <a:extLst>
              <a:ext uri="{FF2B5EF4-FFF2-40B4-BE49-F238E27FC236}">
                <a16:creationId xmlns:a16="http://schemas.microsoft.com/office/drawing/2014/main" id="{2A1D85EA-8798-45BF-8BA5-3E44E2983C45}"/>
              </a:ext>
            </a:extLst>
          </p:cNvPr>
          <p:cNvSpPr>
            <a:spLocks noGrp="1"/>
          </p:cNvSpPr>
          <p:nvPr>
            <p:ph type="sldNum" sz="quarter" idx="12"/>
          </p:nvPr>
        </p:nvSpPr>
        <p:spPr/>
        <p:txBody>
          <a:bodyPr/>
          <a:lstStyle/>
          <a:p>
            <a:fld id="{47B817CF-4E6D-4B0A-AF73-C86BF0A455A1}" type="slidenum">
              <a:rPr lang="en-US" altLang="en-US" smtClean="0"/>
              <a:pPr/>
              <a:t>3</a:t>
            </a:fld>
            <a:endParaRPr lang="en-US" altLang="en-US"/>
          </a:p>
        </p:txBody>
      </p:sp>
    </p:spTree>
    <p:extLst>
      <p:ext uri="{BB962C8B-B14F-4D97-AF65-F5344CB8AC3E}">
        <p14:creationId xmlns:p14="http://schemas.microsoft.com/office/powerpoint/2010/main" val="393011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177-AA56-4892-BC38-BA61DA249E0B}"/>
              </a:ext>
            </a:extLst>
          </p:cNvPr>
          <p:cNvSpPr>
            <a:spLocks noGrp="1"/>
          </p:cNvSpPr>
          <p:nvPr>
            <p:ph type="title"/>
          </p:nvPr>
        </p:nvSpPr>
        <p:spPr/>
        <p:txBody>
          <a:bodyPr/>
          <a:lstStyle/>
          <a:p>
            <a:r>
              <a:rPr lang="en-US" dirty="0"/>
              <a:t>Example Applications of NLP</a:t>
            </a:r>
          </a:p>
        </p:txBody>
      </p:sp>
      <p:sp>
        <p:nvSpPr>
          <p:cNvPr id="3" name="Content Placeholder 2">
            <a:extLst>
              <a:ext uri="{FF2B5EF4-FFF2-40B4-BE49-F238E27FC236}">
                <a16:creationId xmlns:a16="http://schemas.microsoft.com/office/drawing/2014/main" id="{045CF45E-BB7B-403D-A975-A57F0896569B}"/>
              </a:ext>
            </a:extLst>
          </p:cNvPr>
          <p:cNvSpPr>
            <a:spLocks noGrp="1"/>
          </p:cNvSpPr>
          <p:nvPr>
            <p:ph idx="1"/>
          </p:nvPr>
        </p:nvSpPr>
        <p:spPr>
          <a:xfrm>
            <a:off x="457200" y="1295400"/>
            <a:ext cx="8229600" cy="4525963"/>
          </a:xfrm>
        </p:spPr>
        <p:txBody>
          <a:bodyPr/>
          <a:lstStyle/>
          <a:p>
            <a:r>
              <a:rPr lang="en-US" sz="2800" dirty="0"/>
              <a:t>Business </a:t>
            </a:r>
          </a:p>
          <a:p>
            <a:pPr lvl="1"/>
            <a:r>
              <a:rPr lang="en-US" sz="2400" dirty="0"/>
              <a:t>Help analyze thousands of online product reviews</a:t>
            </a:r>
          </a:p>
          <a:p>
            <a:pPr lvl="1"/>
            <a:r>
              <a:rPr lang="en-US" sz="2400" dirty="0"/>
              <a:t>Improve customer engagement by answering common questions through </a:t>
            </a:r>
            <a:r>
              <a:rPr lang="en-US" sz="2400" dirty="0" err="1"/>
              <a:t>chatbox</a:t>
            </a:r>
            <a:endParaRPr lang="en-US" sz="2400" dirty="0"/>
          </a:p>
          <a:p>
            <a:r>
              <a:rPr lang="en-US" sz="2800" dirty="0"/>
              <a:t>Healthcare</a:t>
            </a:r>
          </a:p>
          <a:p>
            <a:pPr lvl="1"/>
            <a:r>
              <a:rPr lang="en-US" sz="2400" dirty="0"/>
              <a:t>Finding new uses or adverse reactions of drugs as posted by users</a:t>
            </a:r>
          </a:p>
          <a:p>
            <a:pPr lvl="1"/>
            <a:r>
              <a:rPr lang="en-US" sz="2400" dirty="0"/>
              <a:t>Analyzing clinical notes to gather patient data</a:t>
            </a:r>
          </a:p>
          <a:p>
            <a:r>
              <a:rPr lang="en-US" sz="2800" dirty="0"/>
              <a:t>Social media</a:t>
            </a:r>
          </a:p>
          <a:p>
            <a:pPr lvl="1"/>
            <a:r>
              <a:rPr lang="en-US" sz="2400" dirty="0"/>
              <a:t>Detecting patterns for mass shooting or suicide tendency</a:t>
            </a:r>
          </a:p>
          <a:p>
            <a:pPr lvl="1"/>
            <a:r>
              <a:rPr lang="en-US" sz="2400" dirty="0"/>
              <a:t>Detect/predict disease outbreak</a:t>
            </a:r>
          </a:p>
        </p:txBody>
      </p:sp>
      <p:sp>
        <p:nvSpPr>
          <p:cNvPr id="4" name="Slide Number Placeholder 3">
            <a:extLst>
              <a:ext uri="{FF2B5EF4-FFF2-40B4-BE49-F238E27FC236}">
                <a16:creationId xmlns:a16="http://schemas.microsoft.com/office/drawing/2014/main" id="{ECDBE6EA-1841-4D80-B22C-A041AE1E7B7F}"/>
              </a:ext>
            </a:extLst>
          </p:cNvPr>
          <p:cNvSpPr>
            <a:spLocks noGrp="1"/>
          </p:cNvSpPr>
          <p:nvPr>
            <p:ph type="sldNum" sz="quarter" idx="12"/>
          </p:nvPr>
        </p:nvSpPr>
        <p:spPr/>
        <p:txBody>
          <a:bodyPr/>
          <a:lstStyle/>
          <a:p>
            <a:fld id="{47B817CF-4E6D-4B0A-AF73-C86BF0A455A1}" type="slidenum">
              <a:rPr lang="en-US" altLang="en-US" smtClean="0"/>
              <a:pPr/>
              <a:t>30</a:t>
            </a:fld>
            <a:endParaRPr lang="en-US" altLang="en-US"/>
          </a:p>
        </p:txBody>
      </p:sp>
    </p:spTree>
    <p:extLst>
      <p:ext uri="{BB962C8B-B14F-4D97-AF65-F5344CB8AC3E}">
        <p14:creationId xmlns:p14="http://schemas.microsoft.com/office/powerpoint/2010/main" val="43383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177-AA56-4892-BC38-BA61DA249E0B}"/>
              </a:ext>
            </a:extLst>
          </p:cNvPr>
          <p:cNvSpPr>
            <a:spLocks noGrp="1"/>
          </p:cNvSpPr>
          <p:nvPr>
            <p:ph type="title"/>
          </p:nvPr>
        </p:nvSpPr>
        <p:spPr/>
        <p:txBody>
          <a:bodyPr/>
          <a:lstStyle/>
          <a:p>
            <a:r>
              <a:rPr lang="en-US" dirty="0"/>
              <a:t>Example Applications of NLP</a:t>
            </a:r>
          </a:p>
        </p:txBody>
      </p:sp>
      <p:sp>
        <p:nvSpPr>
          <p:cNvPr id="3" name="Content Placeholder 2">
            <a:extLst>
              <a:ext uri="{FF2B5EF4-FFF2-40B4-BE49-F238E27FC236}">
                <a16:creationId xmlns:a16="http://schemas.microsoft.com/office/drawing/2014/main" id="{045CF45E-BB7B-403D-A975-A57F0896569B}"/>
              </a:ext>
            </a:extLst>
          </p:cNvPr>
          <p:cNvSpPr>
            <a:spLocks noGrp="1"/>
          </p:cNvSpPr>
          <p:nvPr>
            <p:ph idx="1"/>
          </p:nvPr>
        </p:nvSpPr>
        <p:spPr>
          <a:xfrm>
            <a:off x="457200" y="1295400"/>
            <a:ext cx="8229600" cy="4525963"/>
          </a:xfrm>
        </p:spPr>
        <p:txBody>
          <a:bodyPr/>
          <a:lstStyle/>
          <a:p>
            <a:r>
              <a:rPr lang="en-US" sz="2800" dirty="0"/>
              <a:t> Helpful utilities</a:t>
            </a:r>
          </a:p>
          <a:p>
            <a:pPr lvl="1"/>
            <a:r>
              <a:rPr lang="en-US" sz="2400" dirty="0"/>
              <a:t>Automatic Translation</a:t>
            </a:r>
          </a:p>
          <a:p>
            <a:pPr lvl="2"/>
            <a:r>
              <a:rPr lang="en-US" sz="1800" dirty="0"/>
              <a:t>E.g. Google Translate</a:t>
            </a:r>
          </a:p>
          <a:p>
            <a:pPr lvl="1"/>
            <a:r>
              <a:rPr lang="en-US" sz="2400" dirty="0"/>
              <a:t>Virtual assistants</a:t>
            </a:r>
          </a:p>
          <a:p>
            <a:pPr lvl="2"/>
            <a:r>
              <a:rPr lang="en-US" sz="1800" dirty="0"/>
              <a:t>E.g. Amazon Alexa, Apple Siri</a:t>
            </a:r>
          </a:p>
          <a:p>
            <a:r>
              <a:rPr lang="en-US" sz="2800" dirty="0"/>
              <a:t>Automatic language analysis</a:t>
            </a:r>
          </a:p>
          <a:p>
            <a:pPr lvl="1"/>
            <a:r>
              <a:rPr lang="en-US" sz="2400" dirty="0"/>
              <a:t>Improve grammar of a document</a:t>
            </a:r>
          </a:p>
          <a:p>
            <a:pPr lvl="1"/>
            <a:r>
              <a:rPr lang="en-US" sz="2400" dirty="0"/>
              <a:t>Measure writer’s knowledge/skills</a:t>
            </a:r>
          </a:p>
          <a:p>
            <a:pPr lvl="2"/>
            <a:r>
              <a:rPr lang="en-US" sz="2000" dirty="0"/>
              <a:t>Automatic essay scoring</a:t>
            </a:r>
          </a:p>
          <a:p>
            <a:r>
              <a:rPr lang="en-US" sz="2800" dirty="0"/>
              <a:t>…</a:t>
            </a:r>
          </a:p>
        </p:txBody>
      </p:sp>
      <p:sp>
        <p:nvSpPr>
          <p:cNvPr id="4" name="Slide Number Placeholder 3">
            <a:extLst>
              <a:ext uri="{FF2B5EF4-FFF2-40B4-BE49-F238E27FC236}">
                <a16:creationId xmlns:a16="http://schemas.microsoft.com/office/drawing/2014/main" id="{28ED5F7A-4BA7-4AEF-A41F-2A420B72FB99}"/>
              </a:ext>
            </a:extLst>
          </p:cNvPr>
          <p:cNvSpPr>
            <a:spLocks noGrp="1"/>
          </p:cNvSpPr>
          <p:nvPr>
            <p:ph type="sldNum" sz="quarter" idx="12"/>
          </p:nvPr>
        </p:nvSpPr>
        <p:spPr/>
        <p:txBody>
          <a:bodyPr/>
          <a:lstStyle/>
          <a:p>
            <a:fld id="{47B817CF-4E6D-4B0A-AF73-C86BF0A455A1}" type="slidenum">
              <a:rPr lang="en-US" altLang="en-US" smtClean="0"/>
              <a:pPr/>
              <a:t>31</a:t>
            </a:fld>
            <a:endParaRPr lang="en-US" altLang="en-US"/>
          </a:p>
        </p:txBody>
      </p:sp>
    </p:spTree>
    <p:extLst>
      <p:ext uri="{BB962C8B-B14F-4D97-AF65-F5344CB8AC3E}">
        <p14:creationId xmlns:p14="http://schemas.microsoft.com/office/powerpoint/2010/main" val="3374085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53F3A23-9308-4F1F-86F9-FD3725D0EACB}"/>
              </a:ext>
            </a:extLst>
          </p:cNvPr>
          <p:cNvSpPr>
            <a:spLocks noGrp="1"/>
          </p:cNvSpPr>
          <p:nvPr>
            <p:ph type="title"/>
          </p:nvPr>
        </p:nvSpPr>
        <p:spPr>
          <a:xfrm>
            <a:off x="457200" y="274638"/>
            <a:ext cx="8534400" cy="1143000"/>
          </a:xfrm>
        </p:spPr>
        <p:txBody>
          <a:bodyPr/>
          <a:lstStyle/>
          <a:p>
            <a:pPr eaLnBrk="1" hangingPunct="1"/>
            <a:r>
              <a:rPr lang="en-US" altLang="en-US" dirty="0"/>
              <a:t>Typical Steps for NLP Application</a:t>
            </a:r>
          </a:p>
        </p:txBody>
      </p:sp>
      <p:sp>
        <p:nvSpPr>
          <p:cNvPr id="27651" name="Content Placeholder 2">
            <a:extLst>
              <a:ext uri="{FF2B5EF4-FFF2-40B4-BE49-F238E27FC236}">
                <a16:creationId xmlns:a16="http://schemas.microsoft.com/office/drawing/2014/main" id="{DAFCD366-FEED-485F-BCBB-BC2307CE4B23}"/>
              </a:ext>
            </a:extLst>
          </p:cNvPr>
          <p:cNvSpPr>
            <a:spLocks noGrp="1"/>
          </p:cNvSpPr>
          <p:nvPr>
            <p:ph idx="1"/>
          </p:nvPr>
        </p:nvSpPr>
        <p:spPr/>
        <p:txBody>
          <a:bodyPr/>
          <a:lstStyle/>
          <a:p>
            <a:pPr eaLnBrk="1" hangingPunct="1"/>
            <a:r>
              <a:rPr lang="en-US" altLang="en-US" sz="2400" dirty="0"/>
              <a:t>Identify a real-world concern</a:t>
            </a:r>
          </a:p>
          <a:p>
            <a:pPr eaLnBrk="1" hangingPunct="1"/>
            <a:r>
              <a:rPr lang="en-US" altLang="en-US" sz="2400" dirty="0"/>
              <a:t>Gather relevant data and annotate it as needed </a:t>
            </a:r>
          </a:p>
          <a:p>
            <a:pPr eaLnBrk="1" hangingPunct="1"/>
            <a:r>
              <a:rPr lang="en-US" altLang="en-US" sz="2400" dirty="0"/>
              <a:t>Use appropriate machine learning technique to perform the desired task</a:t>
            </a:r>
          </a:p>
          <a:p>
            <a:pPr marL="0" indent="0" eaLnBrk="1" hangingPunct="1">
              <a:buNone/>
            </a:pPr>
            <a:r>
              <a:rPr lang="en-US" altLang="en-US" sz="2400" dirty="0"/>
              <a:t>Key for the last step:</a:t>
            </a:r>
          </a:p>
          <a:p>
            <a:pPr lvl="1" eaLnBrk="1" hangingPunct="1"/>
            <a:r>
              <a:rPr lang="en-US" altLang="en-US" sz="2000" dirty="0"/>
              <a:t>Formulate the linguistic task as a mathematical/computer problem using appropriate models and data structures</a:t>
            </a:r>
          </a:p>
          <a:p>
            <a:pPr lvl="2" eaLnBrk="1" hangingPunct="1"/>
            <a:r>
              <a:rPr lang="en-US" altLang="en-US" sz="1800" dirty="0"/>
              <a:t>E.g. classification, sequence labeling </a:t>
            </a:r>
          </a:p>
          <a:p>
            <a:pPr lvl="1" eaLnBrk="1" hangingPunct="1"/>
            <a:r>
              <a:rPr lang="en-US" altLang="en-US" sz="2000" dirty="0"/>
              <a:t>Solve using the appropriate techniques for those models</a:t>
            </a:r>
          </a:p>
          <a:p>
            <a:pPr marL="0" indent="0" eaLnBrk="1" hangingPunct="1">
              <a:buNone/>
            </a:pPr>
            <a:r>
              <a:rPr lang="en-US" altLang="en-US" sz="2400" dirty="0"/>
              <a:t>We will see examples of this throughout the course</a:t>
            </a:r>
          </a:p>
          <a:p>
            <a:pPr marL="0" indent="0" eaLnBrk="1" hangingPunct="1">
              <a:buNone/>
            </a:pPr>
            <a:r>
              <a:rPr lang="en-US" altLang="en-US" sz="2400" dirty="0"/>
              <a:t>Essential components:</a:t>
            </a:r>
          </a:p>
          <a:p>
            <a:pPr lvl="1" eaLnBrk="1" hangingPunct="1"/>
            <a:r>
              <a:rPr lang="en-US" altLang="en-US" sz="2000" dirty="0"/>
              <a:t>Linguistics</a:t>
            </a:r>
          </a:p>
          <a:p>
            <a:pPr lvl="1" eaLnBrk="1" hangingPunct="1"/>
            <a:r>
              <a:rPr lang="en-US" altLang="en-US" sz="2000" dirty="0"/>
              <a:t>Mathematical/computer models and techniques</a:t>
            </a:r>
          </a:p>
          <a:p>
            <a:pPr lvl="1" eaLnBrk="1" hangingPunct="1"/>
            <a:endParaRPr lang="en-US" altLang="en-US" dirty="0"/>
          </a:p>
        </p:txBody>
      </p:sp>
      <p:sp>
        <p:nvSpPr>
          <p:cNvPr id="2" name="Slide Number Placeholder 1">
            <a:extLst>
              <a:ext uri="{FF2B5EF4-FFF2-40B4-BE49-F238E27FC236}">
                <a16:creationId xmlns:a16="http://schemas.microsoft.com/office/drawing/2014/main" id="{BD56CDBD-82BE-4DF0-8E2A-DCE2BA478842}"/>
              </a:ext>
            </a:extLst>
          </p:cNvPr>
          <p:cNvSpPr>
            <a:spLocks noGrp="1"/>
          </p:cNvSpPr>
          <p:nvPr>
            <p:ph type="sldNum" sz="quarter" idx="12"/>
          </p:nvPr>
        </p:nvSpPr>
        <p:spPr/>
        <p:txBody>
          <a:bodyPr/>
          <a:lstStyle/>
          <a:p>
            <a:fld id="{47B817CF-4E6D-4B0A-AF73-C86BF0A455A1}"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D03B-52F5-4718-A3AC-257384D532C1}"/>
              </a:ext>
            </a:extLst>
          </p:cNvPr>
          <p:cNvSpPr>
            <a:spLocks noGrp="1"/>
          </p:cNvSpPr>
          <p:nvPr>
            <p:ph type="title"/>
          </p:nvPr>
        </p:nvSpPr>
        <p:spPr>
          <a:xfrm>
            <a:off x="457200" y="136525"/>
            <a:ext cx="8229600" cy="1143000"/>
          </a:xfrm>
        </p:spPr>
        <p:txBody>
          <a:bodyPr/>
          <a:lstStyle/>
          <a:p>
            <a:r>
              <a:rPr lang="en-US" dirty="0"/>
              <a:t>Python Programming</a:t>
            </a:r>
          </a:p>
        </p:txBody>
      </p:sp>
      <p:sp>
        <p:nvSpPr>
          <p:cNvPr id="3" name="Content Placeholder 2">
            <a:extLst>
              <a:ext uri="{FF2B5EF4-FFF2-40B4-BE49-F238E27FC236}">
                <a16:creationId xmlns:a16="http://schemas.microsoft.com/office/drawing/2014/main" id="{FDCE2D03-0D24-4AD4-A6F0-8AE461438B37}"/>
              </a:ext>
            </a:extLst>
          </p:cNvPr>
          <p:cNvSpPr>
            <a:spLocks noGrp="1"/>
          </p:cNvSpPr>
          <p:nvPr>
            <p:ph idx="1"/>
          </p:nvPr>
        </p:nvSpPr>
        <p:spPr>
          <a:xfrm>
            <a:off x="457200" y="1447800"/>
            <a:ext cx="8229600" cy="4525963"/>
          </a:xfrm>
        </p:spPr>
        <p:txBody>
          <a:bodyPr/>
          <a:lstStyle/>
          <a:p>
            <a:r>
              <a:rPr lang="en-US" sz="2800" dirty="0"/>
              <a:t>Please familiarize yourself with Python programming if you don’t already know it</a:t>
            </a:r>
          </a:p>
          <a:p>
            <a:pPr lvl="1"/>
            <a:r>
              <a:rPr lang="en-US" sz="2400" dirty="0"/>
              <a:t>Most common NLP libraries are in Python</a:t>
            </a:r>
          </a:p>
          <a:p>
            <a:pPr lvl="1"/>
            <a:r>
              <a:rPr lang="en-US" sz="2400" dirty="0"/>
              <a:t>Assignments will require basic Python programming</a:t>
            </a:r>
          </a:p>
          <a:p>
            <a:pPr lvl="1"/>
            <a:r>
              <a:rPr lang="en-US" sz="2400" dirty="0"/>
              <a:t>Useful in general</a:t>
            </a:r>
          </a:p>
          <a:p>
            <a:r>
              <a:rPr lang="en-US" sz="2800" dirty="0"/>
              <a:t>A good online tutorial:</a:t>
            </a:r>
          </a:p>
          <a:p>
            <a:pPr lvl="1"/>
            <a:r>
              <a:rPr lang="en-US" sz="2400" dirty="0">
                <a:hlinkClick r:id="rId2"/>
              </a:rPr>
              <a:t>https://www.w3schools.com/python/default.asp</a:t>
            </a:r>
            <a:endParaRPr lang="en-US" sz="2400" dirty="0"/>
          </a:p>
          <a:p>
            <a:pPr lvl="1"/>
            <a:r>
              <a:rPr lang="en-US" sz="2400" dirty="0"/>
              <a:t>Go down the list up to Functions</a:t>
            </a:r>
          </a:p>
          <a:p>
            <a:pPr lvl="1"/>
            <a:r>
              <a:rPr lang="en-US" sz="2400" dirty="0"/>
              <a:t>Also learn NumPy and Pandas modules (linked from the above site)  </a:t>
            </a:r>
          </a:p>
          <a:p>
            <a:pPr lvl="1"/>
            <a:r>
              <a:rPr lang="en-US" sz="2400"/>
              <a:t>Any IDE will be fine; could use IDLE prompt and editor (comes with the installation) </a:t>
            </a:r>
          </a:p>
          <a:p>
            <a:pPr lvl="1"/>
            <a:endParaRPr lang="en-US" sz="2400" dirty="0"/>
          </a:p>
        </p:txBody>
      </p:sp>
      <p:sp>
        <p:nvSpPr>
          <p:cNvPr id="4" name="Slide Number Placeholder 3">
            <a:extLst>
              <a:ext uri="{FF2B5EF4-FFF2-40B4-BE49-F238E27FC236}">
                <a16:creationId xmlns:a16="http://schemas.microsoft.com/office/drawing/2014/main" id="{235ECB47-650A-4ADB-B7D6-C8F99AEF0279}"/>
              </a:ext>
            </a:extLst>
          </p:cNvPr>
          <p:cNvSpPr>
            <a:spLocks noGrp="1"/>
          </p:cNvSpPr>
          <p:nvPr>
            <p:ph type="sldNum" sz="quarter" idx="12"/>
          </p:nvPr>
        </p:nvSpPr>
        <p:spPr/>
        <p:txBody>
          <a:bodyPr/>
          <a:lstStyle/>
          <a:p>
            <a:fld id="{47B817CF-4E6D-4B0A-AF73-C86BF0A455A1}" type="slidenum">
              <a:rPr lang="en-US" altLang="en-US" smtClean="0"/>
              <a:pPr/>
              <a:t>33</a:t>
            </a:fld>
            <a:endParaRPr lang="en-US" altLang="en-US"/>
          </a:p>
        </p:txBody>
      </p:sp>
    </p:spTree>
    <p:extLst>
      <p:ext uri="{BB962C8B-B14F-4D97-AF65-F5344CB8AC3E}">
        <p14:creationId xmlns:p14="http://schemas.microsoft.com/office/powerpoint/2010/main" val="81506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DE7D-55A9-4F78-BC51-D8E9F93151C1}"/>
              </a:ext>
            </a:extLst>
          </p:cNvPr>
          <p:cNvSpPr>
            <a:spLocks noGrp="1"/>
          </p:cNvSpPr>
          <p:nvPr>
            <p:ph type="title"/>
          </p:nvPr>
        </p:nvSpPr>
        <p:spPr/>
        <p:txBody>
          <a:bodyPr/>
          <a:lstStyle/>
          <a:p>
            <a:r>
              <a:rPr lang="en-US" dirty="0"/>
              <a:t>Natural Language Processing</a:t>
            </a:r>
          </a:p>
        </p:txBody>
      </p:sp>
      <p:sp>
        <p:nvSpPr>
          <p:cNvPr id="5" name="TextBox 4">
            <a:extLst>
              <a:ext uri="{FF2B5EF4-FFF2-40B4-BE49-F238E27FC236}">
                <a16:creationId xmlns:a16="http://schemas.microsoft.com/office/drawing/2014/main" id="{00882463-F313-493B-A666-36D26C0B5609}"/>
              </a:ext>
            </a:extLst>
          </p:cNvPr>
          <p:cNvSpPr txBox="1"/>
          <p:nvPr/>
        </p:nvSpPr>
        <p:spPr>
          <a:xfrm>
            <a:off x="1828782" y="2013466"/>
            <a:ext cx="928459" cy="369332"/>
          </a:xfrm>
          <a:prstGeom prst="rect">
            <a:avLst/>
          </a:prstGeom>
          <a:noFill/>
        </p:spPr>
        <p:txBody>
          <a:bodyPr wrap="none" rtlCol="0">
            <a:spAutoFit/>
          </a:bodyPr>
          <a:lstStyle/>
          <a:p>
            <a:r>
              <a:rPr lang="en-US" dirty="0"/>
              <a:t>Human</a:t>
            </a:r>
          </a:p>
        </p:txBody>
      </p:sp>
      <p:sp>
        <p:nvSpPr>
          <p:cNvPr id="6" name="TextBox 5">
            <a:extLst>
              <a:ext uri="{FF2B5EF4-FFF2-40B4-BE49-F238E27FC236}">
                <a16:creationId xmlns:a16="http://schemas.microsoft.com/office/drawing/2014/main" id="{0A8F6260-5C95-49A5-93FE-6D1F1B389135}"/>
              </a:ext>
            </a:extLst>
          </p:cNvPr>
          <p:cNvSpPr txBox="1"/>
          <p:nvPr/>
        </p:nvSpPr>
        <p:spPr>
          <a:xfrm>
            <a:off x="6019782" y="2014206"/>
            <a:ext cx="928459" cy="369332"/>
          </a:xfrm>
          <a:prstGeom prst="rect">
            <a:avLst/>
          </a:prstGeom>
          <a:noFill/>
        </p:spPr>
        <p:txBody>
          <a:bodyPr wrap="none" rtlCol="0">
            <a:spAutoFit/>
          </a:bodyPr>
          <a:lstStyle/>
          <a:p>
            <a:r>
              <a:rPr lang="en-US" dirty="0"/>
              <a:t>Human</a:t>
            </a:r>
          </a:p>
        </p:txBody>
      </p:sp>
      <p:cxnSp>
        <p:nvCxnSpPr>
          <p:cNvPr id="8" name="Straight Arrow Connector 7">
            <a:extLst>
              <a:ext uri="{FF2B5EF4-FFF2-40B4-BE49-F238E27FC236}">
                <a16:creationId xmlns:a16="http://schemas.microsoft.com/office/drawing/2014/main" id="{6DE34CBA-0133-42E5-9E08-D7E7B1D02DCC}"/>
              </a:ext>
            </a:extLst>
          </p:cNvPr>
          <p:cNvCxnSpPr>
            <a:cxnSpLocks/>
          </p:cNvCxnSpPr>
          <p:nvPr/>
        </p:nvCxnSpPr>
        <p:spPr>
          <a:xfrm>
            <a:off x="3026528" y="2198132"/>
            <a:ext cx="2743200" cy="74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D2767C-7FE9-4DD0-9858-5EDDDF0DAA93}"/>
              </a:ext>
            </a:extLst>
          </p:cNvPr>
          <p:cNvSpPr txBox="1"/>
          <p:nvPr/>
        </p:nvSpPr>
        <p:spPr>
          <a:xfrm>
            <a:off x="3467620" y="1828800"/>
            <a:ext cx="1941557" cy="369332"/>
          </a:xfrm>
          <a:prstGeom prst="rect">
            <a:avLst/>
          </a:prstGeom>
          <a:noFill/>
        </p:spPr>
        <p:txBody>
          <a:bodyPr wrap="none" rtlCol="0">
            <a:spAutoFit/>
          </a:bodyPr>
          <a:lstStyle/>
          <a:p>
            <a:r>
              <a:rPr lang="en-US" dirty="0"/>
              <a:t>Natural language</a:t>
            </a:r>
          </a:p>
        </p:txBody>
      </p:sp>
      <p:sp>
        <p:nvSpPr>
          <p:cNvPr id="11" name="TextBox 10">
            <a:extLst>
              <a:ext uri="{FF2B5EF4-FFF2-40B4-BE49-F238E27FC236}">
                <a16:creationId xmlns:a16="http://schemas.microsoft.com/office/drawing/2014/main" id="{DBB98899-4430-4544-9B69-8A76D77C8D50}"/>
              </a:ext>
            </a:extLst>
          </p:cNvPr>
          <p:cNvSpPr txBox="1"/>
          <p:nvPr/>
        </p:nvSpPr>
        <p:spPr>
          <a:xfrm>
            <a:off x="1850236" y="3385066"/>
            <a:ext cx="928459" cy="369332"/>
          </a:xfrm>
          <a:prstGeom prst="rect">
            <a:avLst/>
          </a:prstGeom>
          <a:noFill/>
        </p:spPr>
        <p:txBody>
          <a:bodyPr wrap="none" rtlCol="0">
            <a:spAutoFit/>
          </a:bodyPr>
          <a:lstStyle/>
          <a:p>
            <a:r>
              <a:rPr lang="en-US" dirty="0"/>
              <a:t>Human</a:t>
            </a:r>
          </a:p>
        </p:txBody>
      </p:sp>
      <p:sp>
        <p:nvSpPr>
          <p:cNvPr id="12" name="TextBox 11">
            <a:extLst>
              <a:ext uri="{FF2B5EF4-FFF2-40B4-BE49-F238E27FC236}">
                <a16:creationId xmlns:a16="http://schemas.microsoft.com/office/drawing/2014/main" id="{2AAED20C-D7D2-4650-855A-5033499BD8CE}"/>
              </a:ext>
            </a:extLst>
          </p:cNvPr>
          <p:cNvSpPr txBox="1"/>
          <p:nvPr/>
        </p:nvSpPr>
        <p:spPr>
          <a:xfrm>
            <a:off x="6041236" y="3385806"/>
            <a:ext cx="1197764" cy="369332"/>
          </a:xfrm>
          <a:prstGeom prst="rect">
            <a:avLst/>
          </a:prstGeom>
          <a:noFill/>
        </p:spPr>
        <p:txBody>
          <a:bodyPr wrap="none" rtlCol="0">
            <a:spAutoFit/>
          </a:bodyPr>
          <a:lstStyle/>
          <a:p>
            <a:r>
              <a:rPr lang="en-US" dirty="0"/>
              <a:t>Computer</a:t>
            </a:r>
          </a:p>
        </p:txBody>
      </p:sp>
      <p:cxnSp>
        <p:nvCxnSpPr>
          <p:cNvPr id="13" name="Straight Arrow Connector 12">
            <a:extLst>
              <a:ext uri="{FF2B5EF4-FFF2-40B4-BE49-F238E27FC236}">
                <a16:creationId xmlns:a16="http://schemas.microsoft.com/office/drawing/2014/main" id="{E9C9E967-0AA8-416A-868E-3A1B21654762}"/>
              </a:ext>
            </a:extLst>
          </p:cNvPr>
          <p:cNvCxnSpPr>
            <a:cxnSpLocks/>
          </p:cNvCxnSpPr>
          <p:nvPr/>
        </p:nvCxnSpPr>
        <p:spPr>
          <a:xfrm>
            <a:off x="3047982" y="3569732"/>
            <a:ext cx="2743200" cy="74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36154E-09C1-4E37-8C1D-C7B7928313BA}"/>
              </a:ext>
            </a:extLst>
          </p:cNvPr>
          <p:cNvSpPr txBox="1"/>
          <p:nvPr/>
        </p:nvSpPr>
        <p:spPr>
          <a:xfrm>
            <a:off x="3147020" y="3163410"/>
            <a:ext cx="2582758" cy="369332"/>
          </a:xfrm>
          <a:prstGeom prst="rect">
            <a:avLst/>
          </a:prstGeom>
          <a:noFill/>
        </p:spPr>
        <p:txBody>
          <a:bodyPr wrap="none" rtlCol="0">
            <a:spAutoFit/>
          </a:bodyPr>
          <a:lstStyle/>
          <a:p>
            <a:r>
              <a:rPr lang="en-US" dirty="0"/>
              <a:t>Programming language</a:t>
            </a:r>
          </a:p>
        </p:txBody>
      </p:sp>
      <p:sp>
        <p:nvSpPr>
          <p:cNvPr id="17" name="TextBox 16">
            <a:extLst>
              <a:ext uri="{FF2B5EF4-FFF2-40B4-BE49-F238E27FC236}">
                <a16:creationId xmlns:a16="http://schemas.microsoft.com/office/drawing/2014/main" id="{B20921BD-463C-4527-9D85-D8FB131180F3}"/>
              </a:ext>
            </a:extLst>
          </p:cNvPr>
          <p:cNvSpPr txBox="1"/>
          <p:nvPr/>
        </p:nvSpPr>
        <p:spPr>
          <a:xfrm>
            <a:off x="459418" y="5256034"/>
            <a:ext cx="928459" cy="369332"/>
          </a:xfrm>
          <a:prstGeom prst="rect">
            <a:avLst/>
          </a:prstGeom>
          <a:noFill/>
        </p:spPr>
        <p:txBody>
          <a:bodyPr wrap="none" rtlCol="0">
            <a:spAutoFit/>
          </a:bodyPr>
          <a:lstStyle/>
          <a:p>
            <a:r>
              <a:rPr lang="en-US" dirty="0"/>
              <a:t>Human</a:t>
            </a:r>
          </a:p>
        </p:txBody>
      </p:sp>
      <p:sp>
        <p:nvSpPr>
          <p:cNvPr id="18" name="TextBox 17">
            <a:extLst>
              <a:ext uri="{FF2B5EF4-FFF2-40B4-BE49-F238E27FC236}">
                <a16:creationId xmlns:a16="http://schemas.microsoft.com/office/drawing/2014/main" id="{DAD35DC5-3601-4038-8DFC-3EC34B1B7332}"/>
              </a:ext>
            </a:extLst>
          </p:cNvPr>
          <p:cNvSpPr txBox="1"/>
          <p:nvPr/>
        </p:nvSpPr>
        <p:spPr>
          <a:xfrm>
            <a:off x="6363449" y="5256034"/>
            <a:ext cx="1197764" cy="369332"/>
          </a:xfrm>
          <a:prstGeom prst="rect">
            <a:avLst/>
          </a:prstGeom>
          <a:noFill/>
        </p:spPr>
        <p:txBody>
          <a:bodyPr wrap="none" rtlCol="0">
            <a:spAutoFit/>
          </a:bodyPr>
          <a:lstStyle/>
          <a:p>
            <a:r>
              <a:rPr lang="en-US" dirty="0"/>
              <a:t>Computer</a:t>
            </a:r>
          </a:p>
        </p:txBody>
      </p:sp>
      <p:cxnSp>
        <p:nvCxnSpPr>
          <p:cNvPr id="19" name="Straight Arrow Connector 18">
            <a:extLst>
              <a:ext uri="{FF2B5EF4-FFF2-40B4-BE49-F238E27FC236}">
                <a16:creationId xmlns:a16="http://schemas.microsoft.com/office/drawing/2014/main" id="{9F167695-CA15-48DF-85FF-839791572B24}"/>
              </a:ext>
            </a:extLst>
          </p:cNvPr>
          <p:cNvCxnSpPr>
            <a:cxnSpLocks/>
          </p:cNvCxnSpPr>
          <p:nvPr/>
        </p:nvCxnSpPr>
        <p:spPr>
          <a:xfrm flipV="1">
            <a:off x="1424128" y="5440700"/>
            <a:ext cx="1965229" cy="460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98C646F-CC2D-4274-B768-A01FDD84D322}"/>
              </a:ext>
            </a:extLst>
          </p:cNvPr>
          <p:cNvSpPr txBox="1"/>
          <p:nvPr/>
        </p:nvSpPr>
        <p:spPr>
          <a:xfrm>
            <a:off x="1409023" y="5071368"/>
            <a:ext cx="1941557" cy="369332"/>
          </a:xfrm>
          <a:prstGeom prst="rect">
            <a:avLst/>
          </a:prstGeom>
          <a:noFill/>
        </p:spPr>
        <p:txBody>
          <a:bodyPr wrap="none" rtlCol="0">
            <a:spAutoFit/>
          </a:bodyPr>
          <a:lstStyle/>
          <a:p>
            <a:r>
              <a:rPr lang="en-US" dirty="0"/>
              <a:t>Natural language</a:t>
            </a:r>
          </a:p>
        </p:txBody>
      </p:sp>
      <p:cxnSp>
        <p:nvCxnSpPr>
          <p:cNvPr id="22" name="Straight Arrow Connector 21">
            <a:extLst>
              <a:ext uri="{FF2B5EF4-FFF2-40B4-BE49-F238E27FC236}">
                <a16:creationId xmlns:a16="http://schemas.microsoft.com/office/drawing/2014/main" id="{650DF2C6-FE8D-49A3-B60F-F2A0C4DE23FD}"/>
              </a:ext>
            </a:extLst>
          </p:cNvPr>
          <p:cNvCxnSpPr>
            <a:cxnSpLocks/>
          </p:cNvCxnSpPr>
          <p:nvPr/>
        </p:nvCxnSpPr>
        <p:spPr>
          <a:xfrm>
            <a:off x="5410200" y="5440700"/>
            <a:ext cx="848936"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Bridge scene with solid fill">
            <a:extLst>
              <a:ext uri="{FF2B5EF4-FFF2-40B4-BE49-F238E27FC236}">
                <a16:creationId xmlns:a16="http://schemas.microsoft.com/office/drawing/2014/main" id="{127927D8-00A2-45CC-A6C9-543B0E62C9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4767" y="4488321"/>
            <a:ext cx="1790023" cy="1790023"/>
          </a:xfrm>
          <a:prstGeom prst="rect">
            <a:avLst/>
          </a:prstGeom>
        </p:spPr>
      </p:pic>
      <p:sp>
        <p:nvSpPr>
          <p:cNvPr id="27" name="TextBox 26">
            <a:extLst>
              <a:ext uri="{FF2B5EF4-FFF2-40B4-BE49-F238E27FC236}">
                <a16:creationId xmlns:a16="http://schemas.microsoft.com/office/drawing/2014/main" id="{99ED4BD5-FEB3-479E-B687-79AB0B7AA757}"/>
              </a:ext>
            </a:extLst>
          </p:cNvPr>
          <p:cNvSpPr txBox="1"/>
          <p:nvPr/>
        </p:nvSpPr>
        <p:spPr>
          <a:xfrm>
            <a:off x="3389357" y="4183004"/>
            <a:ext cx="2082621" cy="646331"/>
          </a:xfrm>
          <a:prstGeom prst="rect">
            <a:avLst/>
          </a:prstGeom>
          <a:noFill/>
        </p:spPr>
        <p:txBody>
          <a:bodyPr wrap="none" rtlCol="0">
            <a:spAutoFit/>
          </a:bodyPr>
          <a:lstStyle/>
          <a:p>
            <a:pPr algn="ctr"/>
            <a:r>
              <a:rPr lang="en-US" dirty="0"/>
              <a:t>Natural Language </a:t>
            </a:r>
          </a:p>
          <a:p>
            <a:pPr algn="ctr"/>
            <a:r>
              <a:rPr lang="en-US" dirty="0"/>
              <a:t>Processing</a:t>
            </a:r>
          </a:p>
        </p:txBody>
      </p:sp>
      <p:cxnSp>
        <p:nvCxnSpPr>
          <p:cNvPr id="30" name="Straight Arrow Connector 29">
            <a:extLst>
              <a:ext uri="{FF2B5EF4-FFF2-40B4-BE49-F238E27FC236}">
                <a16:creationId xmlns:a16="http://schemas.microsoft.com/office/drawing/2014/main" id="{286A00AE-78F8-4FA0-810C-30FCEED2979D}"/>
              </a:ext>
            </a:extLst>
          </p:cNvPr>
          <p:cNvCxnSpPr/>
          <p:nvPr/>
        </p:nvCxnSpPr>
        <p:spPr>
          <a:xfrm flipH="1">
            <a:off x="5388746" y="5625366"/>
            <a:ext cx="870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E6C376-DAC3-4DEF-B4C7-291F56732D21}"/>
              </a:ext>
            </a:extLst>
          </p:cNvPr>
          <p:cNvCxnSpPr/>
          <p:nvPr/>
        </p:nvCxnSpPr>
        <p:spPr>
          <a:xfrm flipH="1">
            <a:off x="1387877" y="5625366"/>
            <a:ext cx="2001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376C94-E010-413B-AD1E-CF5EE342E1B6}"/>
              </a:ext>
            </a:extLst>
          </p:cNvPr>
          <p:cNvCxnSpPr/>
          <p:nvPr/>
        </p:nvCxnSpPr>
        <p:spPr>
          <a:xfrm flipH="1">
            <a:off x="2971782" y="2352382"/>
            <a:ext cx="2797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Slide Number Placeholder 34">
            <a:extLst>
              <a:ext uri="{FF2B5EF4-FFF2-40B4-BE49-F238E27FC236}">
                <a16:creationId xmlns:a16="http://schemas.microsoft.com/office/drawing/2014/main" id="{AE74CF88-8235-4C8B-83EF-15C8E8E0F139}"/>
              </a:ext>
            </a:extLst>
          </p:cNvPr>
          <p:cNvSpPr>
            <a:spLocks noGrp="1"/>
          </p:cNvSpPr>
          <p:nvPr>
            <p:ph type="sldNum" sz="quarter" idx="12"/>
          </p:nvPr>
        </p:nvSpPr>
        <p:spPr/>
        <p:txBody>
          <a:bodyPr/>
          <a:lstStyle/>
          <a:p>
            <a:fld id="{47B817CF-4E6D-4B0A-AF73-C86BF0A455A1}" type="slidenum">
              <a:rPr lang="en-US" altLang="en-US" smtClean="0"/>
              <a:pPr/>
              <a:t>4</a:t>
            </a:fld>
            <a:endParaRPr lang="en-US" altLang="en-US"/>
          </a:p>
        </p:txBody>
      </p:sp>
    </p:spTree>
    <p:extLst>
      <p:ext uri="{BB962C8B-B14F-4D97-AF65-F5344CB8AC3E}">
        <p14:creationId xmlns:p14="http://schemas.microsoft.com/office/powerpoint/2010/main" val="204573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P spid="18" grpId="0"/>
      <p:bldP spid="20"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5B76-8719-41A6-8304-EDFB02448F2C}"/>
              </a:ext>
            </a:extLst>
          </p:cNvPr>
          <p:cNvSpPr>
            <a:spLocks noGrp="1"/>
          </p:cNvSpPr>
          <p:nvPr>
            <p:ph type="title"/>
          </p:nvPr>
        </p:nvSpPr>
        <p:spPr/>
        <p:txBody>
          <a:bodyPr rtlCol="0">
            <a:normAutofit fontScale="90000"/>
          </a:bodyPr>
          <a:lstStyle/>
          <a:p>
            <a:pPr eaLnBrk="1" fontAlgn="auto" hangingPunct="1">
              <a:spcAft>
                <a:spcPts val="0"/>
              </a:spcAft>
              <a:defRPr/>
            </a:pPr>
            <a:r>
              <a:rPr lang="en-US" dirty="0"/>
              <a:t>What is Natural Language Processing (NLP)?</a:t>
            </a:r>
          </a:p>
        </p:txBody>
      </p:sp>
      <p:sp>
        <p:nvSpPr>
          <p:cNvPr id="3" name="Content Placeholder 2">
            <a:extLst>
              <a:ext uri="{FF2B5EF4-FFF2-40B4-BE49-F238E27FC236}">
                <a16:creationId xmlns:a16="http://schemas.microsoft.com/office/drawing/2014/main" id="{075D3B24-939E-4E30-B073-EC699A160163}"/>
              </a:ext>
            </a:extLst>
          </p:cNvPr>
          <p:cNvSpPr>
            <a:spLocks noGrp="1"/>
          </p:cNvSpPr>
          <p:nvPr>
            <p:ph idx="1"/>
          </p:nvPr>
        </p:nvSpPr>
        <p:spPr>
          <a:xfrm>
            <a:off x="457200" y="1600200"/>
            <a:ext cx="8229600" cy="5029200"/>
          </a:xfrm>
        </p:spPr>
        <p:txBody>
          <a:bodyPr rtlCol="0">
            <a:normAutofit fontScale="77500" lnSpcReduction="20000"/>
          </a:bodyPr>
          <a:lstStyle/>
          <a:p>
            <a:pPr eaLnBrk="1" fontAlgn="auto" hangingPunct="1">
              <a:spcAft>
                <a:spcPts val="0"/>
              </a:spcAft>
              <a:defRPr/>
            </a:pPr>
            <a:r>
              <a:rPr lang="en-US" sz="3400" dirty="0"/>
              <a:t>Processing of natural languages by computers to:</a:t>
            </a:r>
          </a:p>
          <a:p>
            <a:pPr lvl="1" eaLnBrk="1" fontAlgn="auto" hangingPunct="1">
              <a:spcAft>
                <a:spcPts val="0"/>
              </a:spcAft>
              <a:defRPr/>
            </a:pPr>
            <a:r>
              <a:rPr lang="en-US" sz="2900" dirty="0"/>
              <a:t>Interact with humans, e.g.</a:t>
            </a:r>
          </a:p>
          <a:p>
            <a:pPr lvl="2" eaLnBrk="1" fontAlgn="auto" hangingPunct="1">
              <a:spcAft>
                <a:spcPts val="0"/>
              </a:spcAft>
              <a:defRPr/>
            </a:pPr>
            <a:r>
              <a:rPr lang="en-US" sz="2300" dirty="0"/>
              <a:t>Follow natural language commands</a:t>
            </a:r>
          </a:p>
          <a:p>
            <a:pPr lvl="2" eaLnBrk="1" fontAlgn="auto" hangingPunct="1">
              <a:spcAft>
                <a:spcPts val="0"/>
              </a:spcAft>
              <a:defRPr/>
            </a:pPr>
            <a:r>
              <a:rPr lang="en-US" sz="2300" dirty="0"/>
              <a:t>Answer natural language questions</a:t>
            </a:r>
          </a:p>
          <a:p>
            <a:pPr lvl="2" eaLnBrk="1" fontAlgn="auto" hangingPunct="1">
              <a:spcAft>
                <a:spcPts val="0"/>
              </a:spcAft>
              <a:defRPr/>
            </a:pPr>
            <a:r>
              <a:rPr lang="en-US" sz="2300" dirty="0"/>
              <a:t>Provide information in natural language </a:t>
            </a:r>
          </a:p>
          <a:p>
            <a:pPr lvl="1" eaLnBrk="1" fontAlgn="auto" hangingPunct="1">
              <a:spcAft>
                <a:spcPts val="0"/>
              </a:spcAft>
              <a:defRPr/>
            </a:pPr>
            <a:r>
              <a:rPr lang="en-US" sz="2900" dirty="0"/>
              <a:t>Perform useful tasks, e.g.</a:t>
            </a:r>
          </a:p>
          <a:p>
            <a:pPr lvl="2" eaLnBrk="1" fontAlgn="auto" hangingPunct="1">
              <a:spcAft>
                <a:spcPts val="0"/>
              </a:spcAft>
              <a:defRPr/>
            </a:pPr>
            <a:r>
              <a:rPr lang="en-US" sz="2300" dirty="0"/>
              <a:t>Find required information from several documents</a:t>
            </a:r>
          </a:p>
          <a:p>
            <a:pPr lvl="2" eaLnBrk="1" fontAlgn="auto" hangingPunct="1">
              <a:spcAft>
                <a:spcPts val="0"/>
              </a:spcAft>
              <a:defRPr/>
            </a:pPr>
            <a:r>
              <a:rPr lang="en-US" sz="2300" dirty="0"/>
              <a:t>Summarize large or many documents</a:t>
            </a:r>
          </a:p>
          <a:p>
            <a:pPr lvl="2" eaLnBrk="1" fontAlgn="auto" hangingPunct="1">
              <a:spcAft>
                <a:spcPts val="0"/>
              </a:spcAft>
              <a:defRPr/>
            </a:pPr>
            <a:r>
              <a:rPr lang="en-US" sz="2300" dirty="0"/>
              <a:t>Translate from one natural language to another </a:t>
            </a:r>
          </a:p>
          <a:p>
            <a:pPr eaLnBrk="1" fontAlgn="auto" hangingPunct="1">
              <a:spcAft>
                <a:spcPts val="0"/>
              </a:spcAft>
              <a:defRPr/>
            </a:pPr>
            <a:r>
              <a:rPr lang="en-US" sz="3400" dirty="0"/>
              <a:t>NLP is a subarea of computer science to build such systems</a:t>
            </a:r>
          </a:p>
          <a:p>
            <a:pPr lvl="1" eaLnBrk="1" fontAlgn="auto" hangingPunct="1">
              <a:spcAft>
                <a:spcPts val="0"/>
              </a:spcAft>
              <a:defRPr/>
            </a:pPr>
            <a:r>
              <a:rPr lang="en-US" sz="2900" dirty="0"/>
              <a:t>Perhaps the most humanly-connected subarea of computer science</a:t>
            </a:r>
          </a:p>
          <a:p>
            <a:pPr lvl="1" eaLnBrk="1" fontAlgn="auto" hangingPunct="1">
              <a:spcAft>
                <a:spcPts val="0"/>
              </a:spcAft>
              <a:defRPr/>
            </a:pPr>
            <a:r>
              <a:rPr lang="en-US" sz="2900" dirty="0"/>
              <a:t>Also known as computational linguistics </a:t>
            </a:r>
          </a:p>
          <a:p>
            <a:pPr lvl="2" eaLnBrk="1" fontAlgn="auto" hangingPunct="1">
              <a:spcAft>
                <a:spcPts val="0"/>
              </a:spcAft>
              <a:defRPr/>
            </a:pPr>
            <a:r>
              <a:rPr lang="en-US" sz="2500" dirty="0"/>
              <a:t>Also concerns using computational methods to aid in the understanding of natural languages </a:t>
            </a:r>
          </a:p>
          <a:p>
            <a:pPr lvl="2" eaLnBrk="1" fontAlgn="auto" hangingPunct="1">
              <a:spcAft>
                <a:spcPts val="0"/>
              </a:spcAft>
              <a:defRPr/>
            </a:pPr>
            <a:endParaRPr lang="en-US" dirty="0"/>
          </a:p>
        </p:txBody>
      </p:sp>
      <p:sp>
        <p:nvSpPr>
          <p:cNvPr id="4" name="Slide Number Placeholder 3">
            <a:extLst>
              <a:ext uri="{FF2B5EF4-FFF2-40B4-BE49-F238E27FC236}">
                <a16:creationId xmlns:a16="http://schemas.microsoft.com/office/drawing/2014/main" id="{D51DB40B-E8A9-4F69-9C2E-60B35FF18C44}"/>
              </a:ext>
            </a:extLst>
          </p:cNvPr>
          <p:cNvSpPr>
            <a:spLocks noGrp="1"/>
          </p:cNvSpPr>
          <p:nvPr>
            <p:ph type="sldNum" sz="quarter" idx="12"/>
          </p:nvPr>
        </p:nvSpPr>
        <p:spPr/>
        <p:txBody>
          <a:bodyPr/>
          <a:lstStyle/>
          <a:p>
            <a:fld id="{47B817CF-4E6D-4B0A-AF73-C86BF0A455A1}"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DFC2464-ACC9-4762-9281-EF28F23764C2}"/>
              </a:ext>
            </a:extLst>
          </p:cNvPr>
          <p:cNvSpPr>
            <a:spLocks noGrp="1"/>
          </p:cNvSpPr>
          <p:nvPr>
            <p:ph type="title"/>
          </p:nvPr>
        </p:nvSpPr>
        <p:spPr/>
        <p:txBody>
          <a:bodyPr/>
          <a:lstStyle/>
          <a:p>
            <a:pPr eaLnBrk="1" hangingPunct="1"/>
            <a:r>
              <a:rPr lang="en-US" altLang="en-US"/>
              <a:t>Why is NLP Important?</a:t>
            </a:r>
          </a:p>
        </p:txBody>
      </p:sp>
      <p:sp>
        <p:nvSpPr>
          <p:cNvPr id="3" name="Content Placeholder 2">
            <a:extLst>
              <a:ext uri="{FF2B5EF4-FFF2-40B4-BE49-F238E27FC236}">
                <a16:creationId xmlns:a16="http://schemas.microsoft.com/office/drawing/2014/main" id="{83E26BA6-4285-482C-A32A-FC3E7595CED8}"/>
              </a:ext>
            </a:extLst>
          </p:cNvPr>
          <p:cNvSpPr>
            <a:spLocks noGrp="1"/>
          </p:cNvSpPr>
          <p:nvPr>
            <p:ph idx="1"/>
          </p:nvPr>
        </p:nvSpPr>
        <p:spPr>
          <a:xfrm>
            <a:off x="457200" y="1219200"/>
            <a:ext cx="8229600" cy="5334000"/>
          </a:xfrm>
        </p:spPr>
        <p:txBody>
          <a:bodyPr rtlCol="0">
            <a:normAutofit fontScale="77500" lnSpcReduction="20000"/>
          </a:bodyPr>
          <a:lstStyle/>
          <a:p>
            <a:pPr eaLnBrk="1" fontAlgn="auto" hangingPunct="1">
              <a:spcAft>
                <a:spcPts val="0"/>
              </a:spcAft>
              <a:defRPr/>
            </a:pPr>
            <a:r>
              <a:rPr lang="en-US" dirty="0"/>
              <a:t>Natural language </a:t>
            </a:r>
            <a:r>
              <a:rPr lang="en-US" i="1" u="sng" dirty="0"/>
              <a:t>is</a:t>
            </a:r>
            <a:r>
              <a:rPr lang="en-US" dirty="0"/>
              <a:t>  the preferred medium of communication for humans </a:t>
            </a:r>
          </a:p>
          <a:p>
            <a:pPr lvl="1" eaLnBrk="1" fontAlgn="auto" hangingPunct="1">
              <a:spcAft>
                <a:spcPts val="0"/>
              </a:spcAft>
              <a:defRPr/>
            </a:pPr>
            <a:r>
              <a:rPr lang="en-US" dirty="0"/>
              <a:t>Humans communicate with each other in natural languages</a:t>
            </a:r>
          </a:p>
          <a:p>
            <a:pPr lvl="1" eaLnBrk="1" fontAlgn="auto" hangingPunct="1">
              <a:spcAft>
                <a:spcPts val="0"/>
              </a:spcAft>
              <a:defRPr/>
            </a:pPr>
            <a:r>
              <a:rPr lang="en-US" dirty="0"/>
              <a:t>Scientific articles,  magazines etc. are all in natural languages</a:t>
            </a:r>
          </a:p>
          <a:p>
            <a:pPr lvl="1" eaLnBrk="1" fontAlgn="auto" hangingPunct="1">
              <a:spcAft>
                <a:spcPts val="0"/>
              </a:spcAft>
              <a:defRPr/>
            </a:pPr>
            <a:r>
              <a:rPr lang="en-US" dirty="0"/>
              <a:t>Billions of web pages are also in natural languages </a:t>
            </a:r>
          </a:p>
          <a:p>
            <a:pPr eaLnBrk="1" fontAlgn="auto" hangingPunct="1">
              <a:spcAft>
                <a:spcPts val="0"/>
              </a:spcAft>
              <a:defRPr/>
            </a:pPr>
            <a:r>
              <a:rPr lang="en-US" dirty="0"/>
              <a:t>Computers can do useful things for us if:</a:t>
            </a:r>
          </a:p>
          <a:p>
            <a:pPr lvl="1" eaLnBrk="1" fontAlgn="auto" hangingPunct="1">
              <a:spcAft>
                <a:spcPts val="0"/>
              </a:spcAft>
              <a:defRPr/>
            </a:pPr>
            <a:r>
              <a:rPr lang="en-US" dirty="0"/>
              <a:t>Data is in structured form, e.g. databases, knowledge bases </a:t>
            </a:r>
          </a:p>
          <a:p>
            <a:pPr lvl="1" eaLnBrk="1" fontAlgn="auto" hangingPunct="1">
              <a:spcAft>
                <a:spcPts val="0"/>
              </a:spcAft>
              <a:defRPr/>
            </a:pPr>
            <a:r>
              <a:rPr lang="en-US" dirty="0"/>
              <a:t>Specifications are in formal language, e.g. programming languages </a:t>
            </a:r>
          </a:p>
          <a:p>
            <a:pPr eaLnBrk="1" fontAlgn="auto" hangingPunct="1">
              <a:spcAft>
                <a:spcPts val="0"/>
              </a:spcAft>
              <a:defRPr/>
            </a:pPr>
            <a:r>
              <a:rPr lang="en-US" dirty="0"/>
              <a:t>NLP bridges the communication gap between humans and computers </a:t>
            </a:r>
          </a:p>
          <a:p>
            <a:pPr lvl="1" eaLnBrk="1" fontAlgn="auto" hangingPunct="1">
              <a:spcAft>
                <a:spcPts val="0"/>
              </a:spcAft>
              <a:defRPr/>
            </a:pPr>
            <a:r>
              <a:rPr lang="en-US" dirty="0"/>
              <a:t>Can lead to a better and a more natural communication with computers </a:t>
            </a:r>
          </a:p>
          <a:p>
            <a:pPr lvl="1" eaLnBrk="1" fontAlgn="auto" hangingPunct="1">
              <a:spcAft>
                <a:spcPts val="0"/>
              </a:spcAft>
              <a:defRPr/>
            </a:pPr>
            <a:r>
              <a:rPr lang="en-US" dirty="0"/>
              <a:t>Process an ever increasing amount of natural language data, e.g. extract desired information from text data</a:t>
            </a:r>
          </a:p>
        </p:txBody>
      </p:sp>
      <p:sp>
        <p:nvSpPr>
          <p:cNvPr id="2" name="Slide Number Placeholder 1">
            <a:extLst>
              <a:ext uri="{FF2B5EF4-FFF2-40B4-BE49-F238E27FC236}">
                <a16:creationId xmlns:a16="http://schemas.microsoft.com/office/drawing/2014/main" id="{3D67E54D-AB6B-47D9-A44B-A44BB79B365F}"/>
              </a:ext>
            </a:extLst>
          </p:cNvPr>
          <p:cNvSpPr>
            <a:spLocks noGrp="1"/>
          </p:cNvSpPr>
          <p:nvPr>
            <p:ph type="sldNum" sz="quarter" idx="12"/>
          </p:nvPr>
        </p:nvSpPr>
        <p:spPr/>
        <p:txBody>
          <a:bodyPr/>
          <a:lstStyle/>
          <a:p>
            <a:fld id="{47B817CF-4E6D-4B0A-AF73-C86BF0A455A1}" type="slidenum">
              <a:rPr lang="en-US" altLang="en-US" smtClean="0"/>
              <a:pPr/>
              <a:t>6</a:t>
            </a:fld>
            <a:endParaRPr lang="en-US" altLang="en-US"/>
          </a:p>
        </p:txBody>
      </p:sp>
    </p:spTree>
    <p:extLst>
      <p:ext uri="{BB962C8B-B14F-4D97-AF65-F5344CB8AC3E}">
        <p14:creationId xmlns:p14="http://schemas.microsoft.com/office/powerpoint/2010/main" val="343251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A951-DA63-4B10-9B09-84C25C8CDB01}"/>
              </a:ext>
            </a:extLst>
          </p:cNvPr>
          <p:cNvSpPr>
            <a:spLocks noGrp="1"/>
          </p:cNvSpPr>
          <p:nvPr>
            <p:ph type="title"/>
          </p:nvPr>
        </p:nvSpPr>
        <p:spPr>
          <a:xfrm>
            <a:off x="457200" y="52610"/>
            <a:ext cx="8229600" cy="1143000"/>
          </a:xfrm>
        </p:spPr>
        <p:txBody>
          <a:bodyPr/>
          <a:lstStyle/>
          <a:p>
            <a:r>
              <a:rPr lang="en-US" dirty="0"/>
              <a:t>Connected Areas</a:t>
            </a:r>
          </a:p>
        </p:txBody>
      </p:sp>
      <p:sp>
        <p:nvSpPr>
          <p:cNvPr id="3" name="Content Placeholder 2">
            <a:extLst>
              <a:ext uri="{FF2B5EF4-FFF2-40B4-BE49-F238E27FC236}">
                <a16:creationId xmlns:a16="http://schemas.microsoft.com/office/drawing/2014/main" id="{22E8E9ED-DB25-45A2-80EA-C691A33328D1}"/>
              </a:ext>
            </a:extLst>
          </p:cNvPr>
          <p:cNvSpPr>
            <a:spLocks noGrp="1"/>
          </p:cNvSpPr>
          <p:nvPr>
            <p:ph idx="1"/>
          </p:nvPr>
        </p:nvSpPr>
        <p:spPr>
          <a:xfrm>
            <a:off x="457200" y="1166018"/>
            <a:ext cx="8229600" cy="4525963"/>
          </a:xfrm>
        </p:spPr>
        <p:txBody>
          <a:bodyPr/>
          <a:lstStyle/>
          <a:p>
            <a:pPr marL="0" indent="0">
              <a:buNone/>
            </a:pPr>
            <a:r>
              <a:rPr lang="en-US" sz="2800" dirty="0"/>
              <a:t>NLP connects with many other areas </a:t>
            </a:r>
          </a:p>
          <a:p>
            <a:r>
              <a:rPr lang="en-US" sz="2800" dirty="0"/>
              <a:t>Draws insights from areas concerning study of languages</a:t>
            </a:r>
          </a:p>
          <a:p>
            <a:pPr lvl="1"/>
            <a:r>
              <a:rPr lang="en-US" sz="2400" dirty="0"/>
              <a:t>Linguistics</a:t>
            </a:r>
          </a:p>
          <a:p>
            <a:pPr lvl="1"/>
            <a:r>
              <a:rPr lang="en-US" sz="2400" dirty="0"/>
              <a:t>Cognitive science</a:t>
            </a:r>
          </a:p>
          <a:p>
            <a:pPr lvl="1"/>
            <a:r>
              <a:rPr lang="en-US" sz="2400" dirty="0"/>
              <a:t>Philosophy of language</a:t>
            </a:r>
          </a:p>
          <a:p>
            <a:pPr lvl="1"/>
            <a:r>
              <a:rPr lang="en-US" sz="2400" dirty="0"/>
              <a:t>Sociolinguistics</a:t>
            </a:r>
          </a:p>
          <a:p>
            <a:pPr lvl="1"/>
            <a:r>
              <a:rPr lang="en-US" sz="2400" dirty="0"/>
              <a:t>Psycholinguistics</a:t>
            </a:r>
          </a:p>
          <a:p>
            <a:pPr lvl="1"/>
            <a:r>
              <a:rPr lang="en-US" sz="2400" dirty="0"/>
              <a:t>Formal language (automata) theory</a:t>
            </a:r>
          </a:p>
          <a:p>
            <a:r>
              <a:rPr lang="en-US" sz="2800" dirty="0"/>
              <a:t>Utilizes areas to build tools for processing languages</a:t>
            </a:r>
          </a:p>
          <a:p>
            <a:pPr lvl="1"/>
            <a:r>
              <a:rPr lang="en-US" sz="2400" dirty="0"/>
              <a:t>Mathematics, statistics</a:t>
            </a:r>
          </a:p>
          <a:p>
            <a:pPr lvl="1"/>
            <a:r>
              <a:rPr lang="en-US" sz="2400" dirty="0"/>
              <a:t>Computer science (machine learning, artificial intelligence)</a:t>
            </a:r>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19E238D-27D2-4AD0-9B03-6FD87E0FE844}"/>
              </a:ext>
            </a:extLst>
          </p:cNvPr>
          <p:cNvSpPr>
            <a:spLocks noGrp="1"/>
          </p:cNvSpPr>
          <p:nvPr>
            <p:ph type="sldNum" sz="quarter" idx="12"/>
          </p:nvPr>
        </p:nvSpPr>
        <p:spPr/>
        <p:txBody>
          <a:bodyPr/>
          <a:lstStyle/>
          <a:p>
            <a:fld id="{47B817CF-4E6D-4B0A-AF73-C86BF0A455A1}" type="slidenum">
              <a:rPr lang="en-US" altLang="en-US" smtClean="0"/>
              <a:pPr/>
              <a:t>7</a:t>
            </a:fld>
            <a:endParaRPr lang="en-US" altLang="en-US"/>
          </a:p>
        </p:txBody>
      </p:sp>
    </p:spTree>
    <p:extLst>
      <p:ext uri="{BB962C8B-B14F-4D97-AF65-F5344CB8AC3E}">
        <p14:creationId xmlns:p14="http://schemas.microsoft.com/office/powerpoint/2010/main" val="335125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4E07-3847-7E60-C1B5-CFCCBAAF96FC}"/>
              </a:ext>
            </a:extLst>
          </p:cNvPr>
          <p:cNvSpPr>
            <a:spLocks noGrp="1"/>
          </p:cNvSpPr>
          <p:nvPr>
            <p:ph type="title"/>
          </p:nvPr>
        </p:nvSpPr>
        <p:spPr/>
        <p:txBody>
          <a:bodyPr/>
          <a:lstStyle/>
          <a:p>
            <a:r>
              <a:rPr lang="en-US" dirty="0"/>
              <a:t>Connected Areas</a:t>
            </a:r>
          </a:p>
        </p:txBody>
      </p:sp>
      <p:sp>
        <p:nvSpPr>
          <p:cNvPr id="3" name="Content Placeholder 2">
            <a:extLst>
              <a:ext uri="{FF2B5EF4-FFF2-40B4-BE49-F238E27FC236}">
                <a16:creationId xmlns:a16="http://schemas.microsoft.com/office/drawing/2014/main" id="{83061942-D26E-A3B3-0352-8C2A4829427E}"/>
              </a:ext>
            </a:extLst>
          </p:cNvPr>
          <p:cNvSpPr>
            <a:spLocks noGrp="1"/>
          </p:cNvSpPr>
          <p:nvPr>
            <p:ph idx="1"/>
          </p:nvPr>
        </p:nvSpPr>
        <p:spPr>
          <a:xfrm>
            <a:off x="457200" y="1371600"/>
            <a:ext cx="8229600" cy="4525963"/>
          </a:xfrm>
        </p:spPr>
        <p:txBody>
          <a:bodyPr/>
          <a:lstStyle/>
          <a:p>
            <a:r>
              <a:rPr lang="en-US" dirty="0"/>
              <a:t>AI, ML, DL and NLP</a:t>
            </a:r>
          </a:p>
        </p:txBody>
      </p:sp>
      <p:sp>
        <p:nvSpPr>
          <p:cNvPr id="4" name="Slide Number Placeholder 3">
            <a:extLst>
              <a:ext uri="{FF2B5EF4-FFF2-40B4-BE49-F238E27FC236}">
                <a16:creationId xmlns:a16="http://schemas.microsoft.com/office/drawing/2014/main" id="{BBDB6C6E-3AE6-EDCE-5BA2-057C4E526254}"/>
              </a:ext>
            </a:extLst>
          </p:cNvPr>
          <p:cNvSpPr>
            <a:spLocks noGrp="1"/>
          </p:cNvSpPr>
          <p:nvPr>
            <p:ph type="sldNum" sz="quarter" idx="12"/>
          </p:nvPr>
        </p:nvSpPr>
        <p:spPr/>
        <p:txBody>
          <a:bodyPr/>
          <a:lstStyle/>
          <a:p>
            <a:fld id="{47B817CF-4E6D-4B0A-AF73-C86BF0A455A1}" type="slidenum">
              <a:rPr lang="en-US" altLang="en-US" smtClean="0"/>
              <a:pPr/>
              <a:t>8</a:t>
            </a:fld>
            <a:endParaRPr lang="en-US" altLang="en-US"/>
          </a:p>
        </p:txBody>
      </p:sp>
      <p:pic>
        <p:nvPicPr>
          <p:cNvPr id="6" name="Picture 5" descr="A diagram of machine learning&#10;&#10;Description automatically generated">
            <a:extLst>
              <a:ext uri="{FF2B5EF4-FFF2-40B4-BE49-F238E27FC236}">
                <a16:creationId xmlns:a16="http://schemas.microsoft.com/office/drawing/2014/main" id="{3AC1F113-3900-9858-6167-A7B806909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007220"/>
            <a:ext cx="4800600" cy="4850780"/>
          </a:xfrm>
          <a:prstGeom prst="rect">
            <a:avLst/>
          </a:prstGeom>
        </p:spPr>
      </p:pic>
      <p:sp>
        <p:nvSpPr>
          <p:cNvPr id="7" name="TextBox 6">
            <a:extLst>
              <a:ext uri="{FF2B5EF4-FFF2-40B4-BE49-F238E27FC236}">
                <a16:creationId xmlns:a16="http://schemas.microsoft.com/office/drawing/2014/main" id="{9EA7CDB4-219D-1A9F-BE72-D7787EE27B81}"/>
              </a:ext>
            </a:extLst>
          </p:cNvPr>
          <p:cNvSpPr txBox="1"/>
          <p:nvPr/>
        </p:nvSpPr>
        <p:spPr>
          <a:xfrm>
            <a:off x="5715000" y="6231135"/>
            <a:ext cx="2314608" cy="307777"/>
          </a:xfrm>
          <a:prstGeom prst="rect">
            <a:avLst/>
          </a:prstGeom>
          <a:noFill/>
        </p:spPr>
        <p:txBody>
          <a:bodyPr wrap="none" rtlCol="0">
            <a:spAutoFit/>
          </a:bodyPr>
          <a:lstStyle/>
          <a:p>
            <a:r>
              <a:rPr lang="en-US" sz="1400" i="1" dirty="0"/>
              <a:t>Figure 1.2 from Textbook 1</a:t>
            </a:r>
          </a:p>
        </p:txBody>
      </p:sp>
    </p:spTree>
    <p:extLst>
      <p:ext uri="{BB962C8B-B14F-4D97-AF65-F5344CB8AC3E}">
        <p14:creationId xmlns:p14="http://schemas.microsoft.com/office/powerpoint/2010/main" val="150289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4B94BAF-B943-480F-A82B-13CC7BE15410}"/>
              </a:ext>
            </a:extLst>
          </p:cNvPr>
          <p:cNvSpPr>
            <a:spLocks noGrp="1"/>
          </p:cNvSpPr>
          <p:nvPr>
            <p:ph type="title"/>
          </p:nvPr>
        </p:nvSpPr>
        <p:spPr/>
        <p:txBody>
          <a:bodyPr/>
          <a:lstStyle/>
          <a:p>
            <a:pPr eaLnBrk="1" hangingPunct="1"/>
            <a:r>
              <a:rPr lang="en-US" altLang="en-US"/>
              <a:t>Example NLP Task: Information Extraction</a:t>
            </a:r>
          </a:p>
        </p:txBody>
      </p:sp>
      <p:sp>
        <p:nvSpPr>
          <p:cNvPr id="5123" name="Content Placeholder 2">
            <a:extLst>
              <a:ext uri="{FF2B5EF4-FFF2-40B4-BE49-F238E27FC236}">
                <a16:creationId xmlns:a16="http://schemas.microsoft.com/office/drawing/2014/main" id="{2D74FA7D-9DB1-4F67-8501-E467AD2E9954}"/>
              </a:ext>
            </a:extLst>
          </p:cNvPr>
          <p:cNvSpPr>
            <a:spLocks noGrp="1"/>
          </p:cNvSpPr>
          <p:nvPr>
            <p:ph idx="1"/>
          </p:nvPr>
        </p:nvSpPr>
        <p:spPr/>
        <p:txBody>
          <a:bodyPr/>
          <a:lstStyle/>
          <a:p>
            <a:pPr eaLnBrk="1" hangingPunct="1"/>
            <a:r>
              <a:rPr lang="en-US" altLang="en-US" sz="2800" dirty="0"/>
              <a:t>Extract some specific type of information from texts</a:t>
            </a:r>
          </a:p>
          <a:p>
            <a:pPr eaLnBrk="1" hangingPunct="1"/>
            <a:r>
              <a:rPr lang="en-US" altLang="en-US" sz="2800" dirty="0"/>
              <a:t>Entity extraction: </a:t>
            </a:r>
          </a:p>
          <a:p>
            <a:pPr lvl="1" eaLnBrk="1" hangingPunct="1"/>
            <a:r>
              <a:rPr lang="en-US" altLang="en-US" sz="2400" dirty="0"/>
              <a:t>Find all the protein names mentioned in a document</a:t>
            </a:r>
          </a:p>
          <a:p>
            <a:pPr lvl="1" eaLnBrk="1" hangingPunct="1"/>
            <a:r>
              <a:rPr lang="en-US" altLang="en-US" sz="2400" dirty="0"/>
              <a:t>Find all the person, organization and location names mentioned in a document</a:t>
            </a:r>
          </a:p>
          <a:p>
            <a:pPr eaLnBrk="1" hangingPunct="1"/>
            <a:r>
              <a:rPr lang="en-US" altLang="en-US" sz="2800" dirty="0"/>
              <a:t>Relation extraction: </a:t>
            </a:r>
          </a:p>
          <a:p>
            <a:pPr lvl="1" eaLnBrk="1" hangingPunct="1"/>
            <a:r>
              <a:rPr lang="en-US" altLang="en-US" sz="2400" dirty="0"/>
              <a:t>Find all pairs of proteins mentioned in a document that interact</a:t>
            </a:r>
          </a:p>
          <a:p>
            <a:pPr lvl="1" eaLnBrk="1" hangingPunct="1"/>
            <a:r>
              <a:rPr lang="en-US" altLang="en-US" sz="2400" dirty="0"/>
              <a:t>Find where a person lives, where an organization is located etc.   </a:t>
            </a:r>
          </a:p>
          <a:p>
            <a:pPr marL="0" indent="0" eaLnBrk="1" hangingPunct="1">
              <a:buNone/>
            </a:pPr>
            <a:r>
              <a:rPr lang="en-US" altLang="en-US" sz="2800" dirty="0"/>
              <a:t>Such a system can be applied to large amounts of text to automatically fill databases with this information.</a:t>
            </a:r>
          </a:p>
          <a:p>
            <a:pPr marL="457200" lvl="1" indent="0" eaLnBrk="1" hangingPunct="1">
              <a:buNone/>
            </a:pPr>
            <a:endParaRPr lang="en-US" altLang="en-US" sz="2400" dirty="0"/>
          </a:p>
        </p:txBody>
      </p:sp>
      <p:sp>
        <p:nvSpPr>
          <p:cNvPr id="2" name="Slide Number Placeholder 1">
            <a:extLst>
              <a:ext uri="{FF2B5EF4-FFF2-40B4-BE49-F238E27FC236}">
                <a16:creationId xmlns:a16="http://schemas.microsoft.com/office/drawing/2014/main" id="{16A55CB5-45C1-45DE-B1BA-C66B9C3B5342}"/>
              </a:ext>
            </a:extLst>
          </p:cNvPr>
          <p:cNvSpPr>
            <a:spLocks noGrp="1"/>
          </p:cNvSpPr>
          <p:nvPr>
            <p:ph type="sldNum" sz="quarter" idx="12"/>
          </p:nvPr>
        </p:nvSpPr>
        <p:spPr/>
        <p:txBody>
          <a:bodyPr/>
          <a:lstStyle/>
          <a:p>
            <a:fld id="{47B817CF-4E6D-4B0A-AF73-C86BF0A455A1}"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2181</TotalTime>
  <Words>2803</Words>
  <Application>Microsoft Office PowerPoint</Application>
  <PresentationFormat>On-screen Show (4:3)</PresentationFormat>
  <Paragraphs>323</Paragraphs>
  <Slides>33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Natural Language Processing</vt:lpstr>
      <vt:lpstr>Reading</vt:lpstr>
      <vt:lpstr>What is a Natural Language?</vt:lpstr>
      <vt:lpstr>Natural Language Processing</vt:lpstr>
      <vt:lpstr>What is Natural Language Processing (NLP)?</vt:lpstr>
      <vt:lpstr>Why is NLP Important?</vt:lpstr>
      <vt:lpstr>Connected Areas</vt:lpstr>
      <vt:lpstr>Connected Areas</vt:lpstr>
      <vt:lpstr>Example NLP Task: Information Extraction</vt:lpstr>
      <vt:lpstr>PowerPoint Presentation</vt:lpstr>
      <vt:lpstr>PowerPoint Presentation</vt:lpstr>
      <vt:lpstr>PowerPoint Presentation</vt:lpstr>
      <vt:lpstr>Example NLP Task: Semantic Parsing </vt:lpstr>
      <vt:lpstr>What is NOT NLP?</vt:lpstr>
      <vt:lpstr>NLP is Hard</vt:lpstr>
      <vt:lpstr>What Makes NLP Hard?</vt:lpstr>
      <vt:lpstr>What Makes NLP Hard?</vt:lpstr>
      <vt:lpstr>Why is there Ambiguity and Variability in Natural Languages?</vt:lpstr>
      <vt:lpstr>What Makes NLP Hard?</vt:lpstr>
      <vt:lpstr>What Makes NLP Hard?</vt:lpstr>
      <vt:lpstr>How to Make Computers Process Natural Languages?</vt:lpstr>
      <vt:lpstr>How Do Humans Acquire Language?</vt:lpstr>
      <vt:lpstr>How to Make Computers Process Natural Languages?</vt:lpstr>
      <vt:lpstr>Rationalist Approach</vt:lpstr>
      <vt:lpstr>How to Make Computers Process Natural Languages?</vt:lpstr>
      <vt:lpstr>Empiricist Approach</vt:lpstr>
      <vt:lpstr>How to Make Computers Process Natural Languages?</vt:lpstr>
      <vt:lpstr>Empiricist Approach: More Recently</vt:lpstr>
      <vt:lpstr>NLP Approaches</vt:lpstr>
      <vt:lpstr>Example Applications of NLP</vt:lpstr>
      <vt:lpstr>Example Applications of NLP</vt:lpstr>
      <vt:lpstr>Typical Steps for NLP Application</vt:lpstr>
      <vt:lpstr>Python Programming</vt:lpstr>
    </vt:vector>
  </TitlesOfParts>
  <Company>UW-Milwaukee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COMPSCI 423/723</dc:title>
  <dc:creator>Rohit Jaivant Kate</dc:creator>
  <cp:lastModifiedBy>Rohit J Kate</cp:lastModifiedBy>
  <cp:revision>344</cp:revision>
  <dcterms:created xsi:type="dcterms:W3CDTF">2010-08-30T20:07:57Z</dcterms:created>
  <dcterms:modified xsi:type="dcterms:W3CDTF">2023-09-06T18:34:06Z</dcterms:modified>
</cp:coreProperties>
</file>