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77" r:id="rId2"/>
    <p:sldId id="568" r:id="rId3"/>
    <p:sldId id="569" r:id="rId4"/>
    <p:sldId id="570" r:id="rId5"/>
    <p:sldId id="571" r:id="rId6"/>
    <p:sldId id="572" r:id="rId7"/>
    <p:sldId id="574" r:id="rId8"/>
    <p:sldId id="575" r:id="rId9"/>
    <p:sldId id="573" r:id="rId10"/>
    <p:sldId id="576" r:id="rId11"/>
    <p:sldId id="577" r:id="rId12"/>
    <p:sldId id="418" r:id="rId13"/>
    <p:sldId id="419" r:id="rId14"/>
    <p:sldId id="578" r:id="rId15"/>
    <p:sldId id="515" r:id="rId16"/>
    <p:sldId id="516" r:id="rId17"/>
    <p:sldId id="517" r:id="rId18"/>
    <p:sldId id="518" r:id="rId19"/>
    <p:sldId id="519" r:id="rId20"/>
    <p:sldId id="520" r:id="rId21"/>
    <p:sldId id="420" r:id="rId22"/>
    <p:sldId id="579" r:id="rId23"/>
    <p:sldId id="421" r:id="rId24"/>
    <p:sldId id="528" r:id="rId25"/>
    <p:sldId id="529" r:id="rId26"/>
    <p:sldId id="581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9900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A6BCF-F0E4-4366-B66E-6CA1C40AE145}" v="229" dt="2023-10-09T19:03:03.032"/>
    <p1510:client id="{BB3CC6F9-DBCC-499E-ABBE-A4C32BA8AB48}" v="2" dt="2023-10-09T20:53:48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005A6BCF-F0E4-4366-B66E-6CA1C40AE145}"/>
    <pc:docChg chg="undo custSel addSld delSld modSld">
      <pc:chgData name="Rohit J Kate" userId="6acfeb0a-1742-4fee-9ad0-3462b52b7fdf" providerId="ADAL" clId="{005A6BCF-F0E4-4366-B66E-6CA1C40AE145}" dt="2023-10-09T19:03:08.039" v="4707" actId="1076"/>
      <pc:docMkLst>
        <pc:docMk/>
      </pc:docMkLst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0" sldId="274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0" sldId="275"/>
        </pc:sldMkLst>
      </pc:sldChg>
      <pc:sldChg chg="modSp mod">
        <pc:chgData name="Rohit J Kate" userId="6acfeb0a-1742-4fee-9ad0-3462b52b7fdf" providerId="ADAL" clId="{005A6BCF-F0E4-4366-B66E-6CA1C40AE145}" dt="2023-10-09T16:59:57.502" v="46" actId="20577"/>
        <pc:sldMkLst>
          <pc:docMk/>
          <pc:sldMk cId="0" sldId="377"/>
        </pc:sldMkLst>
        <pc:spChg chg="mod">
          <ac:chgData name="Rohit J Kate" userId="6acfeb0a-1742-4fee-9ad0-3462b52b7fdf" providerId="ADAL" clId="{005A6BCF-F0E4-4366-B66E-6CA1C40AE145}" dt="2023-10-09T16:59:57.502" v="46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add mod">
        <pc:chgData name="Rohit J Kate" userId="6acfeb0a-1742-4fee-9ad0-3462b52b7fdf" providerId="ADAL" clId="{005A6BCF-F0E4-4366-B66E-6CA1C40AE145}" dt="2023-10-09T17:57:43.374" v="3653" actId="20577"/>
        <pc:sldMkLst>
          <pc:docMk/>
          <pc:sldMk cId="0" sldId="418"/>
        </pc:sldMkLst>
        <pc:spChg chg="mod">
          <ac:chgData name="Rohit J Kate" userId="6acfeb0a-1742-4fee-9ad0-3462b52b7fdf" providerId="ADAL" clId="{005A6BCF-F0E4-4366-B66E-6CA1C40AE145}" dt="2023-10-09T17:57:43.374" v="3653" actId="20577"/>
          <ac:spMkLst>
            <pc:docMk/>
            <pc:sldMk cId="0" sldId="418"/>
            <ac:spMk id="3" creationId="{00000000-0000-0000-0000-000000000000}"/>
          </ac:spMkLst>
        </pc:spChg>
        <pc:spChg chg="mod">
          <ac:chgData name="Rohit J Kate" userId="6acfeb0a-1742-4fee-9ad0-3462b52b7fdf" providerId="ADAL" clId="{005A6BCF-F0E4-4366-B66E-6CA1C40AE145}" dt="2023-10-09T17:57:08.744" v="3610" actId="20577"/>
          <ac:spMkLst>
            <pc:docMk/>
            <pc:sldMk cId="0" sldId="418"/>
            <ac:spMk id="38914" creationId="{00000000-0000-0000-0000-000000000000}"/>
          </ac:spMkLst>
        </pc:spChg>
      </pc:sldChg>
      <pc:sldChg chg="addSp delSp modSp add mod modAnim">
        <pc:chgData name="Rohit J Kate" userId="6acfeb0a-1742-4fee-9ad0-3462b52b7fdf" providerId="ADAL" clId="{005A6BCF-F0E4-4366-B66E-6CA1C40AE145}" dt="2023-10-09T18:01:52.901" v="3815" actId="1038"/>
        <pc:sldMkLst>
          <pc:docMk/>
          <pc:sldMk cId="0" sldId="419"/>
        </pc:sldMkLst>
        <pc:spChg chg="add mod">
          <ac:chgData name="Rohit J Kate" userId="6acfeb0a-1742-4fee-9ad0-3462b52b7fdf" providerId="ADAL" clId="{005A6BCF-F0E4-4366-B66E-6CA1C40AE145}" dt="2023-10-09T18:01:52.901" v="3815" actId="1038"/>
          <ac:spMkLst>
            <pc:docMk/>
            <pc:sldMk cId="0" sldId="419"/>
            <ac:spMk id="2" creationId="{E8E9B1DE-9E84-828A-A47F-98A90C817C1D}"/>
          </ac:spMkLst>
        </pc:spChg>
        <pc:spChg chg="add mod">
          <ac:chgData name="Rohit J Kate" userId="6acfeb0a-1742-4fee-9ad0-3462b52b7fdf" providerId="ADAL" clId="{005A6BCF-F0E4-4366-B66E-6CA1C40AE145}" dt="2023-10-09T18:01:52.901" v="3815" actId="1038"/>
          <ac:spMkLst>
            <pc:docMk/>
            <pc:sldMk cId="0" sldId="419"/>
            <ac:spMk id="3" creationId="{BAC22B6A-D73B-869D-8D71-798D01CCB40F}"/>
          </ac:spMkLst>
        </pc:spChg>
        <pc:spChg chg="add mod">
          <ac:chgData name="Rohit J Kate" userId="6acfeb0a-1742-4fee-9ad0-3462b52b7fdf" providerId="ADAL" clId="{005A6BCF-F0E4-4366-B66E-6CA1C40AE145}" dt="2023-10-09T18:01:52.901" v="3815" actId="1038"/>
          <ac:spMkLst>
            <pc:docMk/>
            <pc:sldMk cId="0" sldId="419"/>
            <ac:spMk id="5" creationId="{329F462A-973A-7C45-2F3F-91284E5C8384}"/>
          </ac:spMkLst>
        </pc:spChg>
        <pc:spChg chg="add del">
          <ac:chgData name="Rohit J Kate" userId="6acfeb0a-1742-4fee-9ad0-3462b52b7fdf" providerId="ADAL" clId="{005A6BCF-F0E4-4366-B66E-6CA1C40AE145}" dt="2023-10-09T17:59:50.748" v="3738" actId="11529"/>
          <ac:spMkLst>
            <pc:docMk/>
            <pc:sldMk cId="0" sldId="419"/>
            <ac:spMk id="8" creationId="{A721CB1A-2459-7A53-3003-2A5FFBAE2E1D}"/>
          </ac:spMkLst>
        </pc:spChg>
        <pc:spChg chg="add mod">
          <ac:chgData name="Rohit J Kate" userId="6acfeb0a-1742-4fee-9ad0-3462b52b7fdf" providerId="ADAL" clId="{005A6BCF-F0E4-4366-B66E-6CA1C40AE145}" dt="2023-10-09T18:01:52.901" v="3815" actId="1038"/>
          <ac:spMkLst>
            <pc:docMk/>
            <pc:sldMk cId="0" sldId="419"/>
            <ac:spMk id="11" creationId="{7BD9A248-3134-8719-62F1-362F255DBF92}"/>
          </ac:spMkLst>
        </pc:spChg>
        <pc:spChg chg="add mod">
          <ac:chgData name="Rohit J Kate" userId="6acfeb0a-1742-4fee-9ad0-3462b52b7fdf" providerId="ADAL" clId="{005A6BCF-F0E4-4366-B66E-6CA1C40AE145}" dt="2023-10-09T18:01:52.901" v="3815" actId="1038"/>
          <ac:spMkLst>
            <pc:docMk/>
            <pc:sldMk cId="0" sldId="419"/>
            <ac:spMk id="14" creationId="{F25105C1-B092-27D1-A14A-C8000305E669}"/>
          </ac:spMkLst>
        </pc:spChg>
        <pc:spChg chg="mod">
          <ac:chgData name="Rohit J Kate" userId="6acfeb0a-1742-4fee-9ad0-3462b52b7fdf" providerId="ADAL" clId="{005A6BCF-F0E4-4366-B66E-6CA1C40AE145}" dt="2023-10-09T17:57:16.069" v="3611" actId="20577"/>
          <ac:spMkLst>
            <pc:docMk/>
            <pc:sldMk cId="0" sldId="419"/>
            <ac:spMk id="39938" creationId="{00000000-0000-0000-0000-000000000000}"/>
          </ac:spMkLst>
        </pc:spChg>
        <pc:spChg chg="mod">
          <ac:chgData name="Rohit J Kate" userId="6acfeb0a-1742-4fee-9ad0-3462b52b7fdf" providerId="ADAL" clId="{005A6BCF-F0E4-4366-B66E-6CA1C40AE145}" dt="2023-10-09T17:57:57.988" v="3657" actId="114"/>
          <ac:spMkLst>
            <pc:docMk/>
            <pc:sldMk cId="0" sldId="419"/>
            <ac:spMk id="39939" creationId="{00000000-0000-0000-0000-000000000000}"/>
          </ac:spMkLst>
        </pc:spChg>
        <pc:picChg chg="del mod">
          <ac:chgData name="Rohit J Kate" userId="6acfeb0a-1742-4fee-9ad0-3462b52b7fdf" providerId="ADAL" clId="{005A6BCF-F0E4-4366-B66E-6CA1C40AE145}" dt="2023-10-09T18:01:47.645" v="3790" actId="478"/>
          <ac:picMkLst>
            <pc:docMk/>
            <pc:sldMk cId="0" sldId="419"/>
            <ac:picMk id="39941" creationId="{00000000-0000-0000-0000-000000000000}"/>
          </ac:picMkLst>
        </pc:picChg>
        <pc:cxnChg chg="add mod">
          <ac:chgData name="Rohit J Kate" userId="6acfeb0a-1742-4fee-9ad0-3462b52b7fdf" providerId="ADAL" clId="{005A6BCF-F0E4-4366-B66E-6CA1C40AE145}" dt="2023-10-09T18:01:52.901" v="3815" actId="1038"/>
          <ac:cxnSpMkLst>
            <pc:docMk/>
            <pc:sldMk cId="0" sldId="419"/>
            <ac:cxnSpMk id="7" creationId="{25E58708-82A8-9DEF-56BE-54FFC70825F2}"/>
          </ac:cxnSpMkLst>
        </pc:cxnChg>
        <pc:cxnChg chg="add mod">
          <ac:chgData name="Rohit J Kate" userId="6acfeb0a-1742-4fee-9ad0-3462b52b7fdf" providerId="ADAL" clId="{005A6BCF-F0E4-4366-B66E-6CA1C40AE145}" dt="2023-10-09T18:01:52.901" v="3815" actId="1038"/>
          <ac:cxnSpMkLst>
            <pc:docMk/>
            <pc:sldMk cId="0" sldId="419"/>
            <ac:cxnSpMk id="10" creationId="{990997E4-DA8C-D7D6-945F-FCDBD5221B1E}"/>
          </ac:cxnSpMkLst>
        </pc:cxnChg>
        <pc:cxnChg chg="add mod">
          <ac:chgData name="Rohit J Kate" userId="6acfeb0a-1742-4fee-9ad0-3462b52b7fdf" providerId="ADAL" clId="{005A6BCF-F0E4-4366-B66E-6CA1C40AE145}" dt="2023-10-09T18:01:52.901" v="3815" actId="1038"/>
          <ac:cxnSpMkLst>
            <pc:docMk/>
            <pc:sldMk cId="0" sldId="419"/>
            <ac:cxnSpMk id="13" creationId="{813229C1-CAF0-AFF1-25F3-D7F0196E8798}"/>
          </ac:cxnSpMkLst>
        </pc:cxnChg>
      </pc:sldChg>
      <pc:sldChg chg="modSp add mod">
        <pc:chgData name="Rohit J Kate" userId="6acfeb0a-1742-4fee-9ad0-3462b52b7fdf" providerId="ADAL" clId="{005A6BCF-F0E4-4366-B66E-6CA1C40AE145}" dt="2023-10-09T18:11:19.302" v="4319" actId="20577"/>
        <pc:sldMkLst>
          <pc:docMk/>
          <pc:sldMk cId="0" sldId="420"/>
        </pc:sldMkLst>
        <pc:spChg chg="mod">
          <ac:chgData name="Rohit J Kate" userId="6acfeb0a-1742-4fee-9ad0-3462b52b7fdf" providerId="ADAL" clId="{005A6BCF-F0E4-4366-B66E-6CA1C40AE145}" dt="2023-10-09T18:10:34.905" v="4283" actId="20577"/>
          <ac:spMkLst>
            <pc:docMk/>
            <pc:sldMk cId="0" sldId="420"/>
            <ac:spMk id="9" creationId="{6C7BBD52-F260-4483-970A-A77D705C1A06}"/>
          </ac:spMkLst>
        </pc:spChg>
        <pc:spChg chg="mod">
          <ac:chgData name="Rohit J Kate" userId="6acfeb0a-1742-4fee-9ad0-3462b52b7fdf" providerId="ADAL" clId="{005A6BCF-F0E4-4366-B66E-6CA1C40AE145}" dt="2023-10-09T18:11:19.302" v="4319" actId="20577"/>
          <ac:spMkLst>
            <pc:docMk/>
            <pc:sldMk cId="0" sldId="420"/>
            <ac:spMk id="73" creationId="{C4AEB855-AE05-4740-ADF1-C661884B6AC2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11:56.470" v="4348" actId="1036"/>
        <pc:sldMkLst>
          <pc:docMk/>
          <pc:sldMk cId="0" sldId="421"/>
        </pc:sldMkLst>
        <pc:spChg chg="add mod">
          <ac:chgData name="Rohit J Kate" userId="6acfeb0a-1742-4fee-9ad0-3462b52b7fdf" providerId="ADAL" clId="{005A6BCF-F0E4-4366-B66E-6CA1C40AE145}" dt="2023-10-09T18:11:38.387" v="4331" actId="1036"/>
          <ac:spMkLst>
            <pc:docMk/>
            <pc:sldMk cId="0" sldId="421"/>
            <ac:spMk id="2" creationId="{F09B3663-5ABD-00B4-2C1C-94D0FB64B0F8}"/>
          </ac:spMkLst>
        </pc:spChg>
        <pc:spChg chg="add mod">
          <ac:chgData name="Rohit J Kate" userId="6acfeb0a-1742-4fee-9ad0-3462b52b7fdf" providerId="ADAL" clId="{005A6BCF-F0E4-4366-B66E-6CA1C40AE145}" dt="2023-10-09T18:11:56.470" v="4348" actId="1036"/>
          <ac:spMkLst>
            <pc:docMk/>
            <pc:sldMk cId="0" sldId="421"/>
            <ac:spMk id="5" creationId="{4667962B-CB45-351B-B91F-365A920E3E0F}"/>
          </ac:spMkLst>
        </pc:spChg>
        <pc:spChg chg="del">
          <ac:chgData name="Rohit J Kate" userId="6acfeb0a-1742-4fee-9ad0-3462b52b7fdf" providerId="ADAL" clId="{005A6BCF-F0E4-4366-B66E-6CA1C40AE145}" dt="2023-10-09T18:11:27.825" v="4320" actId="478"/>
          <ac:spMkLst>
            <pc:docMk/>
            <pc:sldMk cId="0" sldId="421"/>
            <ac:spMk id="32" creationId="{AF360966-7151-407F-88DD-CF1EFC53D433}"/>
          </ac:spMkLst>
        </pc:spChg>
        <pc:spChg chg="del">
          <ac:chgData name="Rohit J Kate" userId="6acfeb0a-1742-4fee-9ad0-3462b52b7fdf" providerId="ADAL" clId="{005A6BCF-F0E4-4366-B66E-6CA1C40AE145}" dt="2023-10-09T18:11:48.547" v="4332" actId="478"/>
          <ac:spMkLst>
            <pc:docMk/>
            <pc:sldMk cId="0" sldId="421"/>
            <ac:spMk id="74" creationId="{2F1D9737-4373-4FEA-8BF9-0E2DD9CC51A7}"/>
          </ac:spMkLst>
        </pc:spChg>
      </pc:sldChg>
      <pc:sldChg chg="modSp add del mod">
        <pc:chgData name="Rohit J Kate" userId="6acfeb0a-1742-4fee-9ad0-3462b52b7fdf" providerId="ADAL" clId="{005A6BCF-F0E4-4366-B66E-6CA1C40AE145}" dt="2023-10-09T18:25:05.722" v="4675" actId="20577"/>
        <pc:sldMkLst>
          <pc:docMk/>
          <pc:sldMk cId="3470831518" sldId="425"/>
        </pc:sldMkLst>
        <pc:spChg chg="mod">
          <ac:chgData name="Rohit J Kate" userId="6acfeb0a-1742-4fee-9ad0-3462b52b7fdf" providerId="ADAL" clId="{005A6BCF-F0E4-4366-B66E-6CA1C40AE145}" dt="2023-10-09T18:25:05.722" v="4675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913160572" sldId="426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756758229" sldId="427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552719059" sldId="428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021408166" sldId="429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475939862" sldId="430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123444814" sldId="431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764754355" sldId="432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440472281" sldId="433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873934178" sldId="434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56245492" sldId="435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1094082171" sldId="494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1722472852" sldId="495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2054107681" sldId="496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2061033666" sldId="497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200177713" sldId="498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3823635409" sldId="499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916825368" sldId="500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2116942831" sldId="501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4282243058" sldId="502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550621911" sldId="503"/>
        </pc:sldMkLst>
      </pc:sldChg>
      <pc:sldChg chg="add">
        <pc:chgData name="Rohit J Kate" userId="6acfeb0a-1742-4fee-9ad0-3462b52b7fdf" providerId="ADAL" clId="{005A6BCF-F0E4-4366-B66E-6CA1C40AE145}" dt="2023-10-09T18:17:39.969" v="4657"/>
        <pc:sldMkLst>
          <pc:docMk/>
          <pc:sldMk cId="2064831447" sldId="504"/>
        </pc:sldMkLst>
      </pc:sldChg>
      <pc:sldChg chg="addSp modSp add mod">
        <pc:chgData name="Rohit J Kate" userId="6acfeb0a-1742-4fee-9ad0-3462b52b7fdf" providerId="ADAL" clId="{005A6BCF-F0E4-4366-B66E-6CA1C40AE145}" dt="2023-10-09T18:07:55.079" v="4093" actId="20577"/>
        <pc:sldMkLst>
          <pc:docMk/>
          <pc:sldMk cId="1028295120" sldId="515"/>
        </pc:sldMkLst>
        <pc:spChg chg="add mod">
          <ac:chgData name="Rohit J Kate" userId="6acfeb0a-1742-4fee-9ad0-3462b52b7fdf" providerId="ADAL" clId="{005A6BCF-F0E4-4366-B66E-6CA1C40AE145}" dt="2023-10-09T18:07:52.897" v="4091" actId="1076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005A6BCF-F0E4-4366-B66E-6CA1C40AE145}" dt="2023-10-09T18:05:30.727" v="3948" actId="20577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005A6BCF-F0E4-4366-B66E-6CA1C40AE145}" dt="2023-10-09T18:07:55.079" v="4093" actId="20577"/>
          <ac:spMkLst>
            <pc:docMk/>
            <pc:sldMk cId="1028295120" sldId="515"/>
            <ac:spMk id="9" creationId="{3482573F-ADE9-4335-83D9-87374E80C209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07:58.429" v="4095" actId="20577"/>
        <pc:sldMkLst>
          <pc:docMk/>
          <pc:sldMk cId="2608066437" sldId="516"/>
        </pc:sldMkLst>
        <pc:spChg chg="add mod">
          <ac:chgData name="Rohit J Kate" userId="6acfeb0a-1742-4fee-9ad0-3462b52b7fdf" providerId="ADAL" clId="{005A6BCF-F0E4-4366-B66E-6CA1C40AE145}" dt="2023-10-09T18:06:14.603" v="3969" actId="1035"/>
          <ac:spMkLst>
            <pc:docMk/>
            <pc:sldMk cId="2608066437" sldId="516"/>
            <ac:spMk id="3" creationId="{B7E3CDD3-D880-A7DF-9F55-169EE4557378}"/>
          </ac:spMkLst>
        </pc:spChg>
        <pc:spChg chg="del">
          <ac:chgData name="Rohit J Kate" userId="6acfeb0a-1742-4fee-9ad0-3462b52b7fdf" providerId="ADAL" clId="{005A6BCF-F0E4-4366-B66E-6CA1C40AE145}" dt="2023-10-09T18:06:11.413" v="3961" actId="478"/>
          <ac:spMkLst>
            <pc:docMk/>
            <pc:sldMk cId="2608066437" sldId="516"/>
            <ac:spMk id="8" creationId="{C97E278F-887B-484C-BB60-4BB6E4E7EFAB}"/>
          </ac:spMkLst>
        </pc:spChg>
        <pc:spChg chg="mod">
          <ac:chgData name="Rohit J Kate" userId="6acfeb0a-1742-4fee-9ad0-3462b52b7fdf" providerId="ADAL" clId="{005A6BCF-F0E4-4366-B66E-6CA1C40AE145}" dt="2023-10-09T18:07:58.429" v="4095" actId="20577"/>
          <ac:spMkLst>
            <pc:docMk/>
            <pc:sldMk cId="2608066437" sldId="516"/>
            <ac:spMk id="9" creationId="{3482573F-ADE9-4335-83D9-87374E80C209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08:02.432" v="4097" actId="20577"/>
        <pc:sldMkLst>
          <pc:docMk/>
          <pc:sldMk cId="2843655351" sldId="517"/>
        </pc:sldMkLst>
        <pc:spChg chg="add mod">
          <ac:chgData name="Rohit J Kate" userId="6acfeb0a-1742-4fee-9ad0-3462b52b7fdf" providerId="ADAL" clId="{005A6BCF-F0E4-4366-B66E-6CA1C40AE145}" dt="2023-10-09T18:06:39.958" v="3998" actId="1037"/>
          <ac:spMkLst>
            <pc:docMk/>
            <pc:sldMk cId="2843655351" sldId="517"/>
            <ac:spMk id="3" creationId="{A58616CC-7751-F437-F73E-921E1EC48B79}"/>
          </ac:spMkLst>
        </pc:spChg>
        <pc:spChg chg="del">
          <ac:chgData name="Rohit J Kate" userId="6acfeb0a-1742-4fee-9ad0-3462b52b7fdf" providerId="ADAL" clId="{005A6BCF-F0E4-4366-B66E-6CA1C40AE145}" dt="2023-10-09T18:06:36.951" v="3984" actId="478"/>
          <ac:spMkLst>
            <pc:docMk/>
            <pc:sldMk cId="2843655351" sldId="517"/>
            <ac:spMk id="8" creationId="{C97E278F-887B-484C-BB60-4BB6E4E7EFAB}"/>
          </ac:spMkLst>
        </pc:spChg>
        <pc:spChg chg="mod">
          <ac:chgData name="Rohit J Kate" userId="6acfeb0a-1742-4fee-9ad0-3462b52b7fdf" providerId="ADAL" clId="{005A6BCF-F0E4-4366-B66E-6CA1C40AE145}" dt="2023-10-09T18:08:02.432" v="4097" actId="20577"/>
          <ac:spMkLst>
            <pc:docMk/>
            <pc:sldMk cId="2843655351" sldId="517"/>
            <ac:spMk id="9" creationId="{3482573F-ADE9-4335-83D9-87374E80C209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08:09.731" v="4101" actId="20577"/>
        <pc:sldMkLst>
          <pc:docMk/>
          <pc:sldMk cId="2625545564" sldId="518"/>
        </pc:sldMkLst>
        <pc:spChg chg="add mod">
          <ac:chgData name="Rohit J Kate" userId="6acfeb0a-1742-4fee-9ad0-3462b52b7fdf" providerId="ADAL" clId="{005A6BCF-F0E4-4366-B66E-6CA1C40AE145}" dt="2023-10-09T18:07:05.816" v="4031" actId="1037"/>
          <ac:spMkLst>
            <pc:docMk/>
            <pc:sldMk cId="2625545564" sldId="518"/>
            <ac:spMk id="3" creationId="{79B6F46B-AE92-27A4-45B4-7CE205C988A9}"/>
          </ac:spMkLst>
        </pc:spChg>
        <pc:spChg chg="del">
          <ac:chgData name="Rohit J Kate" userId="6acfeb0a-1742-4fee-9ad0-3462b52b7fdf" providerId="ADAL" clId="{005A6BCF-F0E4-4366-B66E-6CA1C40AE145}" dt="2023-10-09T18:07:02.423" v="4008" actId="478"/>
          <ac:spMkLst>
            <pc:docMk/>
            <pc:sldMk cId="2625545564" sldId="518"/>
            <ac:spMk id="8" creationId="{C97E278F-887B-484C-BB60-4BB6E4E7EFAB}"/>
          </ac:spMkLst>
        </pc:spChg>
        <pc:spChg chg="mod">
          <ac:chgData name="Rohit J Kate" userId="6acfeb0a-1742-4fee-9ad0-3462b52b7fdf" providerId="ADAL" clId="{005A6BCF-F0E4-4366-B66E-6CA1C40AE145}" dt="2023-10-09T18:08:09.731" v="4101" actId="20577"/>
          <ac:spMkLst>
            <pc:docMk/>
            <pc:sldMk cId="2625545564" sldId="518"/>
            <ac:spMk id="9" creationId="{3482573F-ADE9-4335-83D9-87374E80C209}"/>
          </ac:spMkLst>
        </pc:spChg>
        <pc:spChg chg="mod">
          <ac:chgData name="Rohit J Kate" userId="6acfeb0a-1742-4fee-9ad0-3462b52b7fdf" providerId="ADAL" clId="{005A6BCF-F0E4-4366-B66E-6CA1C40AE145}" dt="2023-10-09T18:07:00.085" v="4007" actId="20577"/>
          <ac:spMkLst>
            <pc:docMk/>
            <pc:sldMk cId="2625545564" sldId="518"/>
            <ac:spMk id="24" creationId="{B638F3A7-C38C-4EC3-AF06-70DD1B19F366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09:00.328" v="4164" actId="1035"/>
        <pc:sldMkLst>
          <pc:docMk/>
          <pc:sldMk cId="2122263678" sldId="519"/>
        </pc:sldMkLst>
        <pc:spChg chg="add mod">
          <ac:chgData name="Rohit J Kate" userId="6acfeb0a-1742-4fee-9ad0-3462b52b7fdf" providerId="ADAL" clId="{005A6BCF-F0E4-4366-B66E-6CA1C40AE145}" dt="2023-10-09T18:09:00.328" v="4164" actId="1035"/>
          <ac:spMkLst>
            <pc:docMk/>
            <pc:sldMk cId="2122263678" sldId="519"/>
            <ac:spMk id="3" creationId="{116A0823-0734-70AE-59CD-FDE58E5D36D8}"/>
          </ac:spMkLst>
        </pc:spChg>
        <pc:spChg chg="del">
          <ac:chgData name="Rohit J Kate" userId="6acfeb0a-1742-4fee-9ad0-3462b52b7fdf" providerId="ADAL" clId="{005A6BCF-F0E4-4366-B66E-6CA1C40AE145}" dt="2023-10-09T18:08:55.921" v="4135" actId="478"/>
          <ac:spMkLst>
            <pc:docMk/>
            <pc:sldMk cId="2122263678" sldId="519"/>
            <ac:spMk id="8" creationId="{C97E278F-887B-484C-BB60-4BB6E4E7EFAB}"/>
          </ac:spMkLst>
        </pc:spChg>
        <pc:spChg chg="mod">
          <ac:chgData name="Rohit J Kate" userId="6acfeb0a-1742-4fee-9ad0-3462b52b7fdf" providerId="ADAL" clId="{005A6BCF-F0E4-4366-B66E-6CA1C40AE145}" dt="2023-10-09T18:08:50.516" v="4134" actId="20577"/>
          <ac:spMkLst>
            <pc:docMk/>
            <pc:sldMk cId="2122263678" sldId="519"/>
            <ac:spMk id="9" creationId="{3482573F-ADE9-4335-83D9-87374E80C209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8:09:39.111" v="4215" actId="20577"/>
        <pc:sldMkLst>
          <pc:docMk/>
          <pc:sldMk cId="4107375434" sldId="520"/>
        </pc:sldMkLst>
        <pc:spChg chg="add mod">
          <ac:chgData name="Rohit J Kate" userId="6acfeb0a-1742-4fee-9ad0-3462b52b7fdf" providerId="ADAL" clId="{005A6BCF-F0E4-4366-B66E-6CA1C40AE145}" dt="2023-10-09T18:09:20.262" v="4203" actId="1037"/>
          <ac:spMkLst>
            <pc:docMk/>
            <pc:sldMk cId="4107375434" sldId="520"/>
            <ac:spMk id="3" creationId="{5D7AF2A2-C835-61AC-5AFF-7C30A64630B5}"/>
          </ac:spMkLst>
        </pc:spChg>
        <pc:spChg chg="add mod">
          <ac:chgData name="Rohit J Kate" userId="6acfeb0a-1742-4fee-9ad0-3462b52b7fdf" providerId="ADAL" clId="{005A6BCF-F0E4-4366-B66E-6CA1C40AE145}" dt="2023-10-09T18:09:39.111" v="4215" actId="20577"/>
          <ac:spMkLst>
            <pc:docMk/>
            <pc:sldMk cId="4107375434" sldId="520"/>
            <ac:spMk id="6" creationId="{11CE81E6-22E7-7C40-BC0C-76EB19359604}"/>
          </ac:spMkLst>
        </pc:spChg>
        <pc:spChg chg="del">
          <ac:chgData name="Rohit J Kate" userId="6acfeb0a-1742-4fee-9ad0-3462b52b7fdf" providerId="ADAL" clId="{005A6BCF-F0E4-4366-B66E-6CA1C40AE145}" dt="2023-10-09T18:09:16.046" v="4165" actId="478"/>
          <ac:spMkLst>
            <pc:docMk/>
            <pc:sldMk cId="4107375434" sldId="520"/>
            <ac:spMk id="8" creationId="{C97E278F-887B-484C-BB60-4BB6E4E7EFAB}"/>
          </ac:spMkLst>
        </pc:spChg>
        <pc:spChg chg="del">
          <ac:chgData name="Rohit J Kate" userId="6acfeb0a-1742-4fee-9ad0-3462b52b7fdf" providerId="ADAL" clId="{005A6BCF-F0E4-4366-B66E-6CA1C40AE145}" dt="2023-10-09T18:09:27.334" v="4204" actId="478"/>
          <ac:spMkLst>
            <pc:docMk/>
            <pc:sldMk cId="4107375434" sldId="520"/>
            <ac:spMk id="9" creationId="{3482573F-ADE9-4335-83D9-87374E80C209}"/>
          </ac:spMkLst>
        </pc:spChg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064082003" sldId="521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119320048" sldId="523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537726932" sldId="524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873578108" sldId="525"/>
        </pc:sldMkLst>
      </pc:sldChg>
      <pc:sldChg chg="del">
        <pc:chgData name="Rohit J Kate" userId="6acfeb0a-1742-4fee-9ad0-3462b52b7fdf" providerId="ADAL" clId="{005A6BCF-F0E4-4366-B66E-6CA1C40AE145}" dt="2023-10-09T17:51:34.860" v="3244" actId="47"/>
        <pc:sldMkLst>
          <pc:docMk/>
          <pc:sldMk cId="1974981874" sldId="528"/>
        </pc:sldMkLst>
      </pc:sldChg>
      <pc:sldChg chg="add">
        <pc:chgData name="Rohit J Kate" userId="6acfeb0a-1742-4fee-9ad0-3462b52b7fdf" providerId="ADAL" clId="{005A6BCF-F0E4-4366-B66E-6CA1C40AE145}" dt="2023-10-09T17:55:26.105" v="3530"/>
        <pc:sldMkLst>
          <pc:docMk/>
          <pc:sldMk cId="2628148411" sldId="528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950422961" sldId="529"/>
        </pc:sldMkLst>
      </pc:sldChg>
      <pc:sldChg chg="modSp add mod">
        <pc:chgData name="Rohit J Kate" userId="6acfeb0a-1742-4fee-9ad0-3462b52b7fdf" providerId="ADAL" clId="{005A6BCF-F0E4-4366-B66E-6CA1C40AE145}" dt="2023-10-09T19:01:03.651" v="4699" actId="15"/>
        <pc:sldMkLst>
          <pc:docMk/>
          <pc:sldMk cId="4132001359" sldId="529"/>
        </pc:sldMkLst>
        <pc:spChg chg="mod">
          <ac:chgData name="Rohit J Kate" userId="6acfeb0a-1742-4fee-9ad0-3462b52b7fdf" providerId="ADAL" clId="{005A6BCF-F0E4-4366-B66E-6CA1C40AE145}" dt="2023-10-09T19:01:03.651" v="4699" actId="15"/>
          <ac:spMkLst>
            <pc:docMk/>
            <pc:sldMk cId="4132001359" sldId="529"/>
            <ac:spMk id="3" creationId="{5E40ABAA-2257-46C4-A66B-5EB4F7145685}"/>
          </ac:spMkLst>
        </pc:spChg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451259859" sldId="531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931469640" sldId="543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328325090" sldId="545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889813543" sldId="546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716220148" sldId="547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04877091" sldId="548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293334449" sldId="550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768580540" sldId="551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409444195" sldId="552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462306468" sldId="553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280583098" sldId="555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536483457" sldId="556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7489352" sldId="557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668424812" sldId="558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2982232599" sldId="559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050125613" sldId="560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789957971" sldId="561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192050839" sldId="562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308004323" sldId="563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583726782" sldId="564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833772913" sldId="565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251868117" sldId="566"/>
        </pc:sldMkLst>
      </pc:sldChg>
      <pc:sldChg chg="del">
        <pc:chgData name="Rohit J Kate" userId="6acfeb0a-1742-4fee-9ad0-3462b52b7fdf" providerId="ADAL" clId="{005A6BCF-F0E4-4366-B66E-6CA1C40AE145}" dt="2023-10-09T17:54:02.127" v="3529" actId="47"/>
        <pc:sldMkLst>
          <pc:docMk/>
          <pc:sldMk cId="1217553650" sldId="567"/>
        </pc:sldMkLst>
      </pc:sldChg>
      <pc:sldChg chg="modSp new mod">
        <pc:chgData name="Rohit J Kate" userId="6acfeb0a-1742-4fee-9ad0-3462b52b7fdf" providerId="ADAL" clId="{005A6BCF-F0E4-4366-B66E-6CA1C40AE145}" dt="2023-10-09T16:59:45.771" v="36" actId="20577"/>
        <pc:sldMkLst>
          <pc:docMk/>
          <pc:sldMk cId="532860712" sldId="568"/>
        </pc:sldMkLst>
        <pc:spChg chg="mod">
          <ac:chgData name="Rohit J Kate" userId="6acfeb0a-1742-4fee-9ad0-3462b52b7fdf" providerId="ADAL" clId="{005A6BCF-F0E4-4366-B66E-6CA1C40AE145}" dt="2023-10-09T16:59:36.966" v="7" actId="20577"/>
          <ac:spMkLst>
            <pc:docMk/>
            <pc:sldMk cId="532860712" sldId="568"/>
            <ac:spMk id="2" creationId="{C5B1010C-97AB-E094-A1E9-C72D49B6BE32}"/>
          </ac:spMkLst>
        </pc:spChg>
        <pc:spChg chg="mod">
          <ac:chgData name="Rohit J Kate" userId="6acfeb0a-1742-4fee-9ad0-3462b52b7fdf" providerId="ADAL" clId="{005A6BCF-F0E4-4366-B66E-6CA1C40AE145}" dt="2023-10-09T16:59:45.771" v="36" actId="20577"/>
          <ac:spMkLst>
            <pc:docMk/>
            <pc:sldMk cId="532860712" sldId="568"/>
            <ac:spMk id="3" creationId="{75F2CC6E-EBD8-4B1C-3B1B-C7C4B0ACEB26}"/>
          </ac:spMkLst>
        </pc:spChg>
      </pc:sldChg>
      <pc:sldChg chg="modSp new mod">
        <pc:chgData name="Rohit J Kate" userId="6acfeb0a-1742-4fee-9ad0-3462b52b7fdf" providerId="ADAL" clId="{005A6BCF-F0E4-4366-B66E-6CA1C40AE145}" dt="2023-10-09T17:13:33.159" v="761" actId="20577"/>
        <pc:sldMkLst>
          <pc:docMk/>
          <pc:sldMk cId="1884909088" sldId="569"/>
        </pc:sldMkLst>
        <pc:spChg chg="mod">
          <ac:chgData name="Rohit J Kate" userId="6acfeb0a-1742-4fee-9ad0-3462b52b7fdf" providerId="ADAL" clId="{005A6BCF-F0E4-4366-B66E-6CA1C40AE145}" dt="2023-10-09T17:02:32.153" v="72" actId="20577"/>
          <ac:spMkLst>
            <pc:docMk/>
            <pc:sldMk cId="1884909088" sldId="569"/>
            <ac:spMk id="2" creationId="{8CBD8BC3-A8A3-F3A4-7374-A7829D86F684}"/>
          </ac:spMkLst>
        </pc:spChg>
        <pc:spChg chg="mod">
          <ac:chgData name="Rohit J Kate" userId="6acfeb0a-1742-4fee-9ad0-3462b52b7fdf" providerId="ADAL" clId="{005A6BCF-F0E4-4366-B66E-6CA1C40AE145}" dt="2023-10-09T17:13:33.159" v="761" actId="20577"/>
          <ac:spMkLst>
            <pc:docMk/>
            <pc:sldMk cId="1884909088" sldId="569"/>
            <ac:spMk id="3" creationId="{6C386529-8169-852C-93E8-F32BA10786C6}"/>
          </ac:spMkLst>
        </pc:spChg>
      </pc:sldChg>
      <pc:sldChg chg="modSp new mod">
        <pc:chgData name="Rohit J Kate" userId="6acfeb0a-1742-4fee-9ad0-3462b52b7fdf" providerId="ADAL" clId="{005A6BCF-F0E4-4366-B66E-6CA1C40AE145}" dt="2023-10-09T17:18:58.313" v="1338" actId="20577"/>
        <pc:sldMkLst>
          <pc:docMk/>
          <pc:sldMk cId="2601090908" sldId="570"/>
        </pc:sldMkLst>
        <pc:spChg chg="mod">
          <ac:chgData name="Rohit J Kate" userId="6acfeb0a-1742-4fee-9ad0-3462b52b7fdf" providerId="ADAL" clId="{005A6BCF-F0E4-4366-B66E-6CA1C40AE145}" dt="2023-10-09T17:09:17.938" v="619" actId="20577"/>
          <ac:spMkLst>
            <pc:docMk/>
            <pc:sldMk cId="2601090908" sldId="570"/>
            <ac:spMk id="2" creationId="{64E2F232-B5EF-DA2D-66BB-6CD082AE379F}"/>
          </ac:spMkLst>
        </pc:spChg>
        <pc:spChg chg="mod">
          <ac:chgData name="Rohit J Kate" userId="6acfeb0a-1742-4fee-9ad0-3462b52b7fdf" providerId="ADAL" clId="{005A6BCF-F0E4-4366-B66E-6CA1C40AE145}" dt="2023-10-09T17:18:58.313" v="1338" actId="20577"/>
          <ac:spMkLst>
            <pc:docMk/>
            <pc:sldMk cId="2601090908" sldId="570"/>
            <ac:spMk id="3" creationId="{A3721A1E-F445-21C4-C44B-4BCB35B6B29D}"/>
          </ac:spMkLst>
        </pc:spChg>
      </pc:sldChg>
      <pc:sldChg chg="addSp delSp modSp new mod">
        <pc:chgData name="Rohit J Kate" userId="6acfeb0a-1742-4fee-9ad0-3462b52b7fdf" providerId="ADAL" clId="{005A6BCF-F0E4-4366-B66E-6CA1C40AE145}" dt="2023-10-09T17:33:19.156" v="2021" actId="1076"/>
        <pc:sldMkLst>
          <pc:docMk/>
          <pc:sldMk cId="1865800163" sldId="571"/>
        </pc:sldMkLst>
        <pc:spChg chg="mod">
          <ac:chgData name="Rohit J Kate" userId="6acfeb0a-1742-4fee-9ad0-3462b52b7fdf" providerId="ADAL" clId="{005A6BCF-F0E4-4366-B66E-6CA1C40AE145}" dt="2023-10-09T17:19:29.909" v="1353" actId="20577"/>
          <ac:spMkLst>
            <pc:docMk/>
            <pc:sldMk cId="1865800163" sldId="571"/>
            <ac:spMk id="2" creationId="{926AD3FF-D96D-8195-F7F0-8077FC659076}"/>
          </ac:spMkLst>
        </pc:spChg>
        <pc:spChg chg="mod">
          <ac:chgData name="Rohit J Kate" userId="6acfeb0a-1742-4fee-9ad0-3462b52b7fdf" providerId="ADAL" clId="{005A6BCF-F0E4-4366-B66E-6CA1C40AE145}" dt="2023-10-09T17:26:09.414" v="1603" actId="20577"/>
          <ac:spMkLst>
            <pc:docMk/>
            <pc:sldMk cId="1865800163" sldId="571"/>
            <ac:spMk id="3" creationId="{8F91F54F-E47C-5AF2-E262-0AD8CB509AC7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5" creationId="{21725CA5-732F-628C-723B-04DCD61C4EA4}"/>
          </ac:spMkLst>
        </pc:spChg>
        <pc:spChg chg="add mod">
          <ac:chgData name="Rohit J Kate" userId="6acfeb0a-1742-4fee-9ad0-3462b52b7fdf" providerId="ADAL" clId="{005A6BCF-F0E4-4366-B66E-6CA1C40AE145}" dt="2023-10-09T17:33:19.156" v="2021" actId="1076"/>
          <ac:spMkLst>
            <pc:docMk/>
            <pc:sldMk cId="1865800163" sldId="571"/>
            <ac:spMk id="6" creationId="{F27ACFE4-1CAC-6DFB-4121-500AF997F419}"/>
          </ac:spMkLst>
        </pc:spChg>
        <pc:spChg chg="add mod">
          <ac:chgData name="Rohit J Kate" userId="6acfeb0a-1742-4fee-9ad0-3462b52b7fdf" providerId="ADAL" clId="{005A6BCF-F0E4-4366-B66E-6CA1C40AE145}" dt="2023-10-09T17:25:38.803" v="1567" actId="1076"/>
          <ac:spMkLst>
            <pc:docMk/>
            <pc:sldMk cId="1865800163" sldId="571"/>
            <ac:spMk id="7" creationId="{F6B82482-63E7-32F3-99F0-BFA1524175AD}"/>
          </ac:spMkLst>
        </pc:spChg>
        <pc:spChg chg="add del mod">
          <ac:chgData name="Rohit J Kate" userId="6acfeb0a-1742-4fee-9ad0-3462b52b7fdf" providerId="ADAL" clId="{005A6BCF-F0E4-4366-B66E-6CA1C40AE145}" dt="2023-10-09T17:25:20.536" v="1547" actId="478"/>
          <ac:spMkLst>
            <pc:docMk/>
            <pc:sldMk cId="1865800163" sldId="571"/>
            <ac:spMk id="8" creationId="{FAD77843-7A1D-CA37-9F71-D6AC5A3AC462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9" creationId="{CF05F73B-2FB7-2E63-D98F-6CAECD4800C9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0" creationId="{AD9F9851-81FE-80D3-1D17-B82F55FECDDE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1" creationId="{F065588B-59E5-EF78-D8C9-5CAA27C13C5D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2" creationId="{89DDF9AD-8E2D-BF28-79A5-BA78DBA9520C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3" creationId="{CCFCAE52-F893-0404-EEAC-89292D80A3E6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4" creationId="{245E4435-69F5-16BA-2C89-17B888638069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5" creationId="{D49AE280-3619-A58D-F9AA-3F4D78DF4210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6" creationId="{A70530FB-2A64-E771-1372-14542D4133EF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7" creationId="{8E68332B-0FA5-E767-ABDF-52191F3EF1EA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8" creationId="{CF1EEFEE-CFD6-0ADB-7BBE-0449E7B1E8AE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19" creationId="{7CE419D0-C993-1F5E-E2BD-CD76CEDD3411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0" creationId="{AFAE205F-EA92-06E6-DBD5-851CF491430B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1" creationId="{C391D228-214F-B8E5-8EEB-7DCD52102BF6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2" creationId="{55CDB957-52AF-34C3-674B-379F0A5C778D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3" creationId="{20F42B26-84E4-0268-9039-0CDC09910500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4" creationId="{91AF4846-2C08-3486-05EF-A1626665348D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5" creationId="{EFDBF095-5EB9-585F-9082-EA40CA168E44}"/>
          </ac:spMkLst>
        </pc:spChg>
        <pc:spChg chg="add del mod">
          <ac:chgData name="Rohit J Kate" userId="6acfeb0a-1742-4fee-9ad0-3462b52b7fdf" providerId="ADAL" clId="{005A6BCF-F0E4-4366-B66E-6CA1C40AE145}" dt="2023-10-09T17:23:54.696" v="1493" actId="478"/>
          <ac:spMkLst>
            <pc:docMk/>
            <pc:sldMk cId="1865800163" sldId="571"/>
            <ac:spMk id="26" creationId="{40988A39-109B-8CB0-BFB9-20F096940523}"/>
          </ac:spMkLst>
        </pc:spChg>
        <pc:spChg chg="add del mod">
          <ac:chgData name="Rohit J Kate" userId="6acfeb0a-1742-4fee-9ad0-3462b52b7fdf" providerId="ADAL" clId="{005A6BCF-F0E4-4366-B66E-6CA1C40AE145}" dt="2023-10-09T17:23:54.696" v="1493" actId="478"/>
          <ac:spMkLst>
            <pc:docMk/>
            <pc:sldMk cId="1865800163" sldId="571"/>
            <ac:spMk id="27" creationId="{7ADE122C-7A07-2504-57A2-3560A975A42F}"/>
          </ac:spMkLst>
        </pc:spChg>
        <pc:spChg chg="add del mod">
          <ac:chgData name="Rohit J Kate" userId="6acfeb0a-1742-4fee-9ad0-3462b52b7fdf" providerId="ADAL" clId="{005A6BCF-F0E4-4366-B66E-6CA1C40AE145}" dt="2023-10-09T17:23:54.696" v="1493" actId="478"/>
          <ac:spMkLst>
            <pc:docMk/>
            <pc:sldMk cId="1865800163" sldId="571"/>
            <ac:spMk id="28" creationId="{6E003F25-8A56-ABCD-F2AF-D9FE97C63955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29" creationId="{558DF1F1-5B08-B5A8-0D62-4D95F5ADACD0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0" creationId="{EEFE5FC4-B8E6-412C-26EB-7562A7E35CB4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1" creationId="{FB555D12-46E9-B0B8-CE41-A087EE4DC8CC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2" creationId="{023BF269-53DA-E8EE-C5C3-71C73C728988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3" creationId="{15D6C2FE-AF44-A84E-E63B-DCB231DC363C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4" creationId="{66F29AAB-6D88-F230-25C4-215964C529D4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5" creationId="{3985D96B-ADFB-A506-3A47-BBFE814248F5}"/>
          </ac:spMkLst>
        </pc:spChg>
        <pc:spChg chg="add del mod">
          <ac:chgData name="Rohit J Kate" userId="6acfeb0a-1742-4fee-9ad0-3462b52b7fdf" providerId="ADAL" clId="{005A6BCF-F0E4-4366-B66E-6CA1C40AE145}" dt="2023-10-09T17:23:54.696" v="1493" actId="478"/>
          <ac:spMkLst>
            <pc:docMk/>
            <pc:sldMk cId="1865800163" sldId="571"/>
            <ac:spMk id="36" creationId="{18119F26-A0C2-BAD2-6C64-74303B2DD530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7" creationId="{009B0EF2-FBC3-E29F-C578-B8C75AABDC48}"/>
          </ac:spMkLst>
        </pc:spChg>
        <pc:spChg chg="add mod">
          <ac:chgData name="Rohit J Kate" userId="6acfeb0a-1742-4fee-9ad0-3462b52b7fdf" providerId="ADAL" clId="{005A6BCF-F0E4-4366-B66E-6CA1C40AE145}" dt="2023-10-09T17:23:34.583" v="1489" actId="1035"/>
          <ac:spMkLst>
            <pc:docMk/>
            <pc:sldMk cId="1865800163" sldId="571"/>
            <ac:spMk id="38" creationId="{39014617-B165-D8A4-D611-E0B4FD46F8A4}"/>
          </ac:spMkLst>
        </pc:spChg>
        <pc:spChg chg="add del mod">
          <ac:chgData name="Rohit J Kate" userId="6acfeb0a-1742-4fee-9ad0-3462b52b7fdf" providerId="ADAL" clId="{005A6BCF-F0E4-4366-B66E-6CA1C40AE145}" dt="2023-10-09T17:23:39.233" v="1490" actId="478"/>
          <ac:spMkLst>
            <pc:docMk/>
            <pc:sldMk cId="1865800163" sldId="571"/>
            <ac:spMk id="39" creationId="{84E058EE-4C59-C3A8-647C-90172695B930}"/>
          </ac:spMkLst>
        </pc:spChg>
        <pc:spChg chg="add del mod">
          <ac:chgData name="Rohit J Kate" userId="6acfeb0a-1742-4fee-9ad0-3462b52b7fdf" providerId="ADAL" clId="{005A6BCF-F0E4-4366-B66E-6CA1C40AE145}" dt="2023-10-09T17:23:42.320" v="1492" actId="478"/>
          <ac:spMkLst>
            <pc:docMk/>
            <pc:sldMk cId="1865800163" sldId="571"/>
            <ac:spMk id="40" creationId="{CF8BAB18-4E3D-2FB6-A85B-AB82A54A23CE}"/>
          </ac:spMkLst>
        </pc:spChg>
        <pc:spChg chg="add del mod">
          <ac:chgData name="Rohit J Kate" userId="6acfeb0a-1742-4fee-9ad0-3462b52b7fdf" providerId="ADAL" clId="{005A6BCF-F0E4-4366-B66E-6CA1C40AE145}" dt="2023-10-09T17:23:40.973" v="1491" actId="478"/>
          <ac:spMkLst>
            <pc:docMk/>
            <pc:sldMk cId="1865800163" sldId="571"/>
            <ac:spMk id="41" creationId="{41A6BA81-1E9E-4A12-D347-58663F620EB8}"/>
          </ac:spMkLst>
        </pc:spChg>
        <pc:spChg chg="add mod">
          <ac:chgData name="Rohit J Kate" userId="6acfeb0a-1742-4fee-9ad0-3462b52b7fdf" providerId="ADAL" clId="{005A6BCF-F0E4-4366-B66E-6CA1C40AE145}" dt="2023-10-09T17:24:44.439" v="1528" actId="14100"/>
          <ac:spMkLst>
            <pc:docMk/>
            <pc:sldMk cId="1865800163" sldId="571"/>
            <ac:spMk id="42" creationId="{FD17829B-25D7-1B75-AB94-B93AEF9D36A8}"/>
          </ac:spMkLst>
        </pc:spChg>
        <pc:spChg chg="add mod">
          <ac:chgData name="Rohit J Kate" userId="6acfeb0a-1742-4fee-9ad0-3462b52b7fdf" providerId="ADAL" clId="{005A6BCF-F0E4-4366-B66E-6CA1C40AE145}" dt="2023-10-09T17:25:08.275" v="1546" actId="1076"/>
          <ac:spMkLst>
            <pc:docMk/>
            <pc:sldMk cId="1865800163" sldId="571"/>
            <ac:spMk id="48" creationId="{B7246D43-66A6-C278-1C63-13414FAA8B0D}"/>
          </ac:spMkLst>
        </pc:spChg>
        <pc:cxnChg chg="add mod">
          <ac:chgData name="Rohit J Kate" userId="6acfeb0a-1742-4fee-9ad0-3462b52b7fdf" providerId="ADAL" clId="{005A6BCF-F0E4-4366-B66E-6CA1C40AE145}" dt="2023-10-09T17:24:23.775" v="1497" actId="13822"/>
          <ac:cxnSpMkLst>
            <pc:docMk/>
            <pc:sldMk cId="1865800163" sldId="571"/>
            <ac:cxnSpMk id="44" creationId="{5E31E6EB-5A81-DF24-D095-303D1C669CB4}"/>
          </ac:cxnSpMkLst>
        </pc:cxnChg>
        <pc:cxnChg chg="add mod">
          <ac:chgData name="Rohit J Kate" userId="6acfeb0a-1742-4fee-9ad0-3462b52b7fdf" providerId="ADAL" clId="{005A6BCF-F0E4-4366-B66E-6CA1C40AE145}" dt="2023-10-09T17:24:30.037" v="1508" actId="1038"/>
          <ac:cxnSpMkLst>
            <pc:docMk/>
            <pc:sldMk cId="1865800163" sldId="571"/>
            <ac:cxnSpMk id="45" creationId="{F07D5C93-C22C-A19E-B077-7285C6F6677C}"/>
          </ac:cxnSpMkLst>
        </pc:cxnChg>
        <pc:cxnChg chg="add mod">
          <ac:chgData name="Rohit J Kate" userId="6acfeb0a-1742-4fee-9ad0-3462b52b7fdf" providerId="ADAL" clId="{005A6BCF-F0E4-4366-B66E-6CA1C40AE145}" dt="2023-10-09T17:24:34.429" v="1518" actId="1038"/>
          <ac:cxnSpMkLst>
            <pc:docMk/>
            <pc:sldMk cId="1865800163" sldId="571"/>
            <ac:cxnSpMk id="46" creationId="{7F88BE36-9068-A6B3-F29E-C91484452CFB}"/>
          </ac:cxnSpMkLst>
        </pc:cxnChg>
        <pc:cxnChg chg="add mod">
          <ac:chgData name="Rohit J Kate" userId="6acfeb0a-1742-4fee-9ad0-3462b52b7fdf" providerId="ADAL" clId="{005A6BCF-F0E4-4366-B66E-6CA1C40AE145}" dt="2023-10-09T17:24:37.527" v="1527" actId="1038"/>
          <ac:cxnSpMkLst>
            <pc:docMk/>
            <pc:sldMk cId="1865800163" sldId="571"/>
            <ac:cxnSpMk id="47" creationId="{C2130630-842E-D544-0030-9D13F2D853EA}"/>
          </ac:cxnSpMkLst>
        </pc:cxnChg>
      </pc:sldChg>
      <pc:sldChg chg="addSp delSp modSp add mod">
        <pc:chgData name="Rohit J Kate" userId="6acfeb0a-1742-4fee-9ad0-3462b52b7fdf" providerId="ADAL" clId="{005A6BCF-F0E4-4366-B66E-6CA1C40AE145}" dt="2023-10-09T17:36:33.506" v="2274" actId="1037"/>
        <pc:sldMkLst>
          <pc:docMk/>
          <pc:sldMk cId="918825050" sldId="572"/>
        </pc:sldMkLst>
        <pc:spChg chg="mod">
          <ac:chgData name="Rohit J Kate" userId="6acfeb0a-1742-4fee-9ad0-3462b52b7fdf" providerId="ADAL" clId="{005A6BCF-F0E4-4366-B66E-6CA1C40AE145}" dt="2023-10-09T17:33:04.036" v="1996" actId="14100"/>
          <ac:spMkLst>
            <pc:docMk/>
            <pc:sldMk cId="918825050" sldId="572"/>
            <ac:spMk id="3" creationId="{8F91F54F-E47C-5AF2-E262-0AD8CB509AC7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5" creationId="{21725CA5-732F-628C-723B-04DCD61C4EA4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6" creationId="{F27ACFE4-1CAC-6DFB-4121-500AF997F419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7" creationId="{F6B82482-63E7-32F3-99F0-BFA1524175AD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9" creationId="{CF05F73B-2FB7-2E63-D98F-6CAECD4800C9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0" creationId="{AD9F9851-81FE-80D3-1D17-B82F55FECDDE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1" creationId="{F065588B-59E5-EF78-D8C9-5CAA27C13C5D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2" creationId="{89DDF9AD-8E2D-BF28-79A5-BA78DBA9520C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3" creationId="{CCFCAE52-F893-0404-EEAC-89292D80A3E6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4" creationId="{245E4435-69F5-16BA-2C89-17B888638069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5" creationId="{D49AE280-3619-A58D-F9AA-3F4D78DF4210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6" creationId="{A70530FB-2A64-E771-1372-14542D4133EF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7" creationId="{8E68332B-0FA5-E767-ABDF-52191F3EF1EA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8" creationId="{CF1EEFEE-CFD6-0ADB-7BBE-0449E7B1E8AE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19" creationId="{7CE419D0-C993-1F5E-E2BD-CD76CEDD3411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0" creationId="{AFAE205F-EA92-06E6-DBD5-851CF491430B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1" creationId="{C391D228-214F-B8E5-8EEB-7DCD52102BF6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2" creationId="{55CDB957-52AF-34C3-674B-379F0A5C778D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3" creationId="{20F42B26-84E4-0268-9039-0CDC09910500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4" creationId="{91AF4846-2C08-3486-05EF-A1626665348D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5" creationId="{EFDBF095-5EB9-585F-9082-EA40CA168E44}"/>
          </ac:spMkLst>
        </pc:spChg>
        <pc:spChg chg="mod">
          <ac:chgData name="Rohit J Kate" userId="6acfeb0a-1742-4fee-9ad0-3462b52b7fdf" providerId="ADAL" clId="{005A6BCF-F0E4-4366-B66E-6CA1C40AE145}" dt="2023-10-09T17:29:54.856" v="1786"/>
          <ac:spMkLst>
            <pc:docMk/>
            <pc:sldMk cId="918825050" sldId="572"/>
            <ac:spMk id="27" creationId="{5310A6FD-03A5-3CF5-ACEB-08C1B35E373A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29" creationId="{558DF1F1-5B08-B5A8-0D62-4D95F5ADACD0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0" creationId="{EEFE5FC4-B8E6-412C-26EB-7562A7E35CB4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1" creationId="{FB555D12-46E9-B0B8-CE41-A087EE4DC8CC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2" creationId="{023BF269-53DA-E8EE-C5C3-71C73C728988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3" creationId="{15D6C2FE-AF44-A84E-E63B-DCB231DC363C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4" creationId="{66F29AAB-6D88-F230-25C4-215964C529D4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5" creationId="{3985D96B-ADFB-A506-3A47-BBFE814248F5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7" creationId="{009B0EF2-FBC3-E29F-C578-B8C75AABDC48}"/>
          </ac:spMkLst>
        </pc:spChg>
        <pc:spChg chg="del">
          <ac:chgData name="Rohit J Kate" userId="6acfeb0a-1742-4fee-9ad0-3462b52b7fdf" providerId="ADAL" clId="{005A6BCF-F0E4-4366-B66E-6CA1C40AE145}" dt="2023-10-09T17:29:42.958" v="1781" actId="478"/>
          <ac:spMkLst>
            <pc:docMk/>
            <pc:sldMk cId="918825050" sldId="572"/>
            <ac:spMk id="38" creationId="{39014617-B165-D8A4-D611-E0B4FD46F8A4}"/>
          </ac:spMkLst>
        </pc:spChg>
        <pc:spChg chg="mod">
          <ac:chgData name="Rohit J Kate" userId="6acfeb0a-1742-4fee-9ad0-3462b52b7fdf" providerId="ADAL" clId="{005A6BCF-F0E4-4366-B66E-6CA1C40AE145}" dt="2023-10-09T17:29:50.865" v="1784" actId="164"/>
          <ac:spMkLst>
            <pc:docMk/>
            <pc:sldMk cId="918825050" sldId="572"/>
            <ac:spMk id="42" creationId="{FD17829B-25D7-1B75-AB94-B93AEF9D36A8}"/>
          </ac:spMkLst>
        </pc:spChg>
        <pc:spChg chg="mod">
          <ac:chgData name="Rohit J Kate" userId="6acfeb0a-1742-4fee-9ad0-3462b52b7fdf" providerId="ADAL" clId="{005A6BCF-F0E4-4366-B66E-6CA1C40AE145}" dt="2023-10-09T17:30:10.610" v="1844"/>
          <ac:spMkLst>
            <pc:docMk/>
            <pc:sldMk cId="918825050" sldId="572"/>
            <ac:spMk id="43" creationId="{9F7F6E82-B611-D015-DA2F-575E3D5EC258}"/>
          </ac:spMkLst>
        </pc:spChg>
        <pc:spChg chg="mod">
          <ac:chgData name="Rohit J Kate" userId="6acfeb0a-1742-4fee-9ad0-3462b52b7fdf" providerId="ADAL" clId="{005A6BCF-F0E4-4366-B66E-6CA1C40AE145}" dt="2023-10-09T17:30:47.786" v="1931" actId="20577"/>
          <ac:spMkLst>
            <pc:docMk/>
            <pc:sldMk cId="918825050" sldId="572"/>
            <ac:spMk id="48" creationId="{B7246D43-66A6-C278-1C63-13414FAA8B0D}"/>
          </ac:spMkLst>
        </pc:spChg>
        <pc:spChg chg="mod">
          <ac:chgData name="Rohit J Kate" userId="6acfeb0a-1742-4fee-9ad0-3462b52b7fdf" providerId="ADAL" clId="{005A6BCF-F0E4-4366-B66E-6CA1C40AE145}" dt="2023-10-09T17:30:24.135" v="1849"/>
          <ac:spMkLst>
            <pc:docMk/>
            <pc:sldMk cId="918825050" sldId="572"/>
            <ac:spMk id="54" creationId="{E05BE25B-260A-7C86-7CB5-4BCB867657B3}"/>
          </ac:spMkLst>
        </pc:spChg>
        <pc:spChg chg="mod">
          <ac:chgData name="Rohit J Kate" userId="6acfeb0a-1742-4fee-9ad0-3462b52b7fdf" providerId="ADAL" clId="{005A6BCF-F0E4-4366-B66E-6CA1C40AE145}" dt="2023-10-09T17:30:29.024" v="1891"/>
          <ac:spMkLst>
            <pc:docMk/>
            <pc:sldMk cId="918825050" sldId="572"/>
            <ac:spMk id="60" creationId="{97CC9D93-D060-3D39-DADD-ECA4C322BFA0}"/>
          </ac:spMkLst>
        </pc:spChg>
        <pc:spChg chg="mod">
          <ac:chgData name="Rohit J Kate" userId="6acfeb0a-1742-4fee-9ad0-3462b52b7fdf" providerId="ADAL" clId="{005A6BCF-F0E4-4366-B66E-6CA1C40AE145}" dt="2023-10-09T17:30:49.997" v="1932"/>
          <ac:spMkLst>
            <pc:docMk/>
            <pc:sldMk cId="918825050" sldId="572"/>
            <ac:spMk id="66" creationId="{CD7B01EA-8024-7FDC-6BE1-C4826784532F}"/>
          </ac:spMkLst>
        </pc:spChg>
        <pc:spChg chg="add mod">
          <ac:chgData name="Rohit J Kate" userId="6acfeb0a-1742-4fee-9ad0-3462b52b7fdf" providerId="ADAL" clId="{005A6BCF-F0E4-4366-B66E-6CA1C40AE145}" dt="2023-10-09T17:31:07.673" v="1958" actId="20577"/>
          <ac:spMkLst>
            <pc:docMk/>
            <pc:sldMk cId="918825050" sldId="572"/>
            <ac:spMk id="71" creationId="{7867237D-46AD-F2BC-F2E8-6BEC858BA4FA}"/>
          </ac:spMkLst>
        </pc:spChg>
        <pc:spChg chg="mod topLvl">
          <ac:chgData name="Rohit J Kate" userId="6acfeb0a-1742-4fee-9ad0-3462b52b7fdf" providerId="ADAL" clId="{005A6BCF-F0E4-4366-B66E-6CA1C40AE145}" dt="2023-10-09T17:32:33.125" v="1989" actId="1076"/>
          <ac:spMkLst>
            <pc:docMk/>
            <pc:sldMk cId="918825050" sldId="572"/>
            <ac:spMk id="73" creationId="{D244DA39-3D7B-B002-0605-0CAA69DF3646}"/>
          </ac:spMkLst>
        </pc:spChg>
        <pc:spChg chg="add mod">
          <ac:chgData name="Rohit J Kate" userId="6acfeb0a-1742-4fee-9ad0-3462b52b7fdf" providerId="ADAL" clId="{005A6BCF-F0E4-4366-B66E-6CA1C40AE145}" dt="2023-10-09T17:33:09.075" v="2008" actId="20577"/>
          <ac:spMkLst>
            <pc:docMk/>
            <pc:sldMk cId="918825050" sldId="572"/>
            <ac:spMk id="78" creationId="{17E5F43D-CB05-F8DF-9120-E6179BF50482}"/>
          </ac:spMkLst>
        </pc:spChg>
        <pc:grpChg chg="add mod">
          <ac:chgData name="Rohit J Kate" userId="6acfeb0a-1742-4fee-9ad0-3462b52b7fdf" providerId="ADAL" clId="{005A6BCF-F0E4-4366-B66E-6CA1C40AE145}" dt="2023-10-09T17:30:18.508" v="1846" actId="14100"/>
          <ac:grpSpMkLst>
            <pc:docMk/>
            <pc:sldMk cId="918825050" sldId="572"/>
            <ac:grpSpMk id="8" creationId="{724C8FD1-8E65-8A1C-D085-5C366A0E7AC1}"/>
          </ac:grpSpMkLst>
        </pc:grpChg>
        <pc:grpChg chg="add del mod">
          <ac:chgData name="Rohit J Kate" userId="6acfeb0a-1742-4fee-9ad0-3462b52b7fdf" providerId="ADAL" clId="{005A6BCF-F0E4-4366-B66E-6CA1C40AE145}" dt="2023-10-09T17:30:20.172" v="1847" actId="478"/>
          <ac:grpSpMkLst>
            <pc:docMk/>
            <pc:sldMk cId="918825050" sldId="572"/>
            <ac:grpSpMk id="26" creationId="{7C9BDD86-0052-08A2-DA5E-47A4A74D8B18}"/>
          </ac:grpSpMkLst>
        </pc:grpChg>
        <pc:grpChg chg="add del mod">
          <ac:chgData name="Rohit J Kate" userId="6acfeb0a-1742-4fee-9ad0-3462b52b7fdf" providerId="ADAL" clId="{005A6BCF-F0E4-4366-B66E-6CA1C40AE145}" dt="2023-10-09T17:30:21.964" v="1848" actId="478"/>
          <ac:grpSpMkLst>
            <pc:docMk/>
            <pc:sldMk cId="918825050" sldId="572"/>
            <ac:grpSpMk id="41" creationId="{61F7B630-C07E-D184-221B-226B0403D376}"/>
          </ac:grpSpMkLst>
        </pc:grpChg>
        <pc:grpChg chg="add mod">
          <ac:chgData name="Rohit J Kate" userId="6acfeb0a-1742-4fee-9ad0-3462b52b7fdf" providerId="ADAL" clId="{005A6BCF-F0E4-4366-B66E-6CA1C40AE145}" dt="2023-10-09T17:30:27.937" v="1890" actId="1037"/>
          <ac:grpSpMkLst>
            <pc:docMk/>
            <pc:sldMk cId="918825050" sldId="572"/>
            <ac:grpSpMk id="53" creationId="{6CB9B59F-38A6-3E23-FE3C-88E762E5B013}"/>
          </ac:grpSpMkLst>
        </pc:grpChg>
        <pc:grpChg chg="add mod">
          <ac:chgData name="Rohit J Kate" userId="6acfeb0a-1742-4fee-9ad0-3462b52b7fdf" providerId="ADAL" clId="{005A6BCF-F0E4-4366-B66E-6CA1C40AE145}" dt="2023-10-09T17:30:32.574" v="1927" actId="1038"/>
          <ac:grpSpMkLst>
            <pc:docMk/>
            <pc:sldMk cId="918825050" sldId="572"/>
            <ac:grpSpMk id="59" creationId="{D05A2386-D902-3EA6-9CDF-4B350DDE2DCC}"/>
          </ac:grpSpMkLst>
        </pc:grpChg>
        <pc:grpChg chg="add mod">
          <ac:chgData name="Rohit J Kate" userId="6acfeb0a-1742-4fee-9ad0-3462b52b7fdf" providerId="ADAL" clId="{005A6BCF-F0E4-4366-B66E-6CA1C40AE145}" dt="2023-10-09T17:36:11.789" v="2205" actId="1076"/>
          <ac:grpSpMkLst>
            <pc:docMk/>
            <pc:sldMk cId="918825050" sldId="572"/>
            <ac:grpSpMk id="65" creationId="{759B4EBC-353B-8174-BD5D-22AFB8AE83A0}"/>
          </ac:grpSpMkLst>
        </pc:grpChg>
        <pc:grpChg chg="add del mod">
          <ac:chgData name="Rohit J Kate" userId="6acfeb0a-1742-4fee-9ad0-3462b52b7fdf" providerId="ADAL" clId="{005A6BCF-F0E4-4366-B66E-6CA1C40AE145}" dt="2023-10-09T17:31:33.833" v="1962" actId="478"/>
          <ac:grpSpMkLst>
            <pc:docMk/>
            <pc:sldMk cId="918825050" sldId="572"/>
            <ac:grpSpMk id="72" creationId="{F93AE8CA-3545-B701-23F7-229F0B721EC7}"/>
          </ac:grpSpMkLst>
        </pc:grpChg>
        <pc:cxnChg chg="mod">
          <ac:chgData name="Rohit J Kate" userId="6acfeb0a-1742-4fee-9ad0-3462b52b7fdf" providerId="ADAL" clId="{005A6BCF-F0E4-4366-B66E-6CA1C40AE145}" dt="2023-10-09T17:29:54.856" v="1786"/>
          <ac:cxnSpMkLst>
            <pc:docMk/>
            <pc:sldMk cId="918825050" sldId="572"/>
            <ac:cxnSpMk id="28" creationId="{E163BF43-DC96-5FCD-DD39-FC881DFA676D}"/>
          </ac:cxnSpMkLst>
        </pc:cxnChg>
        <pc:cxnChg chg="mod">
          <ac:chgData name="Rohit J Kate" userId="6acfeb0a-1742-4fee-9ad0-3462b52b7fdf" providerId="ADAL" clId="{005A6BCF-F0E4-4366-B66E-6CA1C40AE145}" dt="2023-10-09T17:29:54.856" v="1786"/>
          <ac:cxnSpMkLst>
            <pc:docMk/>
            <pc:sldMk cId="918825050" sldId="572"/>
            <ac:cxnSpMk id="36" creationId="{C8ABB3E6-E429-7D46-B8EC-7F4CD8BBAA9A}"/>
          </ac:cxnSpMkLst>
        </pc:cxnChg>
        <pc:cxnChg chg="mod">
          <ac:chgData name="Rohit J Kate" userId="6acfeb0a-1742-4fee-9ad0-3462b52b7fdf" providerId="ADAL" clId="{005A6BCF-F0E4-4366-B66E-6CA1C40AE145}" dt="2023-10-09T17:29:54.856" v="1786"/>
          <ac:cxnSpMkLst>
            <pc:docMk/>
            <pc:sldMk cId="918825050" sldId="572"/>
            <ac:cxnSpMk id="39" creationId="{AC21B022-CDD6-042F-DCDE-AAD87D125676}"/>
          </ac:cxnSpMkLst>
        </pc:cxnChg>
        <pc:cxnChg chg="mod">
          <ac:chgData name="Rohit J Kate" userId="6acfeb0a-1742-4fee-9ad0-3462b52b7fdf" providerId="ADAL" clId="{005A6BCF-F0E4-4366-B66E-6CA1C40AE145}" dt="2023-10-09T17:29:54.856" v="1786"/>
          <ac:cxnSpMkLst>
            <pc:docMk/>
            <pc:sldMk cId="918825050" sldId="572"/>
            <ac:cxnSpMk id="40" creationId="{74773FA4-F3FD-0B15-9E08-95A5F41A3C42}"/>
          </ac:cxnSpMkLst>
        </pc:cxnChg>
        <pc:cxnChg chg="mod">
          <ac:chgData name="Rohit J Kate" userId="6acfeb0a-1742-4fee-9ad0-3462b52b7fdf" providerId="ADAL" clId="{005A6BCF-F0E4-4366-B66E-6CA1C40AE145}" dt="2023-10-09T17:29:50.865" v="1784" actId="164"/>
          <ac:cxnSpMkLst>
            <pc:docMk/>
            <pc:sldMk cId="918825050" sldId="572"/>
            <ac:cxnSpMk id="44" creationId="{5E31E6EB-5A81-DF24-D095-303D1C669CB4}"/>
          </ac:cxnSpMkLst>
        </pc:cxnChg>
        <pc:cxnChg chg="mod">
          <ac:chgData name="Rohit J Kate" userId="6acfeb0a-1742-4fee-9ad0-3462b52b7fdf" providerId="ADAL" clId="{005A6BCF-F0E4-4366-B66E-6CA1C40AE145}" dt="2023-10-09T17:29:50.865" v="1784" actId="164"/>
          <ac:cxnSpMkLst>
            <pc:docMk/>
            <pc:sldMk cId="918825050" sldId="572"/>
            <ac:cxnSpMk id="45" creationId="{F07D5C93-C22C-A19E-B077-7285C6F6677C}"/>
          </ac:cxnSpMkLst>
        </pc:cxnChg>
        <pc:cxnChg chg="mod">
          <ac:chgData name="Rohit J Kate" userId="6acfeb0a-1742-4fee-9ad0-3462b52b7fdf" providerId="ADAL" clId="{005A6BCF-F0E4-4366-B66E-6CA1C40AE145}" dt="2023-10-09T17:29:50.865" v="1784" actId="164"/>
          <ac:cxnSpMkLst>
            <pc:docMk/>
            <pc:sldMk cId="918825050" sldId="572"/>
            <ac:cxnSpMk id="46" creationId="{7F88BE36-9068-A6B3-F29E-C91484452CFB}"/>
          </ac:cxnSpMkLst>
        </pc:cxnChg>
        <pc:cxnChg chg="mod">
          <ac:chgData name="Rohit J Kate" userId="6acfeb0a-1742-4fee-9ad0-3462b52b7fdf" providerId="ADAL" clId="{005A6BCF-F0E4-4366-B66E-6CA1C40AE145}" dt="2023-10-09T17:29:50.865" v="1784" actId="164"/>
          <ac:cxnSpMkLst>
            <pc:docMk/>
            <pc:sldMk cId="918825050" sldId="572"/>
            <ac:cxnSpMk id="47" creationId="{C2130630-842E-D544-0030-9D13F2D853EA}"/>
          </ac:cxnSpMkLst>
        </pc:cxnChg>
        <pc:cxnChg chg="mod">
          <ac:chgData name="Rohit J Kate" userId="6acfeb0a-1742-4fee-9ad0-3462b52b7fdf" providerId="ADAL" clId="{005A6BCF-F0E4-4366-B66E-6CA1C40AE145}" dt="2023-10-09T17:30:10.610" v="1844"/>
          <ac:cxnSpMkLst>
            <pc:docMk/>
            <pc:sldMk cId="918825050" sldId="572"/>
            <ac:cxnSpMk id="49" creationId="{8CDEB8AE-CD5D-122E-F680-BE9E19A33513}"/>
          </ac:cxnSpMkLst>
        </pc:cxnChg>
        <pc:cxnChg chg="mod">
          <ac:chgData name="Rohit J Kate" userId="6acfeb0a-1742-4fee-9ad0-3462b52b7fdf" providerId="ADAL" clId="{005A6BCF-F0E4-4366-B66E-6CA1C40AE145}" dt="2023-10-09T17:30:10.610" v="1844"/>
          <ac:cxnSpMkLst>
            <pc:docMk/>
            <pc:sldMk cId="918825050" sldId="572"/>
            <ac:cxnSpMk id="50" creationId="{A7ADAEE2-B52D-ECB8-3332-B2E6E09FACC8}"/>
          </ac:cxnSpMkLst>
        </pc:cxnChg>
        <pc:cxnChg chg="mod">
          <ac:chgData name="Rohit J Kate" userId="6acfeb0a-1742-4fee-9ad0-3462b52b7fdf" providerId="ADAL" clId="{005A6BCF-F0E4-4366-B66E-6CA1C40AE145}" dt="2023-10-09T17:30:10.610" v="1844"/>
          <ac:cxnSpMkLst>
            <pc:docMk/>
            <pc:sldMk cId="918825050" sldId="572"/>
            <ac:cxnSpMk id="51" creationId="{C0A0684C-1D08-D7ED-2DEB-4353DE352F03}"/>
          </ac:cxnSpMkLst>
        </pc:cxnChg>
        <pc:cxnChg chg="mod">
          <ac:chgData name="Rohit J Kate" userId="6acfeb0a-1742-4fee-9ad0-3462b52b7fdf" providerId="ADAL" clId="{005A6BCF-F0E4-4366-B66E-6CA1C40AE145}" dt="2023-10-09T17:30:10.610" v="1844"/>
          <ac:cxnSpMkLst>
            <pc:docMk/>
            <pc:sldMk cId="918825050" sldId="572"/>
            <ac:cxnSpMk id="52" creationId="{C6730421-8D4A-BB69-A800-4883A9ED5072}"/>
          </ac:cxnSpMkLst>
        </pc:cxnChg>
        <pc:cxnChg chg="mod">
          <ac:chgData name="Rohit J Kate" userId="6acfeb0a-1742-4fee-9ad0-3462b52b7fdf" providerId="ADAL" clId="{005A6BCF-F0E4-4366-B66E-6CA1C40AE145}" dt="2023-10-09T17:30:24.135" v="1849"/>
          <ac:cxnSpMkLst>
            <pc:docMk/>
            <pc:sldMk cId="918825050" sldId="572"/>
            <ac:cxnSpMk id="55" creationId="{84C75711-B07C-1281-2288-082E5E3D0B66}"/>
          </ac:cxnSpMkLst>
        </pc:cxnChg>
        <pc:cxnChg chg="mod">
          <ac:chgData name="Rohit J Kate" userId="6acfeb0a-1742-4fee-9ad0-3462b52b7fdf" providerId="ADAL" clId="{005A6BCF-F0E4-4366-B66E-6CA1C40AE145}" dt="2023-10-09T17:30:24.135" v="1849"/>
          <ac:cxnSpMkLst>
            <pc:docMk/>
            <pc:sldMk cId="918825050" sldId="572"/>
            <ac:cxnSpMk id="56" creationId="{F2C64CDB-A89E-B334-D583-6A217AFF6A73}"/>
          </ac:cxnSpMkLst>
        </pc:cxnChg>
        <pc:cxnChg chg="mod">
          <ac:chgData name="Rohit J Kate" userId="6acfeb0a-1742-4fee-9ad0-3462b52b7fdf" providerId="ADAL" clId="{005A6BCF-F0E4-4366-B66E-6CA1C40AE145}" dt="2023-10-09T17:30:24.135" v="1849"/>
          <ac:cxnSpMkLst>
            <pc:docMk/>
            <pc:sldMk cId="918825050" sldId="572"/>
            <ac:cxnSpMk id="57" creationId="{C239859F-E45F-4645-4AAE-92CA9301A41C}"/>
          </ac:cxnSpMkLst>
        </pc:cxnChg>
        <pc:cxnChg chg="mod">
          <ac:chgData name="Rohit J Kate" userId="6acfeb0a-1742-4fee-9ad0-3462b52b7fdf" providerId="ADAL" clId="{005A6BCF-F0E4-4366-B66E-6CA1C40AE145}" dt="2023-10-09T17:30:24.135" v="1849"/>
          <ac:cxnSpMkLst>
            <pc:docMk/>
            <pc:sldMk cId="918825050" sldId="572"/>
            <ac:cxnSpMk id="58" creationId="{D72B12AC-971B-25BB-5AEE-296D41BB62B8}"/>
          </ac:cxnSpMkLst>
        </pc:cxnChg>
        <pc:cxnChg chg="mod">
          <ac:chgData name="Rohit J Kate" userId="6acfeb0a-1742-4fee-9ad0-3462b52b7fdf" providerId="ADAL" clId="{005A6BCF-F0E4-4366-B66E-6CA1C40AE145}" dt="2023-10-09T17:30:29.024" v="1891"/>
          <ac:cxnSpMkLst>
            <pc:docMk/>
            <pc:sldMk cId="918825050" sldId="572"/>
            <ac:cxnSpMk id="61" creationId="{F03B9112-1950-503E-EE25-D4E1C0CF995C}"/>
          </ac:cxnSpMkLst>
        </pc:cxnChg>
        <pc:cxnChg chg="mod">
          <ac:chgData name="Rohit J Kate" userId="6acfeb0a-1742-4fee-9ad0-3462b52b7fdf" providerId="ADAL" clId="{005A6BCF-F0E4-4366-B66E-6CA1C40AE145}" dt="2023-10-09T17:30:29.024" v="1891"/>
          <ac:cxnSpMkLst>
            <pc:docMk/>
            <pc:sldMk cId="918825050" sldId="572"/>
            <ac:cxnSpMk id="62" creationId="{6A39E555-75B3-F509-18EC-881CD2A8330E}"/>
          </ac:cxnSpMkLst>
        </pc:cxnChg>
        <pc:cxnChg chg="mod">
          <ac:chgData name="Rohit J Kate" userId="6acfeb0a-1742-4fee-9ad0-3462b52b7fdf" providerId="ADAL" clId="{005A6BCF-F0E4-4366-B66E-6CA1C40AE145}" dt="2023-10-09T17:30:29.024" v="1891"/>
          <ac:cxnSpMkLst>
            <pc:docMk/>
            <pc:sldMk cId="918825050" sldId="572"/>
            <ac:cxnSpMk id="63" creationId="{D5DCFAA8-7799-01B5-5EAA-A842878663C3}"/>
          </ac:cxnSpMkLst>
        </pc:cxnChg>
        <pc:cxnChg chg="mod">
          <ac:chgData name="Rohit J Kate" userId="6acfeb0a-1742-4fee-9ad0-3462b52b7fdf" providerId="ADAL" clId="{005A6BCF-F0E4-4366-B66E-6CA1C40AE145}" dt="2023-10-09T17:30:29.024" v="1891"/>
          <ac:cxnSpMkLst>
            <pc:docMk/>
            <pc:sldMk cId="918825050" sldId="572"/>
            <ac:cxnSpMk id="64" creationId="{397C3CEE-5D55-D7B0-70C3-6BB3D370972E}"/>
          </ac:cxnSpMkLst>
        </pc:cxnChg>
        <pc:cxnChg chg="del mod">
          <ac:chgData name="Rohit J Kate" userId="6acfeb0a-1742-4fee-9ad0-3462b52b7fdf" providerId="ADAL" clId="{005A6BCF-F0E4-4366-B66E-6CA1C40AE145}" dt="2023-10-09T17:36:03.301" v="2202" actId="478"/>
          <ac:cxnSpMkLst>
            <pc:docMk/>
            <pc:sldMk cId="918825050" sldId="572"/>
            <ac:cxnSpMk id="67" creationId="{1CA2F57F-0990-3E0A-36B6-6773ECF19986}"/>
          </ac:cxnSpMkLst>
        </pc:cxnChg>
        <pc:cxnChg chg="mod">
          <ac:chgData name="Rohit J Kate" userId="6acfeb0a-1742-4fee-9ad0-3462b52b7fdf" providerId="ADAL" clId="{005A6BCF-F0E4-4366-B66E-6CA1C40AE145}" dt="2023-10-09T17:36:33.506" v="2274" actId="1037"/>
          <ac:cxnSpMkLst>
            <pc:docMk/>
            <pc:sldMk cId="918825050" sldId="572"/>
            <ac:cxnSpMk id="68" creationId="{85126A07-B5BA-85A2-D438-F86B90CBFD66}"/>
          </ac:cxnSpMkLst>
        </pc:cxnChg>
        <pc:cxnChg chg="mod">
          <ac:chgData name="Rohit J Kate" userId="6acfeb0a-1742-4fee-9ad0-3462b52b7fdf" providerId="ADAL" clId="{005A6BCF-F0E4-4366-B66E-6CA1C40AE145}" dt="2023-10-09T17:36:30.210" v="2270" actId="1037"/>
          <ac:cxnSpMkLst>
            <pc:docMk/>
            <pc:sldMk cId="918825050" sldId="572"/>
            <ac:cxnSpMk id="69" creationId="{8CF8596D-7CE3-BBFC-82E9-B27758754BBE}"/>
          </ac:cxnSpMkLst>
        </pc:cxnChg>
        <pc:cxnChg chg="mod">
          <ac:chgData name="Rohit J Kate" userId="6acfeb0a-1742-4fee-9ad0-3462b52b7fdf" providerId="ADAL" clId="{005A6BCF-F0E4-4366-B66E-6CA1C40AE145}" dt="2023-10-09T17:36:25.273" v="2258" actId="1037"/>
          <ac:cxnSpMkLst>
            <pc:docMk/>
            <pc:sldMk cId="918825050" sldId="572"/>
            <ac:cxnSpMk id="70" creationId="{B4BBECB6-A2E4-8D3C-E8C0-D41307286133}"/>
          </ac:cxnSpMkLst>
        </pc:cxnChg>
        <pc:cxnChg chg="del mod">
          <ac:chgData name="Rohit J Kate" userId="6acfeb0a-1742-4fee-9ad0-3462b52b7fdf" providerId="ADAL" clId="{005A6BCF-F0E4-4366-B66E-6CA1C40AE145}" dt="2023-10-09T17:31:29.140" v="1961" actId="478"/>
          <ac:cxnSpMkLst>
            <pc:docMk/>
            <pc:sldMk cId="918825050" sldId="572"/>
            <ac:cxnSpMk id="74" creationId="{049497D5-D722-B30B-F809-D4969946F287}"/>
          </ac:cxnSpMkLst>
        </pc:cxnChg>
        <pc:cxnChg chg="del mod">
          <ac:chgData name="Rohit J Kate" userId="6acfeb0a-1742-4fee-9ad0-3462b52b7fdf" providerId="ADAL" clId="{005A6BCF-F0E4-4366-B66E-6CA1C40AE145}" dt="2023-10-09T17:31:29.140" v="1961" actId="478"/>
          <ac:cxnSpMkLst>
            <pc:docMk/>
            <pc:sldMk cId="918825050" sldId="572"/>
            <ac:cxnSpMk id="75" creationId="{E49AD221-E1A0-F961-AE44-7E5C989CC406}"/>
          </ac:cxnSpMkLst>
        </pc:cxnChg>
        <pc:cxnChg chg="del mod">
          <ac:chgData name="Rohit J Kate" userId="6acfeb0a-1742-4fee-9ad0-3462b52b7fdf" providerId="ADAL" clId="{005A6BCF-F0E4-4366-B66E-6CA1C40AE145}" dt="2023-10-09T17:31:29.140" v="1961" actId="478"/>
          <ac:cxnSpMkLst>
            <pc:docMk/>
            <pc:sldMk cId="918825050" sldId="572"/>
            <ac:cxnSpMk id="76" creationId="{36D3CBED-02C1-2241-7D19-437DB43D6235}"/>
          </ac:cxnSpMkLst>
        </pc:cxnChg>
        <pc:cxnChg chg="del mod topLvl">
          <ac:chgData name="Rohit J Kate" userId="6acfeb0a-1742-4fee-9ad0-3462b52b7fdf" providerId="ADAL" clId="{005A6BCF-F0E4-4366-B66E-6CA1C40AE145}" dt="2023-10-09T17:31:33.833" v="1962" actId="478"/>
          <ac:cxnSpMkLst>
            <pc:docMk/>
            <pc:sldMk cId="918825050" sldId="572"/>
            <ac:cxnSpMk id="77" creationId="{686914F5-1067-9CF8-3974-B384AE641746}"/>
          </ac:cxnSpMkLst>
        </pc:cxnChg>
        <pc:cxnChg chg="add mod">
          <ac:chgData name="Rohit J Kate" userId="6acfeb0a-1742-4fee-9ad0-3462b52b7fdf" providerId="ADAL" clId="{005A6BCF-F0E4-4366-B66E-6CA1C40AE145}" dt="2023-10-09T17:32:08.222" v="1982" actId="13822"/>
          <ac:cxnSpMkLst>
            <pc:docMk/>
            <pc:sldMk cId="918825050" sldId="572"/>
            <ac:cxnSpMk id="80" creationId="{EB77D1A0-6EBB-A568-A80C-D41849E9DA9B}"/>
          </ac:cxnSpMkLst>
        </pc:cxnChg>
        <pc:cxnChg chg="add mod">
          <ac:chgData name="Rohit J Kate" userId="6acfeb0a-1742-4fee-9ad0-3462b52b7fdf" providerId="ADAL" clId="{005A6BCF-F0E4-4366-B66E-6CA1C40AE145}" dt="2023-10-09T17:32:48.310" v="1992" actId="13822"/>
          <ac:cxnSpMkLst>
            <pc:docMk/>
            <pc:sldMk cId="918825050" sldId="572"/>
            <ac:cxnSpMk id="82" creationId="{A7597275-CC03-D74E-B37C-DE5BE934C749}"/>
          </ac:cxnSpMkLst>
        </pc:cxnChg>
        <pc:cxnChg chg="add mod">
          <ac:chgData name="Rohit J Kate" userId="6acfeb0a-1742-4fee-9ad0-3462b52b7fdf" providerId="ADAL" clId="{005A6BCF-F0E4-4366-B66E-6CA1C40AE145}" dt="2023-10-09T17:32:27.871" v="1987" actId="13822"/>
          <ac:cxnSpMkLst>
            <pc:docMk/>
            <pc:sldMk cId="918825050" sldId="572"/>
            <ac:cxnSpMk id="84" creationId="{AD13FB60-8715-861C-80B7-BA1BEE41015B}"/>
          </ac:cxnSpMkLst>
        </pc:cxnChg>
        <pc:cxnChg chg="add mod">
          <ac:chgData name="Rohit J Kate" userId="6acfeb0a-1742-4fee-9ad0-3462b52b7fdf" providerId="ADAL" clId="{005A6BCF-F0E4-4366-B66E-6CA1C40AE145}" dt="2023-10-09T17:32:48.310" v="1992" actId="13822"/>
          <ac:cxnSpMkLst>
            <pc:docMk/>
            <pc:sldMk cId="918825050" sldId="572"/>
            <ac:cxnSpMk id="86" creationId="{A0022228-0575-E243-2BAD-E38B1F3A3948}"/>
          </ac:cxnSpMkLst>
        </pc:cxnChg>
      </pc:sldChg>
      <pc:sldChg chg="modSp new mod">
        <pc:chgData name="Rohit J Kate" userId="6acfeb0a-1742-4fee-9ad0-3462b52b7fdf" providerId="ADAL" clId="{005A6BCF-F0E4-4366-B66E-6CA1C40AE145}" dt="2023-10-09T17:48:22.537" v="3050" actId="20577"/>
        <pc:sldMkLst>
          <pc:docMk/>
          <pc:sldMk cId="4038671609" sldId="573"/>
        </pc:sldMkLst>
        <pc:spChg chg="mod">
          <ac:chgData name="Rohit J Kate" userId="6acfeb0a-1742-4fee-9ad0-3462b52b7fdf" providerId="ADAL" clId="{005A6BCF-F0E4-4366-B66E-6CA1C40AE145}" dt="2023-10-09T17:46:57.986" v="2967" actId="20577"/>
          <ac:spMkLst>
            <pc:docMk/>
            <pc:sldMk cId="4038671609" sldId="573"/>
            <ac:spMk id="2" creationId="{045CDDEE-5421-00F3-0A70-25F74E7B8505}"/>
          </ac:spMkLst>
        </pc:spChg>
        <pc:spChg chg="mod">
          <ac:chgData name="Rohit J Kate" userId="6acfeb0a-1742-4fee-9ad0-3462b52b7fdf" providerId="ADAL" clId="{005A6BCF-F0E4-4366-B66E-6CA1C40AE145}" dt="2023-10-09T17:48:22.537" v="3050" actId="20577"/>
          <ac:spMkLst>
            <pc:docMk/>
            <pc:sldMk cId="4038671609" sldId="573"/>
            <ac:spMk id="3" creationId="{83EB038F-2F9F-CF7D-C82B-D01C28D974DF}"/>
          </ac:spMkLst>
        </pc:spChg>
      </pc:sldChg>
      <pc:sldChg chg="addSp delSp modSp add mod">
        <pc:chgData name="Rohit J Kate" userId="6acfeb0a-1742-4fee-9ad0-3462b52b7fdf" providerId="ADAL" clId="{005A6BCF-F0E4-4366-B66E-6CA1C40AE145}" dt="2023-10-09T17:41:12.126" v="2392" actId="1076"/>
        <pc:sldMkLst>
          <pc:docMk/>
          <pc:sldMk cId="652216573" sldId="574"/>
        </pc:sldMkLst>
        <pc:spChg chg="mod">
          <ac:chgData name="Rohit J Kate" userId="6acfeb0a-1742-4fee-9ad0-3462b52b7fdf" providerId="ADAL" clId="{005A6BCF-F0E4-4366-B66E-6CA1C40AE145}" dt="2023-10-09T17:40:16.621" v="2337" actId="1076"/>
          <ac:spMkLst>
            <pc:docMk/>
            <pc:sldMk cId="652216573" sldId="574"/>
            <ac:spMk id="3" creationId="{8F91F54F-E47C-5AF2-E262-0AD8CB509AC7}"/>
          </ac:spMkLst>
        </pc:spChg>
        <pc:spChg chg="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6" creationId="{ECFE3572-7DE6-EF67-9B47-E36B2DF0ED0E}"/>
          </ac:spMkLst>
        </pc:spChg>
        <pc:spChg chg="add mod">
          <ac:chgData name="Rohit J Kate" userId="6acfeb0a-1742-4fee-9ad0-3462b52b7fdf" providerId="ADAL" clId="{005A6BCF-F0E4-4366-B66E-6CA1C40AE145}" dt="2023-10-09T17:39:46.028" v="2335" actId="1076"/>
          <ac:spMkLst>
            <pc:docMk/>
            <pc:sldMk cId="652216573" sldId="574"/>
            <ac:spMk id="12" creationId="{CF05BAA3-D5B9-16DF-E4FE-5F000D41D1BE}"/>
          </ac:spMkLst>
        </pc:spChg>
        <pc:spChg chg="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14" creationId="{9DA89B5D-22C0-6FA1-B593-A19A2783AFDA}"/>
          </ac:spMkLst>
        </pc:spChg>
        <pc:spChg chg="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20" creationId="{27707ED4-5305-C0B3-1CD7-D8A1AEA87698}"/>
          </ac:spMkLst>
        </pc:spChg>
        <pc:spChg chg="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26" creationId="{1692A9A5-2237-86DB-F40E-8DB768A45682}"/>
          </ac:spMkLst>
        </pc:spChg>
        <pc:spChg chg="add mod">
          <ac:chgData name="Rohit J Kate" userId="6acfeb0a-1742-4fee-9ad0-3462b52b7fdf" providerId="ADAL" clId="{005A6BCF-F0E4-4366-B66E-6CA1C40AE145}" dt="2023-10-09T17:39:20.556" v="2329" actId="1076"/>
          <ac:spMkLst>
            <pc:docMk/>
            <pc:sldMk cId="652216573" sldId="574"/>
            <ac:spMk id="31" creationId="{54251FCC-1D5E-F932-A108-2F9B33BDF678}"/>
          </ac:spMkLst>
        </pc:spChg>
        <pc:spChg chg="add 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32" creationId="{6D5D09F6-CEDC-AC25-5B57-C5332276CE35}"/>
          </ac:spMkLst>
        </pc:spChg>
        <pc:spChg chg="add mod">
          <ac:chgData name="Rohit J Kate" userId="6acfeb0a-1742-4fee-9ad0-3462b52b7fdf" providerId="ADAL" clId="{005A6BCF-F0E4-4366-B66E-6CA1C40AE145}" dt="2023-10-09T17:34:58.504" v="2186" actId="1036"/>
          <ac:spMkLst>
            <pc:docMk/>
            <pc:sldMk cId="652216573" sldId="574"/>
            <ac:spMk id="33" creationId="{C1B4C078-D9DC-C13C-E510-F04B13D4ED95}"/>
          </ac:spMkLst>
        </pc:spChg>
        <pc:spChg chg="add mod">
          <ac:chgData name="Rohit J Kate" userId="6acfeb0a-1742-4fee-9ad0-3462b52b7fdf" providerId="ADAL" clId="{005A6BCF-F0E4-4366-B66E-6CA1C40AE145}" dt="2023-10-09T17:38:46.413" v="2324" actId="1076"/>
          <ac:spMkLst>
            <pc:docMk/>
            <pc:sldMk cId="652216573" sldId="574"/>
            <ac:spMk id="38" creationId="{13E41A27-BF4E-2981-6D9F-F3F4076D0036}"/>
          </ac:spMkLst>
        </pc:spChg>
        <pc:spChg chg="mod">
          <ac:chgData name="Rohit J Kate" userId="6acfeb0a-1742-4fee-9ad0-3462b52b7fdf" providerId="ADAL" clId="{005A6BCF-F0E4-4366-B66E-6CA1C40AE145}" dt="2023-10-09T17:36:40.847" v="2276"/>
          <ac:spMkLst>
            <pc:docMk/>
            <pc:sldMk cId="652216573" sldId="574"/>
            <ac:spMk id="41" creationId="{E00E98BF-FEF4-52A9-C9D4-2560A8DFC5ED}"/>
          </ac:spMkLst>
        </pc:spChg>
        <pc:spChg chg="del">
          <ac:chgData name="Rohit J Kate" userId="6acfeb0a-1742-4fee-9ad0-3462b52b7fdf" providerId="ADAL" clId="{005A6BCF-F0E4-4366-B66E-6CA1C40AE145}" dt="2023-10-09T17:33:51.416" v="2025" actId="478"/>
          <ac:spMkLst>
            <pc:docMk/>
            <pc:sldMk cId="652216573" sldId="574"/>
            <ac:spMk id="48" creationId="{B7246D43-66A6-C278-1C63-13414FAA8B0D}"/>
          </ac:spMkLst>
        </pc:spChg>
        <pc:spChg chg="del">
          <ac:chgData name="Rohit J Kate" userId="6acfeb0a-1742-4fee-9ad0-3462b52b7fdf" providerId="ADAL" clId="{005A6BCF-F0E4-4366-B66E-6CA1C40AE145}" dt="2023-10-09T17:33:48.783" v="2024" actId="478"/>
          <ac:spMkLst>
            <pc:docMk/>
            <pc:sldMk cId="652216573" sldId="574"/>
            <ac:spMk id="71" creationId="{7867237D-46AD-F2BC-F2E8-6BEC858BA4FA}"/>
          </ac:spMkLst>
        </pc:spChg>
        <pc:spChg chg="del">
          <ac:chgData name="Rohit J Kate" userId="6acfeb0a-1742-4fee-9ad0-3462b52b7fdf" providerId="ADAL" clId="{005A6BCF-F0E4-4366-B66E-6CA1C40AE145}" dt="2023-10-09T17:33:48.783" v="2024" actId="478"/>
          <ac:spMkLst>
            <pc:docMk/>
            <pc:sldMk cId="652216573" sldId="574"/>
            <ac:spMk id="73" creationId="{D244DA39-3D7B-B002-0605-0CAA69DF3646}"/>
          </ac:spMkLst>
        </pc:spChg>
        <pc:spChg chg="mod">
          <ac:chgData name="Rohit J Kate" userId="6acfeb0a-1742-4fee-9ad0-3462b52b7fdf" providerId="ADAL" clId="{005A6BCF-F0E4-4366-B66E-6CA1C40AE145}" dt="2023-10-09T17:37:50.324" v="2303"/>
          <ac:spMkLst>
            <pc:docMk/>
            <pc:sldMk cId="652216573" sldId="574"/>
            <ac:spMk id="76" creationId="{205B8682-26BD-E439-0B3D-469B589153C3}"/>
          </ac:spMkLst>
        </pc:spChg>
        <pc:spChg chg="del">
          <ac:chgData name="Rohit J Kate" userId="6acfeb0a-1742-4fee-9ad0-3462b52b7fdf" providerId="ADAL" clId="{005A6BCF-F0E4-4366-B66E-6CA1C40AE145}" dt="2023-10-09T17:33:48.783" v="2024" actId="478"/>
          <ac:spMkLst>
            <pc:docMk/>
            <pc:sldMk cId="652216573" sldId="574"/>
            <ac:spMk id="78" creationId="{17E5F43D-CB05-F8DF-9120-E6179BF50482}"/>
          </ac:spMkLst>
        </pc:spChg>
        <pc:spChg chg="mod">
          <ac:chgData name="Rohit J Kate" userId="6acfeb0a-1742-4fee-9ad0-3462b52b7fdf" providerId="ADAL" clId="{005A6BCF-F0E4-4366-B66E-6CA1C40AE145}" dt="2023-10-09T17:37:50.324" v="2303"/>
          <ac:spMkLst>
            <pc:docMk/>
            <pc:sldMk cId="652216573" sldId="574"/>
            <ac:spMk id="87" creationId="{4E10A5FD-366C-3E4E-32A5-551A9289776F}"/>
          </ac:spMkLst>
        </pc:spChg>
        <pc:spChg chg="mod">
          <ac:chgData name="Rohit J Kate" userId="6acfeb0a-1742-4fee-9ad0-3462b52b7fdf" providerId="ADAL" clId="{005A6BCF-F0E4-4366-B66E-6CA1C40AE145}" dt="2023-10-09T17:37:50.324" v="2303"/>
          <ac:spMkLst>
            <pc:docMk/>
            <pc:sldMk cId="652216573" sldId="574"/>
            <ac:spMk id="93" creationId="{DB8BD104-5C56-C7BF-727B-B5C8FCB9602B}"/>
          </ac:spMkLst>
        </pc:spChg>
        <pc:spChg chg="add mod">
          <ac:chgData name="Rohit J Kate" userId="6acfeb0a-1742-4fee-9ad0-3462b52b7fdf" providerId="ADAL" clId="{005A6BCF-F0E4-4366-B66E-6CA1C40AE145}" dt="2023-10-09T17:39:58.605" v="2336" actId="14100"/>
          <ac:spMkLst>
            <pc:docMk/>
            <pc:sldMk cId="652216573" sldId="574"/>
            <ac:spMk id="98" creationId="{6971F62D-7BD4-8731-E7A3-4BA6F852D544}"/>
          </ac:spMkLst>
        </pc:spChg>
        <pc:spChg chg="add mod">
          <ac:chgData name="Rohit J Kate" userId="6acfeb0a-1742-4fee-9ad0-3462b52b7fdf" providerId="ADAL" clId="{005A6BCF-F0E4-4366-B66E-6CA1C40AE145}" dt="2023-10-09T17:41:12.126" v="2392" actId="1076"/>
          <ac:spMkLst>
            <pc:docMk/>
            <pc:sldMk cId="652216573" sldId="574"/>
            <ac:spMk id="108" creationId="{0A8B8A88-573B-2762-6CC6-82F057EC55B7}"/>
          </ac:spMkLst>
        </pc:spChg>
        <pc:grpChg chg="add del mod">
          <ac:chgData name="Rohit J Kate" userId="6acfeb0a-1742-4fee-9ad0-3462b52b7fdf" providerId="ADAL" clId="{005A6BCF-F0E4-4366-B66E-6CA1C40AE145}" dt="2023-10-09T17:37:32.182" v="2298" actId="478"/>
          <ac:grpSpMkLst>
            <pc:docMk/>
            <pc:sldMk cId="652216573" sldId="574"/>
            <ac:grpSpMk id="5" creationId="{88D76828-5A4D-7FA2-3EF6-D1171070E1C5}"/>
          </ac:grpSpMkLst>
        </pc:grpChg>
        <pc:grpChg chg="del">
          <ac:chgData name="Rohit J Kate" userId="6acfeb0a-1742-4fee-9ad0-3462b52b7fdf" providerId="ADAL" clId="{005A6BCF-F0E4-4366-B66E-6CA1C40AE145}" dt="2023-10-09T17:33:48.783" v="2024" actId="478"/>
          <ac:grpSpMkLst>
            <pc:docMk/>
            <pc:sldMk cId="652216573" sldId="574"/>
            <ac:grpSpMk id="8" creationId="{724C8FD1-8E65-8A1C-D085-5C366A0E7AC1}"/>
          </ac:grpSpMkLst>
        </pc:grpChg>
        <pc:grpChg chg="add del mod">
          <ac:chgData name="Rohit J Kate" userId="6acfeb0a-1742-4fee-9ad0-3462b52b7fdf" providerId="ADAL" clId="{005A6BCF-F0E4-4366-B66E-6CA1C40AE145}" dt="2023-10-09T17:37:33.701" v="2299" actId="478"/>
          <ac:grpSpMkLst>
            <pc:docMk/>
            <pc:sldMk cId="652216573" sldId="574"/>
            <ac:grpSpMk id="13" creationId="{73762385-2015-2C60-7FA9-AB60BEE723E5}"/>
          </ac:grpSpMkLst>
        </pc:grpChg>
        <pc:grpChg chg="add del mod">
          <ac:chgData name="Rohit J Kate" userId="6acfeb0a-1742-4fee-9ad0-3462b52b7fdf" providerId="ADAL" clId="{005A6BCF-F0E4-4366-B66E-6CA1C40AE145}" dt="2023-10-09T17:39:22.600" v="2330" actId="1037"/>
          <ac:grpSpMkLst>
            <pc:docMk/>
            <pc:sldMk cId="652216573" sldId="574"/>
            <ac:grpSpMk id="19" creationId="{2737C913-5EB8-72FD-C490-E6645B5AF19C}"/>
          </ac:grpSpMkLst>
        </pc:grpChg>
        <pc:grpChg chg="add del mod">
          <ac:chgData name="Rohit J Kate" userId="6acfeb0a-1742-4fee-9ad0-3462b52b7fdf" providerId="ADAL" clId="{005A6BCF-F0E4-4366-B66E-6CA1C40AE145}" dt="2023-10-09T17:36:40.400" v="2275" actId="478"/>
          <ac:grpSpMkLst>
            <pc:docMk/>
            <pc:sldMk cId="652216573" sldId="574"/>
            <ac:grpSpMk id="25" creationId="{F8853164-C424-DF91-A87C-D9DFBC94A718}"/>
          </ac:grpSpMkLst>
        </pc:grpChg>
        <pc:grpChg chg="add mod">
          <ac:chgData name="Rohit J Kate" userId="6acfeb0a-1742-4fee-9ad0-3462b52b7fdf" providerId="ADAL" clId="{005A6BCF-F0E4-4366-B66E-6CA1C40AE145}" dt="2023-10-09T17:36:53.565" v="2291" actId="1076"/>
          <ac:grpSpMkLst>
            <pc:docMk/>
            <pc:sldMk cId="652216573" sldId="574"/>
            <ac:grpSpMk id="40" creationId="{7C383AAD-9E8B-6FF2-9321-81A6A6224043}"/>
          </ac:grpSpMkLst>
        </pc:grpChg>
        <pc:grpChg chg="del">
          <ac:chgData name="Rohit J Kate" userId="6acfeb0a-1742-4fee-9ad0-3462b52b7fdf" providerId="ADAL" clId="{005A6BCF-F0E4-4366-B66E-6CA1C40AE145}" dt="2023-10-09T17:33:48.783" v="2024" actId="478"/>
          <ac:grpSpMkLst>
            <pc:docMk/>
            <pc:sldMk cId="652216573" sldId="574"/>
            <ac:grpSpMk id="53" creationId="{6CB9B59F-38A6-3E23-FE3C-88E762E5B013}"/>
          </ac:grpSpMkLst>
        </pc:grpChg>
        <pc:grpChg chg="del">
          <ac:chgData name="Rohit J Kate" userId="6acfeb0a-1742-4fee-9ad0-3462b52b7fdf" providerId="ADAL" clId="{005A6BCF-F0E4-4366-B66E-6CA1C40AE145}" dt="2023-10-09T17:33:48.783" v="2024" actId="478"/>
          <ac:grpSpMkLst>
            <pc:docMk/>
            <pc:sldMk cId="652216573" sldId="574"/>
            <ac:grpSpMk id="59" creationId="{D05A2386-D902-3EA6-9CDF-4B350DDE2DCC}"/>
          </ac:grpSpMkLst>
        </pc:grpChg>
        <pc:grpChg chg="del">
          <ac:chgData name="Rohit J Kate" userId="6acfeb0a-1742-4fee-9ad0-3462b52b7fdf" providerId="ADAL" clId="{005A6BCF-F0E4-4366-B66E-6CA1C40AE145}" dt="2023-10-09T17:33:48.783" v="2024" actId="478"/>
          <ac:grpSpMkLst>
            <pc:docMk/>
            <pc:sldMk cId="652216573" sldId="574"/>
            <ac:grpSpMk id="65" creationId="{759B4EBC-353B-8174-BD5D-22AFB8AE83A0}"/>
          </ac:grpSpMkLst>
        </pc:grpChg>
        <pc:grpChg chg="add mod">
          <ac:chgData name="Rohit J Kate" userId="6acfeb0a-1742-4fee-9ad0-3462b52b7fdf" providerId="ADAL" clId="{005A6BCF-F0E4-4366-B66E-6CA1C40AE145}" dt="2023-10-09T17:37:53.861" v="2314" actId="1036"/>
          <ac:grpSpMkLst>
            <pc:docMk/>
            <pc:sldMk cId="652216573" sldId="574"/>
            <ac:grpSpMk id="75" creationId="{E1A91141-D4C3-631E-D4A3-01D2B56B91AC}"/>
          </ac:grpSpMkLst>
        </pc:grpChg>
        <pc:grpChg chg="add mod">
          <ac:chgData name="Rohit J Kate" userId="6acfeb0a-1742-4fee-9ad0-3462b52b7fdf" providerId="ADAL" clId="{005A6BCF-F0E4-4366-B66E-6CA1C40AE145}" dt="2023-10-09T17:37:53.861" v="2314" actId="1036"/>
          <ac:grpSpMkLst>
            <pc:docMk/>
            <pc:sldMk cId="652216573" sldId="574"/>
            <ac:grpSpMk id="85" creationId="{5F486F0F-39D0-9DFD-4DE7-A9756268D5D8}"/>
          </ac:grpSpMkLst>
        </pc:grpChg>
        <pc:grpChg chg="add mod">
          <ac:chgData name="Rohit J Kate" userId="6acfeb0a-1742-4fee-9ad0-3462b52b7fdf" providerId="ADAL" clId="{005A6BCF-F0E4-4366-B66E-6CA1C40AE145}" dt="2023-10-09T17:37:53.861" v="2314" actId="1036"/>
          <ac:grpSpMkLst>
            <pc:docMk/>
            <pc:sldMk cId="652216573" sldId="574"/>
            <ac:grpSpMk id="92" creationId="{11A78720-7800-8B0F-32E1-99402CE1B1BA}"/>
          </ac:grpSpMkLst>
        </pc:grp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7" creationId="{5E947CE1-D073-7885-5A5A-1E0E4BF5A4D8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9" creationId="{4E33E085-DEF2-1193-3977-91C87C3AE0A5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0" creationId="{2F2370E9-76A3-2F86-6684-A38D0308F646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1" creationId="{15958F14-C3B7-1FB9-503A-59810DD480B1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5" creationId="{282B10B4-F24C-5401-A1BB-C11481A28DDA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6" creationId="{B17DCA16-2E99-799B-9C99-807763FC43B5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7" creationId="{C5169A59-630C-7A6C-80F4-0403632242A3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18" creationId="{8A797F15-E778-067B-4740-53A51F92EE94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1" creationId="{FA930B4B-C9C0-8A77-D22D-03A19572B85E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2" creationId="{6BE9EBA5-3865-1BC2-184D-676DC0B99DA2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3" creationId="{E2CE7DAA-0DED-FB5A-BC7D-86CE107972AC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4" creationId="{E15F9E55-AC6B-950E-3715-07418D32C1F8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7" creationId="{AF43CE8D-0AAE-E948-0E1C-C8E5048DF29B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8" creationId="{15E556E6-D64D-2730-6F59-621A77153F0F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29" creationId="{56C1BB36-F62F-07E4-4C59-5C1A0CC5A515}"/>
          </ac:cxnSpMkLst>
        </pc:cxnChg>
        <pc:cxnChg chg="mod">
          <ac:chgData name="Rohit J Kate" userId="6acfeb0a-1742-4fee-9ad0-3462b52b7fdf" providerId="ADAL" clId="{005A6BCF-F0E4-4366-B66E-6CA1C40AE145}" dt="2023-10-09T17:34:58.504" v="2186" actId="1036"/>
          <ac:cxnSpMkLst>
            <pc:docMk/>
            <pc:sldMk cId="652216573" sldId="574"/>
            <ac:cxnSpMk id="30" creationId="{F406AA73-2067-66E0-A4C1-67F57132EFFF}"/>
          </ac:cxnSpMkLst>
        </pc:cxnChg>
        <pc:cxnChg chg="add mod">
          <ac:chgData name="Rohit J Kate" userId="6acfeb0a-1742-4fee-9ad0-3462b52b7fdf" providerId="ADAL" clId="{005A6BCF-F0E4-4366-B66E-6CA1C40AE145}" dt="2023-10-09T17:39:42.406" v="2334" actId="14100"/>
          <ac:cxnSpMkLst>
            <pc:docMk/>
            <pc:sldMk cId="652216573" sldId="574"/>
            <ac:cxnSpMk id="34" creationId="{9633D492-3435-A321-F244-CBBDFC0B6474}"/>
          </ac:cxnSpMkLst>
        </pc:cxnChg>
        <pc:cxnChg chg="add mod">
          <ac:chgData name="Rohit J Kate" userId="6acfeb0a-1742-4fee-9ad0-3462b52b7fdf" providerId="ADAL" clId="{005A6BCF-F0E4-4366-B66E-6CA1C40AE145}" dt="2023-10-09T17:39:37.085" v="2333" actId="14100"/>
          <ac:cxnSpMkLst>
            <pc:docMk/>
            <pc:sldMk cId="652216573" sldId="574"/>
            <ac:cxnSpMk id="35" creationId="{B66536E3-AD53-E5BD-F5C8-44F13BE3B674}"/>
          </ac:cxnSpMkLst>
        </pc:cxnChg>
        <pc:cxnChg chg="add mod">
          <ac:chgData name="Rohit J Kate" userId="6acfeb0a-1742-4fee-9ad0-3462b52b7fdf" providerId="ADAL" clId="{005A6BCF-F0E4-4366-B66E-6CA1C40AE145}" dt="2023-10-09T17:36:57.677" v="2292" actId="14100"/>
          <ac:cxnSpMkLst>
            <pc:docMk/>
            <pc:sldMk cId="652216573" sldId="574"/>
            <ac:cxnSpMk id="36" creationId="{1BBA71E6-A9CB-2EBA-E04F-2B626DFAA33A}"/>
          </ac:cxnSpMkLst>
        </pc:cxnChg>
        <pc:cxnChg chg="add mod">
          <ac:chgData name="Rohit J Kate" userId="6acfeb0a-1742-4fee-9ad0-3462b52b7fdf" providerId="ADAL" clId="{005A6BCF-F0E4-4366-B66E-6CA1C40AE145}" dt="2023-10-09T17:37:12.213" v="2295" actId="14100"/>
          <ac:cxnSpMkLst>
            <pc:docMk/>
            <pc:sldMk cId="652216573" sldId="574"/>
            <ac:cxnSpMk id="37" creationId="{512535B0-B23E-F21D-3CEE-02EDED5DB672}"/>
          </ac:cxnSpMkLst>
        </pc:cxnChg>
        <pc:cxnChg chg="mod">
          <ac:chgData name="Rohit J Kate" userId="6acfeb0a-1742-4fee-9ad0-3462b52b7fdf" providerId="ADAL" clId="{005A6BCF-F0E4-4366-B66E-6CA1C40AE145}" dt="2023-10-09T17:36:40.847" v="2276"/>
          <ac:cxnSpMkLst>
            <pc:docMk/>
            <pc:sldMk cId="652216573" sldId="574"/>
            <ac:cxnSpMk id="43" creationId="{57103AE4-CD0E-F781-B6D6-3C07EEB6E3DB}"/>
          </ac:cxnSpMkLst>
        </pc:cxnChg>
        <pc:cxnChg chg="mod">
          <ac:chgData name="Rohit J Kate" userId="6acfeb0a-1742-4fee-9ad0-3462b52b7fdf" providerId="ADAL" clId="{005A6BCF-F0E4-4366-B66E-6CA1C40AE145}" dt="2023-10-09T17:36:40.847" v="2276"/>
          <ac:cxnSpMkLst>
            <pc:docMk/>
            <pc:sldMk cId="652216573" sldId="574"/>
            <ac:cxnSpMk id="49" creationId="{C5A576F5-7F47-7285-DB2C-F870B5B6B2C3}"/>
          </ac:cxnSpMkLst>
        </pc:cxnChg>
        <pc:cxnChg chg="mod">
          <ac:chgData name="Rohit J Kate" userId="6acfeb0a-1742-4fee-9ad0-3462b52b7fdf" providerId="ADAL" clId="{005A6BCF-F0E4-4366-B66E-6CA1C40AE145}" dt="2023-10-09T17:36:40.847" v="2276"/>
          <ac:cxnSpMkLst>
            <pc:docMk/>
            <pc:sldMk cId="652216573" sldId="574"/>
            <ac:cxnSpMk id="50" creationId="{9FB676D6-2675-CE03-3731-0E904E48331C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77" creationId="{56C4BD22-9ABD-FCF1-3942-20936309C688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79" creationId="{BB54DDEB-D542-94C0-5D23-E1CB33D1A598}"/>
          </ac:cxnSpMkLst>
        </pc:cxnChg>
        <pc:cxnChg chg="del">
          <ac:chgData name="Rohit J Kate" userId="6acfeb0a-1742-4fee-9ad0-3462b52b7fdf" providerId="ADAL" clId="{005A6BCF-F0E4-4366-B66E-6CA1C40AE145}" dt="2023-10-09T17:33:48.783" v="2024" actId="478"/>
          <ac:cxnSpMkLst>
            <pc:docMk/>
            <pc:sldMk cId="652216573" sldId="574"/>
            <ac:cxnSpMk id="80" creationId="{EB77D1A0-6EBB-A568-A80C-D41849E9DA9B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81" creationId="{2553F907-A03B-F7F9-4162-B9CA01FFF4E5}"/>
          </ac:cxnSpMkLst>
        </pc:cxnChg>
        <pc:cxnChg chg="del">
          <ac:chgData name="Rohit J Kate" userId="6acfeb0a-1742-4fee-9ad0-3462b52b7fdf" providerId="ADAL" clId="{005A6BCF-F0E4-4366-B66E-6CA1C40AE145}" dt="2023-10-09T17:33:48.783" v="2024" actId="478"/>
          <ac:cxnSpMkLst>
            <pc:docMk/>
            <pc:sldMk cId="652216573" sldId="574"/>
            <ac:cxnSpMk id="82" creationId="{A7597275-CC03-D74E-B37C-DE5BE934C749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83" creationId="{29FA1E0C-2278-E961-CF87-5513CFEAF539}"/>
          </ac:cxnSpMkLst>
        </pc:cxnChg>
        <pc:cxnChg chg="del">
          <ac:chgData name="Rohit J Kate" userId="6acfeb0a-1742-4fee-9ad0-3462b52b7fdf" providerId="ADAL" clId="{005A6BCF-F0E4-4366-B66E-6CA1C40AE145}" dt="2023-10-09T17:33:48.783" v="2024" actId="478"/>
          <ac:cxnSpMkLst>
            <pc:docMk/>
            <pc:sldMk cId="652216573" sldId="574"/>
            <ac:cxnSpMk id="84" creationId="{AD13FB60-8715-861C-80B7-BA1BEE41015B}"/>
          </ac:cxnSpMkLst>
        </pc:cxnChg>
        <pc:cxnChg chg="del">
          <ac:chgData name="Rohit J Kate" userId="6acfeb0a-1742-4fee-9ad0-3462b52b7fdf" providerId="ADAL" clId="{005A6BCF-F0E4-4366-B66E-6CA1C40AE145}" dt="2023-10-09T17:33:48.783" v="2024" actId="478"/>
          <ac:cxnSpMkLst>
            <pc:docMk/>
            <pc:sldMk cId="652216573" sldId="574"/>
            <ac:cxnSpMk id="86" creationId="{A0022228-0575-E243-2BAD-E38B1F3A3948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88" creationId="{1A4B6F4B-621E-606B-E1A3-6EBC24D03593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89" creationId="{30A850A0-7CB7-3034-F7FE-D05B5A2C9726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0" creationId="{33632F6A-BF1C-C187-68D1-6A96D21BB697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1" creationId="{D63FBC31-B338-CFDA-507D-FF810126A856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4" creationId="{1B0DA868-6530-CBCB-EE40-AE70857AFE24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5" creationId="{46156435-B360-193A-1248-DBC59AADBBB3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6" creationId="{76FFC34D-2CB8-09A9-AB29-91217B07933A}"/>
          </ac:cxnSpMkLst>
        </pc:cxnChg>
        <pc:cxnChg chg="mod">
          <ac:chgData name="Rohit J Kate" userId="6acfeb0a-1742-4fee-9ad0-3462b52b7fdf" providerId="ADAL" clId="{005A6BCF-F0E4-4366-B66E-6CA1C40AE145}" dt="2023-10-09T17:37:50.324" v="2303"/>
          <ac:cxnSpMkLst>
            <pc:docMk/>
            <pc:sldMk cId="652216573" sldId="574"/>
            <ac:cxnSpMk id="97" creationId="{47F2FEA8-4D47-1EB5-C874-5F3E943EF1E9}"/>
          </ac:cxnSpMkLst>
        </pc:cxnChg>
      </pc:sldChg>
      <pc:sldChg chg="delSp modSp add mod">
        <pc:chgData name="Rohit J Kate" userId="6acfeb0a-1742-4fee-9ad0-3462b52b7fdf" providerId="ADAL" clId="{005A6BCF-F0E4-4366-B66E-6CA1C40AE145}" dt="2023-10-09T17:44:35.066" v="2687" actId="20577"/>
        <pc:sldMkLst>
          <pc:docMk/>
          <pc:sldMk cId="2492675530" sldId="575"/>
        </pc:sldMkLst>
        <pc:spChg chg="mod">
          <ac:chgData name="Rohit J Kate" userId="6acfeb0a-1742-4fee-9ad0-3462b52b7fdf" providerId="ADAL" clId="{005A6BCF-F0E4-4366-B66E-6CA1C40AE145}" dt="2023-10-09T17:44:35.066" v="2687" actId="20577"/>
          <ac:spMkLst>
            <pc:docMk/>
            <pc:sldMk cId="2492675530" sldId="575"/>
            <ac:spMk id="3" creationId="{8F91F54F-E47C-5AF2-E262-0AD8CB509AC7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12" creationId="{CF05BAA3-D5B9-16DF-E4FE-5F000D41D1BE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31" creationId="{54251FCC-1D5E-F932-A108-2F9B33BDF678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32" creationId="{6D5D09F6-CEDC-AC25-5B57-C5332276CE35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33" creationId="{C1B4C078-D9DC-C13C-E510-F04B13D4ED95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38" creationId="{13E41A27-BF4E-2981-6D9F-F3F4076D0036}"/>
          </ac:spMkLst>
        </pc:spChg>
        <pc:spChg chg="del">
          <ac:chgData name="Rohit J Kate" userId="6acfeb0a-1742-4fee-9ad0-3462b52b7fdf" providerId="ADAL" clId="{005A6BCF-F0E4-4366-B66E-6CA1C40AE145}" dt="2023-10-09T17:41:21.212" v="2395" actId="478"/>
          <ac:spMkLst>
            <pc:docMk/>
            <pc:sldMk cId="2492675530" sldId="575"/>
            <ac:spMk id="98" creationId="{6971F62D-7BD4-8731-E7A3-4BA6F852D544}"/>
          </ac:spMkLst>
        </pc:spChg>
        <pc:grpChg chg="del">
          <ac:chgData name="Rohit J Kate" userId="6acfeb0a-1742-4fee-9ad0-3462b52b7fdf" providerId="ADAL" clId="{005A6BCF-F0E4-4366-B66E-6CA1C40AE145}" dt="2023-10-09T17:41:21.212" v="2395" actId="478"/>
          <ac:grpSpMkLst>
            <pc:docMk/>
            <pc:sldMk cId="2492675530" sldId="575"/>
            <ac:grpSpMk id="19" creationId="{2737C913-5EB8-72FD-C490-E6645B5AF19C}"/>
          </ac:grpSpMkLst>
        </pc:grpChg>
        <pc:grpChg chg="del">
          <ac:chgData name="Rohit J Kate" userId="6acfeb0a-1742-4fee-9ad0-3462b52b7fdf" providerId="ADAL" clId="{005A6BCF-F0E4-4366-B66E-6CA1C40AE145}" dt="2023-10-09T17:41:21.212" v="2395" actId="478"/>
          <ac:grpSpMkLst>
            <pc:docMk/>
            <pc:sldMk cId="2492675530" sldId="575"/>
            <ac:grpSpMk id="40" creationId="{7C383AAD-9E8B-6FF2-9321-81A6A6224043}"/>
          </ac:grpSpMkLst>
        </pc:grpChg>
        <pc:grpChg chg="del">
          <ac:chgData name="Rohit J Kate" userId="6acfeb0a-1742-4fee-9ad0-3462b52b7fdf" providerId="ADAL" clId="{005A6BCF-F0E4-4366-B66E-6CA1C40AE145}" dt="2023-10-09T17:41:21.212" v="2395" actId="478"/>
          <ac:grpSpMkLst>
            <pc:docMk/>
            <pc:sldMk cId="2492675530" sldId="575"/>
            <ac:grpSpMk id="75" creationId="{E1A91141-D4C3-631E-D4A3-01D2B56B91AC}"/>
          </ac:grpSpMkLst>
        </pc:grpChg>
        <pc:grpChg chg="del">
          <ac:chgData name="Rohit J Kate" userId="6acfeb0a-1742-4fee-9ad0-3462b52b7fdf" providerId="ADAL" clId="{005A6BCF-F0E4-4366-B66E-6CA1C40AE145}" dt="2023-10-09T17:41:21.212" v="2395" actId="478"/>
          <ac:grpSpMkLst>
            <pc:docMk/>
            <pc:sldMk cId="2492675530" sldId="575"/>
            <ac:grpSpMk id="85" creationId="{5F486F0F-39D0-9DFD-4DE7-A9756268D5D8}"/>
          </ac:grpSpMkLst>
        </pc:grpChg>
        <pc:grpChg chg="del">
          <ac:chgData name="Rohit J Kate" userId="6acfeb0a-1742-4fee-9ad0-3462b52b7fdf" providerId="ADAL" clId="{005A6BCF-F0E4-4366-B66E-6CA1C40AE145}" dt="2023-10-09T17:41:21.212" v="2395" actId="478"/>
          <ac:grpSpMkLst>
            <pc:docMk/>
            <pc:sldMk cId="2492675530" sldId="575"/>
            <ac:grpSpMk id="92" creationId="{11A78720-7800-8B0F-32E1-99402CE1B1BA}"/>
          </ac:grpSpMkLst>
        </pc:grpChg>
        <pc:cxnChg chg="del">
          <ac:chgData name="Rohit J Kate" userId="6acfeb0a-1742-4fee-9ad0-3462b52b7fdf" providerId="ADAL" clId="{005A6BCF-F0E4-4366-B66E-6CA1C40AE145}" dt="2023-10-09T17:41:21.212" v="2395" actId="478"/>
          <ac:cxnSpMkLst>
            <pc:docMk/>
            <pc:sldMk cId="2492675530" sldId="575"/>
            <ac:cxnSpMk id="34" creationId="{9633D492-3435-A321-F244-CBBDFC0B6474}"/>
          </ac:cxnSpMkLst>
        </pc:cxnChg>
        <pc:cxnChg chg="del">
          <ac:chgData name="Rohit J Kate" userId="6acfeb0a-1742-4fee-9ad0-3462b52b7fdf" providerId="ADAL" clId="{005A6BCF-F0E4-4366-B66E-6CA1C40AE145}" dt="2023-10-09T17:41:21.212" v="2395" actId="478"/>
          <ac:cxnSpMkLst>
            <pc:docMk/>
            <pc:sldMk cId="2492675530" sldId="575"/>
            <ac:cxnSpMk id="35" creationId="{B66536E3-AD53-E5BD-F5C8-44F13BE3B674}"/>
          </ac:cxnSpMkLst>
        </pc:cxnChg>
        <pc:cxnChg chg="del">
          <ac:chgData name="Rohit J Kate" userId="6acfeb0a-1742-4fee-9ad0-3462b52b7fdf" providerId="ADAL" clId="{005A6BCF-F0E4-4366-B66E-6CA1C40AE145}" dt="2023-10-09T17:41:21.212" v="2395" actId="478"/>
          <ac:cxnSpMkLst>
            <pc:docMk/>
            <pc:sldMk cId="2492675530" sldId="575"/>
            <ac:cxnSpMk id="36" creationId="{1BBA71E6-A9CB-2EBA-E04F-2B626DFAA33A}"/>
          </ac:cxnSpMkLst>
        </pc:cxnChg>
        <pc:cxnChg chg="del">
          <ac:chgData name="Rohit J Kate" userId="6acfeb0a-1742-4fee-9ad0-3462b52b7fdf" providerId="ADAL" clId="{005A6BCF-F0E4-4366-B66E-6CA1C40AE145}" dt="2023-10-09T17:41:21.212" v="2395" actId="478"/>
          <ac:cxnSpMkLst>
            <pc:docMk/>
            <pc:sldMk cId="2492675530" sldId="575"/>
            <ac:cxnSpMk id="37" creationId="{512535B0-B23E-F21D-3CEE-02EDED5DB672}"/>
          </ac:cxnSpMkLst>
        </pc:cxnChg>
      </pc:sldChg>
      <pc:sldChg chg="addSp delSp modSp new mod modAnim">
        <pc:chgData name="Rohit J Kate" userId="6acfeb0a-1742-4fee-9ad0-3462b52b7fdf" providerId="ADAL" clId="{005A6BCF-F0E4-4366-B66E-6CA1C40AE145}" dt="2023-10-09T17:51:06.674" v="3242" actId="20577"/>
        <pc:sldMkLst>
          <pc:docMk/>
          <pc:sldMk cId="3716777343" sldId="576"/>
        </pc:sldMkLst>
        <pc:spChg chg="del">
          <ac:chgData name="Rohit J Kate" userId="6acfeb0a-1742-4fee-9ad0-3462b52b7fdf" providerId="ADAL" clId="{005A6BCF-F0E4-4366-B66E-6CA1C40AE145}" dt="2023-10-09T17:47:39.885" v="2988" actId="478"/>
          <ac:spMkLst>
            <pc:docMk/>
            <pc:sldMk cId="3716777343" sldId="576"/>
            <ac:spMk id="2" creationId="{9CDD15D6-03AE-2DD0-90C6-88E941EC4B70}"/>
          </ac:spMkLst>
        </pc:spChg>
        <pc:spChg chg="del mod">
          <ac:chgData name="Rohit J Kate" userId="6acfeb0a-1742-4fee-9ad0-3462b52b7fdf" providerId="ADAL" clId="{005A6BCF-F0E4-4366-B66E-6CA1C40AE145}" dt="2023-10-09T17:49:31.210" v="3092" actId="478"/>
          <ac:spMkLst>
            <pc:docMk/>
            <pc:sldMk cId="3716777343" sldId="576"/>
            <ac:spMk id="3" creationId="{80D3B310-9F33-6911-164D-8997DD88728B}"/>
          </ac:spMkLst>
        </pc:spChg>
        <pc:spChg chg="add mod">
          <ac:chgData name="Rohit J Kate" userId="6acfeb0a-1742-4fee-9ad0-3462b52b7fdf" providerId="ADAL" clId="{005A6BCF-F0E4-4366-B66E-6CA1C40AE145}" dt="2023-10-09T17:47:40.327" v="2989"/>
          <ac:spMkLst>
            <pc:docMk/>
            <pc:sldMk cId="3716777343" sldId="576"/>
            <ac:spMk id="5" creationId="{77C03B98-13A4-86AE-1B17-62A7E82DCE97}"/>
          </ac:spMkLst>
        </pc:spChg>
        <pc:spChg chg="add del mod">
          <ac:chgData name="Rohit J Kate" userId="6acfeb0a-1742-4fee-9ad0-3462b52b7fdf" providerId="ADAL" clId="{005A6BCF-F0E4-4366-B66E-6CA1C40AE145}" dt="2023-10-09T17:49:34.782" v="3094" actId="478"/>
          <ac:spMkLst>
            <pc:docMk/>
            <pc:sldMk cId="3716777343" sldId="576"/>
            <ac:spMk id="6" creationId="{6B83866B-7A2F-B7A2-612D-F2C44156B307}"/>
          </ac:spMkLst>
        </pc:spChg>
        <pc:spChg chg="add mod">
          <ac:chgData name="Rohit J Kate" userId="6acfeb0a-1742-4fee-9ad0-3462b52b7fdf" providerId="ADAL" clId="{005A6BCF-F0E4-4366-B66E-6CA1C40AE145}" dt="2023-10-09T17:49:51.622" v="3107" actId="1076"/>
          <ac:spMkLst>
            <pc:docMk/>
            <pc:sldMk cId="3716777343" sldId="576"/>
            <ac:spMk id="7" creationId="{9658EAA6-F862-8A1C-C901-3F073625F4A0}"/>
          </ac:spMkLst>
        </pc:spChg>
        <pc:spChg chg="add mod">
          <ac:chgData name="Rohit J Kate" userId="6acfeb0a-1742-4fee-9ad0-3462b52b7fdf" providerId="ADAL" clId="{005A6BCF-F0E4-4366-B66E-6CA1C40AE145}" dt="2023-10-09T17:50:06.012" v="3124" actId="20577"/>
          <ac:spMkLst>
            <pc:docMk/>
            <pc:sldMk cId="3716777343" sldId="576"/>
            <ac:spMk id="8" creationId="{DD2A7A0C-CAB1-4048-BAFC-EA902AEF0685}"/>
          </ac:spMkLst>
        </pc:spChg>
        <pc:spChg chg="add mod">
          <ac:chgData name="Rohit J Kate" userId="6acfeb0a-1742-4fee-9ad0-3462b52b7fdf" providerId="ADAL" clId="{005A6BCF-F0E4-4366-B66E-6CA1C40AE145}" dt="2023-10-09T17:50:14.948" v="3141" actId="20577"/>
          <ac:spMkLst>
            <pc:docMk/>
            <pc:sldMk cId="3716777343" sldId="576"/>
            <ac:spMk id="9" creationId="{C2B66417-03A3-FF26-F3AC-2927C9581818}"/>
          </ac:spMkLst>
        </pc:spChg>
        <pc:spChg chg="add mod">
          <ac:chgData name="Rohit J Kate" userId="6acfeb0a-1742-4fee-9ad0-3462b52b7fdf" providerId="ADAL" clId="{005A6BCF-F0E4-4366-B66E-6CA1C40AE145}" dt="2023-10-09T17:50:24.810" v="3164" actId="20577"/>
          <ac:spMkLst>
            <pc:docMk/>
            <pc:sldMk cId="3716777343" sldId="576"/>
            <ac:spMk id="10" creationId="{C0EBCE43-D202-0841-D6AB-C748627BB755}"/>
          </ac:spMkLst>
        </pc:spChg>
        <pc:spChg chg="add mod">
          <ac:chgData name="Rohit J Kate" userId="6acfeb0a-1742-4fee-9ad0-3462b52b7fdf" providerId="ADAL" clId="{005A6BCF-F0E4-4366-B66E-6CA1C40AE145}" dt="2023-10-09T17:50:32.103" v="3180" actId="20577"/>
          <ac:spMkLst>
            <pc:docMk/>
            <pc:sldMk cId="3716777343" sldId="576"/>
            <ac:spMk id="11" creationId="{9A9B6E14-2D10-3D9A-B67B-4F50D974E4B7}"/>
          </ac:spMkLst>
        </pc:spChg>
        <pc:spChg chg="add mod">
          <ac:chgData name="Rohit J Kate" userId="6acfeb0a-1742-4fee-9ad0-3462b52b7fdf" providerId="ADAL" clId="{005A6BCF-F0E4-4366-B66E-6CA1C40AE145}" dt="2023-10-09T17:50:42.552" v="3196" actId="20577"/>
          <ac:spMkLst>
            <pc:docMk/>
            <pc:sldMk cId="3716777343" sldId="576"/>
            <ac:spMk id="12" creationId="{E7AD53F0-2B3F-459C-17A2-FA1F9314889B}"/>
          </ac:spMkLst>
        </pc:spChg>
        <pc:spChg chg="add mod">
          <ac:chgData name="Rohit J Kate" userId="6acfeb0a-1742-4fee-9ad0-3462b52b7fdf" providerId="ADAL" clId="{005A6BCF-F0E4-4366-B66E-6CA1C40AE145}" dt="2023-10-09T17:50:52.383" v="3213" actId="20577"/>
          <ac:spMkLst>
            <pc:docMk/>
            <pc:sldMk cId="3716777343" sldId="576"/>
            <ac:spMk id="13" creationId="{1E579C27-CD06-B093-52E4-BC3A0D3118B6}"/>
          </ac:spMkLst>
        </pc:spChg>
        <pc:spChg chg="add mod">
          <ac:chgData name="Rohit J Kate" userId="6acfeb0a-1742-4fee-9ad0-3462b52b7fdf" providerId="ADAL" clId="{005A6BCF-F0E4-4366-B66E-6CA1C40AE145}" dt="2023-10-09T17:51:06.674" v="3242" actId="20577"/>
          <ac:spMkLst>
            <pc:docMk/>
            <pc:sldMk cId="3716777343" sldId="576"/>
            <ac:spMk id="14" creationId="{A4AB6F13-58CB-71DB-5CAF-B950DDF4161D}"/>
          </ac:spMkLst>
        </pc:spChg>
      </pc:sldChg>
      <pc:sldChg chg="modSp new mod">
        <pc:chgData name="Rohit J Kate" userId="6acfeb0a-1742-4fee-9ad0-3462b52b7fdf" providerId="ADAL" clId="{005A6BCF-F0E4-4366-B66E-6CA1C40AE145}" dt="2023-10-09T17:53:46.568" v="3528" actId="20577"/>
        <pc:sldMkLst>
          <pc:docMk/>
          <pc:sldMk cId="3936689435" sldId="577"/>
        </pc:sldMkLst>
        <pc:spChg chg="mod">
          <ac:chgData name="Rohit J Kate" userId="6acfeb0a-1742-4fee-9ad0-3462b52b7fdf" providerId="ADAL" clId="{005A6BCF-F0E4-4366-B66E-6CA1C40AE145}" dt="2023-10-09T17:52:10.979" v="3246"/>
          <ac:spMkLst>
            <pc:docMk/>
            <pc:sldMk cId="3936689435" sldId="577"/>
            <ac:spMk id="2" creationId="{ED8F78A2-96DC-EC28-8260-FAD97E25F5AF}"/>
          </ac:spMkLst>
        </pc:spChg>
        <pc:spChg chg="mod">
          <ac:chgData name="Rohit J Kate" userId="6acfeb0a-1742-4fee-9ad0-3462b52b7fdf" providerId="ADAL" clId="{005A6BCF-F0E4-4366-B66E-6CA1C40AE145}" dt="2023-10-09T17:53:46.568" v="3528" actId="20577"/>
          <ac:spMkLst>
            <pc:docMk/>
            <pc:sldMk cId="3936689435" sldId="577"/>
            <ac:spMk id="3" creationId="{98E6901C-D147-6390-A1D7-DC809574802E}"/>
          </ac:spMkLst>
        </pc:spChg>
      </pc:sldChg>
      <pc:sldChg chg="addSp delSp modSp add mod modAnim">
        <pc:chgData name="Rohit J Kate" userId="6acfeb0a-1742-4fee-9ad0-3462b52b7fdf" providerId="ADAL" clId="{005A6BCF-F0E4-4366-B66E-6CA1C40AE145}" dt="2023-10-09T18:04:31.074" v="3909"/>
        <pc:sldMkLst>
          <pc:docMk/>
          <pc:sldMk cId="2328779428" sldId="578"/>
        </pc:sldMkLst>
        <pc:spChg chg="mod">
          <ac:chgData name="Rohit J Kate" userId="6acfeb0a-1742-4fee-9ad0-3462b52b7fdf" providerId="ADAL" clId="{005A6BCF-F0E4-4366-B66E-6CA1C40AE145}" dt="2023-10-09T18:02:00.154" v="3818" actId="20577"/>
          <ac:spMkLst>
            <pc:docMk/>
            <pc:sldMk cId="2328779428" sldId="578"/>
            <ac:spMk id="2" creationId="{E8E9B1DE-9E84-828A-A47F-98A90C817C1D}"/>
          </ac:spMkLst>
        </pc:spChg>
        <pc:spChg chg="mod">
          <ac:chgData name="Rohit J Kate" userId="6acfeb0a-1742-4fee-9ad0-3462b52b7fdf" providerId="ADAL" clId="{005A6BCF-F0E4-4366-B66E-6CA1C40AE145}" dt="2023-10-09T18:02:04.429" v="3820" actId="20577"/>
          <ac:spMkLst>
            <pc:docMk/>
            <pc:sldMk cId="2328779428" sldId="578"/>
            <ac:spMk id="3" creationId="{BAC22B6A-D73B-869D-8D71-798D01CCB40F}"/>
          </ac:spMkLst>
        </pc:spChg>
        <pc:spChg chg="mod">
          <ac:chgData name="Rohit J Kate" userId="6acfeb0a-1742-4fee-9ad0-3462b52b7fdf" providerId="ADAL" clId="{005A6BCF-F0E4-4366-B66E-6CA1C40AE145}" dt="2023-10-09T18:02:07.880" v="3822" actId="20577"/>
          <ac:spMkLst>
            <pc:docMk/>
            <pc:sldMk cId="2328779428" sldId="578"/>
            <ac:spMk id="5" creationId="{329F462A-973A-7C45-2F3F-91284E5C8384}"/>
          </ac:spMkLst>
        </pc:spChg>
        <pc:spChg chg="add mod">
          <ac:chgData name="Rohit J Kate" userId="6acfeb0a-1742-4fee-9ad0-3462b52b7fdf" providerId="ADAL" clId="{005A6BCF-F0E4-4366-B66E-6CA1C40AE145}" dt="2023-10-09T18:03:45.651" v="3856" actId="114"/>
          <ac:spMkLst>
            <pc:docMk/>
            <pc:sldMk cId="2328779428" sldId="578"/>
            <ac:spMk id="9" creationId="{1BAD0D6B-296B-4BD0-F65B-6D76B2A36E4E}"/>
          </ac:spMkLst>
        </pc:spChg>
        <pc:spChg chg="add mod">
          <ac:chgData name="Rohit J Kate" userId="6acfeb0a-1742-4fee-9ad0-3462b52b7fdf" providerId="ADAL" clId="{005A6BCF-F0E4-4366-B66E-6CA1C40AE145}" dt="2023-10-09T18:04:23.112" v="3908" actId="20577"/>
          <ac:spMkLst>
            <pc:docMk/>
            <pc:sldMk cId="2328779428" sldId="578"/>
            <ac:spMk id="12" creationId="{43F2085C-0BF0-C5CF-5A99-0604B64A39DB}"/>
          </ac:spMkLst>
        </pc:spChg>
        <pc:spChg chg="del">
          <ac:chgData name="Rohit J Kate" userId="6acfeb0a-1742-4fee-9ad0-3462b52b7fdf" providerId="ADAL" clId="{005A6BCF-F0E4-4366-B66E-6CA1C40AE145}" dt="2023-10-09T18:02:22.756" v="3824" actId="478"/>
          <ac:spMkLst>
            <pc:docMk/>
            <pc:sldMk cId="2328779428" sldId="578"/>
            <ac:spMk id="14" creationId="{F25105C1-B092-27D1-A14A-C8000305E669}"/>
          </ac:spMkLst>
        </pc:spChg>
        <pc:cxnChg chg="add">
          <ac:chgData name="Rohit J Kate" userId="6acfeb0a-1742-4fee-9ad0-3462b52b7fdf" providerId="ADAL" clId="{005A6BCF-F0E4-4366-B66E-6CA1C40AE145}" dt="2023-10-09T18:02:34.569" v="3826" actId="11529"/>
          <ac:cxnSpMkLst>
            <pc:docMk/>
            <pc:sldMk cId="2328779428" sldId="578"/>
            <ac:cxnSpMk id="8" creationId="{B346E65C-353A-F2C4-417A-43FB757AFAC3}"/>
          </ac:cxnSpMkLst>
        </pc:cxnChg>
        <pc:cxnChg chg="del mod">
          <ac:chgData name="Rohit J Kate" userId="6acfeb0a-1742-4fee-9ad0-3462b52b7fdf" providerId="ADAL" clId="{005A6BCF-F0E4-4366-B66E-6CA1C40AE145}" dt="2023-10-09T18:02:25.582" v="3825" actId="478"/>
          <ac:cxnSpMkLst>
            <pc:docMk/>
            <pc:sldMk cId="2328779428" sldId="578"/>
            <ac:cxnSpMk id="13" creationId="{813229C1-CAF0-AFF1-25F3-D7F0196E8798}"/>
          </ac:cxnSpMkLst>
        </pc:cxnChg>
      </pc:sldChg>
      <pc:sldChg chg="modSp new mod modAnim">
        <pc:chgData name="Rohit J Kate" userId="6acfeb0a-1742-4fee-9ad0-3462b52b7fdf" providerId="ADAL" clId="{005A6BCF-F0E4-4366-B66E-6CA1C40AE145}" dt="2023-10-09T18:15:02.907" v="4656"/>
        <pc:sldMkLst>
          <pc:docMk/>
          <pc:sldMk cId="816238802" sldId="579"/>
        </pc:sldMkLst>
        <pc:spChg chg="mod">
          <ac:chgData name="Rohit J Kate" userId="6acfeb0a-1742-4fee-9ad0-3462b52b7fdf" providerId="ADAL" clId="{005A6BCF-F0E4-4366-B66E-6CA1C40AE145}" dt="2023-10-09T18:12:48.341" v="4356" actId="20577"/>
          <ac:spMkLst>
            <pc:docMk/>
            <pc:sldMk cId="816238802" sldId="579"/>
            <ac:spMk id="2" creationId="{58CF9DF6-08EF-BEB2-84F5-ED92318F1E1F}"/>
          </ac:spMkLst>
        </pc:spChg>
        <pc:spChg chg="mod">
          <ac:chgData name="Rohit J Kate" userId="6acfeb0a-1742-4fee-9ad0-3462b52b7fdf" providerId="ADAL" clId="{005A6BCF-F0E4-4366-B66E-6CA1C40AE145}" dt="2023-10-09T18:14:52.567" v="4655" actId="20577"/>
          <ac:spMkLst>
            <pc:docMk/>
            <pc:sldMk cId="816238802" sldId="579"/>
            <ac:spMk id="3" creationId="{0A65B1E0-CE8D-4A8D-509D-1157517DB6F5}"/>
          </ac:spMkLst>
        </pc:spChg>
      </pc:sldChg>
      <pc:sldChg chg="add">
        <pc:chgData name="Rohit J Kate" userId="6acfeb0a-1742-4fee-9ad0-3462b52b7fdf" providerId="ADAL" clId="{005A6BCF-F0E4-4366-B66E-6CA1C40AE145}" dt="2023-10-09T18:24:28.044" v="4658"/>
        <pc:sldMkLst>
          <pc:docMk/>
          <pc:sldMk cId="1974981874" sldId="580"/>
        </pc:sldMkLst>
      </pc:sldChg>
      <pc:sldChg chg="delSp modSp add mod modAnim">
        <pc:chgData name="Rohit J Kate" userId="6acfeb0a-1742-4fee-9ad0-3462b52b7fdf" providerId="ADAL" clId="{005A6BCF-F0E4-4366-B66E-6CA1C40AE145}" dt="2023-10-09T19:03:08.039" v="4707" actId="1076"/>
        <pc:sldMkLst>
          <pc:docMk/>
          <pc:sldMk cId="4146597798" sldId="581"/>
        </pc:sldMkLst>
        <pc:spChg chg="mod">
          <ac:chgData name="Rohit J Kate" userId="6acfeb0a-1742-4fee-9ad0-3462b52b7fdf" providerId="ADAL" clId="{005A6BCF-F0E4-4366-B66E-6CA1C40AE145}" dt="2023-10-09T19:03:08.039" v="4707" actId="1076"/>
          <ac:spMkLst>
            <pc:docMk/>
            <pc:sldMk cId="4146597798" sldId="581"/>
            <ac:spMk id="5" creationId="{4667962B-CB45-351B-B91F-365A920E3E0F}"/>
          </ac:spMkLst>
        </pc:spChg>
        <pc:grpChg chg="del">
          <ac:chgData name="Rohit J Kate" userId="6acfeb0a-1742-4fee-9ad0-3462b52b7fdf" providerId="ADAL" clId="{005A6BCF-F0E4-4366-B66E-6CA1C40AE145}" dt="2023-10-09T19:02:57.921" v="4705" actId="478"/>
          <ac:grpSpMkLst>
            <pc:docMk/>
            <pc:sldMk cId="4146597798" sldId="581"/>
            <ac:grpSpMk id="233" creationId="{3882A547-11FF-401A-B921-3E1779E9A8C7}"/>
          </ac:grpSpMkLst>
        </pc:grpChg>
        <pc:grpChg chg="del">
          <ac:chgData name="Rohit J Kate" userId="6acfeb0a-1742-4fee-9ad0-3462b52b7fdf" providerId="ADAL" clId="{005A6BCF-F0E4-4366-B66E-6CA1C40AE145}" dt="2023-10-09T19:02:57.921" v="4705" actId="478"/>
          <ac:grpSpMkLst>
            <pc:docMk/>
            <pc:sldMk cId="4146597798" sldId="581"/>
            <ac:grpSpMk id="236" creationId="{67F8ED51-F9E7-4312-B227-6227A2F32A2E}"/>
          </ac:grpSpMkLst>
        </pc:grpChg>
        <pc:grpChg chg="del">
          <ac:chgData name="Rohit J Kate" userId="6acfeb0a-1742-4fee-9ad0-3462b52b7fdf" providerId="ADAL" clId="{005A6BCF-F0E4-4366-B66E-6CA1C40AE145}" dt="2023-10-09T19:02:57.921" v="4705" actId="478"/>
          <ac:grpSpMkLst>
            <pc:docMk/>
            <pc:sldMk cId="4146597798" sldId="581"/>
            <ac:grpSpMk id="239" creationId="{2A4881BA-3074-442B-BDAA-0E1F32D286EF}"/>
          </ac:grpSpMkLst>
        </pc:grpChg>
        <pc:grpChg chg="del">
          <ac:chgData name="Rohit J Kate" userId="6acfeb0a-1742-4fee-9ad0-3462b52b7fdf" providerId="ADAL" clId="{005A6BCF-F0E4-4366-B66E-6CA1C40AE145}" dt="2023-10-09T19:02:57.921" v="4705" actId="478"/>
          <ac:grpSpMkLst>
            <pc:docMk/>
            <pc:sldMk cId="4146597798" sldId="581"/>
            <ac:grpSpMk id="242" creationId="{B720A01A-1033-4EAC-9862-D3AC95AA0DCE}"/>
          </ac:grpSpMkLst>
        </pc:grpChg>
        <pc:grpChg chg="del">
          <ac:chgData name="Rohit J Kate" userId="6acfeb0a-1742-4fee-9ad0-3462b52b7fdf" providerId="ADAL" clId="{005A6BCF-F0E4-4366-B66E-6CA1C40AE145}" dt="2023-10-09T19:02:57.921" v="4705" actId="478"/>
          <ac:grpSpMkLst>
            <pc:docMk/>
            <pc:sldMk cId="4146597798" sldId="581"/>
            <ac:grpSpMk id="245" creationId="{E132797A-9D0D-429C-87F8-C5F74D61A255}"/>
          </ac:grpSpMkLst>
        </pc:grpChg>
      </pc:sldChg>
    </pc:docChg>
  </pc:docChgLst>
  <pc:docChgLst>
    <pc:chgData name="Rohit J Kate" userId="6acfeb0a-1742-4fee-9ad0-3462b52b7fdf" providerId="ADAL" clId="{BB3CC6F9-DBCC-499E-ABBE-A4C32BA8AB48}"/>
    <pc:docChg chg="custSel delSld modSld">
      <pc:chgData name="Rohit J Kate" userId="6acfeb0a-1742-4fee-9ad0-3462b52b7fdf" providerId="ADAL" clId="{BB3CC6F9-DBCC-499E-ABBE-A4C32BA8AB48}" dt="2023-10-09T20:59:39.355" v="29" actId="6549"/>
      <pc:docMkLst>
        <pc:docMk/>
      </pc:docMkLst>
      <pc:sldChg chg="del">
        <pc:chgData name="Rohit J Kate" userId="6acfeb0a-1742-4fee-9ad0-3462b52b7fdf" providerId="ADAL" clId="{BB3CC6F9-DBCC-499E-ABBE-A4C32BA8AB48}" dt="2023-10-09T20:54:45.844" v="23" actId="47"/>
        <pc:sldMkLst>
          <pc:docMk/>
          <pc:sldMk cId="3470831518" sldId="425"/>
        </pc:sldMkLst>
      </pc:sldChg>
      <pc:sldChg chg="modSp mod">
        <pc:chgData name="Rohit J Kate" userId="6acfeb0a-1742-4fee-9ad0-3462b52b7fdf" providerId="ADAL" clId="{BB3CC6F9-DBCC-499E-ABBE-A4C32BA8AB48}" dt="2023-10-09T20:54:17.351" v="22" actId="113"/>
        <pc:sldMkLst>
          <pc:docMk/>
          <pc:sldMk cId="2116942831" sldId="501"/>
        </pc:sldMkLst>
        <pc:spChg chg="mod">
          <ac:chgData name="Rohit J Kate" userId="6acfeb0a-1742-4fee-9ad0-3462b52b7fdf" providerId="ADAL" clId="{BB3CC6F9-DBCC-499E-ABBE-A4C32BA8AB48}" dt="2023-10-09T20:54:17.351" v="22" actId="113"/>
          <ac:spMkLst>
            <pc:docMk/>
            <pc:sldMk cId="2116942831" sldId="501"/>
            <ac:spMk id="7" creationId="{F4777EBB-BC73-468C-BDAC-1BBBCDB7842C}"/>
          </ac:spMkLst>
        </pc:spChg>
      </pc:sldChg>
      <pc:sldChg chg="addSp delSp modSp mod">
        <pc:chgData name="Rohit J Kate" userId="6acfeb0a-1742-4fee-9ad0-3462b52b7fdf" providerId="ADAL" clId="{BB3CC6F9-DBCC-499E-ABBE-A4C32BA8AB48}" dt="2023-10-09T20:53:48.477" v="21"/>
        <pc:sldMkLst>
          <pc:docMk/>
          <pc:sldMk cId="2628148411" sldId="528"/>
        </pc:sldMkLst>
        <pc:spChg chg="add mod">
          <ac:chgData name="Rohit J Kate" userId="6acfeb0a-1742-4fee-9ad0-3462b52b7fdf" providerId="ADAL" clId="{BB3CC6F9-DBCC-499E-ABBE-A4C32BA8AB48}" dt="2023-10-09T20:53:40.668" v="19"/>
          <ac:spMkLst>
            <pc:docMk/>
            <pc:sldMk cId="2628148411" sldId="528"/>
            <ac:spMk id="2" creationId="{AF40DA9E-997F-16BA-1AA6-A94A8BC012F6}"/>
          </ac:spMkLst>
        </pc:spChg>
        <pc:spChg chg="add mod">
          <ac:chgData name="Rohit J Kate" userId="6acfeb0a-1742-4fee-9ad0-3462b52b7fdf" providerId="ADAL" clId="{BB3CC6F9-DBCC-499E-ABBE-A4C32BA8AB48}" dt="2023-10-09T20:53:48.477" v="21"/>
          <ac:spMkLst>
            <pc:docMk/>
            <pc:sldMk cId="2628148411" sldId="528"/>
            <ac:spMk id="5" creationId="{ACDF87CA-B67A-6EE0-86E8-86B0E3B2701E}"/>
          </ac:spMkLst>
        </pc:spChg>
        <pc:spChg chg="del">
          <ac:chgData name="Rohit J Kate" userId="6acfeb0a-1742-4fee-9ad0-3462b52b7fdf" providerId="ADAL" clId="{BB3CC6F9-DBCC-499E-ABBE-A4C32BA8AB48}" dt="2023-10-09T20:53:47.976" v="20" actId="478"/>
          <ac:spMkLst>
            <pc:docMk/>
            <pc:sldMk cId="2628148411" sldId="528"/>
            <ac:spMk id="32" creationId="{AF360966-7151-407F-88DD-CF1EFC53D433}"/>
          </ac:spMkLst>
        </pc:spChg>
        <pc:spChg chg="del">
          <ac:chgData name="Rohit J Kate" userId="6acfeb0a-1742-4fee-9ad0-3462b52b7fdf" providerId="ADAL" clId="{BB3CC6F9-DBCC-499E-ABBE-A4C32BA8AB48}" dt="2023-10-09T20:53:40.139" v="18" actId="478"/>
          <ac:spMkLst>
            <pc:docMk/>
            <pc:sldMk cId="2628148411" sldId="528"/>
            <ac:spMk id="74" creationId="{2F1D9737-4373-4FEA-8BF9-0E2DD9CC51A7}"/>
          </ac:spMkLst>
        </pc:spChg>
      </pc:sldChg>
      <pc:sldChg chg="modSp mod">
        <pc:chgData name="Rohit J Kate" userId="6acfeb0a-1742-4fee-9ad0-3462b52b7fdf" providerId="ADAL" clId="{BB3CC6F9-DBCC-499E-ABBE-A4C32BA8AB48}" dt="2023-10-09T20:59:39.355" v="29" actId="6549"/>
        <pc:sldMkLst>
          <pc:docMk/>
          <pc:sldMk cId="4132001359" sldId="529"/>
        </pc:sldMkLst>
        <pc:spChg chg="mod">
          <ac:chgData name="Rohit J Kate" userId="6acfeb0a-1742-4fee-9ad0-3462b52b7fdf" providerId="ADAL" clId="{BB3CC6F9-DBCC-499E-ABBE-A4C32BA8AB48}" dt="2023-10-09T20:59:39.355" v="29" actId="6549"/>
          <ac:spMkLst>
            <pc:docMk/>
            <pc:sldMk cId="4132001359" sldId="529"/>
            <ac:spMk id="3" creationId="{5E40ABAA-2257-46C4-A66B-5EB4F7145685}"/>
          </ac:spMkLst>
        </pc:spChg>
      </pc:sldChg>
      <pc:sldChg chg="modSp mod">
        <pc:chgData name="Rohit J Kate" userId="6acfeb0a-1742-4fee-9ad0-3462b52b7fdf" providerId="ADAL" clId="{BB3CC6F9-DBCC-499E-ABBE-A4C32BA8AB48}" dt="2023-10-09T20:57:01.379" v="24" actId="20577"/>
        <pc:sldMkLst>
          <pc:docMk/>
          <pc:sldMk cId="532860712" sldId="568"/>
        </pc:sldMkLst>
        <pc:spChg chg="mod">
          <ac:chgData name="Rohit J Kate" userId="6acfeb0a-1742-4fee-9ad0-3462b52b7fdf" providerId="ADAL" clId="{BB3CC6F9-DBCC-499E-ABBE-A4C32BA8AB48}" dt="2023-10-09T20:57:01.379" v="24" actId="20577"/>
          <ac:spMkLst>
            <pc:docMk/>
            <pc:sldMk cId="532860712" sldId="568"/>
            <ac:spMk id="3" creationId="{75F2CC6E-EBD8-4B1C-3B1B-C7C4B0ACEB26}"/>
          </ac:spMkLst>
        </pc:spChg>
      </pc:sldChg>
      <pc:sldChg chg="del">
        <pc:chgData name="Rohit J Kate" userId="6acfeb0a-1742-4fee-9ad0-3462b52b7fdf" providerId="ADAL" clId="{BB3CC6F9-DBCC-499E-ABBE-A4C32BA8AB48}" dt="2023-10-09T20:54:45.844" v="23" actId="47"/>
        <pc:sldMkLst>
          <pc:docMk/>
          <pc:sldMk cId="1974981874" sldId="580"/>
        </pc:sldMkLst>
      </pc:sldChg>
      <pc:sldChg chg="modSp mod">
        <pc:chgData name="Rohit J Kate" userId="6acfeb0a-1742-4fee-9ad0-3462b52b7fdf" providerId="ADAL" clId="{BB3CC6F9-DBCC-499E-ABBE-A4C32BA8AB48}" dt="2023-10-09T20:58:35.698" v="28" actId="27636"/>
        <pc:sldMkLst>
          <pc:docMk/>
          <pc:sldMk cId="4146597798" sldId="581"/>
        </pc:sldMkLst>
        <pc:spChg chg="mod">
          <ac:chgData name="Rohit J Kate" userId="6acfeb0a-1742-4fee-9ad0-3462b52b7fdf" providerId="ADAL" clId="{BB3CC6F9-DBCC-499E-ABBE-A4C32BA8AB48}" dt="2023-10-09T20:58:35.698" v="28" actId="27636"/>
          <ac:spMkLst>
            <pc:docMk/>
            <pc:sldMk cId="4146597798" sldId="581"/>
            <ac:spMk id="3" creationId="{00000000-0000-0000-0000-000000000000}"/>
          </ac:spMkLst>
        </pc:spChg>
      </pc:sldChg>
    </pc:docChg>
  </pc:docChgLst>
  <pc:docChgLst>
    <pc:chgData name="Rohit" userId="6acfeb0a-1742-4fee-9ad0-3462b52b7fdf" providerId="ADAL" clId="{37FA1A61-F0DD-4482-88D8-D54B360229A8}"/>
    <pc:docChg chg="modSld">
      <pc:chgData name="Rohit" userId="6acfeb0a-1742-4fee-9ad0-3462b52b7fdf" providerId="ADAL" clId="{37FA1A61-F0DD-4482-88D8-D54B360229A8}" dt="2021-11-09T18:43:44.920" v="58" actId="20577"/>
      <pc:docMkLst>
        <pc:docMk/>
      </pc:docMkLst>
      <pc:sldChg chg="modSp mod">
        <pc:chgData name="Rohit" userId="6acfeb0a-1742-4fee-9ad0-3462b52b7fdf" providerId="ADAL" clId="{37FA1A61-F0DD-4482-88D8-D54B360229A8}" dt="2021-11-09T18:43:44.920" v="58" actId="20577"/>
        <pc:sldMkLst>
          <pc:docMk/>
          <pc:sldMk cId="1123444814" sldId="431"/>
        </pc:sldMkLst>
        <pc:spChg chg="mod">
          <ac:chgData name="Rohit" userId="6acfeb0a-1742-4fee-9ad0-3462b52b7fdf" providerId="ADAL" clId="{37FA1A61-F0DD-4482-88D8-D54B360229A8}" dt="2021-11-09T18:43:44.920" v="58" actId="20577"/>
          <ac:spMkLst>
            <pc:docMk/>
            <pc:sldMk cId="1123444814" sldId="431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366CB2EF-9B55-440E-B2A2-7732DE1B8CA3}"/>
    <pc:docChg chg="undo custSel addSld delSld modSld sldOrd">
      <pc:chgData name="Rohit J Kate" userId="6acfeb0a-1742-4fee-9ad0-3462b52b7fdf" providerId="ADAL" clId="{366CB2EF-9B55-440E-B2A2-7732DE1B8CA3}" dt="2021-11-09T16:03:39.188" v="4343" actId="20577"/>
      <pc:docMkLst>
        <pc:docMk/>
      </pc:docMkLst>
      <pc:sldChg chg="delSp modSp add del mod">
        <pc:chgData name="Rohit J Kate" userId="6acfeb0a-1742-4fee-9ad0-3462b52b7fdf" providerId="ADAL" clId="{366CB2EF-9B55-440E-B2A2-7732DE1B8CA3}" dt="2021-11-09T05:31:38.122" v="1583" actId="47"/>
        <pc:sldMkLst>
          <pc:docMk/>
          <pc:sldMk cId="766326056" sldId="273"/>
        </pc:sldMkLst>
        <pc:spChg chg="mod">
          <ac:chgData name="Rohit J Kate" userId="6acfeb0a-1742-4fee-9ad0-3462b52b7fdf" providerId="ADAL" clId="{366CB2EF-9B55-440E-B2A2-7732DE1B8CA3}" dt="2021-11-09T05:26:46.748" v="1482" actId="20577"/>
          <ac:spMkLst>
            <pc:docMk/>
            <pc:sldMk cId="766326056" sldId="273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00.831" v="1504" actId="1076"/>
          <ac:spMkLst>
            <pc:docMk/>
            <pc:sldMk cId="766326056" sldId="273"/>
            <ac:spMk id="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7.465" v="1503" actId="1076"/>
          <ac:spMkLst>
            <pc:docMk/>
            <pc:sldMk cId="766326056" sldId="273"/>
            <ac:spMk id="14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1.024" v="1502" actId="1076"/>
          <ac:spMkLst>
            <pc:docMk/>
            <pc:sldMk cId="766326056" sldId="273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2.463" v="1539" actId="1038"/>
          <ac:spMkLst>
            <pc:docMk/>
            <pc:sldMk cId="766326056" sldId="273"/>
            <ac:spMk id="20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28.966" v="1537" actId="1038"/>
          <ac:spMkLst>
            <pc:docMk/>
            <pc:sldMk cId="766326056" sldId="273"/>
            <ac:spMk id="2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5.965" v="1541" actId="1038"/>
          <ac:spMkLst>
            <pc:docMk/>
            <pc:sldMk cId="766326056" sldId="273"/>
            <ac:spMk id="24" creationId="{00000000-0000-0000-0000-000000000000}"/>
          </ac:spMkLst>
        </pc:spChg>
        <pc:picChg chg="del">
          <ac:chgData name="Rohit J Kate" userId="6acfeb0a-1742-4fee-9ad0-3462b52b7fdf" providerId="ADAL" clId="{366CB2EF-9B55-440E-B2A2-7732DE1B8CA3}" dt="2021-11-09T05:27:37.516" v="1490" actId="478"/>
          <ac:picMkLst>
            <pc:docMk/>
            <pc:sldMk cId="766326056" sldId="273"/>
            <ac:picMk id="6" creationId="{00000000-0000-0000-0000-000000000000}"/>
          </ac:picMkLst>
        </pc:picChg>
      </pc:sldChg>
      <pc:sldChg chg="modSp add mod ord">
        <pc:chgData name="Rohit J Kate" userId="6acfeb0a-1742-4fee-9ad0-3462b52b7fdf" providerId="ADAL" clId="{366CB2EF-9B55-440E-B2A2-7732DE1B8CA3}" dt="2021-11-09T05:57:26.603" v="2296"/>
        <pc:sldMkLst>
          <pc:docMk/>
          <pc:sldMk cId="0" sldId="274"/>
        </pc:sldMkLst>
        <pc:spChg chg="mod">
          <ac:chgData name="Rohit J Kate" userId="6acfeb0a-1742-4fee-9ad0-3462b52b7fdf" providerId="ADAL" clId="{366CB2EF-9B55-440E-B2A2-7732DE1B8CA3}" dt="2021-11-09T05:55:17.365" v="228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366CB2EF-9B55-440E-B2A2-7732DE1B8CA3}" dt="2021-11-09T05:58:15.544" v="2311" actId="20577"/>
        <pc:sldMkLst>
          <pc:docMk/>
          <pc:sldMk cId="0" sldId="275"/>
        </pc:sldMkLst>
        <pc:spChg chg="mod">
          <ac:chgData name="Rohit J Kate" userId="6acfeb0a-1742-4fee-9ad0-3462b52b7fdf" providerId="ADAL" clId="{366CB2EF-9B55-440E-B2A2-7732DE1B8CA3}" dt="2021-11-09T05:58:15.544" v="23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1:15.744" v="3948" actId="403"/>
        <pc:sldMkLst>
          <pc:docMk/>
          <pc:sldMk cId="0" sldId="377"/>
        </pc:sldMkLst>
        <pc:spChg chg="mod">
          <ac:chgData name="Rohit J Kate" userId="6acfeb0a-1742-4fee-9ad0-3462b52b7fdf" providerId="ADAL" clId="{366CB2EF-9B55-440E-B2A2-7732DE1B8CA3}" dt="2021-11-09T15:51:15.744" v="394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15:51:12.162" v="3947" actId="404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66CB2EF-9B55-440E-B2A2-7732DE1B8CA3}" dt="2021-11-09T02:41:33.285" v="31" actId="47"/>
        <pc:sldMkLst>
          <pc:docMk/>
          <pc:sldMk cId="0" sldId="418"/>
        </pc:sldMkLst>
      </pc:sldChg>
      <pc:sldChg chg="del">
        <pc:chgData name="Rohit J Kate" userId="6acfeb0a-1742-4fee-9ad0-3462b52b7fdf" providerId="ADAL" clId="{366CB2EF-9B55-440E-B2A2-7732DE1B8CA3}" dt="2021-11-09T02:41:33.803" v="32" actId="47"/>
        <pc:sldMkLst>
          <pc:docMk/>
          <pc:sldMk cId="0" sldId="419"/>
        </pc:sldMkLst>
      </pc:sldChg>
      <pc:sldChg chg="del">
        <pc:chgData name="Rohit J Kate" userId="6acfeb0a-1742-4fee-9ad0-3462b52b7fdf" providerId="ADAL" clId="{366CB2EF-9B55-440E-B2A2-7732DE1B8CA3}" dt="2021-11-09T02:41:36.910" v="39" actId="47"/>
        <pc:sldMkLst>
          <pc:docMk/>
          <pc:sldMk cId="0" sldId="420"/>
        </pc:sldMkLst>
      </pc:sldChg>
      <pc:sldChg chg="del">
        <pc:chgData name="Rohit J Kate" userId="6acfeb0a-1742-4fee-9ad0-3462b52b7fdf" providerId="ADAL" clId="{366CB2EF-9B55-440E-B2A2-7732DE1B8CA3}" dt="2021-11-09T02:41:37.236" v="40" actId="47"/>
        <pc:sldMkLst>
          <pc:docMk/>
          <pc:sldMk cId="0" sldId="421"/>
        </pc:sldMkLst>
      </pc:sldChg>
      <pc:sldChg chg="modSp mod">
        <pc:chgData name="Rohit J Kate" userId="6acfeb0a-1742-4fee-9ad0-3462b52b7fdf" providerId="ADAL" clId="{366CB2EF-9B55-440E-B2A2-7732DE1B8CA3}" dt="2021-11-09T15:51:38.808" v="3956" actId="20577"/>
        <pc:sldMkLst>
          <pc:docMk/>
          <pc:sldMk cId="3470831518" sldId="425"/>
        </pc:sldMkLst>
        <pc:spChg chg="mod">
          <ac:chgData name="Rohit J Kate" userId="6acfeb0a-1742-4fee-9ad0-3462b52b7fdf" providerId="ADAL" clId="{366CB2EF-9B55-440E-B2A2-7732DE1B8CA3}" dt="2021-11-09T15:51:38.808" v="3956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366CB2EF-9B55-440E-B2A2-7732DE1B8CA3}" dt="2021-11-09T06:28:50.872" v="3001"/>
        <pc:sldMkLst>
          <pc:docMk/>
          <pc:sldMk cId="913160572" sldId="426"/>
        </pc:sldMkLst>
      </pc:sldChg>
      <pc:sldChg chg="modSp del mod ord">
        <pc:chgData name="Rohit J Kate" userId="6acfeb0a-1742-4fee-9ad0-3462b52b7fdf" providerId="ADAL" clId="{366CB2EF-9B55-440E-B2A2-7732DE1B8CA3}" dt="2021-11-09T06:28:44.933" v="3000" actId="2696"/>
        <pc:sldMkLst>
          <pc:docMk/>
          <pc:sldMk cId="1877352876" sldId="426"/>
        </pc:sldMkLst>
        <pc:spChg chg="mod">
          <ac:chgData name="Rohit J Kate" userId="6acfeb0a-1742-4fee-9ad0-3462b52b7fdf" providerId="ADAL" clId="{366CB2EF-9B55-440E-B2A2-7732DE1B8CA3}" dt="2021-11-09T05:42:51.027" v="2005" actId="20577"/>
          <ac:spMkLst>
            <pc:docMk/>
            <pc:sldMk cId="1877352876" sldId="426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8:51.914" v="4295" actId="20577"/>
        <pc:sldMkLst>
          <pc:docMk/>
          <pc:sldMk cId="3021408166" sldId="429"/>
        </pc:sldMkLst>
        <pc:spChg chg="mod">
          <ac:chgData name="Rohit J Kate" userId="6acfeb0a-1742-4fee-9ad0-3462b52b7fdf" providerId="ADAL" clId="{366CB2EF-9B55-440E-B2A2-7732DE1B8CA3}" dt="2021-11-09T15:58:51.914" v="4295" actId="20577"/>
          <ac:spMkLst>
            <pc:docMk/>
            <pc:sldMk cId="3021408166" sldId="429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0:40.025" v="4296" actId="20577"/>
        <pc:sldMkLst>
          <pc:docMk/>
          <pc:sldMk cId="3475939862" sldId="430"/>
        </pc:sldMkLst>
        <pc:spChg chg="mod">
          <ac:chgData name="Rohit J Kate" userId="6acfeb0a-1742-4fee-9ad0-3462b52b7fdf" providerId="ADAL" clId="{366CB2EF-9B55-440E-B2A2-7732DE1B8CA3}" dt="2021-11-09T16:00:40.025" v="4296" actId="20577"/>
          <ac:spMkLst>
            <pc:docMk/>
            <pc:sldMk cId="3475939862" sldId="430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2:44.942" v="4322" actId="20577"/>
        <pc:sldMkLst>
          <pc:docMk/>
          <pc:sldMk cId="2873934178" sldId="434"/>
        </pc:sldMkLst>
        <pc:spChg chg="mod">
          <ac:chgData name="Rohit J Kate" userId="6acfeb0a-1742-4fee-9ad0-3462b52b7fdf" providerId="ADAL" clId="{366CB2EF-9B55-440E-B2A2-7732DE1B8CA3}" dt="2021-11-09T16:02:44.942" v="4322" actId="20577"/>
          <ac:spMkLst>
            <pc:docMk/>
            <pc:sldMk cId="2873934178" sldId="434"/>
            <ac:spMk id="3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366CB2EF-9B55-440E-B2A2-7732DE1B8CA3}" dt="2021-11-09T05:45:43.399" v="2117" actId="1076"/>
        <pc:sldMkLst>
          <pc:docMk/>
          <pc:sldMk cId="56245492" sldId="435"/>
        </pc:sldMkLst>
        <pc:spChg chg="mod">
          <ac:chgData name="Rohit J Kate" userId="6acfeb0a-1742-4fee-9ad0-3462b52b7fdf" providerId="ADAL" clId="{366CB2EF-9B55-440E-B2A2-7732DE1B8CA3}" dt="2021-11-09T05:05:10.631" v="1366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3:56.341" v="2082" actId="1037"/>
          <ac:spMkLst>
            <pc:docMk/>
            <pc:sldMk cId="56245492" sldId="435"/>
            <ac:spMk id="4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6" creationId="{FDC74413-91BF-449C-B0BA-DD66B3F6581E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8" creationId="{2A55FF98-E3EB-4A6F-8FCC-6CED5D306B7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9" creationId="{8DA2ABED-2DCB-43F8-A8E0-41E0AD53E5A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2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8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29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0" creationId="{8B314AF8-5BAD-4226-A2AF-A7B10A23405F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2" creationId="{1DB69BEE-A01D-4AAF-AFB2-AC78E6BEEAD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3" creationId="{D6CCFF59-32D2-4CEB-AF76-78177F1420E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6" creationId="{86E9A408-67F0-406B-B37C-A6C916E77265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7" creationId="{90834ECA-F130-46F8-8A91-C2F40C7BF78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0" creationId="{16CB5A55-0197-4EF1-8105-A77F142952D6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1" creationId="{25A9126E-5227-458C-B04F-266ECDE69A69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3" creationId="{76113208-42E7-4761-A8EC-08E0802FD2E0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4" creationId="{8D7CE5C2-7A14-4F39-BC21-D960F14C3777}"/>
          </ac:spMkLst>
        </pc:spChg>
        <pc:spChg chg="mod">
          <ac:chgData name="Rohit J Kate" userId="6acfeb0a-1742-4fee-9ad0-3462b52b7fdf" providerId="ADAL" clId="{366CB2EF-9B55-440E-B2A2-7732DE1B8CA3}" dt="2021-11-09T05:44:33.687" v="2089" actId="947"/>
          <ac:spMkLst>
            <pc:docMk/>
            <pc:sldMk cId="56245492" sldId="435"/>
            <ac:spMk id="48" creationId="{6D6AD60E-23E5-4F3E-A97E-87B53AC6516C}"/>
          </ac:spMkLst>
        </pc:spChg>
        <pc:spChg chg="mod">
          <ac:chgData name="Rohit J Kate" userId="6acfeb0a-1742-4fee-9ad0-3462b52b7fdf" providerId="ADAL" clId="{366CB2EF-9B55-440E-B2A2-7732DE1B8CA3}" dt="2021-11-09T05:44:22.665" v="2086" actId="947"/>
          <ac:spMkLst>
            <pc:docMk/>
            <pc:sldMk cId="56245492" sldId="435"/>
            <ac:spMk id="49" creationId="{3F65D1FE-3F20-48D7-B35B-53FDCD09C655}"/>
          </ac:spMkLst>
        </pc:spChg>
        <pc:spChg chg="mod">
          <ac:chgData name="Rohit J Kate" userId="6acfeb0a-1742-4fee-9ad0-3462b52b7fdf" providerId="ADAL" clId="{366CB2EF-9B55-440E-B2A2-7732DE1B8CA3}" dt="2021-11-09T05:44:41.205" v="2092" actId="947"/>
          <ac:spMkLst>
            <pc:docMk/>
            <pc:sldMk cId="56245492" sldId="435"/>
            <ac:spMk id="50" creationId="{8E4CFA5B-DC8D-4912-897B-43EBE539D442}"/>
          </ac:spMkLst>
        </pc:spChg>
        <pc:spChg chg="mod">
          <ac:chgData name="Rohit J Kate" userId="6acfeb0a-1742-4fee-9ad0-3462b52b7fdf" providerId="ADAL" clId="{366CB2EF-9B55-440E-B2A2-7732DE1B8CA3}" dt="2021-11-09T05:44:56.533" v="2113" actId="947"/>
          <ac:spMkLst>
            <pc:docMk/>
            <pc:sldMk cId="56245492" sldId="435"/>
            <ac:spMk id="57" creationId="{6C3CBAC2-6C31-44A0-94FA-51004D5B3C6E}"/>
          </ac:spMkLst>
        </pc:spChg>
        <pc:grpChg chg="add mod">
          <ac:chgData name="Rohit J Kate" userId="6acfeb0a-1742-4fee-9ad0-3462b52b7fdf" providerId="ADAL" clId="{366CB2EF-9B55-440E-B2A2-7732DE1B8CA3}" dt="2021-11-09T05:45:43.399" v="2117" actId="1076"/>
          <ac:grpSpMkLst>
            <pc:docMk/>
            <pc:sldMk cId="56245492" sldId="435"/>
            <ac:grpSpMk id="42" creationId="{3D4BE37E-1A3C-4EA5-9F70-18E2E5E4D799}"/>
          </ac:grpSpMkLst>
        </pc:grpChg>
        <pc:picChg chg="del mod">
          <ac:chgData name="Rohit J Kate" userId="6acfeb0a-1742-4fee-9ad0-3462b52b7fdf" providerId="ADAL" clId="{366CB2EF-9B55-440E-B2A2-7732DE1B8CA3}" dt="2021-11-09T05:45:36.105" v="2116" actId="478"/>
          <ac:picMkLst>
            <pc:docMk/>
            <pc:sldMk cId="56245492" sldId="435"/>
            <ac:picMk id="5" creationId="{00000000-0000-0000-0000-000000000000}"/>
          </ac:picMkLst>
        </pc:pic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0" creationId="{F747D5DE-8BCA-454A-BDA2-E4E933A86798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4" creationId="{04BA3360-7BD3-4DBC-94EB-3859ED69BF2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6" creationId="{52D6B6B0-FD98-41C7-A013-7531ECDF20F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2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4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5" creationId="{48B7F1E3-FC7E-4B49-9369-EC2E0EE9099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6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1" creationId="{88BD0BF9-3CE3-4240-8D10-64E787B71B43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4" creationId="{F09E69A2-31D0-4670-9859-73A5D076944C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5" creationId="{8EA3C1C0-50AC-48A7-8582-47191036284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8" creationId="{4253F350-85FD-40ED-8C51-41E7EC56DE3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5" creationId="{5723B4DC-523E-4C19-8121-051DDCED7AD8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1" creationId="{ACA6DD45-F859-451B-B4D0-EDFB72FE4AF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2" creationId="{C7573945-6C39-4AFD-B307-4619590D4836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3" creationId="{E1626E00-14BF-4CAC-B76D-4DAE238665DA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4" creationId="{784CC375-1E4F-458E-ACDE-EBC981E00B8B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5" creationId="{901F88E2-847C-4DD1-9BD2-7BCC23B8404E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6" creationId="{EB7D67B4-743C-48DD-B3F0-3FB8ED668D7E}"/>
          </ac:cxnSpMkLst>
        </pc:cxnChg>
      </pc:sldChg>
      <pc:sldChg chg="del">
        <pc:chgData name="Rohit J Kate" userId="6acfeb0a-1742-4fee-9ad0-3462b52b7fdf" providerId="ADAL" clId="{366CB2EF-9B55-440E-B2A2-7732DE1B8CA3}" dt="2021-11-09T02:42:01.723" v="44" actId="47"/>
        <pc:sldMkLst>
          <pc:docMk/>
          <pc:sldMk cId="540571675" sldId="465"/>
        </pc:sldMkLst>
      </pc:sldChg>
      <pc:sldChg chg="del">
        <pc:chgData name="Rohit J Kate" userId="6acfeb0a-1742-4fee-9ad0-3462b52b7fdf" providerId="ADAL" clId="{366CB2EF-9B55-440E-B2A2-7732DE1B8CA3}" dt="2021-11-09T02:41:29.784" v="30" actId="47"/>
        <pc:sldMkLst>
          <pc:docMk/>
          <pc:sldMk cId="1402427222" sldId="466"/>
        </pc:sldMkLst>
      </pc:sldChg>
      <pc:sldChg chg="del">
        <pc:chgData name="Rohit J Kate" userId="6acfeb0a-1742-4fee-9ad0-3462b52b7fdf" providerId="ADAL" clId="{366CB2EF-9B55-440E-B2A2-7732DE1B8CA3}" dt="2021-11-09T05:56:53.430" v="2294" actId="47"/>
        <pc:sldMkLst>
          <pc:docMk/>
          <pc:sldMk cId="1372967087" sldId="484"/>
        </pc:sldMkLst>
      </pc:sldChg>
      <pc:sldChg chg="del">
        <pc:chgData name="Rohit J Kate" userId="6acfeb0a-1742-4fee-9ad0-3462b52b7fdf" providerId="ADAL" clId="{366CB2EF-9B55-440E-B2A2-7732DE1B8CA3}" dt="2021-11-09T05:56:52.658" v="2293" actId="47"/>
        <pc:sldMkLst>
          <pc:docMk/>
          <pc:sldMk cId="2133617883" sldId="487"/>
        </pc:sldMkLst>
      </pc:sldChg>
      <pc:sldChg chg="del">
        <pc:chgData name="Rohit J Kate" userId="6acfeb0a-1742-4fee-9ad0-3462b52b7fdf" providerId="ADAL" clId="{366CB2EF-9B55-440E-B2A2-7732DE1B8CA3}" dt="2021-11-09T05:56:51.738" v="2292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366CB2EF-9B55-440E-B2A2-7732DE1B8CA3}" dt="2021-11-09T02:41:34.294" v="3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366CB2EF-9B55-440E-B2A2-7732DE1B8CA3}" dt="2021-11-09T02:41:34.650" v="34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366CB2EF-9B55-440E-B2A2-7732DE1B8CA3}" dt="2021-11-09T02:41:34.963" v="35" actId="47"/>
        <pc:sldMkLst>
          <pc:docMk/>
          <pc:sldMk cId="2843655351" sldId="517"/>
        </pc:sldMkLst>
      </pc:sldChg>
      <pc:sldChg chg="del">
        <pc:chgData name="Rohit J Kate" userId="6acfeb0a-1742-4fee-9ad0-3462b52b7fdf" providerId="ADAL" clId="{366CB2EF-9B55-440E-B2A2-7732DE1B8CA3}" dt="2021-11-09T02:41:35.229" v="36" actId="47"/>
        <pc:sldMkLst>
          <pc:docMk/>
          <pc:sldMk cId="2625545564" sldId="518"/>
        </pc:sldMkLst>
      </pc:sldChg>
      <pc:sldChg chg="del">
        <pc:chgData name="Rohit J Kate" userId="6acfeb0a-1742-4fee-9ad0-3462b52b7fdf" providerId="ADAL" clId="{366CB2EF-9B55-440E-B2A2-7732DE1B8CA3}" dt="2021-11-09T02:41:35.481" v="37" actId="47"/>
        <pc:sldMkLst>
          <pc:docMk/>
          <pc:sldMk cId="2122263678" sldId="519"/>
        </pc:sldMkLst>
      </pc:sldChg>
      <pc:sldChg chg="del">
        <pc:chgData name="Rohit J Kate" userId="6acfeb0a-1742-4fee-9ad0-3462b52b7fdf" providerId="ADAL" clId="{366CB2EF-9B55-440E-B2A2-7732DE1B8CA3}" dt="2021-11-09T02:41:35.777" v="38" actId="47"/>
        <pc:sldMkLst>
          <pc:docMk/>
          <pc:sldMk cId="4107375434" sldId="520"/>
        </pc:sldMkLst>
      </pc:sldChg>
      <pc:sldChg chg="modSp mod">
        <pc:chgData name="Rohit J Kate" userId="6acfeb0a-1742-4fee-9ad0-3462b52b7fdf" providerId="ADAL" clId="{366CB2EF-9B55-440E-B2A2-7732DE1B8CA3}" dt="2021-11-09T06:36:55.906" v="3497" actId="20577"/>
        <pc:sldMkLst>
          <pc:docMk/>
          <pc:sldMk cId="1064082003" sldId="521"/>
        </pc:sldMkLst>
        <pc:spChg chg="mod">
          <ac:chgData name="Rohit J Kate" userId="6acfeb0a-1742-4fee-9ad0-3462b52b7fdf" providerId="ADAL" clId="{366CB2EF-9B55-440E-B2A2-7732DE1B8CA3}" dt="2021-11-09T06:36:55.906" v="3497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366CB2EF-9B55-440E-B2A2-7732DE1B8CA3}" dt="2021-11-09T05:56:48.896" v="2290" actId="47"/>
        <pc:sldMkLst>
          <pc:docMk/>
          <pc:sldMk cId="35459497" sldId="522"/>
        </pc:sldMkLst>
      </pc:sldChg>
      <pc:sldChg chg="modSp mod">
        <pc:chgData name="Rohit J Kate" userId="6acfeb0a-1742-4fee-9ad0-3462b52b7fdf" providerId="ADAL" clId="{366CB2EF-9B55-440E-B2A2-7732DE1B8CA3}" dt="2021-11-09T05:32:33.075" v="1631" actId="20577"/>
        <pc:sldMkLst>
          <pc:docMk/>
          <pc:sldMk cId="3119320048" sldId="523"/>
        </pc:sldMkLst>
        <pc:spChg chg="mod">
          <ac:chgData name="Rohit J Kate" userId="6acfeb0a-1742-4fee-9ad0-3462b52b7fdf" providerId="ADAL" clId="{366CB2EF-9B55-440E-B2A2-7732DE1B8CA3}" dt="2021-11-09T05:32:33.075" v="1631" actId="20577"/>
          <ac:spMkLst>
            <pc:docMk/>
            <pc:sldMk cId="3119320048" sldId="523"/>
            <ac:spMk id="3" creationId="{A254FEF7-8411-4A25-B0CE-F1E5025885CB}"/>
          </ac:spMkLst>
        </pc:spChg>
      </pc:sldChg>
      <pc:sldChg chg="del">
        <pc:chgData name="Rohit J Kate" userId="6acfeb0a-1742-4fee-9ad0-3462b52b7fdf" providerId="ADAL" clId="{366CB2EF-9B55-440E-B2A2-7732DE1B8CA3}" dt="2021-11-09T05:56:51.051" v="2291" actId="47"/>
        <pc:sldMkLst>
          <pc:docMk/>
          <pc:sldMk cId="419322445" sldId="526"/>
        </pc:sldMkLst>
      </pc:sldChg>
      <pc:sldChg chg="modSp new del mod modAnim">
        <pc:chgData name="Rohit J Kate" userId="6acfeb0a-1742-4fee-9ad0-3462b52b7fdf" providerId="ADAL" clId="{366CB2EF-9B55-440E-B2A2-7732DE1B8CA3}" dt="2021-11-09T06:26:39.801" v="2958" actId="47"/>
        <pc:sldMkLst>
          <pc:docMk/>
          <pc:sldMk cId="994462697" sldId="527"/>
        </pc:sldMkLst>
        <pc:spChg chg="mod">
          <ac:chgData name="Rohit J Kate" userId="6acfeb0a-1742-4fee-9ad0-3462b52b7fdf" providerId="ADAL" clId="{366CB2EF-9B55-440E-B2A2-7732DE1B8CA3}" dt="2021-11-09T03:53:25.541" v="107" actId="20577"/>
          <ac:spMkLst>
            <pc:docMk/>
            <pc:sldMk cId="994462697" sldId="527"/>
            <ac:spMk id="2" creationId="{A2BF4B23-7537-40D9-A0DF-DF1C775DBE55}"/>
          </ac:spMkLst>
        </pc:spChg>
        <pc:spChg chg="mod">
          <ac:chgData name="Rohit J Kate" userId="6acfeb0a-1742-4fee-9ad0-3462b52b7fdf" providerId="ADAL" clId="{366CB2EF-9B55-440E-B2A2-7732DE1B8CA3}" dt="2021-11-09T03:57:19.178" v="379" actId="404"/>
          <ac:spMkLst>
            <pc:docMk/>
            <pc:sldMk cId="994462697" sldId="527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58.942" v="43" actId="47"/>
        <pc:sldMkLst>
          <pc:docMk/>
          <pc:sldMk cId="2007985570" sldId="527"/>
        </pc:sldMkLst>
      </pc:sldChg>
      <pc:sldChg chg="modSp add mod">
        <pc:chgData name="Rohit J Kate" userId="6acfeb0a-1742-4fee-9ad0-3462b52b7fdf" providerId="ADAL" clId="{366CB2EF-9B55-440E-B2A2-7732DE1B8CA3}" dt="2021-11-09T15:53:20.506" v="4197" actId="20577"/>
        <pc:sldMkLst>
          <pc:docMk/>
          <pc:sldMk cId="1974981874" sldId="528"/>
        </pc:sldMkLst>
        <pc:spChg chg="mod">
          <ac:chgData name="Rohit J Kate" userId="6acfeb0a-1742-4fee-9ad0-3462b52b7fdf" providerId="ADAL" clId="{366CB2EF-9B55-440E-B2A2-7732DE1B8CA3}" dt="2021-11-09T15:53:20.506" v="4197" actId="20577"/>
          <ac:spMkLst>
            <pc:docMk/>
            <pc:sldMk cId="1974981874" sldId="528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38.085" v="41" actId="47"/>
        <pc:sldMkLst>
          <pc:docMk/>
          <pc:sldMk cId="2628148411" sldId="528"/>
        </pc:sldMkLst>
      </pc:sldChg>
      <pc:sldChg chg="addSp delSp modSp add mod">
        <pc:chgData name="Rohit J Kate" userId="6acfeb0a-1742-4fee-9ad0-3462b52b7fdf" providerId="ADAL" clId="{366CB2EF-9B55-440E-B2A2-7732DE1B8CA3}" dt="2021-11-09T06:19:11.330" v="2628" actId="20577"/>
        <pc:sldMkLst>
          <pc:docMk/>
          <pc:sldMk cId="1950422961" sldId="529"/>
        </pc:sldMkLst>
        <pc:spChg chg="mod">
          <ac:chgData name="Rohit J Kate" userId="6acfeb0a-1742-4fee-9ad0-3462b52b7fdf" providerId="ADAL" clId="{366CB2EF-9B55-440E-B2A2-7732DE1B8CA3}" dt="2021-11-09T06:19:11.330" v="2628" actId="20577"/>
          <ac:spMkLst>
            <pc:docMk/>
            <pc:sldMk cId="1950422961" sldId="529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08:05.608" v="865"/>
          <ac:spMkLst>
            <pc:docMk/>
            <pc:sldMk cId="1950422961" sldId="529"/>
            <ac:spMk id="5" creationId="{B37B894E-8FC5-44F4-AB4A-D4A68511F0FE}"/>
          </ac:spMkLst>
        </pc:spChg>
      </pc:sldChg>
      <pc:sldChg chg="del">
        <pc:chgData name="Rohit J Kate" userId="6acfeb0a-1742-4fee-9ad0-3462b52b7fdf" providerId="ADAL" clId="{366CB2EF-9B55-440E-B2A2-7732DE1B8CA3}" dt="2021-11-09T02:41:38.756" v="42" actId="47"/>
        <pc:sldMkLst>
          <pc:docMk/>
          <pc:sldMk cId="4132001359" sldId="529"/>
        </pc:sldMkLst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547719421" sldId="530"/>
        </pc:sldMkLst>
      </pc:sldChg>
      <pc:sldChg chg="modSp add mod">
        <pc:chgData name="Rohit J Kate" userId="6acfeb0a-1742-4fee-9ad0-3462b52b7fdf" providerId="ADAL" clId="{366CB2EF-9B55-440E-B2A2-7732DE1B8CA3}" dt="2021-11-09T06:19:28.836" v="2666" actId="20577"/>
        <pc:sldMkLst>
          <pc:docMk/>
          <pc:sldMk cId="2451259859" sldId="531"/>
        </pc:sldMkLst>
        <pc:spChg chg="mod">
          <ac:chgData name="Rohit J Kate" userId="6acfeb0a-1742-4fee-9ad0-3462b52b7fdf" providerId="ADAL" clId="{366CB2EF-9B55-440E-B2A2-7732DE1B8CA3}" dt="2021-11-09T06:19:28.836" v="2666" actId="20577"/>
          <ac:spMkLst>
            <pc:docMk/>
            <pc:sldMk cId="2451259859" sldId="531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86339707" sldId="532"/>
        </pc:sldMkLst>
        <pc:spChg chg="mod">
          <ac:chgData name="Rohit J Kate" userId="6acfeb0a-1742-4fee-9ad0-3462b52b7fdf" providerId="ADAL" clId="{366CB2EF-9B55-440E-B2A2-7732DE1B8CA3}" dt="2021-11-09T06:20:25.248" v="2700" actId="20577"/>
          <ac:spMkLst>
            <pc:docMk/>
            <pc:sldMk cId="3986339707" sldId="532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500452117" sldId="533"/>
        </pc:sldMkLst>
        <pc:spChg chg="mod">
          <ac:chgData name="Rohit J Kate" userId="6acfeb0a-1742-4fee-9ad0-3462b52b7fdf" providerId="ADAL" clId="{366CB2EF-9B55-440E-B2A2-7732DE1B8CA3}" dt="2021-11-09T06:20:08.884" v="2698" actId="20577"/>
          <ac:spMkLst>
            <pc:docMk/>
            <pc:sldMk cId="3500452117" sldId="533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36622282" sldId="534"/>
        </pc:sldMkLst>
        <pc:spChg chg="mod">
          <ac:chgData name="Rohit J Kate" userId="6acfeb0a-1742-4fee-9ad0-3462b52b7fdf" providerId="ADAL" clId="{366CB2EF-9B55-440E-B2A2-7732DE1B8CA3}" dt="2021-11-09T06:21:02.284" v="2702" actId="20577"/>
          <ac:spMkLst>
            <pc:docMk/>
            <pc:sldMk cId="3936622282" sldId="534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409228178" sldId="535"/>
        </pc:sldMkLst>
        <pc:spChg chg="mod">
          <ac:chgData name="Rohit J Kate" userId="6acfeb0a-1742-4fee-9ad0-3462b52b7fdf" providerId="ADAL" clId="{366CB2EF-9B55-440E-B2A2-7732DE1B8CA3}" dt="2021-11-09T04:15:24.398" v="1161" actId="20577"/>
          <ac:spMkLst>
            <pc:docMk/>
            <pc:sldMk cId="409228178" sldId="535"/>
            <ac:spMk id="3" creationId="{60CC81EE-C834-424D-B447-89B61E981EE1}"/>
          </ac:spMkLst>
        </pc:spChg>
      </pc:sldChg>
      <pc:sldChg chg="addSp 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645597203" sldId="536"/>
        </pc:sldMkLst>
        <pc:spChg chg="mod">
          <ac:chgData name="Rohit J Kate" userId="6acfeb0a-1742-4fee-9ad0-3462b52b7fdf" providerId="ADAL" clId="{366CB2EF-9B55-440E-B2A2-7732DE1B8CA3}" dt="2021-11-09T04:15:29.064" v="1164" actId="20577"/>
          <ac:spMkLst>
            <pc:docMk/>
            <pc:sldMk cId="3645597203" sldId="536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15:48.613" v="1170" actId="1076"/>
          <ac:spMkLst>
            <pc:docMk/>
            <pc:sldMk cId="3645597203" sldId="536"/>
            <ac:spMk id="7" creationId="{BA514D42-3C49-4DBF-825C-A90D0E9F29EB}"/>
          </ac:spMkLst>
        </pc:spChg>
        <pc:cxnChg chg="add mod">
          <ac:chgData name="Rohit J Kate" userId="6acfeb0a-1742-4fee-9ad0-3462b52b7fdf" providerId="ADAL" clId="{366CB2EF-9B55-440E-B2A2-7732DE1B8CA3}" dt="2021-11-09T04:15:45.919" v="1169" actId="1076"/>
          <ac:cxnSpMkLst>
            <pc:docMk/>
            <pc:sldMk cId="3645597203" sldId="536"/>
            <ac:cxnSpMk id="6" creationId="{1F488329-DB70-4ECF-A741-E857BF8E3018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630259313" sldId="537"/>
        </pc:sldMkLst>
        <pc:spChg chg="mod">
          <ac:chgData name="Rohit J Kate" userId="6acfeb0a-1742-4fee-9ad0-3462b52b7fdf" providerId="ADAL" clId="{366CB2EF-9B55-440E-B2A2-7732DE1B8CA3}" dt="2021-11-09T04:16:09.194" v="1178" actId="20577"/>
          <ac:spMkLst>
            <pc:docMk/>
            <pc:sldMk cId="630259313" sldId="537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6:05.481" v="1174" actId="478"/>
          <ac:spMkLst>
            <pc:docMk/>
            <pc:sldMk cId="630259313" sldId="537"/>
            <ac:spMk id="7" creationId="{BA514D42-3C49-4DBF-825C-A90D0E9F29EB}"/>
          </ac:spMkLst>
        </pc:spChg>
        <pc:cxnChg chg="del">
          <ac:chgData name="Rohit J Kate" userId="6acfeb0a-1742-4fee-9ad0-3462b52b7fdf" providerId="ADAL" clId="{366CB2EF-9B55-440E-B2A2-7732DE1B8CA3}" dt="2021-11-09T04:16:03.251" v="1173" actId="478"/>
          <ac:cxnSpMkLst>
            <pc:docMk/>
            <pc:sldMk cId="630259313" sldId="537"/>
            <ac:cxnSpMk id="6" creationId="{1F488329-DB70-4ECF-A741-E857BF8E3018}"/>
          </ac:cxnSpMkLst>
        </pc:cxnChg>
      </pc:sldChg>
      <pc:sldChg chg="add del">
        <pc:chgData name="Rohit J Kate" userId="6acfeb0a-1742-4fee-9ad0-3462b52b7fdf" providerId="ADAL" clId="{366CB2EF-9B55-440E-B2A2-7732DE1B8CA3}" dt="2021-11-09T04:15:55.482" v="1171" actId="47"/>
        <pc:sldMkLst>
          <pc:docMk/>
          <pc:sldMk cId="3193283547" sldId="537"/>
        </pc:sldMkLst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56778345" sldId="538"/>
        </pc:sldMkLst>
        <pc:spChg chg="mod">
          <ac:chgData name="Rohit J Kate" userId="6acfeb0a-1742-4fee-9ad0-3462b52b7fdf" providerId="ADAL" clId="{366CB2EF-9B55-440E-B2A2-7732DE1B8CA3}" dt="2021-11-09T04:19:17.215" v="1315" actId="20577"/>
          <ac:spMkLst>
            <pc:docMk/>
            <pc:sldMk cId="1856778345" sldId="538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9505618" sldId="539"/>
        </pc:sldMkLst>
        <pc:spChg chg="mod">
          <ac:chgData name="Rohit J Kate" userId="6acfeb0a-1742-4fee-9ad0-3462b52b7fdf" providerId="ADAL" clId="{366CB2EF-9B55-440E-B2A2-7732DE1B8CA3}" dt="2021-11-09T04:19:21.661" v="1316" actId="20577"/>
          <ac:spMkLst>
            <pc:docMk/>
            <pc:sldMk cId="189505618" sldId="539"/>
            <ac:spMk id="3" creationId="{60CC81EE-C834-424D-B447-89B61E981EE1}"/>
          </ac:spMkLst>
        </pc:spChg>
      </pc:sldChg>
      <pc:sldChg chg="add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210623466" sldId="540"/>
        </pc:sldMkLst>
        <pc:spChg chg="mod">
          <ac:chgData name="Rohit J Kate" userId="6acfeb0a-1742-4fee-9ad0-3462b52b7fdf" providerId="ADAL" clId="{366CB2EF-9B55-440E-B2A2-7732DE1B8CA3}" dt="2021-11-09T04:19:25.131" v="1317" actId="20577"/>
          <ac:spMkLst>
            <pc:docMk/>
            <pc:sldMk cId="1210623466" sldId="540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4:19:29.941" v="1323" actId="1036"/>
          <ac:spMkLst>
            <pc:docMk/>
            <pc:sldMk cId="1210623466" sldId="540"/>
            <ac:spMk id="6" creationId="{7F7B222F-72EA-4DE5-B060-8230FB53C1EE}"/>
          </ac:spMkLst>
        </pc:spChg>
        <pc:cxnChg chg="add mod">
          <ac:chgData name="Rohit J Kate" userId="6acfeb0a-1742-4fee-9ad0-3462b52b7fdf" providerId="ADAL" clId="{366CB2EF-9B55-440E-B2A2-7732DE1B8CA3}" dt="2021-11-09T04:19:29.941" v="1323" actId="1036"/>
          <ac:cxnSpMkLst>
            <pc:docMk/>
            <pc:sldMk cId="1210623466" sldId="540"/>
            <ac:cxnSpMk id="5" creationId="{F36D88BE-D892-4C74-A293-E6C172A045B1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2265223068" sldId="541"/>
        </pc:sldMkLst>
        <pc:spChg chg="mod">
          <ac:chgData name="Rohit J Kate" userId="6acfeb0a-1742-4fee-9ad0-3462b52b7fdf" providerId="ADAL" clId="{366CB2EF-9B55-440E-B2A2-7732DE1B8CA3}" dt="2021-11-09T04:19:53.745" v="1329" actId="20577"/>
          <ac:spMkLst>
            <pc:docMk/>
            <pc:sldMk cId="2265223068" sldId="541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9:50.396" v="1325" actId="478"/>
          <ac:spMkLst>
            <pc:docMk/>
            <pc:sldMk cId="2265223068" sldId="541"/>
            <ac:spMk id="6" creationId="{7F7B222F-72EA-4DE5-B060-8230FB53C1EE}"/>
          </ac:spMkLst>
        </pc:spChg>
        <pc:cxnChg chg="del">
          <ac:chgData name="Rohit J Kate" userId="6acfeb0a-1742-4fee-9ad0-3462b52b7fdf" providerId="ADAL" clId="{366CB2EF-9B55-440E-B2A2-7732DE1B8CA3}" dt="2021-11-09T04:19:50.396" v="1325" actId="478"/>
          <ac:cxnSpMkLst>
            <pc:docMk/>
            <pc:sldMk cId="2265223068" sldId="541"/>
            <ac:cxnSpMk id="5" creationId="{F36D88BE-D892-4C74-A293-E6C172A045B1}"/>
          </ac:cxnSpMkLst>
        </pc:cxn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759964815" sldId="542"/>
        </pc:sldMkLst>
        <pc:spChg chg="mod">
          <ac:chgData name="Rohit J Kate" userId="6acfeb0a-1742-4fee-9ad0-3462b52b7fdf" providerId="ADAL" clId="{366CB2EF-9B55-440E-B2A2-7732DE1B8CA3}" dt="2021-11-09T04:20:00.037" v="1334" actId="20577"/>
          <ac:spMkLst>
            <pc:docMk/>
            <pc:sldMk cId="1759964815" sldId="542"/>
            <ac:spMk id="3" creationId="{60CC81EE-C834-424D-B447-89B61E981EE1}"/>
          </ac:spMkLst>
        </pc:spChg>
      </pc:sldChg>
      <pc:sldChg chg="addSp delSp modSp new mod delAnim modAnim">
        <pc:chgData name="Rohit J Kate" userId="6acfeb0a-1742-4fee-9ad0-3462b52b7fdf" providerId="ADAL" clId="{366CB2EF-9B55-440E-B2A2-7732DE1B8CA3}" dt="2021-11-09T05:11:45.698" v="1422" actId="1076"/>
        <pc:sldMkLst>
          <pc:docMk/>
          <pc:sldMk cId="2931469640" sldId="543"/>
        </pc:sldMkLst>
        <pc:spChg chg="mod">
          <ac:chgData name="Rohit J Kate" userId="6acfeb0a-1742-4fee-9ad0-3462b52b7fdf" providerId="ADAL" clId="{366CB2EF-9B55-440E-B2A2-7732DE1B8CA3}" dt="2021-11-09T05:10:51.178" v="1408" actId="20577"/>
          <ac:spMkLst>
            <pc:docMk/>
            <pc:sldMk cId="2931469640" sldId="543"/>
            <ac:spMk id="2" creationId="{4805D6B2-3E6E-43B7-9803-CBD3C631F789}"/>
          </ac:spMkLst>
        </pc:spChg>
        <pc:spChg chg="del">
          <ac:chgData name="Rohit J Kate" userId="6acfeb0a-1742-4fee-9ad0-3462b52b7fdf" providerId="ADAL" clId="{366CB2EF-9B55-440E-B2A2-7732DE1B8CA3}" dt="2021-11-09T05:09:33.964" v="1393"/>
          <ac:spMkLst>
            <pc:docMk/>
            <pc:sldMk cId="2931469640" sldId="543"/>
            <ac:spMk id="3" creationId="{7FF4CA6C-1765-4283-B3F4-0758CFAF74E5}"/>
          </ac:spMkLst>
        </pc:spChg>
        <pc:spChg chg="add del mod">
          <ac:chgData name="Rohit J Kate" userId="6acfeb0a-1742-4fee-9ad0-3462b52b7fdf" providerId="ADAL" clId="{366CB2EF-9B55-440E-B2A2-7732DE1B8CA3}" dt="2021-11-09T05:09:19.865" v="1391" actId="478"/>
          <ac:spMkLst>
            <pc:docMk/>
            <pc:sldMk cId="2931469640" sldId="543"/>
            <ac:spMk id="5" creationId="{76489023-167E-4A68-BCE4-794E92AFDAF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7" creationId="{264A5FDE-915C-4C1C-935D-308D084B62B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8" creationId="{CE727D66-B681-4089-895B-0C36F1E814C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2" creationId="{5FD828C1-9B91-4A12-9206-B77FC3B0AFB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3" creationId="{6369C5FA-B59D-4D35-985E-010C6DEFE158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5" creationId="{CFC966C6-D042-435B-ADA6-D8017B6597B0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7" creationId="{4F5E5731-5D0E-4757-BD6A-5B57C32D27FA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8" creationId="{32F1E397-821C-4822-9FB1-FF9D3DCA9FE9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1" creationId="{3EB2B796-8E30-471F-A017-3CECD64740A2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2" creationId="{972B97AD-B711-4191-8193-B511BCD7476E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5" creationId="{452FE088-0413-49C0-8EBD-81B0E039702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6" creationId="{5E0EEE7D-801A-438F-A3C2-C392018C1F3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7" creationId="{43F04169-5C26-49F1-8AB8-D4CA8EB2490F}"/>
          </ac:spMkLst>
        </pc:spChg>
        <pc:spChg chg="add del mod">
          <ac:chgData name="Rohit J Kate" userId="6acfeb0a-1742-4fee-9ad0-3462b52b7fdf" providerId="ADAL" clId="{366CB2EF-9B55-440E-B2A2-7732DE1B8CA3}" dt="2021-11-09T05:10:15.432" v="1404" actId="478"/>
          <ac:spMkLst>
            <pc:docMk/>
            <pc:sldMk cId="2931469640" sldId="543"/>
            <ac:spMk id="28" creationId="{1399B6C0-8642-4A7B-BE0A-CCF477C4AC45}"/>
          </ac:spMkLst>
        </pc:spChg>
        <pc:spChg chg="add mod">
          <ac:chgData name="Rohit J Kate" userId="6acfeb0a-1742-4fee-9ad0-3462b52b7fdf" providerId="ADAL" clId="{366CB2EF-9B55-440E-B2A2-7732DE1B8CA3}" dt="2021-11-09T05:11:45.698" v="1422" actId="1076"/>
          <ac:spMkLst>
            <pc:docMk/>
            <pc:sldMk cId="2931469640" sldId="543"/>
            <ac:spMk id="36" creationId="{34B8F69A-607B-4407-B628-F61CAE8A31E9}"/>
          </ac:spMkLst>
        </pc:spChg>
        <pc:picChg chg="add del mod">
          <ac:chgData name="Rohit J Kate" userId="6acfeb0a-1742-4fee-9ad0-3462b52b7fdf" providerId="ADAL" clId="{366CB2EF-9B55-440E-B2A2-7732DE1B8CA3}" dt="2021-11-09T05:09:22.490" v="1392" actId="478"/>
          <ac:picMkLst>
            <pc:docMk/>
            <pc:sldMk cId="2931469640" sldId="543"/>
            <ac:picMk id="6" creationId="{7689A8E6-B8BA-4000-A8B9-3D7B6A59A5DA}"/>
          </ac:picMkLst>
        </pc:picChg>
        <pc:picChg chg="add mod">
          <ac:chgData name="Rohit J Kate" userId="6acfeb0a-1742-4fee-9ad0-3462b52b7fdf" providerId="ADAL" clId="{366CB2EF-9B55-440E-B2A2-7732DE1B8CA3}" dt="2021-11-09T05:10:09.421" v="1403" actId="14100"/>
          <ac:picMkLst>
            <pc:docMk/>
            <pc:sldMk cId="2931469640" sldId="543"/>
            <ac:picMk id="33" creationId="{69116D0C-7E20-4C92-B5FA-1E281A6DBFF4}"/>
          </ac:picMkLst>
        </pc:pic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9" creationId="{A6F3E7E4-A522-466B-8C5C-56727C6E20D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0" creationId="{85023492-6133-4303-82D2-F81DD77A7B5A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1" creationId="{90C1BEFC-8D1D-4133-993A-1802E2B07146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4" creationId="{FD682A74-4276-4D3E-B250-A987852A1917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6" creationId="{484F3168-2323-421B-8D6E-D561F4544FB5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9" creationId="{F0A8A79C-AF83-41A3-B08E-D9026AC1AEB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0" creationId="{2FCF36B6-A789-4501-B696-F3EC2B16FF94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3" creationId="{BE4A8C97-FEF5-4B4F-ADF9-99EAD378CBB9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4" creationId="{3515969B-69EF-41F3-B977-0CFC24104218}"/>
          </ac:cxnSpMkLst>
        </pc:cxnChg>
        <pc:cxnChg chg="add del mod">
          <ac:chgData name="Rohit J Kate" userId="6acfeb0a-1742-4fee-9ad0-3462b52b7fdf" providerId="ADAL" clId="{366CB2EF-9B55-440E-B2A2-7732DE1B8CA3}" dt="2021-11-09T05:11:15.206" v="1413" actId="478"/>
          <ac:cxnSpMkLst>
            <pc:docMk/>
            <pc:sldMk cId="2931469640" sldId="543"/>
            <ac:cxnSpMk id="29" creationId="{D7A14B5A-2AAF-4618-88F9-A6DC4C41C7B8}"/>
          </ac:cxnSpMkLst>
        </pc:cxnChg>
        <pc:cxnChg chg="add del mod">
          <ac:chgData name="Rohit J Kate" userId="6acfeb0a-1742-4fee-9ad0-3462b52b7fdf" providerId="ADAL" clId="{366CB2EF-9B55-440E-B2A2-7732DE1B8CA3}" dt="2021-11-09T05:11:13.352" v="1412" actId="478"/>
          <ac:cxnSpMkLst>
            <pc:docMk/>
            <pc:sldMk cId="2931469640" sldId="543"/>
            <ac:cxnSpMk id="30" creationId="{D40C0370-3CA5-4F05-92E0-4A70216A2B6B}"/>
          </ac:cxnSpMkLst>
        </pc:cxnChg>
        <pc:cxnChg chg="add del mod">
          <ac:chgData name="Rohit J Kate" userId="6acfeb0a-1742-4fee-9ad0-3462b52b7fdf" providerId="ADAL" clId="{366CB2EF-9B55-440E-B2A2-7732DE1B8CA3}" dt="2021-11-09T05:11:11.636" v="1411" actId="478"/>
          <ac:cxnSpMkLst>
            <pc:docMk/>
            <pc:sldMk cId="2931469640" sldId="543"/>
            <ac:cxnSpMk id="31" creationId="{EEF04FBA-8A0C-4243-9CA1-034409BAD7C3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4" creationId="{BE9569C1-FDC0-45C6-9869-E7892874F126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5" creationId="{206C03C2-1514-418A-9C7B-5388AB48B662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7" creationId="{15D1FE82-B2CB-42C0-A490-F9A0291F5D83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8" creationId="{A180CFD3-7C59-4C17-907B-6ECD9B494495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9" creationId="{FECE4426-283A-4848-AF1B-760A20FFFA6A}"/>
          </ac:cxnSpMkLst>
        </pc:cxnChg>
      </pc:sldChg>
      <pc:sldChg chg="add del">
        <pc:chgData name="Rohit J Kate" userId="6acfeb0a-1742-4fee-9ad0-3462b52b7fdf" providerId="ADAL" clId="{366CB2EF-9B55-440E-B2A2-7732DE1B8CA3}" dt="2021-11-09T05:53:23.887" v="2284" actId="47"/>
        <pc:sldMkLst>
          <pc:docMk/>
          <pc:sldMk cId="1528484490" sldId="544"/>
        </pc:sldMkLst>
      </pc:sldChg>
      <pc:sldChg chg="addSp delSp modSp add mod">
        <pc:chgData name="Rohit J Kate" userId="6acfeb0a-1742-4fee-9ad0-3462b52b7fdf" providerId="ADAL" clId="{366CB2EF-9B55-440E-B2A2-7732DE1B8CA3}" dt="2021-11-09T16:03:39.188" v="4343" actId="20577"/>
        <pc:sldMkLst>
          <pc:docMk/>
          <pc:sldMk cId="2328325090" sldId="545"/>
        </pc:sldMkLst>
        <pc:spChg chg="mod">
          <ac:chgData name="Rohit J Kate" userId="6acfeb0a-1742-4fee-9ad0-3462b52b7fdf" providerId="ADAL" clId="{366CB2EF-9B55-440E-B2A2-7732DE1B8CA3}" dt="2021-11-09T16:03:39.188" v="4343" actId="20577"/>
          <ac:spMkLst>
            <pc:docMk/>
            <pc:sldMk cId="2328325090" sldId="545"/>
            <ac:spMk id="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6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1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0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1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2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4" creationId="{00000000-0000-0000-0000-000000000000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33" creationId="{AF87DECF-AA0C-4FB2-AB8D-9CCE22E902DF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6" creationId="{00053120-DA79-47EB-95AE-C2BB00AB6A2E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7" creationId="{32ED2BD3-14D1-4E15-AF87-3D0C329DC3E9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8" creationId="{3DC2EAAE-8C04-40CF-8D16-A401F80D0823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9" creationId="{F9F91DC5-0A51-4122-8413-CD2B8CD2E853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58" creationId="{394E2AD6-B958-424F-912C-A34B30DCDB7B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59" creationId="{4835F3F0-B9AE-49BE-AAE5-9365A172170F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0" creationId="{852C71F1-50E7-4C74-8B3D-37AE60941D3A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61" creationId="{95A3357D-C1FA-4CC1-9E94-79DCEC031FBB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2" creationId="{A0C38471-C215-4A0F-9042-F03900FC49E4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63" creationId="{ABF82ACE-FEA7-4B31-B861-9F3FE7749C78}"/>
          </ac:spMkLst>
        </pc:spChg>
        <pc:grpChg chg="del">
          <ac:chgData name="Rohit J Kate" userId="6acfeb0a-1742-4fee-9ad0-3462b52b7fdf" providerId="ADAL" clId="{366CB2EF-9B55-440E-B2A2-7732DE1B8CA3}" dt="2021-11-09T05:28:07.208" v="1494" actId="478"/>
          <ac:grpSpMkLst>
            <pc:docMk/>
            <pc:sldMk cId="2328325090" sldId="545"/>
            <ac:grpSpMk id="12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5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6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40" creationId="{00000000-0000-0000-0000-000000000000}"/>
          </ac:grpSpMkLst>
        </pc:grpChg>
        <pc:grpChg chg="add mod">
          <ac:chgData name="Rohit J Kate" userId="6acfeb0a-1742-4fee-9ad0-3462b52b7fdf" providerId="ADAL" clId="{366CB2EF-9B55-440E-B2A2-7732DE1B8CA3}" dt="2021-11-09T05:29:12.443" v="1526" actId="1037"/>
          <ac:grpSpMkLst>
            <pc:docMk/>
            <pc:sldMk cId="2328325090" sldId="545"/>
            <ac:grpSpMk id="45" creationId="{596FE6DB-F094-40D4-9C54-95CA26447958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0" creationId="{E57D0C68-4967-4F05-BEDD-5809782FE97A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4" creationId="{2E537EB6-0111-4A75-B196-968A550FCC0F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64" creationId="{A79A8507-D5C6-44EC-8942-A32DF987B0AE}"/>
          </ac:grpSpMkLst>
        </pc:grpChg>
        <pc:picChg chg="add mod">
          <ac:chgData name="Rohit J Kate" userId="6acfeb0a-1742-4fee-9ad0-3462b52b7fdf" providerId="ADAL" clId="{366CB2EF-9B55-440E-B2A2-7732DE1B8CA3}" dt="2021-11-09T05:28:39.557" v="1501" actId="1076"/>
          <ac:picMkLst>
            <pc:docMk/>
            <pc:sldMk cId="2328325090" sldId="545"/>
            <ac:picMk id="31" creationId="{088E1366-B740-44A5-B537-6A1CE349209A}"/>
          </ac:picMkLst>
        </pc:pic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1" creationId="{6ACCDE81-A598-4FE0-B1E3-1DA6D8C3EA10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2" creationId="{9C26283D-940F-4133-8FC4-34AA16F9E9DA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3" creationId="{1DF71D08-7CFD-4343-A42E-BF704A1469AE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5" creationId="{3E7DAB2B-2A99-4998-8DFA-87B9CA2DEADB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6" creationId="{F67BB5A6-554A-44A5-8CC9-D12358E3ADB9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7" creationId="{C1C3D201-F3AF-4CBF-B50F-41911E1D2671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5" creationId="{B2E26D34-423E-452C-878B-DD66FF2491A5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6" creationId="{9292C210-A801-4537-8A53-BE0D2D016CE6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7" creationId="{E12DA7F7-1F60-46B2-ABDC-105ECC815BAB}"/>
          </ac:cxnSpMkLst>
        </pc:cxnChg>
      </pc:sldChg>
      <pc:sldChg chg="add del">
        <pc:chgData name="Rohit J Kate" userId="6acfeb0a-1742-4fee-9ad0-3462b52b7fdf" providerId="ADAL" clId="{366CB2EF-9B55-440E-B2A2-7732DE1B8CA3}" dt="2021-11-09T05:28:13.513" v="1497"/>
        <pc:sldMkLst>
          <pc:docMk/>
          <pc:sldMk cId="1783712961" sldId="546"/>
        </pc:sldMkLst>
      </pc:sldChg>
      <pc:sldChg chg="addSp delSp modSp new mod">
        <pc:chgData name="Rohit J Kate" userId="6acfeb0a-1742-4fee-9ad0-3462b52b7fdf" providerId="ADAL" clId="{366CB2EF-9B55-440E-B2A2-7732DE1B8CA3}" dt="2021-11-09T05:50:57.865" v="2283" actId="947"/>
        <pc:sldMkLst>
          <pc:docMk/>
          <pc:sldMk cId="1889813543" sldId="546"/>
        </pc:sldMkLst>
        <pc:spChg chg="mod">
          <ac:chgData name="Rohit J Kate" userId="6acfeb0a-1742-4fee-9ad0-3462b52b7fdf" providerId="ADAL" clId="{366CB2EF-9B55-440E-B2A2-7732DE1B8CA3}" dt="2021-11-09T05:38:23.342" v="1771" actId="20577"/>
          <ac:spMkLst>
            <pc:docMk/>
            <pc:sldMk cId="1889813543" sldId="546"/>
            <ac:spMk id="2" creationId="{A0711C2A-86FF-46EA-9209-2779DB69F1E9}"/>
          </ac:spMkLst>
        </pc:spChg>
        <pc:spChg chg="mod">
          <ac:chgData name="Rohit J Kate" userId="6acfeb0a-1742-4fee-9ad0-3462b52b7fdf" providerId="ADAL" clId="{366CB2EF-9B55-440E-B2A2-7732DE1B8CA3}" dt="2021-11-09T05:39:24.990" v="1857" actId="1076"/>
          <ac:spMkLst>
            <pc:docMk/>
            <pc:sldMk cId="1889813543" sldId="546"/>
            <ac:spMk id="3" creationId="{9CA5A5A3-F97C-48AF-A4AB-77114E881B04}"/>
          </ac:spMkLst>
        </pc:spChg>
        <pc:spChg chg="add mod">
          <ac:chgData name="Rohit J Kate" userId="6acfeb0a-1742-4fee-9ad0-3462b52b7fdf" providerId="ADAL" clId="{366CB2EF-9B55-440E-B2A2-7732DE1B8CA3}" dt="2021-11-09T05:39:04.645" v="1854" actId="20577"/>
          <ac:spMkLst>
            <pc:docMk/>
            <pc:sldMk cId="1889813543" sldId="546"/>
            <ac:spMk id="5" creationId="{12815874-F034-4193-9CE2-57F1BF4D5C22}"/>
          </ac:spMkLst>
        </pc:spChg>
        <pc:spChg chg="add del mod">
          <ac:chgData name="Rohit J Kate" userId="6acfeb0a-1742-4fee-9ad0-3462b52b7fdf" providerId="ADAL" clId="{366CB2EF-9B55-440E-B2A2-7732DE1B8CA3}" dt="2021-11-09T05:39:14.384" v="1855" actId="478"/>
          <ac:spMkLst>
            <pc:docMk/>
            <pc:sldMk cId="1889813543" sldId="546"/>
            <ac:spMk id="6" creationId="{FD58C68F-B8F5-4F39-97C7-4AC510C64093}"/>
          </ac:spMkLst>
        </pc:spChg>
        <pc:spChg chg="add mod">
          <ac:chgData name="Rohit J Kate" userId="6acfeb0a-1742-4fee-9ad0-3462b52b7fdf" providerId="ADAL" clId="{366CB2EF-9B55-440E-B2A2-7732DE1B8CA3}" dt="2021-11-09T05:38:55.022" v="1849" actId="1037"/>
          <ac:spMkLst>
            <pc:docMk/>
            <pc:sldMk cId="1889813543" sldId="546"/>
            <ac:spMk id="7" creationId="{C5C6CC33-A104-4F77-AFCD-B3142AA5D36F}"/>
          </ac:spMkLst>
        </pc:spChg>
        <pc:spChg chg="add mod">
          <ac:chgData name="Rohit J Kate" userId="6acfeb0a-1742-4fee-9ad0-3462b52b7fdf" providerId="ADAL" clId="{366CB2EF-9B55-440E-B2A2-7732DE1B8CA3}" dt="2021-11-09T05:49:34.322" v="2256" actId="947"/>
          <ac:spMkLst>
            <pc:docMk/>
            <pc:sldMk cId="1889813543" sldId="546"/>
            <ac:spMk id="11" creationId="{1FC58351-5DBE-4366-ADCA-F15097810DB3}"/>
          </ac:spMkLst>
        </pc:spChg>
        <pc:spChg chg="add mod">
          <ac:chgData name="Rohit J Kate" userId="6acfeb0a-1742-4fee-9ad0-3462b52b7fdf" providerId="ADAL" clId="{366CB2EF-9B55-440E-B2A2-7732DE1B8CA3}" dt="2021-11-09T05:49:41.917" v="2259" actId="947"/>
          <ac:spMkLst>
            <pc:docMk/>
            <pc:sldMk cId="1889813543" sldId="546"/>
            <ac:spMk id="12" creationId="{4EF14FC0-1B2C-4C59-9DB5-FA1DBCA38FAF}"/>
          </ac:spMkLst>
        </pc:spChg>
        <pc:spChg chg="add mod">
          <ac:chgData name="Rohit J Kate" userId="6acfeb0a-1742-4fee-9ad0-3462b52b7fdf" providerId="ADAL" clId="{366CB2EF-9B55-440E-B2A2-7732DE1B8CA3}" dt="2021-11-09T05:49:22.104" v="2253" actId="947"/>
          <ac:spMkLst>
            <pc:docMk/>
            <pc:sldMk cId="1889813543" sldId="546"/>
            <ac:spMk id="13" creationId="{766B90F2-800D-4924-B9E1-2605DBF5F404}"/>
          </ac:spMkLst>
        </pc:spChg>
        <pc:spChg chg="add mod">
          <ac:chgData name="Rohit J Kate" userId="6acfeb0a-1742-4fee-9ad0-3462b52b7fdf" providerId="ADAL" clId="{366CB2EF-9B55-440E-B2A2-7732DE1B8CA3}" dt="2021-11-09T05:49:14.644" v="2250" actId="947"/>
          <ac:spMkLst>
            <pc:docMk/>
            <pc:sldMk cId="1889813543" sldId="546"/>
            <ac:spMk id="20" creationId="{280D9724-D1DA-4639-B4DC-7C527375D0E4}"/>
          </ac:spMkLst>
        </pc:spChg>
        <pc:spChg chg="add mod">
          <ac:chgData name="Rohit J Kate" userId="6acfeb0a-1742-4fee-9ad0-3462b52b7fdf" providerId="ADAL" clId="{366CB2EF-9B55-440E-B2A2-7732DE1B8CA3}" dt="2021-11-09T05:41:59.683" v="1993" actId="20577"/>
          <ac:spMkLst>
            <pc:docMk/>
            <pc:sldMk cId="1889813543" sldId="546"/>
            <ac:spMk id="21" creationId="{79F8B60A-B4B6-40A4-BCE6-1A97BEA39D62}"/>
          </ac:spMkLst>
        </pc:spChg>
        <pc:spChg chg="add mod">
          <ac:chgData name="Rohit J Kate" userId="6acfeb0a-1742-4fee-9ad0-3462b52b7fdf" providerId="ADAL" clId="{366CB2EF-9B55-440E-B2A2-7732DE1B8CA3}" dt="2021-11-09T05:39:41.580" v="1921" actId="1035"/>
          <ac:spMkLst>
            <pc:docMk/>
            <pc:sldMk cId="1889813543" sldId="546"/>
            <ac:spMk id="22" creationId="{CAEA88E9-5DD0-4BB8-B525-135028D6897B}"/>
          </ac:spMkLst>
        </pc:spChg>
        <pc:spChg chg="add mod">
          <ac:chgData name="Rohit J Kate" userId="6acfeb0a-1742-4fee-9ad0-3462b52b7fdf" providerId="ADAL" clId="{366CB2EF-9B55-440E-B2A2-7732DE1B8CA3}" dt="2021-11-09T05:50:20.194" v="2268" actId="947"/>
          <ac:spMkLst>
            <pc:docMk/>
            <pc:sldMk cId="1889813543" sldId="546"/>
            <ac:spMk id="26" creationId="{C0898DF7-63B7-447C-8211-0A636FFC2967}"/>
          </ac:spMkLst>
        </pc:spChg>
        <pc:spChg chg="add mod">
          <ac:chgData name="Rohit J Kate" userId="6acfeb0a-1742-4fee-9ad0-3462b52b7fdf" providerId="ADAL" clId="{366CB2EF-9B55-440E-B2A2-7732DE1B8CA3}" dt="2021-11-09T05:50:57.865" v="2283" actId="947"/>
          <ac:spMkLst>
            <pc:docMk/>
            <pc:sldMk cId="1889813543" sldId="546"/>
            <ac:spMk id="27" creationId="{AA123B73-5A63-43FC-92CA-E8285EDC6A1A}"/>
          </ac:spMkLst>
        </pc:spChg>
        <pc:spChg chg="add mod">
          <ac:chgData name="Rohit J Kate" userId="6acfeb0a-1742-4fee-9ad0-3462b52b7fdf" providerId="ADAL" clId="{366CB2EF-9B55-440E-B2A2-7732DE1B8CA3}" dt="2021-11-09T05:49:54.473" v="2262" actId="947"/>
          <ac:spMkLst>
            <pc:docMk/>
            <pc:sldMk cId="1889813543" sldId="546"/>
            <ac:spMk id="28" creationId="{C3AD7AEC-854F-44AA-8255-49B1E617B932}"/>
          </ac:spMkLst>
        </pc:spChg>
        <pc:spChg chg="add mod">
          <ac:chgData name="Rohit J Kate" userId="6acfeb0a-1742-4fee-9ad0-3462b52b7fdf" providerId="ADAL" clId="{366CB2EF-9B55-440E-B2A2-7732DE1B8CA3}" dt="2021-11-09T05:50:22.952" v="2270" actId="20577"/>
          <ac:spMkLst>
            <pc:docMk/>
            <pc:sldMk cId="1889813543" sldId="546"/>
            <ac:spMk id="35" creationId="{1FD370A3-776F-48DD-ACF9-78B75FF68ED9}"/>
          </ac:spMkLst>
        </pc:spChg>
        <pc:spChg chg="add mod">
          <ac:chgData name="Rohit J Kate" userId="6acfeb0a-1742-4fee-9ad0-3462b52b7fdf" providerId="ADAL" clId="{366CB2EF-9B55-440E-B2A2-7732DE1B8CA3}" dt="2021-11-09T05:42:11.324" v="1998" actId="20577"/>
          <ac:spMkLst>
            <pc:docMk/>
            <pc:sldMk cId="1889813543" sldId="546"/>
            <ac:spMk id="37" creationId="{68BAEEAE-0D14-47C5-8123-D95EC3F84499}"/>
          </ac:spMkLst>
        </pc:spChg>
        <pc:spChg chg="add mod">
          <ac:chgData name="Rohit J Kate" userId="6acfeb0a-1742-4fee-9ad0-3462b52b7fdf" providerId="ADAL" clId="{366CB2EF-9B55-440E-B2A2-7732DE1B8CA3}" dt="2021-11-09T05:50:38.626" v="2276" actId="947"/>
          <ac:spMkLst>
            <pc:docMk/>
            <pc:sldMk cId="1889813543" sldId="546"/>
            <ac:spMk id="40" creationId="{61DD10A0-F8FF-47C1-87E4-03901E517D59}"/>
          </ac:spMkLst>
        </pc:spChg>
        <pc:spChg chg="add del mod">
          <ac:chgData name="Rohit J Kate" userId="6acfeb0a-1742-4fee-9ad0-3462b52b7fdf" providerId="ADAL" clId="{366CB2EF-9B55-440E-B2A2-7732DE1B8CA3}" dt="2021-11-09T05:40:54.556" v="1982" actId="478"/>
          <ac:spMkLst>
            <pc:docMk/>
            <pc:sldMk cId="1889813543" sldId="546"/>
            <ac:spMk id="41" creationId="{ED902FC8-8EFC-4B94-8D29-6D4465E15746}"/>
          </ac:spMkLst>
        </pc:spChg>
        <pc:spChg chg="add mod">
          <ac:chgData name="Rohit J Kate" userId="6acfeb0a-1742-4fee-9ad0-3462b52b7fdf" providerId="ADAL" clId="{366CB2EF-9B55-440E-B2A2-7732DE1B8CA3}" dt="2021-11-09T05:50:50.387" v="2280" actId="20577"/>
          <ac:spMkLst>
            <pc:docMk/>
            <pc:sldMk cId="1889813543" sldId="546"/>
            <ac:spMk id="48" creationId="{5E248A61-0C4D-44ED-95AB-390A5CD027ED}"/>
          </ac:spMkLst>
        </pc:spChg>
        <pc:spChg chg="add mod">
          <ac:chgData name="Rohit J Kate" userId="6acfeb0a-1742-4fee-9ad0-3462b52b7fdf" providerId="ADAL" clId="{366CB2EF-9B55-440E-B2A2-7732DE1B8CA3}" dt="2021-11-09T05:47:29.962" v="2162" actId="1076"/>
          <ac:spMkLst>
            <pc:docMk/>
            <pc:sldMk cId="1889813543" sldId="546"/>
            <ac:spMk id="51" creationId="{B6918224-9A87-4D68-A0A6-A79298206A5F}"/>
          </ac:spMkLst>
        </pc:spChg>
        <pc:spChg chg="add mod">
          <ac:chgData name="Rohit J Kate" userId="6acfeb0a-1742-4fee-9ad0-3462b52b7fdf" providerId="ADAL" clId="{366CB2EF-9B55-440E-B2A2-7732DE1B8CA3}" dt="2021-11-09T05:47:56.846" v="2232" actId="20577"/>
          <ac:spMkLst>
            <pc:docMk/>
            <pc:sldMk cId="1889813543" sldId="546"/>
            <ac:spMk id="54" creationId="{013E0730-9FEA-4C52-8D1E-2A3A6A507C4C}"/>
          </ac:spMkLst>
        </pc:sp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8" creationId="{D51BA9E5-A62B-4BBF-9579-70A77186FE69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9" creationId="{0D5DEE32-4D05-48C1-90EF-313A2FF646C0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0" creationId="{37B1D866-A370-4863-A2AA-9A5452B9E055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4" creationId="{4672F36D-A67D-476A-92F1-CA02CE149AA6}"/>
          </ac:cxnSpMkLst>
        </pc:cxnChg>
        <pc:cxnChg chg="add mod">
          <ac:chgData name="Rohit J Kate" userId="6acfeb0a-1742-4fee-9ad0-3462b52b7fdf" providerId="ADAL" clId="{366CB2EF-9B55-440E-B2A2-7732DE1B8CA3}" dt="2021-11-09T05:40:32.384" v="1976" actId="1076"/>
          <ac:cxnSpMkLst>
            <pc:docMk/>
            <pc:sldMk cId="1889813543" sldId="546"/>
            <ac:cxnSpMk id="15" creationId="{796CD08F-D459-4A00-A1CA-5A4F05137F27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6" creationId="{54F48532-847F-4E07-BE05-C503E1662AF6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7" creationId="{68368CAC-8BBE-4BBD-B20C-D9167FEB905B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8" creationId="{435CBB7A-13EB-4263-ACAF-0F041BA7C454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9" creationId="{900DC49C-FC43-4865-B7E1-5AEE8BE84F93}"/>
          </ac:cxnSpMkLst>
        </pc:cxnChg>
        <pc:cxnChg chg="add mod">
          <ac:chgData name="Rohit J Kate" userId="6acfeb0a-1742-4fee-9ad0-3462b52b7fdf" providerId="ADAL" clId="{366CB2EF-9B55-440E-B2A2-7732DE1B8CA3}" dt="2021-11-09T05:39:41.580" v="1921" actId="1035"/>
          <ac:cxnSpMkLst>
            <pc:docMk/>
            <pc:sldMk cId="1889813543" sldId="546"/>
            <ac:cxnSpMk id="23" creationId="{D51DF779-D669-41C2-AD48-162C28C0CD17}"/>
          </ac:cxnSpMkLst>
        </pc:cxnChg>
        <pc:cxnChg chg="add mod">
          <ac:chgData name="Rohit J Kate" userId="6acfeb0a-1742-4fee-9ad0-3462b52b7fdf" providerId="ADAL" clId="{366CB2EF-9B55-440E-B2A2-7732DE1B8CA3}" dt="2021-11-09T05:47:41.583" v="2164" actId="14100"/>
          <ac:cxnSpMkLst>
            <pc:docMk/>
            <pc:sldMk cId="1889813543" sldId="546"/>
            <ac:cxnSpMk id="24" creationId="{70AFE0F3-8878-4A9B-A9F6-F08C6A570BFC}"/>
          </ac:cxnSpMkLst>
        </pc:cxnChg>
        <pc:cxnChg chg="add mod">
          <ac:chgData name="Rohit J Kate" userId="6acfeb0a-1742-4fee-9ad0-3462b52b7fdf" providerId="ADAL" clId="{366CB2EF-9B55-440E-B2A2-7732DE1B8CA3}" dt="2021-11-09T05:40:22.310" v="1974" actId="14100"/>
          <ac:cxnSpMkLst>
            <pc:docMk/>
            <pc:sldMk cId="1889813543" sldId="546"/>
            <ac:cxnSpMk id="25" creationId="{7BDDA02B-C60A-49F1-8ED8-3722D7B2A9F9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29" creationId="{47A37ADF-CD8B-412A-942E-F40C6F30E20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0" creationId="{2C2BCF55-BFB3-4DAD-B5E7-A2C94ECFAD9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1" creationId="{16B4E836-5841-4417-8466-63F600B10FB7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2" creationId="{6D1BC8BC-4572-4691-99B6-9D9FEAAC82E3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3" creationId="{812649E5-6E36-47BF-A5BB-8943CBA65F88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4" creationId="{B89002AA-938C-4474-9B3B-EE81080259EF}"/>
          </ac:cxnSpMkLst>
        </pc:cxnChg>
        <pc:cxnChg chg="add del mod">
          <ac:chgData name="Rohit J Kate" userId="6acfeb0a-1742-4fee-9ad0-3462b52b7fdf" providerId="ADAL" clId="{366CB2EF-9B55-440E-B2A2-7732DE1B8CA3}" dt="2021-11-09T05:40:09.185" v="1955" actId="478"/>
          <ac:cxnSpMkLst>
            <pc:docMk/>
            <pc:sldMk cId="1889813543" sldId="546"/>
            <ac:cxnSpMk id="38" creationId="{F6C4C184-61EA-40DA-9BBE-F2A9D069E68A}"/>
          </ac:cxnSpMkLst>
        </pc:cxnChg>
        <pc:cxnChg chg="add mod">
          <ac:chgData name="Rohit J Kate" userId="6acfeb0a-1742-4fee-9ad0-3462b52b7fdf" providerId="ADAL" clId="{366CB2EF-9B55-440E-B2A2-7732DE1B8CA3}" dt="2021-11-09T05:40:28.036" v="1975" actId="14100"/>
          <ac:cxnSpMkLst>
            <pc:docMk/>
            <pc:sldMk cId="1889813543" sldId="546"/>
            <ac:cxnSpMk id="39" creationId="{660283B2-44F7-4101-AE92-69F26BB14624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2" creationId="{1FCEA672-2989-4D00-8E52-C9284761BB5C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3" creationId="{8C3CD540-1B59-40A3-90C9-72EA1577A3AB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4" creationId="{AC75C5BE-950B-4344-ACA7-D6660D5378E5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5" creationId="{64A3DD4C-B434-42E9-B371-66C27175F04A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6" creationId="{D3EE68CC-57C0-4AF0-829E-72B9790A21A6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7" creationId="{AB5FAA33-B4E1-4D49-A114-6B57AD76C5F5}"/>
          </ac:cxnSpMkLst>
        </pc:cxnChg>
      </pc:sldChg>
      <pc:sldChg chg="addSp delSp modSp new del mod">
        <pc:chgData name="Rohit J Kate" userId="6acfeb0a-1742-4fee-9ad0-3462b52b7fdf" providerId="ADAL" clId="{366CB2EF-9B55-440E-B2A2-7732DE1B8CA3}" dt="2021-11-09T05:45:25.410" v="2114" actId="47"/>
        <pc:sldMkLst>
          <pc:docMk/>
          <pc:sldMk cId="2245840763" sldId="547"/>
        </pc:sldMkLst>
        <pc:spChg chg="mod">
          <ac:chgData name="Rohit J Kate" userId="6acfeb0a-1742-4fee-9ad0-3462b52b7fdf" providerId="ADAL" clId="{366CB2EF-9B55-440E-B2A2-7732DE1B8CA3}" dt="2021-11-09T05:43:13.400" v="2011"/>
          <ac:spMkLst>
            <pc:docMk/>
            <pc:sldMk cId="2245840763" sldId="547"/>
            <ac:spMk id="2" creationId="{99D2B899-4889-471B-8BEE-5A60839C8A27}"/>
          </ac:spMkLst>
        </pc:spChg>
        <pc:spChg chg="del">
          <ac:chgData name="Rohit J Kate" userId="6acfeb0a-1742-4fee-9ad0-3462b52b7fdf" providerId="ADAL" clId="{366CB2EF-9B55-440E-B2A2-7732DE1B8CA3}" dt="2021-11-09T05:42:58.077" v="2007" actId="478"/>
          <ac:spMkLst>
            <pc:docMk/>
            <pc:sldMk cId="2245840763" sldId="547"/>
            <ac:spMk id="3" creationId="{9602D781-4586-4C2E-A607-8EFDD3183F0E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5" creationId="{359F498D-3416-4BD8-993B-B96823FA425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6" creationId="{996C14B8-1FC3-4C71-A61E-EED41313F4A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0" creationId="{F3F0E855-CE0A-485D-9E2C-A00452F5B6E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1" creationId="{153FAB02-95EB-4540-81BD-1F4406A172F4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2" creationId="{BDB8C5C8-ED99-4A4C-8F9F-EC66796DD8F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9" creationId="{681D4345-2DF2-4B9D-98A8-362E18C6556B}"/>
          </ac:spMkLst>
        </pc:spChg>
        <pc:grpChg chg="add mod">
          <ac:chgData name="Rohit J Kate" userId="6acfeb0a-1742-4fee-9ad0-3462b52b7fdf" providerId="ADAL" clId="{366CB2EF-9B55-440E-B2A2-7732DE1B8CA3}" dt="2021-11-09T05:43:07.557" v="2010" actId="1076"/>
          <ac:grpSpMkLst>
            <pc:docMk/>
            <pc:sldMk cId="2245840763" sldId="547"/>
            <ac:grpSpMk id="20" creationId="{E0C7176B-1061-4547-B153-7BA6338AE02F}"/>
          </ac:grpSpMkLst>
        </pc:grp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7" creationId="{63330594-485B-45E0-A857-A2FD9957B82F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8" creationId="{D159F97B-DA18-481A-8E8E-D18DE2F02FAA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9" creationId="{DEB0C4E0-4ACE-4AD9-8B87-557D0EB96069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3" creationId="{5493C7F4-01E3-4A01-A591-AA8C3C4893F6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4" creationId="{F66CC9A1-8D54-46FD-97A3-C72E01D3D0E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5" creationId="{2AF3BDD3-0D08-47D4-97EA-3B4EC2A5CC6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6" creationId="{CE7E4CEF-B940-4C24-A431-B3BDD3F64924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7" creationId="{E171B91C-039D-4CC7-8856-4E106F791E81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8" creationId="{679CA0B2-3741-4D18-BEEB-C19089639A20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5:46:10.070" v="2142" actId="1038"/>
        <pc:sldMkLst>
          <pc:docMk/>
          <pc:sldMk cId="3716220148" sldId="547"/>
        </pc:sldMkLst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1" creationId="{25A9126E-5227-458C-B04F-266ECDE69A69}"/>
          </ac:spMkLst>
        </pc:spChg>
        <pc:grpChg chg="del">
          <ac:chgData name="Rohit J Kate" userId="6acfeb0a-1742-4fee-9ad0-3462b52b7fdf" providerId="ADAL" clId="{366CB2EF-9B55-440E-B2A2-7732DE1B8CA3}" dt="2021-11-09T05:46:00.508" v="2118" actId="478"/>
          <ac:grpSpMkLst>
            <pc:docMk/>
            <pc:sldMk cId="3716220148" sldId="547"/>
            <ac:grpSpMk id="42" creationId="{3D4BE37E-1A3C-4EA5-9F70-18E2E5E4D799}"/>
          </ac:grpSpMkLst>
        </pc:grpChg>
        <pc:picChg chg="mod">
          <ac:chgData name="Rohit J Kate" userId="6acfeb0a-1742-4fee-9ad0-3462b52b7fdf" providerId="ADAL" clId="{366CB2EF-9B55-440E-B2A2-7732DE1B8CA3}" dt="2021-11-09T05:46:10.070" v="2142" actId="1038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51" creationId="{ACA6DD45-F859-451B-B4D0-EDFB72FE4AF9}"/>
          </ac:cxnSpMkLst>
        </pc:cxnChg>
      </pc:sldChg>
      <pc:sldChg chg="add del">
        <pc:chgData name="Rohit J Kate" userId="6acfeb0a-1742-4fee-9ad0-3462b52b7fdf" providerId="ADAL" clId="{366CB2EF-9B55-440E-B2A2-7732DE1B8CA3}" dt="2021-11-09T05:57:30.246" v="2298"/>
        <pc:sldMkLst>
          <pc:docMk/>
          <pc:sldMk cId="104877091" sldId="548"/>
        </pc:sldMkLst>
        <pc:spChg chg="mod">
          <ac:chgData name="Rohit J Kate" userId="6acfeb0a-1742-4fee-9ad0-3462b52b7fdf" providerId="ADAL" clId="{366CB2EF-9B55-440E-B2A2-7732DE1B8CA3}" dt="2021-11-09T06:05:06.073" v="2421" actId="20577"/>
          <ac:spMkLst>
            <pc:docMk/>
            <pc:sldMk cId="104877091" sldId="548"/>
            <ac:spMk id="2" creationId="{D645FEA7-0CAE-4128-BFFB-C8B93C77B706}"/>
          </ac:spMkLst>
        </pc:spChg>
        <pc:spChg chg="mod">
          <ac:chgData name="Rohit J Kate" userId="6acfeb0a-1742-4fee-9ad0-3462b52b7fdf" providerId="ADAL" clId="{366CB2EF-9B55-440E-B2A2-7732DE1B8CA3}" dt="2021-11-09T06:29:55.704" v="3011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1323090589" sldId="549"/>
        </pc:sldMkLst>
      </pc:sldChg>
      <pc:sldChg chg="modSp add mod">
        <pc:chgData name="Rohit J Kate" userId="6acfeb0a-1742-4fee-9ad0-3462b52b7fdf" providerId="ADAL" clId="{366CB2EF-9B55-440E-B2A2-7732DE1B8CA3}" dt="2021-11-09T06:22:27.589" v="2757" actId="20577"/>
        <pc:sldMkLst>
          <pc:docMk/>
          <pc:sldMk cId="3293334449" sldId="550"/>
        </pc:sldMkLst>
        <pc:spChg chg="mod">
          <ac:chgData name="Rohit J Kate" userId="6acfeb0a-1742-4fee-9ad0-3462b52b7fdf" providerId="ADAL" clId="{366CB2EF-9B55-440E-B2A2-7732DE1B8CA3}" dt="2021-11-09T06:22:27.589" v="2757" actId="20577"/>
          <ac:spMkLst>
            <pc:docMk/>
            <pc:sldMk cId="3293334449" sldId="55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1:50.480" v="2732" actId="20577"/>
        <pc:sldMkLst>
          <pc:docMk/>
          <pc:sldMk cId="768580540" sldId="551"/>
        </pc:sldMkLst>
        <pc:spChg chg="mod">
          <ac:chgData name="Rohit J Kate" userId="6acfeb0a-1742-4fee-9ad0-3462b52b7fdf" providerId="ADAL" clId="{366CB2EF-9B55-440E-B2A2-7732DE1B8CA3}" dt="2021-11-09T06:21:50.480" v="2732" actId="20577"/>
          <ac:spMkLst>
            <pc:docMk/>
            <pc:sldMk cId="768580540" sldId="55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2:01.045" v="2746" actId="20577"/>
        <pc:sldMkLst>
          <pc:docMk/>
          <pc:sldMk cId="409444195" sldId="552"/>
        </pc:sldMkLst>
        <pc:spChg chg="mod">
          <ac:chgData name="Rohit J Kate" userId="6acfeb0a-1742-4fee-9ad0-3462b52b7fdf" providerId="ADAL" clId="{366CB2EF-9B55-440E-B2A2-7732DE1B8CA3}" dt="2021-11-09T06:22:01.045" v="2746" actId="20577"/>
          <ac:spMkLst>
            <pc:docMk/>
            <pc:sldMk cId="409444195" sldId="552"/>
            <ac:spMk id="3" creationId="{60CC81EE-C834-424D-B447-89B61E981EE1}"/>
          </ac:spMkLst>
        </pc:spChg>
      </pc:sldChg>
      <pc:sldChg chg="addSp delSp modSp add mod">
        <pc:chgData name="Rohit J Kate" userId="6acfeb0a-1742-4fee-9ad0-3462b52b7fdf" providerId="ADAL" clId="{366CB2EF-9B55-440E-B2A2-7732DE1B8CA3}" dt="2021-11-09T06:23:00.973" v="2768" actId="1076"/>
        <pc:sldMkLst>
          <pc:docMk/>
          <pc:sldMk cId="3462306468" sldId="553"/>
        </pc:sldMkLst>
        <pc:spChg chg="mod">
          <ac:chgData name="Rohit J Kate" userId="6acfeb0a-1742-4fee-9ad0-3462b52b7fdf" providerId="ADAL" clId="{366CB2EF-9B55-440E-B2A2-7732DE1B8CA3}" dt="2021-11-09T06:22:39.527" v="2763" actId="20577"/>
          <ac:spMkLst>
            <pc:docMk/>
            <pc:sldMk cId="3462306468" sldId="553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2:56.366" v="2765"/>
          <ac:spMkLst>
            <pc:docMk/>
            <pc:sldMk cId="3462306468" sldId="553"/>
            <ac:spMk id="6" creationId="{516B57BF-C1FD-4430-953A-06E96974CDA1}"/>
          </ac:spMkLst>
        </pc:spChg>
        <pc:spChg chg="add del mod">
          <ac:chgData name="Rohit J Kate" userId="6acfeb0a-1742-4fee-9ad0-3462b52b7fdf" providerId="ADAL" clId="{366CB2EF-9B55-440E-B2A2-7732DE1B8CA3}" dt="2021-11-09T06:22:57.386" v="2767"/>
          <ac:spMkLst>
            <pc:docMk/>
            <pc:sldMk cId="3462306468" sldId="553"/>
            <ac:spMk id="8" creationId="{F3B39586-8B2B-4EAA-A79E-A0EF5D10F3CE}"/>
          </ac:spMkLst>
        </pc:spChg>
        <pc:cxnChg chg="add mod">
          <ac:chgData name="Rohit J Kate" userId="6acfeb0a-1742-4fee-9ad0-3462b52b7fdf" providerId="ADAL" clId="{366CB2EF-9B55-440E-B2A2-7732DE1B8CA3}" dt="2021-11-09T06:23:00.973" v="2768" actId="1076"/>
          <ac:cxnSpMkLst>
            <pc:docMk/>
            <pc:sldMk cId="3462306468" sldId="553"/>
            <ac:cxnSpMk id="5" creationId="{0946EA32-ED44-41EA-B6F6-0C899AB2EE8D}"/>
          </ac:cxnSpMkLst>
        </pc:cxnChg>
        <pc:cxnChg chg="add del mod">
          <ac:chgData name="Rohit J Kate" userId="6acfeb0a-1742-4fee-9ad0-3462b52b7fdf" providerId="ADAL" clId="{366CB2EF-9B55-440E-B2A2-7732DE1B8CA3}" dt="2021-11-09T06:22:57.386" v="2767"/>
          <ac:cxnSpMkLst>
            <pc:docMk/>
            <pc:sldMk cId="3462306468" sldId="553"/>
            <ac:cxnSpMk id="7" creationId="{9D8FA5E8-711A-4350-9BC6-9477556F8633}"/>
          </ac:cxnSpMkLst>
        </pc:cxn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3671865413" sldId="554"/>
        </pc:sldMkLst>
      </pc:sldChg>
      <pc:sldChg chg="delSp modSp add mod">
        <pc:chgData name="Rohit J Kate" userId="6acfeb0a-1742-4fee-9ad0-3462b52b7fdf" providerId="ADAL" clId="{366CB2EF-9B55-440E-B2A2-7732DE1B8CA3}" dt="2021-11-09T06:23:12.895" v="2775" actId="20577"/>
        <pc:sldMkLst>
          <pc:docMk/>
          <pc:sldMk cId="1280583098" sldId="555"/>
        </pc:sldMkLst>
        <pc:spChg chg="mod">
          <ac:chgData name="Rohit J Kate" userId="6acfeb0a-1742-4fee-9ad0-3462b52b7fdf" providerId="ADAL" clId="{366CB2EF-9B55-440E-B2A2-7732DE1B8CA3}" dt="2021-11-09T06:23:12.895" v="2775" actId="20577"/>
          <ac:spMkLst>
            <pc:docMk/>
            <pc:sldMk cId="1280583098" sldId="55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3:08.960" v="2771" actId="478"/>
          <ac:spMkLst>
            <pc:docMk/>
            <pc:sldMk cId="1280583098" sldId="555"/>
            <ac:spMk id="6" creationId="{516B57BF-C1FD-4430-953A-06E96974CDA1}"/>
          </ac:spMkLst>
        </pc:spChg>
        <pc:cxnChg chg="del">
          <ac:chgData name="Rohit J Kate" userId="6acfeb0a-1742-4fee-9ad0-3462b52b7fdf" providerId="ADAL" clId="{366CB2EF-9B55-440E-B2A2-7732DE1B8CA3}" dt="2021-11-09T06:23:06.556" v="2770" actId="478"/>
          <ac:cxnSpMkLst>
            <pc:docMk/>
            <pc:sldMk cId="1280583098" sldId="555"/>
            <ac:cxnSpMk id="5" creationId="{0946EA32-ED44-41EA-B6F6-0C899AB2EE8D}"/>
          </ac:cxnSpMkLst>
        </pc:cxnChg>
      </pc:sldChg>
      <pc:sldChg chg="modSp add mod">
        <pc:chgData name="Rohit J Kate" userId="6acfeb0a-1742-4fee-9ad0-3462b52b7fdf" providerId="ADAL" clId="{366CB2EF-9B55-440E-B2A2-7732DE1B8CA3}" dt="2021-11-09T06:23:25.282" v="2786" actId="20577"/>
        <pc:sldMkLst>
          <pc:docMk/>
          <pc:sldMk cId="3536483457" sldId="556"/>
        </pc:sldMkLst>
        <pc:spChg chg="mod">
          <ac:chgData name="Rohit J Kate" userId="6acfeb0a-1742-4fee-9ad0-3462b52b7fdf" providerId="ADAL" clId="{366CB2EF-9B55-440E-B2A2-7732DE1B8CA3}" dt="2021-11-09T06:23:25.282" v="2786" actId="20577"/>
          <ac:spMkLst>
            <pc:docMk/>
            <pc:sldMk cId="3536483457" sldId="556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3:45.787" v="2820" actId="1038"/>
        <pc:sldMkLst>
          <pc:docMk/>
          <pc:sldMk cId="17489352" sldId="557"/>
        </pc:sldMkLst>
        <pc:spChg chg="mod">
          <ac:chgData name="Rohit J Kate" userId="6acfeb0a-1742-4fee-9ad0-3462b52b7fdf" providerId="ADAL" clId="{366CB2EF-9B55-440E-B2A2-7732DE1B8CA3}" dt="2021-11-09T06:23:36.394" v="2794" actId="20577"/>
          <ac:spMkLst>
            <pc:docMk/>
            <pc:sldMk cId="17489352" sldId="557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3:45.787" v="2820" actId="1038"/>
          <ac:spMkLst>
            <pc:docMk/>
            <pc:sldMk cId="17489352" sldId="557"/>
            <ac:spMk id="6" creationId="{E65B3CDE-F3F0-4E83-BA54-B298743F02F5}"/>
          </ac:spMkLst>
        </pc:spChg>
        <pc:cxnChg chg="add mod">
          <ac:chgData name="Rohit J Kate" userId="6acfeb0a-1742-4fee-9ad0-3462b52b7fdf" providerId="ADAL" clId="{366CB2EF-9B55-440E-B2A2-7732DE1B8CA3}" dt="2021-11-09T06:23:45.787" v="2820" actId="1038"/>
          <ac:cxnSpMkLst>
            <pc:docMk/>
            <pc:sldMk cId="17489352" sldId="557"/>
            <ac:cxnSpMk id="5" creationId="{B3A5A8E6-D573-427A-968E-BFBDB115B6E2}"/>
          </ac:cxnSpMkLst>
        </pc:cxnChg>
      </pc:sldChg>
      <pc:sldChg chg="delSp add mod">
        <pc:chgData name="Rohit J Kate" userId="6acfeb0a-1742-4fee-9ad0-3462b52b7fdf" providerId="ADAL" clId="{366CB2EF-9B55-440E-B2A2-7732DE1B8CA3}" dt="2021-11-09T06:24:08.485" v="2822" actId="478"/>
        <pc:sldMkLst>
          <pc:docMk/>
          <pc:sldMk cId="668424812" sldId="558"/>
        </pc:sldMkLst>
        <pc:spChg chg="del">
          <ac:chgData name="Rohit J Kate" userId="6acfeb0a-1742-4fee-9ad0-3462b52b7fdf" providerId="ADAL" clId="{366CB2EF-9B55-440E-B2A2-7732DE1B8CA3}" dt="2021-11-09T06:24:08.485" v="2822" actId="478"/>
          <ac:spMkLst>
            <pc:docMk/>
            <pc:sldMk cId="668424812" sldId="558"/>
            <ac:spMk id="6" creationId="{E65B3CDE-F3F0-4E83-BA54-B298743F02F5}"/>
          </ac:spMkLst>
        </pc:spChg>
        <pc:cxnChg chg="del">
          <ac:chgData name="Rohit J Kate" userId="6acfeb0a-1742-4fee-9ad0-3462b52b7fdf" providerId="ADAL" clId="{366CB2EF-9B55-440E-B2A2-7732DE1B8CA3}" dt="2021-11-09T06:24:08.485" v="2822" actId="478"/>
          <ac:cxnSpMkLst>
            <pc:docMk/>
            <pc:sldMk cId="668424812" sldId="558"/>
            <ac:cxnSpMk id="5" creationId="{B3A5A8E6-D573-427A-968E-BFBDB115B6E2}"/>
          </ac:cxnSpMkLst>
        </pc:cxnChg>
      </pc:sldChg>
      <pc:sldChg chg="modSp add mod">
        <pc:chgData name="Rohit J Kate" userId="6acfeb0a-1742-4fee-9ad0-3462b52b7fdf" providerId="ADAL" clId="{366CB2EF-9B55-440E-B2A2-7732DE1B8CA3}" dt="2021-11-09T06:24:16.398" v="2827" actId="20577"/>
        <pc:sldMkLst>
          <pc:docMk/>
          <pc:sldMk cId="2982232599" sldId="559"/>
        </pc:sldMkLst>
        <pc:spChg chg="mod">
          <ac:chgData name="Rohit J Kate" userId="6acfeb0a-1742-4fee-9ad0-3462b52b7fdf" providerId="ADAL" clId="{366CB2EF-9B55-440E-B2A2-7732DE1B8CA3}" dt="2021-11-09T06:24:16.398" v="2827" actId="20577"/>
          <ac:spMkLst>
            <pc:docMk/>
            <pc:sldMk cId="2982232599" sldId="559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4:26.182" v="2838" actId="20577"/>
        <pc:sldMkLst>
          <pc:docMk/>
          <pc:sldMk cId="3050125613" sldId="560"/>
        </pc:sldMkLst>
        <pc:spChg chg="mod">
          <ac:chgData name="Rohit J Kate" userId="6acfeb0a-1742-4fee-9ad0-3462b52b7fdf" providerId="ADAL" clId="{366CB2EF-9B55-440E-B2A2-7732DE1B8CA3}" dt="2021-11-09T06:24:26.182" v="2838" actId="20577"/>
          <ac:spMkLst>
            <pc:docMk/>
            <pc:sldMk cId="3050125613" sldId="56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1.731" v="2860" actId="20577"/>
        <pc:sldMkLst>
          <pc:docMk/>
          <pc:sldMk cId="789957971" sldId="561"/>
        </pc:sldMkLst>
        <pc:spChg chg="mod">
          <ac:chgData name="Rohit J Kate" userId="6acfeb0a-1742-4fee-9ad0-3462b52b7fdf" providerId="ADAL" clId="{366CB2EF-9B55-440E-B2A2-7732DE1B8CA3}" dt="2021-11-09T06:25:01.731" v="2860" actId="20577"/>
          <ac:spMkLst>
            <pc:docMk/>
            <pc:sldMk cId="789957971" sldId="56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9.078" v="2874" actId="20577"/>
        <pc:sldMkLst>
          <pc:docMk/>
          <pc:sldMk cId="1192050839" sldId="562"/>
        </pc:sldMkLst>
        <pc:spChg chg="mod">
          <ac:chgData name="Rohit J Kate" userId="6acfeb0a-1742-4fee-9ad0-3462b52b7fdf" providerId="ADAL" clId="{366CB2EF-9B55-440E-B2A2-7732DE1B8CA3}" dt="2021-11-09T06:25:09.078" v="2874" actId="20577"/>
          <ac:spMkLst>
            <pc:docMk/>
            <pc:sldMk cId="1192050839" sldId="562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15.233" v="2887" actId="20577"/>
        <pc:sldMkLst>
          <pc:docMk/>
          <pc:sldMk cId="308004323" sldId="563"/>
        </pc:sldMkLst>
        <pc:spChg chg="mod">
          <ac:chgData name="Rohit J Kate" userId="6acfeb0a-1742-4fee-9ad0-3462b52b7fdf" providerId="ADAL" clId="{366CB2EF-9B55-440E-B2A2-7732DE1B8CA3}" dt="2021-11-09T06:25:15.233" v="2887" actId="20577"/>
          <ac:spMkLst>
            <pc:docMk/>
            <pc:sldMk cId="308004323" sldId="563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5:52.791" v="2939" actId="20577"/>
        <pc:sldMkLst>
          <pc:docMk/>
          <pc:sldMk cId="1583726782" sldId="564"/>
        </pc:sldMkLst>
        <pc:spChg chg="mod">
          <ac:chgData name="Rohit J Kate" userId="6acfeb0a-1742-4fee-9ad0-3462b52b7fdf" providerId="ADAL" clId="{366CB2EF-9B55-440E-B2A2-7732DE1B8CA3}" dt="2021-11-09T06:25:27.614" v="2901" actId="20577"/>
          <ac:spMkLst>
            <pc:docMk/>
            <pc:sldMk cId="1583726782" sldId="564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5:52.791" v="2939" actId="20577"/>
          <ac:spMkLst>
            <pc:docMk/>
            <pc:sldMk cId="1583726782" sldId="564"/>
            <ac:spMk id="6" creationId="{64AF500E-CA24-4D2D-A461-AC0E7BD5B965}"/>
          </ac:spMkLst>
        </pc:spChg>
        <pc:cxnChg chg="add mod">
          <ac:chgData name="Rohit J Kate" userId="6acfeb0a-1742-4fee-9ad0-3462b52b7fdf" providerId="ADAL" clId="{366CB2EF-9B55-440E-B2A2-7732DE1B8CA3}" dt="2021-11-09T06:25:47.957" v="2933" actId="1037"/>
          <ac:cxnSpMkLst>
            <pc:docMk/>
            <pc:sldMk cId="1583726782" sldId="564"/>
            <ac:cxnSpMk id="5" creationId="{A250A82D-2729-4B4A-8A4C-8D4AE96ECF2F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6:26:05.815" v="2945" actId="20577"/>
        <pc:sldMkLst>
          <pc:docMk/>
          <pc:sldMk cId="1833772913" sldId="565"/>
        </pc:sldMkLst>
        <pc:spChg chg="mod">
          <ac:chgData name="Rohit J Kate" userId="6acfeb0a-1742-4fee-9ad0-3462b52b7fdf" providerId="ADAL" clId="{366CB2EF-9B55-440E-B2A2-7732DE1B8CA3}" dt="2021-11-09T06:26:05.815" v="2945" actId="20577"/>
          <ac:spMkLst>
            <pc:docMk/>
            <pc:sldMk cId="1833772913" sldId="56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6:01.742" v="2941" actId="478"/>
          <ac:spMkLst>
            <pc:docMk/>
            <pc:sldMk cId="1833772913" sldId="565"/>
            <ac:spMk id="6" creationId="{64AF500E-CA24-4D2D-A461-AC0E7BD5B965}"/>
          </ac:spMkLst>
        </pc:spChg>
        <pc:cxnChg chg="del">
          <ac:chgData name="Rohit J Kate" userId="6acfeb0a-1742-4fee-9ad0-3462b52b7fdf" providerId="ADAL" clId="{366CB2EF-9B55-440E-B2A2-7732DE1B8CA3}" dt="2021-11-09T06:26:01.742" v="2941" actId="478"/>
          <ac:cxnSpMkLst>
            <pc:docMk/>
            <pc:sldMk cId="1833772913" sldId="565"/>
            <ac:cxnSpMk id="5" creationId="{A250A82D-2729-4B4A-8A4C-8D4AE96ECF2F}"/>
          </ac:cxnSpMkLst>
        </pc:cxnChg>
      </pc:sldChg>
      <pc:sldChg chg="modSp add mod">
        <pc:chgData name="Rohit J Kate" userId="6acfeb0a-1742-4fee-9ad0-3462b52b7fdf" providerId="ADAL" clId="{366CB2EF-9B55-440E-B2A2-7732DE1B8CA3}" dt="2021-11-09T06:27:22.926" v="2963" actId="5793"/>
        <pc:sldMkLst>
          <pc:docMk/>
          <pc:sldMk cId="1251868117" sldId="566"/>
        </pc:sldMkLst>
        <pc:spChg chg="mod">
          <ac:chgData name="Rohit J Kate" userId="6acfeb0a-1742-4fee-9ad0-3462b52b7fdf" providerId="ADAL" clId="{366CB2EF-9B55-440E-B2A2-7732DE1B8CA3}" dt="2021-11-09T06:27:22.926" v="2963" actId="5793"/>
          <ac:spMkLst>
            <pc:docMk/>
            <pc:sldMk cId="1251868117" sldId="566"/>
            <ac:spMk id="3" creationId="{60CC81EE-C834-424D-B447-89B61E981EE1}"/>
          </ac:spMkLst>
        </pc:spChg>
      </pc:sldChg>
      <pc:sldChg chg="modSp new mod">
        <pc:chgData name="Rohit J Kate" userId="6acfeb0a-1742-4fee-9ad0-3462b52b7fdf" providerId="ADAL" clId="{366CB2EF-9B55-440E-B2A2-7732DE1B8CA3}" dt="2021-11-09T06:43:06.846" v="3945" actId="20577"/>
        <pc:sldMkLst>
          <pc:docMk/>
          <pc:sldMk cId="1217553650" sldId="567"/>
        </pc:sldMkLst>
        <pc:spChg chg="mod">
          <ac:chgData name="Rohit J Kate" userId="6acfeb0a-1742-4fee-9ad0-3462b52b7fdf" providerId="ADAL" clId="{366CB2EF-9B55-440E-B2A2-7732DE1B8CA3}" dt="2021-11-09T06:42:50.940" v="3909" actId="20577"/>
          <ac:spMkLst>
            <pc:docMk/>
            <pc:sldMk cId="1217553650" sldId="567"/>
            <ac:spMk id="2" creationId="{B122AD4F-02E4-4B4F-8116-838B36FACDBC}"/>
          </ac:spMkLst>
        </pc:spChg>
        <pc:spChg chg="mod">
          <ac:chgData name="Rohit J Kate" userId="6acfeb0a-1742-4fee-9ad0-3462b52b7fdf" providerId="ADAL" clId="{366CB2EF-9B55-440E-B2A2-7732DE1B8CA3}" dt="2021-11-09T06:43:06.846" v="3945" actId="20577"/>
          <ac:spMkLst>
            <pc:docMk/>
            <pc:sldMk cId="1217553650" sldId="567"/>
            <ac:spMk id="3" creationId="{6CE47206-D3EE-43BC-A842-7A8E1E4DDC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a typeface="+mj-ea"/>
                <a:cs typeface="Arial" pitchFamily="34" charset="0"/>
              </a:rPr>
              <a:t>Recurrent Neural Networks – Part 1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E573-519F-30A7-C884-86DEDED7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C03B98-13A4-86AE-1B17-62A7E82D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Sentence Classification </a:t>
            </a:r>
            <a:br>
              <a:rPr lang="en-US" dirty="0"/>
            </a:br>
            <a:r>
              <a:rPr lang="en-US" dirty="0"/>
              <a:t>by Humans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8EAA6-F862-8A1C-C901-3F073625F4A0}"/>
              </a:ext>
            </a:extLst>
          </p:cNvPr>
          <p:cNvSpPr txBox="1"/>
          <p:nvPr/>
        </p:nvSpPr>
        <p:spPr>
          <a:xfrm>
            <a:off x="457200" y="2819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A7A0C-CAB1-4048-BAFC-EA902AEF0685}"/>
              </a:ext>
            </a:extLst>
          </p:cNvPr>
          <p:cNvSpPr txBox="1"/>
          <p:nvPr/>
        </p:nvSpPr>
        <p:spPr>
          <a:xfrm>
            <a:off x="1189740" y="281940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66417-03A3-FF26-F3AC-2927C9581818}"/>
              </a:ext>
            </a:extLst>
          </p:cNvPr>
          <p:cNvSpPr txBox="1"/>
          <p:nvPr/>
        </p:nvSpPr>
        <p:spPr>
          <a:xfrm>
            <a:off x="1843365" y="281940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jumped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BCE43-D202-0841-D6AB-C748627BB755}"/>
              </a:ext>
            </a:extLst>
          </p:cNvPr>
          <p:cNvSpPr txBox="1"/>
          <p:nvPr/>
        </p:nvSpPr>
        <p:spPr>
          <a:xfrm>
            <a:off x="2994839" y="28149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B6E14-2D10-3D9A-B67B-4F50D974E4B7}"/>
              </a:ext>
            </a:extLst>
          </p:cNvPr>
          <p:cNvSpPr txBox="1"/>
          <p:nvPr/>
        </p:nvSpPr>
        <p:spPr>
          <a:xfrm>
            <a:off x="3787811" y="28194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D53F0-2B3F-459C-17A2-FA1F9314889B}"/>
              </a:ext>
            </a:extLst>
          </p:cNvPr>
          <p:cNvSpPr txBox="1"/>
          <p:nvPr/>
        </p:nvSpPr>
        <p:spPr>
          <a:xfrm>
            <a:off x="4416532" y="28149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79C27-CD06-B093-52E4-BC3A0D3118B6}"/>
              </a:ext>
            </a:extLst>
          </p:cNvPr>
          <p:cNvSpPr txBox="1"/>
          <p:nvPr/>
        </p:nvSpPr>
        <p:spPr>
          <a:xfrm>
            <a:off x="5168170" y="28149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6F13-58CB-71DB-5CAF-B950DDF4161D}"/>
              </a:ext>
            </a:extLst>
          </p:cNvPr>
          <p:cNvSpPr txBox="1"/>
          <p:nvPr/>
        </p:nvSpPr>
        <p:spPr>
          <a:xfrm>
            <a:off x="5930170" y="281940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fall.</a:t>
            </a:r>
          </a:p>
        </p:txBody>
      </p:sp>
    </p:spTree>
    <p:extLst>
      <p:ext uri="{BB962C8B-B14F-4D97-AF65-F5344CB8AC3E}">
        <p14:creationId xmlns:p14="http://schemas.microsoft.com/office/powerpoint/2010/main" val="37167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8A2-96DC-EC28-8260-FAD97E25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 </a:t>
            </a:r>
            <a:br>
              <a:rPr lang="en-US" dirty="0"/>
            </a:br>
            <a:r>
              <a:rPr lang="en-US" dirty="0"/>
              <a:t>by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901C-D147-6390-A1D7-DC809574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we process that sentence?</a:t>
            </a:r>
          </a:p>
          <a:p>
            <a:r>
              <a:rPr lang="en-US" dirty="0"/>
              <a:t>We kept a mental representation of what we had read so far and updated it as we read a new word </a:t>
            </a:r>
          </a:p>
          <a:p>
            <a:r>
              <a:rPr lang="en-US" dirty="0"/>
              <a:t>We can thus process sentences of varying lengths</a:t>
            </a:r>
          </a:p>
          <a:p>
            <a:r>
              <a:rPr lang="en-US" dirty="0"/>
              <a:t>Can we replicate that in a neural network?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A7E4-7793-9B8B-35B7-0E8DAB8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68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neural networks we saw so far are called “feed-forward” networks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All connections are in one direction - forward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They are good to handle input data of static nature but are not good at handling sequential or temporal input of </a:t>
            </a:r>
            <a:r>
              <a:rPr lang="en-US" i="1" dirty="0"/>
              <a:t>varying</a:t>
            </a:r>
            <a:r>
              <a:rPr lang="en-US" dirty="0"/>
              <a:t> lengths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If one adds feedback loops where some units’ current outputs becomes future inputs then they are called </a:t>
            </a:r>
            <a:r>
              <a:rPr lang="en-US" i="1" dirty="0">
                <a:solidFill>
                  <a:srgbClr val="FF8000"/>
                </a:solidFill>
              </a:rPr>
              <a:t>recurrent neural networks (RNNs)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RNNs allow one to work with temporal inputs (e.g. speech signal) or sequences  (e.g. words of a sentence)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Recently had success in many NLP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1A96825-FA6D-40E6-AD28-FE8F20038E13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Neural Networks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27336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Also called </a:t>
            </a:r>
            <a:r>
              <a:rPr lang="en-US" altLang="en-US" i="1" dirty="0">
                <a:solidFill>
                  <a:srgbClr val="FF8000"/>
                </a:solidFill>
              </a:rPr>
              <a:t>simple RNNs </a:t>
            </a:r>
            <a:r>
              <a:rPr lang="en-US" altLang="en-US" dirty="0"/>
              <a:t>or </a:t>
            </a:r>
            <a:r>
              <a:rPr lang="en-US" altLang="en-US" i="1" dirty="0">
                <a:solidFill>
                  <a:srgbClr val="FF8000"/>
                </a:solidFill>
              </a:rPr>
              <a:t>Elman RNNs</a:t>
            </a:r>
          </a:p>
          <a:p>
            <a:r>
              <a:rPr lang="en-US" altLang="en-US" dirty="0"/>
              <a:t>Initially developed by Jeff Elman (“</a:t>
            </a:r>
            <a:r>
              <a:rPr lang="en-US" altLang="en-US" i="1" dirty="0"/>
              <a:t>Finding structure in time</a:t>
            </a:r>
            <a:r>
              <a:rPr lang="en-US" altLang="en-US" dirty="0"/>
              <a:t>,” 1990)</a:t>
            </a:r>
          </a:p>
          <a:p>
            <a:r>
              <a:rPr lang="en-US" altLang="en-US" dirty="0"/>
              <a:t>The state of the hidden layer at time step t-1 is fed back as input to the hidden layer at time t</a:t>
            </a:r>
          </a:p>
          <a:p>
            <a:r>
              <a:rPr lang="en-US" altLang="en-US" dirty="0"/>
              <a:t>The state of the hidden layer at time step t-1 encodes (“remembers”) what it has seen so far and this is used as the context when processing the next input at time stamp t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D406C01-3622-482A-B5F0-678C64FECAE8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E9B1DE-9E84-828A-A47F-98A90C817C1D}"/>
              </a:ext>
            </a:extLst>
          </p:cNvPr>
          <p:cNvSpPr/>
          <p:nvPr/>
        </p:nvSpPr>
        <p:spPr>
          <a:xfrm>
            <a:off x="2286000" y="5715000"/>
            <a:ext cx="17526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x(t-1)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C22B6A-D73B-869D-8D71-798D01CCB40F}"/>
              </a:ext>
            </a:extLst>
          </p:cNvPr>
          <p:cNvSpPr/>
          <p:nvPr/>
        </p:nvSpPr>
        <p:spPr>
          <a:xfrm>
            <a:off x="2514600" y="4806696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z(t-1)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9F462A-973A-7C45-2F3F-91284E5C8384}"/>
              </a:ext>
            </a:extLst>
          </p:cNvPr>
          <p:cNvSpPr/>
          <p:nvPr/>
        </p:nvSpPr>
        <p:spPr>
          <a:xfrm>
            <a:off x="2667000" y="3886200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y(t-1)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E58708-82A8-9DEF-56BE-54FFC70825F2}"/>
              </a:ext>
            </a:extLst>
          </p:cNvPr>
          <p:cNvCxnSpPr>
            <a:stCxn id="2" idx="0"/>
          </p:cNvCxnSpPr>
          <p:nvPr/>
        </p:nvCxnSpPr>
        <p:spPr>
          <a:xfrm flipV="1">
            <a:off x="3162300" y="5274437"/>
            <a:ext cx="266700" cy="4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997E4-DA8C-D7D6-945F-FCDBD5221B1E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V="1">
            <a:off x="3543300" y="4353941"/>
            <a:ext cx="152400" cy="4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D9A248-3134-8719-62F1-362F255DBF92}"/>
              </a:ext>
            </a:extLst>
          </p:cNvPr>
          <p:cNvSpPr/>
          <p:nvPr/>
        </p:nvSpPr>
        <p:spPr>
          <a:xfrm>
            <a:off x="4191000" y="5704459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z(t-1)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229C1-CAF0-AFF1-25F3-D7F0196E8798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3543300" y="5274437"/>
            <a:ext cx="1676400" cy="4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5105C1-B092-27D1-A14A-C8000305E669}"/>
              </a:ext>
            </a:extLst>
          </p:cNvPr>
          <p:cNvSpPr txBox="1"/>
          <p:nvPr/>
        </p:nvSpPr>
        <p:spPr>
          <a:xfrm>
            <a:off x="4591362" y="522325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11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Neural Networks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27336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Also called </a:t>
            </a:r>
            <a:r>
              <a:rPr lang="en-US" altLang="en-US" i="1" dirty="0">
                <a:solidFill>
                  <a:srgbClr val="FF8000"/>
                </a:solidFill>
              </a:rPr>
              <a:t>simple RNNs </a:t>
            </a:r>
            <a:r>
              <a:rPr lang="en-US" altLang="en-US" dirty="0"/>
              <a:t>or </a:t>
            </a:r>
            <a:r>
              <a:rPr lang="en-US" altLang="en-US" i="1" dirty="0">
                <a:solidFill>
                  <a:srgbClr val="FF8000"/>
                </a:solidFill>
              </a:rPr>
              <a:t>Elman RNNs</a:t>
            </a:r>
          </a:p>
          <a:p>
            <a:r>
              <a:rPr lang="en-US" altLang="en-US" dirty="0"/>
              <a:t>Initially developed by Jeff Elman (“</a:t>
            </a:r>
            <a:r>
              <a:rPr lang="en-US" altLang="en-US" i="1" dirty="0"/>
              <a:t>Finding structure in time</a:t>
            </a:r>
            <a:r>
              <a:rPr lang="en-US" altLang="en-US" dirty="0"/>
              <a:t>,” 1990)</a:t>
            </a:r>
          </a:p>
          <a:p>
            <a:r>
              <a:rPr lang="en-US" altLang="en-US" dirty="0"/>
              <a:t>The state of the hidden layer at time step t-1 is fed back as input to the hidden layer at time t</a:t>
            </a:r>
          </a:p>
          <a:p>
            <a:r>
              <a:rPr lang="en-US" altLang="en-US" dirty="0"/>
              <a:t>The state of the hidden layer at time step t-1 encodes (“remembers”) what it has seen so far and this is used as the context when processing the next input at time stamp t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D406C01-3622-482A-B5F0-678C64FECAE8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E9B1DE-9E84-828A-A47F-98A90C817C1D}"/>
              </a:ext>
            </a:extLst>
          </p:cNvPr>
          <p:cNvSpPr/>
          <p:nvPr/>
        </p:nvSpPr>
        <p:spPr>
          <a:xfrm>
            <a:off x="2286000" y="5715000"/>
            <a:ext cx="17526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x(t)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C22B6A-D73B-869D-8D71-798D01CCB40F}"/>
              </a:ext>
            </a:extLst>
          </p:cNvPr>
          <p:cNvSpPr/>
          <p:nvPr/>
        </p:nvSpPr>
        <p:spPr>
          <a:xfrm>
            <a:off x="2514600" y="4806696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z(t)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9F462A-973A-7C45-2F3F-91284E5C8384}"/>
              </a:ext>
            </a:extLst>
          </p:cNvPr>
          <p:cNvSpPr/>
          <p:nvPr/>
        </p:nvSpPr>
        <p:spPr>
          <a:xfrm>
            <a:off x="2667000" y="3886200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y(t)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E58708-82A8-9DEF-56BE-54FFC70825F2}"/>
              </a:ext>
            </a:extLst>
          </p:cNvPr>
          <p:cNvCxnSpPr>
            <a:stCxn id="2" idx="0"/>
          </p:cNvCxnSpPr>
          <p:nvPr/>
        </p:nvCxnSpPr>
        <p:spPr>
          <a:xfrm flipV="1">
            <a:off x="3162300" y="5274437"/>
            <a:ext cx="266700" cy="4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997E4-DA8C-D7D6-945F-FCDBD5221B1E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V="1">
            <a:off x="3543300" y="4353941"/>
            <a:ext cx="152400" cy="4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D9A248-3134-8719-62F1-362F255DBF92}"/>
              </a:ext>
            </a:extLst>
          </p:cNvPr>
          <p:cNvSpPr/>
          <p:nvPr/>
        </p:nvSpPr>
        <p:spPr>
          <a:xfrm>
            <a:off x="4191000" y="5704459"/>
            <a:ext cx="2057400" cy="467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z(t-1)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6E65C-353A-F2C4-417A-43FB757AFAC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038600" y="5274437"/>
            <a:ext cx="1181100" cy="4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D0D6B-296B-4BD0-F65B-6D76B2A36E4E}"/>
              </a:ext>
            </a:extLst>
          </p:cNvPr>
          <p:cNvSpPr txBox="1"/>
          <p:nvPr/>
        </p:nvSpPr>
        <p:spPr>
          <a:xfrm>
            <a:off x="1011838" y="625054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Next input in 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085C-0BF0-C5CF-5A99-0604B64A39DB}"/>
              </a:ext>
            </a:extLst>
          </p:cNvPr>
          <p:cNvSpPr txBox="1"/>
          <p:nvPr/>
        </p:nvSpPr>
        <p:spPr>
          <a:xfrm>
            <a:off x="5867400" y="609334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Representation of sequence</a:t>
            </a:r>
          </a:p>
          <a:p>
            <a:r>
              <a:rPr lang="en-US" i="1" dirty="0"/>
              <a:t>seen so far.</a:t>
            </a:r>
          </a:p>
        </p:txBody>
      </p:sp>
    </p:spTree>
    <p:extLst>
      <p:ext uri="{BB962C8B-B14F-4D97-AF65-F5344CB8AC3E}">
        <p14:creationId xmlns:p14="http://schemas.microsoft.com/office/powerpoint/2010/main" val="23287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E278F-887B-484C-BB60-4BB6E4E7EFAB}"/>
              </a:ext>
            </a:extLst>
          </p:cNvPr>
          <p:cNvSpPr txBox="1"/>
          <p:nvPr/>
        </p:nvSpPr>
        <p:spPr>
          <a:xfrm>
            <a:off x="3962400" y="4995824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4003357" y="205740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</a:t>
            </a:r>
          </a:p>
          <a:p>
            <a:r>
              <a:rPr lang="en-US" dirty="0"/>
              <a:t>UG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088F2-401A-CABF-37EA-A51D5ABC24AD}"/>
              </a:ext>
            </a:extLst>
          </p:cNvPr>
          <p:cNvSpPr txBox="1"/>
          <p:nvPr/>
        </p:nvSpPr>
        <p:spPr>
          <a:xfrm>
            <a:off x="228600" y="179402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G: Grammatical</a:t>
            </a:r>
          </a:p>
          <a:p>
            <a:r>
              <a:rPr lang="en-US" dirty="0"/>
              <a:t>UG: Ungrammatical </a:t>
            </a:r>
          </a:p>
        </p:txBody>
      </p:sp>
    </p:spTree>
    <p:extLst>
      <p:ext uri="{BB962C8B-B14F-4D97-AF65-F5344CB8AC3E}">
        <p14:creationId xmlns:p14="http://schemas.microsoft.com/office/powerpoint/2010/main" val="10282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601953" y="202066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</a:t>
            </a:r>
          </a:p>
          <a:p>
            <a:r>
              <a:rPr lang="en-US" dirty="0"/>
              <a:t>UG  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E4F9D8-003D-49AE-B9CF-CCEBDA54B0E3}"/>
              </a:ext>
            </a:extLst>
          </p:cNvPr>
          <p:cNvSpPr txBox="1"/>
          <p:nvPr/>
        </p:nvSpPr>
        <p:spPr>
          <a:xfrm>
            <a:off x="3429000" y="3989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A3149-74B5-4FE8-9F2E-2532A7AFF767}"/>
              </a:ext>
            </a:extLst>
          </p:cNvPr>
          <p:cNvCxnSpPr>
            <a:cxnSpLocks/>
          </p:cNvCxnSpPr>
          <p:nvPr/>
        </p:nvCxnSpPr>
        <p:spPr>
          <a:xfrm flipV="1">
            <a:off x="1545302" y="4255389"/>
            <a:ext cx="1752600" cy="503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C92848-2FAA-4172-833F-AD0BC9DDE9CE}"/>
              </a:ext>
            </a:extLst>
          </p:cNvPr>
          <p:cNvSpPr txBox="1"/>
          <p:nvPr/>
        </p:nvSpPr>
        <p:spPr>
          <a:xfrm>
            <a:off x="914400" y="46767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 state h1 </a:t>
            </a:r>
          </a:p>
          <a:p>
            <a:r>
              <a:rPr lang="en-US" dirty="0">
                <a:solidFill>
                  <a:srgbClr val="FF0000"/>
                </a:solidFill>
              </a:rPr>
              <a:t>being fed back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3CDD3-D880-A7DF-9F55-169EE4557378}"/>
              </a:ext>
            </a:extLst>
          </p:cNvPr>
          <p:cNvSpPr txBox="1"/>
          <p:nvPr/>
        </p:nvSpPr>
        <p:spPr>
          <a:xfrm>
            <a:off x="3505200" y="49530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</p:spTree>
    <p:extLst>
      <p:ext uri="{BB962C8B-B14F-4D97-AF65-F5344CB8AC3E}">
        <p14:creationId xmlns:p14="http://schemas.microsoft.com/office/powerpoint/2010/main" val="2608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200400" y="202066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1      2    3</a:t>
            </a:r>
          </a:p>
          <a:p>
            <a:r>
              <a:rPr lang="en-US" dirty="0"/>
              <a:t>UG G   </a:t>
            </a:r>
            <a:r>
              <a:rPr lang="en-US" dirty="0" err="1"/>
              <a:t>G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229100" y="4065032"/>
            <a:ext cx="2722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E4F9D8-003D-49AE-B9CF-CCEBDA54B0E3}"/>
              </a:ext>
            </a:extLst>
          </p:cNvPr>
          <p:cNvSpPr txBox="1"/>
          <p:nvPr/>
        </p:nvSpPr>
        <p:spPr>
          <a:xfrm>
            <a:off x="3429000" y="3989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616CC-7751-F437-F73E-921E1EC48B79}"/>
              </a:ext>
            </a:extLst>
          </p:cNvPr>
          <p:cNvSpPr txBox="1"/>
          <p:nvPr/>
        </p:nvSpPr>
        <p:spPr>
          <a:xfrm>
            <a:off x="2971800" y="4995824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</p:spTree>
    <p:extLst>
      <p:ext uri="{BB962C8B-B14F-4D97-AF65-F5344CB8AC3E}">
        <p14:creationId xmlns:p14="http://schemas.microsoft.com/office/powerpoint/2010/main" val="284365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2819400" y="2020669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1      2    3    4</a:t>
            </a:r>
          </a:p>
          <a:p>
            <a:r>
              <a:rPr lang="en-US" dirty="0"/>
              <a:t>UG  G    </a:t>
            </a:r>
            <a:r>
              <a:rPr lang="en-US" dirty="0" err="1"/>
              <a:t>G</a:t>
            </a:r>
            <a:r>
              <a:rPr lang="en-US" dirty="0"/>
              <a:t>  UG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104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E4F9D8-003D-49AE-B9CF-CCEBDA54B0E3}"/>
              </a:ext>
            </a:extLst>
          </p:cNvPr>
          <p:cNvSpPr txBox="1"/>
          <p:nvPr/>
        </p:nvSpPr>
        <p:spPr>
          <a:xfrm>
            <a:off x="3429000" y="3989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AF4E1-37E9-45E3-8552-4308AAA34C2F}"/>
              </a:ext>
            </a:extLst>
          </p:cNvPr>
          <p:cNvCxnSpPr>
            <a:cxnSpLocks/>
          </p:cNvCxnSpPr>
          <p:nvPr/>
        </p:nvCxnSpPr>
        <p:spPr>
          <a:xfrm flipV="1">
            <a:off x="2426933" y="4254819"/>
            <a:ext cx="990600" cy="32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38F3A7-C38C-4EC3-AF06-70DD1B19F366}"/>
              </a:ext>
            </a:extLst>
          </p:cNvPr>
          <p:cNvSpPr txBox="1"/>
          <p:nvPr/>
        </p:nvSpPr>
        <p:spPr>
          <a:xfrm>
            <a:off x="64616" y="3941391"/>
            <a:ext cx="2518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carry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encoded in the hidden </a:t>
            </a:r>
          </a:p>
          <a:p>
            <a:r>
              <a:rPr lang="en-US" dirty="0">
                <a:solidFill>
                  <a:srgbClr val="FF0000"/>
                </a:solidFill>
              </a:rPr>
              <a:t>layer state about what </a:t>
            </a:r>
          </a:p>
          <a:p>
            <a:r>
              <a:rPr lang="en-US" dirty="0">
                <a:solidFill>
                  <a:srgbClr val="FF0000"/>
                </a:solidFill>
              </a:rPr>
              <a:t>had been input and </a:t>
            </a:r>
          </a:p>
          <a:p>
            <a:r>
              <a:rPr lang="en-US" dirty="0">
                <a:solidFill>
                  <a:srgbClr val="FF0000"/>
                </a:solidFill>
              </a:rPr>
              <a:t>output  so far when </a:t>
            </a:r>
          </a:p>
          <a:p>
            <a:r>
              <a:rPr lang="en-US" dirty="0">
                <a:solidFill>
                  <a:srgbClr val="FF0000"/>
                </a:solidFill>
              </a:rPr>
              <a:t>input is “over”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6F46B-AE92-27A4-45B4-7CE205C988A9}"/>
              </a:ext>
            </a:extLst>
          </p:cNvPr>
          <p:cNvSpPr txBox="1"/>
          <p:nvPr/>
        </p:nvSpPr>
        <p:spPr>
          <a:xfrm>
            <a:off x="2286000" y="4995824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</p:spTree>
    <p:extLst>
      <p:ext uri="{BB962C8B-B14F-4D97-AF65-F5344CB8AC3E}">
        <p14:creationId xmlns:p14="http://schemas.microsoft.com/office/powerpoint/2010/main" val="262554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2438400" y="202066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1      2    3    4    5</a:t>
            </a:r>
          </a:p>
          <a:p>
            <a:r>
              <a:rPr lang="en-US" dirty="0"/>
              <a:t>UG  G   </a:t>
            </a:r>
            <a:r>
              <a:rPr lang="en-US" dirty="0" err="1"/>
              <a:t>G</a:t>
            </a:r>
            <a:r>
              <a:rPr lang="en-US" dirty="0"/>
              <a:t>  UG  </a:t>
            </a:r>
            <a:r>
              <a:rPr lang="en-US" dirty="0" err="1"/>
              <a:t>UG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E4F9D8-003D-49AE-B9CF-CCEBDA54B0E3}"/>
              </a:ext>
            </a:extLst>
          </p:cNvPr>
          <p:cNvSpPr txBox="1"/>
          <p:nvPr/>
        </p:nvSpPr>
        <p:spPr>
          <a:xfrm>
            <a:off x="3429000" y="3989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A0823-0734-70AE-59CD-FDE58E5D36D8}"/>
              </a:ext>
            </a:extLst>
          </p:cNvPr>
          <p:cNvSpPr txBox="1"/>
          <p:nvPr/>
        </p:nvSpPr>
        <p:spPr>
          <a:xfrm>
            <a:off x="1905000" y="49530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</p:spTree>
    <p:extLst>
      <p:ext uri="{BB962C8B-B14F-4D97-AF65-F5344CB8AC3E}">
        <p14:creationId xmlns:p14="http://schemas.microsoft.com/office/powerpoint/2010/main" val="212226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010C-97AB-E094-A1E9-C72D49B6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CC6E-EBD8-4B1C-3B1B-C7C4B0AC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Chapter 4 </a:t>
            </a:r>
            <a:r>
              <a:rPr lang="en-US" dirty="0"/>
              <a:t>Textbook 1 (skip the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600D-94FB-0332-C32F-F1571ACF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86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37E117-C68D-4EFF-8746-E7C96C62EAB2}"/>
              </a:ext>
            </a:extLst>
          </p:cNvPr>
          <p:cNvSpPr txBox="1"/>
          <p:nvPr/>
        </p:nvSpPr>
        <p:spPr>
          <a:xfrm>
            <a:off x="4267200" y="3352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BA7AA-725C-4C74-AB75-ABE9D6C41DB9}"/>
              </a:ext>
            </a:extLst>
          </p:cNvPr>
          <p:cNvSpPr txBox="1"/>
          <p:nvPr/>
        </p:nvSpPr>
        <p:spPr>
          <a:xfrm>
            <a:off x="42672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EA2C2-7634-4937-B7F0-826E33DFE84B}"/>
              </a:ext>
            </a:extLst>
          </p:cNvPr>
          <p:cNvSpPr txBox="1"/>
          <p:nvPr/>
        </p:nvSpPr>
        <p:spPr>
          <a:xfrm>
            <a:off x="4267200" y="40058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E4F9D8-003D-49AE-B9CF-CCEBDA54B0E3}"/>
              </a:ext>
            </a:extLst>
          </p:cNvPr>
          <p:cNvSpPr txBox="1"/>
          <p:nvPr/>
        </p:nvSpPr>
        <p:spPr>
          <a:xfrm>
            <a:off x="3429000" y="3989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AF2A2-C835-61AC-5AFF-7C30A64630B5}"/>
              </a:ext>
            </a:extLst>
          </p:cNvPr>
          <p:cNvSpPr txBox="1"/>
          <p:nvPr/>
        </p:nvSpPr>
        <p:spPr>
          <a:xfrm>
            <a:off x="1371600" y="49530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jumped over the dog</a:t>
            </a:r>
          </a:p>
          <a:p>
            <a:r>
              <a:rPr lang="en-US" dirty="0"/>
              <a:t>   1     2      3        4     5        6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81E6-22E7-7C40-BC0C-76EB19359604}"/>
              </a:ext>
            </a:extLst>
          </p:cNvPr>
          <p:cNvSpPr txBox="1"/>
          <p:nvPr/>
        </p:nvSpPr>
        <p:spPr>
          <a:xfrm>
            <a:off x="1981959" y="2049586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1      2    3    4    5     6</a:t>
            </a:r>
          </a:p>
          <a:p>
            <a:r>
              <a:rPr lang="en-US" dirty="0"/>
              <a:t>UG  G   </a:t>
            </a:r>
            <a:r>
              <a:rPr lang="en-US" dirty="0" err="1"/>
              <a:t>G</a:t>
            </a:r>
            <a:r>
              <a:rPr lang="en-US" dirty="0"/>
              <a:t>  UG  </a:t>
            </a:r>
            <a:r>
              <a:rPr lang="en-US" dirty="0" err="1"/>
              <a:t>UG</a:t>
            </a:r>
            <a:r>
              <a:rPr lang="en-US" dirty="0"/>
              <a:t>  G</a:t>
            </a:r>
          </a:p>
        </p:txBody>
      </p:sp>
    </p:spTree>
    <p:extLst>
      <p:ext uri="{BB962C8B-B14F-4D97-AF65-F5344CB8AC3E}">
        <p14:creationId xmlns:p14="http://schemas.microsoft.com/office/powerpoint/2010/main" val="410737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Unrolled RNN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1058729"/>
            <a:ext cx="7772400" cy="13176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Behavior of RNN is perhaps best viewed by “unrolling” the network over time</a:t>
            </a:r>
          </a:p>
          <a:p>
            <a:r>
              <a:rPr lang="en-US" altLang="en-US" dirty="0"/>
              <a:t>Note: The </a:t>
            </a:r>
            <a:r>
              <a:rPr lang="en-US" altLang="en-US" b="1" i="1" dirty="0"/>
              <a:t>weights will be same </a:t>
            </a:r>
            <a:r>
              <a:rPr lang="en-US" altLang="en-US" dirty="0"/>
              <a:t>within the multiple instances of the same layer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7FEC3BC-A1B8-4E30-8D43-4F1AD1CE89D5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cxnSp>
        <p:nvCxnSpPr>
          <p:cNvPr id="40966" name="Straight Arrow Connector 5"/>
          <p:cNvCxnSpPr>
            <a:cxnSpLocks noChangeShapeType="1"/>
          </p:cNvCxnSpPr>
          <p:nvPr/>
        </p:nvCxnSpPr>
        <p:spPr bwMode="auto">
          <a:xfrm>
            <a:off x="1768928" y="6315829"/>
            <a:ext cx="4052888" cy="269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3338172" y="5778421"/>
            <a:ext cx="86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itchFamily="34" charset="0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BBD52-F260-4483-970A-A77D705C1A06}"/>
              </a:ext>
            </a:extLst>
          </p:cNvPr>
          <p:cNvSpPr txBox="1"/>
          <p:nvPr/>
        </p:nvSpPr>
        <p:spPr>
          <a:xfrm>
            <a:off x="430348" y="517158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cat           jumped       over             the              dog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DDD51F-C191-4F06-8EA2-15C1269CD5EF}"/>
              </a:ext>
            </a:extLst>
          </p:cNvPr>
          <p:cNvGrpSpPr/>
          <p:nvPr/>
        </p:nvGrpSpPr>
        <p:grpSpPr>
          <a:xfrm>
            <a:off x="304800" y="2514600"/>
            <a:ext cx="879022" cy="2590800"/>
            <a:chOff x="1219200" y="2514600"/>
            <a:chExt cx="879022" cy="2590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19552D-DD54-4E88-AFE0-D8C5FB6508F1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47413D-F06D-431A-8BCD-076A6CC7646A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33001F-90A8-4801-AB98-AA5D9D039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D119E-2A6F-4BDA-B0D5-2DD9A8A5819B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74EDB0-83BB-44E9-8B7D-782DCD24147C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39E041-0F32-42BF-988E-44D8CFEEF1F4}"/>
              </a:ext>
            </a:extLst>
          </p:cNvPr>
          <p:cNvGrpSpPr/>
          <p:nvPr/>
        </p:nvGrpSpPr>
        <p:grpSpPr>
          <a:xfrm>
            <a:off x="1483178" y="2514600"/>
            <a:ext cx="879022" cy="2590800"/>
            <a:chOff x="1219200" y="2514600"/>
            <a:chExt cx="879022" cy="2590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C40BA9-2AF3-4F45-A191-F2BE54BAD2E2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519983-865E-43E4-AA6F-87FBCFA80657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57D280-F5DA-4E6A-BF31-4DF7DBBA1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CD3145-0320-4EAF-BEEA-DE158DC5423C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74D42-6AD5-47D1-A303-5DCA5B8E3F4B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8194B-CE68-4131-86E9-37610E3829D8}"/>
              </a:ext>
            </a:extLst>
          </p:cNvPr>
          <p:cNvGrpSpPr/>
          <p:nvPr/>
        </p:nvGrpSpPr>
        <p:grpSpPr>
          <a:xfrm>
            <a:off x="2667000" y="2514600"/>
            <a:ext cx="879022" cy="2590800"/>
            <a:chOff x="1219200" y="2514600"/>
            <a:chExt cx="879022" cy="2590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97755C-DF64-47FC-A586-31F505C156A7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1387F5-3375-48B4-BF82-71946A3BE8A9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75033B-09F2-4A0A-986B-FB2E8A13A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0E7ACAC-697E-4F39-8D0C-3E35EFFFB72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B4513F-A781-4554-B254-1ACBEF7A1D43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5F8961-A459-4425-B412-258FB5A731BC}"/>
              </a:ext>
            </a:extLst>
          </p:cNvPr>
          <p:cNvGrpSpPr/>
          <p:nvPr/>
        </p:nvGrpSpPr>
        <p:grpSpPr>
          <a:xfrm>
            <a:off x="3769178" y="2514600"/>
            <a:ext cx="879022" cy="2590800"/>
            <a:chOff x="1219200" y="2514600"/>
            <a:chExt cx="879022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5D65CBA-4127-4FF2-858B-FECFA0ABCF7E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B7DCA6-5B19-40BC-95A8-CAE52F6A0ED3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0CEE27-37CB-4C2A-BE7F-F41E427B9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9CD4AB1-93F6-4EBD-94E5-6627D54F688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6D670B-0794-4913-9CEF-7AAFB6BD3749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56BD48-3581-4F91-934B-E98D81E8A109}"/>
              </a:ext>
            </a:extLst>
          </p:cNvPr>
          <p:cNvGrpSpPr/>
          <p:nvPr/>
        </p:nvGrpSpPr>
        <p:grpSpPr>
          <a:xfrm>
            <a:off x="4947556" y="2514600"/>
            <a:ext cx="879022" cy="2590800"/>
            <a:chOff x="1219200" y="2514600"/>
            <a:chExt cx="879022" cy="2590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6C7CC7D-46C6-4523-B668-09B7CE86C4E0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15C4EC-8022-48B1-B924-D74C776241EF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C44AB47-CB0D-4314-8DD9-DC202E05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32FC66-205B-4763-AFEC-3B6E015E291D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0E08DAD-3EDD-4721-B934-6F70F8496FD2}"/>
                </a:ext>
              </a:extLst>
            </p:cNvPr>
            <p:cNvCxnSpPr>
              <a:cxnSpLocks/>
              <a:stCxn id="55" idx="0"/>
              <a:endCxn id="56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80E3EA-84C2-4165-806B-EE1C0FC49B52}"/>
              </a:ext>
            </a:extLst>
          </p:cNvPr>
          <p:cNvGrpSpPr/>
          <p:nvPr/>
        </p:nvGrpSpPr>
        <p:grpSpPr>
          <a:xfrm>
            <a:off x="6131378" y="2514600"/>
            <a:ext cx="879022" cy="2590800"/>
            <a:chOff x="1219200" y="2514600"/>
            <a:chExt cx="879022" cy="25908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1CAA53-9805-42E5-AC42-7E028608A0A6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ADEBBF-03A7-4C83-AF5D-E48C0FABECF9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504641E-5F54-4DDB-A3DE-30873E7A7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76C4D9-60E3-4B61-87EB-BA5AF5761970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0F7B9B9-3B59-45A2-944E-9F496F483CA7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4BFD8C-E47F-4BA2-8327-13F8782F16D4}"/>
              </a:ext>
            </a:extLst>
          </p:cNvPr>
          <p:cNvCxnSpPr>
            <a:stCxn id="8" idx="3"/>
            <a:endCxn id="37" idx="1"/>
          </p:cNvCxnSpPr>
          <p:nvPr/>
        </p:nvCxnSpPr>
        <p:spPr>
          <a:xfrm>
            <a:off x="1183822" y="398621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86067-3AAC-41D7-A5D4-725E89F902F0}"/>
              </a:ext>
            </a:extLst>
          </p:cNvPr>
          <p:cNvCxnSpPr/>
          <p:nvPr/>
        </p:nvCxnSpPr>
        <p:spPr>
          <a:xfrm>
            <a:off x="2362200" y="3994210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F39791-3BDD-4BC7-8BBF-E990BCBF1337}"/>
              </a:ext>
            </a:extLst>
          </p:cNvPr>
          <p:cNvCxnSpPr/>
          <p:nvPr/>
        </p:nvCxnSpPr>
        <p:spPr>
          <a:xfrm>
            <a:off x="3469822" y="3994210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261BA3-E2CF-4B6B-A2AC-3B7FD1EA4734}"/>
              </a:ext>
            </a:extLst>
          </p:cNvPr>
          <p:cNvCxnSpPr/>
          <p:nvPr/>
        </p:nvCxnSpPr>
        <p:spPr>
          <a:xfrm>
            <a:off x="4648200" y="3989034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C3D40A-4B8F-47C7-AD0D-F191BF34E473}"/>
              </a:ext>
            </a:extLst>
          </p:cNvPr>
          <p:cNvCxnSpPr/>
          <p:nvPr/>
        </p:nvCxnSpPr>
        <p:spPr>
          <a:xfrm>
            <a:off x="5826712" y="3985332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4AEB855-AE05-4740-ADF1-C661884B6AC2}"/>
              </a:ext>
            </a:extLst>
          </p:cNvPr>
          <p:cNvSpPr txBox="1"/>
          <p:nvPr/>
        </p:nvSpPr>
        <p:spPr>
          <a:xfrm>
            <a:off x="457200" y="221588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UG              G               </a:t>
            </a:r>
            <a:r>
              <a:rPr lang="en-US" dirty="0" err="1"/>
              <a:t>G</a:t>
            </a:r>
            <a:r>
              <a:rPr lang="en-US" dirty="0"/>
              <a:t>              UG             </a:t>
            </a:r>
            <a:r>
              <a:rPr lang="en-US" dirty="0" err="1"/>
              <a:t>UG</a:t>
            </a:r>
            <a:r>
              <a:rPr lang="en-US" dirty="0"/>
              <a:t>               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4C0E7-DDC7-4F9A-8E36-BE92B1021C7A}"/>
              </a:ext>
            </a:extLst>
          </p:cNvPr>
          <p:cNvSpPr txBox="1"/>
          <p:nvPr/>
        </p:nvSpPr>
        <p:spPr>
          <a:xfrm>
            <a:off x="6583134" y="428568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A2182B-E7E1-4CE2-B5D7-8A62D6C28FAD}"/>
              </a:ext>
            </a:extLst>
          </p:cNvPr>
          <p:cNvSpPr txBox="1"/>
          <p:nvPr/>
        </p:nvSpPr>
        <p:spPr>
          <a:xfrm>
            <a:off x="5422089" y="4292496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71316-6657-4786-9990-12A8D4493785}"/>
              </a:ext>
            </a:extLst>
          </p:cNvPr>
          <p:cNvSpPr txBox="1"/>
          <p:nvPr/>
        </p:nvSpPr>
        <p:spPr>
          <a:xfrm>
            <a:off x="4207274" y="427401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726239-BAD1-48C2-ABA1-60E8B33B56A9}"/>
              </a:ext>
            </a:extLst>
          </p:cNvPr>
          <p:cNvSpPr txBox="1"/>
          <p:nvPr/>
        </p:nvSpPr>
        <p:spPr>
          <a:xfrm>
            <a:off x="3061660" y="4278868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77B38E-2EF6-40CD-AD8B-4DAEB68EC265}"/>
              </a:ext>
            </a:extLst>
          </p:cNvPr>
          <p:cNvSpPr txBox="1"/>
          <p:nvPr/>
        </p:nvSpPr>
        <p:spPr>
          <a:xfrm>
            <a:off x="1900615" y="428568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89BCA7-0BC0-4B35-B17B-6BB0D49A7D7E}"/>
              </a:ext>
            </a:extLst>
          </p:cNvPr>
          <p:cNvSpPr txBox="1"/>
          <p:nvPr/>
        </p:nvSpPr>
        <p:spPr>
          <a:xfrm>
            <a:off x="685800" y="4267200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hx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B92789-9099-4B6D-A4D5-BED0FCEAB288}"/>
              </a:ext>
            </a:extLst>
          </p:cNvPr>
          <p:cNvSpPr txBox="1"/>
          <p:nvPr/>
        </p:nvSpPr>
        <p:spPr>
          <a:xfrm>
            <a:off x="6583134" y="335765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2447B7-07BB-469E-9146-11D917796932}"/>
              </a:ext>
            </a:extLst>
          </p:cNvPr>
          <p:cNvSpPr txBox="1"/>
          <p:nvPr/>
        </p:nvSpPr>
        <p:spPr>
          <a:xfrm>
            <a:off x="5422089" y="3364468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1F0CB2-DE3A-4856-B91B-3165CBEF76A0}"/>
              </a:ext>
            </a:extLst>
          </p:cNvPr>
          <p:cNvSpPr txBox="1"/>
          <p:nvPr/>
        </p:nvSpPr>
        <p:spPr>
          <a:xfrm>
            <a:off x="4207274" y="3345986"/>
            <a:ext cx="51328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2B28DB-AF67-49A0-A48F-502272F5D140}"/>
              </a:ext>
            </a:extLst>
          </p:cNvPr>
          <p:cNvSpPr txBox="1"/>
          <p:nvPr/>
        </p:nvSpPr>
        <p:spPr>
          <a:xfrm>
            <a:off x="3061660" y="3350840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FF943-6D5C-425F-818B-3925AC760597}"/>
              </a:ext>
            </a:extLst>
          </p:cNvPr>
          <p:cNvSpPr txBox="1"/>
          <p:nvPr/>
        </p:nvSpPr>
        <p:spPr>
          <a:xfrm>
            <a:off x="1900615" y="335765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0FA830-23EB-4125-BBED-EB795F5F0DEB}"/>
              </a:ext>
            </a:extLst>
          </p:cNvPr>
          <p:cNvSpPr txBox="1"/>
          <p:nvPr/>
        </p:nvSpPr>
        <p:spPr>
          <a:xfrm>
            <a:off x="685800" y="3339172"/>
            <a:ext cx="51328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yh</a:t>
            </a:r>
            <a:endParaRPr lang="en-US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187065-EA5C-4B28-BAD6-80A0DA68DE29}"/>
              </a:ext>
            </a:extLst>
          </p:cNvPr>
          <p:cNvSpPr txBox="1"/>
          <p:nvPr/>
        </p:nvSpPr>
        <p:spPr>
          <a:xfrm>
            <a:off x="5793273" y="3682896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hh</a:t>
            </a:r>
            <a:endParaRPr lang="en-US" sz="16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CA3A3C-CA82-42FB-8108-B417DF0347F6}"/>
              </a:ext>
            </a:extLst>
          </p:cNvPr>
          <p:cNvSpPr txBox="1"/>
          <p:nvPr/>
        </p:nvSpPr>
        <p:spPr>
          <a:xfrm>
            <a:off x="4578458" y="3664414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hh</a:t>
            </a:r>
            <a:endParaRPr lang="en-US" sz="1600" baseline="-25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62BC7F-3787-4CE2-8271-E7E20176C7B4}"/>
              </a:ext>
            </a:extLst>
          </p:cNvPr>
          <p:cNvSpPr txBox="1"/>
          <p:nvPr/>
        </p:nvSpPr>
        <p:spPr>
          <a:xfrm>
            <a:off x="3432844" y="3669268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hh</a:t>
            </a:r>
            <a:endParaRPr lang="en-US" sz="16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0F1C0C-4B5B-4DC6-9075-66838472B14A}"/>
              </a:ext>
            </a:extLst>
          </p:cNvPr>
          <p:cNvSpPr txBox="1"/>
          <p:nvPr/>
        </p:nvSpPr>
        <p:spPr>
          <a:xfrm>
            <a:off x="2271799" y="3676082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hh</a:t>
            </a:r>
            <a:endParaRPr lang="en-US" sz="16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722DF3-9FBA-4351-A2F2-5FEAA49126E1}"/>
              </a:ext>
            </a:extLst>
          </p:cNvPr>
          <p:cNvSpPr txBox="1"/>
          <p:nvPr/>
        </p:nvSpPr>
        <p:spPr>
          <a:xfrm>
            <a:off x="1056984" y="3657600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hh</a:t>
            </a:r>
            <a:endParaRPr lang="en-US" sz="1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70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DF6-08EF-BEB2-84F5-ED92318F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B1E0-CE8D-4A8D-509D-1157517D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Note: The </a:t>
            </a:r>
            <a:r>
              <a:rPr lang="en-US" altLang="en-US" b="1" i="1" dirty="0"/>
              <a:t>weights will be same </a:t>
            </a:r>
            <a:r>
              <a:rPr lang="en-US" altLang="en-US" dirty="0"/>
              <a:t>within the multiple instances of the same layer</a:t>
            </a:r>
            <a:endParaRPr lang="en-US" dirty="0"/>
          </a:p>
          <a:p>
            <a:r>
              <a:rPr lang="en-US" dirty="0"/>
              <a:t>Why is it critical to have the same weights for the multiple instances?</a:t>
            </a:r>
          </a:p>
          <a:p>
            <a:pPr lvl="1"/>
            <a:r>
              <a:rPr lang="en-US" dirty="0"/>
              <a:t>Why can’t we have multiple weights for different positions of the words?</a:t>
            </a:r>
          </a:p>
          <a:p>
            <a:endParaRPr lang="en-US" dirty="0"/>
          </a:p>
          <a:p>
            <a:r>
              <a:rPr lang="en-US" dirty="0"/>
              <a:t>Then we will not be able to process sequences of varying lengths!</a:t>
            </a:r>
          </a:p>
          <a:p>
            <a:pPr lvl="1"/>
            <a:r>
              <a:rPr lang="en-US" dirty="0"/>
              <a:t>How many different weights will we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4FAF-69A3-30E4-E871-F8A8C8E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2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RNN’s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" y="1040749"/>
            <a:ext cx="7908925" cy="195421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RNNs can be hence trained using “backpropagation through time”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Can be viewed as applying normal backprop to the unrolled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5EFE9F-1D80-4C5E-9D1A-1183790DC6CA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F9DEDD-5247-4488-9B6B-BC3AB53F7886}"/>
              </a:ext>
            </a:extLst>
          </p:cNvPr>
          <p:cNvGrpSpPr/>
          <p:nvPr/>
        </p:nvGrpSpPr>
        <p:grpSpPr>
          <a:xfrm>
            <a:off x="304800" y="3260693"/>
            <a:ext cx="879022" cy="2590800"/>
            <a:chOff x="1219200" y="2514600"/>
            <a:chExt cx="879022" cy="25908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F7FAA6-6E76-452B-A5E7-8F3E85A5D6AB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DBAA79-5B26-4CEF-8912-DCB6476DE335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69E07D-18F4-4DE8-96B4-636598DC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5C6247-F5A1-49F7-A568-8DE3FFF271C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B86114-3854-44DB-90E7-58B256FA14B2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5E21EC-0C5F-4461-9B8A-4501E31FE204}"/>
              </a:ext>
            </a:extLst>
          </p:cNvPr>
          <p:cNvGrpSpPr/>
          <p:nvPr/>
        </p:nvGrpSpPr>
        <p:grpSpPr>
          <a:xfrm>
            <a:off x="1483178" y="3260693"/>
            <a:ext cx="879022" cy="2590800"/>
            <a:chOff x="1219200" y="2514600"/>
            <a:chExt cx="879022" cy="2590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CB338C-AB00-4C9D-8573-3C2AA6DC1B9E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24FE81-9394-4120-B60C-7DB80051042D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42EA957-F2EC-4E9B-818C-22F9CB18E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CADB01F-A87D-4FFF-A1B0-6DC8A7B3CB29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EF0ACD8-658F-48E0-8354-1BA1CB3A529F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D51AC9-7F35-445B-B7C8-A3F5259A310C}"/>
              </a:ext>
            </a:extLst>
          </p:cNvPr>
          <p:cNvCxnSpPr>
            <a:endCxn id="81" idx="1"/>
          </p:cNvCxnSpPr>
          <p:nvPr/>
        </p:nvCxnSpPr>
        <p:spPr>
          <a:xfrm>
            <a:off x="1183822" y="4732306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D4A544-2430-47CA-8D4D-FDAB04EC7630}"/>
              </a:ext>
            </a:extLst>
          </p:cNvPr>
          <p:cNvGrpSpPr/>
          <p:nvPr/>
        </p:nvGrpSpPr>
        <p:grpSpPr>
          <a:xfrm>
            <a:off x="2667000" y="3260693"/>
            <a:ext cx="879022" cy="2590800"/>
            <a:chOff x="1219200" y="2514600"/>
            <a:chExt cx="879022" cy="2590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9D86F6-DFB4-4993-B617-DF58E40D0B97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958A85E-D171-4252-8CD1-DF40EBF02E7B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64B276B-B29B-42E9-A76C-1FBD2971C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59BC13F-5D4E-4D03-90A6-BA995BDF14C5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3DA690E-FE57-474F-BDB2-48B51D483C1E}"/>
                </a:ext>
              </a:extLst>
            </p:cNvPr>
            <p:cNvCxnSpPr>
              <a:cxnSpLocks/>
              <a:stCxn id="95" idx="0"/>
              <a:endCxn id="96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296DCE-4567-44A1-9902-51C6D7EFADB2}"/>
              </a:ext>
            </a:extLst>
          </p:cNvPr>
          <p:cNvCxnSpPr/>
          <p:nvPr/>
        </p:nvCxnSpPr>
        <p:spPr>
          <a:xfrm>
            <a:off x="2362200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64C83F-A485-4004-B229-E6C237636620}"/>
              </a:ext>
            </a:extLst>
          </p:cNvPr>
          <p:cNvGrpSpPr/>
          <p:nvPr/>
        </p:nvGrpSpPr>
        <p:grpSpPr>
          <a:xfrm>
            <a:off x="3769178" y="3260693"/>
            <a:ext cx="879022" cy="2590800"/>
            <a:chOff x="1219200" y="2514600"/>
            <a:chExt cx="879022" cy="25908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310A75C-D764-4968-BA0C-0D7CDB84ACD3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AC84B89-B65A-442C-9C9A-076062A7DF8B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35428B1-FB5A-4AE3-9BF5-7E08276D4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44EF986-41AC-4214-AB74-28F7EA203699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2B3E193-348A-4092-8F1F-946F4D9D177F}"/>
                </a:ext>
              </a:extLst>
            </p:cNvPr>
            <p:cNvCxnSpPr>
              <a:cxnSpLocks/>
              <a:stCxn id="111" idx="0"/>
              <a:endCxn id="112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4BDC-FB28-492B-B4E0-8A9086A0DD86}"/>
              </a:ext>
            </a:extLst>
          </p:cNvPr>
          <p:cNvCxnSpPr/>
          <p:nvPr/>
        </p:nvCxnSpPr>
        <p:spPr>
          <a:xfrm>
            <a:off x="3469822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FACC61C-0009-496A-8D17-5FB95A3A98AF}"/>
              </a:ext>
            </a:extLst>
          </p:cNvPr>
          <p:cNvGrpSpPr/>
          <p:nvPr/>
        </p:nvGrpSpPr>
        <p:grpSpPr>
          <a:xfrm>
            <a:off x="4947556" y="3260693"/>
            <a:ext cx="879022" cy="2590800"/>
            <a:chOff x="1219200" y="2514600"/>
            <a:chExt cx="879022" cy="2590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32745F-439C-4110-B8FA-1F88A1F2FAE2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3A4F01-F6BF-495B-9C72-60916CAC724F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53326F-DB0B-442D-8CB9-076A210C9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81AE1CC-F746-410D-833B-9B508DFDC983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8F14E92-D164-4DEE-9277-C87C648A9D95}"/>
                </a:ext>
              </a:extLst>
            </p:cNvPr>
            <p:cNvCxnSpPr>
              <a:cxnSpLocks/>
              <a:stCxn id="127" idx="0"/>
              <a:endCxn id="128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5670851-DF3C-4B8D-9989-3612909666D6}"/>
              </a:ext>
            </a:extLst>
          </p:cNvPr>
          <p:cNvCxnSpPr/>
          <p:nvPr/>
        </p:nvCxnSpPr>
        <p:spPr>
          <a:xfrm>
            <a:off x="4648200" y="4735127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F34D50D-86F3-4A4D-846B-2CBF56BC58A0}"/>
              </a:ext>
            </a:extLst>
          </p:cNvPr>
          <p:cNvGrpSpPr/>
          <p:nvPr/>
        </p:nvGrpSpPr>
        <p:grpSpPr>
          <a:xfrm>
            <a:off x="6131378" y="3260693"/>
            <a:ext cx="879022" cy="2590800"/>
            <a:chOff x="1219200" y="2514600"/>
            <a:chExt cx="879022" cy="25908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5C5DBE3-2DAF-444A-929C-F1F80DA51F0C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FDF9D01-216A-49B0-B2F8-16C58A66072E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EF8DE4C-AB5B-4432-B987-A3006616F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E5CBC81-36C9-404B-929E-4B4FB6E32066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AB99C5F-41E2-4F14-A67B-F5E690596F50}"/>
                </a:ext>
              </a:extLst>
            </p:cNvPr>
            <p:cNvCxnSpPr>
              <a:cxnSpLocks/>
              <a:stCxn id="143" idx="0"/>
              <a:endCxn id="144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FCC7DC-4A99-452D-8864-695551B8E8A9}"/>
              </a:ext>
            </a:extLst>
          </p:cNvPr>
          <p:cNvCxnSpPr/>
          <p:nvPr/>
        </p:nvCxnSpPr>
        <p:spPr>
          <a:xfrm>
            <a:off x="5826712" y="4731425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90DA45C-25BC-441C-A12F-C9A59E7D4066}"/>
              </a:ext>
            </a:extLst>
          </p:cNvPr>
          <p:cNvGrpSpPr/>
          <p:nvPr/>
        </p:nvGrpSpPr>
        <p:grpSpPr>
          <a:xfrm>
            <a:off x="6705600" y="4118767"/>
            <a:ext cx="508473" cy="306353"/>
            <a:chOff x="982462" y="3295743"/>
            <a:chExt cx="508473" cy="336988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9F7073D-D995-492F-83CC-57417831F521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241CBF3-84C1-4D0E-9B18-C5283FE7646D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882A547-11FF-401A-B921-3E1779E9A8C7}"/>
              </a:ext>
            </a:extLst>
          </p:cNvPr>
          <p:cNvGrpSpPr/>
          <p:nvPr/>
        </p:nvGrpSpPr>
        <p:grpSpPr>
          <a:xfrm>
            <a:off x="5597980" y="4114803"/>
            <a:ext cx="508473" cy="300613"/>
            <a:chOff x="982462" y="3302057"/>
            <a:chExt cx="508473" cy="330674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4BFEB453-EDDC-4A59-92AE-8BFDBC59CE5F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3DEAF91-08EC-463E-A3E2-ED2039113133}"/>
                </a:ext>
              </a:extLst>
            </p:cNvPr>
            <p:cNvSpPr txBox="1"/>
            <p:nvPr/>
          </p:nvSpPr>
          <p:spPr>
            <a:xfrm>
              <a:off x="982462" y="3302057"/>
              <a:ext cx="508473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7F8ED51-F9E7-4312-B227-6227A2F32A2E}"/>
              </a:ext>
            </a:extLst>
          </p:cNvPr>
          <p:cNvGrpSpPr/>
          <p:nvPr/>
        </p:nvGrpSpPr>
        <p:grpSpPr>
          <a:xfrm>
            <a:off x="4403707" y="4114800"/>
            <a:ext cx="508473" cy="306353"/>
            <a:chOff x="982462" y="3295743"/>
            <a:chExt cx="508473" cy="336988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6C49CCBE-8352-47DF-A64C-82B49E7EF56F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FB8B36-5A6A-4848-BC76-C9FC23CF94D4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A4881BA-3074-442B-BDAA-0E1F32D286EF}"/>
              </a:ext>
            </a:extLst>
          </p:cNvPr>
          <p:cNvGrpSpPr/>
          <p:nvPr/>
        </p:nvGrpSpPr>
        <p:grpSpPr>
          <a:xfrm>
            <a:off x="3336907" y="4114800"/>
            <a:ext cx="508473" cy="306353"/>
            <a:chOff x="982462" y="3295743"/>
            <a:chExt cx="508473" cy="336988"/>
          </a:xfrm>
        </p:grpSpPr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FA2115A-9537-43DC-B521-DAED76181E6B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AFA5C36-0E8A-44B2-B06E-4E7F6554DEE9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720A01A-1033-4EAC-9862-D3AC95AA0DCE}"/>
              </a:ext>
            </a:extLst>
          </p:cNvPr>
          <p:cNvGrpSpPr/>
          <p:nvPr/>
        </p:nvGrpSpPr>
        <p:grpSpPr>
          <a:xfrm>
            <a:off x="2193907" y="4114800"/>
            <a:ext cx="508473" cy="306353"/>
            <a:chOff x="982462" y="3295743"/>
            <a:chExt cx="508473" cy="336988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EC10BABF-B710-4B27-84EF-578B7BC4739A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013F39D-889D-458A-BA0B-C44D9D148C4E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132797A-9D0D-429C-87F8-C5F74D61A255}"/>
              </a:ext>
            </a:extLst>
          </p:cNvPr>
          <p:cNvGrpSpPr/>
          <p:nvPr/>
        </p:nvGrpSpPr>
        <p:grpSpPr>
          <a:xfrm>
            <a:off x="1025980" y="4114800"/>
            <a:ext cx="508473" cy="306353"/>
            <a:chOff x="982462" y="3295743"/>
            <a:chExt cx="508473" cy="336988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29ADEBC3-22DB-40B9-A90C-BDAD7EBA02F7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25D30C8-FC3B-41DA-B4B4-2EAE36795F1D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87059DB-3C22-4D28-9A3B-D16666B7E2A9}"/>
              </a:ext>
            </a:extLst>
          </p:cNvPr>
          <p:cNvGrpSpPr/>
          <p:nvPr/>
        </p:nvGrpSpPr>
        <p:grpSpPr>
          <a:xfrm>
            <a:off x="6703893" y="5018769"/>
            <a:ext cx="508473" cy="306353"/>
            <a:chOff x="982462" y="3295743"/>
            <a:chExt cx="508473" cy="336988"/>
          </a:xfrm>
        </p:grpSpPr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3D27124-8B7E-44F4-A7D6-FE2C67EA509B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36D3AC-FBC5-4800-A177-EB9FBA5D1388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85B22DC-D549-4D22-B3CE-CE0E977FDD82}"/>
              </a:ext>
            </a:extLst>
          </p:cNvPr>
          <p:cNvGrpSpPr/>
          <p:nvPr/>
        </p:nvGrpSpPr>
        <p:grpSpPr>
          <a:xfrm>
            <a:off x="5596273" y="4988512"/>
            <a:ext cx="508473" cy="306353"/>
            <a:chOff x="982462" y="3295743"/>
            <a:chExt cx="508473" cy="336988"/>
          </a:xfrm>
        </p:grpSpPr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3D04B13-C771-476A-A282-304F59FFABB7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9DA7884-9EE5-49FF-8F57-AC1584621B0A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9FCD99E-64BB-4DA5-A3E4-321CAA156207}"/>
              </a:ext>
            </a:extLst>
          </p:cNvPr>
          <p:cNvGrpSpPr/>
          <p:nvPr/>
        </p:nvGrpSpPr>
        <p:grpSpPr>
          <a:xfrm>
            <a:off x="4402000" y="4932861"/>
            <a:ext cx="508473" cy="306353"/>
            <a:chOff x="982462" y="3295743"/>
            <a:chExt cx="508473" cy="336988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7E3219EB-2EBB-443A-B879-20FA8A685322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C13EF12-CD7A-4F44-898C-C50BDA7655A1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6DD3173-68A6-4F40-A9FA-723DBFE88E00}"/>
              </a:ext>
            </a:extLst>
          </p:cNvPr>
          <p:cNvGrpSpPr/>
          <p:nvPr/>
        </p:nvGrpSpPr>
        <p:grpSpPr>
          <a:xfrm>
            <a:off x="3335200" y="4987397"/>
            <a:ext cx="508473" cy="306353"/>
            <a:chOff x="982462" y="3295743"/>
            <a:chExt cx="508473" cy="336988"/>
          </a:xfrm>
        </p:grpSpPr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AA0A3FB-4D71-414D-B0EA-0F1F15769DB7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C18C854-43B6-4373-B07E-EE4988999654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81035DE-F3D2-46EE-BAB0-EECAF0601261}"/>
              </a:ext>
            </a:extLst>
          </p:cNvPr>
          <p:cNvGrpSpPr/>
          <p:nvPr/>
        </p:nvGrpSpPr>
        <p:grpSpPr>
          <a:xfrm>
            <a:off x="2192200" y="4987397"/>
            <a:ext cx="508473" cy="306353"/>
            <a:chOff x="982462" y="3295743"/>
            <a:chExt cx="508473" cy="336988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8F479901-6D3B-4A1A-9A26-6FCBFE4EF685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6B25235-10CD-44C5-80EF-996F918072AB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08B1311-C0EE-46BF-A3AD-B86660EBE5E2}"/>
              </a:ext>
            </a:extLst>
          </p:cNvPr>
          <p:cNvGrpSpPr/>
          <p:nvPr/>
        </p:nvGrpSpPr>
        <p:grpSpPr>
          <a:xfrm>
            <a:off x="1024273" y="4987397"/>
            <a:ext cx="508473" cy="306353"/>
            <a:chOff x="982462" y="3295743"/>
            <a:chExt cx="508473" cy="336988"/>
          </a:xfrm>
        </p:grpSpPr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0AEB8721-C402-42B3-A440-5E40D375783F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0D59115-51DE-4AA2-A34B-184947C3168D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1F7FCA-7240-4A0F-853C-7E4FEBE9B7C7}"/>
              </a:ext>
            </a:extLst>
          </p:cNvPr>
          <p:cNvGrpSpPr/>
          <p:nvPr/>
        </p:nvGrpSpPr>
        <p:grpSpPr>
          <a:xfrm>
            <a:off x="5739927" y="4419600"/>
            <a:ext cx="481222" cy="261610"/>
            <a:chOff x="5739927" y="4419600"/>
            <a:chExt cx="481222" cy="26161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B112F48-017D-4A24-9A53-87165ABCEAE0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25BD54-A37E-433D-9992-6AF1921920E6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B606E14-2FFF-44F7-AFB1-8C89D5484F7D}"/>
              </a:ext>
            </a:extLst>
          </p:cNvPr>
          <p:cNvGrpSpPr/>
          <p:nvPr/>
        </p:nvGrpSpPr>
        <p:grpSpPr>
          <a:xfrm>
            <a:off x="4547978" y="4392195"/>
            <a:ext cx="481222" cy="261610"/>
            <a:chOff x="5739927" y="4419600"/>
            <a:chExt cx="481222" cy="261610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FB19A69-FC83-40F0-A434-816D3EF2488B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697644D7-1EA0-4814-9C27-AF1113DB22D4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69ECA9F-22C3-4516-A9F8-3E2DA6809432}"/>
              </a:ext>
            </a:extLst>
          </p:cNvPr>
          <p:cNvGrpSpPr/>
          <p:nvPr/>
        </p:nvGrpSpPr>
        <p:grpSpPr>
          <a:xfrm>
            <a:off x="3404978" y="4392195"/>
            <a:ext cx="481222" cy="261610"/>
            <a:chOff x="5739927" y="4419600"/>
            <a:chExt cx="481222" cy="261610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6FD3945-D74D-4A8C-8BDA-65A60BC294E5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24FF631-6D33-405A-959A-B7234593F338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A537DEE-BE06-498A-9F07-8730BB0CCA12}"/>
              </a:ext>
            </a:extLst>
          </p:cNvPr>
          <p:cNvGrpSpPr/>
          <p:nvPr/>
        </p:nvGrpSpPr>
        <p:grpSpPr>
          <a:xfrm>
            <a:off x="2261978" y="4392195"/>
            <a:ext cx="481222" cy="261610"/>
            <a:chOff x="5739927" y="4419600"/>
            <a:chExt cx="481222" cy="261610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ABEB58B-02EE-4A1F-A40F-D0EAF88FA7C7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772D969-40D9-4F1F-861E-EFC0E78C10E9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1B9CFF3-E2A1-4A41-85BF-93D55DCBC7BB}"/>
              </a:ext>
            </a:extLst>
          </p:cNvPr>
          <p:cNvGrpSpPr/>
          <p:nvPr/>
        </p:nvGrpSpPr>
        <p:grpSpPr>
          <a:xfrm>
            <a:off x="1084556" y="4419600"/>
            <a:ext cx="481222" cy="261610"/>
            <a:chOff x="5739927" y="4419600"/>
            <a:chExt cx="481222" cy="261610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3406E4C-8E5E-4F04-8141-4E36702B374F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5260683-D13E-4FC5-85E0-D1F87EDE0BC7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9B3663-5ABD-00B4-2C1C-94D0FB64B0F8}"/>
              </a:ext>
            </a:extLst>
          </p:cNvPr>
          <p:cNvSpPr txBox="1"/>
          <p:nvPr/>
        </p:nvSpPr>
        <p:spPr>
          <a:xfrm>
            <a:off x="430348" y="5879068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cat           jumped       over             the              dog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7962B-CB45-351B-B91F-365A920E3E0F}"/>
              </a:ext>
            </a:extLst>
          </p:cNvPr>
          <p:cNvSpPr txBox="1"/>
          <p:nvPr/>
        </p:nvSpPr>
        <p:spPr>
          <a:xfrm>
            <a:off x="457200" y="290726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UG              G               </a:t>
            </a:r>
            <a:r>
              <a:rPr lang="en-US" dirty="0" err="1"/>
              <a:t>G</a:t>
            </a:r>
            <a:r>
              <a:rPr lang="en-US" dirty="0"/>
              <a:t>              UG             </a:t>
            </a:r>
            <a:r>
              <a:rPr lang="en-US" dirty="0" err="1"/>
              <a:t>UG</a:t>
            </a:r>
            <a:r>
              <a:rPr lang="en-US" dirty="0"/>
              <a:t>              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RNN’s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" y="1040749"/>
            <a:ext cx="7908925" cy="195421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RNNs can be hence trained using “backpropagation through time”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Can be viewed as applying normal backprop to the unrolled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5EFE9F-1D80-4C5E-9D1A-1183790DC6CA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7180146" y="2703895"/>
            <a:ext cx="16017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itchFamily="34" charset="0"/>
              </a:rPr>
              <a:t>training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41992" name="TextBox 11"/>
          <p:cNvSpPr txBox="1">
            <a:spLocks noChangeArrowheads="1"/>
          </p:cNvSpPr>
          <p:nvPr/>
        </p:nvSpPr>
        <p:spPr bwMode="auto">
          <a:xfrm>
            <a:off x="7321978" y="5625285"/>
            <a:ext cx="16017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itchFamily="34" charset="0"/>
              </a:rPr>
              <a:t>training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itchFamily="34" charset="0"/>
              </a:rPr>
              <a:t>inputs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F9DEDD-5247-4488-9B6B-BC3AB53F7886}"/>
              </a:ext>
            </a:extLst>
          </p:cNvPr>
          <p:cNvGrpSpPr/>
          <p:nvPr/>
        </p:nvGrpSpPr>
        <p:grpSpPr>
          <a:xfrm>
            <a:off x="304800" y="3260693"/>
            <a:ext cx="879022" cy="2590800"/>
            <a:chOff x="1219200" y="2514600"/>
            <a:chExt cx="879022" cy="25908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F7FAA6-6E76-452B-A5E7-8F3E85A5D6AB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DBAA79-5B26-4CEF-8912-DCB6476DE335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69E07D-18F4-4DE8-96B4-636598DC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5C6247-F5A1-49F7-A568-8DE3FFF271C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B86114-3854-44DB-90E7-58B256FA14B2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1FA0C1-B93E-4BA6-94C1-82D9CC63B4B5}"/>
              </a:ext>
            </a:extLst>
          </p:cNvPr>
          <p:cNvGrpSpPr/>
          <p:nvPr/>
        </p:nvGrpSpPr>
        <p:grpSpPr>
          <a:xfrm>
            <a:off x="1483178" y="3260693"/>
            <a:ext cx="879022" cy="2590800"/>
            <a:chOff x="1219200" y="2514600"/>
            <a:chExt cx="879022" cy="25908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18A35D-A29F-4ED3-A8B8-24D4044C899E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A513FD9-3ED3-4440-96D0-DAAC1682FCA6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4DB193D-BD2C-4CF2-B264-AF60BC31F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C24959-1E1B-4088-BABC-8EF0C00D046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4C06D4-25D9-485E-B5B8-38877E47FF43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3CA0-9F3C-44B4-ACB0-A88C49752180}"/>
              </a:ext>
            </a:extLst>
          </p:cNvPr>
          <p:cNvGrpSpPr/>
          <p:nvPr/>
        </p:nvGrpSpPr>
        <p:grpSpPr>
          <a:xfrm>
            <a:off x="2667000" y="3260693"/>
            <a:ext cx="879022" cy="2590800"/>
            <a:chOff x="1219200" y="2514600"/>
            <a:chExt cx="879022" cy="2590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D61476-527A-4046-B1EA-816264346C24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66E2F0-D2AC-4EA6-BF35-988809A445D3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FF73851-DA22-4F47-8E13-FE1138A87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66B71B8-FB43-4871-BC72-52D69179856B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11C3F61-4E77-481E-BB91-FFC65B974AF0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1F41D1-89FB-4892-937C-2987F838193F}"/>
              </a:ext>
            </a:extLst>
          </p:cNvPr>
          <p:cNvGrpSpPr/>
          <p:nvPr/>
        </p:nvGrpSpPr>
        <p:grpSpPr>
          <a:xfrm>
            <a:off x="3769178" y="3260693"/>
            <a:ext cx="879022" cy="2590800"/>
            <a:chOff x="1219200" y="2514600"/>
            <a:chExt cx="879022" cy="25908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28ED31-2FE3-4611-A872-60475F1DDF26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B61161-B9D8-4C21-AC36-006FC0D1A0A5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D64EED-9654-4EF3-8692-A64750776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8E108B-3846-49C3-A1BA-8C459CFC4580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CA22B49-0D20-4E50-B08C-898AD375B2E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9E04D0-C9FD-4076-B85E-4FCF48479587}"/>
              </a:ext>
            </a:extLst>
          </p:cNvPr>
          <p:cNvGrpSpPr/>
          <p:nvPr/>
        </p:nvGrpSpPr>
        <p:grpSpPr>
          <a:xfrm>
            <a:off x="4947556" y="3260693"/>
            <a:ext cx="879022" cy="2590800"/>
            <a:chOff x="1219200" y="2514600"/>
            <a:chExt cx="879022" cy="259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7F8EFC4-2D71-49BC-ADF0-DE80BFBB5829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61972A-3B70-4AE8-89E6-34712F2EEF77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22B316-1D34-413C-AA55-F0B316C10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7B8CA2C-7725-47E6-8EC8-A143C8A5BE9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06D9ADC-BE70-4D07-BADD-73D7D45203CE}"/>
                </a:ext>
              </a:extLst>
            </p:cNvPr>
            <p:cNvCxnSpPr>
              <a:cxnSpLocks/>
              <a:stCxn id="58" idx="0"/>
              <a:endCxn id="59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55B02E-C4FD-4C10-A221-1AE45F740D16}"/>
              </a:ext>
            </a:extLst>
          </p:cNvPr>
          <p:cNvGrpSpPr/>
          <p:nvPr/>
        </p:nvGrpSpPr>
        <p:grpSpPr>
          <a:xfrm>
            <a:off x="6131378" y="3260693"/>
            <a:ext cx="879022" cy="2590800"/>
            <a:chOff x="1219200" y="2514600"/>
            <a:chExt cx="879022" cy="2590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3FA0FD-8174-45DF-B8A9-AA186690C32E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3DD7A58-0D11-40DE-84A8-8617E42AE266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D164123-F7A8-4B0A-8791-55910E47C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4D31621-9A76-419C-87FC-CC0C0680E9CF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60445B8-5B39-4CE1-A371-6EDDFABBEB8A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56A75C-42C9-465A-89DD-BB8C4CE32C1F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1183822" y="4732306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10F0DD-3F6E-41FB-B6DB-474146B041FE}"/>
              </a:ext>
            </a:extLst>
          </p:cNvPr>
          <p:cNvCxnSpPr/>
          <p:nvPr/>
        </p:nvCxnSpPr>
        <p:spPr>
          <a:xfrm>
            <a:off x="2362200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076D08-062F-45A1-809B-F2FD37C7B698}"/>
              </a:ext>
            </a:extLst>
          </p:cNvPr>
          <p:cNvCxnSpPr/>
          <p:nvPr/>
        </p:nvCxnSpPr>
        <p:spPr>
          <a:xfrm>
            <a:off x="3469822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7DEEB30-ED8A-45A6-8C4D-FB64A28FB004}"/>
              </a:ext>
            </a:extLst>
          </p:cNvPr>
          <p:cNvCxnSpPr/>
          <p:nvPr/>
        </p:nvCxnSpPr>
        <p:spPr>
          <a:xfrm>
            <a:off x="4648200" y="4735127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1F647F-B8A5-4E37-9ADE-05FE62BC7932}"/>
              </a:ext>
            </a:extLst>
          </p:cNvPr>
          <p:cNvCxnSpPr/>
          <p:nvPr/>
        </p:nvCxnSpPr>
        <p:spPr>
          <a:xfrm>
            <a:off x="5826712" y="4731425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B44357-7713-44B9-A114-7A97DD2DDF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64141" y="6300487"/>
            <a:ext cx="4119562" cy="269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8">
            <a:extLst>
              <a:ext uri="{FF2B5EF4-FFF2-40B4-BE49-F238E27FC236}">
                <a16:creationId xmlns:a16="http://schemas.microsoft.com/office/drawing/2014/main" id="{C649DA9E-1DAB-48A7-99B9-75E02A7A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358" y="6248400"/>
            <a:ext cx="371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itchFamily="34" charset="0"/>
              </a:rPr>
              <a:t>backpropagated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0DA9E-997F-16BA-1AA6-A94A8BC012F6}"/>
              </a:ext>
            </a:extLst>
          </p:cNvPr>
          <p:cNvSpPr txBox="1"/>
          <p:nvPr/>
        </p:nvSpPr>
        <p:spPr>
          <a:xfrm>
            <a:off x="457200" y="290726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UG              G               </a:t>
            </a:r>
            <a:r>
              <a:rPr lang="en-US" dirty="0" err="1"/>
              <a:t>G</a:t>
            </a:r>
            <a:r>
              <a:rPr lang="en-US" dirty="0"/>
              <a:t>              UG             </a:t>
            </a:r>
            <a:r>
              <a:rPr lang="en-US" dirty="0" err="1"/>
              <a:t>UG</a:t>
            </a:r>
            <a:r>
              <a:rPr lang="en-US" dirty="0"/>
              <a:t>               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F87CA-B67A-6EE0-86E8-86B0E3B2701E}"/>
              </a:ext>
            </a:extLst>
          </p:cNvPr>
          <p:cNvSpPr txBox="1"/>
          <p:nvPr/>
        </p:nvSpPr>
        <p:spPr>
          <a:xfrm>
            <a:off x="430348" y="5879068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cat           jumped       over             the              dog</a:t>
            </a:r>
          </a:p>
        </p:txBody>
      </p:sp>
    </p:spTree>
    <p:extLst>
      <p:ext uri="{BB962C8B-B14F-4D97-AF65-F5344CB8AC3E}">
        <p14:creationId xmlns:p14="http://schemas.microsoft.com/office/powerpoint/2010/main" val="262814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095E-02AA-4D5A-89C7-53844B7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ABAA-2257-46C4-A66B-5EB4F714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error gradients are calculated for the sequence and then summed for each weight</a:t>
            </a:r>
          </a:p>
          <a:p>
            <a:r>
              <a:rPr lang="en-US" dirty="0"/>
              <a:t>The summed error gradient for a weight is used to update the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085B-346F-469B-81FD-AFA48458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00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RNN’s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" y="1040749"/>
            <a:ext cx="7908925" cy="1954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output may not be a sequence but a single value </a:t>
            </a:r>
          </a:p>
          <a:p>
            <a:pPr lvl="1"/>
            <a:r>
              <a:rPr lang="en-US" dirty="0"/>
              <a:t>In this case, error will be calculated only at the end of the sequence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8956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5EFE9F-1D80-4C5E-9D1A-1183790DC6CA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F9DEDD-5247-4488-9B6B-BC3AB53F7886}"/>
              </a:ext>
            </a:extLst>
          </p:cNvPr>
          <p:cNvGrpSpPr/>
          <p:nvPr/>
        </p:nvGrpSpPr>
        <p:grpSpPr>
          <a:xfrm>
            <a:off x="304800" y="3260693"/>
            <a:ext cx="879022" cy="2590800"/>
            <a:chOff x="1219200" y="2514600"/>
            <a:chExt cx="879022" cy="25908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F7FAA6-6E76-452B-A5E7-8F3E85A5D6AB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DBAA79-5B26-4CEF-8912-DCB6476DE335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69E07D-18F4-4DE8-96B4-636598DC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5C6247-F5A1-49F7-A568-8DE3FFF271C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B86114-3854-44DB-90E7-58B256FA14B2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5E21EC-0C5F-4461-9B8A-4501E31FE204}"/>
              </a:ext>
            </a:extLst>
          </p:cNvPr>
          <p:cNvGrpSpPr/>
          <p:nvPr/>
        </p:nvGrpSpPr>
        <p:grpSpPr>
          <a:xfrm>
            <a:off x="1483178" y="3260693"/>
            <a:ext cx="879022" cy="2590800"/>
            <a:chOff x="1219200" y="2514600"/>
            <a:chExt cx="879022" cy="2590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CB338C-AB00-4C9D-8573-3C2AA6DC1B9E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24FE81-9394-4120-B60C-7DB80051042D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42EA957-F2EC-4E9B-818C-22F9CB18E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CADB01F-A87D-4FFF-A1B0-6DC8A7B3CB29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EF0ACD8-658F-48E0-8354-1BA1CB3A529F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D51AC9-7F35-445B-B7C8-A3F5259A310C}"/>
              </a:ext>
            </a:extLst>
          </p:cNvPr>
          <p:cNvCxnSpPr>
            <a:endCxn id="81" idx="1"/>
          </p:cNvCxnSpPr>
          <p:nvPr/>
        </p:nvCxnSpPr>
        <p:spPr>
          <a:xfrm>
            <a:off x="1183822" y="4732306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D4A544-2430-47CA-8D4D-FDAB04EC7630}"/>
              </a:ext>
            </a:extLst>
          </p:cNvPr>
          <p:cNvGrpSpPr/>
          <p:nvPr/>
        </p:nvGrpSpPr>
        <p:grpSpPr>
          <a:xfrm>
            <a:off x="2667000" y="3260693"/>
            <a:ext cx="879022" cy="2590800"/>
            <a:chOff x="1219200" y="2514600"/>
            <a:chExt cx="879022" cy="2590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9D86F6-DFB4-4993-B617-DF58E40D0B97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958A85E-D171-4252-8CD1-DF40EBF02E7B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64B276B-B29B-42E9-A76C-1FBD2971C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59BC13F-5D4E-4D03-90A6-BA995BDF14C5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3DA690E-FE57-474F-BDB2-48B51D483C1E}"/>
                </a:ext>
              </a:extLst>
            </p:cNvPr>
            <p:cNvCxnSpPr>
              <a:cxnSpLocks/>
              <a:stCxn id="95" idx="0"/>
              <a:endCxn id="96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296DCE-4567-44A1-9902-51C6D7EFADB2}"/>
              </a:ext>
            </a:extLst>
          </p:cNvPr>
          <p:cNvCxnSpPr/>
          <p:nvPr/>
        </p:nvCxnSpPr>
        <p:spPr>
          <a:xfrm>
            <a:off x="2362200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64C83F-A485-4004-B229-E6C237636620}"/>
              </a:ext>
            </a:extLst>
          </p:cNvPr>
          <p:cNvGrpSpPr/>
          <p:nvPr/>
        </p:nvGrpSpPr>
        <p:grpSpPr>
          <a:xfrm>
            <a:off x="3769178" y="3260693"/>
            <a:ext cx="879022" cy="2590800"/>
            <a:chOff x="1219200" y="2514600"/>
            <a:chExt cx="879022" cy="25908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310A75C-D764-4968-BA0C-0D7CDB84ACD3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AC84B89-B65A-442C-9C9A-076062A7DF8B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35428B1-FB5A-4AE3-9BF5-7E08276D4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44EF986-41AC-4214-AB74-28F7EA203699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2B3E193-348A-4092-8F1F-946F4D9D177F}"/>
                </a:ext>
              </a:extLst>
            </p:cNvPr>
            <p:cNvCxnSpPr>
              <a:cxnSpLocks/>
              <a:stCxn id="111" idx="0"/>
              <a:endCxn id="112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4BDC-FB28-492B-B4E0-8A9086A0DD86}"/>
              </a:ext>
            </a:extLst>
          </p:cNvPr>
          <p:cNvCxnSpPr/>
          <p:nvPr/>
        </p:nvCxnSpPr>
        <p:spPr>
          <a:xfrm>
            <a:off x="3469822" y="4740303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FACC61C-0009-496A-8D17-5FB95A3A98AF}"/>
              </a:ext>
            </a:extLst>
          </p:cNvPr>
          <p:cNvGrpSpPr/>
          <p:nvPr/>
        </p:nvGrpSpPr>
        <p:grpSpPr>
          <a:xfrm>
            <a:off x="4947556" y="3260693"/>
            <a:ext cx="879022" cy="2590800"/>
            <a:chOff x="1219200" y="2514600"/>
            <a:chExt cx="879022" cy="25908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32745F-439C-4110-B8FA-1F88A1F2FAE2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3A4F01-F6BF-495B-9C72-60916CAC724F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53326F-DB0B-442D-8CB9-076A210C9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81AE1CC-F746-410D-833B-9B508DFDC983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8F14E92-D164-4DEE-9277-C87C648A9D95}"/>
                </a:ext>
              </a:extLst>
            </p:cNvPr>
            <p:cNvCxnSpPr>
              <a:cxnSpLocks/>
              <a:stCxn id="127" idx="0"/>
              <a:endCxn id="128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5670851-DF3C-4B8D-9989-3612909666D6}"/>
              </a:ext>
            </a:extLst>
          </p:cNvPr>
          <p:cNvCxnSpPr/>
          <p:nvPr/>
        </p:nvCxnSpPr>
        <p:spPr>
          <a:xfrm>
            <a:off x="4648200" y="4735127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F34D50D-86F3-4A4D-846B-2CBF56BC58A0}"/>
              </a:ext>
            </a:extLst>
          </p:cNvPr>
          <p:cNvGrpSpPr/>
          <p:nvPr/>
        </p:nvGrpSpPr>
        <p:grpSpPr>
          <a:xfrm>
            <a:off x="6131378" y="3260693"/>
            <a:ext cx="879022" cy="2590800"/>
            <a:chOff x="1219200" y="2514600"/>
            <a:chExt cx="879022" cy="25908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5C5DBE3-2DAF-444A-929C-F1F80DA51F0C}"/>
                </a:ext>
              </a:extLst>
            </p:cNvPr>
            <p:cNvSpPr/>
            <p:nvPr/>
          </p:nvSpPr>
          <p:spPr>
            <a:xfrm>
              <a:off x="1219200" y="3695700"/>
              <a:ext cx="879022" cy="58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FDF9D01-216A-49B0-B2F8-16C58A66072E}"/>
                </a:ext>
              </a:extLst>
            </p:cNvPr>
            <p:cNvSpPr/>
            <p:nvPr/>
          </p:nvSpPr>
          <p:spPr>
            <a:xfrm>
              <a:off x="1219200" y="2895600"/>
              <a:ext cx="879022" cy="488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EF8DE4C-AB5B-4432-B987-A3006616F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2514600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E5CBC81-36C9-404B-929E-4B4FB6E32066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1658711" y="4276726"/>
              <a:ext cx="0" cy="82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AB99C5F-41E2-4F14-A67B-F5E690596F50}"/>
                </a:ext>
              </a:extLst>
            </p:cNvPr>
            <p:cNvCxnSpPr>
              <a:cxnSpLocks/>
              <a:stCxn id="143" idx="0"/>
              <a:endCxn id="144" idx="2"/>
            </p:cNvCxnSpPr>
            <p:nvPr/>
          </p:nvCxnSpPr>
          <p:spPr>
            <a:xfrm flipV="1">
              <a:off x="1658711" y="3384511"/>
              <a:ext cx="0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AFCC7DC-4A99-452D-8864-695551B8E8A9}"/>
              </a:ext>
            </a:extLst>
          </p:cNvPr>
          <p:cNvCxnSpPr/>
          <p:nvPr/>
        </p:nvCxnSpPr>
        <p:spPr>
          <a:xfrm>
            <a:off x="5826712" y="4731425"/>
            <a:ext cx="2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90DA45C-25BC-441C-A12F-C9A59E7D4066}"/>
              </a:ext>
            </a:extLst>
          </p:cNvPr>
          <p:cNvGrpSpPr/>
          <p:nvPr/>
        </p:nvGrpSpPr>
        <p:grpSpPr>
          <a:xfrm>
            <a:off x="6705600" y="4118767"/>
            <a:ext cx="508473" cy="306353"/>
            <a:chOff x="982462" y="3295743"/>
            <a:chExt cx="508473" cy="336988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9F7073D-D995-492F-83CC-57417831F521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241CBF3-84C1-4D0E-9B18-C5283FE7646D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87059DB-3C22-4D28-9A3B-D16666B7E2A9}"/>
              </a:ext>
            </a:extLst>
          </p:cNvPr>
          <p:cNvGrpSpPr/>
          <p:nvPr/>
        </p:nvGrpSpPr>
        <p:grpSpPr>
          <a:xfrm>
            <a:off x="6703893" y="5018769"/>
            <a:ext cx="508473" cy="306353"/>
            <a:chOff x="982462" y="3295743"/>
            <a:chExt cx="508473" cy="336988"/>
          </a:xfrm>
        </p:grpSpPr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3D27124-8B7E-44F4-A7D6-FE2C67EA509B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36D3AC-FBC5-4800-A177-EB9FBA5D1388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85B22DC-D549-4D22-B3CE-CE0E977FDD82}"/>
              </a:ext>
            </a:extLst>
          </p:cNvPr>
          <p:cNvGrpSpPr/>
          <p:nvPr/>
        </p:nvGrpSpPr>
        <p:grpSpPr>
          <a:xfrm>
            <a:off x="5596273" y="4988512"/>
            <a:ext cx="508473" cy="306353"/>
            <a:chOff x="982462" y="3295743"/>
            <a:chExt cx="508473" cy="336988"/>
          </a:xfrm>
        </p:grpSpPr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3D04B13-C771-476A-A282-304F59FFABB7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9DA7884-9EE5-49FF-8F57-AC1584621B0A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9FCD99E-64BB-4DA5-A3E4-321CAA156207}"/>
              </a:ext>
            </a:extLst>
          </p:cNvPr>
          <p:cNvGrpSpPr/>
          <p:nvPr/>
        </p:nvGrpSpPr>
        <p:grpSpPr>
          <a:xfrm>
            <a:off x="4402000" y="4932861"/>
            <a:ext cx="508473" cy="306353"/>
            <a:chOff x="982462" y="3295743"/>
            <a:chExt cx="508473" cy="336988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7E3219EB-2EBB-443A-B879-20FA8A685322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C13EF12-CD7A-4F44-898C-C50BDA7655A1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6DD3173-68A6-4F40-A9FA-723DBFE88E00}"/>
              </a:ext>
            </a:extLst>
          </p:cNvPr>
          <p:cNvGrpSpPr/>
          <p:nvPr/>
        </p:nvGrpSpPr>
        <p:grpSpPr>
          <a:xfrm>
            <a:off x="3335200" y="4987397"/>
            <a:ext cx="508473" cy="306353"/>
            <a:chOff x="982462" y="3295743"/>
            <a:chExt cx="508473" cy="336988"/>
          </a:xfrm>
        </p:grpSpPr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AA0A3FB-4D71-414D-B0EA-0F1F15769DB7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C18C854-43B6-4373-B07E-EE4988999654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81035DE-F3D2-46EE-BAB0-EECAF0601261}"/>
              </a:ext>
            </a:extLst>
          </p:cNvPr>
          <p:cNvGrpSpPr/>
          <p:nvPr/>
        </p:nvGrpSpPr>
        <p:grpSpPr>
          <a:xfrm>
            <a:off x="2192200" y="4987397"/>
            <a:ext cx="508473" cy="306353"/>
            <a:chOff x="982462" y="3295743"/>
            <a:chExt cx="508473" cy="336988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8F479901-6D3B-4A1A-9A26-6FCBFE4EF685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6B25235-10CD-44C5-80EF-996F918072AB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08B1311-C0EE-46BF-A3AD-B86660EBE5E2}"/>
              </a:ext>
            </a:extLst>
          </p:cNvPr>
          <p:cNvGrpSpPr/>
          <p:nvPr/>
        </p:nvGrpSpPr>
        <p:grpSpPr>
          <a:xfrm>
            <a:off x="1024273" y="4987397"/>
            <a:ext cx="508473" cy="306353"/>
            <a:chOff x="982462" y="3295743"/>
            <a:chExt cx="508473" cy="336988"/>
          </a:xfrm>
        </p:grpSpPr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0AEB8721-C402-42B3-A440-5E40D375783F}"/>
                </a:ext>
              </a:extLst>
            </p:cNvPr>
            <p:cNvCxnSpPr/>
            <p:nvPr/>
          </p:nvCxnSpPr>
          <p:spPr>
            <a:xfrm>
              <a:off x="990600" y="3331307"/>
              <a:ext cx="0" cy="3014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0D59115-51DE-4AA2-A34B-184947C3168D}"/>
                </a:ext>
              </a:extLst>
            </p:cNvPr>
            <p:cNvSpPr txBox="1"/>
            <p:nvPr/>
          </p:nvSpPr>
          <p:spPr>
            <a:xfrm>
              <a:off x="982462" y="329574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1F7FCA-7240-4A0F-853C-7E4FEBE9B7C7}"/>
              </a:ext>
            </a:extLst>
          </p:cNvPr>
          <p:cNvGrpSpPr/>
          <p:nvPr/>
        </p:nvGrpSpPr>
        <p:grpSpPr>
          <a:xfrm>
            <a:off x="5739927" y="4419600"/>
            <a:ext cx="481222" cy="261610"/>
            <a:chOff x="5739927" y="4419600"/>
            <a:chExt cx="481222" cy="26161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B112F48-017D-4A24-9A53-87165ABCEAE0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25BD54-A37E-433D-9992-6AF1921920E6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B606E14-2FFF-44F7-AFB1-8C89D5484F7D}"/>
              </a:ext>
            </a:extLst>
          </p:cNvPr>
          <p:cNvGrpSpPr/>
          <p:nvPr/>
        </p:nvGrpSpPr>
        <p:grpSpPr>
          <a:xfrm>
            <a:off x="4547978" y="4392195"/>
            <a:ext cx="481222" cy="261610"/>
            <a:chOff x="5739927" y="4419600"/>
            <a:chExt cx="481222" cy="261610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FB19A69-FC83-40F0-A434-816D3EF2488B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697644D7-1EA0-4814-9C27-AF1113DB22D4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69ECA9F-22C3-4516-A9F8-3E2DA6809432}"/>
              </a:ext>
            </a:extLst>
          </p:cNvPr>
          <p:cNvGrpSpPr/>
          <p:nvPr/>
        </p:nvGrpSpPr>
        <p:grpSpPr>
          <a:xfrm>
            <a:off x="3404978" y="4392195"/>
            <a:ext cx="481222" cy="261610"/>
            <a:chOff x="5739927" y="4419600"/>
            <a:chExt cx="481222" cy="261610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6FD3945-D74D-4A8C-8BDA-65A60BC294E5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24FF631-6D33-405A-959A-B7234593F338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A537DEE-BE06-498A-9F07-8730BB0CCA12}"/>
              </a:ext>
            </a:extLst>
          </p:cNvPr>
          <p:cNvGrpSpPr/>
          <p:nvPr/>
        </p:nvGrpSpPr>
        <p:grpSpPr>
          <a:xfrm>
            <a:off x="2261978" y="4392195"/>
            <a:ext cx="481222" cy="261610"/>
            <a:chOff x="5739927" y="4419600"/>
            <a:chExt cx="481222" cy="261610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ABEB58B-02EE-4A1F-A40F-D0EAF88FA7C7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772D969-40D9-4F1F-861E-EFC0E78C10E9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1B9CFF3-E2A1-4A41-85BF-93D55DCBC7BB}"/>
              </a:ext>
            </a:extLst>
          </p:cNvPr>
          <p:cNvGrpSpPr/>
          <p:nvPr/>
        </p:nvGrpSpPr>
        <p:grpSpPr>
          <a:xfrm>
            <a:off x="1084556" y="4419600"/>
            <a:ext cx="481222" cy="261610"/>
            <a:chOff x="5739927" y="4419600"/>
            <a:chExt cx="481222" cy="261610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3406E4C-8E5E-4F04-8141-4E36702B374F}"/>
                </a:ext>
              </a:extLst>
            </p:cNvPr>
            <p:cNvSpPr txBox="1"/>
            <p:nvPr/>
          </p:nvSpPr>
          <p:spPr>
            <a:xfrm>
              <a:off x="5739927" y="4419600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error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5260683-D13E-4FC5-85E0-D1F87EDE0BC7}"/>
                </a:ext>
              </a:extLst>
            </p:cNvPr>
            <p:cNvCxnSpPr/>
            <p:nvPr/>
          </p:nvCxnSpPr>
          <p:spPr>
            <a:xfrm flipH="1">
              <a:off x="5840891" y="4648200"/>
              <a:ext cx="2780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9B3663-5ABD-00B4-2C1C-94D0FB64B0F8}"/>
              </a:ext>
            </a:extLst>
          </p:cNvPr>
          <p:cNvSpPr txBox="1"/>
          <p:nvPr/>
        </p:nvSpPr>
        <p:spPr>
          <a:xfrm>
            <a:off x="430348" y="5879068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cat           jumped       over             the              dog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7962B-CB45-351B-B91F-365A920E3E0F}"/>
              </a:ext>
            </a:extLst>
          </p:cNvPr>
          <p:cNvSpPr txBox="1"/>
          <p:nvPr/>
        </p:nvSpPr>
        <p:spPr>
          <a:xfrm>
            <a:off x="6406477" y="28802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4659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619C-D964-49B9-87AE-CD79948F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E6B8-FB7A-40EC-A73E-C1844272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Recall backpropagation weight update rules with logistic activation function:</a:t>
            </a:r>
          </a:p>
          <a:p>
            <a:pPr eaLnBrk="1" hangingPunct="1"/>
            <a:r>
              <a:rPr lang="en-US" altLang="en-US" dirty="0"/>
              <a:t>Each weight is changed by: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where </a:t>
            </a:r>
            <a:r>
              <a:rPr lang="el-GR" altLang="en-US" dirty="0">
                <a:cs typeface="Times New Roman" pitchFamily="18" charset="0"/>
              </a:rPr>
              <a:t>η</a:t>
            </a:r>
            <a:r>
              <a:rPr lang="en-US" altLang="en-US" dirty="0">
                <a:cs typeface="Times New Roman" pitchFamily="18" charset="0"/>
              </a:rPr>
              <a:t> is a constant called the learning rate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    </a:t>
            </a:r>
            <a:r>
              <a:rPr lang="en-US" altLang="en-US" i="1" dirty="0" err="1">
                <a:cs typeface="Times New Roman" pitchFamily="18" charset="0"/>
              </a:rPr>
              <a:t>t</a:t>
            </a:r>
            <a:r>
              <a:rPr lang="en-US" altLang="en-US" i="1" baseline="-25000" dirty="0" err="1">
                <a:cs typeface="Times New Roman" pitchFamily="18" charset="0"/>
              </a:rPr>
              <a:t>j</a:t>
            </a:r>
            <a:r>
              <a:rPr lang="en-US" altLang="en-US" dirty="0">
                <a:cs typeface="Times New Roman" pitchFamily="18" charset="0"/>
              </a:rPr>
              <a:t> is the correct teacher output for unit </a:t>
            </a:r>
            <a:r>
              <a:rPr lang="en-US" altLang="en-US" i="1" dirty="0">
                <a:cs typeface="Times New Roman" pitchFamily="18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    </a:t>
            </a:r>
            <a:r>
              <a:rPr lang="el-GR" altLang="en-US" dirty="0">
                <a:cs typeface="Times New Roman" pitchFamily="18" charset="0"/>
              </a:rPr>
              <a:t>δ</a:t>
            </a:r>
            <a:r>
              <a:rPr lang="en-US" altLang="en-US" i="1" baseline="-25000" dirty="0">
                <a:cs typeface="Times New Roman" pitchFamily="18" charset="0"/>
              </a:rPr>
              <a:t>j</a:t>
            </a:r>
            <a:r>
              <a:rPr lang="en-US" altLang="en-US" dirty="0">
                <a:cs typeface="Times New Roman" pitchFamily="18" charset="0"/>
              </a:rPr>
              <a:t> is the error measure for unit </a:t>
            </a:r>
            <a:r>
              <a:rPr lang="en-US" altLang="en-US" i="1" dirty="0">
                <a:cs typeface="Times New Roman" pitchFamily="18" charset="0"/>
              </a:rPr>
              <a:t>j </a:t>
            </a:r>
            <a:r>
              <a:rPr lang="en-US" altLang="en-US" dirty="0">
                <a:cs typeface="Times New Roman" pitchFamily="18" charset="0"/>
              </a:rPr>
              <a:t>(as defined above)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BB42D-CDF4-48D4-8961-D88A202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EFDBF60-F64D-4598-A802-A11BB8D42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2438400"/>
          <a:ext cx="21097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41300" progId="Equation.3">
                  <p:embed/>
                </p:oleObj>
              </mc:Choice>
              <mc:Fallback>
                <p:oleObj name="Equation" r:id="rId2" imgW="787400" imgH="2413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DEFDBF60-F64D-4598-A802-A11BB8D42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438400"/>
                        <a:ext cx="21097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265E891-AA91-45D2-95AE-7B6CD8D0B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151187"/>
          <a:ext cx="6916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241300" progId="Equation.3">
                  <p:embed/>
                </p:oleObj>
              </mc:Choice>
              <mc:Fallback>
                <p:oleObj name="Equation" r:id="rId4" imgW="2895600" imgH="2413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265E891-AA91-45D2-95AE-7B6CD8D0B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151187"/>
                        <a:ext cx="6916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AE66488-A31B-45A7-B984-87C689C1C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686175"/>
          <a:ext cx="68278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368300" progId="Equation.3">
                  <p:embed/>
                </p:oleObj>
              </mc:Choice>
              <mc:Fallback>
                <p:oleObj name="Equation" r:id="rId6" imgW="2857500" imgH="3683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AE66488-A31B-45A7-B984-87C689C1C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86175"/>
                        <a:ext cx="68278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08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5C479F5-F4B6-45BE-8EE2-1CBEBC8FDBF5}"/>
              </a:ext>
            </a:extLst>
          </p:cNvPr>
          <p:cNvCxnSpPr/>
          <p:nvPr/>
        </p:nvCxnSpPr>
        <p:spPr>
          <a:xfrm>
            <a:off x="5029200" y="49530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757E11-854F-429B-BAF1-A97238FEE1DE}"/>
              </a:ext>
            </a:extLst>
          </p:cNvPr>
          <p:cNvCxnSpPr/>
          <p:nvPr/>
        </p:nvCxnSpPr>
        <p:spPr>
          <a:xfrm>
            <a:off x="3321270" y="50292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265C16C-4F2F-4720-B5E5-C0740176E757}"/>
              </a:ext>
            </a:extLst>
          </p:cNvPr>
          <p:cNvCxnSpPr/>
          <p:nvPr/>
        </p:nvCxnSpPr>
        <p:spPr>
          <a:xfrm>
            <a:off x="4191000" y="5001955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2431AD-38DF-4D94-9792-4374D00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2FBE-DDDA-4BE6-8158-160768F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C9B4A96B-8433-409E-9827-EC42A99B9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895475"/>
            <a:ext cx="498475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B202136-E2A1-4C97-96E6-5F38F3ED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85" y="1317534"/>
            <a:ext cx="828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0BFBAD-0763-408F-8763-CDE3EBED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714625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7324EE0-90BB-4643-B3F5-78D675A0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189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EEFB231-E72A-44D8-90EC-90053B9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7" y="189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6D1BA0D-50C3-475C-9853-AC3D0BB64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920875"/>
            <a:ext cx="1303338" cy="1014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577716C-2DBE-47C9-8EF5-E43D2EA59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37" y="192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FCA994C-FC33-4A8C-A8AF-603ED7E8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94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E0C15DE-9FA7-4F23-8C71-D4E33667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2" y="280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5284DF0-90E9-4B0C-B87C-00E2B4A5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81175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DB7C8B14-A3BC-4132-8E10-B4C9535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7" y="1781175"/>
            <a:ext cx="214313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6A219365-0E21-4680-9638-3DE3B19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7" y="280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1C5C7F80-CF98-46BF-82FE-B61898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80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id="{CCA5966F-6C65-4537-9512-701AB065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100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F7A25231-F9E5-4530-A19E-58F08C2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100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D932F036-83FE-4234-8327-EE70815E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6FB53-1F5D-4BB8-97F3-462DECC888D8}"/>
              </a:ext>
            </a:extLst>
          </p:cNvPr>
          <p:cNvCxnSpPr>
            <a:stCxn id="34" idx="4"/>
            <a:endCxn id="42" idx="0"/>
          </p:cNvCxnSpPr>
          <p:nvPr/>
        </p:nvCxnSpPr>
        <p:spPr>
          <a:xfrm flipH="1">
            <a:off x="3306763" y="30638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8100D-49BB-413A-8926-88FBBD3CB4D8}"/>
              </a:ext>
            </a:extLst>
          </p:cNvPr>
          <p:cNvCxnSpPr>
            <a:stCxn id="34" idx="6"/>
            <a:endCxn id="43" idx="0"/>
          </p:cNvCxnSpPr>
          <p:nvPr/>
        </p:nvCxnSpPr>
        <p:spPr>
          <a:xfrm>
            <a:off x="3417887" y="29368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D9FD5-8417-40D1-B2F8-F3954E9CAFFA}"/>
              </a:ext>
            </a:extLst>
          </p:cNvPr>
          <p:cNvCxnSpPr>
            <a:cxnSpLocks/>
          </p:cNvCxnSpPr>
          <p:nvPr/>
        </p:nvCxnSpPr>
        <p:spPr>
          <a:xfrm flipH="1">
            <a:off x="4196748" y="30003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66BC6E-4C04-47EF-A91B-2AE8534A3F94}"/>
              </a:ext>
            </a:extLst>
          </p:cNvPr>
          <p:cNvCxnSpPr>
            <a:stCxn id="37" idx="5"/>
            <a:endCxn id="44" idx="1"/>
          </p:cNvCxnSpPr>
          <p:nvPr/>
        </p:nvCxnSpPr>
        <p:spPr>
          <a:xfrm>
            <a:off x="4254865" y="30266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13CD2-A16B-4AD7-9BCE-23830279A029}"/>
              </a:ext>
            </a:extLst>
          </p:cNvPr>
          <p:cNvCxnSpPr>
            <a:stCxn id="38" idx="5"/>
            <a:endCxn id="43" idx="7"/>
          </p:cNvCxnSpPr>
          <p:nvPr/>
        </p:nvCxnSpPr>
        <p:spPr>
          <a:xfrm flipH="1">
            <a:off x="4250103" y="30266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FFAA54-88F5-464B-98B8-980DC6E8E6E9}"/>
              </a:ext>
            </a:extLst>
          </p:cNvPr>
          <p:cNvCxnSpPr>
            <a:stCxn id="38" idx="5"/>
            <a:endCxn id="44" idx="7"/>
          </p:cNvCxnSpPr>
          <p:nvPr/>
        </p:nvCxnSpPr>
        <p:spPr>
          <a:xfrm flipH="1">
            <a:off x="5118465" y="30266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18E953-B5F2-428F-91BF-8E946B116A23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3381972" y="30266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34">
            <a:extLst>
              <a:ext uri="{FF2B5EF4-FFF2-40B4-BE49-F238E27FC236}">
                <a16:creationId xmlns:a16="http://schemas.microsoft.com/office/drawing/2014/main" id="{62C9C270-CD90-4091-B587-3F43CA0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752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CA0C15B-8E07-4BBD-AD50-BE01EF3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752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68374832-0C2C-44D9-8793-8260623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752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FF0C32-DABC-4DE7-B572-70886F214A7C}"/>
              </a:ext>
            </a:extLst>
          </p:cNvPr>
          <p:cNvCxnSpPr>
            <a:endCxn id="60" idx="0"/>
          </p:cNvCxnSpPr>
          <p:nvPr/>
        </p:nvCxnSpPr>
        <p:spPr>
          <a:xfrm flipH="1">
            <a:off x="3306763" y="40290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B2B80-1915-4897-A4F8-9FEB8F59CFA9}"/>
              </a:ext>
            </a:extLst>
          </p:cNvPr>
          <p:cNvCxnSpPr>
            <a:endCxn id="61" idx="0"/>
          </p:cNvCxnSpPr>
          <p:nvPr/>
        </p:nvCxnSpPr>
        <p:spPr>
          <a:xfrm>
            <a:off x="3417887" y="39020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89C69-D843-4B30-85DC-00F4FF0AFDB5}"/>
              </a:ext>
            </a:extLst>
          </p:cNvPr>
          <p:cNvCxnSpPr>
            <a:cxnSpLocks/>
          </p:cNvCxnSpPr>
          <p:nvPr/>
        </p:nvCxnSpPr>
        <p:spPr>
          <a:xfrm flipH="1">
            <a:off x="4196748" y="39655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CD847-2555-4D0F-9197-39BCDB108FA3}"/>
              </a:ext>
            </a:extLst>
          </p:cNvPr>
          <p:cNvCxnSpPr>
            <a:endCxn id="62" idx="1"/>
          </p:cNvCxnSpPr>
          <p:nvPr/>
        </p:nvCxnSpPr>
        <p:spPr>
          <a:xfrm>
            <a:off x="4254865" y="39918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F71305-C7EA-4D2A-9B50-18FDF3B0072A}"/>
              </a:ext>
            </a:extLst>
          </p:cNvPr>
          <p:cNvCxnSpPr>
            <a:endCxn id="61" idx="7"/>
          </p:cNvCxnSpPr>
          <p:nvPr/>
        </p:nvCxnSpPr>
        <p:spPr>
          <a:xfrm flipH="1">
            <a:off x="4250103" y="39918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E76FC-B406-40C8-BAAB-66F41358D50E}"/>
              </a:ext>
            </a:extLst>
          </p:cNvPr>
          <p:cNvCxnSpPr>
            <a:endCxn id="62" idx="7"/>
          </p:cNvCxnSpPr>
          <p:nvPr/>
        </p:nvCxnSpPr>
        <p:spPr>
          <a:xfrm flipH="1">
            <a:off x="5118465" y="39918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172296-5754-4275-956D-265081F67DE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3381972" y="39918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">
            <a:extLst>
              <a:ext uri="{FF2B5EF4-FFF2-40B4-BE49-F238E27FC236}">
                <a16:creationId xmlns:a16="http://schemas.microsoft.com/office/drawing/2014/main" id="{263A1974-3EDE-40A8-8E1B-BE41DF66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353" y="37163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716B18B6-F626-420D-B37C-F4B716B8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40" y="47069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43ED8-041C-47DE-A456-D81C3A994EB3}"/>
              </a:ext>
            </a:extLst>
          </p:cNvPr>
          <p:cNvSpPr txBox="1"/>
          <p:nvPr/>
        </p:nvSpPr>
        <p:spPr>
          <a:xfrm>
            <a:off x="3086313" y="5389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DDF874-CE67-47C1-932A-8A5310D5DB9A}"/>
              </a:ext>
            </a:extLst>
          </p:cNvPr>
          <p:cNvSpPr txBox="1"/>
          <p:nvPr/>
        </p:nvSpPr>
        <p:spPr>
          <a:xfrm>
            <a:off x="4004102" y="5390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2B3062-DBD6-426B-8E5D-FE27125C06B1}"/>
              </a:ext>
            </a:extLst>
          </p:cNvPr>
          <p:cNvSpPr txBox="1"/>
          <p:nvPr/>
        </p:nvSpPr>
        <p:spPr>
          <a:xfrm>
            <a:off x="4918502" y="5386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17610-C15F-40C1-A8D1-1CB7374A0995}"/>
              </a:ext>
            </a:extLst>
          </p:cNvPr>
          <p:cNvSpPr txBox="1"/>
          <p:nvPr/>
        </p:nvSpPr>
        <p:spPr>
          <a:xfrm>
            <a:off x="685823" y="1284629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=0.2*(1-0.2)*(1-0.2)=0.128</a:t>
            </a:r>
            <a:endParaRPr lang="en-US" dirty="0"/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DD7BFC-4039-4430-95B4-0113ABB6B2B7}"/>
              </a:ext>
            </a:extLst>
          </p:cNvPr>
          <p:cNvSpPr txBox="1"/>
          <p:nvPr/>
        </p:nvSpPr>
        <p:spPr>
          <a:xfrm>
            <a:off x="5237162" y="1295331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=0.4*(1-0.4)*(1-0.4)=0.104</a:t>
            </a:r>
            <a:endParaRPr lang="en-US" dirty="0"/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6D68A8-4693-4AAD-A51B-5F612FCD849C}"/>
              </a:ext>
            </a:extLst>
          </p:cNvPr>
          <p:cNvSpPr txBox="1"/>
          <p:nvPr/>
        </p:nvSpPr>
        <p:spPr>
          <a:xfrm>
            <a:off x="3644269" y="1712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C41B6A-2605-4156-A974-B26472B28DAF}"/>
              </a:ext>
            </a:extLst>
          </p:cNvPr>
          <p:cNvSpPr txBox="1"/>
          <p:nvPr/>
        </p:nvSpPr>
        <p:spPr>
          <a:xfrm>
            <a:off x="4495800" y="168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691D9B-FBDF-4E74-A142-C0BE343B87F5}"/>
              </a:ext>
            </a:extLst>
          </p:cNvPr>
          <p:cNvSpPr txBox="1"/>
          <p:nvPr/>
        </p:nvSpPr>
        <p:spPr>
          <a:xfrm>
            <a:off x="3171274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28FE1-6E54-4B3B-9B7B-7F76F28A728B}"/>
              </a:ext>
            </a:extLst>
          </p:cNvPr>
          <p:cNvSpPr txBox="1"/>
          <p:nvPr/>
        </p:nvSpPr>
        <p:spPr>
          <a:xfrm>
            <a:off x="4030494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4A352D-B87D-4337-8F87-B053830C57DB}"/>
              </a:ext>
            </a:extLst>
          </p:cNvPr>
          <p:cNvSpPr txBox="1"/>
          <p:nvPr/>
        </p:nvSpPr>
        <p:spPr>
          <a:xfrm>
            <a:off x="4876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9C3803-E60D-44D9-8265-B11300524EED}"/>
              </a:ext>
            </a:extLst>
          </p:cNvPr>
          <p:cNvSpPr txBox="1"/>
          <p:nvPr/>
        </p:nvSpPr>
        <p:spPr>
          <a:xfrm>
            <a:off x="3163168" y="3745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8716E-B40B-487F-8FB1-9E707DDECA8B}"/>
              </a:ext>
            </a:extLst>
          </p:cNvPr>
          <p:cNvSpPr txBox="1"/>
          <p:nvPr/>
        </p:nvSpPr>
        <p:spPr>
          <a:xfrm>
            <a:off x="4022388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79180-AB88-4E79-B732-655FF5E3614F}"/>
              </a:ext>
            </a:extLst>
          </p:cNvPr>
          <p:cNvSpPr txBox="1"/>
          <p:nvPr/>
        </p:nvSpPr>
        <p:spPr>
          <a:xfrm>
            <a:off x="4868694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4779E5-5032-466C-95BB-204158AD703B}"/>
              </a:ext>
            </a:extLst>
          </p:cNvPr>
          <p:cNvSpPr txBox="1"/>
          <p:nvPr/>
        </p:nvSpPr>
        <p:spPr>
          <a:xfrm>
            <a:off x="3155730" y="4736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E3717-D7E8-45C1-A369-C7AD358A1342}"/>
              </a:ext>
            </a:extLst>
          </p:cNvPr>
          <p:cNvSpPr txBox="1"/>
          <p:nvPr/>
        </p:nvSpPr>
        <p:spPr>
          <a:xfrm>
            <a:off x="4014950" y="4724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92ACB3-27AC-44B1-8CF8-FFCCDA8C4DD1}"/>
              </a:ext>
            </a:extLst>
          </p:cNvPr>
          <p:cNvSpPr txBox="1"/>
          <p:nvPr/>
        </p:nvSpPr>
        <p:spPr>
          <a:xfrm>
            <a:off x="4861256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163C59-1148-4F73-9C1B-4BFEF42C5D8E}"/>
              </a:ext>
            </a:extLst>
          </p:cNvPr>
          <p:cNvCxnSpPr>
            <a:endCxn id="82" idx="3"/>
          </p:cNvCxnSpPr>
          <p:nvPr/>
        </p:nvCxnSpPr>
        <p:spPr>
          <a:xfrm flipH="1">
            <a:off x="3411954" y="3000374"/>
            <a:ext cx="1554969" cy="92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48A43-BEF9-43FC-9E78-6D732F797EC8}"/>
              </a:ext>
            </a:extLst>
          </p:cNvPr>
          <p:cNvCxnSpPr>
            <a:cxnSpLocks/>
          </p:cNvCxnSpPr>
          <p:nvPr/>
        </p:nvCxnSpPr>
        <p:spPr>
          <a:xfrm>
            <a:off x="3439826" y="2929024"/>
            <a:ext cx="1495567" cy="93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CAF57D-8B8C-45B9-B06D-51A44199F1D4}"/>
              </a:ext>
            </a:extLst>
          </p:cNvPr>
          <p:cNvCxnSpPr>
            <a:stCxn id="82" idx="3"/>
          </p:cNvCxnSpPr>
          <p:nvPr/>
        </p:nvCxnSpPr>
        <p:spPr>
          <a:xfrm>
            <a:off x="3411954" y="3930134"/>
            <a:ext cx="1615658" cy="90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EC166B0-A077-4D64-B265-73D3D9F659D9}"/>
              </a:ext>
            </a:extLst>
          </p:cNvPr>
          <p:cNvCxnSpPr>
            <a:endCxn id="85" idx="3"/>
          </p:cNvCxnSpPr>
          <p:nvPr/>
        </p:nvCxnSpPr>
        <p:spPr>
          <a:xfrm flipH="1">
            <a:off x="3391692" y="3991878"/>
            <a:ext cx="1575231" cy="92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7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31AD-38DF-4D94-9792-4374D00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2FBE-DDDA-4BE6-8158-160768F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C9B4A96B-8433-409E-9827-EC42A99B9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895475"/>
            <a:ext cx="498475" cy="10398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B202136-E2A1-4C97-96E6-5F38F3ED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85" y="1317534"/>
            <a:ext cx="828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0BFBAD-0763-408F-8763-CDE3EBED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714625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7324EE0-90BB-4643-B3F5-78D675A0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189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EEFB231-E72A-44D8-90EC-90053B9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7" y="189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6D1BA0D-50C3-475C-9853-AC3D0BB64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920875"/>
            <a:ext cx="1303338" cy="1014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577716C-2DBE-47C9-8EF5-E43D2EA59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37" y="192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FCA994C-FC33-4A8C-A8AF-603ED7E8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94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E0C15DE-9FA7-4F23-8C71-D4E33667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2" y="2809875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5284DF0-90E9-4B0C-B87C-00E2B4A5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8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DB7C8B14-A3BC-4132-8E10-B4C9535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7" y="178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6A219365-0E21-4680-9638-3DE3B19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7" y="280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1C5C7F80-CF98-46BF-82FE-B61898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80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id="{CCA5966F-6C65-4537-9512-701AB065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100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F7A25231-F9E5-4530-A19E-58F08C2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100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D932F036-83FE-4234-8327-EE70815E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6FB53-1F5D-4BB8-97F3-462DECC888D8}"/>
              </a:ext>
            </a:extLst>
          </p:cNvPr>
          <p:cNvCxnSpPr>
            <a:stCxn id="34" idx="4"/>
            <a:endCxn id="42" idx="0"/>
          </p:cNvCxnSpPr>
          <p:nvPr/>
        </p:nvCxnSpPr>
        <p:spPr>
          <a:xfrm flipH="1">
            <a:off x="3306763" y="30638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8100D-49BB-413A-8926-88FBBD3CB4D8}"/>
              </a:ext>
            </a:extLst>
          </p:cNvPr>
          <p:cNvCxnSpPr>
            <a:stCxn id="34" idx="6"/>
            <a:endCxn id="43" idx="0"/>
          </p:cNvCxnSpPr>
          <p:nvPr/>
        </p:nvCxnSpPr>
        <p:spPr>
          <a:xfrm>
            <a:off x="3417887" y="29368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D9FD5-8417-40D1-B2F8-F3954E9CAFFA}"/>
              </a:ext>
            </a:extLst>
          </p:cNvPr>
          <p:cNvCxnSpPr>
            <a:cxnSpLocks/>
          </p:cNvCxnSpPr>
          <p:nvPr/>
        </p:nvCxnSpPr>
        <p:spPr>
          <a:xfrm flipH="1">
            <a:off x="4196748" y="30003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66BC6E-4C04-47EF-A91B-2AE8534A3F94}"/>
              </a:ext>
            </a:extLst>
          </p:cNvPr>
          <p:cNvCxnSpPr>
            <a:stCxn id="37" idx="5"/>
            <a:endCxn id="44" idx="1"/>
          </p:cNvCxnSpPr>
          <p:nvPr/>
        </p:nvCxnSpPr>
        <p:spPr>
          <a:xfrm>
            <a:off x="4254865" y="30266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13CD2-A16B-4AD7-9BCE-23830279A029}"/>
              </a:ext>
            </a:extLst>
          </p:cNvPr>
          <p:cNvCxnSpPr>
            <a:stCxn id="38" idx="5"/>
            <a:endCxn id="43" idx="7"/>
          </p:cNvCxnSpPr>
          <p:nvPr/>
        </p:nvCxnSpPr>
        <p:spPr>
          <a:xfrm flipH="1">
            <a:off x="4250103" y="30266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FFAA54-88F5-464B-98B8-980DC6E8E6E9}"/>
              </a:ext>
            </a:extLst>
          </p:cNvPr>
          <p:cNvCxnSpPr>
            <a:stCxn id="38" idx="5"/>
            <a:endCxn id="44" idx="7"/>
          </p:cNvCxnSpPr>
          <p:nvPr/>
        </p:nvCxnSpPr>
        <p:spPr>
          <a:xfrm flipH="1">
            <a:off x="5118465" y="30266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18E953-B5F2-428F-91BF-8E946B116A23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3381972" y="30266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34">
            <a:extLst>
              <a:ext uri="{FF2B5EF4-FFF2-40B4-BE49-F238E27FC236}">
                <a16:creationId xmlns:a16="http://schemas.microsoft.com/office/drawing/2014/main" id="{62C9C270-CD90-4091-B587-3F43CA0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752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CA0C15B-8E07-4BBD-AD50-BE01EF3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752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68374832-0C2C-44D9-8793-8260623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752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FF0C32-DABC-4DE7-B572-70886F214A7C}"/>
              </a:ext>
            </a:extLst>
          </p:cNvPr>
          <p:cNvCxnSpPr>
            <a:endCxn id="60" idx="0"/>
          </p:cNvCxnSpPr>
          <p:nvPr/>
        </p:nvCxnSpPr>
        <p:spPr>
          <a:xfrm flipH="1">
            <a:off x="3306763" y="40290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B2B80-1915-4897-A4F8-9FEB8F59CFA9}"/>
              </a:ext>
            </a:extLst>
          </p:cNvPr>
          <p:cNvCxnSpPr>
            <a:endCxn id="61" idx="0"/>
          </p:cNvCxnSpPr>
          <p:nvPr/>
        </p:nvCxnSpPr>
        <p:spPr>
          <a:xfrm>
            <a:off x="3417887" y="39020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89C69-D843-4B30-85DC-00F4FF0AFDB5}"/>
              </a:ext>
            </a:extLst>
          </p:cNvPr>
          <p:cNvCxnSpPr>
            <a:cxnSpLocks/>
          </p:cNvCxnSpPr>
          <p:nvPr/>
        </p:nvCxnSpPr>
        <p:spPr>
          <a:xfrm flipH="1">
            <a:off x="4196748" y="39655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CD847-2555-4D0F-9197-39BCDB108FA3}"/>
              </a:ext>
            </a:extLst>
          </p:cNvPr>
          <p:cNvCxnSpPr>
            <a:endCxn id="62" idx="1"/>
          </p:cNvCxnSpPr>
          <p:nvPr/>
        </p:nvCxnSpPr>
        <p:spPr>
          <a:xfrm>
            <a:off x="4254865" y="39918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F71305-C7EA-4D2A-9B50-18FDF3B0072A}"/>
              </a:ext>
            </a:extLst>
          </p:cNvPr>
          <p:cNvCxnSpPr>
            <a:endCxn id="61" idx="7"/>
          </p:cNvCxnSpPr>
          <p:nvPr/>
        </p:nvCxnSpPr>
        <p:spPr>
          <a:xfrm flipH="1">
            <a:off x="4250103" y="39918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E76FC-B406-40C8-BAAB-66F41358D50E}"/>
              </a:ext>
            </a:extLst>
          </p:cNvPr>
          <p:cNvCxnSpPr>
            <a:endCxn id="62" idx="7"/>
          </p:cNvCxnSpPr>
          <p:nvPr/>
        </p:nvCxnSpPr>
        <p:spPr>
          <a:xfrm flipH="1">
            <a:off x="5118465" y="39918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172296-5754-4275-956D-265081F67DE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3381972" y="39918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">
            <a:extLst>
              <a:ext uri="{FF2B5EF4-FFF2-40B4-BE49-F238E27FC236}">
                <a16:creationId xmlns:a16="http://schemas.microsoft.com/office/drawing/2014/main" id="{263A1974-3EDE-40A8-8E1B-BE41DF66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353" y="37163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716B18B6-F626-420D-B37C-F4B716B8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40" y="47069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43ED8-041C-47DE-A456-D81C3A994EB3}"/>
              </a:ext>
            </a:extLst>
          </p:cNvPr>
          <p:cNvSpPr txBox="1"/>
          <p:nvPr/>
        </p:nvSpPr>
        <p:spPr>
          <a:xfrm>
            <a:off x="3086313" y="5389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DDF874-CE67-47C1-932A-8A5310D5DB9A}"/>
              </a:ext>
            </a:extLst>
          </p:cNvPr>
          <p:cNvSpPr txBox="1"/>
          <p:nvPr/>
        </p:nvSpPr>
        <p:spPr>
          <a:xfrm>
            <a:off x="4004102" y="5390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2B3062-DBD6-426B-8E5D-FE27125C06B1}"/>
              </a:ext>
            </a:extLst>
          </p:cNvPr>
          <p:cNvSpPr txBox="1"/>
          <p:nvPr/>
        </p:nvSpPr>
        <p:spPr>
          <a:xfrm>
            <a:off x="4918502" y="5386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17610-C15F-40C1-A8D1-1CB7374A0995}"/>
              </a:ext>
            </a:extLst>
          </p:cNvPr>
          <p:cNvSpPr txBox="1"/>
          <p:nvPr/>
        </p:nvSpPr>
        <p:spPr>
          <a:xfrm>
            <a:off x="3362" y="2226250"/>
            <a:ext cx="380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=0.3*(1-0.3)*(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=0.21*(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=0.0268*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+ 0.0218*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73DBC-9EC2-4C07-BC77-526FF399E184}"/>
              </a:ext>
            </a:extLst>
          </p:cNvPr>
          <p:cNvSpPr txBox="1"/>
          <p:nvPr/>
        </p:nvSpPr>
        <p:spPr>
          <a:xfrm>
            <a:off x="3644269" y="1712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AFC298-B08E-450C-82DD-40F03AE0454A}"/>
              </a:ext>
            </a:extLst>
          </p:cNvPr>
          <p:cNvSpPr txBox="1"/>
          <p:nvPr/>
        </p:nvSpPr>
        <p:spPr>
          <a:xfrm>
            <a:off x="4495800" y="168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A7302E-C7A8-4640-B2EE-DBC3A09A8D75}"/>
              </a:ext>
            </a:extLst>
          </p:cNvPr>
          <p:cNvSpPr txBox="1"/>
          <p:nvPr/>
        </p:nvSpPr>
        <p:spPr>
          <a:xfrm>
            <a:off x="3171274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EE80F-8480-4DC0-932C-015049DC4A89}"/>
              </a:ext>
            </a:extLst>
          </p:cNvPr>
          <p:cNvSpPr txBox="1"/>
          <p:nvPr/>
        </p:nvSpPr>
        <p:spPr>
          <a:xfrm>
            <a:off x="4030494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DD0BB-7693-465E-9CC9-8EC2AF8CAA9F}"/>
              </a:ext>
            </a:extLst>
          </p:cNvPr>
          <p:cNvSpPr txBox="1"/>
          <p:nvPr/>
        </p:nvSpPr>
        <p:spPr>
          <a:xfrm>
            <a:off x="4876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B08403-75E5-40AC-965A-5C2427A0A1E0}"/>
              </a:ext>
            </a:extLst>
          </p:cNvPr>
          <p:cNvSpPr txBox="1"/>
          <p:nvPr/>
        </p:nvSpPr>
        <p:spPr>
          <a:xfrm>
            <a:off x="3163168" y="3745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BBFF9-D880-429A-83A5-F70AEF6EA6B7}"/>
              </a:ext>
            </a:extLst>
          </p:cNvPr>
          <p:cNvSpPr txBox="1"/>
          <p:nvPr/>
        </p:nvSpPr>
        <p:spPr>
          <a:xfrm>
            <a:off x="4022388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08982-424C-46C8-B734-A521F051E161}"/>
              </a:ext>
            </a:extLst>
          </p:cNvPr>
          <p:cNvSpPr txBox="1"/>
          <p:nvPr/>
        </p:nvSpPr>
        <p:spPr>
          <a:xfrm>
            <a:off x="4868694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B40737-C09D-4C8B-ADB4-7A864C265256}"/>
              </a:ext>
            </a:extLst>
          </p:cNvPr>
          <p:cNvSpPr txBox="1"/>
          <p:nvPr/>
        </p:nvSpPr>
        <p:spPr>
          <a:xfrm>
            <a:off x="3155730" y="4736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47BACE-5FF5-446D-8719-79DDBAA9C4CD}"/>
              </a:ext>
            </a:extLst>
          </p:cNvPr>
          <p:cNvSpPr txBox="1"/>
          <p:nvPr/>
        </p:nvSpPr>
        <p:spPr>
          <a:xfrm>
            <a:off x="4014950" y="4724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C7583C-92DE-4DF7-B9A1-1F1ED0FF7BD6}"/>
              </a:ext>
            </a:extLst>
          </p:cNvPr>
          <p:cNvSpPr txBox="1"/>
          <p:nvPr/>
        </p:nvSpPr>
        <p:spPr>
          <a:xfrm>
            <a:off x="4861256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AEF374-736B-497F-B87D-E5CDA1875424}"/>
              </a:ext>
            </a:extLst>
          </p:cNvPr>
          <p:cNvCxnSpPr/>
          <p:nvPr/>
        </p:nvCxnSpPr>
        <p:spPr>
          <a:xfrm flipH="1">
            <a:off x="3411954" y="3000374"/>
            <a:ext cx="1554969" cy="92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3305C4-08E8-4E76-A298-8B24B51CD9ED}"/>
              </a:ext>
            </a:extLst>
          </p:cNvPr>
          <p:cNvCxnSpPr>
            <a:cxnSpLocks/>
          </p:cNvCxnSpPr>
          <p:nvPr/>
        </p:nvCxnSpPr>
        <p:spPr>
          <a:xfrm>
            <a:off x="3439826" y="2929024"/>
            <a:ext cx="1495567" cy="93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3BCAAE-DC8C-442C-B745-144AAC562EBF}"/>
              </a:ext>
            </a:extLst>
          </p:cNvPr>
          <p:cNvCxnSpPr/>
          <p:nvPr/>
        </p:nvCxnSpPr>
        <p:spPr>
          <a:xfrm>
            <a:off x="3411954" y="3930134"/>
            <a:ext cx="1615658" cy="90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D58490-87DE-485B-8DA9-1033C43309F0}"/>
              </a:ext>
            </a:extLst>
          </p:cNvPr>
          <p:cNvCxnSpPr/>
          <p:nvPr/>
        </p:nvCxnSpPr>
        <p:spPr>
          <a:xfrm flipH="1">
            <a:off x="3391692" y="3991878"/>
            <a:ext cx="1575231" cy="92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3860C1-F493-4005-992E-0BC8933FFED6}"/>
              </a:ext>
            </a:extLst>
          </p:cNvPr>
          <p:cNvCxnSpPr/>
          <p:nvPr/>
        </p:nvCxnSpPr>
        <p:spPr>
          <a:xfrm>
            <a:off x="5029200" y="49530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0B91A7-C051-47BC-B016-720B80F951DC}"/>
              </a:ext>
            </a:extLst>
          </p:cNvPr>
          <p:cNvCxnSpPr/>
          <p:nvPr/>
        </p:nvCxnSpPr>
        <p:spPr>
          <a:xfrm>
            <a:off x="3321270" y="50292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35EF32-6446-43EF-809D-9C2C313276A4}"/>
              </a:ext>
            </a:extLst>
          </p:cNvPr>
          <p:cNvCxnSpPr/>
          <p:nvPr/>
        </p:nvCxnSpPr>
        <p:spPr>
          <a:xfrm>
            <a:off x="4191000" y="5001955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8BC3-A8A3-F3A4-7374-A7829D86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6529-8169-852C-93E8-F32BA10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data in NLP are in the form of sequences</a:t>
            </a:r>
          </a:p>
          <a:p>
            <a:pPr lvl="1"/>
            <a:r>
              <a:rPr lang="en-US" dirty="0"/>
              <a:t>Sequences of characters – words</a:t>
            </a:r>
          </a:p>
          <a:p>
            <a:pPr lvl="1"/>
            <a:r>
              <a:rPr lang="en-US" dirty="0"/>
              <a:t>Sequence of words – sentences</a:t>
            </a:r>
          </a:p>
          <a:p>
            <a:pPr lvl="1"/>
            <a:r>
              <a:rPr lang="en-US" dirty="0"/>
              <a:t>Sequence of sentences – paragraphs/documents </a:t>
            </a:r>
          </a:p>
          <a:p>
            <a:r>
              <a:rPr lang="en-US" dirty="0"/>
              <a:t>These sequences are of varying lengths</a:t>
            </a:r>
          </a:p>
          <a:p>
            <a:pPr lvl="1"/>
            <a:r>
              <a:rPr lang="en-US" dirty="0"/>
              <a:t>E.g., there are no fixed sized sentences</a:t>
            </a:r>
          </a:p>
          <a:p>
            <a:pPr lvl="1"/>
            <a:r>
              <a:rPr lang="en-US" dirty="0"/>
              <a:t>In some domains sequences are of constant lengths, e.g. one minute of a time series signal</a:t>
            </a:r>
          </a:p>
          <a:p>
            <a:r>
              <a:rPr lang="en-US" dirty="0"/>
              <a:t>Most NLP tasks involve sequences</a:t>
            </a:r>
          </a:p>
          <a:p>
            <a:pPr lvl="1"/>
            <a:r>
              <a:rPr lang="en-US" dirty="0"/>
              <a:t>Sentence classification</a:t>
            </a:r>
          </a:p>
          <a:p>
            <a:pPr lvl="1"/>
            <a:r>
              <a:rPr lang="en-US" dirty="0"/>
              <a:t>Document classification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DC30-B1A6-C277-565B-AC58D78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90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5">
            <a:extLst>
              <a:ext uri="{FF2B5EF4-FFF2-40B4-BE49-F238E27FC236}">
                <a16:creationId xmlns:a16="http://schemas.microsoft.com/office/drawing/2014/main" id="{6A219365-0E21-4680-9638-3DE3B19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7" y="2809875"/>
            <a:ext cx="214313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E0C15DE-9FA7-4F23-8C71-D4E33667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2" y="280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17610-C15F-40C1-A8D1-1CB7374A0995}"/>
              </a:ext>
            </a:extLst>
          </p:cNvPr>
          <p:cNvSpPr txBox="1"/>
          <p:nvPr/>
        </p:nvSpPr>
        <p:spPr>
          <a:xfrm>
            <a:off x="5028816" y="1302137"/>
            <a:ext cx="380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=0.5*(1-0.5)*(w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=0.25*(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=0.032*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+ 0.026*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431AD-38DF-4D94-9792-4374D00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2FBE-DDDA-4BE6-8158-160768F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C9B4A96B-8433-409E-9827-EC42A99B9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895475"/>
            <a:ext cx="498475" cy="10398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B202136-E2A1-4C97-96E6-5F38F3ED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85" y="1317534"/>
            <a:ext cx="828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0BFBAD-0763-408F-8763-CDE3EBED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714625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7324EE0-90BB-4643-B3F5-78D675A0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1895475"/>
            <a:ext cx="355600" cy="10398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EEFB231-E72A-44D8-90EC-90053B9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7" y="189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6D1BA0D-50C3-475C-9853-AC3D0BB64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920875"/>
            <a:ext cx="1303338" cy="10144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577716C-2DBE-47C9-8EF5-E43D2EA59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37" y="1920875"/>
            <a:ext cx="449263" cy="9667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FCA994C-FC33-4A8C-A8AF-603ED7E8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94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5284DF0-90E9-4B0C-B87C-00E2B4A5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8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DB7C8B14-A3BC-4132-8E10-B4C9535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7" y="178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1C5C7F80-CF98-46BF-82FE-B61898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80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id="{CCA5966F-6C65-4537-9512-701AB065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100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F7A25231-F9E5-4530-A19E-58F08C2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100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D932F036-83FE-4234-8327-EE70815E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6FB53-1F5D-4BB8-97F3-462DECC888D8}"/>
              </a:ext>
            </a:extLst>
          </p:cNvPr>
          <p:cNvCxnSpPr>
            <a:stCxn id="34" idx="4"/>
            <a:endCxn id="42" idx="0"/>
          </p:cNvCxnSpPr>
          <p:nvPr/>
        </p:nvCxnSpPr>
        <p:spPr>
          <a:xfrm flipH="1">
            <a:off x="3306763" y="30638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8100D-49BB-413A-8926-88FBBD3CB4D8}"/>
              </a:ext>
            </a:extLst>
          </p:cNvPr>
          <p:cNvCxnSpPr>
            <a:stCxn id="34" idx="6"/>
            <a:endCxn id="43" idx="0"/>
          </p:cNvCxnSpPr>
          <p:nvPr/>
        </p:nvCxnSpPr>
        <p:spPr>
          <a:xfrm>
            <a:off x="3417887" y="29368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D9FD5-8417-40D1-B2F8-F3954E9CAFFA}"/>
              </a:ext>
            </a:extLst>
          </p:cNvPr>
          <p:cNvCxnSpPr>
            <a:cxnSpLocks/>
          </p:cNvCxnSpPr>
          <p:nvPr/>
        </p:nvCxnSpPr>
        <p:spPr>
          <a:xfrm flipH="1">
            <a:off x="4196748" y="30003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66BC6E-4C04-47EF-A91B-2AE8534A3F94}"/>
              </a:ext>
            </a:extLst>
          </p:cNvPr>
          <p:cNvCxnSpPr>
            <a:stCxn id="37" idx="5"/>
            <a:endCxn id="44" idx="1"/>
          </p:cNvCxnSpPr>
          <p:nvPr/>
        </p:nvCxnSpPr>
        <p:spPr>
          <a:xfrm>
            <a:off x="4254865" y="30266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13CD2-A16B-4AD7-9BCE-23830279A029}"/>
              </a:ext>
            </a:extLst>
          </p:cNvPr>
          <p:cNvCxnSpPr>
            <a:stCxn id="38" idx="5"/>
            <a:endCxn id="43" idx="7"/>
          </p:cNvCxnSpPr>
          <p:nvPr/>
        </p:nvCxnSpPr>
        <p:spPr>
          <a:xfrm flipH="1">
            <a:off x="4250103" y="30266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FFAA54-88F5-464B-98B8-980DC6E8E6E9}"/>
              </a:ext>
            </a:extLst>
          </p:cNvPr>
          <p:cNvCxnSpPr>
            <a:stCxn id="38" idx="5"/>
            <a:endCxn id="44" idx="7"/>
          </p:cNvCxnSpPr>
          <p:nvPr/>
        </p:nvCxnSpPr>
        <p:spPr>
          <a:xfrm flipH="1">
            <a:off x="5118465" y="30266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18E953-B5F2-428F-91BF-8E946B116A23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3381972" y="30266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34">
            <a:extLst>
              <a:ext uri="{FF2B5EF4-FFF2-40B4-BE49-F238E27FC236}">
                <a16:creationId xmlns:a16="http://schemas.microsoft.com/office/drawing/2014/main" id="{62C9C270-CD90-4091-B587-3F43CA0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752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CA0C15B-8E07-4BBD-AD50-BE01EF3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752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68374832-0C2C-44D9-8793-8260623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752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FF0C32-DABC-4DE7-B572-70886F214A7C}"/>
              </a:ext>
            </a:extLst>
          </p:cNvPr>
          <p:cNvCxnSpPr>
            <a:endCxn id="60" idx="0"/>
          </p:cNvCxnSpPr>
          <p:nvPr/>
        </p:nvCxnSpPr>
        <p:spPr>
          <a:xfrm flipH="1">
            <a:off x="3306763" y="40290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B2B80-1915-4897-A4F8-9FEB8F59CFA9}"/>
              </a:ext>
            </a:extLst>
          </p:cNvPr>
          <p:cNvCxnSpPr>
            <a:endCxn id="61" idx="0"/>
          </p:cNvCxnSpPr>
          <p:nvPr/>
        </p:nvCxnSpPr>
        <p:spPr>
          <a:xfrm>
            <a:off x="3417887" y="39020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89C69-D843-4B30-85DC-00F4FF0AFDB5}"/>
              </a:ext>
            </a:extLst>
          </p:cNvPr>
          <p:cNvCxnSpPr>
            <a:cxnSpLocks/>
          </p:cNvCxnSpPr>
          <p:nvPr/>
        </p:nvCxnSpPr>
        <p:spPr>
          <a:xfrm flipH="1">
            <a:off x="4196748" y="39655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CD847-2555-4D0F-9197-39BCDB108FA3}"/>
              </a:ext>
            </a:extLst>
          </p:cNvPr>
          <p:cNvCxnSpPr>
            <a:endCxn id="62" idx="1"/>
          </p:cNvCxnSpPr>
          <p:nvPr/>
        </p:nvCxnSpPr>
        <p:spPr>
          <a:xfrm>
            <a:off x="4254865" y="39918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F71305-C7EA-4D2A-9B50-18FDF3B0072A}"/>
              </a:ext>
            </a:extLst>
          </p:cNvPr>
          <p:cNvCxnSpPr>
            <a:endCxn id="61" idx="7"/>
          </p:cNvCxnSpPr>
          <p:nvPr/>
        </p:nvCxnSpPr>
        <p:spPr>
          <a:xfrm flipH="1">
            <a:off x="4250103" y="39918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E76FC-B406-40C8-BAAB-66F41358D50E}"/>
              </a:ext>
            </a:extLst>
          </p:cNvPr>
          <p:cNvCxnSpPr>
            <a:endCxn id="62" idx="7"/>
          </p:cNvCxnSpPr>
          <p:nvPr/>
        </p:nvCxnSpPr>
        <p:spPr>
          <a:xfrm flipH="1">
            <a:off x="5118465" y="39918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172296-5754-4275-956D-265081F67DE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3381972" y="39918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">
            <a:extLst>
              <a:ext uri="{FF2B5EF4-FFF2-40B4-BE49-F238E27FC236}">
                <a16:creationId xmlns:a16="http://schemas.microsoft.com/office/drawing/2014/main" id="{263A1974-3EDE-40A8-8E1B-BE41DF66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353" y="37163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716B18B6-F626-420D-B37C-F4B716B8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40" y="47069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43ED8-041C-47DE-A456-D81C3A994EB3}"/>
              </a:ext>
            </a:extLst>
          </p:cNvPr>
          <p:cNvSpPr txBox="1"/>
          <p:nvPr/>
        </p:nvSpPr>
        <p:spPr>
          <a:xfrm>
            <a:off x="3086313" y="5389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DDF874-CE67-47C1-932A-8A5310D5DB9A}"/>
              </a:ext>
            </a:extLst>
          </p:cNvPr>
          <p:cNvSpPr txBox="1"/>
          <p:nvPr/>
        </p:nvSpPr>
        <p:spPr>
          <a:xfrm>
            <a:off x="4004102" y="5390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2B3062-DBD6-426B-8E5D-FE27125C06B1}"/>
              </a:ext>
            </a:extLst>
          </p:cNvPr>
          <p:cNvSpPr txBox="1"/>
          <p:nvPr/>
        </p:nvSpPr>
        <p:spPr>
          <a:xfrm>
            <a:off x="4918502" y="5386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73DBC-9EC2-4C07-BC77-526FF399E184}"/>
              </a:ext>
            </a:extLst>
          </p:cNvPr>
          <p:cNvSpPr txBox="1"/>
          <p:nvPr/>
        </p:nvSpPr>
        <p:spPr>
          <a:xfrm>
            <a:off x="3644269" y="1712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AFC298-B08E-450C-82DD-40F03AE0454A}"/>
              </a:ext>
            </a:extLst>
          </p:cNvPr>
          <p:cNvSpPr txBox="1"/>
          <p:nvPr/>
        </p:nvSpPr>
        <p:spPr>
          <a:xfrm>
            <a:off x="4495800" y="168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DD0BB-7693-465E-9CC9-8EC2AF8CAA9F}"/>
              </a:ext>
            </a:extLst>
          </p:cNvPr>
          <p:cNvSpPr txBox="1"/>
          <p:nvPr/>
        </p:nvSpPr>
        <p:spPr>
          <a:xfrm>
            <a:off x="4876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B08403-75E5-40AC-965A-5C2427A0A1E0}"/>
              </a:ext>
            </a:extLst>
          </p:cNvPr>
          <p:cNvSpPr txBox="1"/>
          <p:nvPr/>
        </p:nvSpPr>
        <p:spPr>
          <a:xfrm>
            <a:off x="3163168" y="3745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BBFF9-D880-429A-83A5-F70AEF6EA6B7}"/>
              </a:ext>
            </a:extLst>
          </p:cNvPr>
          <p:cNvSpPr txBox="1"/>
          <p:nvPr/>
        </p:nvSpPr>
        <p:spPr>
          <a:xfrm>
            <a:off x="4022388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08982-424C-46C8-B734-A521F051E161}"/>
              </a:ext>
            </a:extLst>
          </p:cNvPr>
          <p:cNvSpPr txBox="1"/>
          <p:nvPr/>
        </p:nvSpPr>
        <p:spPr>
          <a:xfrm>
            <a:off x="4868694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B40737-C09D-4C8B-ADB4-7A864C265256}"/>
              </a:ext>
            </a:extLst>
          </p:cNvPr>
          <p:cNvSpPr txBox="1"/>
          <p:nvPr/>
        </p:nvSpPr>
        <p:spPr>
          <a:xfrm>
            <a:off x="3155730" y="4736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47BACE-5FF5-446D-8719-79DDBAA9C4CD}"/>
              </a:ext>
            </a:extLst>
          </p:cNvPr>
          <p:cNvSpPr txBox="1"/>
          <p:nvPr/>
        </p:nvSpPr>
        <p:spPr>
          <a:xfrm>
            <a:off x="4014950" y="4724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C7583C-92DE-4DF7-B9A1-1F1ED0FF7BD6}"/>
              </a:ext>
            </a:extLst>
          </p:cNvPr>
          <p:cNvSpPr txBox="1"/>
          <p:nvPr/>
        </p:nvSpPr>
        <p:spPr>
          <a:xfrm>
            <a:off x="4861256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AEF374-736B-497F-B87D-E5CDA1875424}"/>
              </a:ext>
            </a:extLst>
          </p:cNvPr>
          <p:cNvCxnSpPr/>
          <p:nvPr/>
        </p:nvCxnSpPr>
        <p:spPr>
          <a:xfrm flipH="1">
            <a:off x="3411954" y="3000374"/>
            <a:ext cx="1554969" cy="92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3305C4-08E8-4E76-A298-8B24B51CD9ED}"/>
              </a:ext>
            </a:extLst>
          </p:cNvPr>
          <p:cNvCxnSpPr>
            <a:cxnSpLocks/>
          </p:cNvCxnSpPr>
          <p:nvPr/>
        </p:nvCxnSpPr>
        <p:spPr>
          <a:xfrm>
            <a:off x="3439826" y="2929024"/>
            <a:ext cx="1495567" cy="93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3BCAAE-DC8C-442C-B745-144AAC562EBF}"/>
              </a:ext>
            </a:extLst>
          </p:cNvPr>
          <p:cNvCxnSpPr/>
          <p:nvPr/>
        </p:nvCxnSpPr>
        <p:spPr>
          <a:xfrm>
            <a:off x="3411954" y="3930134"/>
            <a:ext cx="1615658" cy="90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D58490-87DE-485B-8DA9-1033C43309F0}"/>
              </a:ext>
            </a:extLst>
          </p:cNvPr>
          <p:cNvCxnSpPr/>
          <p:nvPr/>
        </p:nvCxnSpPr>
        <p:spPr>
          <a:xfrm flipH="1">
            <a:off x="3391692" y="3991878"/>
            <a:ext cx="1575231" cy="92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7302E-C7A8-4640-B2EE-DBC3A09A8D75}"/>
              </a:ext>
            </a:extLst>
          </p:cNvPr>
          <p:cNvSpPr txBox="1"/>
          <p:nvPr/>
        </p:nvSpPr>
        <p:spPr>
          <a:xfrm>
            <a:off x="3171274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EE80F-8480-4DC0-932C-015049DC4A89}"/>
              </a:ext>
            </a:extLst>
          </p:cNvPr>
          <p:cNvSpPr txBox="1"/>
          <p:nvPr/>
        </p:nvSpPr>
        <p:spPr>
          <a:xfrm>
            <a:off x="4030494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F14299-4B01-4AE9-A1D2-856545748C71}"/>
              </a:ext>
            </a:extLst>
          </p:cNvPr>
          <p:cNvCxnSpPr/>
          <p:nvPr/>
        </p:nvCxnSpPr>
        <p:spPr>
          <a:xfrm>
            <a:off x="5029200" y="49530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C8078DB-4021-4CEF-A0C2-3500E2306D4A}"/>
              </a:ext>
            </a:extLst>
          </p:cNvPr>
          <p:cNvCxnSpPr/>
          <p:nvPr/>
        </p:nvCxnSpPr>
        <p:spPr>
          <a:xfrm>
            <a:off x="3321270" y="50292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DAC08B-4AEC-4EC6-B2AC-1609B1A26B91}"/>
              </a:ext>
            </a:extLst>
          </p:cNvPr>
          <p:cNvCxnSpPr/>
          <p:nvPr/>
        </p:nvCxnSpPr>
        <p:spPr>
          <a:xfrm>
            <a:off x="4191000" y="5001955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3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6">
            <a:extLst>
              <a:ext uri="{FF2B5EF4-FFF2-40B4-BE49-F238E27FC236}">
                <a16:creationId xmlns:a16="http://schemas.microsoft.com/office/drawing/2014/main" id="{1C5C7F80-CF98-46BF-82FE-B61898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809875"/>
            <a:ext cx="214312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DD0BB-7693-465E-9CC9-8EC2AF8CAA9F}"/>
              </a:ext>
            </a:extLst>
          </p:cNvPr>
          <p:cNvSpPr txBox="1"/>
          <p:nvPr/>
        </p:nvSpPr>
        <p:spPr>
          <a:xfrm>
            <a:off x="4876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6A219365-0E21-4680-9638-3DE3B19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7" y="280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EE80F-8480-4DC0-932C-015049DC4A89}"/>
              </a:ext>
            </a:extLst>
          </p:cNvPr>
          <p:cNvSpPr txBox="1"/>
          <p:nvPr/>
        </p:nvSpPr>
        <p:spPr>
          <a:xfrm>
            <a:off x="4030494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E0C15DE-9FA7-4F23-8C71-D4E33667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2" y="280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17610-C15F-40C1-A8D1-1CB7374A0995}"/>
              </a:ext>
            </a:extLst>
          </p:cNvPr>
          <p:cNvSpPr txBox="1"/>
          <p:nvPr/>
        </p:nvSpPr>
        <p:spPr>
          <a:xfrm>
            <a:off x="5394762" y="1481998"/>
            <a:ext cx="380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=0.7*(1-0.7)*(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=0.21*(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*0.128+w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*0.104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=0.0268*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+ 0.0218*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431AD-38DF-4D94-9792-4374D00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2FBE-DDDA-4BE6-8158-160768F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C9B4A96B-8433-409E-9827-EC42A99B9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895475"/>
            <a:ext cx="498475" cy="10398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B202136-E2A1-4C97-96E6-5F38F3ED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85" y="1317534"/>
            <a:ext cx="828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0BFBAD-0763-408F-8763-CDE3EBED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714625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7324EE0-90BB-4643-B3F5-78D675A0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189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EEFB231-E72A-44D8-90EC-90053B9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7" y="1895475"/>
            <a:ext cx="1257300" cy="9921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6D1BA0D-50C3-475C-9853-AC3D0BB64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920875"/>
            <a:ext cx="1303338" cy="10144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577716C-2DBE-47C9-8EF5-E43D2EA59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37" y="192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FCA994C-FC33-4A8C-A8AF-603ED7E8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946275"/>
            <a:ext cx="404812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5284DF0-90E9-4B0C-B87C-00E2B4A5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8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DB7C8B14-A3BC-4132-8E10-B4C9535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7" y="178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id="{CCA5966F-6C65-4537-9512-701AB065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100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F7A25231-F9E5-4530-A19E-58F08C2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100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D932F036-83FE-4234-8327-EE70815E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6FB53-1F5D-4BB8-97F3-462DECC888D8}"/>
              </a:ext>
            </a:extLst>
          </p:cNvPr>
          <p:cNvCxnSpPr>
            <a:stCxn id="34" idx="4"/>
            <a:endCxn id="42" idx="0"/>
          </p:cNvCxnSpPr>
          <p:nvPr/>
        </p:nvCxnSpPr>
        <p:spPr>
          <a:xfrm flipH="1">
            <a:off x="3306763" y="30638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8100D-49BB-413A-8926-88FBBD3CB4D8}"/>
              </a:ext>
            </a:extLst>
          </p:cNvPr>
          <p:cNvCxnSpPr>
            <a:stCxn id="34" idx="6"/>
            <a:endCxn id="43" idx="0"/>
          </p:cNvCxnSpPr>
          <p:nvPr/>
        </p:nvCxnSpPr>
        <p:spPr>
          <a:xfrm>
            <a:off x="3417887" y="29368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D9FD5-8417-40D1-B2F8-F3954E9CAFFA}"/>
              </a:ext>
            </a:extLst>
          </p:cNvPr>
          <p:cNvCxnSpPr>
            <a:cxnSpLocks/>
          </p:cNvCxnSpPr>
          <p:nvPr/>
        </p:nvCxnSpPr>
        <p:spPr>
          <a:xfrm flipH="1">
            <a:off x="4196748" y="30003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66BC6E-4C04-47EF-A91B-2AE8534A3F94}"/>
              </a:ext>
            </a:extLst>
          </p:cNvPr>
          <p:cNvCxnSpPr>
            <a:stCxn id="37" idx="5"/>
            <a:endCxn id="44" idx="1"/>
          </p:cNvCxnSpPr>
          <p:nvPr/>
        </p:nvCxnSpPr>
        <p:spPr>
          <a:xfrm>
            <a:off x="4254865" y="30266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13CD2-A16B-4AD7-9BCE-23830279A029}"/>
              </a:ext>
            </a:extLst>
          </p:cNvPr>
          <p:cNvCxnSpPr>
            <a:stCxn id="38" idx="5"/>
            <a:endCxn id="43" idx="7"/>
          </p:cNvCxnSpPr>
          <p:nvPr/>
        </p:nvCxnSpPr>
        <p:spPr>
          <a:xfrm flipH="1">
            <a:off x="4250103" y="30266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FFAA54-88F5-464B-98B8-980DC6E8E6E9}"/>
              </a:ext>
            </a:extLst>
          </p:cNvPr>
          <p:cNvCxnSpPr>
            <a:stCxn id="38" idx="5"/>
            <a:endCxn id="44" idx="7"/>
          </p:cNvCxnSpPr>
          <p:nvPr/>
        </p:nvCxnSpPr>
        <p:spPr>
          <a:xfrm flipH="1">
            <a:off x="5118465" y="30266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18E953-B5F2-428F-91BF-8E946B116A23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3381972" y="30266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34">
            <a:extLst>
              <a:ext uri="{FF2B5EF4-FFF2-40B4-BE49-F238E27FC236}">
                <a16:creationId xmlns:a16="http://schemas.microsoft.com/office/drawing/2014/main" id="{62C9C270-CD90-4091-B587-3F43CA0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752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CA0C15B-8E07-4BBD-AD50-BE01EF3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752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68374832-0C2C-44D9-8793-8260623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752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FF0C32-DABC-4DE7-B572-70886F214A7C}"/>
              </a:ext>
            </a:extLst>
          </p:cNvPr>
          <p:cNvCxnSpPr>
            <a:endCxn id="60" idx="0"/>
          </p:cNvCxnSpPr>
          <p:nvPr/>
        </p:nvCxnSpPr>
        <p:spPr>
          <a:xfrm flipH="1">
            <a:off x="3306763" y="40290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B2B80-1915-4897-A4F8-9FEB8F59CFA9}"/>
              </a:ext>
            </a:extLst>
          </p:cNvPr>
          <p:cNvCxnSpPr>
            <a:endCxn id="61" idx="0"/>
          </p:cNvCxnSpPr>
          <p:nvPr/>
        </p:nvCxnSpPr>
        <p:spPr>
          <a:xfrm>
            <a:off x="3417887" y="39020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89C69-D843-4B30-85DC-00F4FF0AFDB5}"/>
              </a:ext>
            </a:extLst>
          </p:cNvPr>
          <p:cNvCxnSpPr>
            <a:cxnSpLocks/>
          </p:cNvCxnSpPr>
          <p:nvPr/>
        </p:nvCxnSpPr>
        <p:spPr>
          <a:xfrm flipH="1">
            <a:off x="4196748" y="39655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CD847-2555-4D0F-9197-39BCDB108FA3}"/>
              </a:ext>
            </a:extLst>
          </p:cNvPr>
          <p:cNvCxnSpPr>
            <a:endCxn id="62" idx="1"/>
          </p:cNvCxnSpPr>
          <p:nvPr/>
        </p:nvCxnSpPr>
        <p:spPr>
          <a:xfrm>
            <a:off x="4254865" y="39918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F71305-C7EA-4D2A-9B50-18FDF3B0072A}"/>
              </a:ext>
            </a:extLst>
          </p:cNvPr>
          <p:cNvCxnSpPr>
            <a:endCxn id="61" idx="7"/>
          </p:cNvCxnSpPr>
          <p:nvPr/>
        </p:nvCxnSpPr>
        <p:spPr>
          <a:xfrm flipH="1">
            <a:off x="4250103" y="39918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E76FC-B406-40C8-BAAB-66F41358D50E}"/>
              </a:ext>
            </a:extLst>
          </p:cNvPr>
          <p:cNvCxnSpPr>
            <a:endCxn id="62" idx="7"/>
          </p:cNvCxnSpPr>
          <p:nvPr/>
        </p:nvCxnSpPr>
        <p:spPr>
          <a:xfrm flipH="1">
            <a:off x="5118465" y="39918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172296-5754-4275-956D-265081F67DE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3381972" y="39918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">
            <a:extLst>
              <a:ext uri="{FF2B5EF4-FFF2-40B4-BE49-F238E27FC236}">
                <a16:creationId xmlns:a16="http://schemas.microsoft.com/office/drawing/2014/main" id="{263A1974-3EDE-40A8-8E1B-BE41DF66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353" y="37163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716B18B6-F626-420D-B37C-F4B716B8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40" y="47069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43ED8-041C-47DE-A456-D81C3A994EB3}"/>
              </a:ext>
            </a:extLst>
          </p:cNvPr>
          <p:cNvSpPr txBox="1"/>
          <p:nvPr/>
        </p:nvSpPr>
        <p:spPr>
          <a:xfrm>
            <a:off x="3086313" y="5389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DDF874-CE67-47C1-932A-8A5310D5DB9A}"/>
              </a:ext>
            </a:extLst>
          </p:cNvPr>
          <p:cNvSpPr txBox="1"/>
          <p:nvPr/>
        </p:nvSpPr>
        <p:spPr>
          <a:xfrm>
            <a:off x="4004102" y="5390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2B3062-DBD6-426B-8E5D-FE27125C06B1}"/>
              </a:ext>
            </a:extLst>
          </p:cNvPr>
          <p:cNvSpPr txBox="1"/>
          <p:nvPr/>
        </p:nvSpPr>
        <p:spPr>
          <a:xfrm>
            <a:off x="4918502" y="5386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73DBC-9EC2-4C07-BC77-526FF399E184}"/>
              </a:ext>
            </a:extLst>
          </p:cNvPr>
          <p:cNvSpPr txBox="1"/>
          <p:nvPr/>
        </p:nvSpPr>
        <p:spPr>
          <a:xfrm>
            <a:off x="3644269" y="1712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AFC298-B08E-450C-82DD-40F03AE0454A}"/>
              </a:ext>
            </a:extLst>
          </p:cNvPr>
          <p:cNvSpPr txBox="1"/>
          <p:nvPr/>
        </p:nvSpPr>
        <p:spPr>
          <a:xfrm>
            <a:off x="4495800" y="168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B08403-75E5-40AC-965A-5C2427A0A1E0}"/>
              </a:ext>
            </a:extLst>
          </p:cNvPr>
          <p:cNvSpPr txBox="1"/>
          <p:nvPr/>
        </p:nvSpPr>
        <p:spPr>
          <a:xfrm>
            <a:off x="3163168" y="3745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BBFF9-D880-429A-83A5-F70AEF6EA6B7}"/>
              </a:ext>
            </a:extLst>
          </p:cNvPr>
          <p:cNvSpPr txBox="1"/>
          <p:nvPr/>
        </p:nvSpPr>
        <p:spPr>
          <a:xfrm>
            <a:off x="4022388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08982-424C-46C8-B734-A521F051E161}"/>
              </a:ext>
            </a:extLst>
          </p:cNvPr>
          <p:cNvSpPr txBox="1"/>
          <p:nvPr/>
        </p:nvSpPr>
        <p:spPr>
          <a:xfrm>
            <a:off x="4868694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B40737-C09D-4C8B-ADB4-7A864C265256}"/>
              </a:ext>
            </a:extLst>
          </p:cNvPr>
          <p:cNvSpPr txBox="1"/>
          <p:nvPr/>
        </p:nvSpPr>
        <p:spPr>
          <a:xfrm>
            <a:off x="3155730" y="4736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47BACE-5FF5-446D-8719-79DDBAA9C4CD}"/>
              </a:ext>
            </a:extLst>
          </p:cNvPr>
          <p:cNvSpPr txBox="1"/>
          <p:nvPr/>
        </p:nvSpPr>
        <p:spPr>
          <a:xfrm>
            <a:off x="4014950" y="4724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C7583C-92DE-4DF7-B9A1-1F1ED0FF7BD6}"/>
              </a:ext>
            </a:extLst>
          </p:cNvPr>
          <p:cNvSpPr txBox="1"/>
          <p:nvPr/>
        </p:nvSpPr>
        <p:spPr>
          <a:xfrm>
            <a:off x="4861256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AEF374-736B-497F-B87D-E5CDA1875424}"/>
              </a:ext>
            </a:extLst>
          </p:cNvPr>
          <p:cNvCxnSpPr/>
          <p:nvPr/>
        </p:nvCxnSpPr>
        <p:spPr>
          <a:xfrm flipH="1">
            <a:off x="3411954" y="3000374"/>
            <a:ext cx="1554969" cy="92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3305C4-08E8-4E76-A298-8B24B51CD9ED}"/>
              </a:ext>
            </a:extLst>
          </p:cNvPr>
          <p:cNvCxnSpPr>
            <a:cxnSpLocks/>
          </p:cNvCxnSpPr>
          <p:nvPr/>
        </p:nvCxnSpPr>
        <p:spPr>
          <a:xfrm>
            <a:off x="3439826" y="2929024"/>
            <a:ext cx="1495567" cy="93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3BCAAE-DC8C-442C-B745-144AAC562EBF}"/>
              </a:ext>
            </a:extLst>
          </p:cNvPr>
          <p:cNvCxnSpPr/>
          <p:nvPr/>
        </p:nvCxnSpPr>
        <p:spPr>
          <a:xfrm>
            <a:off x="3411954" y="3930134"/>
            <a:ext cx="1615658" cy="90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D58490-87DE-485B-8DA9-1033C43309F0}"/>
              </a:ext>
            </a:extLst>
          </p:cNvPr>
          <p:cNvCxnSpPr/>
          <p:nvPr/>
        </p:nvCxnSpPr>
        <p:spPr>
          <a:xfrm flipH="1">
            <a:off x="3391692" y="3991878"/>
            <a:ext cx="1575231" cy="92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7302E-C7A8-4640-B2EE-DBC3A09A8D75}"/>
              </a:ext>
            </a:extLst>
          </p:cNvPr>
          <p:cNvSpPr txBox="1"/>
          <p:nvPr/>
        </p:nvSpPr>
        <p:spPr>
          <a:xfrm>
            <a:off x="3171274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A36D051-CE8C-4432-AA2D-F6B8AACE1BDA}"/>
              </a:ext>
            </a:extLst>
          </p:cNvPr>
          <p:cNvCxnSpPr/>
          <p:nvPr/>
        </p:nvCxnSpPr>
        <p:spPr>
          <a:xfrm>
            <a:off x="5029200" y="49530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121D6F-EC3E-45A3-8A61-6C9FCA658C3F}"/>
              </a:ext>
            </a:extLst>
          </p:cNvPr>
          <p:cNvCxnSpPr/>
          <p:nvPr/>
        </p:nvCxnSpPr>
        <p:spPr>
          <a:xfrm>
            <a:off x="3321270" y="50292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D7A94F1-251B-4987-BACF-FD7F4D05C19D}"/>
              </a:ext>
            </a:extLst>
          </p:cNvPr>
          <p:cNvCxnSpPr/>
          <p:nvPr/>
        </p:nvCxnSpPr>
        <p:spPr>
          <a:xfrm>
            <a:off x="4191000" y="5001955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34">
            <a:extLst>
              <a:ext uri="{FF2B5EF4-FFF2-40B4-BE49-F238E27FC236}">
                <a16:creationId xmlns:a16="http://schemas.microsoft.com/office/drawing/2014/main" id="{CCA5966F-6C65-4537-9512-701AB065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10000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B08403-75E5-40AC-965A-5C2427A0A1E0}"/>
              </a:ext>
            </a:extLst>
          </p:cNvPr>
          <p:cNvSpPr txBox="1"/>
          <p:nvPr/>
        </p:nvSpPr>
        <p:spPr>
          <a:xfrm>
            <a:off x="3163168" y="3745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6A219365-0E21-4680-9638-3DE3B19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7" y="280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EE80F-8480-4DC0-932C-015049DC4A89}"/>
              </a:ext>
            </a:extLst>
          </p:cNvPr>
          <p:cNvSpPr txBox="1"/>
          <p:nvPr/>
        </p:nvSpPr>
        <p:spPr>
          <a:xfrm>
            <a:off x="4030494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E0C15DE-9FA7-4F23-8C71-D4E33667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2" y="280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17610-C15F-40C1-A8D1-1CB7374A0995}"/>
              </a:ext>
            </a:extLst>
          </p:cNvPr>
          <p:cNvSpPr txBox="1"/>
          <p:nvPr/>
        </p:nvSpPr>
        <p:spPr>
          <a:xfrm>
            <a:off x="15766" y="2552780"/>
            <a:ext cx="36952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</a:t>
            </a:r>
          </a:p>
          <a:p>
            <a:r>
              <a:rPr lang="el-GR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=0.6*(1-0.6)*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0.0268*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+ 0.0218*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+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0.032*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+ 0.026*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0.0268*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+ 0.0218*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= 0.0064*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+ 0.0052*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+ 0.0076*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+ 0.0062*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en-US" altLang="en-US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+ 0.0064*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endParaRPr lang="en-US" altLang="en-US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+ 0.0052*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431AD-38DF-4D94-9792-4374D00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2FBE-DDDA-4BE6-8158-160768F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C9B4A96B-8433-409E-9827-EC42A99B9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895475"/>
            <a:ext cx="498475" cy="10398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B202136-E2A1-4C97-96E6-5F38F3ED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85" y="1317534"/>
            <a:ext cx="828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0BFBAD-0763-408F-8763-CDE3EBED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714625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7324EE0-90BB-4643-B3F5-78D675A0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189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EEFB231-E72A-44D8-90EC-90053B9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7" y="189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6D1BA0D-50C3-475C-9853-AC3D0BB64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2" y="1920875"/>
            <a:ext cx="1303338" cy="10144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577716C-2DBE-47C9-8EF5-E43D2EA59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37" y="192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FCA994C-FC33-4A8C-A8AF-603ED7E80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94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5284DF0-90E9-4B0C-B87C-00E2B4A5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8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DB7C8B14-A3BC-4132-8E10-B4C9535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7" y="178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1C5C7F80-CF98-46BF-82FE-B61898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80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F7A25231-F9E5-4530-A19E-58F08C2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100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D932F036-83FE-4234-8327-EE70815E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8100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6FB53-1F5D-4BB8-97F3-462DECC888D8}"/>
              </a:ext>
            </a:extLst>
          </p:cNvPr>
          <p:cNvCxnSpPr>
            <a:stCxn id="34" idx="4"/>
            <a:endCxn id="42" idx="0"/>
          </p:cNvCxnSpPr>
          <p:nvPr/>
        </p:nvCxnSpPr>
        <p:spPr>
          <a:xfrm flipH="1">
            <a:off x="3306763" y="3063875"/>
            <a:ext cx="4762" cy="746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8100D-49BB-413A-8926-88FBBD3CB4D8}"/>
              </a:ext>
            </a:extLst>
          </p:cNvPr>
          <p:cNvCxnSpPr>
            <a:stCxn id="34" idx="6"/>
            <a:endCxn id="43" idx="0"/>
          </p:cNvCxnSpPr>
          <p:nvPr/>
        </p:nvCxnSpPr>
        <p:spPr>
          <a:xfrm>
            <a:off x="3417887" y="29368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D9FD5-8417-40D1-B2F8-F3954E9CAFFA}"/>
              </a:ext>
            </a:extLst>
          </p:cNvPr>
          <p:cNvCxnSpPr>
            <a:cxnSpLocks/>
          </p:cNvCxnSpPr>
          <p:nvPr/>
        </p:nvCxnSpPr>
        <p:spPr>
          <a:xfrm flipH="1">
            <a:off x="4196748" y="30003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66BC6E-4C04-47EF-A91B-2AE8534A3F94}"/>
              </a:ext>
            </a:extLst>
          </p:cNvPr>
          <p:cNvCxnSpPr>
            <a:stCxn id="37" idx="5"/>
            <a:endCxn id="44" idx="1"/>
          </p:cNvCxnSpPr>
          <p:nvPr/>
        </p:nvCxnSpPr>
        <p:spPr>
          <a:xfrm>
            <a:off x="4254865" y="30266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13CD2-A16B-4AD7-9BCE-23830279A029}"/>
              </a:ext>
            </a:extLst>
          </p:cNvPr>
          <p:cNvCxnSpPr>
            <a:stCxn id="38" idx="5"/>
            <a:endCxn id="43" idx="7"/>
          </p:cNvCxnSpPr>
          <p:nvPr/>
        </p:nvCxnSpPr>
        <p:spPr>
          <a:xfrm flipH="1">
            <a:off x="4250103" y="30266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FFAA54-88F5-464B-98B8-980DC6E8E6E9}"/>
              </a:ext>
            </a:extLst>
          </p:cNvPr>
          <p:cNvCxnSpPr>
            <a:stCxn id="38" idx="5"/>
            <a:endCxn id="44" idx="7"/>
          </p:cNvCxnSpPr>
          <p:nvPr/>
        </p:nvCxnSpPr>
        <p:spPr>
          <a:xfrm flipH="1">
            <a:off x="5118465" y="30266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18E953-B5F2-428F-91BF-8E946B116A23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3381972" y="3026678"/>
            <a:ext cx="721350" cy="820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34">
            <a:extLst>
              <a:ext uri="{FF2B5EF4-FFF2-40B4-BE49-F238E27FC236}">
                <a16:creationId xmlns:a16="http://schemas.microsoft.com/office/drawing/2014/main" id="{62C9C270-CD90-4091-B587-3F43CA0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7520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0CA0C15B-8E07-4BBD-AD50-BE01EF3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75200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68374832-0C2C-44D9-8793-8260623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775200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FF0C32-DABC-4DE7-B572-70886F214A7C}"/>
              </a:ext>
            </a:extLst>
          </p:cNvPr>
          <p:cNvCxnSpPr>
            <a:endCxn id="60" idx="0"/>
          </p:cNvCxnSpPr>
          <p:nvPr/>
        </p:nvCxnSpPr>
        <p:spPr>
          <a:xfrm flipH="1">
            <a:off x="3306763" y="4029075"/>
            <a:ext cx="4762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B2B80-1915-4897-A4F8-9FEB8F59CFA9}"/>
              </a:ext>
            </a:extLst>
          </p:cNvPr>
          <p:cNvCxnSpPr>
            <a:endCxn id="61" idx="0"/>
          </p:cNvCxnSpPr>
          <p:nvPr/>
        </p:nvCxnSpPr>
        <p:spPr>
          <a:xfrm>
            <a:off x="3417887" y="3902075"/>
            <a:ext cx="756445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89C69-D843-4B30-85DC-00F4FF0AFDB5}"/>
              </a:ext>
            </a:extLst>
          </p:cNvPr>
          <p:cNvCxnSpPr>
            <a:cxnSpLocks/>
          </p:cNvCxnSpPr>
          <p:nvPr/>
        </p:nvCxnSpPr>
        <p:spPr>
          <a:xfrm flipH="1">
            <a:off x="4196748" y="3965574"/>
            <a:ext cx="4762" cy="87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CD847-2555-4D0F-9197-39BCDB108FA3}"/>
              </a:ext>
            </a:extLst>
          </p:cNvPr>
          <p:cNvCxnSpPr>
            <a:endCxn id="62" idx="1"/>
          </p:cNvCxnSpPr>
          <p:nvPr/>
        </p:nvCxnSpPr>
        <p:spPr>
          <a:xfrm>
            <a:off x="4254865" y="3991878"/>
            <a:ext cx="712058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F71305-C7EA-4D2A-9B50-18FDF3B0072A}"/>
              </a:ext>
            </a:extLst>
          </p:cNvPr>
          <p:cNvCxnSpPr>
            <a:endCxn id="61" idx="7"/>
          </p:cNvCxnSpPr>
          <p:nvPr/>
        </p:nvCxnSpPr>
        <p:spPr>
          <a:xfrm flipH="1">
            <a:off x="4250103" y="3991878"/>
            <a:ext cx="873124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E76FC-B406-40C8-BAAB-66F41358D50E}"/>
              </a:ext>
            </a:extLst>
          </p:cNvPr>
          <p:cNvCxnSpPr>
            <a:endCxn id="62" idx="7"/>
          </p:cNvCxnSpPr>
          <p:nvPr/>
        </p:nvCxnSpPr>
        <p:spPr>
          <a:xfrm flipH="1">
            <a:off x="5118465" y="3991878"/>
            <a:ext cx="4762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172296-5754-4275-956D-265081F67DE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3381972" y="3991878"/>
            <a:ext cx="721350" cy="82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">
            <a:extLst>
              <a:ext uri="{FF2B5EF4-FFF2-40B4-BE49-F238E27FC236}">
                <a16:creationId xmlns:a16="http://schemas.microsoft.com/office/drawing/2014/main" id="{263A1974-3EDE-40A8-8E1B-BE41DF66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353" y="37163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716B18B6-F626-420D-B37C-F4B716B8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40" y="4706937"/>
            <a:ext cx="871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43ED8-041C-47DE-A456-D81C3A994EB3}"/>
              </a:ext>
            </a:extLst>
          </p:cNvPr>
          <p:cNvSpPr txBox="1"/>
          <p:nvPr/>
        </p:nvSpPr>
        <p:spPr>
          <a:xfrm>
            <a:off x="3086313" y="5389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DDF874-CE67-47C1-932A-8A5310D5DB9A}"/>
              </a:ext>
            </a:extLst>
          </p:cNvPr>
          <p:cNvSpPr txBox="1"/>
          <p:nvPr/>
        </p:nvSpPr>
        <p:spPr>
          <a:xfrm>
            <a:off x="4004102" y="5390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2B3062-DBD6-426B-8E5D-FE27125C06B1}"/>
              </a:ext>
            </a:extLst>
          </p:cNvPr>
          <p:cNvSpPr txBox="1"/>
          <p:nvPr/>
        </p:nvSpPr>
        <p:spPr>
          <a:xfrm>
            <a:off x="4918502" y="5386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73DBC-9EC2-4C07-BC77-526FF399E184}"/>
              </a:ext>
            </a:extLst>
          </p:cNvPr>
          <p:cNvSpPr txBox="1"/>
          <p:nvPr/>
        </p:nvSpPr>
        <p:spPr>
          <a:xfrm>
            <a:off x="3644269" y="1712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AFC298-B08E-450C-82DD-40F03AE0454A}"/>
              </a:ext>
            </a:extLst>
          </p:cNvPr>
          <p:cNvSpPr txBox="1"/>
          <p:nvPr/>
        </p:nvSpPr>
        <p:spPr>
          <a:xfrm>
            <a:off x="4495800" y="168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DD0BB-7693-465E-9CC9-8EC2AF8CAA9F}"/>
              </a:ext>
            </a:extLst>
          </p:cNvPr>
          <p:cNvSpPr txBox="1"/>
          <p:nvPr/>
        </p:nvSpPr>
        <p:spPr>
          <a:xfrm>
            <a:off x="4876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BBFF9-D880-429A-83A5-F70AEF6EA6B7}"/>
              </a:ext>
            </a:extLst>
          </p:cNvPr>
          <p:cNvSpPr txBox="1"/>
          <p:nvPr/>
        </p:nvSpPr>
        <p:spPr>
          <a:xfrm>
            <a:off x="4022388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08982-424C-46C8-B734-A521F051E161}"/>
              </a:ext>
            </a:extLst>
          </p:cNvPr>
          <p:cNvSpPr txBox="1"/>
          <p:nvPr/>
        </p:nvSpPr>
        <p:spPr>
          <a:xfrm>
            <a:off x="4868694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B40737-C09D-4C8B-ADB4-7A864C265256}"/>
              </a:ext>
            </a:extLst>
          </p:cNvPr>
          <p:cNvSpPr txBox="1"/>
          <p:nvPr/>
        </p:nvSpPr>
        <p:spPr>
          <a:xfrm>
            <a:off x="3155730" y="4736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47BACE-5FF5-446D-8719-79DDBAA9C4CD}"/>
              </a:ext>
            </a:extLst>
          </p:cNvPr>
          <p:cNvSpPr txBox="1"/>
          <p:nvPr/>
        </p:nvSpPr>
        <p:spPr>
          <a:xfrm>
            <a:off x="4014950" y="4724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C7583C-92DE-4DF7-B9A1-1F1ED0FF7BD6}"/>
              </a:ext>
            </a:extLst>
          </p:cNvPr>
          <p:cNvSpPr txBox="1"/>
          <p:nvPr/>
        </p:nvSpPr>
        <p:spPr>
          <a:xfrm>
            <a:off x="4861256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AEF374-736B-497F-B87D-E5CDA1875424}"/>
              </a:ext>
            </a:extLst>
          </p:cNvPr>
          <p:cNvCxnSpPr/>
          <p:nvPr/>
        </p:nvCxnSpPr>
        <p:spPr>
          <a:xfrm flipH="1">
            <a:off x="3411954" y="3000374"/>
            <a:ext cx="1554969" cy="929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3305C4-08E8-4E76-A298-8B24B51CD9ED}"/>
              </a:ext>
            </a:extLst>
          </p:cNvPr>
          <p:cNvCxnSpPr>
            <a:cxnSpLocks/>
          </p:cNvCxnSpPr>
          <p:nvPr/>
        </p:nvCxnSpPr>
        <p:spPr>
          <a:xfrm>
            <a:off x="3439826" y="2929024"/>
            <a:ext cx="1495567" cy="93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3BCAAE-DC8C-442C-B745-144AAC562EBF}"/>
              </a:ext>
            </a:extLst>
          </p:cNvPr>
          <p:cNvCxnSpPr/>
          <p:nvPr/>
        </p:nvCxnSpPr>
        <p:spPr>
          <a:xfrm>
            <a:off x="3411954" y="3930134"/>
            <a:ext cx="1615658" cy="90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D58490-87DE-485B-8DA9-1033C43309F0}"/>
              </a:ext>
            </a:extLst>
          </p:cNvPr>
          <p:cNvCxnSpPr/>
          <p:nvPr/>
        </p:nvCxnSpPr>
        <p:spPr>
          <a:xfrm flipH="1">
            <a:off x="3391692" y="3991878"/>
            <a:ext cx="1575231" cy="92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7302E-C7A8-4640-B2EE-DBC3A09A8D75}"/>
              </a:ext>
            </a:extLst>
          </p:cNvPr>
          <p:cNvSpPr txBox="1"/>
          <p:nvPr/>
        </p:nvSpPr>
        <p:spPr>
          <a:xfrm>
            <a:off x="3171274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66B78B-515F-46FC-B1B1-2C1A6E32EE47}"/>
              </a:ext>
            </a:extLst>
          </p:cNvPr>
          <p:cNvCxnSpPr/>
          <p:nvPr/>
        </p:nvCxnSpPr>
        <p:spPr>
          <a:xfrm>
            <a:off x="5029200" y="49530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BE75C29-67BF-4EA5-947F-93F8A7636B78}"/>
              </a:ext>
            </a:extLst>
          </p:cNvPr>
          <p:cNvCxnSpPr/>
          <p:nvPr/>
        </p:nvCxnSpPr>
        <p:spPr>
          <a:xfrm>
            <a:off x="3321270" y="5029200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829541-C0BE-4B2E-BF17-A23367829269}"/>
              </a:ext>
            </a:extLst>
          </p:cNvPr>
          <p:cNvCxnSpPr/>
          <p:nvPr/>
        </p:nvCxnSpPr>
        <p:spPr>
          <a:xfrm>
            <a:off x="4191000" y="5001955"/>
            <a:ext cx="0" cy="408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3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C7D-A1C9-4E6B-88E2-6D816CA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7C7C-9C9A-4BED-8BD6-6E5CCA0E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observe that the delta values keep getting smaller and smaller as they are propagated back deeper and deeper </a:t>
            </a:r>
          </a:p>
          <a:p>
            <a:r>
              <a:rPr lang="en-US" dirty="0"/>
              <a:t>Why is this happening?</a:t>
            </a:r>
          </a:p>
          <a:p>
            <a:r>
              <a:rPr lang="en-US" dirty="0"/>
              <a:t>The delta values are based on the gradient of the logistic function: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9F82F-B154-434F-8813-87B23B21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7852CD-8CAB-4DC3-85C1-A92AE641FDF7}"/>
                  </a:ext>
                </a:extLst>
              </p:cNvPr>
              <p:cNvSpPr txBox="1"/>
              <p:nvPr/>
            </p:nvSpPr>
            <p:spPr>
              <a:xfrm>
                <a:off x="1676400" y="4953000"/>
                <a:ext cx="6339326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𝑙𝑜𝑔𝑖𝑠𝑡𝑖𝑐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7852CD-8CAB-4DC3-85C1-A92AE641F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953000"/>
                <a:ext cx="6339326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2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08FA-B55B-47B4-B4E4-8C662FBC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23C3-777E-4CC2-94CE-3F1DF4E3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6546EA-C0AA-462D-8ED5-783F4F62F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044575"/>
          <a:ext cx="5486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800510" imgH="4800360" progId="AcroExch.Document.DC">
                  <p:embed/>
                </p:oleObj>
              </mc:Choice>
              <mc:Fallback>
                <p:oleObj name="Acrobat Document" r:id="rId2" imgW="4800510" imgH="480036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6546EA-C0AA-462D-8ED5-783F4F62F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1044575"/>
                        <a:ext cx="54864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777EBB-BC73-468C-BDAC-1BBBCDB7842C}"/>
              </a:ext>
            </a:extLst>
          </p:cNvPr>
          <p:cNvSpPr txBox="1"/>
          <p:nvPr/>
        </p:nvSpPr>
        <p:spPr>
          <a:xfrm>
            <a:off x="-75835" y="6421585"/>
            <a:ext cx="822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cs typeface="Arial" panose="020B0604020202020204" pitchFamily="34" charset="0"/>
              </a:rPr>
              <a:t>Figure 8.13 from </a:t>
            </a:r>
            <a:r>
              <a:rPr lang="en-US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Fundamentals of Machine Learning for Predictive Data Analytics: Algorithms, Worked Examples, and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Case Studies </a:t>
            </a:r>
            <a:r>
              <a:rPr lang="en-US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by </a:t>
            </a:r>
            <a:r>
              <a:rPr lang="en-US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John D. Kelleher, Brian Mac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cs typeface="Arial" panose="020B0604020202020204" pitchFamily="34" charset="0"/>
              </a:rPr>
              <a:t>Namee</a:t>
            </a:r>
            <a:r>
              <a:rPr lang="en-US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and Aoife D’Arcy, </a:t>
            </a:r>
            <a:r>
              <a:rPr lang="en-US" sz="120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2nd Edition</a:t>
            </a:r>
            <a:r>
              <a:rPr lang="en-US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 The MIT Press, 2020. </a:t>
            </a:r>
            <a:endParaRPr 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42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10D-A69A-4D2C-9E7C-891D553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6B98-6B63-4FFA-B9C0-615C2B44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derivative (i.e. gradient) of logistic function is always less than 1 with maximum value 0.25</a:t>
            </a:r>
          </a:p>
          <a:p>
            <a:r>
              <a:rPr lang="en-US" dirty="0"/>
              <a:t>Hence repeated multiplication during backpropagation progressively decreases it</a:t>
            </a:r>
          </a:p>
          <a:p>
            <a:r>
              <a:rPr lang="en-US" dirty="0"/>
              <a:t>This is called the </a:t>
            </a:r>
            <a:r>
              <a:rPr lang="en-US" i="1" dirty="0">
                <a:solidFill>
                  <a:srgbClr val="FF8000"/>
                </a:solidFill>
              </a:rPr>
              <a:t>vanishing gradient problem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The weights of the early nodes barely update over iterations</a:t>
            </a:r>
          </a:p>
          <a:p>
            <a:pPr lvl="1"/>
            <a:r>
              <a:rPr lang="en-US" dirty="0"/>
              <a:t>Extremely slow learning in the layers close to inputs</a:t>
            </a:r>
          </a:p>
          <a:p>
            <a:pPr lvl="1"/>
            <a:r>
              <a:rPr lang="en-US" dirty="0"/>
              <a:t>Since the farther layers learn based on the output of the layers close to inputs, even the farther layers learn extremely slowly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51087-4719-458E-8F6B-A4763F1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43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FF0D-7975-4DC6-9B21-5DAA9EFE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 for 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ADD9-CFE2-442B-92E9-0859B989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Rectified Linear Unit (</a:t>
            </a:r>
            <a:r>
              <a:rPr lang="en-US" dirty="0" err="1"/>
              <a:t>ReLU</a:t>
            </a:r>
            <a:r>
              <a:rPr lang="en-US" dirty="0"/>
              <a:t>) as the activation function</a:t>
            </a:r>
          </a:p>
          <a:p>
            <a:pPr marL="457200" lvl="1" indent="0">
              <a:buNone/>
            </a:pPr>
            <a:r>
              <a:rPr lang="en-US" dirty="0"/>
              <a:t>f(x) = max(0,x)</a:t>
            </a:r>
          </a:p>
          <a:p>
            <a:pPr marL="457200" lvl="1" indent="0">
              <a:buNone/>
            </a:pPr>
            <a:r>
              <a:rPr lang="en-US" dirty="0" err="1"/>
              <a:t>Thresholded</a:t>
            </a:r>
            <a:r>
              <a:rPr lang="en-US" dirty="0"/>
              <a:t> at 0 otherwise same as x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15BD-0264-43BA-81FE-C0F1F7A8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6BD549-45B1-4FD8-B506-9DCE6AE20591}"/>
              </a:ext>
            </a:extLst>
          </p:cNvPr>
          <p:cNvGrpSpPr/>
          <p:nvPr/>
        </p:nvGrpSpPr>
        <p:grpSpPr>
          <a:xfrm>
            <a:off x="2057400" y="3505200"/>
            <a:ext cx="3733800" cy="2736363"/>
            <a:chOff x="2133600" y="4008120"/>
            <a:chExt cx="3733800" cy="2736363"/>
          </a:xfrm>
        </p:grpSpPr>
        <p:pic>
          <p:nvPicPr>
            <p:cNvPr id="7" name="Picture 2" descr="http://cs231n.github.io/assets/nn1/relu.jpeg">
              <a:extLst>
                <a:ext uri="{FF2B5EF4-FFF2-40B4-BE49-F238E27FC236}">
                  <a16:creationId xmlns:a16="http://schemas.microsoft.com/office/drawing/2014/main" id="{3B89710D-8AC3-4F88-818D-63CC93745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008120"/>
              <a:ext cx="3733800" cy="2521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B3CA57-6A94-492E-A75C-080ABFBF8D7E}"/>
                </a:ext>
              </a:extLst>
            </p:cNvPr>
            <p:cNvSpPr txBox="1"/>
            <p:nvPr/>
          </p:nvSpPr>
          <p:spPr>
            <a:xfrm>
              <a:off x="4419600" y="63751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A3FE2-F328-447F-B435-F7D89979F9A8}"/>
                </a:ext>
              </a:extLst>
            </p:cNvPr>
            <p:cNvSpPr txBox="1"/>
            <p:nvPr/>
          </p:nvSpPr>
          <p:spPr>
            <a:xfrm>
              <a:off x="3304066" y="511454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486957-5709-43C2-A243-26FCC9F5C8AB}"/>
                </a:ext>
              </a:extLst>
            </p:cNvPr>
            <p:cNvCxnSpPr/>
            <p:nvPr/>
          </p:nvCxnSpPr>
          <p:spPr>
            <a:xfrm>
              <a:off x="4648200" y="6559817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A58335-5C63-461B-8823-337C025F6283}"/>
                </a:ext>
              </a:extLst>
            </p:cNvPr>
            <p:cNvCxnSpPr/>
            <p:nvPr/>
          </p:nvCxnSpPr>
          <p:spPr>
            <a:xfrm flipV="1">
              <a:off x="3563111" y="4419600"/>
              <a:ext cx="0" cy="694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621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9E3-235A-4460-B89D-AFA74CDD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3D06-B7EE-464A-BD90-32F32F42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Derivative of </a:t>
            </a:r>
            <a:r>
              <a:rPr lang="en-US" dirty="0" err="1"/>
              <a:t>ReLU</a:t>
            </a:r>
            <a:r>
              <a:rPr lang="en-US" dirty="0"/>
              <a:t> is 1 if x &gt; 0</a:t>
            </a:r>
          </a:p>
          <a:p>
            <a:pPr marL="0" indent="0">
              <a:buNone/>
            </a:pPr>
            <a:r>
              <a:rPr lang="en-US" dirty="0"/>
              <a:t>                                         0 otherwise </a:t>
            </a:r>
          </a:p>
          <a:p>
            <a:pPr lvl="1"/>
            <a:r>
              <a:rPr lang="en-US" dirty="0"/>
              <a:t>Note: Its derivative at 0 is mathematically not defined, but its derivative at 0 is taken as 0 in common practice </a:t>
            </a:r>
          </a:p>
          <a:p>
            <a:r>
              <a:rPr lang="en-US" dirty="0"/>
              <a:t>Error gradients for active nodes thus propagate back without getting downscaled</a:t>
            </a:r>
          </a:p>
          <a:p>
            <a:r>
              <a:rPr lang="en-US" dirty="0"/>
              <a:t>Before deep neural networks, for years logistic function was used as the default activation function in neural networks</a:t>
            </a:r>
          </a:p>
          <a:p>
            <a:r>
              <a:rPr lang="en-US" dirty="0"/>
              <a:t>Now </a:t>
            </a:r>
            <a:r>
              <a:rPr lang="en-US" dirty="0" err="1"/>
              <a:t>ReLU</a:t>
            </a:r>
            <a:r>
              <a:rPr lang="en-US" dirty="0"/>
              <a:t> (along with its variants) has become the most common  activation function</a:t>
            </a:r>
          </a:p>
          <a:p>
            <a:r>
              <a:rPr lang="en-US" dirty="0" err="1"/>
              <a:t>ReLU</a:t>
            </a:r>
            <a:r>
              <a:rPr lang="en-US" dirty="0"/>
              <a:t> is also computationally faster </a:t>
            </a:r>
          </a:p>
          <a:p>
            <a:r>
              <a:rPr lang="en-US" dirty="0" err="1"/>
              <a:t>ReLU</a:t>
            </a:r>
            <a:r>
              <a:rPr lang="en-US" dirty="0"/>
              <a:t> has its own problem, makes many nodes inactive (0 for negative values)</a:t>
            </a:r>
          </a:p>
          <a:p>
            <a:pPr lvl="1"/>
            <a:r>
              <a:rPr lang="en-US" dirty="0"/>
              <a:t>Variations have been proposed that give very small values when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0F289-65B7-41A6-84C5-7058D573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F232-B5EF-DA2D-66BB-6CD082A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A1E-F445-21C4-C44B-4BCB35B6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sentence, classify it under one of the classes</a:t>
            </a:r>
          </a:p>
          <a:p>
            <a:r>
              <a:rPr lang="en-US" dirty="0"/>
              <a:t>“Sentence” could sometimes mean a larger unit of text</a:t>
            </a:r>
          </a:p>
          <a:p>
            <a:r>
              <a:rPr lang="en-US" dirty="0"/>
              <a:t>Several NLP tasks can be formulated as sentence classification</a:t>
            </a:r>
          </a:p>
          <a:p>
            <a:pPr lvl="1"/>
            <a:r>
              <a:rPr lang="en-US" dirty="0"/>
              <a:t>Grammatical or not</a:t>
            </a:r>
          </a:p>
          <a:p>
            <a:pPr lvl="1"/>
            <a:r>
              <a:rPr lang="en-US" dirty="0"/>
              <a:t>Email is spam or not</a:t>
            </a:r>
          </a:p>
          <a:p>
            <a:pPr lvl="1"/>
            <a:r>
              <a:rPr lang="en-US" dirty="0"/>
              <a:t>Sentiment is positive or not  (sentiment analysis)</a:t>
            </a:r>
          </a:p>
          <a:p>
            <a:pPr lvl="1"/>
            <a:r>
              <a:rPr lang="en-US" dirty="0"/>
              <a:t>Assign category to a document (business/politics/sports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12C2A-E8D0-8E83-2643-1FA51C1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10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D3FF-D96D-8195-F7F0-8077FC65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  <a:br>
              <a:rPr lang="en-US" dirty="0"/>
            </a:br>
            <a:r>
              <a:rPr lang="en-US" dirty="0"/>
              <a:t>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F54F-E47C-5AF2-E262-0AD8CB50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build a neural network for sentence classification?</a:t>
            </a:r>
          </a:p>
          <a:p>
            <a:r>
              <a:rPr lang="en-US" dirty="0"/>
              <a:t>Easy to do if the task was word classification: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978FE-4310-A88C-D494-9A02DA2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21725CA5-732F-628C-723B-04DCD61C4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7751" y="3826907"/>
            <a:ext cx="498475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27ACFE4-1CAC-6DFB-4121-500AF997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52546"/>
            <a:ext cx="264717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 class/probability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6B82482-63E7-32F3-99F0-BFA15241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202" y="4611599"/>
            <a:ext cx="15122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 layer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F05F73B-2FB7-2E63-D98F-6CAECD480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9776" y="4866720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D9F9851-81FE-80D3-1D17-B82F55FE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751" y="4893707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065588B-59E5-EF78-D8C9-5CAA27C13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751" y="4920695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9DDF9AD-8E2D-BF28-79A5-BA78DBA95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751" y="4942920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CFCAE52-F893-0404-EEAC-89292D80A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751" y="4942920"/>
            <a:ext cx="23733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45E4435-69F5-16BA-2C89-17B888638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9776" y="4893707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49AE280-3619-A58D-F9AA-3F4D78DF4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351" y="4866720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70530FB-2A64-E771-1372-14542D413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5639" y="4841320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8E68332B-0FA5-E767-ABDF-52191F3E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451" y="4866720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CF1EEFEE-CFD6-0ADB-7BBE-0449E7B1E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451" y="4942920"/>
            <a:ext cx="14462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CE419D0-C993-1F5E-E2BD-CD76CEDD3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3589" y="4893707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FAE205F-EA92-06E6-DBD5-851CF4914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351" y="4893707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391D228-214F-B8E5-8EEB-7DCD52102B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6926" y="4920695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5CDB957-52AF-34C3-674B-379F0A5C7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4464" y="4841320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0F42B26-84E4-0268-9039-0CDC09910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3526" y="4866720"/>
            <a:ext cx="546100" cy="992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91AF4846-2C08-3486-05EF-A16266653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039" y="3826907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FDBF095-5EB9-585F-9082-EA40CA16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226" y="3826907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58DF1F1-5B08-B5A8-0D62-4D95F5AD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514" y="5844620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EEFE5FC4-B8E6-412C-26EB-7562A7E3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564" y="5833507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FB555D12-46E9-B0B8-CE41-A087EE4D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201" y="5819220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023BF269-53DA-E8EE-C5C3-71C73C72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251" y="5806520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15D6C2FE-AF44-A84E-E63B-DCB231DC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01" y="5792232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66F29AAB-6D88-F230-25C4-215964C52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851" y="4741307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3985D96B-ADFB-A506-3A47-BBFE8142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564" y="3712607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09B0EF2-FBC3-E29F-C578-B8C75AAB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26" y="4741307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39014617-B165-D8A4-D611-E0B4FD46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89" y="4741307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17829B-25D7-1B75-AB94-B93AEF9D36A8}"/>
              </a:ext>
            </a:extLst>
          </p:cNvPr>
          <p:cNvSpPr/>
          <p:nvPr/>
        </p:nvSpPr>
        <p:spPr>
          <a:xfrm>
            <a:off x="2438400" y="6248400"/>
            <a:ext cx="3201426" cy="443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31E6EB-5A81-DF24-D095-303D1C669CB4}"/>
              </a:ext>
            </a:extLst>
          </p:cNvPr>
          <p:cNvCxnSpPr/>
          <p:nvPr/>
        </p:nvCxnSpPr>
        <p:spPr>
          <a:xfrm>
            <a:off x="3007751" y="6248400"/>
            <a:ext cx="0" cy="43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7D5C93-C22C-A19E-B077-7285C6F6677C}"/>
              </a:ext>
            </a:extLst>
          </p:cNvPr>
          <p:cNvCxnSpPr/>
          <p:nvPr/>
        </p:nvCxnSpPr>
        <p:spPr>
          <a:xfrm>
            <a:off x="3733800" y="6248400"/>
            <a:ext cx="0" cy="43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8BE36-9068-A6B3-F29E-C91484452CFB}"/>
              </a:ext>
            </a:extLst>
          </p:cNvPr>
          <p:cNvCxnSpPr/>
          <p:nvPr/>
        </p:nvCxnSpPr>
        <p:spPr>
          <a:xfrm>
            <a:off x="4419600" y="6248400"/>
            <a:ext cx="0" cy="43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130630-842E-D544-0030-9D13F2D853EA}"/>
              </a:ext>
            </a:extLst>
          </p:cNvPr>
          <p:cNvCxnSpPr/>
          <p:nvPr/>
        </p:nvCxnSpPr>
        <p:spPr>
          <a:xfrm>
            <a:off x="5029200" y="6248400"/>
            <a:ext cx="0" cy="43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Box 7">
            <a:extLst>
              <a:ext uri="{FF2B5EF4-FFF2-40B4-BE49-F238E27FC236}">
                <a16:creationId xmlns:a16="http://schemas.microsoft.com/office/drawing/2014/main" id="{B7246D43-66A6-C278-1C63-13414FAA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235046"/>
            <a:ext cx="19902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8658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D3FF-D96D-8195-F7F0-8077FC65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  <a:br>
              <a:rPr lang="en-US" dirty="0"/>
            </a:br>
            <a:r>
              <a:rPr lang="en-US" dirty="0"/>
              <a:t>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F54F-E47C-5AF2-E262-0AD8CB50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181600"/>
          </a:xfrm>
        </p:spPr>
        <p:txBody>
          <a:bodyPr/>
          <a:lstStyle/>
          <a:p>
            <a:r>
              <a:rPr lang="en-US" dirty="0"/>
              <a:t>Easy to do if all sentences were of fixed length </a:t>
            </a:r>
          </a:p>
          <a:p>
            <a:pPr lvl="1"/>
            <a:r>
              <a:rPr lang="en-US" dirty="0"/>
              <a:t>E.g., classify 3-word sentences as grammatical or not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978FE-4310-A88C-D494-9A02DA2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4C8FD1-8E65-8A1C-D085-5C366A0E7AC1}"/>
              </a:ext>
            </a:extLst>
          </p:cNvPr>
          <p:cNvGrpSpPr/>
          <p:nvPr/>
        </p:nvGrpSpPr>
        <p:grpSpPr>
          <a:xfrm>
            <a:off x="228600" y="5522977"/>
            <a:ext cx="2209800" cy="344424"/>
            <a:chOff x="2438400" y="6248400"/>
            <a:chExt cx="3201426" cy="4439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17829B-25D7-1B75-AB94-B93AEF9D36A8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31E6EB-5A81-DF24-D095-303D1C669CB4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7D5C93-C22C-A19E-B077-7285C6F6677C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8BE36-9068-A6B3-F29E-C91484452CFB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130630-842E-D544-0030-9D13F2D853EA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 Box 7">
            <a:extLst>
              <a:ext uri="{FF2B5EF4-FFF2-40B4-BE49-F238E27FC236}">
                <a16:creationId xmlns:a16="http://schemas.microsoft.com/office/drawing/2014/main" id="{B7246D43-66A6-C278-1C63-13414FAA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7" y="5878471"/>
            <a:ext cx="208965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Word Embeddings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B9B59F-38A6-3E23-FE3C-88E762E5B013}"/>
              </a:ext>
            </a:extLst>
          </p:cNvPr>
          <p:cNvGrpSpPr/>
          <p:nvPr/>
        </p:nvGrpSpPr>
        <p:grpSpPr>
          <a:xfrm>
            <a:off x="2743200" y="5522976"/>
            <a:ext cx="2209800" cy="344424"/>
            <a:chOff x="2438400" y="6248400"/>
            <a:chExt cx="3201426" cy="44394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5BE25B-260A-7C86-7CB5-4BCB867657B3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C75711-B07C-1281-2288-082E5E3D0B66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2C64CDB-A89E-B334-D583-6A217AFF6A73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39859F-E45F-4645-4AAE-92CA9301A41C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2B12AC-971B-25BB-5AEE-296D41BB62B8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5A2386-D902-3EA6-9CDF-4B350DDE2DCC}"/>
              </a:ext>
            </a:extLst>
          </p:cNvPr>
          <p:cNvGrpSpPr/>
          <p:nvPr/>
        </p:nvGrpSpPr>
        <p:grpSpPr>
          <a:xfrm>
            <a:off x="5257800" y="5522976"/>
            <a:ext cx="2209800" cy="344424"/>
            <a:chOff x="2438400" y="6248400"/>
            <a:chExt cx="3201426" cy="44394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CC9D93-D060-3D39-DADD-ECA4C322BFA0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3B9112-1950-503E-EE25-D4E1C0CF995C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39E555-75B3-F509-18EC-881CD2A8330E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DCFAA8-7799-01B5-5EAA-A842878663C3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7C3CEE-5D55-D7B0-70C3-6BB3D370972E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9B4EBC-353B-8174-BD5D-22AFB8AE83A0}"/>
              </a:ext>
            </a:extLst>
          </p:cNvPr>
          <p:cNvGrpSpPr/>
          <p:nvPr/>
        </p:nvGrpSpPr>
        <p:grpSpPr>
          <a:xfrm>
            <a:off x="2775864" y="3962400"/>
            <a:ext cx="2209800" cy="344424"/>
            <a:chOff x="2438400" y="6248400"/>
            <a:chExt cx="3201426" cy="44394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7B01EA-8024-7FDC-6BE1-C4826784532F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126A07-B5BA-85A2-D438-F86B90CBFD66}"/>
                </a:ext>
              </a:extLst>
            </p:cNvPr>
            <p:cNvCxnSpPr/>
            <p:nvPr/>
          </p:nvCxnSpPr>
          <p:spPr>
            <a:xfrm>
              <a:off x="3283392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F8596D-7CE3-BBFC-82E9-B27758754BBE}"/>
                </a:ext>
              </a:extLst>
            </p:cNvPr>
            <p:cNvCxnSpPr/>
            <p:nvPr/>
          </p:nvCxnSpPr>
          <p:spPr>
            <a:xfrm>
              <a:off x="4114913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BBECB6-A2E4-8D3C-E8C0-D41307286133}"/>
                </a:ext>
              </a:extLst>
            </p:cNvPr>
            <p:cNvCxnSpPr/>
            <p:nvPr/>
          </p:nvCxnSpPr>
          <p:spPr>
            <a:xfrm>
              <a:off x="4856985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 Box 7">
            <a:extLst>
              <a:ext uri="{FF2B5EF4-FFF2-40B4-BE49-F238E27FC236}">
                <a16:creationId xmlns:a16="http://schemas.microsoft.com/office/drawing/2014/main" id="{7867237D-46AD-F2BC-F2E8-6BEC858B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578" y="3928139"/>
            <a:ext cx="15122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 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44DA39-3D7B-B002-0605-0CAA69DF3646}"/>
              </a:ext>
            </a:extLst>
          </p:cNvPr>
          <p:cNvSpPr/>
          <p:nvPr/>
        </p:nvSpPr>
        <p:spPr>
          <a:xfrm>
            <a:off x="3637356" y="2816352"/>
            <a:ext cx="392997" cy="344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7">
            <a:extLst>
              <a:ext uri="{FF2B5EF4-FFF2-40B4-BE49-F238E27FC236}">
                <a16:creationId xmlns:a16="http://schemas.microsoft.com/office/drawing/2014/main" id="{17E5F43D-CB05-F8DF-9120-E6179BF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723" y="2717426"/>
            <a:ext cx="264717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 class/probability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B77D1A0-6EBB-A568-A80C-D41849E9DA9B}"/>
              </a:ext>
            </a:extLst>
          </p:cNvPr>
          <p:cNvCxnSpPr/>
          <p:nvPr/>
        </p:nvCxnSpPr>
        <p:spPr>
          <a:xfrm flipH="1">
            <a:off x="228600" y="4306824"/>
            <a:ext cx="2547264" cy="121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597275-CC03-D74E-B37C-DE5BE934C749}"/>
              </a:ext>
            </a:extLst>
          </p:cNvPr>
          <p:cNvCxnSpPr/>
          <p:nvPr/>
        </p:nvCxnSpPr>
        <p:spPr>
          <a:xfrm>
            <a:off x="4953000" y="4306824"/>
            <a:ext cx="2514600" cy="120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D13FB60-8715-861C-80B7-BA1BEE41015B}"/>
              </a:ext>
            </a:extLst>
          </p:cNvPr>
          <p:cNvCxnSpPr/>
          <p:nvPr/>
        </p:nvCxnSpPr>
        <p:spPr>
          <a:xfrm flipH="1">
            <a:off x="2775864" y="3160776"/>
            <a:ext cx="861492" cy="80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022228-0575-E243-2BAD-E38B1F3A3948}"/>
              </a:ext>
            </a:extLst>
          </p:cNvPr>
          <p:cNvCxnSpPr>
            <a:cxnSpLocks/>
          </p:cNvCxnSpPr>
          <p:nvPr/>
        </p:nvCxnSpPr>
        <p:spPr>
          <a:xfrm>
            <a:off x="4038606" y="3160776"/>
            <a:ext cx="947058" cy="80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D3FF-D96D-8195-F7F0-8077FC65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  <a:br>
              <a:rPr lang="en-US" dirty="0"/>
            </a:br>
            <a:r>
              <a:rPr lang="en-US" dirty="0"/>
              <a:t>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F54F-E47C-5AF2-E262-0AD8CB50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57" y="1223414"/>
            <a:ext cx="8534400" cy="5181600"/>
          </a:xfrm>
        </p:spPr>
        <p:txBody>
          <a:bodyPr/>
          <a:lstStyle/>
          <a:p>
            <a:r>
              <a:rPr lang="en-US" dirty="0"/>
              <a:t>But how to handle sentences of varying lengths??</a:t>
            </a:r>
          </a:p>
          <a:p>
            <a:r>
              <a:rPr lang="en-US" dirty="0"/>
              <a:t>One option: Average word embeddings of all the words and give it to NN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978FE-4310-A88C-D494-9A02DA2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CF05BAA3-D5B9-16DF-E4FE-5F000D41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956" y="5772419"/>
            <a:ext cx="208965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Word Embeddings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37C913-5EB8-72FD-C490-E6645B5AF19C}"/>
              </a:ext>
            </a:extLst>
          </p:cNvPr>
          <p:cNvGrpSpPr/>
          <p:nvPr/>
        </p:nvGrpSpPr>
        <p:grpSpPr>
          <a:xfrm>
            <a:off x="2844791" y="5537275"/>
            <a:ext cx="2209800" cy="344424"/>
            <a:chOff x="2438400" y="6248400"/>
            <a:chExt cx="3201426" cy="4439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707ED4-5305-C0B3-1CD7-D8A1AEA87698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930B4B-C9C0-8A77-D22D-03A19572B85E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E9EBA5-3865-1BC2-184D-676DC0B99DA2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CE7DAA-0DED-FB5A-BC7D-86CE107972AC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9E55-AC6B-950E-3715-07418D32C1F8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Box 7">
            <a:extLst>
              <a:ext uri="{FF2B5EF4-FFF2-40B4-BE49-F238E27FC236}">
                <a16:creationId xmlns:a16="http://schemas.microsoft.com/office/drawing/2014/main" id="{54251FCC-1D5E-F932-A108-2F9B33BDF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166" y="4105774"/>
            <a:ext cx="15122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Hidden layer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5D09F6-CEDC-AC25-5B57-C5332276CE35}"/>
              </a:ext>
            </a:extLst>
          </p:cNvPr>
          <p:cNvSpPr/>
          <p:nvPr/>
        </p:nvSpPr>
        <p:spPr>
          <a:xfrm>
            <a:off x="3637356" y="3469790"/>
            <a:ext cx="392997" cy="344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C1B4C078-D9DC-C13C-E510-F04B13D4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723" y="3370864"/>
            <a:ext cx="264717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Output class/probability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33D492-3435-A321-F244-CBBDFC0B6474}"/>
              </a:ext>
            </a:extLst>
          </p:cNvPr>
          <p:cNvCxnSpPr>
            <a:cxnSpLocks/>
          </p:cNvCxnSpPr>
          <p:nvPr/>
        </p:nvCxnSpPr>
        <p:spPr>
          <a:xfrm>
            <a:off x="2795090" y="4567084"/>
            <a:ext cx="37546" cy="97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6536E3-AD53-E5BD-F5C8-44F13BE3B674}"/>
              </a:ext>
            </a:extLst>
          </p:cNvPr>
          <p:cNvCxnSpPr>
            <a:cxnSpLocks/>
          </p:cNvCxnSpPr>
          <p:nvPr/>
        </p:nvCxnSpPr>
        <p:spPr>
          <a:xfrm>
            <a:off x="5029200" y="4553712"/>
            <a:ext cx="27432" cy="969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BA71E6-A9CB-2EBA-E04F-2B626DFAA33A}"/>
              </a:ext>
            </a:extLst>
          </p:cNvPr>
          <p:cNvCxnSpPr>
            <a:cxnSpLocks/>
          </p:cNvCxnSpPr>
          <p:nvPr/>
        </p:nvCxnSpPr>
        <p:spPr>
          <a:xfrm flipH="1">
            <a:off x="2795090" y="3814214"/>
            <a:ext cx="842266" cy="39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2535B0-B23E-F21D-3CEE-02EDED5DB672}"/>
              </a:ext>
            </a:extLst>
          </p:cNvPr>
          <p:cNvCxnSpPr>
            <a:cxnSpLocks/>
          </p:cNvCxnSpPr>
          <p:nvPr/>
        </p:nvCxnSpPr>
        <p:spPr>
          <a:xfrm>
            <a:off x="4038606" y="3814214"/>
            <a:ext cx="972808" cy="38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E41A27-BF4E-2981-6D9F-F3F4076D0036}"/>
              </a:ext>
            </a:extLst>
          </p:cNvPr>
          <p:cNvSpPr txBox="1"/>
          <p:nvPr/>
        </p:nvSpPr>
        <p:spPr>
          <a:xfrm>
            <a:off x="3350900" y="582258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383AAD-9E8B-6FF2-9321-81A6A6224043}"/>
              </a:ext>
            </a:extLst>
          </p:cNvPr>
          <p:cNvGrpSpPr/>
          <p:nvPr/>
        </p:nvGrpSpPr>
        <p:grpSpPr>
          <a:xfrm>
            <a:off x="2801614" y="4208930"/>
            <a:ext cx="2209800" cy="344424"/>
            <a:chOff x="2438400" y="6248400"/>
            <a:chExt cx="3201426" cy="44394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0E98BF-FEF4-52A9-C9D4-2560A8DFC5ED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103AE4-CD0E-F781-B6D6-3C07EEB6E3DB}"/>
                </a:ext>
              </a:extLst>
            </p:cNvPr>
            <p:cNvCxnSpPr/>
            <p:nvPr/>
          </p:nvCxnSpPr>
          <p:spPr>
            <a:xfrm>
              <a:off x="3283392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A576F5-7F47-7285-DB2C-F870B5B6B2C3}"/>
                </a:ext>
              </a:extLst>
            </p:cNvPr>
            <p:cNvCxnSpPr/>
            <p:nvPr/>
          </p:nvCxnSpPr>
          <p:spPr>
            <a:xfrm>
              <a:off x="4114913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B676D6-2675-CE03-3731-0E904E48331C}"/>
                </a:ext>
              </a:extLst>
            </p:cNvPr>
            <p:cNvCxnSpPr/>
            <p:nvPr/>
          </p:nvCxnSpPr>
          <p:spPr>
            <a:xfrm>
              <a:off x="4856985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1A91141-D4C3-631E-D4A3-01D2B56B91AC}"/>
              </a:ext>
            </a:extLst>
          </p:cNvPr>
          <p:cNvGrpSpPr/>
          <p:nvPr/>
        </p:nvGrpSpPr>
        <p:grpSpPr>
          <a:xfrm>
            <a:off x="228600" y="6361176"/>
            <a:ext cx="2209800" cy="344424"/>
            <a:chOff x="2438400" y="6248400"/>
            <a:chExt cx="3201426" cy="4439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5B8682-26BD-E439-0B3D-469B589153C3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6C4BD22-9ABD-FCF1-3942-20936309C688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54DDEB-D542-94C0-5D23-E1CB33D1A598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553F907-A03B-F7F9-4162-B9CA01FFF4E5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FA1E0C-2278-E961-CF87-5513CFEAF539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486F0F-39D0-9DFD-4DE7-A9756268D5D8}"/>
              </a:ext>
            </a:extLst>
          </p:cNvPr>
          <p:cNvGrpSpPr/>
          <p:nvPr/>
        </p:nvGrpSpPr>
        <p:grpSpPr>
          <a:xfrm>
            <a:off x="2743200" y="6361175"/>
            <a:ext cx="2209800" cy="344424"/>
            <a:chOff x="2438400" y="6248400"/>
            <a:chExt cx="3201426" cy="44394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E10A5FD-366C-3E4E-32A5-551A9289776F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4B6F4B-621E-606B-E1A3-6EBC24D03593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A850A0-7CB7-3034-F7FE-D05B5A2C9726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632F6A-BF1C-C187-68D1-6A96D21BB697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63FBC31-B338-CFDA-507D-FF810126A856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A78720-7800-8B0F-32E1-99402CE1B1BA}"/>
              </a:ext>
            </a:extLst>
          </p:cNvPr>
          <p:cNvGrpSpPr/>
          <p:nvPr/>
        </p:nvGrpSpPr>
        <p:grpSpPr>
          <a:xfrm>
            <a:off x="5257800" y="6361175"/>
            <a:ext cx="2209800" cy="344424"/>
            <a:chOff x="2438400" y="6248400"/>
            <a:chExt cx="3201426" cy="44394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8BD104-5C56-C7BF-727B-B5C8FCB9602B}"/>
                </a:ext>
              </a:extLst>
            </p:cNvPr>
            <p:cNvSpPr/>
            <p:nvPr/>
          </p:nvSpPr>
          <p:spPr>
            <a:xfrm>
              <a:off x="2438400" y="6248400"/>
              <a:ext cx="3201426" cy="44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0DA868-6530-CBCB-EE40-AE70857AFE24}"/>
                </a:ext>
              </a:extLst>
            </p:cNvPr>
            <p:cNvCxnSpPr/>
            <p:nvPr/>
          </p:nvCxnSpPr>
          <p:spPr>
            <a:xfrm>
              <a:off x="3007751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156435-B360-193A-1248-DBC59AADBBB3}"/>
                </a:ext>
              </a:extLst>
            </p:cNvPr>
            <p:cNvCxnSpPr/>
            <p:nvPr/>
          </p:nvCxnSpPr>
          <p:spPr>
            <a:xfrm>
              <a:off x="37338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6FFC34D-2CB8-09A9-AB29-91217B07933A}"/>
                </a:ext>
              </a:extLst>
            </p:cNvPr>
            <p:cNvCxnSpPr/>
            <p:nvPr/>
          </p:nvCxnSpPr>
          <p:spPr>
            <a:xfrm>
              <a:off x="44196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7F2FEA8-4D47-1EB5-C874-5F3E943EF1E9}"/>
                </a:ext>
              </a:extLst>
            </p:cNvPr>
            <p:cNvCxnSpPr/>
            <p:nvPr/>
          </p:nvCxnSpPr>
          <p:spPr>
            <a:xfrm>
              <a:off x="5029200" y="6248400"/>
              <a:ext cx="0" cy="4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71F62D-7BD4-8731-E7A3-4BA6F852D544}"/>
              </a:ext>
            </a:extLst>
          </p:cNvPr>
          <p:cNvSpPr/>
          <p:nvPr/>
        </p:nvSpPr>
        <p:spPr>
          <a:xfrm rot="5400000">
            <a:off x="3602089" y="2552763"/>
            <a:ext cx="509012" cy="7408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8A88-573B-2762-6CC6-82F057EC55B7}"/>
              </a:ext>
            </a:extLst>
          </p:cNvPr>
          <p:cNvSpPr txBox="1"/>
          <p:nvPr/>
        </p:nvSpPr>
        <p:spPr>
          <a:xfrm>
            <a:off x="152400" y="513726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Disadvantage: </a:t>
            </a:r>
          </a:p>
          <a:p>
            <a:r>
              <a:rPr lang="en-US" dirty="0"/>
              <a:t>You lose word order </a:t>
            </a:r>
          </a:p>
          <a:p>
            <a:r>
              <a:rPr lang="en-US" dirty="0"/>
              <a:t>information </a:t>
            </a:r>
          </a:p>
        </p:txBody>
      </p:sp>
    </p:spTree>
    <p:extLst>
      <p:ext uri="{BB962C8B-B14F-4D97-AF65-F5344CB8AC3E}">
        <p14:creationId xmlns:p14="http://schemas.microsoft.com/office/powerpoint/2010/main" val="65221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D3FF-D96D-8195-F7F0-8077FC65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  <a:br>
              <a:rPr lang="en-US" dirty="0"/>
            </a:br>
            <a:r>
              <a:rPr lang="en-US" dirty="0"/>
              <a:t>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F54F-E47C-5AF2-E262-0AD8CB50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57" y="1223414"/>
            <a:ext cx="8534400" cy="5181600"/>
          </a:xfrm>
        </p:spPr>
        <p:txBody>
          <a:bodyPr/>
          <a:lstStyle/>
          <a:p>
            <a:r>
              <a:rPr lang="en-US" dirty="0"/>
              <a:t>Another option: Use “paragraph” vectors (e.g. Doc2Vec)</a:t>
            </a:r>
          </a:p>
          <a:p>
            <a:pPr lvl="1"/>
            <a:r>
              <a:rPr lang="en-US" dirty="0"/>
              <a:t>They are not always useful representations of sentences for a given task </a:t>
            </a:r>
          </a:p>
          <a:p>
            <a:pPr lvl="1"/>
            <a:r>
              <a:rPr lang="en-US" dirty="0"/>
              <a:t>Not helpful for sequence labeling (e.g. classify every word in a sentence)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978FE-4310-A88C-D494-9A02DA2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67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DDEE-5421-00F3-0A70-25F74E7B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 </a:t>
            </a:r>
            <a:br>
              <a:rPr lang="en-US" dirty="0"/>
            </a:br>
            <a:r>
              <a:rPr lang="en-US" dirty="0"/>
              <a:t>by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038F-2F9F-CF7D-C82B-D01C28D9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process sentences?</a:t>
            </a:r>
          </a:p>
          <a:p>
            <a:r>
              <a:rPr lang="en-US" dirty="0"/>
              <a:t>Do we read all the words and mentally “average” them? </a:t>
            </a:r>
          </a:p>
          <a:p>
            <a:r>
              <a:rPr lang="en-US" dirty="0"/>
              <a:t>Do we read each word and look back at the previous words they have read?</a:t>
            </a:r>
          </a:p>
          <a:p>
            <a:r>
              <a:rPr lang="en-US" dirty="0"/>
              <a:t>Let us classify the sentence in the following slide as grammatical or not: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81F5-938C-3A87-900F-F1552AF2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67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2129</Words>
  <Application>Microsoft Office PowerPoint</Application>
  <PresentationFormat>On-screen Show (4:3)</PresentationFormat>
  <Paragraphs>555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Office Theme</vt:lpstr>
      <vt:lpstr>Equation</vt:lpstr>
      <vt:lpstr>Acrobat Document</vt:lpstr>
      <vt:lpstr>Natural Language Processing</vt:lpstr>
      <vt:lpstr>Reading</vt:lpstr>
      <vt:lpstr>Sequences</vt:lpstr>
      <vt:lpstr>Sentence Classification</vt:lpstr>
      <vt:lpstr>Sentence Classification Using NN</vt:lpstr>
      <vt:lpstr>Sentence Classification Using NN</vt:lpstr>
      <vt:lpstr>Sentence Classification Using NN</vt:lpstr>
      <vt:lpstr>Sentence Classification Using NN</vt:lpstr>
      <vt:lpstr>Sentence Classification  by Humans</vt:lpstr>
      <vt:lpstr>Sentence Classification  by Humans</vt:lpstr>
      <vt:lpstr>Sentence Classification  by Humans</vt:lpstr>
      <vt:lpstr>Recurrent Neural Networks (RNNs)</vt:lpstr>
      <vt:lpstr>Recurrent Neural Networks</vt:lpstr>
      <vt:lpstr>Recurrent Neural Networks</vt:lpstr>
      <vt:lpstr>RNN: Illustration</vt:lpstr>
      <vt:lpstr>RNN: Illustration</vt:lpstr>
      <vt:lpstr>RNN: Illustration</vt:lpstr>
      <vt:lpstr>RNN: Illustration</vt:lpstr>
      <vt:lpstr>RNN: Illustration</vt:lpstr>
      <vt:lpstr>RNN: Illustration</vt:lpstr>
      <vt:lpstr>Unrolled RNN</vt:lpstr>
      <vt:lpstr>Weights</vt:lpstr>
      <vt:lpstr>Training RNN’s</vt:lpstr>
      <vt:lpstr>Training RNN’s</vt:lpstr>
      <vt:lpstr>Training RNNs</vt:lpstr>
      <vt:lpstr>Training RNN’s</vt:lpstr>
      <vt:lpstr>Vanishing Gradients</vt:lpstr>
      <vt:lpstr>Vanishing Gradients</vt:lpstr>
      <vt:lpstr>Vanishing Gradients</vt:lpstr>
      <vt:lpstr>Vanishing Gradients</vt:lpstr>
      <vt:lpstr>Vanishing Gradients</vt:lpstr>
      <vt:lpstr>Vanishing Gradients</vt:lpstr>
      <vt:lpstr>Vanishing Gradients</vt:lpstr>
      <vt:lpstr>Vanishing Gradients</vt:lpstr>
      <vt:lpstr>Vanishing Gradients</vt:lpstr>
      <vt:lpstr>Remedy for Vanishing Gradients</vt:lpstr>
      <vt:lpstr>ReLU Activation Function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1678</cp:revision>
  <dcterms:created xsi:type="dcterms:W3CDTF">2010-08-30T20:07:57Z</dcterms:created>
  <dcterms:modified xsi:type="dcterms:W3CDTF">2023-10-09T20:59:41Z</dcterms:modified>
</cp:coreProperties>
</file>