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notesMasterIdLst>
    <p:notesMasterId r:id="rId26"/>
  </p:notesMasterIdLst>
  <p:sldIdLst>
    <p:sldId id="256" r:id="rId4"/>
    <p:sldId id="287" r:id="rId5"/>
    <p:sldId id="471" r:id="rId6"/>
    <p:sldId id="288" r:id="rId7"/>
    <p:sldId id="472" r:id="rId8"/>
    <p:sldId id="473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478" r:id="rId19"/>
    <p:sldId id="286" r:id="rId20"/>
    <p:sldId id="285" r:id="rId21"/>
    <p:sldId id="474" r:id="rId22"/>
    <p:sldId id="475" r:id="rId23"/>
    <p:sldId id="476" r:id="rId24"/>
    <p:sldId id="477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8000"/>
    <a:srgbClr val="FF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6599E-CB87-4465-A048-C8A7AA100701}" v="375" dt="2023-12-13T06:44:02.22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200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J Kate" userId="6acfeb0a-1742-4fee-9ad0-3462b52b7fdf" providerId="ADAL" clId="{FA16D04F-0C5D-47A2-B87E-456ED3F818BB}"/>
    <pc:docChg chg="undo custSel addSld delSld modSld sldOrd">
      <pc:chgData name="Rohit J Kate" userId="6acfeb0a-1742-4fee-9ad0-3462b52b7fdf" providerId="ADAL" clId="{FA16D04F-0C5D-47A2-B87E-456ED3F818BB}" dt="2021-09-28T15:08:09.811" v="5042" actId="20577"/>
      <pc:docMkLst>
        <pc:docMk/>
      </pc:docMkLst>
      <pc:sldChg chg="modSp mod">
        <pc:chgData name="Rohit J Kate" userId="6acfeb0a-1742-4fee-9ad0-3462b52b7fdf" providerId="ADAL" clId="{FA16D04F-0C5D-47A2-B87E-456ED3F818BB}" dt="2021-09-27T23:23:36.976" v="30" actId="20577"/>
        <pc:sldMkLst>
          <pc:docMk/>
          <pc:sldMk cId="0" sldId="256"/>
        </pc:sldMkLst>
        <pc:spChg chg="mod">
          <ac:chgData name="Rohit J Kate" userId="6acfeb0a-1742-4fee-9ad0-3462b52b7fdf" providerId="ADAL" clId="{FA16D04F-0C5D-47A2-B87E-456ED3F818BB}" dt="2021-09-27T23:23:36.976" v="30" actId="20577"/>
          <ac:spMkLst>
            <pc:docMk/>
            <pc:sldMk cId="0" sldId="256"/>
            <ac:spMk id="3" creationId="{ED88DE3F-3D1B-4278-BAA2-D09D51CD587D}"/>
          </ac:spMkLst>
        </pc:spChg>
      </pc:sldChg>
      <pc:sldChg chg="modSp mod">
        <pc:chgData name="Rohit J Kate" userId="6acfeb0a-1742-4fee-9ad0-3462b52b7fdf" providerId="ADAL" clId="{FA16D04F-0C5D-47A2-B87E-456ED3F818BB}" dt="2021-09-27T23:25:04.717" v="40" actId="20577"/>
        <pc:sldMkLst>
          <pc:docMk/>
          <pc:sldMk cId="1088309997" sldId="261"/>
        </pc:sldMkLst>
        <pc:spChg chg="mod">
          <ac:chgData name="Rohit J Kate" userId="6acfeb0a-1742-4fee-9ad0-3462b52b7fdf" providerId="ADAL" clId="{FA16D04F-0C5D-47A2-B87E-456ED3F818BB}" dt="2021-09-27T23:18:11.132" v="0" actId="20577"/>
          <ac:spMkLst>
            <pc:docMk/>
            <pc:sldMk cId="1088309997" sldId="261"/>
            <ac:spMk id="13314" creationId="{FB7D5D0A-F499-4A6A-920C-B7FFBD276A4C}"/>
          </ac:spMkLst>
        </pc:spChg>
        <pc:spChg chg="mod">
          <ac:chgData name="Rohit J Kate" userId="6acfeb0a-1742-4fee-9ad0-3462b52b7fdf" providerId="ADAL" clId="{FA16D04F-0C5D-47A2-B87E-456ED3F818BB}" dt="2021-09-27T23:25:04.717" v="40" actId="20577"/>
          <ac:spMkLst>
            <pc:docMk/>
            <pc:sldMk cId="1088309997" sldId="261"/>
            <ac:spMk id="13315" creationId="{03B87E0D-636B-4E2A-8C60-AE2C796641D4}"/>
          </ac:spMkLst>
        </pc:spChg>
      </pc:sldChg>
      <pc:sldChg chg="addSp modSp mod">
        <pc:chgData name="Rohit J Kate" userId="6acfeb0a-1742-4fee-9ad0-3462b52b7fdf" providerId="ADAL" clId="{FA16D04F-0C5D-47A2-B87E-456ED3F818BB}" dt="2021-09-28T04:59:53.041" v="4529" actId="1076"/>
        <pc:sldMkLst>
          <pc:docMk/>
          <pc:sldMk cId="2411079145" sldId="262"/>
        </pc:sldMkLst>
        <pc:spChg chg="add mod">
          <ac:chgData name="Rohit J Kate" userId="6acfeb0a-1742-4fee-9ad0-3462b52b7fdf" providerId="ADAL" clId="{FA16D04F-0C5D-47A2-B87E-456ED3F818BB}" dt="2021-09-28T04:59:53.041" v="4529" actId="1076"/>
          <ac:spMkLst>
            <pc:docMk/>
            <pc:sldMk cId="2411079145" sldId="262"/>
            <ac:spMk id="3" creationId="{151C7AFF-A90B-4889-96CE-7ED152ECFAC5}"/>
          </ac:spMkLst>
        </pc:spChg>
      </pc:sldChg>
      <pc:sldChg chg="modSp mod">
        <pc:chgData name="Rohit J Kate" userId="6acfeb0a-1742-4fee-9ad0-3462b52b7fdf" providerId="ADAL" clId="{FA16D04F-0C5D-47A2-B87E-456ED3F818BB}" dt="2021-09-27T23:29:49.805" v="57" actId="20577"/>
        <pc:sldMkLst>
          <pc:docMk/>
          <pc:sldMk cId="1390979011" sldId="263"/>
        </pc:sldMkLst>
        <pc:spChg chg="mod">
          <ac:chgData name="Rohit J Kate" userId="6acfeb0a-1742-4fee-9ad0-3462b52b7fdf" providerId="ADAL" clId="{FA16D04F-0C5D-47A2-B87E-456ED3F818BB}" dt="2021-09-27T23:29:49.805" v="57" actId="20577"/>
          <ac:spMkLst>
            <pc:docMk/>
            <pc:sldMk cId="1390979011" sldId="263"/>
            <ac:spMk id="14339" creationId="{E4BB113D-2BF9-487A-BCC9-9404BA4C6CCC}"/>
          </ac:spMkLst>
        </pc:spChg>
      </pc:sldChg>
      <pc:sldChg chg="modSp mod">
        <pc:chgData name="Rohit J Kate" userId="6acfeb0a-1742-4fee-9ad0-3462b52b7fdf" providerId="ADAL" clId="{FA16D04F-0C5D-47A2-B87E-456ED3F818BB}" dt="2021-09-28T15:08:09.811" v="5042" actId="20577"/>
        <pc:sldMkLst>
          <pc:docMk/>
          <pc:sldMk cId="0" sldId="269"/>
        </pc:sldMkLst>
        <pc:spChg chg="mod">
          <ac:chgData name="Rohit J Kate" userId="6acfeb0a-1742-4fee-9ad0-3462b52b7fdf" providerId="ADAL" clId="{FA16D04F-0C5D-47A2-B87E-456ED3F818BB}" dt="2021-09-27T23:37:23.033" v="441" actId="20577"/>
          <ac:spMkLst>
            <pc:docMk/>
            <pc:sldMk cId="0" sldId="269"/>
            <ac:spMk id="24578" creationId="{D1AD0544-6A45-4563-8180-6FFB4BD143B4}"/>
          </ac:spMkLst>
        </pc:spChg>
        <pc:spChg chg="mod">
          <ac:chgData name="Rohit J Kate" userId="6acfeb0a-1742-4fee-9ad0-3462b52b7fdf" providerId="ADAL" clId="{FA16D04F-0C5D-47A2-B87E-456ED3F818BB}" dt="2021-09-28T15:08:09.811" v="5042" actId="20577"/>
          <ac:spMkLst>
            <pc:docMk/>
            <pc:sldMk cId="0" sldId="269"/>
            <ac:spMk id="24579" creationId="{59FEC291-4186-44E7-A6CC-9EFFCB0BE243}"/>
          </ac:spMkLst>
        </pc:spChg>
      </pc:sldChg>
      <pc:sldChg chg="modSp del mod">
        <pc:chgData name="Rohit J Kate" userId="6acfeb0a-1742-4fee-9ad0-3462b52b7fdf" providerId="ADAL" clId="{FA16D04F-0C5D-47A2-B87E-456ED3F818BB}" dt="2021-09-27T23:34:12.187" v="333" actId="47"/>
        <pc:sldMkLst>
          <pc:docMk/>
          <pc:sldMk cId="3298031826" sldId="273"/>
        </pc:sldMkLst>
        <pc:spChg chg="mod">
          <ac:chgData name="Rohit J Kate" userId="6acfeb0a-1742-4fee-9ad0-3462b52b7fdf" providerId="ADAL" clId="{FA16D04F-0C5D-47A2-B87E-456ED3F818BB}" dt="2021-09-27T23:33:18.866" v="303" actId="20577"/>
          <ac:spMkLst>
            <pc:docMk/>
            <pc:sldMk cId="3298031826" sldId="273"/>
            <ac:spMk id="23556" creationId="{CA8E1F3D-B8A8-48AF-B1B1-5DC96361213E}"/>
          </ac:spMkLst>
        </pc:spChg>
      </pc:sldChg>
      <pc:sldChg chg="modSp mod ord">
        <pc:chgData name="Rohit J Kate" userId="6acfeb0a-1742-4fee-9ad0-3462b52b7fdf" providerId="ADAL" clId="{FA16D04F-0C5D-47A2-B87E-456ED3F818BB}" dt="2021-09-28T00:57:46.788" v="2327" actId="1076"/>
        <pc:sldMkLst>
          <pc:docMk/>
          <pc:sldMk cId="4031205302" sldId="274"/>
        </pc:sldMkLst>
        <pc:spChg chg="mod">
          <ac:chgData name="Rohit J Kate" userId="6acfeb0a-1742-4fee-9ad0-3462b52b7fdf" providerId="ADAL" clId="{FA16D04F-0C5D-47A2-B87E-456ED3F818BB}" dt="2021-09-28T00:57:46.788" v="2327" actId="1076"/>
          <ac:spMkLst>
            <pc:docMk/>
            <pc:sldMk cId="4031205302" sldId="274"/>
            <ac:spMk id="26626" creationId="{CF66C0E3-4547-46C8-A8B0-5F1A70F6BCCF}"/>
          </ac:spMkLst>
        </pc:spChg>
        <pc:spChg chg="mod">
          <ac:chgData name="Rohit J Kate" userId="6acfeb0a-1742-4fee-9ad0-3462b52b7fdf" providerId="ADAL" clId="{FA16D04F-0C5D-47A2-B87E-456ED3F818BB}" dt="2021-09-28T00:57:43.245" v="2326" actId="27636"/>
          <ac:spMkLst>
            <pc:docMk/>
            <pc:sldMk cId="4031205302" sldId="274"/>
            <ac:spMk id="26627" creationId="{B6ADEC6B-8CF1-4668-8973-298146928CB4}"/>
          </ac:spMkLst>
        </pc:spChg>
      </pc:sldChg>
      <pc:sldChg chg="addSp delSp modSp mod modAnim">
        <pc:chgData name="Rohit J Kate" userId="6acfeb0a-1742-4fee-9ad0-3462b52b7fdf" providerId="ADAL" clId="{FA16D04F-0C5D-47A2-B87E-456ED3F818BB}" dt="2021-09-28T05:06:31.446" v="5030"/>
        <pc:sldMkLst>
          <pc:docMk/>
          <pc:sldMk cId="1395133371" sldId="275"/>
        </pc:sldMkLst>
        <pc:spChg chg="add del mod">
          <ac:chgData name="Rohit J Kate" userId="6acfeb0a-1742-4fee-9ad0-3462b52b7fdf" providerId="ADAL" clId="{FA16D04F-0C5D-47A2-B87E-456ED3F818BB}" dt="2021-09-28T01:39:34.722" v="2921"/>
          <ac:spMkLst>
            <pc:docMk/>
            <pc:sldMk cId="1395133371" sldId="275"/>
            <ac:spMk id="2" creationId="{C71A213A-8DA2-4269-A1E1-2ACB49B8013E}"/>
          </ac:spMkLst>
        </pc:spChg>
        <pc:spChg chg="add mod">
          <ac:chgData name="Rohit J Kate" userId="6acfeb0a-1742-4fee-9ad0-3462b52b7fdf" providerId="ADAL" clId="{FA16D04F-0C5D-47A2-B87E-456ED3F818BB}" dt="2021-09-28T05:06:28.136" v="5029" actId="164"/>
          <ac:spMkLst>
            <pc:docMk/>
            <pc:sldMk cId="1395133371" sldId="275"/>
            <ac:spMk id="7" creationId="{7ACEC486-CC18-4B69-893E-D8FA0297C555}"/>
          </ac:spMkLst>
        </pc:spChg>
        <pc:spChg chg="add mod">
          <ac:chgData name="Rohit J Kate" userId="6acfeb0a-1742-4fee-9ad0-3462b52b7fdf" providerId="ADAL" clId="{FA16D04F-0C5D-47A2-B87E-456ED3F818BB}" dt="2021-09-28T05:06:28.136" v="5029" actId="164"/>
          <ac:spMkLst>
            <pc:docMk/>
            <pc:sldMk cId="1395133371" sldId="275"/>
            <ac:spMk id="8" creationId="{FAEF7EF4-F9DC-42E0-A864-E2851CCA6327}"/>
          </ac:spMkLst>
        </pc:spChg>
        <pc:spChg chg="add mod">
          <ac:chgData name="Rohit J Kate" userId="6acfeb0a-1742-4fee-9ad0-3462b52b7fdf" providerId="ADAL" clId="{FA16D04F-0C5D-47A2-B87E-456ED3F818BB}" dt="2021-09-28T05:06:21.847" v="5028" actId="164"/>
          <ac:spMkLst>
            <pc:docMk/>
            <pc:sldMk cId="1395133371" sldId="275"/>
            <ac:spMk id="24" creationId="{0F09F5C9-461A-4E7D-8983-94339E5A43A9}"/>
          </ac:spMkLst>
        </pc:spChg>
        <pc:spChg chg="add mod">
          <ac:chgData name="Rohit J Kate" userId="6acfeb0a-1742-4fee-9ad0-3462b52b7fdf" providerId="ADAL" clId="{FA16D04F-0C5D-47A2-B87E-456ED3F818BB}" dt="2021-09-28T05:06:21.847" v="5028" actId="164"/>
          <ac:spMkLst>
            <pc:docMk/>
            <pc:sldMk cId="1395133371" sldId="275"/>
            <ac:spMk id="25" creationId="{F9C4020E-055B-437C-B5BC-212D73C959EB}"/>
          </ac:spMkLst>
        </pc:spChg>
        <pc:spChg chg="add mod">
          <ac:chgData name="Rohit J Kate" userId="6acfeb0a-1742-4fee-9ad0-3462b52b7fdf" providerId="ADAL" clId="{FA16D04F-0C5D-47A2-B87E-456ED3F818BB}" dt="2021-09-28T05:06:21.847" v="5028" actId="164"/>
          <ac:spMkLst>
            <pc:docMk/>
            <pc:sldMk cId="1395133371" sldId="275"/>
            <ac:spMk id="26" creationId="{FB7CD80C-5448-4AC6-891A-636E897A2E20}"/>
          </ac:spMkLst>
        </pc:spChg>
        <pc:spChg chg="mod">
          <ac:chgData name="Rohit J Kate" userId="6acfeb0a-1742-4fee-9ad0-3462b52b7fdf" providerId="ADAL" clId="{FA16D04F-0C5D-47A2-B87E-456ED3F818BB}" dt="2021-09-28T05:01:45.699" v="4546" actId="6549"/>
          <ac:spMkLst>
            <pc:docMk/>
            <pc:sldMk cId="1395133371" sldId="275"/>
            <ac:spMk id="28676" creationId="{146E5F7D-8FF3-4737-B8AA-A82E4C8897A3}"/>
          </ac:spMkLst>
        </pc:spChg>
        <pc:spChg chg="mod">
          <ac:chgData name="Rohit J Kate" userId="6acfeb0a-1742-4fee-9ad0-3462b52b7fdf" providerId="ADAL" clId="{FA16D04F-0C5D-47A2-B87E-456ED3F818BB}" dt="2021-09-28T05:06:28.136" v="5029" actId="164"/>
          <ac:spMkLst>
            <pc:docMk/>
            <pc:sldMk cId="1395133371" sldId="275"/>
            <ac:spMk id="28677" creationId="{256F1684-6206-49A7-B929-766E53FA4BFB}"/>
          </ac:spMkLst>
        </pc:spChg>
        <pc:grpChg chg="add mod">
          <ac:chgData name="Rohit J Kate" userId="6acfeb0a-1742-4fee-9ad0-3462b52b7fdf" providerId="ADAL" clId="{FA16D04F-0C5D-47A2-B87E-456ED3F818BB}" dt="2021-09-28T05:06:21.847" v="5028" actId="164"/>
          <ac:grpSpMkLst>
            <pc:docMk/>
            <pc:sldMk cId="1395133371" sldId="275"/>
            <ac:grpSpMk id="9" creationId="{0C34530A-8A87-4340-96C1-83065535F980}"/>
          </ac:grpSpMkLst>
        </pc:grpChg>
        <pc:grpChg chg="add mod">
          <ac:chgData name="Rohit J Kate" userId="6acfeb0a-1742-4fee-9ad0-3462b52b7fdf" providerId="ADAL" clId="{FA16D04F-0C5D-47A2-B87E-456ED3F818BB}" dt="2021-09-28T05:06:28.136" v="5029" actId="164"/>
          <ac:grpSpMkLst>
            <pc:docMk/>
            <pc:sldMk cId="1395133371" sldId="275"/>
            <ac:grpSpMk id="10" creationId="{02F991CB-BDCB-4F3B-A2F9-72711D6B463E}"/>
          </ac:grpSpMkLst>
        </pc:grpChg>
        <pc:cxnChg chg="add mod">
          <ac:chgData name="Rohit J Kate" userId="6acfeb0a-1742-4fee-9ad0-3462b52b7fdf" providerId="ADAL" clId="{FA16D04F-0C5D-47A2-B87E-456ED3F818BB}" dt="2021-09-28T05:06:28.136" v="5029" actId="164"/>
          <ac:cxnSpMkLst>
            <pc:docMk/>
            <pc:sldMk cId="1395133371" sldId="275"/>
            <ac:cxnSpMk id="5" creationId="{5A9792E2-2A33-493E-AAFD-2D6EBED712D3}"/>
          </ac:cxnSpMkLst>
        </pc:cxnChg>
        <pc:cxnChg chg="add mod">
          <ac:chgData name="Rohit J Kate" userId="6acfeb0a-1742-4fee-9ad0-3462b52b7fdf" providerId="ADAL" clId="{FA16D04F-0C5D-47A2-B87E-456ED3F818BB}" dt="2021-09-28T05:06:28.136" v="5029" actId="164"/>
          <ac:cxnSpMkLst>
            <pc:docMk/>
            <pc:sldMk cId="1395133371" sldId="275"/>
            <ac:cxnSpMk id="11" creationId="{E8506443-FFF6-49EA-9A40-9D19FE04CF1C}"/>
          </ac:cxnSpMkLst>
        </pc:cxnChg>
        <pc:cxnChg chg="add mod">
          <ac:chgData name="Rohit J Kate" userId="6acfeb0a-1742-4fee-9ad0-3462b52b7fdf" providerId="ADAL" clId="{FA16D04F-0C5D-47A2-B87E-456ED3F818BB}" dt="2021-09-28T05:06:28.136" v="5029" actId="164"/>
          <ac:cxnSpMkLst>
            <pc:docMk/>
            <pc:sldMk cId="1395133371" sldId="275"/>
            <ac:cxnSpMk id="12" creationId="{583735FB-E776-4F6E-B8B1-FD62DE670F16}"/>
          </ac:cxnSpMkLst>
        </pc:cxnChg>
        <pc:cxnChg chg="add mod">
          <ac:chgData name="Rohit J Kate" userId="6acfeb0a-1742-4fee-9ad0-3462b52b7fdf" providerId="ADAL" clId="{FA16D04F-0C5D-47A2-B87E-456ED3F818BB}" dt="2021-09-28T05:06:28.136" v="5029" actId="164"/>
          <ac:cxnSpMkLst>
            <pc:docMk/>
            <pc:sldMk cId="1395133371" sldId="275"/>
            <ac:cxnSpMk id="13" creationId="{13EC79B5-D221-4E21-9D22-3868BE12127B}"/>
          </ac:cxnSpMkLst>
        </pc:cxnChg>
        <pc:cxnChg chg="add mod">
          <ac:chgData name="Rohit J Kate" userId="6acfeb0a-1742-4fee-9ad0-3462b52b7fdf" providerId="ADAL" clId="{FA16D04F-0C5D-47A2-B87E-456ED3F818BB}" dt="2021-09-28T05:06:28.136" v="5029" actId="164"/>
          <ac:cxnSpMkLst>
            <pc:docMk/>
            <pc:sldMk cId="1395133371" sldId="275"/>
            <ac:cxnSpMk id="14" creationId="{603DEDD8-BBFA-4DB4-A7B4-769E6D69054F}"/>
          </ac:cxnSpMkLst>
        </pc:cxnChg>
        <pc:cxnChg chg="add mod">
          <ac:chgData name="Rohit J Kate" userId="6acfeb0a-1742-4fee-9ad0-3462b52b7fdf" providerId="ADAL" clId="{FA16D04F-0C5D-47A2-B87E-456ED3F818BB}" dt="2021-09-28T05:06:28.136" v="5029" actId="164"/>
          <ac:cxnSpMkLst>
            <pc:docMk/>
            <pc:sldMk cId="1395133371" sldId="275"/>
            <ac:cxnSpMk id="15" creationId="{E8438E61-00C3-4C8F-9F7B-B6ADD6EDAB49}"/>
          </ac:cxnSpMkLst>
        </pc:cxnChg>
        <pc:cxnChg chg="add mod">
          <ac:chgData name="Rohit J Kate" userId="6acfeb0a-1742-4fee-9ad0-3462b52b7fdf" providerId="ADAL" clId="{FA16D04F-0C5D-47A2-B87E-456ED3F818BB}" dt="2021-09-28T05:06:28.136" v="5029" actId="164"/>
          <ac:cxnSpMkLst>
            <pc:docMk/>
            <pc:sldMk cId="1395133371" sldId="275"/>
            <ac:cxnSpMk id="16" creationId="{99E26BFA-8F6C-4298-A2B4-DB3289CD9AA8}"/>
          </ac:cxnSpMkLst>
        </pc:cxnChg>
        <pc:cxnChg chg="add mod">
          <ac:chgData name="Rohit J Kate" userId="6acfeb0a-1742-4fee-9ad0-3462b52b7fdf" providerId="ADAL" clId="{FA16D04F-0C5D-47A2-B87E-456ED3F818BB}" dt="2021-09-28T05:06:28.136" v="5029" actId="164"/>
          <ac:cxnSpMkLst>
            <pc:docMk/>
            <pc:sldMk cId="1395133371" sldId="275"/>
            <ac:cxnSpMk id="17" creationId="{46B8A827-1469-4C71-9DBA-EE098B742A06}"/>
          </ac:cxnSpMkLst>
        </pc:cxnChg>
        <pc:cxnChg chg="add mod">
          <ac:chgData name="Rohit J Kate" userId="6acfeb0a-1742-4fee-9ad0-3462b52b7fdf" providerId="ADAL" clId="{FA16D04F-0C5D-47A2-B87E-456ED3F818BB}" dt="2021-09-28T05:06:28.136" v="5029" actId="164"/>
          <ac:cxnSpMkLst>
            <pc:docMk/>
            <pc:sldMk cId="1395133371" sldId="275"/>
            <ac:cxnSpMk id="18" creationId="{124D3A4A-79BA-42F1-856B-B664DDA46F8A}"/>
          </ac:cxnSpMkLst>
        </pc:cxnChg>
        <pc:cxnChg chg="add mod">
          <ac:chgData name="Rohit J Kate" userId="6acfeb0a-1742-4fee-9ad0-3462b52b7fdf" providerId="ADAL" clId="{FA16D04F-0C5D-47A2-B87E-456ED3F818BB}" dt="2021-09-28T05:06:28.136" v="5029" actId="164"/>
          <ac:cxnSpMkLst>
            <pc:docMk/>
            <pc:sldMk cId="1395133371" sldId="275"/>
            <ac:cxnSpMk id="19" creationId="{E60B07C8-B1E0-4202-BE55-2BCA91F26F73}"/>
          </ac:cxnSpMkLst>
        </pc:cxnChg>
        <pc:cxnChg chg="add mod">
          <ac:chgData name="Rohit J Kate" userId="6acfeb0a-1742-4fee-9ad0-3462b52b7fdf" providerId="ADAL" clId="{FA16D04F-0C5D-47A2-B87E-456ED3F818BB}" dt="2021-09-28T05:06:28.136" v="5029" actId="164"/>
          <ac:cxnSpMkLst>
            <pc:docMk/>
            <pc:sldMk cId="1395133371" sldId="275"/>
            <ac:cxnSpMk id="20" creationId="{011DFE94-C4E0-4B03-BB8E-8D7EAE712430}"/>
          </ac:cxnSpMkLst>
        </pc:cxnChg>
        <pc:cxnChg chg="add mod">
          <ac:chgData name="Rohit J Kate" userId="6acfeb0a-1742-4fee-9ad0-3462b52b7fdf" providerId="ADAL" clId="{FA16D04F-0C5D-47A2-B87E-456ED3F818BB}" dt="2021-09-28T05:06:28.136" v="5029" actId="164"/>
          <ac:cxnSpMkLst>
            <pc:docMk/>
            <pc:sldMk cId="1395133371" sldId="275"/>
            <ac:cxnSpMk id="21" creationId="{7D11DBD1-7BC5-4BB7-9478-4D2A9FAE9CF8}"/>
          </ac:cxnSpMkLst>
        </pc:cxnChg>
        <pc:cxnChg chg="add mod">
          <ac:chgData name="Rohit J Kate" userId="6acfeb0a-1742-4fee-9ad0-3462b52b7fdf" providerId="ADAL" clId="{FA16D04F-0C5D-47A2-B87E-456ED3F818BB}" dt="2021-09-28T05:06:21.847" v="5028" actId="164"/>
          <ac:cxnSpMkLst>
            <pc:docMk/>
            <pc:sldMk cId="1395133371" sldId="275"/>
            <ac:cxnSpMk id="27" creationId="{3EE3228A-A88A-48CF-8F2E-7608CD3673A6}"/>
          </ac:cxnSpMkLst>
        </pc:cxnChg>
        <pc:cxnChg chg="add mod">
          <ac:chgData name="Rohit J Kate" userId="6acfeb0a-1742-4fee-9ad0-3462b52b7fdf" providerId="ADAL" clId="{FA16D04F-0C5D-47A2-B87E-456ED3F818BB}" dt="2021-09-28T05:06:21.847" v="5028" actId="164"/>
          <ac:cxnSpMkLst>
            <pc:docMk/>
            <pc:sldMk cId="1395133371" sldId="275"/>
            <ac:cxnSpMk id="28" creationId="{E1876820-1CC1-463B-873E-7C4657EF8587}"/>
          </ac:cxnSpMkLst>
        </pc:cxnChg>
        <pc:cxnChg chg="add mod">
          <ac:chgData name="Rohit J Kate" userId="6acfeb0a-1742-4fee-9ad0-3462b52b7fdf" providerId="ADAL" clId="{FA16D04F-0C5D-47A2-B87E-456ED3F818BB}" dt="2021-09-28T05:06:21.847" v="5028" actId="164"/>
          <ac:cxnSpMkLst>
            <pc:docMk/>
            <pc:sldMk cId="1395133371" sldId="275"/>
            <ac:cxnSpMk id="29" creationId="{D41F7D11-1FBE-4934-A9ED-6748C18B2BE2}"/>
          </ac:cxnSpMkLst>
        </pc:cxnChg>
        <pc:cxnChg chg="add mod">
          <ac:chgData name="Rohit J Kate" userId="6acfeb0a-1742-4fee-9ad0-3462b52b7fdf" providerId="ADAL" clId="{FA16D04F-0C5D-47A2-B87E-456ED3F818BB}" dt="2021-09-28T05:06:21.847" v="5028" actId="164"/>
          <ac:cxnSpMkLst>
            <pc:docMk/>
            <pc:sldMk cId="1395133371" sldId="275"/>
            <ac:cxnSpMk id="30" creationId="{52CC92D2-8389-466A-9FE7-4C076EBE72A7}"/>
          </ac:cxnSpMkLst>
        </pc:cxnChg>
        <pc:cxnChg chg="add mod">
          <ac:chgData name="Rohit J Kate" userId="6acfeb0a-1742-4fee-9ad0-3462b52b7fdf" providerId="ADAL" clId="{FA16D04F-0C5D-47A2-B87E-456ED3F818BB}" dt="2021-09-28T05:06:21.847" v="5028" actId="164"/>
          <ac:cxnSpMkLst>
            <pc:docMk/>
            <pc:sldMk cId="1395133371" sldId="275"/>
            <ac:cxnSpMk id="31" creationId="{C8ABDEFC-FA9B-4059-9550-DE8C28F33B03}"/>
          </ac:cxnSpMkLst>
        </pc:cxnChg>
        <pc:cxnChg chg="add mod">
          <ac:chgData name="Rohit J Kate" userId="6acfeb0a-1742-4fee-9ad0-3462b52b7fdf" providerId="ADAL" clId="{FA16D04F-0C5D-47A2-B87E-456ED3F818BB}" dt="2021-09-28T05:06:21.847" v="5028" actId="164"/>
          <ac:cxnSpMkLst>
            <pc:docMk/>
            <pc:sldMk cId="1395133371" sldId="275"/>
            <ac:cxnSpMk id="32" creationId="{B2DF8B02-EB13-42EA-92F0-217C56A002D0}"/>
          </ac:cxnSpMkLst>
        </pc:cxnChg>
        <pc:cxnChg chg="add mod">
          <ac:chgData name="Rohit J Kate" userId="6acfeb0a-1742-4fee-9ad0-3462b52b7fdf" providerId="ADAL" clId="{FA16D04F-0C5D-47A2-B87E-456ED3F818BB}" dt="2021-09-28T05:06:21.847" v="5028" actId="164"/>
          <ac:cxnSpMkLst>
            <pc:docMk/>
            <pc:sldMk cId="1395133371" sldId="275"/>
            <ac:cxnSpMk id="33" creationId="{FB4A7A3C-FD84-4ED0-AB20-E829BE02D39D}"/>
          </ac:cxnSpMkLst>
        </pc:cxnChg>
        <pc:cxnChg chg="add mod">
          <ac:chgData name="Rohit J Kate" userId="6acfeb0a-1742-4fee-9ad0-3462b52b7fdf" providerId="ADAL" clId="{FA16D04F-0C5D-47A2-B87E-456ED3F818BB}" dt="2021-09-28T05:06:21.847" v="5028" actId="164"/>
          <ac:cxnSpMkLst>
            <pc:docMk/>
            <pc:sldMk cId="1395133371" sldId="275"/>
            <ac:cxnSpMk id="34" creationId="{B112338C-F922-46C0-98BE-29D5904AA1E8}"/>
          </ac:cxnSpMkLst>
        </pc:cxnChg>
        <pc:cxnChg chg="add mod">
          <ac:chgData name="Rohit J Kate" userId="6acfeb0a-1742-4fee-9ad0-3462b52b7fdf" providerId="ADAL" clId="{FA16D04F-0C5D-47A2-B87E-456ED3F818BB}" dt="2021-09-28T05:06:21.847" v="5028" actId="164"/>
          <ac:cxnSpMkLst>
            <pc:docMk/>
            <pc:sldMk cId="1395133371" sldId="275"/>
            <ac:cxnSpMk id="35" creationId="{45249E03-3F17-4C82-80F3-A5CB805A839C}"/>
          </ac:cxnSpMkLst>
        </pc:cxnChg>
        <pc:cxnChg chg="add mod">
          <ac:chgData name="Rohit J Kate" userId="6acfeb0a-1742-4fee-9ad0-3462b52b7fdf" providerId="ADAL" clId="{FA16D04F-0C5D-47A2-B87E-456ED3F818BB}" dt="2021-09-28T05:06:21.847" v="5028" actId="164"/>
          <ac:cxnSpMkLst>
            <pc:docMk/>
            <pc:sldMk cId="1395133371" sldId="275"/>
            <ac:cxnSpMk id="36" creationId="{323802DC-BD2F-4D51-B6F2-224D1094EEFE}"/>
          </ac:cxnSpMkLst>
        </pc:cxnChg>
        <pc:cxnChg chg="add mod">
          <ac:chgData name="Rohit J Kate" userId="6acfeb0a-1742-4fee-9ad0-3462b52b7fdf" providerId="ADAL" clId="{FA16D04F-0C5D-47A2-B87E-456ED3F818BB}" dt="2021-09-28T05:06:21.847" v="5028" actId="164"/>
          <ac:cxnSpMkLst>
            <pc:docMk/>
            <pc:sldMk cId="1395133371" sldId="275"/>
            <ac:cxnSpMk id="37" creationId="{32275ADE-6967-4E36-9943-32D4BC80AC2A}"/>
          </ac:cxnSpMkLst>
        </pc:cxnChg>
      </pc:sldChg>
      <pc:sldChg chg="addSp delSp modSp add del mod">
        <pc:chgData name="Rohit J Kate" userId="6acfeb0a-1742-4fee-9ad0-3462b52b7fdf" providerId="ADAL" clId="{FA16D04F-0C5D-47A2-B87E-456ED3F818BB}" dt="2021-09-28T05:00:27.261" v="4543"/>
        <pc:sldMkLst>
          <pc:docMk/>
          <pc:sldMk cId="57910294" sldId="279"/>
        </pc:sldMkLst>
        <pc:spChg chg="add mod">
          <ac:chgData name="Rohit J Kate" userId="6acfeb0a-1742-4fee-9ad0-3462b52b7fdf" providerId="ADAL" clId="{FA16D04F-0C5D-47A2-B87E-456ED3F818BB}" dt="2021-09-28T05:00:27.261" v="4543"/>
          <ac:spMkLst>
            <pc:docMk/>
            <pc:sldMk cId="57910294" sldId="279"/>
            <ac:spMk id="13" creationId="{E398DAC0-04A7-40F6-87DA-896B4CF4A392}"/>
          </ac:spMkLst>
        </pc:spChg>
        <pc:spChg chg="mod">
          <ac:chgData name="Rohit J Kate" userId="6acfeb0a-1742-4fee-9ad0-3462b52b7fdf" providerId="ADAL" clId="{FA16D04F-0C5D-47A2-B87E-456ED3F818BB}" dt="2021-09-28T03:17:01.030" v="4363" actId="207"/>
          <ac:spMkLst>
            <pc:docMk/>
            <pc:sldMk cId="57910294" sldId="279"/>
            <ac:spMk id="32771" creationId="{B87C455B-91A5-4007-8F81-B7234EEA68A7}"/>
          </ac:spMkLst>
        </pc:spChg>
        <pc:spChg chg="del mod">
          <ac:chgData name="Rohit J Kate" userId="6acfeb0a-1742-4fee-9ad0-3462b52b7fdf" providerId="ADAL" clId="{FA16D04F-0C5D-47A2-B87E-456ED3F818BB}" dt="2021-09-28T01:51:58.527" v="3544" actId="478"/>
          <ac:spMkLst>
            <pc:docMk/>
            <pc:sldMk cId="57910294" sldId="279"/>
            <ac:spMk id="32772" creationId="{2D176ED1-42EC-4FC3-84F3-BD0A4FDA8B19}"/>
          </ac:spMkLst>
        </pc:spChg>
      </pc:sldChg>
      <pc:sldChg chg="delSp modSp add del mod">
        <pc:chgData name="Rohit J Kate" userId="6acfeb0a-1742-4fee-9ad0-3462b52b7fdf" providerId="ADAL" clId="{FA16D04F-0C5D-47A2-B87E-456ED3F818BB}" dt="2021-09-28T03:17:16.706" v="4364" actId="207"/>
        <pc:sldMkLst>
          <pc:docMk/>
          <pc:sldMk cId="0" sldId="280"/>
        </pc:sldMkLst>
        <pc:spChg chg="mod">
          <ac:chgData name="Rohit J Kate" userId="6acfeb0a-1742-4fee-9ad0-3462b52b7fdf" providerId="ADAL" clId="{FA16D04F-0C5D-47A2-B87E-456ED3F818BB}" dt="2021-09-28T03:17:16.706" v="4364" actId="207"/>
          <ac:spMkLst>
            <pc:docMk/>
            <pc:sldMk cId="0" sldId="280"/>
            <ac:spMk id="33795" creationId="{95A66EA8-7A62-4DB8-ABFB-D39D131DA2D4}"/>
          </ac:spMkLst>
        </pc:spChg>
        <pc:spChg chg="del mod">
          <ac:chgData name="Rohit J Kate" userId="6acfeb0a-1742-4fee-9ad0-3462b52b7fdf" providerId="ADAL" clId="{FA16D04F-0C5D-47A2-B87E-456ED3F818BB}" dt="2021-09-28T01:52:16.818" v="3546" actId="478"/>
          <ac:spMkLst>
            <pc:docMk/>
            <pc:sldMk cId="0" sldId="280"/>
            <ac:spMk id="33796" creationId="{48CAAA01-2CA3-4B28-A5DD-F2D1DC444156}"/>
          </ac:spMkLst>
        </pc:spChg>
      </pc:sldChg>
      <pc:sldChg chg="delSp modSp add del mod">
        <pc:chgData name="Rohit J Kate" userId="6acfeb0a-1742-4fee-9ad0-3462b52b7fdf" providerId="ADAL" clId="{FA16D04F-0C5D-47A2-B87E-456ED3F818BB}" dt="2021-09-28T03:17:21.741" v="4365" actId="207"/>
        <pc:sldMkLst>
          <pc:docMk/>
          <pc:sldMk cId="0" sldId="281"/>
        </pc:sldMkLst>
        <pc:spChg chg="mod">
          <ac:chgData name="Rohit J Kate" userId="6acfeb0a-1742-4fee-9ad0-3462b52b7fdf" providerId="ADAL" clId="{FA16D04F-0C5D-47A2-B87E-456ED3F818BB}" dt="2021-09-28T03:17:21.741" v="4365" actId="207"/>
          <ac:spMkLst>
            <pc:docMk/>
            <pc:sldMk cId="0" sldId="281"/>
            <ac:spMk id="34819" creationId="{AC7C0853-0464-4C6C-BB03-5866DFD005DF}"/>
          </ac:spMkLst>
        </pc:spChg>
        <pc:spChg chg="del mod">
          <ac:chgData name="Rohit J Kate" userId="6acfeb0a-1742-4fee-9ad0-3462b52b7fdf" providerId="ADAL" clId="{FA16D04F-0C5D-47A2-B87E-456ED3F818BB}" dt="2021-09-28T02:45:16.380" v="4326" actId="478"/>
          <ac:spMkLst>
            <pc:docMk/>
            <pc:sldMk cId="0" sldId="281"/>
            <ac:spMk id="34820" creationId="{98C842C3-16EB-48A9-A2C0-A3FD6BFC8F8A}"/>
          </ac:spMkLst>
        </pc:spChg>
      </pc:sldChg>
      <pc:sldChg chg="delSp modSp add del mod">
        <pc:chgData name="Rohit J Kate" userId="6acfeb0a-1742-4fee-9ad0-3462b52b7fdf" providerId="ADAL" clId="{FA16D04F-0C5D-47A2-B87E-456ED3F818BB}" dt="2021-09-28T03:17:26.937" v="4366" actId="207"/>
        <pc:sldMkLst>
          <pc:docMk/>
          <pc:sldMk cId="0" sldId="282"/>
        </pc:sldMkLst>
        <pc:spChg chg="mod">
          <ac:chgData name="Rohit J Kate" userId="6acfeb0a-1742-4fee-9ad0-3462b52b7fdf" providerId="ADAL" clId="{FA16D04F-0C5D-47A2-B87E-456ED3F818BB}" dt="2021-09-28T03:17:26.937" v="4366" actId="207"/>
          <ac:spMkLst>
            <pc:docMk/>
            <pc:sldMk cId="0" sldId="282"/>
            <ac:spMk id="35843" creationId="{6D4A11A9-58B1-4C53-A090-1894F93C0388}"/>
          </ac:spMkLst>
        </pc:spChg>
        <pc:spChg chg="del mod">
          <ac:chgData name="Rohit J Kate" userId="6acfeb0a-1742-4fee-9ad0-3462b52b7fdf" providerId="ADAL" clId="{FA16D04F-0C5D-47A2-B87E-456ED3F818BB}" dt="2021-09-28T02:45:19.491" v="4327" actId="478"/>
          <ac:spMkLst>
            <pc:docMk/>
            <pc:sldMk cId="0" sldId="282"/>
            <ac:spMk id="35844" creationId="{04A64BAD-1C85-4064-AC0E-26A000A109F2}"/>
          </ac:spMkLst>
        </pc:spChg>
      </pc:sldChg>
      <pc:sldChg chg="delSp modSp add del mod">
        <pc:chgData name="Rohit J Kate" userId="6acfeb0a-1742-4fee-9ad0-3462b52b7fdf" providerId="ADAL" clId="{FA16D04F-0C5D-47A2-B87E-456ED3F818BB}" dt="2021-09-28T03:17:29.398" v="4367" actId="207"/>
        <pc:sldMkLst>
          <pc:docMk/>
          <pc:sldMk cId="0" sldId="283"/>
        </pc:sldMkLst>
        <pc:spChg chg="mod">
          <ac:chgData name="Rohit J Kate" userId="6acfeb0a-1742-4fee-9ad0-3462b52b7fdf" providerId="ADAL" clId="{FA16D04F-0C5D-47A2-B87E-456ED3F818BB}" dt="2021-09-28T03:17:29.398" v="4367" actId="207"/>
          <ac:spMkLst>
            <pc:docMk/>
            <pc:sldMk cId="0" sldId="283"/>
            <ac:spMk id="36867" creationId="{745404FE-6D4B-41DE-B323-3716DAB511AA}"/>
          </ac:spMkLst>
        </pc:spChg>
        <pc:spChg chg="del mod">
          <ac:chgData name="Rohit J Kate" userId="6acfeb0a-1742-4fee-9ad0-3462b52b7fdf" providerId="ADAL" clId="{FA16D04F-0C5D-47A2-B87E-456ED3F818BB}" dt="2021-09-28T02:45:22.974" v="4328" actId="478"/>
          <ac:spMkLst>
            <pc:docMk/>
            <pc:sldMk cId="0" sldId="283"/>
            <ac:spMk id="36868" creationId="{1BE8D535-A587-48D7-8AE2-9159B84C70B1}"/>
          </ac:spMkLst>
        </pc:spChg>
      </pc:sldChg>
      <pc:sldChg chg="delSp modSp add del mod">
        <pc:chgData name="Rohit J Kate" userId="6acfeb0a-1742-4fee-9ad0-3462b52b7fdf" providerId="ADAL" clId="{FA16D04F-0C5D-47A2-B87E-456ED3F818BB}" dt="2021-09-28T03:17:34.474" v="4368" actId="207"/>
        <pc:sldMkLst>
          <pc:docMk/>
          <pc:sldMk cId="0" sldId="284"/>
        </pc:sldMkLst>
        <pc:spChg chg="mod">
          <ac:chgData name="Rohit J Kate" userId="6acfeb0a-1742-4fee-9ad0-3462b52b7fdf" providerId="ADAL" clId="{FA16D04F-0C5D-47A2-B87E-456ED3F818BB}" dt="2021-09-28T03:17:34.474" v="4368" actId="207"/>
          <ac:spMkLst>
            <pc:docMk/>
            <pc:sldMk cId="0" sldId="284"/>
            <ac:spMk id="37891" creationId="{87C3D5B6-ADB5-4D52-8A79-CD09734542BF}"/>
          </ac:spMkLst>
        </pc:spChg>
        <pc:spChg chg="del mod">
          <ac:chgData name="Rohit J Kate" userId="6acfeb0a-1742-4fee-9ad0-3462b52b7fdf" providerId="ADAL" clId="{FA16D04F-0C5D-47A2-B87E-456ED3F818BB}" dt="2021-09-28T02:45:26.836" v="4329" actId="478"/>
          <ac:spMkLst>
            <pc:docMk/>
            <pc:sldMk cId="0" sldId="284"/>
            <ac:spMk id="37892" creationId="{E4FAB0C0-A823-474B-BFDF-E43462B3D7F6}"/>
          </ac:spMkLst>
        </pc:spChg>
      </pc:sldChg>
      <pc:sldChg chg="delSp modSp add del mod">
        <pc:chgData name="Rohit J Kate" userId="6acfeb0a-1742-4fee-9ad0-3462b52b7fdf" providerId="ADAL" clId="{FA16D04F-0C5D-47A2-B87E-456ED3F818BB}" dt="2021-09-28T03:17:37.084" v="4369" actId="207"/>
        <pc:sldMkLst>
          <pc:docMk/>
          <pc:sldMk cId="2133279004" sldId="285"/>
        </pc:sldMkLst>
        <pc:spChg chg="mod">
          <ac:chgData name="Rohit J Kate" userId="6acfeb0a-1742-4fee-9ad0-3462b52b7fdf" providerId="ADAL" clId="{FA16D04F-0C5D-47A2-B87E-456ED3F818BB}" dt="2021-09-28T03:17:37.084" v="4369" actId="207"/>
          <ac:spMkLst>
            <pc:docMk/>
            <pc:sldMk cId="2133279004" sldId="285"/>
            <ac:spMk id="38915" creationId="{DBCD3DCA-B933-4D91-87ED-0C1801C7838E}"/>
          </ac:spMkLst>
        </pc:spChg>
        <pc:spChg chg="del mod">
          <ac:chgData name="Rohit J Kate" userId="6acfeb0a-1742-4fee-9ad0-3462b52b7fdf" providerId="ADAL" clId="{FA16D04F-0C5D-47A2-B87E-456ED3F818BB}" dt="2021-09-28T02:45:29.043" v="4330" actId="478"/>
          <ac:spMkLst>
            <pc:docMk/>
            <pc:sldMk cId="2133279004" sldId="285"/>
            <ac:spMk id="38916" creationId="{B82FEE13-708F-4B45-A8EF-3E6D086DB080}"/>
          </ac:spMkLst>
        </pc:spChg>
      </pc:sldChg>
      <pc:sldChg chg="delSp modSp add del mod">
        <pc:chgData name="Rohit J Kate" userId="6acfeb0a-1742-4fee-9ad0-3462b52b7fdf" providerId="ADAL" clId="{FA16D04F-0C5D-47A2-B87E-456ED3F818BB}" dt="2021-09-28T03:17:50.853" v="4374" actId="207"/>
        <pc:sldMkLst>
          <pc:docMk/>
          <pc:sldMk cId="50393131" sldId="286"/>
        </pc:sldMkLst>
        <pc:spChg chg="mod">
          <ac:chgData name="Rohit J Kate" userId="6acfeb0a-1742-4fee-9ad0-3462b52b7fdf" providerId="ADAL" clId="{FA16D04F-0C5D-47A2-B87E-456ED3F818BB}" dt="2021-09-28T03:17:50.853" v="4374" actId="207"/>
          <ac:spMkLst>
            <pc:docMk/>
            <pc:sldMk cId="50393131" sldId="286"/>
            <ac:spMk id="39939" creationId="{1DA5E32F-10D6-4250-B735-E5B5CFBC1A93}"/>
          </ac:spMkLst>
        </pc:spChg>
        <pc:spChg chg="del mod">
          <ac:chgData name="Rohit J Kate" userId="6acfeb0a-1742-4fee-9ad0-3462b52b7fdf" providerId="ADAL" clId="{FA16D04F-0C5D-47A2-B87E-456ED3F818BB}" dt="2021-09-28T02:45:32.671" v="4331" actId="478"/>
          <ac:spMkLst>
            <pc:docMk/>
            <pc:sldMk cId="50393131" sldId="286"/>
            <ac:spMk id="39940" creationId="{40B42FF7-BB22-4F33-AF29-C3B3C3E89DD3}"/>
          </ac:spMkLst>
        </pc:spChg>
      </pc:sldChg>
      <pc:sldChg chg="delSp modSp add del mod">
        <pc:chgData name="Rohit J Kate" userId="6acfeb0a-1742-4fee-9ad0-3462b52b7fdf" providerId="ADAL" clId="{FA16D04F-0C5D-47A2-B87E-456ED3F818BB}" dt="2021-09-28T03:17:56.125" v="4375" actId="207"/>
        <pc:sldMkLst>
          <pc:docMk/>
          <pc:sldMk cId="4157578203" sldId="287"/>
        </pc:sldMkLst>
        <pc:spChg chg="mod">
          <ac:chgData name="Rohit J Kate" userId="6acfeb0a-1742-4fee-9ad0-3462b52b7fdf" providerId="ADAL" clId="{FA16D04F-0C5D-47A2-B87E-456ED3F818BB}" dt="2021-09-28T03:17:56.125" v="4375" actId="207"/>
          <ac:spMkLst>
            <pc:docMk/>
            <pc:sldMk cId="4157578203" sldId="287"/>
            <ac:spMk id="40963" creationId="{8925CEEC-AE02-49A1-B66B-2F44152825CA}"/>
          </ac:spMkLst>
        </pc:spChg>
        <pc:spChg chg="del mod">
          <ac:chgData name="Rohit J Kate" userId="6acfeb0a-1742-4fee-9ad0-3462b52b7fdf" providerId="ADAL" clId="{FA16D04F-0C5D-47A2-B87E-456ED3F818BB}" dt="2021-09-28T02:45:35.581" v="4332" actId="478"/>
          <ac:spMkLst>
            <pc:docMk/>
            <pc:sldMk cId="4157578203" sldId="287"/>
            <ac:spMk id="40964" creationId="{C6DA69DD-914D-4D8A-A84E-FFF730CC1D30}"/>
          </ac:spMkLst>
        </pc:spChg>
      </pc:sldChg>
      <pc:sldChg chg="delSp modSp add del mod">
        <pc:chgData name="Rohit J Kate" userId="6acfeb0a-1742-4fee-9ad0-3462b52b7fdf" providerId="ADAL" clId="{FA16D04F-0C5D-47A2-B87E-456ED3F818BB}" dt="2021-09-28T03:17:59.598" v="4376" actId="207"/>
        <pc:sldMkLst>
          <pc:docMk/>
          <pc:sldMk cId="3463158670" sldId="288"/>
        </pc:sldMkLst>
        <pc:spChg chg="mod">
          <ac:chgData name="Rohit J Kate" userId="6acfeb0a-1742-4fee-9ad0-3462b52b7fdf" providerId="ADAL" clId="{FA16D04F-0C5D-47A2-B87E-456ED3F818BB}" dt="2021-09-28T03:17:59.598" v="4376" actId="207"/>
          <ac:spMkLst>
            <pc:docMk/>
            <pc:sldMk cId="3463158670" sldId="288"/>
            <ac:spMk id="41987" creationId="{43575D30-6F8E-423D-9990-197E6BC31B37}"/>
          </ac:spMkLst>
        </pc:spChg>
        <pc:spChg chg="del mod">
          <ac:chgData name="Rohit J Kate" userId="6acfeb0a-1742-4fee-9ad0-3462b52b7fdf" providerId="ADAL" clId="{FA16D04F-0C5D-47A2-B87E-456ED3F818BB}" dt="2021-09-28T02:45:38.737" v="4333" actId="478"/>
          <ac:spMkLst>
            <pc:docMk/>
            <pc:sldMk cId="3463158670" sldId="288"/>
            <ac:spMk id="41988" creationId="{F7F99139-AAC1-445F-A129-17B7EA64E2CF}"/>
          </ac:spMkLst>
        </pc:spChg>
      </pc:sldChg>
      <pc:sldChg chg="delSp modSp add del mod">
        <pc:chgData name="Rohit J Kate" userId="6acfeb0a-1742-4fee-9ad0-3462b52b7fdf" providerId="ADAL" clId="{FA16D04F-0C5D-47A2-B87E-456ED3F818BB}" dt="2021-09-28T03:18:02.845" v="4377" actId="207"/>
        <pc:sldMkLst>
          <pc:docMk/>
          <pc:sldMk cId="0" sldId="289"/>
        </pc:sldMkLst>
        <pc:spChg chg="mod">
          <ac:chgData name="Rohit J Kate" userId="6acfeb0a-1742-4fee-9ad0-3462b52b7fdf" providerId="ADAL" clId="{FA16D04F-0C5D-47A2-B87E-456ED3F818BB}" dt="2021-09-28T03:18:02.845" v="4377" actId="207"/>
          <ac:spMkLst>
            <pc:docMk/>
            <pc:sldMk cId="0" sldId="289"/>
            <ac:spMk id="43011" creationId="{3973F8EB-18C3-488F-B0F8-89C4B67708C0}"/>
          </ac:spMkLst>
        </pc:spChg>
        <pc:spChg chg="del mod">
          <ac:chgData name="Rohit J Kate" userId="6acfeb0a-1742-4fee-9ad0-3462b52b7fdf" providerId="ADAL" clId="{FA16D04F-0C5D-47A2-B87E-456ED3F818BB}" dt="2021-09-28T02:45:43.269" v="4334" actId="478"/>
          <ac:spMkLst>
            <pc:docMk/>
            <pc:sldMk cId="0" sldId="289"/>
            <ac:spMk id="43012" creationId="{B043CE12-E812-4074-833D-BB6E0A07A729}"/>
          </ac:spMkLst>
        </pc:spChg>
      </pc:sldChg>
      <pc:sldChg chg="delSp modSp add del mod">
        <pc:chgData name="Rohit J Kate" userId="6acfeb0a-1742-4fee-9ad0-3462b52b7fdf" providerId="ADAL" clId="{FA16D04F-0C5D-47A2-B87E-456ED3F818BB}" dt="2021-09-28T03:18:05.940" v="4378" actId="207"/>
        <pc:sldMkLst>
          <pc:docMk/>
          <pc:sldMk cId="0" sldId="290"/>
        </pc:sldMkLst>
        <pc:spChg chg="mod">
          <ac:chgData name="Rohit J Kate" userId="6acfeb0a-1742-4fee-9ad0-3462b52b7fdf" providerId="ADAL" clId="{FA16D04F-0C5D-47A2-B87E-456ED3F818BB}" dt="2021-09-28T03:18:05.940" v="4378" actId="207"/>
          <ac:spMkLst>
            <pc:docMk/>
            <pc:sldMk cId="0" sldId="290"/>
            <ac:spMk id="44035" creationId="{F3C440AE-DF51-48E3-A3BA-4A819BC47C23}"/>
          </ac:spMkLst>
        </pc:spChg>
        <pc:spChg chg="del mod">
          <ac:chgData name="Rohit J Kate" userId="6acfeb0a-1742-4fee-9ad0-3462b52b7fdf" providerId="ADAL" clId="{FA16D04F-0C5D-47A2-B87E-456ED3F818BB}" dt="2021-09-28T02:45:47.856" v="4335" actId="478"/>
          <ac:spMkLst>
            <pc:docMk/>
            <pc:sldMk cId="0" sldId="290"/>
            <ac:spMk id="44036" creationId="{C360F35B-9BD7-44C0-9599-6310A6A28C1B}"/>
          </ac:spMkLst>
        </pc:spChg>
      </pc:sldChg>
      <pc:sldChg chg="modSp add del mod">
        <pc:chgData name="Rohit J Kate" userId="6acfeb0a-1742-4fee-9ad0-3462b52b7fdf" providerId="ADAL" clId="{FA16D04F-0C5D-47A2-B87E-456ED3F818BB}" dt="2021-09-28T05:07:21.711" v="5036" actId="20577"/>
        <pc:sldMkLst>
          <pc:docMk/>
          <pc:sldMk cId="0" sldId="291"/>
        </pc:sldMkLst>
        <pc:spChg chg="mod">
          <ac:chgData name="Rohit J Kate" userId="6acfeb0a-1742-4fee-9ad0-3462b52b7fdf" providerId="ADAL" clId="{FA16D04F-0C5D-47A2-B87E-456ED3F818BB}" dt="2021-09-28T03:18:10.777" v="4379" actId="207"/>
          <ac:spMkLst>
            <pc:docMk/>
            <pc:sldMk cId="0" sldId="291"/>
            <ac:spMk id="45059" creationId="{87171A36-0D7A-4113-95B9-40A23A51D6B1}"/>
          </ac:spMkLst>
        </pc:spChg>
        <pc:spChg chg="mod">
          <ac:chgData name="Rohit J Kate" userId="6acfeb0a-1742-4fee-9ad0-3462b52b7fdf" providerId="ADAL" clId="{FA16D04F-0C5D-47A2-B87E-456ED3F818BB}" dt="2021-09-28T05:07:21.711" v="5036" actId="20577"/>
          <ac:spMkLst>
            <pc:docMk/>
            <pc:sldMk cId="0" sldId="291"/>
            <ac:spMk id="45060" creationId="{D078EA89-AF6A-473F-B812-D263A5090296}"/>
          </ac:spMkLst>
        </pc:spChg>
      </pc:sldChg>
      <pc:sldChg chg="modSp add del mod">
        <pc:chgData name="Rohit J Kate" userId="6acfeb0a-1742-4fee-9ad0-3462b52b7fdf" providerId="ADAL" clId="{FA16D04F-0C5D-47A2-B87E-456ED3F818BB}" dt="2021-09-28T03:18:14.490" v="4380" actId="207"/>
        <pc:sldMkLst>
          <pc:docMk/>
          <pc:sldMk cId="0" sldId="292"/>
        </pc:sldMkLst>
        <pc:spChg chg="mod">
          <ac:chgData name="Rohit J Kate" userId="6acfeb0a-1742-4fee-9ad0-3462b52b7fdf" providerId="ADAL" clId="{FA16D04F-0C5D-47A2-B87E-456ED3F818BB}" dt="2021-09-28T03:18:14.490" v="4380" actId="207"/>
          <ac:spMkLst>
            <pc:docMk/>
            <pc:sldMk cId="0" sldId="292"/>
            <ac:spMk id="46083" creationId="{41A4D9D0-027B-48F7-A0B3-91027201FDE3}"/>
          </ac:spMkLst>
        </pc:spChg>
      </pc:sldChg>
      <pc:sldChg chg="modSp add del mod">
        <pc:chgData name="Rohit J Kate" userId="6acfeb0a-1742-4fee-9ad0-3462b52b7fdf" providerId="ADAL" clId="{FA16D04F-0C5D-47A2-B87E-456ED3F818BB}" dt="2021-09-28T03:18:17.629" v="4381" actId="207"/>
        <pc:sldMkLst>
          <pc:docMk/>
          <pc:sldMk cId="0" sldId="293"/>
        </pc:sldMkLst>
        <pc:spChg chg="mod">
          <ac:chgData name="Rohit J Kate" userId="6acfeb0a-1742-4fee-9ad0-3462b52b7fdf" providerId="ADAL" clId="{FA16D04F-0C5D-47A2-B87E-456ED3F818BB}" dt="2021-09-28T03:18:17.629" v="4381" actId="207"/>
          <ac:spMkLst>
            <pc:docMk/>
            <pc:sldMk cId="0" sldId="293"/>
            <ac:spMk id="47107" creationId="{31D99936-27F4-4F93-A213-4BE6CBF84756}"/>
          </ac:spMkLst>
        </pc:spChg>
      </pc:sldChg>
      <pc:sldChg chg="modSp add del mod">
        <pc:chgData name="Rohit J Kate" userId="6acfeb0a-1742-4fee-9ad0-3462b52b7fdf" providerId="ADAL" clId="{FA16D04F-0C5D-47A2-B87E-456ED3F818BB}" dt="2021-09-28T03:18:21.024" v="4382" actId="207"/>
        <pc:sldMkLst>
          <pc:docMk/>
          <pc:sldMk cId="0" sldId="294"/>
        </pc:sldMkLst>
        <pc:spChg chg="mod">
          <ac:chgData name="Rohit J Kate" userId="6acfeb0a-1742-4fee-9ad0-3462b52b7fdf" providerId="ADAL" clId="{FA16D04F-0C5D-47A2-B87E-456ED3F818BB}" dt="2021-09-28T03:18:21.024" v="4382" actId="207"/>
          <ac:spMkLst>
            <pc:docMk/>
            <pc:sldMk cId="0" sldId="294"/>
            <ac:spMk id="48131" creationId="{78808326-D17E-4354-BDDE-4B5EAD8B766A}"/>
          </ac:spMkLst>
        </pc:spChg>
      </pc:sldChg>
      <pc:sldChg chg="modSp add del mod">
        <pc:chgData name="Rohit J Kate" userId="6acfeb0a-1742-4fee-9ad0-3462b52b7fdf" providerId="ADAL" clId="{FA16D04F-0C5D-47A2-B87E-456ED3F818BB}" dt="2021-09-28T03:18:24.466" v="4383" actId="207"/>
        <pc:sldMkLst>
          <pc:docMk/>
          <pc:sldMk cId="0" sldId="295"/>
        </pc:sldMkLst>
        <pc:spChg chg="mod">
          <ac:chgData name="Rohit J Kate" userId="6acfeb0a-1742-4fee-9ad0-3462b52b7fdf" providerId="ADAL" clId="{FA16D04F-0C5D-47A2-B87E-456ED3F818BB}" dt="2021-09-28T03:18:24.466" v="4383" actId="207"/>
          <ac:spMkLst>
            <pc:docMk/>
            <pc:sldMk cId="0" sldId="295"/>
            <ac:spMk id="49155" creationId="{97A6E0AF-737B-48FB-B339-5A3D514EE945}"/>
          </ac:spMkLst>
        </pc:spChg>
      </pc:sldChg>
      <pc:sldChg chg="modSp add del mod">
        <pc:chgData name="Rohit J Kate" userId="6acfeb0a-1742-4fee-9ad0-3462b52b7fdf" providerId="ADAL" clId="{FA16D04F-0C5D-47A2-B87E-456ED3F818BB}" dt="2021-09-28T03:18:28.128" v="4384" actId="207"/>
        <pc:sldMkLst>
          <pc:docMk/>
          <pc:sldMk cId="0" sldId="296"/>
        </pc:sldMkLst>
        <pc:spChg chg="mod">
          <ac:chgData name="Rohit J Kate" userId="6acfeb0a-1742-4fee-9ad0-3462b52b7fdf" providerId="ADAL" clId="{FA16D04F-0C5D-47A2-B87E-456ED3F818BB}" dt="2021-09-28T03:18:28.128" v="4384" actId="207"/>
          <ac:spMkLst>
            <pc:docMk/>
            <pc:sldMk cId="0" sldId="296"/>
            <ac:spMk id="50179" creationId="{47F33C6F-AA45-4BD6-8984-684ED3E83EAC}"/>
          </ac:spMkLst>
        </pc:spChg>
      </pc:sldChg>
      <pc:sldChg chg="modSp add del mod">
        <pc:chgData name="Rohit J Kate" userId="6acfeb0a-1742-4fee-9ad0-3462b52b7fdf" providerId="ADAL" clId="{FA16D04F-0C5D-47A2-B87E-456ED3F818BB}" dt="2021-09-28T03:18:31.771" v="4385" actId="207"/>
        <pc:sldMkLst>
          <pc:docMk/>
          <pc:sldMk cId="0" sldId="297"/>
        </pc:sldMkLst>
        <pc:spChg chg="mod">
          <ac:chgData name="Rohit J Kate" userId="6acfeb0a-1742-4fee-9ad0-3462b52b7fdf" providerId="ADAL" clId="{FA16D04F-0C5D-47A2-B87E-456ED3F818BB}" dt="2021-09-28T03:18:31.771" v="4385" actId="207"/>
          <ac:spMkLst>
            <pc:docMk/>
            <pc:sldMk cId="0" sldId="297"/>
            <ac:spMk id="51203" creationId="{D56F95DB-B182-49EE-BDF9-DBE932A29657}"/>
          </ac:spMkLst>
        </pc:spChg>
      </pc:sldChg>
      <pc:sldChg chg="modSp add del mod">
        <pc:chgData name="Rohit J Kate" userId="6acfeb0a-1742-4fee-9ad0-3462b52b7fdf" providerId="ADAL" clId="{FA16D04F-0C5D-47A2-B87E-456ED3F818BB}" dt="2021-09-28T03:18:35.115" v="4386" actId="207"/>
        <pc:sldMkLst>
          <pc:docMk/>
          <pc:sldMk cId="0" sldId="298"/>
        </pc:sldMkLst>
        <pc:spChg chg="mod">
          <ac:chgData name="Rohit J Kate" userId="6acfeb0a-1742-4fee-9ad0-3462b52b7fdf" providerId="ADAL" clId="{FA16D04F-0C5D-47A2-B87E-456ED3F818BB}" dt="2021-09-28T03:18:35.115" v="4386" actId="207"/>
          <ac:spMkLst>
            <pc:docMk/>
            <pc:sldMk cId="0" sldId="298"/>
            <ac:spMk id="52227" creationId="{26C4B0D1-45D5-4947-B4C7-601D5F79ABC7}"/>
          </ac:spMkLst>
        </pc:spChg>
      </pc:sldChg>
      <pc:sldChg chg="modSp add del mod">
        <pc:chgData name="Rohit J Kate" userId="6acfeb0a-1742-4fee-9ad0-3462b52b7fdf" providerId="ADAL" clId="{FA16D04F-0C5D-47A2-B87E-456ED3F818BB}" dt="2021-09-28T03:18:54.704" v="4393" actId="207"/>
        <pc:sldMkLst>
          <pc:docMk/>
          <pc:sldMk cId="0" sldId="299"/>
        </pc:sldMkLst>
        <pc:spChg chg="mod">
          <ac:chgData name="Rohit J Kate" userId="6acfeb0a-1742-4fee-9ad0-3462b52b7fdf" providerId="ADAL" clId="{FA16D04F-0C5D-47A2-B87E-456ED3F818BB}" dt="2021-09-28T03:18:54.704" v="4393" actId="207"/>
          <ac:spMkLst>
            <pc:docMk/>
            <pc:sldMk cId="0" sldId="299"/>
            <ac:spMk id="53251" creationId="{FAC3C0C4-4C95-40B4-9627-4108FD7C3F90}"/>
          </ac:spMkLst>
        </pc:spChg>
      </pc:sldChg>
      <pc:sldChg chg="modSp add del mod">
        <pc:chgData name="Rohit J Kate" userId="6acfeb0a-1742-4fee-9ad0-3462b52b7fdf" providerId="ADAL" clId="{FA16D04F-0C5D-47A2-B87E-456ED3F818BB}" dt="2021-09-28T03:19:01.666" v="4394" actId="207"/>
        <pc:sldMkLst>
          <pc:docMk/>
          <pc:sldMk cId="0" sldId="300"/>
        </pc:sldMkLst>
        <pc:spChg chg="mod">
          <ac:chgData name="Rohit J Kate" userId="6acfeb0a-1742-4fee-9ad0-3462b52b7fdf" providerId="ADAL" clId="{FA16D04F-0C5D-47A2-B87E-456ED3F818BB}" dt="2021-09-28T03:19:01.666" v="4394" actId="207"/>
          <ac:spMkLst>
            <pc:docMk/>
            <pc:sldMk cId="0" sldId="300"/>
            <ac:spMk id="54275" creationId="{B114AFD3-CBDB-43E7-A8CF-0F1A866DEA81}"/>
          </ac:spMkLst>
        </pc:spChg>
      </pc:sldChg>
      <pc:sldChg chg="modSp add del mod">
        <pc:chgData name="Rohit J Kate" userId="6acfeb0a-1742-4fee-9ad0-3462b52b7fdf" providerId="ADAL" clId="{FA16D04F-0C5D-47A2-B87E-456ED3F818BB}" dt="2021-09-28T03:19:06.196" v="4395" actId="207"/>
        <pc:sldMkLst>
          <pc:docMk/>
          <pc:sldMk cId="0" sldId="301"/>
        </pc:sldMkLst>
        <pc:spChg chg="mod">
          <ac:chgData name="Rohit J Kate" userId="6acfeb0a-1742-4fee-9ad0-3462b52b7fdf" providerId="ADAL" clId="{FA16D04F-0C5D-47A2-B87E-456ED3F818BB}" dt="2021-09-28T03:19:06.196" v="4395" actId="207"/>
          <ac:spMkLst>
            <pc:docMk/>
            <pc:sldMk cId="0" sldId="301"/>
            <ac:spMk id="55299" creationId="{A1DA90C4-E069-43DA-9C7B-AAD0E0E49C3F}"/>
          </ac:spMkLst>
        </pc:spChg>
      </pc:sldChg>
      <pc:sldChg chg="modSp add del mod">
        <pc:chgData name="Rohit J Kate" userId="6acfeb0a-1742-4fee-9ad0-3462b52b7fdf" providerId="ADAL" clId="{FA16D04F-0C5D-47A2-B87E-456ED3F818BB}" dt="2021-09-28T03:19:10.092" v="4396" actId="207"/>
        <pc:sldMkLst>
          <pc:docMk/>
          <pc:sldMk cId="0" sldId="302"/>
        </pc:sldMkLst>
        <pc:spChg chg="mod">
          <ac:chgData name="Rohit J Kate" userId="6acfeb0a-1742-4fee-9ad0-3462b52b7fdf" providerId="ADAL" clId="{FA16D04F-0C5D-47A2-B87E-456ED3F818BB}" dt="2021-09-28T03:19:10.092" v="4396" actId="207"/>
          <ac:spMkLst>
            <pc:docMk/>
            <pc:sldMk cId="0" sldId="302"/>
            <ac:spMk id="56323" creationId="{7688C31C-2E45-4DDA-B20C-C4A452B343C8}"/>
          </ac:spMkLst>
        </pc:spChg>
      </pc:sldChg>
      <pc:sldChg chg="modSp add del mod">
        <pc:chgData name="Rohit J Kate" userId="6acfeb0a-1742-4fee-9ad0-3462b52b7fdf" providerId="ADAL" clId="{FA16D04F-0C5D-47A2-B87E-456ED3F818BB}" dt="2021-09-28T03:19:14.276" v="4397" actId="207"/>
        <pc:sldMkLst>
          <pc:docMk/>
          <pc:sldMk cId="0" sldId="303"/>
        </pc:sldMkLst>
        <pc:spChg chg="mod">
          <ac:chgData name="Rohit J Kate" userId="6acfeb0a-1742-4fee-9ad0-3462b52b7fdf" providerId="ADAL" clId="{FA16D04F-0C5D-47A2-B87E-456ED3F818BB}" dt="2021-09-28T03:19:14.276" v="4397" actId="207"/>
          <ac:spMkLst>
            <pc:docMk/>
            <pc:sldMk cId="0" sldId="303"/>
            <ac:spMk id="57347" creationId="{AFB2CEA9-620B-4F28-BBAF-A905F69F50FD}"/>
          </ac:spMkLst>
        </pc:spChg>
      </pc:sldChg>
      <pc:sldChg chg="modSp add del mod">
        <pc:chgData name="Rohit J Kate" userId="6acfeb0a-1742-4fee-9ad0-3462b52b7fdf" providerId="ADAL" clId="{FA16D04F-0C5D-47A2-B87E-456ED3F818BB}" dt="2021-09-28T03:19:20.874" v="4398" actId="207"/>
        <pc:sldMkLst>
          <pc:docMk/>
          <pc:sldMk cId="0" sldId="304"/>
        </pc:sldMkLst>
        <pc:spChg chg="mod">
          <ac:chgData name="Rohit J Kate" userId="6acfeb0a-1742-4fee-9ad0-3462b52b7fdf" providerId="ADAL" clId="{FA16D04F-0C5D-47A2-B87E-456ED3F818BB}" dt="2021-09-28T03:19:20.874" v="4398" actId="207"/>
          <ac:spMkLst>
            <pc:docMk/>
            <pc:sldMk cId="0" sldId="304"/>
            <ac:spMk id="58371" creationId="{9BABD699-B2B2-446E-B69D-7122506BCBD8}"/>
          </ac:spMkLst>
        </pc:spChg>
      </pc:sldChg>
      <pc:sldChg chg="modSp add del mod">
        <pc:chgData name="Rohit J Kate" userId="6acfeb0a-1742-4fee-9ad0-3462b52b7fdf" providerId="ADAL" clId="{FA16D04F-0C5D-47A2-B87E-456ED3F818BB}" dt="2021-09-28T03:19:24.709" v="4399" actId="207"/>
        <pc:sldMkLst>
          <pc:docMk/>
          <pc:sldMk cId="0" sldId="305"/>
        </pc:sldMkLst>
        <pc:spChg chg="mod">
          <ac:chgData name="Rohit J Kate" userId="6acfeb0a-1742-4fee-9ad0-3462b52b7fdf" providerId="ADAL" clId="{FA16D04F-0C5D-47A2-B87E-456ED3F818BB}" dt="2021-09-28T03:19:24.709" v="4399" actId="207"/>
          <ac:spMkLst>
            <pc:docMk/>
            <pc:sldMk cId="0" sldId="305"/>
            <ac:spMk id="59395" creationId="{356175BC-BB26-4462-8EA1-50AA6B2E56CB}"/>
          </ac:spMkLst>
        </pc:spChg>
      </pc:sldChg>
      <pc:sldChg chg="modSp add del mod">
        <pc:chgData name="Rohit J Kate" userId="6acfeb0a-1742-4fee-9ad0-3462b52b7fdf" providerId="ADAL" clId="{FA16D04F-0C5D-47A2-B87E-456ED3F818BB}" dt="2021-09-28T03:19:27.689" v="4400" actId="207"/>
        <pc:sldMkLst>
          <pc:docMk/>
          <pc:sldMk cId="0" sldId="306"/>
        </pc:sldMkLst>
        <pc:spChg chg="mod">
          <ac:chgData name="Rohit J Kate" userId="6acfeb0a-1742-4fee-9ad0-3462b52b7fdf" providerId="ADAL" clId="{FA16D04F-0C5D-47A2-B87E-456ED3F818BB}" dt="2021-09-28T03:19:27.689" v="4400" actId="207"/>
          <ac:spMkLst>
            <pc:docMk/>
            <pc:sldMk cId="0" sldId="306"/>
            <ac:spMk id="60419" creationId="{9BE8B1E9-C8B5-44EB-B890-25AC137F0960}"/>
          </ac:spMkLst>
        </pc:spChg>
      </pc:sldChg>
      <pc:sldChg chg="modSp add del mod">
        <pc:chgData name="Rohit J Kate" userId="6acfeb0a-1742-4fee-9ad0-3462b52b7fdf" providerId="ADAL" clId="{FA16D04F-0C5D-47A2-B87E-456ED3F818BB}" dt="2021-09-28T03:19:31.472" v="4401" actId="207"/>
        <pc:sldMkLst>
          <pc:docMk/>
          <pc:sldMk cId="0" sldId="307"/>
        </pc:sldMkLst>
        <pc:spChg chg="mod">
          <ac:chgData name="Rohit J Kate" userId="6acfeb0a-1742-4fee-9ad0-3462b52b7fdf" providerId="ADAL" clId="{FA16D04F-0C5D-47A2-B87E-456ED3F818BB}" dt="2021-09-28T03:19:31.472" v="4401" actId="207"/>
          <ac:spMkLst>
            <pc:docMk/>
            <pc:sldMk cId="0" sldId="307"/>
            <ac:spMk id="61443" creationId="{3BF171AD-3C0F-4F94-8C09-61B91B9CDAB5}"/>
          </ac:spMkLst>
        </pc:spChg>
      </pc:sldChg>
      <pc:sldChg chg="modSp add del mod">
        <pc:chgData name="Rohit J Kate" userId="6acfeb0a-1742-4fee-9ad0-3462b52b7fdf" providerId="ADAL" clId="{FA16D04F-0C5D-47A2-B87E-456ED3F818BB}" dt="2021-09-28T03:19:35.649" v="4402" actId="207"/>
        <pc:sldMkLst>
          <pc:docMk/>
          <pc:sldMk cId="0" sldId="308"/>
        </pc:sldMkLst>
        <pc:spChg chg="mod">
          <ac:chgData name="Rohit J Kate" userId="6acfeb0a-1742-4fee-9ad0-3462b52b7fdf" providerId="ADAL" clId="{FA16D04F-0C5D-47A2-B87E-456ED3F818BB}" dt="2021-09-28T03:19:35.649" v="4402" actId="207"/>
          <ac:spMkLst>
            <pc:docMk/>
            <pc:sldMk cId="0" sldId="308"/>
            <ac:spMk id="62467" creationId="{D36D08B0-82CC-44CA-8820-D57414096D32}"/>
          </ac:spMkLst>
        </pc:spChg>
      </pc:sldChg>
      <pc:sldChg chg="modSp add del mod">
        <pc:chgData name="Rohit J Kate" userId="6acfeb0a-1742-4fee-9ad0-3462b52b7fdf" providerId="ADAL" clId="{FA16D04F-0C5D-47A2-B87E-456ED3F818BB}" dt="2021-09-28T03:19:41.406" v="4403" actId="207"/>
        <pc:sldMkLst>
          <pc:docMk/>
          <pc:sldMk cId="0" sldId="309"/>
        </pc:sldMkLst>
        <pc:spChg chg="mod">
          <ac:chgData name="Rohit J Kate" userId="6acfeb0a-1742-4fee-9ad0-3462b52b7fdf" providerId="ADAL" clId="{FA16D04F-0C5D-47A2-B87E-456ED3F818BB}" dt="2021-09-28T03:19:41.406" v="4403" actId="207"/>
          <ac:spMkLst>
            <pc:docMk/>
            <pc:sldMk cId="0" sldId="309"/>
            <ac:spMk id="63491" creationId="{13C06A67-FC5E-48CE-A201-CA599AF857B5}"/>
          </ac:spMkLst>
        </pc:spChg>
      </pc:sldChg>
      <pc:sldChg chg="modSp add del mod">
        <pc:chgData name="Rohit J Kate" userId="6acfeb0a-1742-4fee-9ad0-3462b52b7fdf" providerId="ADAL" clId="{FA16D04F-0C5D-47A2-B87E-456ED3F818BB}" dt="2021-09-28T03:19:47.069" v="4404" actId="207"/>
        <pc:sldMkLst>
          <pc:docMk/>
          <pc:sldMk cId="0" sldId="310"/>
        </pc:sldMkLst>
        <pc:spChg chg="mod">
          <ac:chgData name="Rohit J Kate" userId="6acfeb0a-1742-4fee-9ad0-3462b52b7fdf" providerId="ADAL" clId="{FA16D04F-0C5D-47A2-B87E-456ED3F818BB}" dt="2021-09-28T03:19:47.069" v="4404" actId="207"/>
          <ac:spMkLst>
            <pc:docMk/>
            <pc:sldMk cId="0" sldId="310"/>
            <ac:spMk id="64515" creationId="{86A77475-6078-4A70-9ADA-C22CFFD4617B}"/>
          </ac:spMkLst>
        </pc:spChg>
      </pc:sldChg>
      <pc:sldChg chg="modSp add del mod">
        <pc:chgData name="Rohit J Kate" userId="6acfeb0a-1742-4fee-9ad0-3462b52b7fdf" providerId="ADAL" clId="{FA16D04F-0C5D-47A2-B87E-456ED3F818BB}" dt="2021-09-28T03:19:51.209" v="4405" actId="207"/>
        <pc:sldMkLst>
          <pc:docMk/>
          <pc:sldMk cId="0" sldId="311"/>
        </pc:sldMkLst>
        <pc:spChg chg="mod">
          <ac:chgData name="Rohit J Kate" userId="6acfeb0a-1742-4fee-9ad0-3462b52b7fdf" providerId="ADAL" clId="{FA16D04F-0C5D-47A2-B87E-456ED3F818BB}" dt="2021-09-28T03:19:51.209" v="4405" actId="207"/>
          <ac:spMkLst>
            <pc:docMk/>
            <pc:sldMk cId="0" sldId="311"/>
            <ac:spMk id="65539" creationId="{C118984C-565C-42DF-A396-27B4C0BAF544}"/>
          </ac:spMkLst>
        </pc:spChg>
      </pc:sldChg>
      <pc:sldChg chg="modSp add del mod">
        <pc:chgData name="Rohit J Kate" userId="6acfeb0a-1742-4fee-9ad0-3462b52b7fdf" providerId="ADAL" clId="{FA16D04F-0C5D-47A2-B87E-456ED3F818BB}" dt="2021-09-28T03:19:54.952" v="4406" actId="207"/>
        <pc:sldMkLst>
          <pc:docMk/>
          <pc:sldMk cId="0" sldId="312"/>
        </pc:sldMkLst>
        <pc:spChg chg="mod">
          <ac:chgData name="Rohit J Kate" userId="6acfeb0a-1742-4fee-9ad0-3462b52b7fdf" providerId="ADAL" clId="{FA16D04F-0C5D-47A2-B87E-456ED3F818BB}" dt="2021-09-28T03:19:54.952" v="4406" actId="207"/>
          <ac:spMkLst>
            <pc:docMk/>
            <pc:sldMk cId="0" sldId="312"/>
            <ac:spMk id="66563" creationId="{2291A8CD-9B24-4769-B73C-E83B1A5AA2FC}"/>
          </ac:spMkLst>
        </pc:spChg>
      </pc:sldChg>
      <pc:sldChg chg="modSp add del mod">
        <pc:chgData name="Rohit J Kate" userId="6acfeb0a-1742-4fee-9ad0-3462b52b7fdf" providerId="ADAL" clId="{FA16D04F-0C5D-47A2-B87E-456ED3F818BB}" dt="2021-09-28T03:20:01.774" v="4407" actId="207"/>
        <pc:sldMkLst>
          <pc:docMk/>
          <pc:sldMk cId="0" sldId="313"/>
        </pc:sldMkLst>
        <pc:spChg chg="mod">
          <ac:chgData name="Rohit J Kate" userId="6acfeb0a-1742-4fee-9ad0-3462b52b7fdf" providerId="ADAL" clId="{FA16D04F-0C5D-47A2-B87E-456ED3F818BB}" dt="2021-09-28T03:20:01.774" v="4407" actId="207"/>
          <ac:spMkLst>
            <pc:docMk/>
            <pc:sldMk cId="0" sldId="313"/>
            <ac:spMk id="67587" creationId="{36A3189B-7E00-4B62-93F1-7866A2F17E4D}"/>
          </ac:spMkLst>
        </pc:spChg>
      </pc:sldChg>
      <pc:sldChg chg="modSp add del mod">
        <pc:chgData name="Rohit J Kate" userId="6acfeb0a-1742-4fee-9ad0-3462b52b7fdf" providerId="ADAL" clId="{FA16D04F-0C5D-47A2-B87E-456ED3F818BB}" dt="2021-09-28T03:20:08.965" v="4408" actId="207"/>
        <pc:sldMkLst>
          <pc:docMk/>
          <pc:sldMk cId="0" sldId="314"/>
        </pc:sldMkLst>
        <pc:spChg chg="mod">
          <ac:chgData name="Rohit J Kate" userId="6acfeb0a-1742-4fee-9ad0-3462b52b7fdf" providerId="ADAL" clId="{FA16D04F-0C5D-47A2-B87E-456ED3F818BB}" dt="2021-09-28T03:20:08.965" v="4408" actId="207"/>
          <ac:spMkLst>
            <pc:docMk/>
            <pc:sldMk cId="0" sldId="314"/>
            <ac:spMk id="68611" creationId="{1FC40FA5-0AD4-4CB6-87F4-DBBA076CC51B}"/>
          </ac:spMkLst>
        </pc:spChg>
      </pc:sldChg>
      <pc:sldChg chg="modSp add del mod">
        <pc:chgData name="Rohit J Kate" userId="6acfeb0a-1742-4fee-9ad0-3462b52b7fdf" providerId="ADAL" clId="{FA16D04F-0C5D-47A2-B87E-456ED3F818BB}" dt="2021-09-28T03:20:13.181" v="4409" actId="207"/>
        <pc:sldMkLst>
          <pc:docMk/>
          <pc:sldMk cId="0" sldId="315"/>
        </pc:sldMkLst>
        <pc:spChg chg="mod">
          <ac:chgData name="Rohit J Kate" userId="6acfeb0a-1742-4fee-9ad0-3462b52b7fdf" providerId="ADAL" clId="{FA16D04F-0C5D-47A2-B87E-456ED3F818BB}" dt="2021-09-28T03:20:13.181" v="4409" actId="207"/>
          <ac:spMkLst>
            <pc:docMk/>
            <pc:sldMk cId="0" sldId="315"/>
            <ac:spMk id="69635" creationId="{C0D8A584-0A78-47E5-B652-5064ED7A4040}"/>
          </ac:spMkLst>
        </pc:spChg>
      </pc:sldChg>
      <pc:sldChg chg="modSp add del mod">
        <pc:chgData name="Rohit J Kate" userId="6acfeb0a-1742-4fee-9ad0-3462b52b7fdf" providerId="ADAL" clId="{FA16D04F-0C5D-47A2-B87E-456ED3F818BB}" dt="2021-09-28T03:20:17.843" v="4410" actId="207"/>
        <pc:sldMkLst>
          <pc:docMk/>
          <pc:sldMk cId="0" sldId="316"/>
        </pc:sldMkLst>
        <pc:spChg chg="mod">
          <ac:chgData name="Rohit J Kate" userId="6acfeb0a-1742-4fee-9ad0-3462b52b7fdf" providerId="ADAL" clId="{FA16D04F-0C5D-47A2-B87E-456ED3F818BB}" dt="2021-09-28T03:20:17.843" v="4410" actId="207"/>
          <ac:spMkLst>
            <pc:docMk/>
            <pc:sldMk cId="0" sldId="316"/>
            <ac:spMk id="70659" creationId="{EA3CF61D-8335-4BF3-A16F-0ACAD5BF6423}"/>
          </ac:spMkLst>
        </pc:spChg>
      </pc:sldChg>
      <pc:sldChg chg="modSp add del mod">
        <pc:chgData name="Rohit J Kate" userId="6acfeb0a-1742-4fee-9ad0-3462b52b7fdf" providerId="ADAL" clId="{FA16D04F-0C5D-47A2-B87E-456ED3F818BB}" dt="2021-09-28T03:20:21.739" v="4411" actId="207"/>
        <pc:sldMkLst>
          <pc:docMk/>
          <pc:sldMk cId="0" sldId="317"/>
        </pc:sldMkLst>
        <pc:spChg chg="mod">
          <ac:chgData name="Rohit J Kate" userId="6acfeb0a-1742-4fee-9ad0-3462b52b7fdf" providerId="ADAL" clId="{FA16D04F-0C5D-47A2-B87E-456ED3F818BB}" dt="2021-09-28T03:20:21.739" v="4411" actId="207"/>
          <ac:spMkLst>
            <pc:docMk/>
            <pc:sldMk cId="0" sldId="317"/>
            <ac:spMk id="71683" creationId="{72780ED2-AC31-4E7C-99C8-FDE6324E6C0B}"/>
          </ac:spMkLst>
        </pc:spChg>
      </pc:sldChg>
      <pc:sldChg chg="modSp mod ord">
        <pc:chgData name="Rohit J Kate" userId="6acfeb0a-1742-4fee-9ad0-3462b52b7fdf" providerId="ADAL" clId="{FA16D04F-0C5D-47A2-B87E-456ED3F818BB}" dt="2021-09-28T01:13:55.933" v="2799" actId="20577"/>
        <pc:sldMkLst>
          <pc:docMk/>
          <pc:sldMk cId="0" sldId="318"/>
        </pc:sldMkLst>
        <pc:spChg chg="mod">
          <ac:chgData name="Rohit J Kate" userId="6acfeb0a-1742-4fee-9ad0-3462b52b7fdf" providerId="ADAL" clId="{FA16D04F-0C5D-47A2-B87E-456ED3F818BB}" dt="2021-09-28T01:13:55.933" v="2799" actId="20577"/>
          <ac:spMkLst>
            <pc:docMk/>
            <pc:sldMk cId="0" sldId="318"/>
            <ac:spMk id="25603" creationId="{DEAB1E91-39EA-4421-A4B0-86151BB58C44}"/>
          </ac:spMkLst>
        </pc:spChg>
      </pc:sldChg>
      <pc:sldChg chg="modSp mod ord">
        <pc:chgData name="Rohit J Kate" userId="6acfeb0a-1742-4fee-9ad0-3462b52b7fdf" providerId="ADAL" clId="{FA16D04F-0C5D-47A2-B87E-456ED3F818BB}" dt="2021-09-28T05:00:20.216" v="4542" actId="20577"/>
        <pc:sldMkLst>
          <pc:docMk/>
          <pc:sldMk cId="0" sldId="319"/>
        </pc:sldMkLst>
        <pc:spChg chg="mod">
          <ac:chgData name="Rohit J Kate" userId="6acfeb0a-1742-4fee-9ad0-3462b52b7fdf" providerId="ADAL" clId="{FA16D04F-0C5D-47A2-B87E-456ED3F818BB}" dt="2021-09-28T05:00:20.216" v="4542" actId="20577"/>
          <ac:spMkLst>
            <pc:docMk/>
            <pc:sldMk cId="0" sldId="319"/>
            <ac:spMk id="27650" creationId="{7B2135F4-F337-4894-9407-A652C4014360}"/>
          </ac:spMkLst>
        </pc:spChg>
      </pc:sldChg>
      <pc:sldChg chg="addSp delSp modSp new mod modAnim">
        <pc:chgData name="Rohit J Kate" userId="6acfeb0a-1742-4fee-9ad0-3462b52b7fdf" providerId="ADAL" clId="{FA16D04F-0C5D-47A2-B87E-456ED3F818BB}" dt="2021-09-28T03:12:52.414" v="4362" actId="20577"/>
        <pc:sldMkLst>
          <pc:docMk/>
          <pc:sldMk cId="4025768024" sldId="320"/>
        </pc:sldMkLst>
        <pc:spChg chg="mod">
          <ac:chgData name="Rohit J Kate" userId="6acfeb0a-1742-4fee-9ad0-3462b52b7fdf" providerId="ADAL" clId="{FA16D04F-0C5D-47A2-B87E-456ED3F818BB}" dt="2021-09-27T23:33:33.062" v="305"/>
          <ac:spMkLst>
            <pc:docMk/>
            <pc:sldMk cId="4025768024" sldId="320"/>
            <ac:spMk id="2" creationId="{7E11FCFE-211C-4F19-A75D-1BF120FC1C9F}"/>
          </ac:spMkLst>
        </pc:spChg>
        <pc:spChg chg="mod">
          <ac:chgData name="Rohit J Kate" userId="6acfeb0a-1742-4fee-9ad0-3462b52b7fdf" providerId="ADAL" clId="{FA16D04F-0C5D-47A2-B87E-456ED3F818BB}" dt="2021-09-28T03:12:52.414" v="4362" actId="20577"/>
          <ac:spMkLst>
            <pc:docMk/>
            <pc:sldMk cId="4025768024" sldId="320"/>
            <ac:spMk id="3" creationId="{EA385B76-1A5B-4A7E-A1BF-3B9B561C8823}"/>
          </ac:spMkLst>
        </pc:spChg>
        <pc:spChg chg="add del mod">
          <ac:chgData name="Rohit J Kate" userId="6acfeb0a-1742-4fee-9ad0-3462b52b7fdf" providerId="ADAL" clId="{FA16D04F-0C5D-47A2-B87E-456ED3F818BB}" dt="2021-09-27T23:35:14.872" v="385"/>
          <ac:spMkLst>
            <pc:docMk/>
            <pc:sldMk cId="4025768024" sldId="320"/>
            <ac:spMk id="7" creationId="{21167383-1659-4DC4-8B2A-FC29F9638BE3}"/>
          </ac:spMkLst>
        </pc:spChg>
        <pc:spChg chg="add mod">
          <ac:chgData name="Rohit J Kate" userId="6acfeb0a-1742-4fee-9ad0-3462b52b7fdf" providerId="ADAL" clId="{FA16D04F-0C5D-47A2-B87E-456ED3F818BB}" dt="2021-09-27T23:35:56.875" v="407" actId="1076"/>
          <ac:spMkLst>
            <pc:docMk/>
            <pc:sldMk cId="4025768024" sldId="320"/>
            <ac:spMk id="10" creationId="{5A8699C3-FEDB-40FD-822E-25C0504BA75C}"/>
          </ac:spMkLst>
        </pc:spChg>
        <pc:spChg chg="add mod">
          <ac:chgData name="Rohit J Kate" userId="6acfeb0a-1742-4fee-9ad0-3462b52b7fdf" providerId="ADAL" clId="{FA16D04F-0C5D-47A2-B87E-456ED3F818BB}" dt="2021-09-27T23:36:19.394" v="421" actId="1076"/>
          <ac:spMkLst>
            <pc:docMk/>
            <pc:sldMk cId="4025768024" sldId="320"/>
            <ac:spMk id="11" creationId="{94972494-29E9-40C4-8D97-33CF1E7C3DB7}"/>
          </ac:spMkLst>
        </pc:spChg>
        <pc:cxnChg chg="add mod">
          <ac:chgData name="Rohit J Kate" userId="6acfeb0a-1742-4fee-9ad0-3462b52b7fdf" providerId="ADAL" clId="{FA16D04F-0C5D-47A2-B87E-456ED3F818BB}" dt="2021-09-27T23:35:17.258" v="386" actId="1076"/>
          <ac:cxnSpMkLst>
            <pc:docMk/>
            <pc:sldMk cId="4025768024" sldId="320"/>
            <ac:cxnSpMk id="6" creationId="{D88A3BB6-94C8-41DA-B930-F8F415016F85}"/>
          </ac:cxnSpMkLst>
        </pc:cxnChg>
        <pc:cxnChg chg="add">
          <ac:chgData name="Rohit J Kate" userId="6acfeb0a-1742-4fee-9ad0-3462b52b7fdf" providerId="ADAL" clId="{FA16D04F-0C5D-47A2-B87E-456ED3F818BB}" dt="2021-09-27T23:35:26.124" v="387" actId="11529"/>
          <ac:cxnSpMkLst>
            <pc:docMk/>
            <pc:sldMk cId="4025768024" sldId="320"/>
            <ac:cxnSpMk id="9" creationId="{1B816771-9346-495E-A057-B481F6BF2AA7}"/>
          </ac:cxnSpMkLst>
        </pc:cxnChg>
      </pc:sldChg>
      <pc:sldChg chg="modSp new mod">
        <pc:chgData name="Rohit J Kate" userId="6acfeb0a-1742-4fee-9ad0-3462b52b7fdf" providerId="ADAL" clId="{FA16D04F-0C5D-47A2-B87E-456ED3F818BB}" dt="2021-09-28T00:11:09.639" v="1031" actId="20577"/>
        <pc:sldMkLst>
          <pc:docMk/>
          <pc:sldMk cId="1384628958" sldId="321"/>
        </pc:sldMkLst>
        <pc:spChg chg="mod">
          <ac:chgData name="Rohit J Kate" userId="6acfeb0a-1742-4fee-9ad0-3462b52b7fdf" providerId="ADAL" clId="{FA16D04F-0C5D-47A2-B87E-456ED3F818BB}" dt="2021-09-28T00:09:24.544" v="977" actId="20577"/>
          <ac:spMkLst>
            <pc:docMk/>
            <pc:sldMk cId="1384628958" sldId="321"/>
            <ac:spMk id="2" creationId="{CAEB266D-2AA6-46B1-993C-63666FBB8D1A}"/>
          </ac:spMkLst>
        </pc:spChg>
        <pc:spChg chg="mod">
          <ac:chgData name="Rohit J Kate" userId="6acfeb0a-1742-4fee-9ad0-3462b52b7fdf" providerId="ADAL" clId="{FA16D04F-0C5D-47A2-B87E-456ED3F818BB}" dt="2021-09-28T00:11:09.639" v="1031" actId="20577"/>
          <ac:spMkLst>
            <pc:docMk/>
            <pc:sldMk cId="1384628958" sldId="321"/>
            <ac:spMk id="3" creationId="{11B01849-5FD5-4C43-9DBF-E5F4F3ABA4B2}"/>
          </ac:spMkLst>
        </pc:spChg>
      </pc:sldChg>
      <pc:sldChg chg="modSp new mod">
        <pc:chgData name="Rohit J Kate" userId="6acfeb0a-1742-4fee-9ad0-3462b52b7fdf" providerId="ADAL" clId="{FA16D04F-0C5D-47A2-B87E-456ED3F818BB}" dt="2021-09-28T02:02:10.156" v="3585" actId="20577"/>
        <pc:sldMkLst>
          <pc:docMk/>
          <pc:sldMk cId="1769833513" sldId="322"/>
        </pc:sldMkLst>
        <pc:spChg chg="mod">
          <ac:chgData name="Rohit J Kate" userId="6acfeb0a-1742-4fee-9ad0-3462b52b7fdf" providerId="ADAL" clId="{FA16D04F-0C5D-47A2-B87E-456ED3F818BB}" dt="2021-09-28T00:51:39.274" v="1962" actId="20577"/>
          <ac:spMkLst>
            <pc:docMk/>
            <pc:sldMk cId="1769833513" sldId="322"/>
            <ac:spMk id="2" creationId="{7853BAD4-1B7E-4EBC-8596-45F314A48C89}"/>
          </ac:spMkLst>
        </pc:spChg>
        <pc:spChg chg="mod">
          <ac:chgData name="Rohit J Kate" userId="6acfeb0a-1742-4fee-9ad0-3462b52b7fdf" providerId="ADAL" clId="{FA16D04F-0C5D-47A2-B87E-456ED3F818BB}" dt="2021-09-28T02:02:10.156" v="3585" actId="20577"/>
          <ac:spMkLst>
            <pc:docMk/>
            <pc:sldMk cId="1769833513" sldId="322"/>
            <ac:spMk id="3" creationId="{9AF1B241-74E6-458C-B563-B86C0DDCBBEE}"/>
          </ac:spMkLst>
        </pc:spChg>
      </pc:sldChg>
      <pc:sldChg chg="modSp new mod">
        <pc:chgData name="Rohit J Kate" userId="6acfeb0a-1742-4fee-9ad0-3462b52b7fdf" providerId="ADAL" clId="{FA16D04F-0C5D-47A2-B87E-456ED3F818BB}" dt="2021-09-28T00:51:43.740" v="1966" actId="20577"/>
        <pc:sldMkLst>
          <pc:docMk/>
          <pc:sldMk cId="251031243" sldId="323"/>
        </pc:sldMkLst>
        <pc:spChg chg="mod">
          <ac:chgData name="Rohit J Kate" userId="6acfeb0a-1742-4fee-9ad0-3462b52b7fdf" providerId="ADAL" clId="{FA16D04F-0C5D-47A2-B87E-456ED3F818BB}" dt="2021-09-28T00:51:43.740" v="1966" actId="20577"/>
          <ac:spMkLst>
            <pc:docMk/>
            <pc:sldMk cId="251031243" sldId="323"/>
            <ac:spMk id="2" creationId="{CF67ADD9-3F8E-4567-9885-0892DD0DF36F}"/>
          </ac:spMkLst>
        </pc:spChg>
        <pc:spChg chg="mod">
          <ac:chgData name="Rohit J Kate" userId="6acfeb0a-1742-4fee-9ad0-3462b52b7fdf" providerId="ADAL" clId="{FA16D04F-0C5D-47A2-B87E-456ED3F818BB}" dt="2021-09-28T00:47:02.885" v="1956" actId="20577"/>
          <ac:spMkLst>
            <pc:docMk/>
            <pc:sldMk cId="251031243" sldId="323"/>
            <ac:spMk id="3" creationId="{26EBA509-DDC4-417D-9644-959ED6191389}"/>
          </ac:spMkLst>
        </pc:spChg>
      </pc:sldChg>
      <pc:sldChg chg="new del">
        <pc:chgData name="Rohit J Kate" userId="6acfeb0a-1742-4fee-9ad0-3462b52b7fdf" providerId="ADAL" clId="{FA16D04F-0C5D-47A2-B87E-456ED3F818BB}" dt="2021-09-28T01:41:28.880" v="3043" actId="47"/>
        <pc:sldMkLst>
          <pc:docMk/>
          <pc:sldMk cId="574469712" sldId="324"/>
        </pc:sldMkLst>
      </pc:sldChg>
      <pc:sldChg chg="modSp new mod">
        <pc:chgData name="Rohit J Kate" userId="6acfeb0a-1742-4fee-9ad0-3462b52b7fdf" providerId="ADAL" clId="{FA16D04F-0C5D-47A2-B87E-456ED3F818BB}" dt="2021-09-28T01:51:32.278" v="3539" actId="27636"/>
        <pc:sldMkLst>
          <pc:docMk/>
          <pc:sldMk cId="3052291527" sldId="324"/>
        </pc:sldMkLst>
        <pc:spChg chg="mod">
          <ac:chgData name="Rohit J Kate" userId="6acfeb0a-1742-4fee-9ad0-3462b52b7fdf" providerId="ADAL" clId="{FA16D04F-0C5D-47A2-B87E-456ED3F818BB}" dt="2021-09-28T01:41:50.073" v="3079" actId="20577"/>
          <ac:spMkLst>
            <pc:docMk/>
            <pc:sldMk cId="3052291527" sldId="324"/>
            <ac:spMk id="2" creationId="{B4C51B1D-C20F-4AD8-8526-76672A3BFAA6}"/>
          </ac:spMkLst>
        </pc:spChg>
        <pc:spChg chg="mod">
          <ac:chgData name="Rohit J Kate" userId="6acfeb0a-1742-4fee-9ad0-3462b52b7fdf" providerId="ADAL" clId="{FA16D04F-0C5D-47A2-B87E-456ED3F818BB}" dt="2021-09-28T01:51:32.278" v="3539" actId="27636"/>
          <ac:spMkLst>
            <pc:docMk/>
            <pc:sldMk cId="3052291527" sldId="324"/>
            <ac:spMk id="3" creationId="{68752FFE-DFF2-4C7C-83AF-A9CC0ECA1B24}"/>
          </ac:spMkLst>
        </pc:spChg>
      </pc:sldChg>
      <pc:sldChg chg="modSp add mod">
        <pc:chgData name="Rohit J Kate" userId="6acfeb0a-1742-4fee-9ad0-3462b52b7fdf" providerId="ADAL" clId="{FA16D04F-0C5D-47A2-B87E-456ED3F818BB}" dt="2021-09-28T03:20:41.278" v="4416" actId="207"/>
        <pc:sldMkLst>
          <pc:docMk/>
          <pc:sldMk cId="0" sldId="328"/>
        </pc:sldMkLst>
        <pc:spChg chg="mod">
          <ac:chgData name="Rohit J Kate" userId="6acfeb0a-1742-4fee-9ad0-3462b52b7fdf" providerId="ADAL" clId="{FA16D04F-0C5D-47A2-B87E-456ED3F818BB}" dt="2021-09-28T03:20:41.278" v="4416" actId="207"/>
          <ac:spMkLst>
            <pc:docMk/>
            <pc:sldMk cId="0" sldId="328"/>
            <ac:spMk id="78850" creationId="{0433009D-8057-4AE4-9BA8-91577943068B}"/>
          </ac:spMkLst>
        </pc:spChg>
        <pc:spChg chg="mod">
          <ac:chgData name="Rohit J Kate" userId="6acfeb0a-1742-4fee-9ad0-3462b52b7fdf" providerId="ADAL" clId="{FA16D04F-0C5D-47A2-B87E-456ED3F818BB}" dt="2021-09-28T02:22:23.329" v="3780" actId="20577"/>
          <ac:spMkLst>
            <pc:docMk/>
            <pc:sldMk cId="0" sldId="328"/>
            <ac:spMk id="78851" creationId="{663CE418-EA43-4005-81EC-DE22189B505F}"/>
          </ac:spMkLst>
        </pc:spChg>
      </pc:sldChg>
      <pc:sldChg chg="modSp add mod">
        <pc:chgData name="Rohit J Kate" userId="6acfeb0a-1742-4fee-9ad0-3462b52b7fdf" providerId="ADAL" clId="{FA16D04F-0C5D-47A2-B87E-456ED3F818BB}" dt="2021-09-28T03:20:45.430" v="4417" actId="207"/>
        <pc:sldMkLst>
          <pc:docMk/>
          <pc:sldMk cId="0" sldId="329"/>
        </pc:sldMkLst>
        <pc:spChg chg="mod">
          <ac:chgData name="Rohit J Kate" userId="6acfeb0a-1742-4fee-9ad0-3462b52b7fdf" providerId="ADAL" clId="{FA16D04F-0C5D-47A2-B87E-456ED3F818BB}" dt="2021-09-28T03:20:45.430" v="4417" actId="207"/>
          <ac:spMkLst>
            <pc:docMk/>
            <pc:sldMk cId="0" sldId="329"/>
            <ac:spMk id="79874" creationId="{1854B3F9-AA4C-4ACA-9204-6AB954DA75C6}"/>
          </ac:spMkLst>
        </pc:spChg>
        <pc:spChg chg="mod">
          <ac:chgData name="Rohit J Kate" userId="6acfeb0a-1742-4fee-9ad0-3462b52b7fdf" providerId="ADAL" clId="{FA16D04F-0C5D-47A2-B87E-456ED3F818BB}" dt="2021-09-28T02:22:14.600" v="3770" actId="6549"/>
          <ac:spMkLst>
            <pc:docMk/>
            <pc:sldMk cId="0" sldId="329"/>
            <ac:spMk id="79875" creationId="{87ACDC16-1DD4-47AA-994D-90DD8BEFF660}"/>
          </ac:spMkLst>
        </pc:spChg>
      </pc:sldChg>
      <pc:sldChg chg="modSp add mod">
        <pc:chgData name="Rohit J Kate" userId="6acfeb0a-1742-4fee-9ad0-3462b52b7fdf" providerId="ADAL" clId="{FA16D04F-0C5D-47A2-B87E-456ED3F818BB}" dt="2021-09-28T03:20:47.969" v="4418" actId="207"/>
        <pc:sldMkLst>
          <pc:docMk/>
          <pc:sldMk cId="0" sldId="330"/>
        </pc:sldMkLst>
        <pc:spChg chg="mod">
          <ac:chgData name="Rohit J Kate" userId="6acfeb0a-1742-4fee-9ad0-3462b52b7fdf" providerId="ADAL" clId="{FA16D04F-0C5D-47A2-B87E-456ED3F818BB}" dt="2021-09-28T03:20:47.969" v="4418" actId="207"/>
          <ac:spMkLst>
            <pc:docMk/>
            <pc:sldMk cId="0" sldId="330"/>
            <ac:spMk id="81922" creationId="{02B98F43-6246-4766-8591-1D509F1CF536}"/>
          </ac:spMkLst>
        </pc:spChg>
        <pc:spChg chg="mod">
          <ac:chgData name="Rohit J Kate" userId="6acfeb0a-1742-4fee-9ad0-3462b52b7fdf" providerId="ADAL" clId="{FA16D04F-0C5D-47A2-B87E-456ED3F818BB}" dt="2021-09-28T02:32:51.492" v="4019" actId="20577"/>
          <ac:spMkLst>
            <pc:docMk/>
            <pc:sldMk cId="0" sldId="330"/>
            <ac:spMk id="81923" creationId="{0DEFDAB3-3C77-483F-B1AE-CB45E6A973B7}"/>
          </ac:spMkLst>
        </pc:spChg>
      </pc:sldChg>
      <pc:sldChg chg="delSp modSp add mod">
        <pc:chgData name="Rohit J Kate" userId="6acfeb0a-1742-4fee-9ad0-3462b52b7fdf" providerId="ADAL" clId="{FA16D04F-0C5D-47A2-B87E-456ED3F818BB}" dt="2021-09-28T03:20:57.899" v="4422" actId="20577"/>
        <pc:sldMkLst>
          <pc:docMk/>
          <pc:sldMk cId="0" sldId="334"/>
        </pc:sldMkLst>
        <pc:spChg chg="del">
          <ac:chgData name="Rohit J Kate" userId="6acfeb0a-1742-4fee-9ad0-3462b52b7fdf" providerId="ADAL" clId="{FA16D04F-0C5D-47A2-B87E-456ED3F818BB}" dt="2021-09-28T02:48:08.578" v="4339" actId="478"/>
          <ac:spMkLst>
            <pc:docMk/>
            <pc:sldMk cId="0" sldId="334"/>
            <ac:spMk id="2" creationId="{37AE1F03-9044-4CA9-8BB8-4A213552AA53}"/>
          </ac:spMkLst>
        </pc:spChg>
        <pc:spChg chg="mod">
          <ac:chgData name="Rohit J Kate" userId="6acfeb0a-1742-4fee-9ad0-3462b52b7fdf" providerId="ADAL" clId="{FA16D04F-0C5D-47A2-B87E-456ED3F818BB}" dt="2021-09-28T03:20:57.899" v="4422" actId="20577"/>
          <ac:spMkLst>
            <pc:docMk/>
            <pc:sldMk cId="0" sldId="334"/>
            <ac:spMk id="83971" creationId="{FACECE13-BED1-4DFD-8B6C-A380475E8DAC}"/>
          </ac:spMkLst>
        </pc:spChg>
        <pc:spChg chg="mod">
          <ac:chgData name="Rohit J Kate" userId="6acfeb0a-1742-4fee-9ad0-3462b52b7fdf" providerId="ADAL" clId="{FA16D04F-0C5D-47A2-B87E-456ED3F818BB}" dt="2021-09-28T02:26:55.706" v="3856" actId="20577"/>
          <ac:spMkLst>
            <pc:docMk/>
            <pc:sldMk cId="0" sldId="334"/>
            <ac:spMk id="83972" creationId="{ABDB9F39-79A4-4364-9089-083FDB36B74E}"/>
          </ac:spMkLst>
        </pc:spChg>
      </pc:sldChg>
      <pc:sldChg chg="modSp add mod">
        <pc:chgData name="Rohit J Kate" userId="6acfeb0a-1742-4fee-9ad0-3462b52b7fdf" providerId="ADAL" clId="{FA16D04F-0C5D-47A2-B87E-456ED3F818BB}" dt="2021-09-28T01:47:20.334" v="3433" actId="20577"/>
        <pc:sldMkLst>
          <pc:docMk/>
          <pc:sldMk cId="3147088043" sldId="350"/>
        </pc:sldMkLst>
        <pc:spChg chg="mod">
          <ac:chgData name="Rohit J Kate" userId="6acfeb0a-1742-4fee-9ad0-3462b52b7fdf" providerId="ADAL" clId="{FA16D04F-0C5D-47A2-B87E-456ED3F818BB}" dt="2021-09-28T01:47:20.334" v="3433" actId="20577"/>
          <ac:spMkLst>
            <pc:docMk/>
            <pc:sldMk cId="3147088043" sldId="350"/>
            <ac:spMk id="2" creationId="{A185108D-5229-4AC3-83AE-1CB42D46B00C}"/>
          </ac:spMkLst>
        </pc:spChg>
      </pc:sldChg>
      <pc:sldChg chg="add del">
        <pc:chgData name="Rohit J Kate" userId="6acfeb0a-1742-4fee-9ad0-3462b52b7fdf" providerId="ADAL" clId="{FA16D04F-0C5D-47A2-B87E-456ED3F818BB}" dt="2021-09-28T02:29:45.987" v="3901" actId="47"/>
        <pc:sldMkLst>
          <pc:docMk/>
          <pc:sldMk cId="0" sldId="355"/>
        </pc:sldMkLst>
      </pc:sldChg>
      <pc:sldChg chg="add del">
        <pc:chgData name="Rohit J Kate" userId="6acfeb0a-1742-4fee-9ad0-3462b52b7fdf" providerId="ADAL" clId="{FA16D04F-0C5D-47A2-B87E-456ED3F818BB}" dt="2021-09-28T02:28:22.770" v="3874" actId="47"/>
        <pc:sldMkLst>
          <pc:docMk/>
          <pc:sldMk cId="0" sldId="364"/>
        </pc:sldMkLst>
      </pc:sldChg>
      <pc:sldChg chg="add del">
        <pc:chgData name="Rohit J Kate" userId="6acfeb0a-1742-4fee-9ad0-3462b52b7fdf" providerId="ADAL" clId="{FA16D04F-0C5D-47A2-B87E-456ED3F818BB}" dt="2021-09-28T02:29:39.249" v="3893" actId="47"/>
        <pc:sldMkLst>
          <pc:docMk/>
          <pc:sldMk cId="0" sldId="365"/>
        </pc:sldMkLst>
      </pc:sldChg>
      <pc:sldChg chg="modSp add mod">
        <pc:chgData name="Rohit J Kate" userId="6acfeb0a-1742-4fee-9ad0-3462b52b7fdf" providerId="ADAL" clId="{FA16D04F-0C5D-47A2-B87E-456ED3F818BB}" dt="2021-09-28T03:22:27.438" v="4463" actId="114"/>
        <pc:sldMkLst>
          <pc:docMk/>
          <pc:sldMk cId="0" sldId="366"/>
        </pc:sldMkLst>
        <pc:spChg chg="mod">
          <ac:chgData name="Rohit J Kate" userId="6acfeb0a-1742-4fee-9ad0-3462b52b7fdf" providerId="ADAL" clId="{FA16D04F-0C5D-47A2-B87E-456ED3F818BB}" dt="2021-09-28T03:21:15.589" v="4426" actId="207"/>
          <ac:spMkLst>
            <pc:docMk/>
            <pc:sldMk cId="0" sldId="366"/>
            <ac:spMk id="87043" creationId="{A7533A2B-6044-446F-B8B9-81E9DF338EAC}"/>
          </ac:spMkLst>
        </pc:spChg>
        <pc:spChg chg="mod">
          <ac:chgData name="Rohit J Kate" userId="6acfeb0a-1742-4fee-9ad0-3462b52b7fdf" providerId="ADAL" clId="{FA16D04F-0C5D-47A2-B87E-456ED3F818BB}" dt="2021-09-28T03:22:27.438" v="4463" actId="114"/>
          <ac:spMkLst>
            <pc:docMk/>
            <pc:sldMk cId="0" sldId="366"/>
            <ac:spMk id="87044" creationId="{D0E4E149-3D53-44C4-A6B5-0561C5C48C46}"/>
          </ac:spMkLst>
        </pc:spChg>
      </pc:sldChg>
      <pc:sldChg chg="addSp modSp add mod ord">
        <pc:chgData name="Rohit J Kate" userId="6acfeb0a-1742-4fee-9ad0-3462b52b7fdf" providerId="ADAL" clId="{FA16D04F-0C5D-47A2-B87E-456ED3F818BB}" dt="2021-09-28T05:00:49.984" v="4545" actId="1076"/>
        <pc:sldMkLst>
          <pc:docMk/>
          <pc:sldMk cId="0" sldId="367"/>
        </pc:sldMkLst>
        <pc:spChg chg="add mod">
          <ac:chgData name="Rohit J Kate" userId="6acfeb0a-1742-4fee-9ad0-3462b52b7fdf" providerId="ADAL" clId="{FA16D04F-0C5D-47A2-B87E-456ED3F818BB}" dt="2021-09-28T02:29:26.839" v="3884" actId="1076"/>
          <ac:spMkLst>
            <pc:docMk/>
            <pc:sldMk cId="0" sldId="367"/>
            <ac:spMk id="86" creationId="{B8A3E1D3-796C-4C5C-B9A9-B4AC4F3C0085}"/>
          </ac:spMkLst>
        </pc:spChg>
        <pc:spChg chg="add mod">
          <ac:chgData name="Rohit J Kate" userId="6acfeb0a-1742-4fee-9ad0-3462b52b7fdf" providerId="ADAL" clId="{FA16D04F-0C5D-47A2-B87E-456ED3F818BB}" dt="2021-09-28T02:29:22.873" v="3883" actId="1076"/>
          <ac:spMkLst>
            <pc:docMk/>
            <pc:sldMk cId="0" sldId="367"/>
            <ac:spMk id="87" creationId="{B2CFF49E-C755-4168-9544-64E73550B6A0}"/>
          </ac:spMkLst>
        </pc:spChg>
        <pc:spChg chg="add mod">
          <ac:chgData name="Rohit J Kate" userId="6acfeb0a-1742-4fee-9ad0-3462b52b7fdf" providerId="ADAL" clId="{FA16D04F-0C5D-47A2-B87E-456ED3F818BB}" dt="2021-09-28T02:29:30.635" v="3885" actId="1076"/>
          <ac:spMkLst>
            <pc:docMk/>
            <pc:sldMk cId="0" sldId="367"/>
            <ac:spMk id="88" creationId="{2E6CD679-2B33-4833-BC1D-1AFC0D67303B}"/>
          </ac:spMkLst>
        </pc:spChg>
        <pc:spChg chg="add mod">
          <ac:chgData name="Rohit J Kate" userId="6acfeb0a-1742-4fee-9ad0-3462b52b7fdf" providerId="ADAL" clId="{FA16D04F-0C5D-47A2-B87E-456ED3F818BB}" dt="2021-09-28T02:29:19.498" v="3882" actId="1076"/>
          <ac:spMkLst>
            <pc:docMk/>
            <pc:sldMk cId="0" sldId="367"/>
            <ac:spMk id="89" creationId="{B5EE9FCD-D78E-4EC6-9E51-070F1C4F4DC9}"/>
          </ac:spMkLst>
        </pc:spChg>
        <pc:spChg chg="add mod">
          <ac:chgData name="Rohit J Kate" userId="6acfeb0a-1742-4fee-9ad0-3462b52b7fdf" providerId="ADAL" clId="{FA16D04F-0C5D-47A2-B87E-456ED3F818BB}" dt="2021-09-28T05:00:49.984" v="4545" actId="1076"/>
          <ac:spMkLst>
            <pc:docMk/>
            <pc:sldMk cId="0" sldId="367"/>
            <ac:spMk id="90" creationId="{6D406D96-DAE7-43C7-84FD-B8B32072DD4C}"/>
          </ac:spMkLst>
        </pc:spChg>
        <pc:spChg chg="mod">
          <ac:chgData name="Rohit J Kate" userId="6acfeb0a-1742-4fee-9ad0-3462b52b7fdf" providerId="ADAL" clId="{FA16D04F-0C5D-47A2-B87E-456ED3F818BB}" dt="2021-09-28T03:21:10.621" v="4425" actId="207"/>
          <ac:spMkLst>
            <pc:docMk/>
            <pc:sldMk cId="0" sldId="367"/>
            <ac:spMk id="88067" creationId="{02E0A1C1-5A59-48BE-B618-35C9A823DB60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81" creationId="{888039F1-1F24-4394-A5C6-333222A46392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82" creationId="{21196674-3644-41E8-8E50-E2B6BDAA8CBB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83" creationId="{6235A080-E389-481F-A57A-C63C1FC378B2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84" creationId="{37D7090B-F0D2-4B79-AB34-35EC60DA9D48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85" creationId="{F4319D3B-CAF5-48C6-8575-660CB13EF9C5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86" creationId="{5AF0FCD1-C885-4F5A-9E13-260EE905BABA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87" creationId="{6311DD52-14D0-4DE3-9E9A-F1EAF2EF8985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88" creationId="{E61D38C6-A589-48A5-9437-70B41ADED8DD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89" creationId="{054B4434-3FD0-4E4C-BCD8-CA34C5A216FC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90" creationId="{61C2DE95-21DB-4D68-8656-1FDD00E6D45A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91" creationId="{73174B4E-E813-430B-A439-B19FDD60C43E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92" creationId="{F30E56F0-971E-47CB-A555-82B6CF528342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93" creationId="{C387D0EE-35C2-440B-ADC6-BDE5246594C1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94" creationId="{024EE414-1D22-42DC-AB33-3D2F53CBE708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95" creationId="{4989731A-51BD-4079-B6F8-D51A8FB1F65D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96" creationId="{A48E411B-9AD3-46E8-87EC-11D8F1679ACF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97" creationId="{C7C2FB03-A30B-459C-89B8-407B1F2D4680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98" creationId="{2B26A528-2F0B-4D23-A984-1A670C3232B1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99" creationId="{9CB71779-C203-4F9E-91C4-64D8EF990B66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00" creationId="{F0488BFE-79B7-46D6-8336-50E869A400DE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01" creationId="{B400952B-5D77-4590-8660-C0D01F1D526D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02" creationId="{44772AA1-261C-452E-B386-26BA4440D409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03" creationId="{2C199F5E-9FAF-4BDE-911B-D9028948B9AC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04" creationId="{B7A3BB88-4BE6-40E7-883F-1F03724DA2F9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05" creationId="{038947C2-C42B-497E-B3EF-7FEE3CD473B9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06" creationId="{370BBEFB-5987-4A07-A274-88D7806E7B33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07" creationId="{8A59DC3F-1E4C-427B-8212-4A5C1ED1F560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08" creationId="{3AB556DD-400D-484D-B6A1-4D457BB250F2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09" creationId="{618478BC-A3DB-4530-9329-0C9B5BA95594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10" creationId="{5B0AB13E-2F2B-41B9-B95E-C63C91F3B624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11" creationId="{BC70D912-B20A-4C7C-9374-6CA074F17268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12" creationId="{27354670-DCEB-42A8-B77B-D34E20DD81C8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13" creationId="{2BD96840-3F2E-4083-A9B8-4C1E32526D35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14" creationId="{B8727347-1E3B-4952-92F9-FDAF1E7F1BDC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16" creationId="{286AA9FA-6EC8-4402-8171-5DADD3AB00F1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17" creationId="{2F01C829-9745-4F90-9D6A-479B5F580CF0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18" creationId="{6EB0F1B9-B356-48F1-8B70-783F7F219E68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19" creationId="{EFF8F030-D6D9-4400-BF59-63157887804C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20" creationId="{0AB5DFED-00A0-46D7-8832-18A459214EE2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21" creationId="{206803A7-96CF-49DF-AD53-0F34DCFA1839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22" creationId="{C9ED7EFD-01A8-440E-85B1-20C87AC25C96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23" creationId="{5F382A1E-C0EC-4D2B-859F-D93403100562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25" creationId="{FE77DF19-3740-41FF-B70D-9C86C3FD352F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26" creationId="{164B5193-1A3F-40C4-840A-2EC8FB2B408B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27" creationId="{40990300-0E3E-4506-AA32-54043C1B32DA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28" creationId="{C9C50038-1757-4797-BD99-526AABA130DB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30" creationId="{14E66E0F-7408-4C63-8284-FA71C74D8C5B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31" creationId="{FDB6EA00-93E2-4BAD-B4A2-4F9D298DB74E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32" creationId="{FB0A0764-6B42-4602-BA13-973910122E58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33" creationId="{D9021298-000B-4283-831F-0A55EE1327EA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34" creationId="{335CB2F0-DEC4-4942-8C01-46F30418EDC3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35" creationId="{D38937BE-FC6F-4676-9AF1-C36B7CAF0FBC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36" creationId="{C5B78557-37E6-4DFA-AF56-35CF2CACDF29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37" creationId="{F5CB53C6-F748-476D-85B0-EA98A6159168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38" creationId="{D2C0F085-C4D1-4417-8BFA-C1982BFAA4B9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39" creationId="{237C87DB-71DE-459A-AA66-ABDE71D3DF06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41" creationId="{9F107E38-0366-4F67-972E-3843CCB25FCE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42" creationId="{2ADDE254-095F-477C-98CD-CE2176D9EE31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43" creationId="{AFA1C52B-B941-477A-8F1D-438E6DB2F8F3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44" creationId="{8AB6D633-FBB7-4CE7-BE32-AC468E45ACF8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45" creationId="{AFC9BE2A-BCCB-4A03-B00C-48A050F4D8C3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46" creationId="{39C1D699-A22F-4CFB-8F76-121939968223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47" creationId="{D0389DB4-055C-40E1-B6A7-2066A5EDE513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48" creationId="{CD4E4D83-4BCE-4753-8A71-93E68D24C675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49" creationId="{7DDF961C-A9D1-4F5B-A16A-BBCE7F52B439}"/>
          </ac:spMkLst>
        </pc:spChg>
        <pc:grpChg chg="mod">
          <ac:chgData name="Rohit J Kate" userId="6acfeb0a-1742-4fee-9ad0-3462b52b7fdf" providerId="ADAL" clId="{FA16D04F-0C5D-47A2-B87E-456ED3F818BB}" dt="2021-09-28T02:28:57.740" v="3879" actId="1076"/>
          <ac:grpSpMkLst>
            <pc:docMk/>
            <pc:sldMk cId="0" sldId="367"/>
            <ac:grpSpMk id="88068" creationId="{9C94BA28-6D3D-4281-AF01-13CBAE6B3376}"/>
          </ac:grpSpMkLst>
        </pc:grpChg>
        <pc:grpChg chg="mod">
          <ac:chgData name="Rohit J Kate" userId="6acfeb0a-1742-4fee-9ad0-3462b52b7fdf" providerId="ADAL" clId="{FA16D04F-0C5D-47A2-B87E-456ED3F818BB}" dt="2021-09-28T02:28:57.740" v="3879" actId="1076"/>
          <ac:grpSpMkLst>
            <pc:docMk/>
            <pc:sldMk cId="0" sldId="367"/>
            <ac:grpSpMk id="88077" creationId="{C3630866-40C4-46B5-BEFB-135488DEEBA3}"/>
          </ac:grpSpMkLst>
        </pc:grpChg>
        <pc:grpChg chg="mod">
          <ac:chgData name="Rohit J Kate" userId="6acfeb0a-1742-4fee-9ad0-3462b52b7fdf" providerId="ADAL" clId="{FA16D04F-0C5D-47A2-B87E-456ED3F818BB}" dt="2021-09-28T02:28:57.740" v="3879" actId="1076"/>
          <ac:grpSpMkLst>
            <pc:docMk/>
            <pc:sldMk cId="0" sldId="367"/>
            <ac:grpSpMk id="88078" creationId="{462371DA-DEA2-44EB-85E1-384618A0E882}"/>
          </ac:grpSpMkLst>
        </pc:grpChg>
        <pc:grpChg chg="mod">
          <ac:chgData name="Rohit J Kate" userId="6acfeb0a-1742-4fee-9ad0-3462b52b7fdf" providerId="ADAL" clId="{FA16D04F-0C5D-47A2-B87E-456ED3F818BB}" dt="2021-09-28T02:28:57.740" v="3879" actId="1076"/>
          <ac:grpSpMkLst>
            <pc:docMk/>
            <pc:sldMk cId="0" sldId="367"/>
            <ac:grpSpMk id="88079" creationId="{91F21B7F-C1B8-43C0-A9A6-C2ED31F0EA30}"/>
          </ac:grpSpMkLst>
        </pc:grpChg>
        <pc:grpChg chg="mod">
          <ac:chgData name="Rohit J Kate" userId="6acfeb0a-1742-4fee-9ad0-3462b52b7fdf" providerId="ADAL" clId="{FA16D04F-0C5D-47A2-B87E-456ED3F818BB}" dt="2021-09-28T02:28:57.740" v="3879" actId="1076"/>
          <ac:grpSpMkLst>
            <pc:docMk/>
            <pc:sldMk cId="0" sldId="367"/>
            <ac:grpSpMk id="88080" creationId="{FEA425D8-03E9-4BB9-B66E-A7B7DCBCC890}"/>
          </ac:grpSpMkLst>
        </pc:grpChg>
        <pc:grpChg chg="mod">
          <ac:chgData name="Rohit J Kate" userId="6acfeb0a-1742-4fee-9ad0-3462b52b7fdf" providerId="ADAL" clId="{FA16D04F-0C5D-47A2-B87E-456ED3F818BB}" dt="2021-09-28T02:28:57.740" v="3879" actId="1076"/>
          <ac:grpSpMkLst>
            <pc:docMk/>
            <pc:sldMk cId="0" sldId="367"/>
            <ac:grpSpMk id="88115" creationId="{35D9A492-35FF-404D-AF90-A7E0C5B87335}"/>
          </ac:grpSpMkLst>
        </pc:grpChg>
        <pc:grpChg chg="mod">
          <ac:chgData name="Rohit J Kate" userId="6acfeb0a-1742-4fee-9ad0-3462b52b7fdf" providerId="ADAL" clId="{FA16D04F-0C5D-47A2-B87E-456ED3F818BB}" dt="2021-09-28T02:28:57.740" v="3879" actId="1076"/>
          <ac:grpSpMkLst>
            <pc:docMk/>
            <pc:sldMk cId="0" sldId="367"/>
            <ac:grpSpMk id="88124" creationId="{B0E5DA63-5B57-4B91-AF73-9302BA642091}"/>
          </ac:grpSpMkLst>
        </pc:grpChg>
        <pc:grpChg chg="mod">
          <ac:chgData name="Rohit J Kate" userId="6acfeb0a-1742-4fee-9ad0-3462b52b7fdf" providerId="ADAL" clId="{FA16D04F-0C5D-47A2-B87E-456ED3F818BB}" dt="2021-09-28T02:28:57.740" v="3879" actId="1076"/>
          <ac:grpSpMkLst>
            <pc:docMk/>
            <pc:sldMk cId="0" sldId="367"/>
            <ac:grpSpMk id="88129" creationId="{DE0A42F3-E8AD-44ED-8E4A-8FCC8FF5808C}"/>
          </ac:grpSpMkLst>
        </pc:grpChg>
        <pc:grpChg chg="mod">
          <ac:chgData name="Rohit J Kate" userId="6acfeb0a-1742-4fee-9ad0-3462b52b7fdf" providerId="ADAL" clId="{FA16D04F-0C5D-47A2-B87E-456ED3F818BB}" dt="2021-09-28T02:28:57.740" v="3879" actId="1076"/>
          <ac:grpSpMkLst>
            <pc:docMk/>
            <pc:sldMk cId="0" sldId="367"/>
            <ac:grpSpMk id="88140" creationId="{EF1714CF-442B-45EE-B310-27A30BD4A2ED}"/>
          </ac:grpSpMkLst>
        </pc:grpChg>
      </pc:sldChg>
      <pc:sldChg chg="modSp add mod">
        <pc:chgData name="Rohit J Kate" userId="6acfeb0a-1742-4fee-9ad0-3462b52b7fdf" providerId="ADAL" clId="{FA16D04F-0C5D-47A2-B87E-456ED3F818BB}" dt="2021-09-28T01:50:00.898" v="3470" actId="20577"/>
        <pc:sldMkLst>
          <pc:docMk/>
          <pc:sldMk cId="1355336997" sldId="383"/>
        </pc:sldMkLst>
        <pc:spChg chg="mod">
          <ac:chgData name="Rohit J Kate" userId="6acfeb0a-1742-4fee-9ad0-3462b52b7fdf" providerId="ADAL" clId="{FA16D04F-0C5D-47A2-B87E-456ED3F818BB}" dt="2021-09-28T01:50:00.898" v="3470" actId="20577"/>
          <ac:spMkLst>
            <pc:docMk/>
            <pc:sldMk cId="1355336997" sldId="383"/>
            <ac:spMk id="2" creationId="{844AAA7B-BE11-4EB3-ADB6-57E006F12DCA}"/>
          </ac:spMkLst>
        </pc:spChg>
        <pc:spChg chg="mod">
          <ac:chgData name="Rohit J Kate" userId="6acfeb0a-1742-4fee-9ad0-3462b52b7fdf" providerId="ADAL" clId="{FA16D04F-0C5D-47A2-B87E-456ED3F818BB}" dt="2021-09-28T01:46:52.196" v="3406" actId="27636"/>
          <ac:spMkLst>
            <pc:docMk/>
            <pc:sldMk cId="1355336997" sldId="383"/>
            <ac:spMk id="3" creationId="{DA709591-CE26-4A8F-B6B5-6FB31EEF668C}"/>
          </ac:spMkLst>
        </pc:spChg>
      </pc:sldChg>
      <pc:sldChg chg="add">
        <pc:chgData name="Rohit J Kate" userId="6acfeb0a-1742-4fee-9ad0-3462b52b7fdf" providerId="ADAL" clId="{FA16D04F-0C5D-47A2-B87E-456ED3F818BB}" dt="2021-09-28T02:20:14.356" v="3747"/>
        <pc:sldMkLst>
          <pc:docMk/>
          <pc:sldMk cId="0" sldId="386"/>
        </pc:sldMkLst>
      </pc:sldChg>
      <pc:sldChg chg="addSp delSp modSp add mod">
        <pc:chgData name="Rohit J Kate" userId="6acfeb0a-1742-4fee-9ad0-3462b52b7fdf" providerId="ADAL" clId="{FA16D04F-0C5D-47A2-B87E-456ED3F818BB}" dt="2021-09-28T01:49:34.511" v="3462" actId="207"/>
        <pc:sldMkLst>
          <pc:docMk/>
          <pc:sldMk cId="0" sldId="465"/>
        </pc:sldMkLst>
        <pc:spChg chg="add mod">
          <ac:chgData name="Rohit J Kate" userId="6acfeb0a-1742-4fee-9ad0-3462b52b7fdf" providerId="ADAL" clId="{FA16D04F-0C5D-47A2-B87E-456ED3F818BB}" dt="2021-09-28T01:49:34.511" v="3462" actId="207"/>
          <ac:spMkLst>
            <pc:docMk/>
            <pc:sldMk cId="0" sldId="465"/>
            <ac:spMk id="17" creationId="{1DD8D59D-97E7-456B-BE55-4FE4F55A7D3D}"/>
          </ac:spMkLst>
        </pc:spChg>
        <pc:spChg chg="mod">
          <ac:chgData name="Rohit J Kate" userId="6acfeb0a-1742-4fee-9ad0-3462b52b7fdf" providerId="ADAL" clId="{FA16D04F-0C5D-47A2-B87E-456ED3F818BB}" dt="2021-09-28T01:49:30.281" v="3461" actId="207"/>
          <ac:spMkLst>
            <pc:docMk/>
            <pc:sldMk cId="0" sldId="465"/>
            <ac:spMk id="113668" creationId="{8E779438-465F-45EA-8D82-65EA75455E35}"/>
          </ac:spMkLst>
        </pc:spChg>
        <pc:cxnChg chg="add mod">
          <ac:chgData name="Rohit J Kate" userId="6acfeb0a-1742-4fee-9ad0-3462b52b7fdf" providerId="ADAL" clId="{FA16D04F-0C5D-47A2-B87E-456ED3F818BB}" dt="2021-09-28T01:48:48.970" v="3445" actId="14100"/>
          <ac:cxnSpMkLst>
            <pc:docMk/>
            <pc:sldMk cId="0" sldId="465"/>
            <ac:cxnSpMk id="3" creationId="{7681555D-64FA-421C-809E-7628E790C6F6}"/>
          </ac:cxnSpMkLst>
        </pc:cxnChg>
        <pc:cxnChg chg="add del">
          <ac:chgData name="Rohit J Kate" userId="6acfeb0a-1742-4fee-9ad0-3462b52b7fdf" providerId="ADAL" clId="{FA16D04F-0C5D-47A2-B87E-456ED3F818BB}" dt="2021-09-28T01:48:04.429" v="3437" actId="478"/>
          <ac:cxnSpMkLst>
            <pc:docMk/>
            <pc:sldMk cId="0" sldId="465"/>
            <ac:cxnSpMk id="5" creationId="{4446593C-39DD-4235-A412-85CB334537C7}"/>
          </ac:cxnSpMkLst>
        </pc:cxnChg>
        <pc:cxnChg chg="add mod">
          <ac:chgData name="Rohit J Kate" userId="6acfeb0a-1742-4fee-9ad0-3462b52b7fdf" providerId="ADAL" clId="{FA16D04F-0C5D-47A2-B87E-456ED3F818BB}" dt="2021-09-28T01:48:51.979" v="3446" actId="14100"/>
          <ac:cxnSpMkLst>
            <pc:docMk/>
            <pc:sldMk cId="0" sldId="465"/>
            <ac:cxnSpMk id="9" creationId="{B6BE425E-FFF6-4784-9285-48B7DD4F0458}"/>
          </ac:cxnSpMkLst>
        </pc:cxnChg>
        <pc:cxnChg chg="add mod">
          <ac:chgData name="Rohit J Kate" userId="6acfeb0a-1742-4fee-9ad0-3462b52b7fdf" providerId="ADAL" clId="{FA16D04F-0C5D-47A2-B87E-456ED3F818BB}" dt="2021-09-28T01:48:36.494" v="3443" actId="14100"/>
          <ac:cxnSpMkLst>
            <pc:docMk/>
            <pc:sldMk cId="0" sldId="465"/>
            <ac:cxnSpMk id="11" creationId="{E1FFFE30-F27C-449F-A2E7-ABA13733F257}"/>
          </ac:cxnSpMkLst>
        </pc:cxnChg>
        <pc:cxnChg chg="add mod">
          <ac:chgData name="Rohit J Kate" userId="6acfeb0a-1742-4fee-9ad0-3462b52b7fdf" providerId="ADAL" clId="{FA16D04F-0C5D-47A2-B87E-456ED3F818BB}" dt="2021-09-28T01:49:08.235" v="3459" actId="14100"/>
          <ac:cxnSpMkLst>
            <pc:docMk/>
            <pc:sldMk cId="0" sldId="465"/>
            <ac:cxnSpMk id="14" creationId="{6CE6CDEF-6254-4632-B8C4-8CDDBE19C50C}"/>
          </ac:cxnSpMkLst>
        </pc:cxnChg>
      </pc:sldChg>
      <pc:sldChg chg="modSp add mod">
        <pc:chgData name="Rohit J Kate" userId="6acfeb0a-1742-4fee-9ad0-3462b52b7fdf" providerId="ADAL" clId="{FA16D04F-0C5D-47A2-B87E-456ED3F818BB}" dt="2021-09-28T03:20:25.260" v="4412" actId="207"/>
        <pc:sldMkLst>
          <pc:docMk/>
          <pc:sldMk cId="0" sldId="466"/>
        </pc:sldMkLst>
        <pc:spChg chg="mod">
          <ac:chgData name="Rohit J Kate" userId="6acfeb0a-1742-4fee-9ad0-3462b52b7fdf" providerId="ADAL" clId="{FA16D04F-0C5D-47A2-B87E-456ED3F818BB}" dt="2021-09-28T03:20:25.260" v="4412" actId="207"/>
          <ac:spMkLst>
            <pc:docMk/>
            <pc:sldMk cId="0" sldId="466"/>
            <ac:spMk id="74755" creationId="{222D65BA-EADC-43B8-ACF2-0CED76F0FE32}"/>
          </ac:spMkLst>
        </pc:spChg>
      </pc:sldChg>
      <pc:sldChg chg="modSp add mod">
        <pc:chgData name="Rohit J Kate" userId="6acfeb0a-1742-4fee-9ad0-3462b52b7fdf" providerId="ADAL" clId="{FA16D04F-0C5D-47A2-B87E-456ED3F818BB}" dt="2021-09-28T03:20:29.203" v="4413" actId="207"/>
        <pc:sldMkLst>
          <pc:docMk/>
          <pc:sldMk cId="0" sldId="467"/>
        </pc:sldMkLst>
        <pc:spChg chg="mod">
          <ac:chgData name="Rohit J Kate" userId="6acfeb0a-1742-4fee-9ad0-3462b52b7fdf" providerId="ADAL" clId="{FA16D04F-0C5D-47A2-B87E-456ED3F818BB}" dt="2021-09-28T03:20:29.203" v="4413" actId="207"/>
          <ac:spMkLst>
            <pc:docMk/>
            <pc:sldMk cId="0" sldId="467"/>
            <ac:spMk id="3076" creationId="{FD4AE693-8AA1-4713-A11F-79DBC820908E}"/>
          </ac:spMkLst>
        </pc:spChg>
        <pc:spChg chg="mod">
          <ac:chgData name="Rohit J Kate" userId="6acfeb0a-1742-4fee-9ad0-3462b52b7fdf" providerId="ADAL" clId="{FA16D04F-0C5D-47A2-B87E-456ED3F818BB}" dt="2021-09-28T02:44:55.547" v="4325" actId="20577"/>
          <ac:spMkLst>
            <pc:docMk/>
            <pc:sldMk cId="0" sldId="467"/>
            <ac:spMk id="3078" creationId="{EE40D2D9-E916-4DAC-A4A7-65FB9453D605}"/>
          </ac:spMkLst>
        </pc:spChg>
      </pc:sldChg>
      <pc:sldChg chg="delSp modSp add mod">
        <pc:chgData name="Rohit J Kate" userId="6acfeb0a-1742-4fee-9ad0-3462b52b7fdf" providerId="ADAL" clId="{FA16D04F-0C5D-47A2-B87E-456ED3F818BB}" dt="2021-09-28T03:20:34.422" v="4414" actId="207"/>
        <pc:sldMkLst>
          <pc:docMk/>
          <pc:sldMk cId="0" sldId="468"/>
        </pc:sldMkLst>
        <pc:spChg chg="mod">
          <ac:chgData name="Rohit J Kate" userId="6acfeb0a-1742-4fee-9ad0-3462b52b7fdf" providerId="ADAL" clId="{FA16D04F-0C5D-47A2-B87E-456ED3F818BB}" dt="2021-09-28T03:20:34.422" v="4414" actId="207"/>
          <ac:spMkLst>
            <pc:docMk/>
            <pc:sldMk cId="0" sldId="468"/>
            <ac:spMk id="4103" creationId="{14885AD9-0178-4425-BDD5-C5D1E0289961}"/>
          </ac:spMkLst>
        </pc:spChg>
        <pc:graphicFrameChg chg="del">
          <ac:chgData name="Rohit J Kate" userId="6acfeb0a-1742-4fee-9ad0-3462b52b7fdf" providerId="ADAL" clId="{FA16D04F-0C5D-47A2-B87E-456ED3F818BB}" dt="2021-09-28T02:17:05.735" v="3678" actId="478"/>
          <ac:graphicFrameMkLst>
            <pc:docMk/>
            <pc:sldMk cId="0" sldId="468"/>
            <ac:graphicFrameMk id="4098" creationId="{008C2051-F878-40F1-B4B7-CBF66EDA9ACD}"/>
          </ac:graphicFrameMkLst>
        </pc:graphicFrameChg>
        <pc:graphicFrameChg chg="del">
          <ac:chgData name="Rohit J Kate" userId="6acfeb0a-1742-4fee-9ad0-3462b52b7fdf" providerId="ADAL" clId="{FA16D04F-0C5D-47A2-B87E-456ED3F818BB}" dt="2021-09-28T02:17:03.443" v="3677" actId="478"/>
          <ac:graphicFrameMkLst>
            <pc:docMk/>
            <pc:sldMk cId="0" sldId="468"/>
            <ac:graphicFrameMk id="4099" creationId="{FDD189BD-F8A2-4C74-A675-081C3C2AF3D7}"/>
          </ac:graphicFrameMkLst>
        </pc:graphicFrameChg>
      </pc:sldChg>
      <pc:sldChg chg="delSp modSp add mod">
        <pc:chgData name="Rohit J Kate" userId="6acfeb0a-1742-4fee-9ad0-3462b52b7fdf" providerId="ADAL" clId="{FA16D04F-0C5D-47A2-B87E-456ED3F818BB}" dt="2021-09-28T03:20:38.222" v="4415" actId="207"/>
        <pc:sldMkLst>
          <pc:docMk/>
          <pc:sldMk cId="0" sldId="469"/>
        </pc:sldMkLst>
        <pc:spChg chg="del">
          <ac:chgData name="Rohit J Kate" userId="6acfeb0a-1742-4fee-9ad0-3462b52b7fdf" providerId="ADAL" clId="{FA16D04F-0C5D-47A2-B87E-456ED3F818BB}" dt="2021-09-28T02:48:14.915" v="4340" actId="478"/>
          <ac:spMkLst>
            <pc:docMk/>
            <pc:sldMk cId="0" sldId="469"/>
            <ac:spMk id="2" creationId="{B32E7C26-5F80-4713-9637-85CF3353FDA0}"/>
          </ac:spMkLst>
        </pc:spChg>
        <pc:spChg chg="mod">
          <ac:chgData name="Rohit J Kate" userId="6acfeb0a-1742-4fee-9ad0-3462b52b7fdf" providerId="ADAL" clId="{FA16D04F-0C5D-47A2-B87E-456ED3F818BB}" dt="2021-09-28T03:20:38.222" v="4415" actId="207"/>
          <ac:spMkLst>
            <pc:docMk/>
            <pc:sldMk cId="0" sldId="469"/>
            <ac:spMk id="5126" creationId="{1A87003E-377D-4EC7-9567-8E0551439554}"/>
          </ac:spMkLst>
        </pc:spChg>
        <pc:graphicFrameChg chg="del">
          <ac:chgData name="Rohit J Kate" userId="6acfeb0a-1742-4fee-9ad0-3462b52b7fdf" providerId="ADAL" clId="{FA16D04F-0C5D-47A2-B87E-456ED3F818BB}" dt="2021-09-28T02:18:14.345" v="3746" actId="478"/>
          <ac:graphicFrameMkLst>
            <pc:docMk/>
            <pc:sldMk cId="0" sldId="469"/>
            <ac:graphicFrameMk id="5122" creationId="{05B3B4CC-FCDB-4E4B-B40D-E38F3F9DD223}"/>
          </ac:graphicFrameMkLst>
        </pc:graphicFrameChg>
        <pc:graphicFrameChg chg="del">
          <ac:chgData name="Rohit J Kate" userId="6acfeb0a-1742-4fee-9ad0-3462b52b7fdf" providerId="ADAL" clId="{FA16D04F-0C5D-47A2-B87E-456ED3F818BB}" dt="2021-09-28T02:18:12.043" v="3745" actId="478"/>
          <ac:graphicFrameMkLst>
            <pc:docMk/>
            <pc:sldMk cId="0" sldId="469"/>
            <ac:graphicFrameMk id="5123" creationId="{D640199E-8C65-45A0-9175-3C2C397B615D}"/>
          </ac:graphicFrameMkLst>
        </pc:graphicFrameChg>
      </pc:sldChg>
      <pc:sldChg chg="modSp new mod ord">
        <pc:chgData name="Rohit J Kate" userId="6acfeb0a-1742-4fee-9ad0-3462b52b7fdf" providerId="ADAL" clId="{FA16D04F-0C5D-47A2-B87E-456ED3F818BB}" dt="2021-09-28T05:07:57.047" v="5038"/>
        <pc:sldMkLst>
          <pc:docMk/>
          <pc:sldMk cId="1406434823" sldId="470"/>
        </pc:sldMkLst>
        <pc:spChg chg="mod">
          <ac:chgData name="Rohit J Kate" userId="6acfeb0a-1742-4fee-9ad0-3462b52b7fdf" providerId="ADAL" clId="{FA16D04F-0C5D-47A2-B87E-456ED3F818BB}" dt="2021-09-28T04:57:05.684" v="4475" actId="20577"/>
          <ac:spMkLst>
            <pc:docMk/>
            <pc:sldMk cId="1406434823" sldId="470"/>
            <ac:spMk id="2" creationId="{A7AF95A8-B4C9-4127-8E3F-1BB61BF8EBE0}"/>
          </ac:spMkLst>
        </pc:spChg>
        <pc:spChg chg="mod">
          <ac:chgData name="Rohit J Kate" userId="6acfeb0a-1742-4fee-9ad0-3462b52b7fdf" providerId="ADAL" clId="{FA16D04F-0C5D-47A2-B87E-456ED3F818BB}" dt="2021-09-28T02:42:23.903" v="4225" actId="20577"/>
          <ac:spMkLst>
            <pc:docMk/>
            <pc:sldMk cId="1406434823" sldId="470"/>
            <ac:spMk id="3" creationId="{3D6A726D-08C6-4B38-B640-8AAA89E32A24}"/>
          </ac:spMkLst>
        </pc:spChg>
      </pc:sldChg>
    </pc:docChg>
  </pc:docChgLst>
  <pc:docChgLst>
    <pc:chgData name="Rohit J Kate" userId="6acfeb0a-1742-4fee-9ad0-3462b52b7fdf" providerId="ADAL" clId="{F9D8DAD6-969F-4AD5-BA9B-ED70BB4B41D9}"/>
    <pc:docChg chg="custSel delSld modSld">
      <pc:chgData name="Rohit J Kate" userId="6acfeb0a-1742-4fee-9ad0-3462b52b7fdf" providerId="ADAL" clId="{F9D8DAD6-969F-4AD5-BA9B-ED70BB4B41D9}" dt="2023-12-13T22:00:30.551" v="12" actId="20577"/>
      <pc:docMkLst>
        <pc:docMk/>
      </pc:docMkLst>
      <pc:sldChg chg="modSp mod">
        <pc:chgData name="Rohit J Kate" userId="6acfeb0a-1742-4fee-9ad0-3462b52b7fdf" providerId="ADAL" clId="{F9D8DAD6-969F-4AD5-BA9B-ED70BB4B41D9}" dt="2023-12-11T22:20:52.718" v="10" actId="20577"/>
        <pc:sldMkLst>
          <pc:docMk/>
          <pc:sldMk cId="0" sldId="256"/>
        </pc:sldMkLst>
        <pc:spChg chg="mod">
          <ac:chgData name="Rohit J Kate" userId="6acfeb0a-1742-4fee-9ad0-3462b52b7fdf" providerId="ADAL" clId="{F9D8DAD6-969F-4AD5-BA9B-ED70BB4B41D9}" dt="2023-12-11T22:20:52.718" v="10" actId="20577"/>
          <ac:spMkLst>
            <pc:docMk/>
            <pc:sldMk cId="0" sldId="256"/>
            <ac:spMk id="3" creationId="{ED88DE3F-3D1B-4278-BAA2-D09D51CD587D}"/>
          </ac:spMkLst>
        </pc:spChg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3095641521" sldId="257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2381176306" sldId="258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1143771120" sldId="259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3776034965" sldId="260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1088309997" sldId="261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2411079145" sldId="262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1390979011" sldId="263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3077427743" sldId="264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2836425898" sldId="265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1950513021" sldId="266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330130118" sldId="267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290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291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292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293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340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341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342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343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361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362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396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397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398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401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402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405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406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422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429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430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431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443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460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464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470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3272520199" sldId="471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1640331978" sldId="472"/>
        </pc:sldMkLst>
      </pc:sldChg>
      <pc:sldChg chg="modSp del mod">
        <pc:chgData name="Rohit J Kate" userId="6acfeb0a-1742-4fee-9ad0-3462b52b7fdf" providerId="ADAL" clId="{F9D8DAD6-969F-4AD5-BA9B-ED70BB4B41D9}" dt="2023-12-13T22:00:30.551" v="12" actId="20577"/>
        <pc:sldMkLst>
          <pc:docMk/>
          <pc:sldMk cId="3674186908" sldId="473"/>
        </pc:sldMkLst>
        <pc:spChg chg="mod">
          <ac:chgData name="Rohit J Kate" userId="6acfeb0a-1742-4fee-9ad0-3462b52b7fdf" providerId="ADAL" clId="{F9D8DAD6-969F-4AD5-BA9B-ED70BB4B41D9}" dt="2023-12-13T22:00:30.551" v="12" actId="20577"/>
          <ac:spMkLst>
            <pc:docMk/>
            <pc:sldMk cId="3674186908" sldId="473"/>
            <ac:spMk id="3" creationId="{B281A209-08B3-B0C8-A5FA-2B9B22741AF7}"/>
          </ac:spMkLst>
        </pc:spChg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205244025" sldId="474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1738968574" sldId="475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523606188" sldId="476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1370675765" sldId="477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3536955247" sldId="478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479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480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481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482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483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484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864532101" sldId="485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3735445235" sldId="486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3134233184" sldId="487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488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2947874082" sldId="489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490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491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492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493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494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495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496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1904559947" sldId="497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1230615209" sldId="498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867983988" sldId="499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500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501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4145630705" sldId="502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3880620536" sldId="503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3233298569" sldId="629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630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631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632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0" sldId="633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3211358745" sldId="634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258237378" sldId="636"/>
        </pc:sldMkLst>
      </pc:sldChg>
      <pc:sldChg chg="del">
        <pc:chgData name="Rohit J Kate" userId="6acfeb0a-1742-4fee-9ad0-3462b52b7fdf" providerId="ADAL" clId="{F9D8DAD6-969F-4AD5-BA9B-ED70BB4B41D9}" dt="2023-12-11T22:20:45.042" v="0" actId="47"/>
        <pc:sldMkLst>
          <pc:docMk/>
          <pc:sldMk cId="3244627884" sldId="637"/>
        </pc:sldMkLst>
      </pc:sldChg>
    </pc:docChg>
  </pc:docChgLst>
  <pc:docChgLst>
    <pc:chgData name="Rohit J Kate" userId="6acfeb0a-1742-4fee-9ad0-3462b52b7fdf" providerId="ADAL" clId="{6D8FE49E-A46E-4EA0-B1D6-E0FEB12C9AF0}"/>
    <pc:docChg chg="undo custSel addSld delSld modSld sldOrd delMainMaster">
      <pc:chgData name="Rohit J Kate" userId="6acfeb0a-1742-4fee-9ad0-3462b52b7fdf" providerId="ADAL" clId="{6D8FE49E-A46E-4EA0-B1D6-E0FEB12C9AF0}" dt="2021-09-30T05:20:22.518" v="1959" actId="20577"/>
      <pc:docMkLst>
        <pc:docMk/>
      </pc:docMkLst>
      <pc:sldChg chg="addSp modSp mod">
        <pc:chgData name="Rohit J Kate" userId="6acfeb0a-1742-4fee-9ad0-3462b52b7fdf" providerId="ADAL" clId="{6D8FE49E-A46E-4EA0-B1D6-E0FEB12C9AF0}" dt="2021-09-29T23:17:14.136" v="1472" actId="1076"/>
        <pc:sldMkLst>
          <pc:docMk/>
          <pc:sldMk cId="0" sldId="256"/>
        </pc:sldMkLst>
        <pc:spChg chg="mod">
          <ac:chgData name="Rohit J Kate" userId="6acfeb0a-1742-4fee-9ad0-3462b52b7fdf" providerId="ADAL" clId="{6D8FE49E-A46E-4EA0-B1D6-E0FEB12C9AF0}" dt="2021-09-29T23:17:10.573" v="1471" actId="20577"/>
          <ac:spMkLst>
            <pc:docMk/>
            <pc:sldMk cId="0" sldId="256"/>
            <ac:spMk id="3" creationId="{ED88DE3F-3D1B-4278-BAA2-D09D51CD587D}"/>
          </ac:spMkLst>
        </pc:spChg>
        <pc:spChg chg="add mod">
          <ac:chgData name="Rohit J Kate" userId="6acfeb0a-1742-4fee-9ad0-3462b52b7fdf" providerId="ADAL" clId="{6D8FE49E-A46E-4EA0-B1D6-E0FEB12C9AF0}" dt="2021-09-29T23:17:14.136" v="1472" actId="1076"/>
          <ac:spMkLst>
            <pc:docMk/>
            <pc:sldMk cId="0" sldId="256"/>
            <ac:spMk id="4" creationId="{32848355-B5A3-4283-905F-4E1AD058CBCA}"/>
          </ac:spMkLst>
        </pc:spChg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1088309997" sldId="261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2411079145" sldId="262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1390979011" sldId="263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0" sldId="269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2128282784" sldId="272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4031205302" sldId="274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1395133371" sldId="275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57910294" sldId="279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0" sldId="280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0" sldId="281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0" sldId="282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0" sldId="283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0" sldId="284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2133279004" sldId="285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50393131" sldId="286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4157578203" sldId="287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3463158670" sldId="288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0" sldId="289"/>
        </pc:sldMkLst>
      </pc:sldChg>
      <pc:sldChg chg="modSp add del mod">
        <pc:chgData name="Rohit J Kate" userId="6acfeb0a-1742-4fee-9ad0-3462b52b7fdf" providerId="ADAL" clId="{6D8FE49E-A46E-4EA0-B1D6-E0FEB12C9AF0}" dt="2021-09-30T00:00:17.699" v="1517" actId="20577"/>
        <pc:sldMkLst>
          <pc:docMk/>
          <pc:sldMk cId="0" sldId="290"/>
        </pc:sldMkLst>
        <pc:spChg chg="mod">
          <ac:chgData name="Rohit J Kate" userId="6acfeb0a-1742-4fee-9ad0-3462b52b7fdf" providerId="ADAL" clId="{6D8FE49E-A46E-4EA0-B1D6-E0FEB12C9AF0}" dt="2021-09-29T22:26:32.739" v="58" actId="20577"/>
          <ac:spMkLst>
            <pc:docMk/>
            <pc:sldMk cId="0" sldId="290"/>
            <ac:spMk id="12290" creationId="{6370CD62-69CC-40E8-8297-C1116F20E38C}"/>
          </ac:spMkLst>
        </pc:spChg>
        <pc:spChg chg="mod">
          <ac:chgData name="Rohit J Kate" userId="6acfeb0a-1742-4fee-9ad0-3462b52b7fdf" providerId="ADAL" clId="{6D8FE49E-A46E-4EA0-B1D6-E0FEB12C9AF0}" dt="2021-09-30T00:00:17.699" v="1517" actId="20577"/>
          <ac:spMkLst>
            <pc:docMk/>
            <pc:sldMk cId="0" sldId="290"/>
            <ac:spMk id="12291" creationId="{35687010-8745-44DD-B203-0463BD2652D8}"/>
          </ac:spMkLst>
        </pc:spChg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291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292"/>
        </pc:sldMkLst>
      </pc:sldChg>
      <pc:sldChg chg="modSp add del mod">
        <pc:chgData name="Rohit J Kate" userId="6acfeb0a-1742-4fee-9ad0-3462b52b7fdf" providerId="ADAL" clId="{6D8FE49E-A46E-4EA0-B1D6-E0FEB12C9AF0}" dt="2021-09-30T04:53:48.906" v="1908" actId="20577"/>
        <pc:sldMkLst>
          <pc:docMk/>
          <pc:sldMk cId="0" sldId="293"/>
        </pc:sldMkLst>
        <pc:spChg chg="mod">
          <ac:chgData name="Rohit J Kate" userId="6acfeb0a-1742-4fee-9ad0-3462b52b7fdf" providerId="ADAL" clId="{6D8FE49E-A46E-4EA0-B1D6-E0FEB12C9AF0}" dt="2021-09-30T00:05:18.011" v="1564" actId="20577"/>
          <ac:spMkLst>
            <pc:docMk/>
            <pc:sldMk cId="0" sldId="293"/>
            <ac:spMk id="15362" creationId="{D2986163-E513-44EF-9203-B7E457ED031B}"/>
          </ac:spMkLst>
        </pc:spChg>
        <pc:spChg chg="mod">
          <ac:chgData name="Rohit J Kate" userId="6acfeb0a-1742-4fee-9ad0-3462b52b7fdf" providerId="ADAL" clId="{6D8FE49E-A46E-4EA0-B1D6-E0FEB12C9AF0}" dt="2021-09-30T04:53:48.906" v="1908" actId="20577"/>
          <ac:spMkLst>
            <pc:docMk/>
            <pc:sldMk cId="0" sldId="293"/>
            <ac:spMk id="15363" creationId="{6C21A5F1-D6A0-428A-B080-9EA1266B1E25}"/>
          </ac:spMkLst>
        </pc:spChg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294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295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296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297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298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299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00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01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02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03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04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05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06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07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08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09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10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11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12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13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14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15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16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17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18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19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20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4025768024" sldId="320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21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1384628958" sldId="321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22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1769833513" sldId="322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23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251031243" sldId="323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24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3052291527" sldId="324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25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26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27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28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29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30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31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32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33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34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35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36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37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38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39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40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41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42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43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3147088043" sldId="350"/>
        </pc:sldMkLst>
      </pc:sldChg>
      <pc:sldChg chg="modSp add del mod">
        <pc:chgData name="Rohit J Kate" userId="6acfeb0a-1742-4fee-9ad0-3462b52b7fdf" providerId="ADAL" clId="{6D8FE49E-A46E-4EA0-B1D6-E0FEB12C9AF0}" dt="2021-09-29T23:15:00.726" v="1406" actId="20577"/>
        <pc:sldMkLst>
          <pc:docMk/>
          <pc:sldMk cId="0" sldId="359"/>
        </pc:sldMkLst>
        <pc:spChg chg="mod">
          <ac:chgData name="Rohit J Kate" userId="6acfeb0a-1742-4fee-9ad0-3462b52b7fdf" providerId="ADAL" clId="{6D8FE49E-A46E-4EA0-B1D6-E0FEB12C9AF0}" dt="2021-09-29T23:14:50.978" v="1404" actId="20577"/>
          <ac:spMkLst>
            <pc:docMk/>
            <pc:sldMk cId="0" sldId="359"/>
            <ac:spMk id="84994" creationId="{141BDF00-BA95-4B26-8D1F-1770C676359D}"/>
          </ac:spMkLst>
        </pc:spChg>
        <pc:spChg chg="mod">
          <ac:chgData name="Rohit J Kate" userId="6acfeb0a-1742-4fee-9ad0-3462b52b7fdf" providerId="ADAL" clId="{6D8FE49E-A46E-4EA0-B1D6-E0FEB12C9AF0}" dt="2021-09-29T23:15:00.726" v="1406" actId="20577"/>
          <ac:spMkLst>
            <pc:docMk/>
            <pc:sldMk cId="0" sldId="359"/>
            <ac:spMk id="84995" creationId="{9D9F315A-D505-4E11-9D10-DB3217DEB609}"/>
          </ac:spMkLst>
        </pc:spChg>
      </pc:sldChg>
      <pc:sldChg chg="modSp add del mod">
        <pc:chgData name="Rohit J Kate" userId="6acfeb0a-1742-4fee-9ad0-3462b52b7fdf" providerId="ADAL" clId="{6D8FE49E-A46E-4EA0-B1D6-E0FEB12C9AF0}" dt="2021-09-29T23:15:22.761" v="1420" actId="20577"/>
        <pc:sldMkLst>
          <pc:docMk/>
          <pc:sldMk cId="0" sldId="360"/>
        </pc:sldMkLst>
        <pc:spChg chg="mod">
          <ac:chgData name="Rohit J Kate" userId="6acfeb0a-1742-4fee-9ad0-3462b52b7fdf" providerId="ADAL" clId="{6D8FE49E-A46E-4EA0-B1D6-E0FEB12C9AF0}" dt="2021-09-29T23:15:13.968" v="1416" actId="20577"/>
          <ac:spMkLst>
            <pc:docMk/>
            <pc:sldMk cId="0" sldId="360"/>
            <ac:spMk id="86018" creationId="{A5F1943D-D198-4F36-8A26-EA289E6231A0}"/>
          </ac:spMkLst>
        </pc:spChg>
        <pc:spChg chg="mod">
          <ac:chgData name="Rohit J Kate" userId="6acfeb0a-1742-4fee-9ad0-3462b52b7fdf" providerId="ADAL" clId="{6D8FE49E-A46E-4EA0-B1D6-E0FEB12C9AF0}" dt="2021-09-29T23:15:22.761" v="1420" actId="20577"/>
          <ac:spMkLst>
            <pc:docMk/>
            <pc:sldMk cId="0" sldId="360"/>
            <ac:spMk id="86019" creationId="{0D34635A-261E-48DF-AEF9-A5EDF08C55FC}"/>
          </ac:spMkLst>
        </pc:spChg>
      </pc:sldChg>
      <pc:sldChg chg="modSp add del mod">
        <pc:chgData name="Rohit J Kate" userId="6acfeb0a-1742-4fee-9ad0-3462b52b7fdf" providerId="ADAL" clId="{6D8FE49E-A46E-4EA0-B1D6-E0FEB12C9AF0}" dt="2021-09-29T23:16:45.160" v="1470" actId="20577"/>
        <pc:sldMkLst>
          <pc:docMk/>
          <pc:sldMk cId="0" sldId="361"/>
        </pc:sldMkLst>
        <pc:spChg chg="mod">
          <ac:chgData name="Rohit J Kate" userId="6acfeb0a-1742-4fee-9ad0-3462b52b7fdf" providerId="ADAL" clId="{6D8FE49E-A46E-4EA0-B1D6-E0FEB12C9AF0}" dt="2021-09-29T23:16:45.160" v="1470" actId="20577"/>
          <ac:spMkLst>
            <pc:docMk/>
            <pc:sldMk cId="0" sldId="361"/>
            <ac:spMk id="87043" creationId="{6CCC2A2C-FCC2-4610-88B9-0F49B5AA4B7C}"/>
          </ac:spMkLst>
        </pc:spChg>
      </pc:sldChg>
      <pc:sldChg chg="modSp add del mod">
        <pc:chgData name="Rohit J Kate" userId="6acfeb0a-1742-4fee-9ad0-3462b52b7fdf" providerId="ADAL" clId="{6D8FE49E-A46E-4EA0-B1D6-E0FEB12C9AF0}" dt="2021-09-29T23:15:43.929" v="1424" actId="20577"/>
        <pc:sldMkLst>
          <pc:docMk/>
          <pc:sldMk cId="0" sldId="362"/>
        </pc:sldMkLst>
        <pc:spChg chg="mod">
          <ac:chgData name="Rohit J Kate" userId="6acfeb0a-1742-4fee-9ad0-3462b52b7fdf" providerId="ADAL" clId="{6D8FE49E-A46E-4EA0-B1D6-E0FEB12C9AF0}" dt="2021-09-29T23:15:43.929" v="1424" actId="20577"/>
          <ac:spMkLst>
            <pc:docMk/>
            <pc:sldMk cId="0" sldId="362"/>
            <ac:spMk id="88067" creationId="{8B0B2F56-2C83-4798-B7CA-4A1E9689C0F5}"/>
          </ac:spMkLst>
        </pc:spChg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0" sldId="366"/>
        </pc:sldMkLst>
      </pc:sldChg>
      <pc:sldChg chg="modSp add del mod">
        <pc:chgData name="Rohit J Kate" userId="6acfeb0a-1742-4fee-9ad0-3462b52b7fdf" providerId="ADAL" clId="{6D8FE49E-A46E-4EA0-B1D6-E0FEB12C9AF0}" dt="2021-09-30T05:17:28.344" v="1915" actId="20577"/>
        <pc:sldMkLst>
          <pc:docMk/>
          <pc:sldMk cId="0" sldId="367"/>
        </pc:sldMkLst>
        <pc:spChg chg="mod">
          <ac:chgData name="Rohit J Kate" userId="6acfeb0a-1742-4fee-9ad0-3462b52b7fdf" providerId="ADAL" clId="{6D8FE49E-A46E-4EA0-B1D6-E0FEB12C9AF0}" dt="2021-09-30T05:17:28.344" v="1915" actId="20577"/>
          <ac:spMkLst>
            <pc:docMk/>
            <pc:sldMk cId="0" sldId="367"/>
            <ac:spMk id="89091" creationId="{3AC51375-D12B-44BA-9A9C-4909B7C66CB4}"/>
          </ac:spMkLst>
        </pc:spChg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1355336997" sldId="383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0" sldId="386"/>
        </pc:sldMkLst>
      </pc:sldChg>
      <pc:sldChg chg="modSp add del mod">
        <pc:chgData name="Rohit J Kate" userId="6acfeb0a-1742-4fee-9ad0-3462b52b7fdf" providerId="ADAL" clId="{6D8FE49E-A46E-4EA0-B1D6-E0FEB12C9AF0}" dt="2021-09-30T04:58:03.270" v="1910" actId="20577"/>
        <pc:sldMkLst>
          <pc:docMk/>
          <pc:sldMk cId="0" sldId="460"/>
        </pc:sldMkLst>
        <pc:spChg chg="mod">
          <ac:chgData name="Rohit J Kate" userId="6acfeb0a-1742-4fee-9ad0-3462b52b7fdf" providerId="ADAL" clId="{6D8FE49E-A46E-4EA0-B1D6-E0FEB12C9AF0}" dt="2021-09-30T04:58:03.270" v="1910" actId="20577"/>
          <ac:spMkLst>
            <pc:docMk/>
            <pc:sldMk cId="0" sldId="460"/>
            <ac:spMk id="16387" creationId="{8DA20BD8-4575-43F2-B84C-A765CF9406EC}"/>
          </ac:spMkLst>
        </pc:spChg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461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0" sldId="465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0" sldId="466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0" sldId="467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0" sldId="468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0" sldId="469"/>
        </pc:sldMkLst>
      </pc:sldChg>
      <pc:sldChg chg="addSp delSp modSp add del mod modAnim">
        <pc:chgData name="Rohit J Kate" userId="6acfeb0a-1742-4fee-9ad0-3462b52b7fdf" providerId="ADAL" clId="{6D8FE49E-A46E-4EA0-B1D6-E0FEB12C9AF0}" dt="2021-09-29T23:01:22.960" v="1328" actId="20577"/>
        <pc:sldMkLst>
          <pc:docMk/>
          <pc:sldMk cId="0" sldId="470"/>
        </pc:sldMkLst>
        <pc:spChg chg="add mod">
          <ac:chgData name="Rohit J Kate" userId="6acfeb0a-1742-4fee-9ad0-3462b52b7fdf" providerId="ADAL" clId="{6D8FE49E-A46E-4EA0-B1D6-E0FEB12C9AF0}" dt="2021-09-29T22:48:30.516" v="1053" actId="207"/>
          <ac:spMkLst>
            <pc:docMk/>
            <pc:sldMk cId="0" sldId="470"/>
            <ac:spMk id="2" creationId="{E730CE44-3CEF-4069-92B2-B63FF2EF90F9}"/>
          </ac:spMkLst>
        </pc:spChg>
        <pc:spChg chg="add mod">
          <ac:chgData name="Rohit J Kate" userId="6acfeb0a-1742-4fee-9ad0-3462b52b7fdf" providerId="ADAL" clId="{6D8FE49E-A46E-4EA0-B1D6-E0FEB12C9AF0}" dt="2021-09-29T22:50:30.832" v="1061"/>
          <ac:spMkLst>
            <pc:docMk/>
            <pc:sldMk cId="0" sldId="470"/>
            <ac:spMk id="3" creationId="{0549D8A6-ECB8-40A0-B83B-C6DFF225B11D}"/>
          </ac:spMkLst>
        </pc:spChg>
        <pc:spChg chg="add mod">
          <ac:chgData name="Rohit J Kate" userId="6acfeb0a-1742-4fee-9ad0-3462b52b7fdf" providerId="ADAL" clId="{6D8FE49E-A46E-4EA0-B1D6-E0FEB12C9AF0}" dt="2021-09-29T22:51:46.691" v="1070" actId="14100"/>
          <ac:spMkLst>
            <pc:docMk/>
            <pc:sldMk cId="0" sldId="470"/>
            <ac:spMk id="40" creationId="{398DA8E6-BE85-4C20-AF8F-5CCF9808DC90}"/>
          </ac:spMkLst>
        </pc:spChg>
        <pc:spChg chg="add mod">
          <ac:chgData name="Rohit J Kate" userId="6acfeb0a-1742-4fee-9ad0-3462b52b7fdf" providerId="ADAL" clId="{6D8FE49E-A46E-4EA0-B1D6-E0FEB12C9AF0}" dt="2021-09-29T22:52:01.434" v="1073" actId="1076"/>
          <ac:spMkLst>
            <pc:docMk/>
            <pc:sldMk cId="0" sldId="470"/>
            <ac:spMk id="41" creationId="{D28E8B2D-F00D-4ADA-9996-09C5D731AA24}"/>
          </ac:spMkLst>
        </pc:spChg>
        <pc:spChg chg="add mod">
          <ac:chgData name="Rohit J Kate" userId="6acfeb0a-1742-4fee-9ad0-3462b52b7fdf" providerId="ADAL" clId="{6D8FE49E-A46E-4EA0-B1D6-E0FEB12C9AF0}" dt="2021-09-29T22:52:19.480" v="1077" actId="14100"/>
          <ac:spMkLst>
            <pc:docMk/>
            <pc:sldMk cId="0" sldId="470"/>
            <ac:spMk id="42" creationId="{F09D4B79-3ED1-4B70-AE70-17B2425BC0D5}"/>
          </ac:spMkLst>
        </pc:spChg>
        <pc:spChg chg="add mod">
          <ac:chgData name="Rohit J Kate" userId="6acfeb0a-1742-4fee-9ad0-3462b52b7fdf" providerId="ADAL" clId="{6D8FE49E-A46E-4EA0-B1D6-E0FEB12C9AF0}" dt="2021-09-29T22:52:42.394" v="1084" actId="1036"/>
          <ac:spMkLst>
            <pc:docMk/>
            <pc:sldMk cId="0" sldId="470"/>
            <ac:spMk id="43" creationId="{DAD6F286-C833-427E-9757-80D4DF519D6C}"/>
          </ac:spMkLst>
        </pc:spChg>
        <pc:spChg chg="add mod">
          <ac:chgData name="Rohit J Kate" userId="6acfeb0a-1742-4fee-9ad0-3462b52b7fdf" providerId="ADAL" clId="{6D8FE49E-A46E-4EA0-B1D6-E0FEB12C9AF0}" dt="2021-09-29T22:53:12.498" v="1131" actId="14100"/>
          <ac:spMkLst>
            <pc:docMk/>
            <pc:sldMk cId="0" sldId="470"/>
            <ac:spMk id="44" creationId="{2CDCBFED-DB6A-4888-8E87-ED195BBC95F0}"/>
          </ac:spMkLst>
        </pc:spChg>
        <pc:spChg chg="add mod">
          <ac:chgData name="Rohit J Kate" userId="6acfeb0a-1742-4fee-9ad0-3462b52b7fdf" providerId="ADAL" clId="{6D8FE49E-A46E-4EA0-B1D6-E0FEB12C9AF0}" dt="2021-09-29T22:53:54.714" v="1141" actId="1035"/>
          <ac:spMkLst>
            <pc:docMk/>
            <pc:sldMk cId="0" sldId="470"/>
            <ac:spMk id="45" creationId="{4B371FF5-FB70-4F2F-A712-0A1BEE39580A}"/>
          </ac:spMkLst>
        </pc:spChg>
        <pc:spChg chg="add mod">
          <ac:chgData name="Rohit J Kate" userId="6acfeb0a-1742-4fee-9ad0-3462b52b7fdf" providerId="ADAL" clId="{6D8FE49E-A46E-4EA0-B1D6-E0FEB12C9AF0}" dt="2021-09-29T22:54:31.592" v="1160" actId="1036"/>
          <ac:spMkLst>
            <pc:docMk/>
            <pc:sldMk cId="0" sldId="470"/>
            <ac:spMk id="46" creationId="{5F349F6C-0144-422C-9797-97EE12499CC3}"/>
          </ac:spMkLst>
        </pc:spChg>
        <pc:spChg chg="add mod">
          <ac:chgData name="Rohit J Kate" userId="6acfeb0a-1742-4fee-9ad0-3462b52b7fdf" providerId="ADAL" clId="{6D8FE49E-A46E-4EA0-B1D6-E0FEB12C9AF0}" dt="2021-09-29T22:54:44.341" v="1180" actId="1036"/>
          <ac:spMkLst>
            <pc:docMk/>
            <pc:sldMk cId="0" sldId="470"/>
            <ac:spMk id="62" creationId="{A9726F4D-D056-47EC-B912-F77B77A09A3E}"/>
          </ac:spMkLst>
        </pc:spChg>
        <pc:spChg chg="add mod">
          <ac:chgData name="Rohit J Kate" userId="6acfeb0a-1742-4fee-9ad0-3462b52b7fdf" providerId="ADAL" clId="{6D8FE49E-A46E-4EA0-B1D6-E0FEB12C9AF0}" dt="2021-09-29T22:55:06.365" v="1202" actId="14100"/>
          <ac:spMkLst>
            <pc:docMk/>
            <pc:sldMk cId="0" sldId="470"/>
            <ac:spMk id="63" creationId="{3228EFFF-15EB-4AE9-A1FD-7B5B766878AD}"/>
          </ac:spMkLst>
        </pc:spChg>
        <pc:spChg chg="add del mod">
          <ac:chgData name="Rohit J Kate" userId="6acfeb0a-1742-4fee-9ad0-3462b52b7fdf" providerId="ADAL" clId="{6D8FE49E-A46E-4EA0-B1D6-E0FEB12C9AF0}" dt="2021-09-29T22:55:15.186" v="1208"/>
          <ac:spMkLst>
            <pc:docMk/>
            <pc:sldMk cId="0" sldId="470"/>
            <ac:spMk id="64" creationId="{80CF7EC4-BF18-4C0B-AB1B-7933426928A4}"/>
          </ac:spMkLst>
        </pc:spChg>
        <pc:spChg chg="add mod">
          <ac:chgData name="Rohit J Kate" userId="6acfeb0a-1742-4fee-9ad0-3462b52b7fdf" providerId="ADAL" clId="{6D8FE49E-A46E-4EA0-B1D6-E0FEB12C9AF0}" dt="2021-09-29T22:55:28.294" v="1223" actId="1036"/>
          <ac:spMkLst>
            <pc:docMk/>
            <pc:sldMk cId="0" sldId="470"/>
            <ac:spMk id="65" creationId="{AAAB91C2-4DE1-4AF6-8FF6-6F63BEC073DD}"/>
          </ac:spMkLst>
        </pc:spChg>
        <pc:spChg chg="add mod">
          <ac:chgData name="Rohit J Kate" userId="6acfeb0a-1742-4fee-9ad0-3462b52b7fdf" providerId="ADAL" clId="{6D8FE49E-A46E-4EA0-B1D6-E0FEB12C9AF0}" dt="2021-09-29T22:55:53.997" v="1246" actId="1036"/>
          <ac:spMkLst>
            <pc:docMk/>
            <pc:sldMk cId="0" sldId="470"/>
            <ac:spMk id="66" creationId="{F5954BD1-D2C1-4795-9D12-04393239EFE6}"/>
          </ac:spMkLst>
        </pc:spChg>
        <pc:spChg chg="add mod">
          <ac:chgData name="Rohit J Kate" userId="6acfeb0a-1742-4fee-9ad0-3462b52b7fdf" providerId="ADAL" clId="{6D8FE49E-A46E-4EA0-B1D6-E0FEB12C9AF0}" dt="2021-09-29T22:56:19.842" v="1265" actId="1038"/>
          <ac:spMkLst>
            <pc:docMk/>
            <pc:sldMk cId="0" sldId="470"/>
            <ac:spMk id="67" creationId="{708F6C60-6E74-4B3C-8806-07E79E139074}"/>
          </ac:spMkLst>
        </pc:spChg>
        <pc:spChg chg="add mod">
          <ac:chgData name="Rohit J Kate" userId="6acfeb0a-1742-4fee-9ad0-3462b52b7fdf" providerId="ADAL" clId="{6D8FE49E-A46E-4EA0-B1D6-E0FEB12C9AF0}" dt="2021-09-29T22:56:40.545" v="1288" actId="1038"/>
          <ac:spMkLst>
            <pc:docMk/>
            <pc:sldMk cId="0" sldId="470"/>
            <ac:spMk id="68" creationId="{5FD7520B-85D0-4C03-A724-A6230749BCF0}"/>
          </ac:spMkLst>
        </pc:spChg>
        <pc:spChg chg="mod">
          <ac:chgData name="Rohit J Kate" userId="6acfeb0a-1742-4fee-9ad0-3462b52b7fdf" providerId="ADAL" clId="{6D8FE49E-A46E-4EA0-B1D6-E0FEB12C9AF0}" dt="2021-09-29T23:01:22.960" v="1328" actId="20577"/>
          <ac:spMkLst>
            <pc:docMk/>
            <pc:sldMk cId="0" sldId="470"/>
            <ac:spMk id="69664" creationId="{817AD049-8DCD-454C-970B-9DF23EAA91DB}"/>
          </ac:spMkLst>
        </pc:spChg>
        <pc:spChg chg="mod">
          <ac:chgData name="Rohit J Kate" userId="6acfeb0a-1742-4fee-9ad0-3462b52b7fdf" providerId="ADAL" clId="{6D8FE49E-A46E-4EA0-B1D6-E0FEB12C9AF0}" dt="2021-09-29T22:46:49.740" v="1051" actId="20577"/>
          <ac:spMkLst>
            <pc:docMk/>
            <pc:sldMk cId="0" sldId="470"/>
            <ac:spMk id="69666" creationId="{555D1C41-A00D-4483-BDAD-187C08859274}"/>
          </ac:spMkLst>
        </pc:spChg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1406434823" sldId="470"/>
        </pc:sldMkLst>
      </pc:sldChg>
      <pc:sldChg chg="addSp modSp add del mod">
        <pc:chgData name="Rohit J Kate" userId="6acfeb0a-1742-4fee-9ad0-3462b52b7fdf" providerId="ADAL" clId="{6D8FE49E-A46E-4EA0-B1D6-E0FEB12C9AF0}" dt="2021-09-30T00:01:16.114" v="1519" actId="1076"/>
        <pc:sldMkLst>
          <pc:docMk/>
          <pc:sldMk cId="3272520199" sldId="471"/>
        </pc:sldMkLst>
        <pc:spChg chg="add mod">
          <ac:chgData name="Rohit J Kate" userId="6acfeb0a-1742-4fee-9ad0-3462b52b7fdf" providerId="ADAL" clId="{6D8FE49E-A46E-4EA0-B1D6-E0FEB12C9AF0}" dt="2021-09-30T00:01:16.114" v="1519" actId="1076"/>
          <ac:spMkLst>
            <pc:docMk/>
            <pc:sldMk cId="3272520199" sldId="471"/>
            <ac:spMk id="27" creationId="{37717E7F-CA9D-47A3-B67C-6B7C0AC25A8D}"/>
          </ac:spMkLst>
        </pc:spChg>
        <pc:spChg chg="mod">
          <ac:chgData name="Rohit J Kate" userId="6acfeb0a-1742-4fee-9ad0-3462b52b7fdf" providerId="ADAL" clId="{6D8FE49E-A46E-4EA0-B1D6-E0FEB12C9AF0}" dt="2021-09-29T22:58:53.419" v="1300" actId="20577"/>
          <ac:spMkLst>
            <pc:docMk/>
            <pc:sldMk cId="3272520199" sldId="471"/>
            <ac:spMk id="70660" creationId="{ECB148FC-CC1F-4169-BDBA-5217045A6B84}"/>
          </ac:spMkLst>
        </pc:spChg>
      </pc:sldChg>
      <pc:sldChg chg="addSp delSp modSp add del">
        <pc:chgData name="Rohit J Kate" userId="6acfeb0a-1742-4fee-9ad0-3462b52b7fdf" providerId="ADAL" clId="{6D8FE49E-A46E-4EA0-B1D6-E0FEB12C9AF0}" dt="2021-09-30T00:01:53.149" v="1522"/>
        <pc:sldMkLst>
          <pc:docMk/>
          <pc:sldMk cId="1640331978" sldId="472"/>
        </pc:sldMkLst>
        <pc:spChg chg="add mod">
          <ac:chgData name="Rohit J Kate" userId="6acfeb0a-1742-4fee-9ad0-3462b52b7fdf" providerId="ADAL" clId="{6D8FE49E-A46E-4EA0-B1D6-E0FEB12C9AF0}" dt="2021-09-29T22:59:55.565" v="1314"/>
          <ac:spMkLst>
            <pc:docMk/>
            <pc:sldMk cId="1640331978" sldId="472"/>
            <ac:spMk id="29" creationId="{489C46C7-F666-4689-B1A0-99A9F44722A4}"/>
          </ac:spMkLst>
        </pc:spChg>
        <pc:spChg chg="add del mod">
          <ac:chgData name="Rohit J Kate" userId="6acfeb0a-1742-4fee-9ad0-3462b52b7fdf" providerId="ADAL" clId="{6D8FE49E-A46E-4EA0-B1D6-E0FEB12C9AF0}" dt="2021-09-30T00:01:45.207" v="1521"/>
          <ac:spMkLst>
            <pc:docMk/>
            <pc:sldMk cId="1640331978" sldId="472"/>
            <ac:spMk id="30" creationId="{F82B1B91-531F-4DD2-9F46-45F702C0B169}"/>
          </ac:spMkLst>
        </pc:spChg>
        <pc:spChg chg="add mod">
          <ac:chgData name="Rohit J Kate" userId="6acfeb0a-1742-4fee-9ad0-3462b52b7fdf" providerId="ADAL" clId="{6D8FE49E-A46E-4EA0-B1D6-E0FEB12C9AF0}" dt="2021-09-30T00:01:53.149" v="1522"/>
          <ac:spMkLst>
            <pc:docMk/>
            <pc:sldMk cId="1640331978" sldId="472"/>
            <ac:spMk id="31" creationId="{7F29510D-1AF4-42CB-BB3C-2861944EC046}"/>
          </ac:spMkLst>
        </pc:spChg>
        <pc:spChg chg="del">
          <ac:chgData name="Rohit J Kate" userId="6acfeb0a-1742-4fee-9ad0-3462b52b7fdf" providerId="ADAL" clId="{6D8FE49E-A46E-4EA0-B1D6-E0FEB12C9AF0}" dt="2021-09-29T22:59:04.322" v="1301" actId="478"/>
          <ac:spMkLst>
            <pc:docMk/>
            <pc:sldMk cId="1640331978" sldId="472"/>
            <ac:spMk id="71684" creationId="{96EF661A-17FC-4414-99C1-71A1355643C3}"/>
          </ac:spMkLst>
        </pc:spChg>
      </pc:sldChg>
      <pc:sldChg chg="addSp delSp modSp add del">
        <pc:chgData name="Rohit J Kate" userId="6acfeb0a-1742-4fee-9ad0-3462b52b7fdf" providerId="ADAL" clId="{6D8FE49E-A46E-4EA0-B1D6-E0FEB12C9AF0}" dt="2021-09-30T00:01:55.055" v="1523"/>
        <pc:sldMkLst>
          <pc:docMk/>
          <pc:sldMk cId="3674186908" sldId="473"/>
        </pc:sldMkLst>
        <pc:spChg chg="add mod">
          <ac:chgData name="Rohit J Kate" userId="6acfeb0a-1742-4fee-9ad0-3462b52b7fdf" providerId="ADAL" clId="{6D8FE49E-A46E-4EA0-B1D6-E0FEB12C9AF0}" dt="2021-09-29T22:59:57.727" v="1315"/>
          <ac:spMkLst>
            <pc:docMk/>
            <pc:sldMk cId="3674186908" sldId="473"/>
            <ac:spMk id="30" creationId="{F25DC5B8-0F58-4E95-9731-99DA9F5EF2C1}"/>
          </ac:spMkLst>
        </pc:spChg>
        <pc:spChg chg="add mod">
          <ac:chgData name="Rohit J Kate" userId="6acfeb0a-1742-4fee-9ad0-3462b52b7fdf" providerId="ADAL" clId="{6D8FE49E-A46E-4EA0-B1D6-E0FEB12C9AF0}" dt="2021-09-30T00:01:55.055" v="1523"/>
          <ac:spMkLst>
            <pc:docMk/>
            <pc:sldMk cId="3674186908" sldId="473"/>
            <ac:spMk id="31" creationId="{231A2172-88BA-41F2-BE45-A1E08E1DEE3A}"/>
          </ac:spMkLst>
        </pc:spChg>
        <pc:spChg chg="del">
          <ac:chgData name="Rohit J Kate" userId="6acfeb0a-1742-4fee-9ad0-3462b52b7fdf" providerId="ADAL" clId="{6D8FE49E-A46E-4EA0-B1D6-E0FEB12C9AF0}" dt="2021-09-29T22:59:07.470" v="1302" actId="478"/>
          <ac:spMkLst>
            <pc:docMk/>
            <pc:sldMk cId="3674186908" sldId="473"/>
            <ac:spMk id="72708" creationId="{C6186F76-AE3F-40F5-86F9-11F71EA1F633}"/>
          </ac:spMkLst>
        </pc:spChg>
      </pc:sldChg>
      <pc:sldChg chg="addSp delSp modSp add del">
        <pc:chgData name="Rohit J Kate" userId="6acfeb0a-1742-4fee-9ad0-3462b52b7fdf" providerId="ADAL" clId="{6D8FE49E-A46E-4EA0-B1D6-E0FEB12C9AF0}" dt="2021-09-30T00:01:56.845" v="1524"/>
        <pc:sldMkLst>
          <pc:docMk/>
          <pc:sldMk cId="205244025" sldId="474"/>
        </pc:sldMkLst>
        <pc:spChg chg="add mod">
          <ac:chgData name="Rohit J Kate" userId="6acfeb0a-1742-4fee-9ad0-3462b52b7fdf" providerId="ADAL" clId="{6D8FE49E-A46E-4EA0-B1D6-E0FEB12C9AF0}" dt="2021-09-29T22:59:59.833" v="1316"/>
          <ac:spMkLst>
            <pc:docMk/>
            <pc:sldMk cId="205244025" sldId="474"/>
            <ac:spMk id="27" creationId="{8F41507B-0089-4395-B3DC-8792DE0D7086}"/>
          </ac:spMkLst>
        </pc:spChg>
        <pc:spChg chg="add mod">
          <ac:chgData name="Rohit J Kate" userId="6acfeb0a-1742-4fee-9ad0-3462b52b7fdf" providerId="ADAL" clId="{6D8FE49E-A46E-4EA0-B1D6-E0FEB12C9AF0}" dt="2021-09-30T00:01:56.845" v="1524"/>
          <ac:spMkLst>
            <pc:docMk/>
            <pc:sldMk cId="205244025" sldId="474"/>
            <ac:spMk id="28" creationId="{3BD1E3AE-7A9A-4D8B-8A9D-0EC0F1A818F9}"/>
          </ac:spMkLst>
        </pc:spChg>
        <pc:spChg chg="del">
          <ac:chgData name="Rohit J Kate" userId="6acfeb0a-1742-4fee-9ad0-3462b52b7fdf" providerId="ADAL" clId="{6D8FE49E-A46E-4EA0-B1D6-E0FEB12C9AF0}" dt="2021-09-29T22:59:11.114" v="1303" actId="478"/>
          <ac:spMkLst>
            <pc:docMk/>
            <pc:sldMk cId="205244025" sldId="474"/>
            <ac:spMk id="73732" creationId="{296D2968-A4CD-4C85-80DC-09E11CB59090}"/>
          </ac:spMkLst>
        </pc:spChg>
      </pc:sldChg>
      <pc:sldChg chg="addSp delSp modSp add del">
        <pc:chgData name="Rohit J Kate" userId="6acfeb0a-1742-4fee-9ad0-3462b52b7fdf" providerId="ADAL" clId="{6D8FE49E-A46E-4EA0-B1D6-E0FEB12C9AF0}" dt="2021-09-30T00:01:58.815" v="1525"/>
        <pc:sldMkLst>
          <pc:docMk/>
          <pc:sldMk cId="1738968574" sldId="475"/>
        </pc:sldMkLst>
        <pc:spChg chg="add mod">
          <ac:chgData name="Rohit J Kate" userId="6acfeb0a-1742-4fee-9ad0-3462b52b7fdf" providerId="ADAL" clId="{6D8FE49E-A46E-4EA0-B1D6-E0FEB12C9AF0}" dt="2021-09-29T23:00:01.385" v="1317"/>
          <ac:spMkLst>
            <pc:docMk/>
            <pc:sldMk cId="1738968574" sldId="475"/>
            <ac:spMk id="31" creationId="{44F9427D-AD9A-4CF2-A04A-62BFB7B1835A}"/>
          </ac:spMkLst>
        </pc:spChg>
        <pc:spChg chg="add mod">
          <ac:chgData name="Rohit J Kate" userId="6acfeb0a-1742-4fee-9ad0-3462b52b7fdf" providerId="ADAL" clId="{6D8FE49E-A46E-4EA0-B1D6-E0FEB12C9AF0}" dt="2021-09-30T00:01:58.815" v="1525"/>
          <ac:spMkLst>
            <pc:docMk/>
            <pc:sldMk cId="1738968574" sldId="475"/>
            <ac:spMk id="32" creationId="{11983E5B-CB2E-49C1-89DF-7D87FC445EB6}"/>
          </ac:spMkLst>
        </pc:spChg>
        <pc:spChg chg="del">
          <ac:chgData name="Rohit J Kate" userId="6acfeb0a-1742-4fee-9ad0-3462b52b7fdf" providerId="ADAL" clId="{6D8FE49E-A46E-4EA0-B1D6-E0FEB12C9AF0}" dt="2021-09-29T22:59:15.628" v="1304" actId="478"/>
          <ac:spMkLst>
            <pc:docMk/>
            <pc:sldMk cId="1738968574" sldId="475"/>
            <ac:spMk id="74756" creationId="{F5E60F31-7702-4E5E-A3B3-80352C80F872}"/>
          </ac:spMkLst>
        </pc:spChg>
      </pc:sldChg>
      <pc:sldChg chg="addSp delSp modSp add del">
        <pc:chgData name="Rohit J Kate" userId="6acfeb0a-1742-4fee-9ad0-3462b52b7fdf" providerId="ADAL" clId="{6D8FE49E-A46E-4EA0-B1D6-E0FEB12C9AF0}" dt="2021-09-30T00:02:01.027" v="1526"/>
        <pc:sldMkLst>
          <pc:docMk/>
          <pc:sldMk cId="523606188" sldId="476"/>
        </pc:sldMkLst>
        <pc:spChg chg="add mod">
          <ac:chgData name="Rohit J Kate" userId="6acfeb0a-1742-4fee-9ad0-3462b52b7fdf" providerId="ADAL" clId="{6D8FE49E-A46E-4EA0-B1D6-E0FEB12C9AF0}" dt="2021-09-29T23:00:03.164" v="1318"/>
          <ac:spMkLst>
            <pc:docMk/>
            <pc:sldMk cId="523606188" sldId="476"/>
            <ac:spMk id="35" creationId="{7711214F-A05A-44A8-9A18-7210E8A844D7}"/>
          </ac:spMkLst>
        </pc:spChg>
        <pc:spChg chg="add mod">
          <ac:chgData name="Rohit J Kate" userId="6acfeb0a-1742-4fee-9ad0-3462b52b7fdf" providerId="ADAL" clId="{6D8FE49E-A46E-4EA0-B1D6-E0FEB12C9AF0}" dt="2021-09-30T00:02:01.027" v="1526"/>
          <ac:spMkLst>
            <pc:docMk/>
            <pc:sldMk cId="523606188" sldId="476"/>
            <ac:spMk id="36" creationId="{543226F8-BAC1-4D29-B756-CF0C3D5FCE48}"/>
          </ac:spMkLst>
        </pc:spChg>
        <pc:spChg chg="del">
          <ac:chgData name="Rohit J Kate" userId="6acfeb0a-1742-4fee-9ad0-3462b52b7fdf" providerId="ADAL" clId="{6D8FE49E-A46E-4EA0-B1D6-E0FEB12C9AF0}" dt="2021-09-29T22:59:18.891" v="1305" actId="478"/>
          <ac:spMkLst>
            <pc:docMk/>
            <pc:sldMk cId="523606188" sldId="476"/>
            <ac:spMk id="75780" creationId="{4E4C1723-DB84-4299-B4CB-336B5C983163}"/>
          </ac:spMkLst>
        </pc:spChg>
      </pc:sldChg>
      <pc:sldChg chg="addSp delSp modSp add del">
        <pc:chgData name="Rohit J Kate" userId="6acfeb0a-1742-4fee-9ad0-3462b52b7fdf" providerId="ADAL" clId="{6D8FE49E-A46E-4EA0-B1D6-E0FEB12C9AF0}" dt="2021-09-30T00:02:03.064" v="1527"/>
        <pc:sldMkLst>
          <pc:docMk/>
          <pc:sldMk cId="1370675765" sldId="477"/>
        </pc:sldMkLst>
        <pc:spChg chg="add mod">
          <ac:chgData name="Rohit J Kate" userId="6acfeb0a-1742-4fee-9ad0-3462b52b7fdf" providerId="ADAL" clId="{6D8FE49E-A46E-4EA0-B1D6-E0FEB12C9AF0}" dt="2021-09-29T23:00:05.097" v="1319"/>
          <ac:spMkLst>
            <pc:docMk/>
            <pc:sldMk cId="1370675765" sldId="477"/>
            <ac:spMk id="36" creationId="{FB64BA05-6BA6-4552-97C0-47FB05190647}"/>
          </ac:spMkLst>
        </pc:spChg>
        <pc:spChg chg="add mod">
          <ac:chgData name="Rohit J Kate" userId="6acfeb0a-1742-4fee-9ad0-3462b52b7fdf" providerId="ADAL" clId="{6D8FE49E-A46E-4EA0-B1D6-E0FEB12C9AF0}" dt="2021-09-30T00:02:03.064" v="1527"/>
          <ac:spMkLst>
            <pc:docMk/>
            <pc:sldMk cId="1370675765" sldId="477"/>
            <ac:spMk id="37" creationId="{FA822F5D-2E16-4CB6-BF41-9C4E975F65B8}"/>
          </ac:spMkLst>
        </pc:spChg>
        <pc:spChg chg="del">
          <ac:chgData name="Rohit J Kate" userId="6acfeb0a-1742-4fee-9ad0-3462b52b7fdf" providerId="ADAL" clId="{6D8FE49E-A46E-4EA0-B1D6-E0FEB12C9AF0}" dt="2021-09-29T22:59:22.200" v="1306" actId="478"/>
          <ac:spMkLst>
            <pc:docMk/>
            <pc:sldMk cId="1370675765" sldId="477"/>
            <ac:spMk id="76804" creationId="{6DF74128-9E61-40F0-B96E-945465DAA33A}"/>
          </ac:spMkLst>
        </pc:spChg>
      </pc:sldChg>
      <pc:sldChg chg="addSp delSp modSp add del">
        <pc:chgData name="Rohit J Kate" userId="6acfeb0a-1742-4fee-9ad0-3462b52b7fdf" providerId="ADAL" clId="{6D8FE49E-A46E-4EA0-B1D6-E0FEB12C9AF0}" dt="2021-09-30T00:02:05.097" v="1528"/>
        <pc:sldMkLst>
          <pc:docMk/>
          <pc:sldMk cId="3536955247" sldId="478"/>
        </pc:sldMkLst>
        <pc:spChg chg="add mod">
          <ac:chgData name="Rohit J Kate" userId="6acfeb0a-1742-4fee-9ad0-3462b52b7fdf" providerId="ADAL" clId="{6D8FE49E-A46E-4EA0-B1D6-E0FEB12C9AF0}" dt="2021-09-29T23:00:07.048" v="1320"/>
          <ac:spMkLst>
            <pc:docMk/>
            <pc:sldMk cId="3536955247" sldId="478"/>
            <ac:spMk id="37" creationId="{14C231F9-DE79-4F8F-BCA6-CD24EDB11C25}"/>
          </ac:spMkLst>
        </pc:spChg>
        <pc:spChg chg="add mod">
          <ac:chgData name="Rohit J Kate" userId="6acfeb0a-1742-4fee-9ad0-3462b52b7fdf" providerId="ADAL" clId="{6D8FE49E-A46E-4EA0-B1D6-E0FEB12C9AF0}" dt="2021-09-30T00:02:05.097" v="1528"/>
          <ac:spMkLst>
            <pc:docMk/>
            <pc:sldMk cId="3536955247" sldId="478"/>
            <ac:spMk id="38" creationId="{F60827E3-A72E-406D-BE02-27D07A3DDE88}"/>
          </ac:spMkLst>
        </pc:spChg>
        <pc:spChg chg="del">
          <ac:chgData name="Rohit J Kate" userId="6acfeb0a-1742-4fee-9ad0-3462b52b7fdf" providerId="ADAL" clId="{6D8FE49E-A46E-4EA0-B1D6-E0FEB12C9AF0}" dt="2021-09-29T22:59:25.731" v="1307" actId="478"/>
          <ac:spMkLst>
            <pc:docMk/>
            <pc:sldMk cId="3536955247" sldId="478"/>
            <ac:spMk id="77828" creationId="{22518FF3-DC7B-4BFA-B710-25BF821579CD}"/>
          </ac:spMkLst>
        </pc:spChg>
      </pc:sldChg>
      <pc:sldChg chg="addSp delSp modSp add del">
        <pc:chgData name="Rohit J Kate" userId="6acfeb0a-1742-4fee-9ad0-3462b52b7fdf" providerId="ADAL" clId="{6D8FE49E-A46E-4EA0-B1D6-E0FEB12C9AF0}" dt="2021-09-30T00:02:07.136" v="1529"/>
        <pc:sldMkLst>
          <pc:docMk/>
          <pc:sldMk cId="0" sldId="479"/>
        </pc:sldMkLst>
        <pc:spChg chg="add mod">
          <ac:chgData name="Rohit J Kate" userId="6acfeb0a-1742-4fee-9ad0-3462b52b7fdf" providerId="ADAL" clId="{6D8FE49E-A46E-4EA0-B1D6-E0FEB12C9AF0}" dt="2021-09-29T23:00:08.769" v="1321"/>
          <ac:spMkLst>
            <pc:docMk/>
            <pc:sldMk cId="0" sldId="479"/>
            <ac:spMk id="38" creationId="{5809B381-4A4C-40B0-AC1A-DE0933634A93}"/>
          </ac:spMkLst>
        </pc:spChg>
        <pc:spChg chg="add mod">
          <ac:chgData name="Rohit J Kate" userId="6acfeb0a-1742-4fee-9ad0-3462b52b7fdf" providerId="ADAL" clId="{6D8FE49E-A46E-4EA0-B1D6-E0FEB12C9AF0}" dt="2021-09-30T00:02:07.136" v="1529"/>
          <ac:spMkLst>
            <pc:docMk/>
            <pc:sldMk cId="0" sldId="479"/>
            <ac:spMk id="39" creationId="{349ADA13-08BA-4FF2-8A37-88E9EF817B51}"/>
          </ac:spMkLst>
        </pc:spChg>
        <pc:spChg chg="del">
          <ac:chgData name="Rohit J Kate" userId="6acfeb0a-1742-4fee-9ad0-3462b52b7fdf" providerId="ADAL" clId="{6D8FE49E-A46E-4EA0-B1D6-E0FEB12C9AF0}" dt="2021-09-29T22:59:29.001" v="1308" actId="478"/>
          <ac:spMkLst>
            <pc:docMk/>
            <pc:sldMk cId="0" sldId="479"/>
            <ac:spMk id="78852" creationId="{8FBC7B52-17E5-409B-995D-58B9821C738C}"/>
          </ac:spMkLst>
        </pc:spChg>
      </pc:sldChg>
      <pc:sldChg chg="addSp delSp modSp add del">
        <pc:chgData name="Rohit J Kate" userId="6acfeb0a-1742-4fee-9ad0-3462b52b7fdf" providerId="ADAL" clId="{6D8FE49E-A46E-4EA0-B1D6-E0FEB12C9AF0}" dt="2021-09-30T00:02:08.995" v="1530"/>
        <pc:sldMkLst>
          <pc:docMk/>
          <pc:sldMk cId="0" sldId="480"/>
        </pc:sldMkLst>
        <pc:spChg chg="add mod">
          <ac:chgData name="Rohit J Kate" userId="6acfeb0a-1742-4fee-9ad0-3462b52b7fdf" providerId="ADAL" clId="{6D8FE49E-A46E-4EA0-B1D6-E0FEB12C9AF0}" dt="2021-09-29T23:00:10.930" v="1322"/>
          <ac:spMkLst>
            <pc:docMk/>
            <pc:sldMk cId="0" sldId="480"/>
            <ac:spMk id="39" creationId="{F30D367C-6B5B-4206-90F4-DDF867458A7A}"/>
          </ac:spMkLst>
        </pc:spChg>
        <pc:spChg chg="add mod">
          <ac:chgData name="Rohit J Kate" userId="6acfeb0a-1742-4fee-9ad0-3462b52b7fdf" providerId="ADAL" clId="{6D8FE49E-A46E-4EA0-B1D6-E0FEB12C9AF0}" dt="2021-09-30T00:02:08.995" v="1530"/>
          <ac:spMkLst>
            <pc:docMk/>
            <pc:sldMk cId="0" sldId="480"/>
            <ac:spMk id="40" creationId="{63CFE3AC-DE5B-4937-BF4E-F50B8DD37714}"/>
          </ac:spMkLst>
        </pc:spChg>
        <pc:spChg chg="del">
          <ac:chgData name="Rohit J Kate" userId="6acfeb0a-1742-4fee-9ad0-3462b52b7fdf" providerId="ADAL" clId="{6D8FE49E-A46E-4EA0-B1D6-E0FEB12C9AF0}" dt="2021-09-29T22:59:32.259" v="1309" actId="478"/>
          <ac:spMkLst>
            <pc:docMk/>
            <pc:sldMk cId="0" sldId="480"/>
            <ac:spMk id="79876" creationId="{6D118492-8140-4B6E-896F-24DFBB729C27}"/>
          </ac:spMkLst>
        </pc:spChg>
      </pc:sldChg>
      <pc:sldChg chg="addSp delSp modSp add del">
        <pc:chgData name="Rohit J Kate" userId="6acfeb0a-1742-4fee-9ad0-3462b52b7fdf" providerId="ADAL" clId="{6D8FE49E-A46E-4EA0-B1D6-E0FEB12C9AF0}" dt="2021-09-30T00:02:10.988" v="1531"/>
        <pc:sldMkLst>
          <pc:docMk/>
          <pc:sldMk cId="0" sldId="481"/>
        </pc:sldMkLst>
        <pc:spChg chg="add mod">
          <ac:chgData name="Rohit J Kate" userId="6acfeb0a-1742-4fee-9ad0-3462b52b7fdf" providerId="ADAL" clId="{6D8FE49E-A46E-4EA0-B1D6-E0FEB12C9AF0}" dt="2021-09-29T23:00:12.680" v="1323"/>
          <ac:spMkLst>
            <pc:docMk/>
            <pc:sldMk cId="0" sldId="481"/>
            <ac:spMk id="40" creationId="{48A88A12-5784-4896-8DE7-27903279B182}"/>
          </ac:spMkLst>
        </pc:spChg>
        <pc:spChg chg="add mod">
          <ac:chgData name="Rohit J Kate" userId="6acfeb0a-1742-4fee-9ad0-3462b52b7fdf" providerId="ADAL" clId="{6D8FE49E-A46E-4EA0-B1D6-E0FEB12C9AF0}" dt="2021-09-30T00:02:10.988" v="1531"/>
          <ac:spMkLst>
            <pc:docMk/>
            <pc:sldMk cId="0" sldId="481"/>
            <ac:spMk id="41" creationId="{049A2EA9-3214-418A-A8B0-19CEEEAC442E}"/>
          </ac:spMkLst>
        </pc:spChg>
        <pc:spChg chg="del">
          <ac:chgData name="Rohit J Kate" userId="6acfeb0a-1742-4fee-9ad0-3462b52b7fdf" providerId="ADAL" clId="{6D8FE49E-A46E-4EA0-B1D6-E0FEB12C9AF0}" dt="2021-09-29T22:59:35.491" v="1310" actId="478"/>
          <ac:spMkLst>
            <pc:docMk/>
            <pc:sldMk cId="0" sldId="481"/>
            <ac:spMk id="80900" creationId="{068B927B-5A53-44C1-8CEA-5E7F7DF9BDFC}"/>
          </ac:spMkLst>
        </pc:spChg>
      </pc:sldChg>
      <pc:sldChg chg="addSp delSp modSp add del">
        <pc:chgData name="Rohit J Kate" userId="6acfeb0a-1742-4fee-9ad0-3462b52b7fdf" providerId="ADAL" clId="{6D8FE49E-A46E-4EA0-B1D6-E0FEB12C9AF0}" dt="2021-09-30T00:02:12.390" v="1532"/>
        <pc:sldMkLst>
          <pc:docMk/>
          <pc:sldMk cId="0" sldId="482"/>
        </pc:sldMkLst>
        <pc:spChg chg="add mod">
          <ac:chgData name="Rohit J Kate" userId="6acfeb0a-1742-4fee-9ad0-3462b52b7fdf" providerId="ADAL" clId="{6D8FE49E-A46E-4EA0-B1D6-E0FEB12C9AF0}" dt="2021-09-29T23:00:14.722" v="1324"/>
          <ac:spMkLst>
            <pc:docMk/>
            <pc:sldMk cId="0" sldId="482"/>
            <ac:spMk id="41" creationId="{B7FF7DFB-D9ED-4193-A443-58411E3D843D}"/>
          </ac:spMkLst>
        </pc:spChg>
        <pc:spChg chg="add mod">
          <ac:chgData name="Rohit J Kate" userId="6acfeb0a-1742-4fee-9ad0-3462b52b7fdf" providerId="ADAL" clId="{6D8FE49E-A46E-4EA0-B1D6-E0FEB12C9AF0}" dt="2021-09-30T00:02:12.390" v="1532"/>
          <ac:spMkLst>
            <pc:docMk/>
            <pc:sldMk cId="0" sldId="482"/>
            <ac:spMk id="42" creationId="{E0A1099F-89D2-4893-BD4C-9BEED6B59E69}"/>
          </ac:spMkLst>
        </pc:spChg>
        <pc:spChg chg="del">
          <ac:chgData name="Rohit J Kate" userId="6acfeb0a-1742-4fee-9ad0-3462b52b7fdf" providerId="ADAL" clId="{6D8FE49E-A46E-4EA0-B1D6-E0FEB12C9AF0}" dt="2021-09-29T22:59:38.320" v="1311" actId="478"/>
          <ac:spMkLst>
            <pc:docMk/>
            <pc:sldMk cId="0" sldId="482"/>
            <ac:spMk id="81924" creationId="{6923DA65-A3C5-4650-B5B0-3361F33DA7CD}"/>
          </ac:spMkLst>
        </pc:spChg>
      </pc:sldChg>
      <pc:sldChg chg="addSp delSp modSp add del">
        <pc:chgData name="Rohit J Kate" userId="6acfeb0a-1742-4fee-9ad0-3462b52b7fdf" providerId="ADAL" clId="{6D8FE49E-A46E-4EA0-B1D6-E0FEB12C9AF0}" dt="2021-09-30T00:02:17.661" v="1533"/>
        <pc:sldMkLst>
          <pc:docMk/>
          <pc:sldMk cId="0" sldId="483"/>
        </pc:sldMkLst>
        <pc:spChg chg="add mod">
          <ac:chgData name="Rohit J Kate" userId="6acfeb0a-1742-4fee-9ad0-3462b52b7fdf" providerId="ADAL" clId="{6D8FE49E-A46E-4EA0-B1D6-E0FEB12C9AF0}" dt="2021-09-29T23:00:16.607" v="1325"/>
          <ac:spMkLst>
            <pc:docMk/>
            <pc:sldMk cId="0" sldId="483"/>
            <ac:spMk id="49" creationId="{56E49AE2-CB66-42BA-91CE-B191E60824E4}"/>
          </ac:spMkLst>
        </pc:spChg>
        <pc:spChg chg="add mod">
          <ac:chgData name="Rohit J Kate" userId="6acfeb0a-1742-4fee-9ad0-3462b52b7fdf" providerId="ADAL" clId="{6D8FE49E-A46E-4EA0-B1D6-E0FEB12C9AF0}" dt="2021-09-30T00:02:17.661" v="1533"/>
          <ac:spMkLst>
            <pc:docMk/>
            <pc:sldMk cId="0" sldId="483"/>
            <ac:spMk id="50" creationId="{4DB715BE-DEB4-47F9-949A-2C7B31375C1B}"/>
          </ac:spMkLst>
        </pc:spChg>
        <pc:spChg chg="del">
          <ac:chgData name="Rohit J Kate" userId="6acfeb0a-1742-4fee-9ad0-3462b52b7fdf" providerId="ADAL" clId="{6D8FE49E-A46E-4EA0-B1D6-E0FEB12C9AF0}" dt="2021-09-29T22:59:42.311" v="1312" actId="478"/>
          <ac:spMkLst>
            <pc:docMk/>
            <pc:sldMk cId="0" sldId="483"/>
            <ac:spMk id="82948" creationId="{3E49B867-2763-4E65-A876-65669AB486F3}"/>
          </ac:spMkLst>
        </pc:spChg>
      </pc:sldChg>
      <pc:sldChg chg="addSp delSp modSp add del">
        <pc:chgData name="Rohit J Kate" userId="6acfeb0a-1742-4fee-9ad0-3462b52b7fdf" providerId="ADAL" clId="{6D8FE49E-A46E-4EA0-B1D6-E0FEB12C9AF0}" dt="2021-09-30T00:02:19.566" v="1534"/>
        <pc:sldMkLst>
          <pc:docMk/>
          <pc:sldMk cId="0" sldId="484"/>
        </pc:sldMkLst>
        <pc:spChg chg="add mod">
          <ac:chgData name="Rohit J Kate" userId="6acfeb0a-1742-4fee-9ad0-3462b52b7fdf" providerId="ADAL" clId="{6D8FE49E-A46E-4EA0-B1D6-E0FEB12C9AF0}" dt="2021-09-29T23:00:18.249" v="1326"/>
          <ac:spMkLst>
            <pc:docMk/>
            <pc:sldMk cId="0" sldId="484"/>
            <ac:spMk id="49" creationId="{66D9A23E-9804-4EF7-BD25-3858C24E977F}"/>
          </ac:spMkLst>
        </pc:spChg>
        <pc:spChg chg="add mod">
          <ac:chgData name="Rohit J Kate" userId="6acfeb0a-1742-4fee-9ad0-3462b52b7fdf" providerId="ADAL" clId="{6D8FE49E-A46E-4EA0-B1D6-E0FEB12C9AF0}" dt="2021-09-30T00:02:19.566" v="1534"/>
          <ac:spMkLst>
            <pc:docMk/>
            <pc:sldMk cId="0" sldId="484"/>
            <ac:spMk id="50" creationId="{D231C9FE-E866-45C5-9C51-7B35341DB160}"/>
          </ac:spMkLst>
        </pc:spChg>
        <pc:spChg chg="del">
          <ac:chgData name="Rohit J Kate" userId="6acfeb0a-1742-4fee-9ad0-3462b52b7fdf" providerId="ADAL" clId="{6D8FE49E-A46E-4EA0-B1D6-E0FEB12C9AF0}" dt="2021-09-29T22:59:45.239" v="1313" actId="478"/>
          <ac:spMkLst>
            <pc:docMk/>
            <pc:sldMk cId="0" sldId="484"/>
            <ac:spMk id="83972" creationId="{A2FA5E61-3945-4AA7-BBB9-C7221B04CF6E}"/>
          </ac:spMkLst>
        </pc:spChg>
      </pc:sldChg>
      <pc:sldChg chg="addSp modSp add mod">
        <pc:chgData name="Rohit J Kate" userId="6acfeb0a-1742-4fee-9ad0-3462b52b7fdf" providerId="ADAL" clId="{6D8FE49E-A46E-4EA0-B1D6-E0FEB12C9AF0}" dt="2021-09-29T22:45:47.772" v="1039" actId="20577"/>
        <pc:sldMkLst>
          <pc:docMk/>
          <pc:sldMk cId="864532101" sldId="485"/>
        </pc:sldMkLst>
        <pc:spChg chg="add mod">
          <ac:chgData name="Rohit J Kate" userId="6acfeb0a-1742-4fee-9ad0-3462b52b7fdf" providerId="ADAL" clId="{6D8FE49E-A46E-4EA0-B1D6-E0FEB12C9AF0}" dt="2021-09-29T22:33:33.344" v="467" actId="207"/>
          <ac:spMkLst>
            <pc:docMk/>
            <pc:sldMk cId="864532101" sldId="485"/>
            <ac:spMk id="4" creationId="{2533765F-6FC3-4B0A-9604-65E2E5C2D548}"/>
          </ac:spMkLst>
        </pc:spChg>
        <pc:spChg chg="add mod">
          <ac:chgData name="Rohit J Kate" userId="6acfeb0a-1742-4fee-9ad0-3462b52b7fdf" providerId="ADAL" clId="{6D8FE49E-A46E-4EA0-B1D6-E0FEB12C9AF0}" dt="2021-09-29T22:34:00.388" v="489" actId="1076"/>
          <ac:spMkLst>
            <pc:docMk/>
            <pc:sldMk cId="864532101" sldId="485"/>
            <ac:spMk id="7" creationId="{ED087043-1D5C-4B3A-A519-C384B6096A1B}"/>
          </ac:spMkLst>
        </pc:spChg>
        <pc:spChg chg="mod">
          <ac:chgData name="Rohit J Kate" userId="6acfeb0a-1742-4fee-9ad0-3462b52b7fdf" providerId="ADAL" clId="{6D8FE49E-A46E-4EA0-B1D6-E0FEB12C9AF0}" dt="2021-09-29T22:28:30.898" v="164" actId="20577"/>
          <ac:spMkLst>
            <pc:docMk/>
            <pc:sldMk cId="864532101" sldId="485"/>
            <ac:spMk id="67586" creationId="{3F761DAC-0865-4EDA-B3E5-2AEDD98988FD}"/>
          </ac:spMkLst>
        </pc:spChg>
        <pc:spChg chg="mod">
          <ac:chgData name="Rohit J Kate" userId="6acfeb0a-1742-4fee-9ad0-3462b52b7fdf" providerId="ADAL" clId="{6D8FE49E-A46E-4EA0-B1D6-E0FEB12C9AF0}" dt="2021-09-29T22:45:47.772" v="1039" actId="20577"/>
          <ac:spMkLst>
            <pc:docMk/>
            <pc:sldMk cId="864532101" sldId="485"/>
            <ac:spMk id="67587" creationId="{7F0F5C4E-84FD-4674-9C7D-07332D74C5AA}"/>
          </ac:spMkLst>
        </pc:spChg>
        <pc:cxnChg chg="add mod">
          <ac:chgData name="Rohit J Kate" userId="6acfeb0a-1742-4fee-9ad0-3462b52b7fdf" providerId="ADAL" clId="{6D8FE49E-A46E-4EA0-B1D6-E0FEB12C9AF0}" dt="2021-09-29T22:33:41.333" v="468" actId="1076"/>
          <ac:cxnSpMkLst>
            <pc:docMk/>
            <pc:sldMk cId="864532101" sldId="485"/>
            <ac:cxnSpMk id="3" creationId="{B8AA634E-1351-4045-BBF8-80E7E897D4C2}"/>
          </ac:cxnSpMkLst>
        </pc:cxnChg>
        <pc:cxnChg chg="add">
          <ac:chgData name="Rohit J Kate" userId="6acfeb0a-1742-4fee-9ad0-3462b52b7fdf" providerId="ADAL" clId="{6D8FE49E-A46E-4EA0-B1D6-E0FEB12C9AF0}" dt="2021-09-29T22:33:48.483" v="469" actId="11529"/>
          <ac:cxnSpMkLst>
            <pc:docMk/>
            <pc:sldMk cId="864532101" sldId="485"/>
            <ac:cxnSpMk id="6" creationId="{55CB293D-5B71-4436-B9A9-DE007A8B6A9B}"/>
          </ac:cxnSpMkLst>
        </pc:cxnChg>
      </pc:sldChg>
      <pc:sldChg chg="new del">
        <pc:chgData name="Rohit J Kate" userId="6acfeb0a-1742-4fee-9ad0-3462b52b7fdf" providerId="ADAL" clId="{6D8FE49E-A46E-4EA0-B1D6-E0FEB12C9AF0}" dt="2021-09-29T22:28:03.148" v="122" actId="47"/>
        <pc:sldMkLst>
          <pc:docMk/>
          <pc:sldMk cId="3759067008" sldId="485"/>
        </pc:sldMkLst>
      </pc:sldChg>
      <pc:sldChg chg="delSp modSp add mod">
        <pc:chgData name="Rohit J Kate" userId="6acfeb0a-1742-4fee-9ad0-3462b52b7fdf" providerId="ADAL" clId="{6D8FE49E-A46E-4EA0-B1D6-E0FEB12C9AF0}" dt="2021-09-29T22:44:59.781" v="1011" actId="20577"/>
        <pc:sldMkLst>
          <pc:docMk/>
          <pc:sldMk cId="3735445235" sldId="486"/>
        </pc:sldMkLst>
        <pc:spChg chg="del">
          <ac:chgData name="Rohit J Kate" userId="6acfeb0a-1742-4fee-9ad0-3462b52b7fdf" providerId="ADAL" clId="{6D8FE49E-A46E-4EA0-B1D6-E0FEB12C9AF0}" dt="2021-09-29T22:38:55.890" v="720" actId="478"/>
          <ac:spMkLst>
            <pc:docMk/>
            <pc:sldMk cId="3735445235" sldId="486"/>
            <ac:spMk id="4" creationId="{2533765F-6FC3-4B0A-9604-65E2E5C2D548}"/>
          </ac:spMkLst>
        </pc:spChg>
        <pc:spChg chg="del mod">
          <ac:chgData name="Rohit J Kate" userId="6acfeb0a-1742-4fee-9ad0-3462b52b7fdf" providerId="ADAL" clId="{6D8FE49E-A46E-4EA0-B1D6-E0FEB12C9AF0}" dt="2021-09-29T22:39:03.201" v="722" actId="478"/>
          <ac:spMkLst>
            <pc:docMk/>
            <pc:sldMk cId="3735445235" sldId="486"/>
            <ac:spMk id="7" creationId="{ED087043-1D5C-4B3A-A519-C384B6096A1B}"/>
          </ac:spMkLst>
        </pc:spChg>
        <pc:spChg chg="mod">
          <ac:chgData name="Rohit J Kate" userId="6acfeb0a-1742-4fee-9ad0-3462b52b7fdf" providerId="ADAL" clId="{6D8FE49E-A46E-4EA0-B1D6-E0FEB12C9AF0}" dt="2021-09-29T22:44:59.781" v="1011" actId="20577"/>
          <ac:spMkLst>
            <pc:docMk/>
            <pc:sldMk cId="3735445235" sldId="486"/>
            <ac:spMk id="67587" creationId="{7F0F5C4E-84FD-4674-9C7D-07332D74C5AA}"/>
          </ac:spMkLst>
        </pc:spChg>
        <pc:cxnChg chg="mod">
          <ac:chgData name="Rohit J Kate" userId="6acfeb0a-1742-4fee-9ad0-3462b52b7fdf" providerId="ADAL" clId="{6D8FE49E-A46E-4EA0-B1D6-E0FEB12C9AF0}" dt="2021-09-29T22:39:56.885" v="803" actId="1076"/>
          <ac:cxnSpMkLst>
            <pc:docMk/>
            <pc:sldMk cId="3735445235" sldId="486"/>
            <ac:cxnSpMk id="3" creationId="{B8AA634E-1351-4045-BBF8-80E7E897D4C2}"/>
          </ac:cxnSpMkLst>
        </pc:cxnChg>
        <pc:cxnChg chg="del mod">
          <ac:chgData name="Rohit J Kate" userId="6acfeb0a-1742-4fee-9ad0-3462b52b7fdf" providerId="ADAL" clId="{6D8FE49E-A46E-4EA0-B1D6-E0FEB12C9AF0}" dt="2021-09-29T22:39:06.158" v="723" actId="478"/>
          <ac:cxnSpMkLst>
            <pc:docMk/>
            <pc:sldMk cId="3735445235" sldId="486"/>
            <ac:cxnSpMk id="6" creationId="{55CB293D-5B71-4436-B9A9-DE007A8B6A9B}"/>
          </ac:cxnSpMkLst>
        </pc:cxnChg>
      </pc:sldChg>
      <pc:sldChg chg="modSp add mod ord">
        <pc:chgData name="Rohit J Kate" userId="6acfeb0a-1742-4fee-9ad0-3462b52b7fdf" providerId="ADAL" clId="{6D8FE49E-A46E-4EA0-B1D6-E0FEB12C9AF0}" dt="2021-09-29T22:43:17.225" v="980" actId="1076"/>
        <pc:sldMkLst>
          <pc:docMk/>
          <pc:sldMk cId="3134233184" sldId="487"/>
        </pc:sldMkLst>
        <pc:spChg chg="mod">
          <ac:chgData name="Rohit J Kate" userId="6acfeb0a-1742-4fee-9ad0-3462b52b7fdf" providerId="ADAL" clId="{6D8FE49E-A46E-4EA0-B1D6-E0FEB12C9AF0}" dt="2021-09-29T22:43:12.121" v="978" actId="1076"/>
          <ac:spMkLst>
            <pc:docMk/>
            <pc:sldMk cId="3134233184" sldId="487"/>
            <ac:spMk id="4" creationId="{2533765F-6FC3-4B0A-9604-65E2E5C2D548}"/>
          </ac:spMkLst>
        </pc:spChg>
        <pc:spChg chg="mod">
          <ac:chgData name="Rohit J Kate" userId="6acfeb0a-1742-4fee-9ad0-3462b52b7fdf" providerId="ADAL" clId="{6D8FE49E-A46E-4EA0-B1D6-E0FEB12C9AF0}" dt="2021-09-29T22:43:14.761" v="979" actId="1076"/>
          <ac:spMkLst>
            <pc:docMk/>
            <pc:sldMk cId="3134233184" sldId="487"/>
            <ac:spMk id="7" creationId="{ED087043-1D5C-4B3A-A519-C384B6096A1B}"/>
          </ac:spMkLst>
        </pc:spChg>
        <pc:spChg chg="mod">
          <ac:chgData name="Rohit J Kate" userId="6acfeb0a-1742-4fee-9ad0-3462b52b7fdf" providerId="ADAL" clId="{6D8FE49E-A46E-4EA0-B1D6-E0FEB12C9AF0}" dt="2021-09-29T22:43:08.811" v="977" actId="404"/>
          <ac:spMkLst>
            <pc:docMk/>
            <pc:sldMk cId="3134233184" sldId="487"/>
            <ac:spMk id="67587" creationId="{7F0F5C4E-84FD-4674-9C7D-07332D74C5AA}"/>
          </ac:spMkLst>
        </pc:spChg>
        <pc:spChg chg="mod">
          <ac:chgData name="Rohit J Kate" userId="6acfeb0a-1742-4fee-9ad0-3462b52b7fdf" providerId="ADAL" clId="{6D8FE49E-A46E-4EA0-B1D6-E0FEB12C9AF0}" dt="2021-09-29T22:43:00.180" v="975" actId="1076"/>
          <ac:spMkLst>
            <pc:docMk/>
            <pc:sldMk cId="3134233184" sldId="487"/>
            <ac:spMk id="67588" creationId="{B242FAB3-FF7C-4DDC-B98F-EE121AC7687A}"/>
          </ac:spMkLst>
        </pc:spChg>
        <pc:cxnChg chg="mod">
          <ac:chgData name="Rohit J Kate" userId="6acfeb0a-1742-4fee-9ad0-3462b52b7fdf" providerId="ADAL" clId="{6D8FE49E-A46E-4EA0-B1D6-E0FEB12C9AF0}" dt="2021-09-29T22:43:17.225" v="980" actId="1076"/>
          <ac:cxnSpMkLst>
            <pc:docMk/>
            <pc:sldMk cId="3134233184" sldId="487"/>
            <ac:cxnSpMk id="3" creationId="{B8AA634E-1351-4045-BBF8-80E7E897D4C2}"/>
          </ac:cxnSpMkLst>
        </pc:cxnChg>
        <pc:cxnChg chg="mod">
          <ac:chgData name="Rohit J Kate" userId="6acfeb0a-1742-4fee-9ad0-3462b52b7fdf" providerId="ADAL" clId="{6D8FE49E-A46E-4EA0-B1D6-E0FEB12C9AF0}" dt="2021-09-29T22:43:12.121" v="978" actId="1076"/>
          <ac:cxnSpMkLst>
            <pc:docMk/>
            <pc:sldMk cId="3134233184" sldId="487"/>
            <ac:cxnSpMk id="6" creationId="{55CB293D-5B71-4436-B9A9-DE007A8B6A9B}"/>
          </ac:cxnSpMkLst>
        </pc:cxnChg>
      </pc:sldChg>
      <pc:sldChg chg="addSp modSp add mod modNotesTx">
        <pc:chgData name="Rohit J Kate" userId="6acfeb0a-1742-4fee-9ad0-3462b52b7fdf" providerId="ADAL" clId="{6D8FE49E-A46E-4EA0-B1D6-E0FEB12C9AF0}" dt="2021-09-30T00:02:36.383" v="1544" actId="1076"/>
        <pc:sldMkLst>
          <pc:docMk/>
          <pc:sldMk cId="2050079678" sldId="488"/>
        </pc:sldMkLst>
        <pc:spChg chg="mod">
          <ac:chgData name="Rohit J Kate" userId="6acfeb0a-1742-4fee-9ad0-3462b52b7fdf" providerId="ADAL" clId="{6D8FE49E-A46E-4EA0-B1D6-E0FEB12C9AF0}" dt="2021-09-29T23:04:31.806" v="1338" actId="20577"/>
          <ac:spMkLst>
            <pc:docMk/>
            <pc:sldMk cId="2050079678" sldId="488"/>
            <ac:spMk id="2" creationId="{D9EC0238-57EF-4414-911D-C3D0A7B4308C}"/>
          </ac:spMkLst>
        </pc:spChg>
        <pc:spChg chg="mod">
          <ac:chgData name="Rohit J Kate" userId="6acfeb0a-1742-4fee-9ad0-3462b52b7fdf" providerId="ADAL" clId="{6D8FE49E-A46E-4EA0-B1D6-E0FEB12C9AF0}" dt="2021-09-29T23:07:40.958" v="1371" actId="20577"/>
          <ac:spMkLst>
            <pc:docMk/>
            <pc:sldMk cId="2050079678" sldId="488"/>
            <ac:spMk id="3" creationId="{7D7C0605-4B5A-493D-AD61-9966DD677BF9}"/>
          </ac:spMkLst>
        </pc:spChg>
        <pc:spChg chg="add mod">
          <ac:chgData name="Rohit J Kate" userId="6acfeb0a-1742-4fee-9ad0-3462b52b7fdf" providerId="ADAL" clId="{6D8FE49E-A46E-4EA0-B1D6-E0FEB12C9AF0}" dt="2021-09-30T00:02:36.383" v="1544" actId="1076"/>
          <ac:spMkLst>
            <pc:docMk/>
            <pc:sldMk cId="2050079678" sldId="488"/>
            <ac:spMk id="4" creationId="{3CD73855-B8FB-4B97-BA84-DF850F775F49}"/>
          </ac:spMkLst>
        </pc:spChg>
      </pc:sldChg>
      <pc:sldChg chg="add">
        <pc:chgData name="Rohit J Kate" userId="6acfeb0a-1742-4fee-9ad0-3462b52b7fdf" providerId="ADAL" clId="{6D8FE49E-A46E-4EA0-B1D6-E0FEB12C9AF0}" dt="2021-09-30T00:04:55.445" v="1545"/>
        <pc:sldMkLst>
          <pc:docMk/>
          <pc:sldMk cId="2947874082" sldId="489"/>
        </pc:sldMkLst>
      </pc:sldChg>
      <pc:sldChg chg="modSp add mod">
        <pc:chgData name="Rohit J Kate" userId="6acfeb0a-1742-4fee-9ad0-3462b52b7fdf" providerId="ADAL" clId="{6D8FE49E-A46E-4EA0-B1D6-E0FEB12C9AF0}" dt="2021-09-30T05:17:43.160" v="1917" actId="20577"/>
        <pc:sldMkLst>
          <pc:docMk/>
          <pc:sldMk cId="0" sldId="625"/>
        </pc:sldMkLst>
        <pc:spChg chg="mod">
          <ac:chgData name="Rohit J Kate" userId="6acfeb0a-1742-4fee-9ad0-3462b52b7fdf" providerId="ADAL" clId="{6D8FE49E-A46E-4EA0-B1D6-E0FEB12C9AF0}" dt="2021-09-30T05:17:43.160" v="1917" actId="20577"/>
          <ac:spMkLst>
            <pc:docMk/>
            <pc:sldMk cId="0" sldId="625"/>
            <ac:spMk id="95235" creationId="{54DD0EF8-6EBB-44B7-9E5F-D005E2BEE0F9}"/>
          </ac:spMkLst>
        </pc:spChg>
      </pc:sldChg>
      <pc:sldChg chg="modSp add mod">
        <pc:chgData name="Rohit J Kate" userId="6acfeb0a-1742-4fee-9ad0-3462b52b7fdf" providerId="ADAL" clId="{6D8FE49E-A46E-4EA0-B1D6-E0FEB12C9AF0}" dt="2021-09-30T05:17:47.090" v="1919" actId="20577"/>
        <pc:sldMkLst>
          <pc:docMk/>
          <pc:sldMk cId="0" sldId="626"/>
        </pc:sldMkLst>
        <pc:spChg chg="mod">
          <ac:chgData name="Rohit J Kate" userId="6acfeb0a-1742-4fee-9ad0-3462b52b7fdf" providerId="ADAL" clId="{6D8FE49E-A46E-4EA0-B1D6-E0FEB12C9AF0}" dt="2021-09-30T05:17:47.090" v="1919" actId="20577"/>
          <ac:spMkLst>
            <pc:docMk/>
            <pc:sldMk cId="0" sldId="626"/>
            <ac:spMk id="96259" creationId="{764A3859-D0A5-47B7-BD28-01D7CB81AC01}"/>
          </ac:spMkLst>
        </pc:spChg>
      </pc:sldChg>
      <pc:sldChg chg="modSp add mod">
        <pc:chgData name="Rohit J Kate" userId="6acfeb0a-1742-4fee-9ad0-3462b52b7fdf" providerId="ADAL" clId="{6D8FE49E-A46E-4EA0-B1D6-E0FEB12C9AF0}" dt="2021-09-30T05:17:49.730" v="1921" actId="20577"/>
        <pc:sldMkLst>
          <pc:docMk/>
          <pc:sldMk cId="0" sldId="627"/>
        </pc:sldMkLst>
        <pc:spChg chg="mod">
          <ac:chgData name="Rohit J Kate" userId="6acfeb0a-1742-4fee-9ad0-3462b52b7fdf" providerId="ADAL" clId="{6D8FE49E-A46E-4EA0-B1D6-E0FEB12C9AF0}" dt="2021-09-30T05:17:49.730" v="1921" actId="20577"/>
          <ac:spMkLst>
            <pc:docMk/>
            <pc:sldMk cId="0" sldId="627"/>
            <ac:spMk id="97283" creationId="{0619E002-73E5-4082-8C72-E0C627609EAA}"/>
          </ac:spMkLst>
        </pc:spChg>
      </pc:sldChg>
      <pc:sldChg chg="modSp add mod">
        <pc:chgData name="Rohit J Kate" userId="6acfeb0a-1742-4fee-9ad0-3462b52b7fdf" providerId="ADAL" clId="{6D8FE49E-A46E-4EA0-B1D6-E0FEB12C9AF0}" dt="2021-09-30T05:20:22.518" v="1959" actId="20577"/>
        <pc:sldMkLst>
          <pc:docMk/>
          <pc:sldMk cId="0" sldId="628"/>
        </pc:sldMkLst>
        <pc:spChg chg="mod">
          <ac:chgData name="Rohit J Kate" userId="6acfeb0a-1742-4fee-9ad0-3462b52b7fdf" providerId="ADAL" clId="{6D8FE49E-A46E-4EA0-B1D6-E0FEB12C9AF0}" dt="2021-09-30T05:20:22.518" v="1959" actId="20577"/>
          <ac:spMkLst>
            <pc:docMk/>
            <pc:sldMk cId="0" sldId="628"/>
            <ac:spMk id="98307" creationId="{75600DBF-ACAE-416F-94E3-8AC41A9D0836}"/>
          </ac:spMkLst>
        </pc:spChg>
      </pc:sldChg>
      <pc:sldMasterChg chg="del delSldLayout">
        <pc:chgData name="Rohit J Kate" userId="6acfeb0a-1742-4fee-9ad0-3462b52b7fdf" providerId="ADAL" clId="{6D8FE49E-A46E-4EA0-B1D6-E0FEB12C9AF0}" dt="2021-09-29T22:25:18.605" v="47" actId="47"/>
        <pc:sldMasterMkLst>
          <pc:docMk/>
          <pc:sldMasterMk cId="1022958525" sldId="2147483672"/>
        </pc:sldMasterMkLst>
        <pc:sldLayoutChg chg="del">
          <pc:chgData name="Rohit J Kate" userId="6acfeb0a-1742-4fee-9ad0-3462b52b7fdf" providerId="ADAL" clId="{6D8FE49E-A46E-4EA0-B1D6-E0FEB12C9AF0}" dt="2021-09-29T22:25:18.605" v="47" actId="47"/>
          <pc:sldLayoutMkLst>
            <pc:docMk/>
            <pc:sldMasterMk cId="1022958525" sldId="2147483672"/>
            <pc:sldLayoutMk cId="2208118335" sldId="2147483673"/>
          </pc:sldLayoutMkLst>
        </pc:sldLayoutChg>
        <pc:sldLayoutChg chg="del">
          <pc:chgData name="Rohit J Kate" userId="6acfeb0a-1742-4fee-9ad0-3462b52b7fdf" providerId="ADAL" clId="{6D8FE49E-A46E-4EA0-B1D6-E0FEB12C9AF0}" dt="2021-09-29T22:25:18.605" v="47" actId="47"/>
          <pc:sldLayoutMkLst>
            <pc:docMk/>
            <pc:sldMasterMk cId="1022958525" sldId="2147483672"/>
            <pc:sldLayoutMk cId="3622885182" sldId="2147483674"/>
          </pc:sldLayoutMkLst>
        </pc:sldLayoutChg>
        <pc:sldLayoutChg chg="del">
          <pc:chgData name="Rohit J Kate" userId="6acfeb0a-1742-4fee-9ad0-3462b52b7fdf" providerId="ADAL" clId="{6D8FE49E-A46E-4EA0-B1D6-E0FEB12C9AF0}" dt="2021-09-29T22:25:18.605" v="47" actId="47"/>
          <pc:sldLayoutMkLst>
            <pc:docMk/>
            <pc:sldMasterMk cId="1022958525" sldId="2147483672"/>
            <pc:sldLayoutMk cId="1839185252" sldId="2147483675"/>
          </pc:sldLayoutMkLst>
        </pc:sldLayoutChg>
        <pc:sldLayoutChg chg="del">
          <pc:chgData name="Rohit J Kate" userId="6acfeb0a-1742-4fee-9ad0-3462b52b7fdf" providerId="ADAL" clId="{6D8FE49E-A46E-4EA0-B1D6-E0FEB12C9AF0}" dt="2021-09-29T22:25:18.605" v="47" actId="47"/>
          <pc:sldLayoutMkLst>
            <pc:docMk/>
            <pc:sldMasterMk cId="1022958525" sldId="2147483672"/>
            <pc:sldLayoutMk cId="2176662779" sldId="2147483676"/>
          </pc:sldLayoutMkLst>
        </pc:sldLayoutChg>
        <pc:sldLayoutChg chg="del">
          <pc:chgData name="Rohit J Kate" userId="6acfeb0a-1742-4fee-9ad0-3462b52b7fdf" providerId="ADAL" clId="{6D8FE49E-A46E-4EA0-B1D6-E0FEB12C9AF0}" dt="2021-09-29T22:25:18.605" v="47" actId="47"/>
          <pc:sldLayoutMkLst>
            <pc:docMk/>
            <pc:sldMasterMk cId="1022958525" sldId="2147483672"/>
            <pc:sldLayoutMk cId="565837234" sldId="2147483677"/>
          </pc:sldLayoutMkLst>
        </pc:sldLayoutChg>
        <pc:sldLayoutChg chg="del">
          <pc:chgData name="Rohit J Kate" userId="6acfeb0a-1742-4fee-9ad0-3462b52b7fdf" providerId="ADAL" clId="{6D8FE49E-A46E-4EA0-B1D6-E0FEB12C9AF0}" dt="2021-09-29T22:25:18.605" v="47" actId="47"/>
          <pc:sldLayoutMkLst>
            <pc:docMk/>
            <pc:sldMasterMk cId="1022958525" sldId="2147483672"/>
            <pc:sldLayoutMk cId="849151124" sldId="2147483678"/>
          </pc:sldLayoutMkLst>
        </pc:sldLayoutChg>
        <pc:sldLayoutChg chg="del">
          <pc:chgData name="Rohit J Kate" userId="6acfeb0a-1742-4fee-9ad0-3462b52b7fdf" providerId="ADAL" clId="{6D8FE49E-A46E-4EA0-B1D6-E0FEB12C9AF0}" dt="2021-09-29T22:25:18.605" v="47" actId="47"/>
          <pc:sldLayoutMkLst>
            <pc:docMk/>
            <pc:sldMasterMk cId="1022958525" sldId="2147483672"/>
            <pc:sldLayoutMk cId="2615872327" sldId="2147483679"/>
          </pc:sldLayoutMkLst>
        </pc:sldLayoutChg>
        <pc:sldLayoutChg chg="del">
          <pc:chgData name="Rohit J Kate" userId="6acfeb0a-1742-4fee-9ad0-3462b52b7fdf" providerId="ADAL" clId="{6D8FE49E-A46E-4EA0-B1D6-E0FEB12C9AF0}" dt="2021-09-29T22:25:18.605" v="47" actId="47"/>
          <pc:sldLayoutMkLst>
            <pc:docMk/>
            <pc:sldMasterMk cId="1022958525" sldId="2147483672"/>
            <pc:sldLayoutMk cId="3144723494" sldId="2147483680"/>
          </pc:sldLayoutMkLst>
        </pc:sldLayoutChg>
        <pc:sldLayoutChg chg="del">
          <pc:chgData name="Rohit J Kate" userId="6acfeb0a-1742-4fee-9ad0-3462b52b7fdf" providerId="ADAL" clId="{6D8FE49E-A46E-4EA0-B1D6-E0FEB12C9AF0}" dt="2021-09-29T22:25:18.605" v="47" actId="47"/>
          <pc:sldLayoutMkLst>
            <pc:docMk/>
            <pc:sldMasterMk cId="1022958525" sldId="2147483672"/>
            <pc:sldLayoutMk cId="859590488" sldId="2147483681"/>
          </pc:sldLayoutMkLst>
        </pc:sldLayoutChg>
        <pc:sldLayoutChg chg="del">
          <pc:chgData name="Rohit J Kate" userId="6acfeb0a-1742-4fee-9ad0-3462b52b7fdf" providerId="ADAL" clId="{6D8FE49E-A46E-4EA0-B1D6-E0FEB12C9AF0}" dt="2021-09-29T22:25:18.605" v="47" actId="47"/>
          <pc:sldLayoutMkLst>
            <pc:docMk/>
            <pc:sldMasterMk cId="1022958525" sldId="2147483672"/>
            <pc:sldLayoutMk cId="1141554761" sldId="2147483682"/>
          </pc:sldLayoutMkLst>
        </pc:sldLayoutChg>
        <pc:sldLayoutChg chg="del">
          <pc:chgData name="Rohit J Kate" userId="6acfeb0a-1742-4fee-9ad0-3462b52b7fdf" providerId="ADAL" clId="{6D8FE49E-A46E-4EA0-B1D6-E0FEB12C9AF0}" dt="2021-09-29T22:25:18.605" v="47" actId="47"/>
          <pc:sldLayoutMkLst>
            <pc:docMk/>
            <pc:sldMasterMk cId="1022958525" sldId="2147483672"/>
            <pc:sldLayoutMk cId="70976108" sldId="2147483683"/>
          </pc:sldLayoutMkLst>
        </pc:sldLayoutChg>
        <pc:sldLayoutChg chg="del">
          <pc:chgData name="Rohit J Kate" userId="6acfeb0a-1742-4fee-9ad0-3462b52b7fdf" providerId="ADAL" clId="{6D8FE49E-A46E-4EA0-B1D6-E0FEB12C9AF0}" dt="2021-09-29T22:25:18.605" v="47" actId="47"/>
          <pc:sldLayoutMkLst>
            <pc:docMk/>
            <pc:sldMasterMk cId="1022958525" sldId="2147483672"/>
            <pc:sldLayoutMk cId="3314058044" sldId="2147483684"/>
          </pc:sldLayoutMkLst>
        </pc:sldLayoutChg>
      </pc:sldMasterChg>
    </pc:docChg>
  </pc:docChgLst>
  <pc:docChgLst>
    <pc:chgData name="Rohit J Kate" userId="6acfeb0a-1742-4fee-9ad0-3462b52b7fdf" providerId="ADAL" clId="{B99A7413-C238-4759-A08A-6946E8BF28CE}"/>
    <pc:docChg chg="undo custSel addSld delSld modSld delMainMaster">
      <pc:chgData name="Rohit J Kate" userId="6acfeb0a-1742-4fee-9ad0-3462b52b7fdf" providerId="ADAL" clId="{B99A7413-C238-4759-A08A-6946E8BF28CE}" dt="2021-09-21T17:43:59.642" v="667" actId="20577"/>
      <pc:docMkLst>
        <pc:docMk/>
      </pc:docMkLst>
      <pc:sldChg chg="modSp add mod">
        <pc:chgData name="Rohit J Kate" userId="6acfeb0a-1742-4fee-9ad0-3462b52b7fdf" providerId="ADAL" clId="{B99A7413-C238-4759-A08A-6946E8BF28CE}" dt="2021-09-20T20:58:38.901" v="49" actId="6549"/>
        <pc:sldMkLst>
          <pc:docMk/>
          <pc:sldMk cId="0" sldId="256"/>
        </pc:sldMkLst>
        <pc:spChg chg="mod">
          <ac:chgData name="Rohit J Kate" userId="6acfeb0a-1742-4fee-9ad0-3462b52b7fdf" providerId="ADAL" clId="{B99A7413-C238-4759-A08A-6946E8BF28CE}" dt="2021-09-20T20:58:38.901" v="49" actId="6549"/>
          <ac:spMkLst>
            <pc:docMk/>
            <pc:sldMk cId="0" sldId="256"/>
            <ac:spMk id="3" creationId="{ED88DE3F-3D1B-4278-BAA2-D09D51CD587D}"/>
          </ac:spMkLst>
        </pc:spChg>
      </pc:sldChg>
      <pc:sldChg chg="modSp add mod">
        <pc:chgData name="Rohit J Kate" userId="6acfeb0a-1742-4fee-9ad0-3462b52b7fdf" providerId="ADAL" clId="{B99A7413-C238-4759-A08A-6946E8BF28CE}" dt="2021-09-20T21:20:39.796" v="651" actId="20577"/>
        <pc:sldMkLst>
          <pc:docMk/>
          <pc:sldMk cId="0" sldId="311"/>
        </pc:sldMkLst>
        <pc:spChg chg="mod">
          <ac:chgData name="Rohit J Kate" userId="6acfeb0a-1742-4fee-9ad0-3462b52b7fdf" providerId="ADAL" clId="{B99A7413-C238-4759-A08A-6946E8BF28CE}" dt="2021-09-20T21:20:39.796" v="651" actId="20577"/>
          <ac:spMkLst>
            <pc:docMk/>
            <pc:sldMk cId="0" sldId="311"/>
            <ac:spMk id="3" creationId="{67079014-15DD-4BCE-9BC9-778127B5F2B0}"/>
          </ac:spMkLst>
        </pc:spChg>
      </pc:sldChg>
      <pc:sldChg chg="del">
        <pc:chgData name="Rohit J Kate" userId="6acfeb0a-1742-4fee-9ad0-3462b52b7fdf" providerId="ADAL" clId="{B99A7413-C238-4759-A08A-6946E8BF28CE}" dt="2021-09-20T20:58:22.151" v="2" actId="47"/>
        <pc:sldMkLst>
          <pc:docMk/>
          <pc:sldMk cId="0" sldId="361"/>
        </pc:sldMkLst>
      </pc:sldChg>
      <pc:sldChg chg="del">
        <pc:chgData name="Rohit J Kate" userId="6acfeb0a-1742-4fee-9ad0-3462b52b7fdf" providerId="ADAL" clId="{B99A7413-C238-4759-A08A-6946E8BF28CE}" dt="2021-09-20T21:21:48.584" v="653" actId="47"/>
        <pc:sldMkLst>
          <pc:docMk/>
          <pc:sldMk cId="0" sldId="386"/>
        </pc:sldMkLst>
      </pc:sldChg>
      <pc:sldChg chg="del">
        <pc:chgData name="Rohit J Kate" userId="6acfeb0a-1742-4fee-9ad0-3462b52b7fdf" providerId="ADAL" clId="{B99A7413-C238-4759-A08A-6946E8BF28CE}" dt="2021-09-20T21:21:51.435" v="655" actId="47"/>
        <pc:sldMkLst>
          <pc:docMk/>
          <pc:sldMk cId="0" sldId="388"/>
        </pc:sldMkLst>
      </pc:sldChg>
      <pc:sldChg chg="del">
        <pc:chgData name="Rohit J Kate" userId="6acfeb0a-1742-4fee-9ad0-3462b52b7fdf" providerId="ADAL" clId="{B99A7413-C238-4759-A08A-6946E8BF28CE}" dt="2021-09-20T21:21:53.811" v="657" actId="47"/>
        <pc:sldMkLst>
          <pc:docMk/>
          <pc:sldMk cId="0" sldId="390"/>
        </pc:sldMkLst>
      </pc:sldChg>
      <pc:sldChg chg="del">
        <pc:chgData name="Rohit J Kate" userId="6acfeb0a-1742-4fee-9ad0-3462b52b7fdf" providerId="ADAL" clId="{B99A7413-C238-4759-A08A-6946E8BF28CE}" dt="2021-09-20T21:21:54.967" v="658" actId="47"/>
        <pc:sldMkLst>
          <pc:docMk/>
          <pc:sldMk cId="0" sldId="391"/>
        </pc:sldMkLst>
      </pc:sldChg>
      <pc:sldChg chg="del">
        <pc:chgData name="Rohit J Kate" userId="6acfeb0a-1742-4fee-9ad0-3462b52b7fdf" providerId="ADAL" clId="{B99A7413-C238-4759-A08A-6946E8BF28CE}" dt="2021-09-20T20:58:18.650" v="1" actId="47"/>
        <pc:sldMkLst>
          <pc:docMk/>
          <pc:sldMk cId="0" sldId="405"/>
        </pc:sldMkLst>
      </pc:sldChg>
      <pc:sldChg chg="del">
        <pc:chgData name="Rohit J Kate" userId="6acfeb0a-1742-4fee-9ad0-3462b52b7fdf" providerId="ADAL" clId="{B99A7413-C238-4759-A08A-6946E8BF28CE}" dt="2021-09-20T21:21:49.891" v="654" actId="47"/>
        <pc:sldMkLst>
          <pc:docMk/>
          <pc:sldMk cId="0" sldId="410"/>
        </pc:sldMkLst>
      </pc:sldChg>
      <pc:sldChg chg="del">
        <pc:chgData name="Rohit J Kate" userId="6acfeb0a-1742-4fee-9ad0-3462b52b7fdf" providerId="ADAL" clId="{B99A7413-C238-4759-A08A-6946E8BF28CE}" dt="2021-09-20T21:21:52.576" v="656" actId="47"/>
        <pc:sldMkLst>
          <pc:docMk/>
          <pc:sldMk cId="0" sldId="412"/>
        </pc:sldMkLst>
      </pc:sldChg>
      <pc:sldChg chg="del">
        <pc:chgData name="Rohit J Kate" userId="6acfeb0a-1742-4fee-9ad0-3462b52b7fdf" providerId="ADAL" clId="{B99A7413-C238-4759-A08A-6946E8BF28CE}" dt="2021-09-20T21:21:46.593" v="652" actId="47"/>
        <pc:sldMkLst>
          <pc:docMk/>
          <pc:sldMk cId="506157912" sldId="422"/>
        </pc:sldMkLst>
      </pc:sldChg>
      <pc:sldChg chg="add">
        <pc:chgData name="Rohit J Kate" userId="6acfeb0a-1742-4fee-9ad0-3462b52b7fdf" providerId="ADAL" clId="{B99A7413-C238-4759-A08A-6946E8BF28CE}" dt="2021-09-20T21:22:59.702" v="660"/>
        <pc:sldMkLst>
          <pc:docMk/>
          <pc:sldMk cId="3334466322" sldId="428"/>
        </pc:sldMkLst>
      </pc:sldChg>
      <pc:sldChg chg="modSp mod">
        <pc:chgData name="Rohit J Kate" userId="6acfeb0a-1742-4fee-9ad0-3462b52b7fdf" providerId="ADAL" clId="{B99A7413-C238-4759-A08A-6946E8BF28CE}" dt="2021-09-21T17:43:59.642" v="667" actId="20577"/>
        <pc:sldMkLst>
          <pc:docMk/>
          <pc:sldMk cId="455718379" sldId="436"/>
        </pc:sldMkLst>
        <pc:spChg chg="mod">
          <ac:chgData name="Rohit J Kate" userId="6acfeb0a-1742-4fee-9ad0-3462b52b7fdf" providerId="ADAL" clId="{B99A7413-C238-4759-A08A-6946E8BF28CE}" dt="2021-09-21T17:43:59.642" v="667" actId="20577"/>
          <ac:spMkLst>
            <pc:docMk/>
            <pc:sldMk cId="455718379" sldId="436"/>
            <ac:spMk id="28675" creationId="{00000000-0000-0000-0000-000000000000}"/>
          </ac:spMkLst>
        </pc:spChg>
      </pc:sldChg>
      <pc:sldChg chg="add">
        <pc:chgData name="Rohit J Kate" userId="6acfeb0a-1742-4fee-9ad0-3462b52b7fdf" providerId="ADAL" clId="{B99A7413-C238-4759-A08A-6946E8BF28CE}" dt="2021-09-20T21:22:59.702" v="660"/>
        <pc:sldMkLst>
          <pc:docMk/>
          <pc:sldMk cId="1429693423" sldId="439"/>
        </pc:sldMkLst>
      </pc:sldChg>
      <pc:sldChg chg="add">
        <pc:chgData name="Rohit J Kate" userId="6acfeb0a-1742-4fee-9ad0-3462b52b7fdf" providerId="ADAL" clId="{B99A7413-C238-4759-A08A-6946E8BF28CE}" dt="2021-09-20T21:22:59.702" v="660"/>
        <pc:sldMkLst>
          <pc:docMk/>
          <pc:sldMk cId="2169746056" sldId="440"/>
        </pc:sldMkLst>
      </pc:sldChg>
      <pc:sldChg chg="add">
        <pc:chgData name="Rohit J Kate" userId="6acfeb0a-1742-4fee-9ad0-3462b52b7fdf" providerId="ADAL" clId="{B99A7413-C238-4759-A08A-6946E8BF28CE}" dt="2021-09-20T21:22:59.702" v="660"/>
        <pc:sldMkLst>
          <pc:docMk/>
          <pc:sldMk cId="2884307712" sldId="441"/>
        </pc:sldMkLst>
      </pc:sldChg>
      <pc:sldChg chg="del">
        <pc:chgData name="Rohit J Kate" userId="6acfeb0a-1742-4fee-9ad0-3462b52b7fdf" providerId="ADAL" clId="{B99A7413-C238-4759-A08A-6946E8BF28CE}" dt="2021-09-20T21:21:56.317" v="659" actId="47"/>
        <pc:sldMkLst>
          <pc:docMk/>
          <pc:sldMk cId="0" sldId="451"/>
        </pc:sldMkLst>
      </pc:sldChg>
      <pc:sldChg chg="add del">
        <pc:chgData name="Rohit J Kate" userId="6acfeb0a-1742-4fee-9ad0-3462b52b7fdf" providerId="ADAL" clId="{B99A7413-C238-4759-A08A-6946E8BF28CE}" dt="2021-09-20T21:27:57.812" v="663" actId="2696"/>
        <pc:sldMkLst>
          <pc:docMk/>
          <pc:sldMk cId="196300712" sldId="452"/>
        </pc:sldMkLst>
      </pc:sldChg>
      <pc:sldChg chg="add">
        <pc:chgData name="Rohit J Kate" userId="6acfeb0a-1742-4fee-9ad0-3462b52b7fdf" providerId="ADAL" clId="{B99A7413-C238-4759-A08A-6946E8BF28CE}" dt="2021-09-20T21:28:05.711" v="664"/>
        <pc:sldMkLst>
          <pc:docMk/>
          <pc:sldMk cId="3635655903" sldId="452"/>
        </pc:sldMkLst>
      </pc:sldChg>
      <pc:sldChg chg="add">
        <pc:chgData name="Rohit J Kate" userId="6acfeb0a-1742-4fee-9ad0-3462b52b7fdf" providerId="ADAL" clId="{B99A7413-C238-4759-A08A-6946E8BF28CE}" dt="2021-09-20T21:28:05.711" v="664"/>
        <pc:sldMkLst>
          <pc:docMk/>
          <pc:sldMk cId="1286299610" sldId="453"/>
        </pc:sldMkLst>
      </pc:sldChg>
      <pc:sldChg chg="add del">
        <pc:chgData name="Rohit J Kate" userId="6acfeb0a-1742-4fee-9ad0-3462b52b7fdf" providerId="ADAL" clId="{B99A7413-C238-4759-A08A-6946E8BF28CE}" dt="2021-09-20T21:27:57.812" v="663" actId="2696"/>
        <pc:sldMkLst>
          <pc:docMk/>
          <pc:sldMk cId="1858519225" sldId="453"/>
        </pc:sldMkLst>
      </pc:sldChg>
      <pc:sldChg chg="add del">
        <pc:chgData name="Rohit J Kate" userId="6acfeb0a-1742-4fee-9ad0-3462b52b7fdf" providerId="ADAL" clId="{B99A7413-C238-4759-A08A-6946E8BF28CE}" dt="2021-09-20T21:27:57.812" v="663" actId="2696"/>
        <pc:sldMkLst>
          <pc:docMk/>
          <pc:sldMk cId="223230054" sldId="454"/>
        </pc:sldMkLst>
      </pc:sldChg>
      <pc:sldChg chg="add">
        <pc:chgData name="Rohit J Kate" userId="6acfeb0a-1742-4fee-9ad0-3462b52b7fdf" providerId="ADAL" clId="{B99A7413-C238-4759-A08A-6946E8BF28CE}" dt="2021-09-20T21:28:05.711" v="664"/>
        <pc:sldMkLst>
          <pc:docMk/>
          <pc:sldMk cId="1065898600" sldId="454"/>
        </pc:sldMkLst>
      </pc:sldChg>
      <pc:sldChg chg="add">
        <pc:chgData name="Rohit J Kate" userId="6acfeb0a-1742-4fee-9ad0-3462b52b7fdf" providerId="ADAL" clId="{B99A7413-C238-4759-A08A-6946E8BF28CE}" dt="2021-09-20T21:23:44.073" v="661"/>
        <pc:sldMkLst>
          <pc:docMk/>
          <pc:sldMk cId="4219900108" sldId="455"/>
        </pc:sldMkLst>
      </pc:sldChg>
      <pc:sldChg chg="add">
        <pc:chgData name="Rohit J Kate" userId="6acfeb0a-1742-4fee-9ad0-3462b52b7fdf" providerId="ADAL" clId="{B99A7413-C238-4759-A08A-6946E8BF28CE}" dt="2021-09-20T21:23:44.073" v="661"/>
        <pc:sldMkLst>
          <pc:docMk/>
          <pc:sldMk cId="4040580323" sldId="456"/>
        </pc:sldMkLst>
      </pc:sldChg>
      <pc:sldChg chg="add">
        <pc:chgData name="Rohit J Kate" userId="6acfeb0a-1742-4fee-9ad0-3462b52b7fdf" providerId="ADAL" clId="{B99A7413-C238-4759-A08A-6946E8BF28CE}" dt="2021-09-20T21:23:44.073" v="661"/>
        <pc:sldMkLst>
          <pc:docMk/>
          <pc:sldMk cId="1194676706" sldId="457"/>
        </pc:sldMkLst>
      </pc:sldChg>
      <pc:sldChg chg="add">
        <pc:chgData name="Rohit J Kate" userId="6acfeb0a-1742-4fee-9ad0-3462b52b7fdf" providerId="ADAL" clId="{B99A7413-C238-4759-A08A-6946E8BF28CE}" dt="2021-09-20T21:27:45.538" v="662"/>
        <pc:sldMkLst>
          <pc:docMk/>
          <pc:sldMk cId="2961811218" sldId="459"/>
        </pc:sldMkLst>
      </pc:sldChg>
      <pc:sldMasterChg chg="del delSldLayout">
        <pc:chgData name="Rohit J Kate" userId="6acfeb0a-1742-4fee-9ad0-3462b52b7fdf" providerId="ADAL" clId="{B99A7413-C238-4759-A08A-6946E8BF28CE}" dt="2021-09-20T20:58:22.151" v="2" actId="47"/>
        <pc:sldMasterMkLst>
          <pc:docMk/>
          <pc:sldMasterMk cId="0" sldId="2147483660"/>
        </pc:sldMasterMkLst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1265538695" sldId="2147483672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128969959" sldId="2147483673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3074838483" sldId="2147483674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1055111966" sldId="2147483675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2432713837" sldId="2147483676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1271559664" sldId="2147483677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786925802" sldId="2147483678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2652231343" sldId="2147483679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2858821285" sldId="2147483680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3520992122" sldId="2147483681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3912378087" sldId="2147483682"/>
          </pc:sldLayoutMkLst>
        </pc:sldLayoutChg>
      </pc:sldMasterChg>
    </pc:docChg>
  </pc:docChgLst>
  <pc:docChgLst>
    <pc:chgData name="Rohit J Kate" userId="6acfeb0a-1742-4fee-9ad0-3462b52b7fdf" providerId="ADAL" clId="{1F06599E-CB87-4465-A048-C8A7AA100701}"/>
    <pc:docChg chg="undo redo custSel addSld delSld modSld sldOrd modMainMaster">
      <pc:chgData name="Rohit J Kate" userId="6acfeb0a-1742-4fee-9ad0-3462b52b7fdf" providerId="ADAL" clId="{1F06599E-CB87-4465-A048-C8A7AA100701}" dt="2023-12-13T16:36:19.406" v="5832" actId="20577"/>
      <pc:docMkLst>
        <pc:docMk/>
      </pc:docMkLst>
      <pc:sldChg chg="addSp delSp modSp mod">
        <pc:chgData name="Rohit J Kate" userId="6acfeb0a-1742-4fee-9ad0-3462b52b7fdf" providerId="ADAL" clId="{1F06599E-CB87-4465-A048-C8A7AA100701}" dt="2023-12-13T06:44:38.328" v="5546" actId="478"/>
        <pc:sldMkLst>
          <pc:docMk/>
          <pc:sldMk cId="0" sldId="256"/>
        </pc:sldMkLst>
        <pc:spChg chg="mod">
          <ac:chgData name="Rohit J Kate" userId="6acfeb0a-1742-4fee-9ad0-3462b52b7fdf" providerId="ADAL" clId="{1F06599E-CB87-4465-A048-C8A7AA100701}" dt="2023-12-11T04:15:48.957" v="2200" actId="1076"/>
          <ac:spMkLst>
            <pc:docMk/>
            <pc:sldMk cId="0" sldId="256"/>
            <ac:spMk id="3" creationId="{ED88DE3F-3D1B-4278-BAA2-D09D51CD587D}"/>
          </ac:spMkLst>
        </pc:spChg>
        <pc:spChg chg="del">
          <ac:chgData name="Rohit J Kate" userId="6acfeb0a-1742-4fee-9ad0-3462b52b7fdf" providerId="ADAL" clId="{1F06599E-CB87-4465-A048-C8A7AA100701}" dt="2023-12-11T02:01:58.426" v="0" actId="478"/>
          <ac:spMkLst>
            <pc:docMk/>
            <pc:sldMk cId="0" sldId="256"/>
            <ac:spMk id="4" creationId="{32848355-B5A3-4283-905F-4E1AD058CBCA}"/>
          </ac:spMkLst>
        </pc:spChg>
        <pc:spChg chg="add del mod">
          <ac:chgData name="Rohit J Kate" userId="6acfeb0a-1742-4fee-9ad0-3462b52b7fdf" providerId="ADAL" clId="{1F06599E-CB87-4465-A048-C8A7AA100701}" dt="2023-12-13T06:44:38.328" v="5546" actId="478"/>
          <ac:spMkLst>
            <pc:docMk/>
            <pc:sldMk cId="0" sldId="256"/>
            <ac:spMk id="5" creationId="{45805E69-465B-D268-10B0-FCBDE7CA802D}"/>
          </ac:spMkLst>
        </pc:spChg>
      </pc:sldChg>
      <pc:sldChg chg="modSp add del mod">
        <pc:chgData name="Rohit J Kate" userId="6acfeb0a-1742-4fee-9ad0-3462b52b7fdf" providerId="ADAL" clId="{1F06599E-CB87-4465-A048-C8A7AA100701}" dt="2023-12-11T03:47:04.963" v="1384" actId="20577"/>
        <pc:sldMkLst>
          <pc:docMk/>
          <pc:sldMk cId="3095641521" sldId="257"/>
        </pc:sldMkLst>
        <pc:spChg chg="mod">
          <ac:chgData name="Rohit J Kate" userId="6acfeb0a-1742-4fee-9ad0-3462b52b7fdf" providerId="ADAL" clId="{1F06599E-CB87-4465-A048-C8A7AA100701}" dt="2023-12-11T03:47:04.963" v="1384" actId="20577"/>
          <ac:spMkLst>
            <pc:docMk/>
            <pc:sldMk cId="3095641521" sldId="257"/>
            <ac:spMk id="3" creationId="{00000000-0000-0000-0000-000000000000}"/>
          </ac:spMkLst>
        </pc:spChg>
      </pc:sldChg>
      <pc:sldChg chg="add del">
        <pc:chgData name="Rohit J Kate" userId="6acfeb0a-1742-4fee-9ad0-3462b52b7fdf" providerId="ADAL" clId="{1F06599E-CB87-4465-A048-C8A7AA100701}" dt="2023-12-11T03:42:06.769" v="1280"/>
        <pc:sldMkLst>
          <pc:docMk/>
          <pc:sldMk cId="2381176306" sldId="258"/>
        </pc:sldMkLst>
      </pc:sldChg>
      <pc:sldChg chg="add del">
        <pc:chgData name="Rohit J Kate" userId="6acfeb0a-1742-4fee-9ad0-3462b52b7fdf" providerId="ADAL" clId="{1F06599E-CB87-4465-A048-C8A7AA100701}" dt="2023-12-11T03:42:06.769" v="1280"/>
        <pc:sldMkLst>
          <pc:docMk/>
          <pc:sldMk cId="1143771120" sldId="259"/>
        </pc:sldMkLst>
      </pc:sldChg>
      <pc:sldChg chg="add del">
        <pc:chgData name="Rohit J Kate" userId="6acfeb0a-1742-4fee-9ad0-3462b52b7fdf" providerId="ADAL" clId="{1F06599E-CB87-4465-A048-C8A7AA100701}" dt="2023-12-11T03:42:06.769" v="1280"/>
        <pc:sldMkLst>
          <pc:docMk/>
          <pc:sldMk cId="3776034965" sldId="260"/>
        </pc:sldMkLst>
      </pc:sldChg>
      <pc:sldChg chg="add del">
        <pc:chgData name="Rohit J Kate" userId="6acfeb0a-1742-4fee-9ad0-3462b52b7fdf" providerId="ADAL" clId="{1F06599E-CB87-4465-A048-C8A7AA100701}" dt="2023-12-11T03:42:06.769" v="1280"/>
        <pc:sldMkLst>
          <pc:docMk/>
          <pc:sldMk cId="1088309997" sldId="261"/>
        </pc:sldMkLst>
      </pc:sldChg>
      <pc:sldChg chg="add del">
        <pc:chgData name="Rohit J Kate" userId="6acfeb0a-1742-4fee-9ad0-3462b52b7fdf" providerId="ADAL" clId="{1F06599E-CB87-4465-A048-C8A7AA100701}" dt="2023-12-11T03:42:06.769" v="1280"/>
        <pc:sldMkLst>
          <pc:docMk/>
          <pc:sldMk cId="2411079145" sldId="262"/>
        </pc:sldMkLst>
      </pc:sldChg>
      <pc:sldChg chg="add del">
        <pc:chgData name="Rohit J Kate" userId="6acfeb0a-1742-4fee-9ad0-3462b52b7fdf" providerId="ADAL" clId="{1F06599E-CB87-4465-A048-C8A7AA100701}" dt="2023-12-11T03:42:06.769" v="1280"/>
        <pc:sldMkLst>
          <pc:docMk/>
          <pc:sldMk cId="1390979011" sldId="263"/>
        </pc:sldMkLst>
      </pc:sldChg>
      <pc:sldChg chg="add del">
        <pc:chgData name="Rohit J Kate" userId="6acfeb0a-1742-4fee-9ad0-3462b52b7fdf" providerId="ADAL" clId="{1F06599E-CB87-4465-A048-C8A7AA100701}" dt="2023-12-11T03:42:06.769" v="1280"/>
        <pc:sldMkLst>
          <pc:docMk/>
          <pc:sldMk cId="3077427743" sldId="264"/>
        </pc:sldMkLst>
      </pc:sldChg>
      <pc:sldChg chg="add del">
        <pc:chgData name="Rohit J Kate" userId="6acfeb0a-1742-4fee-9ad0-3462b52b7fdf" providerId="ADAL" clId="{1F06599E-CB87-4465-A048-C8A7AA100701}" dt="2023-12-11T03:42:06.769" v="1280"/>
        <pc:sldMkLst>
          <pc:docMk/>
          <pc:sldMk cId="2836425898" sldId="265"/>
        </pc:sldMkLst>
      </pc:sldChg>
      <pc:sldChg chg="add del">
        <pc:chgData name="Rohit J Kate" userId="6acfeb0a-1742-4fee-9ad0-3462b52b7fdf" providerId="ADAL" clId="{1F06599E-CB87-4465-A048-C8A7AA100701}" dt="2023-12-11T03:42:06.769" v="1280"/>
        <pc:sldMkLst>
          <pc:docMk/>
          <pc:sldMk cId="1950513021" sldId="266"/>
        </pc:sldMkLst>
      </pc:sldChg>
      <pc:sldChg chg="modSp add del mod">
        <pc:chgData name="Rohit J Kate" userId="6acfeb0a-1742-4fee-9ad0-3462b52b7fdf" providerId="ADAL" clId="{1F06599E-CB87-4465-A048-C8A7AA100701}" dt="2023-12-11T03:54:43.883" v="1913" actId="20577"/>
        <pc:sldMkLst>
          <pc:docMk/>
          <pc:sldMk cId="330130118" sldId="267"/>
        </pc:sldMkLst>
        <pc:spChg chg="mod">
          <ac:chgData name="Rohit J Kate" userId="6acfeb0a-1742-4fee-9ad0-3462b52b7fdf" providerId="ADAL" clId="{1F06599E-CB87-4465-A048-C8A7AA100701}" dt="2023-12-11T03:54:43.883" v="1913" actId="20577"/>
          <ac:spMkLst>
            <pc:docMk/>
            <pc:sldMk cId="330130118" sldId="267"/>
            <ac:spMk id="3" creationId="{00000000-0000-0000-0000-000000000000}"/>
          </ac:spMkLst>
        </pc:spChg>
      </pc:sldChg>
      <pc:sldChg chg="addSp modSp add del mod">
        <pc:chgData name="Rohit J Kate" userId="6acfeb0a-1742-4fee-9ad0-3462b52b7fdf" providerId="ADAL" clId="{1F06599E-CB87-4465-A048-C8A7AA100701}" dt="2023-12-13T03:50:04.876" v="4059" actId="47"/>
        <pc:sldMkLst>
          <pc:docMk/>
          <pc:sldMk cId="792204683" sldId="268"/>
        </pc:sldMkLst>
        <pc:spChg chg="mod">
          <ac:chgData name="Rohit J Kate" userId="6acfeb0a-1742-4fee-9ad0-3462b52b7fdf" providerId="ADAL" clId="{1F06599E-CB87-4465-A048-C8A7AA100701}" dt="2023-12-11T03:55:01.760" v="1914" actId="20577"/>
          <ac:spMkLst>
            <pc:docMk/>
            <pc:sldMk cId="792204683" sldId="268"/>
            <ac:spMk id="3" creationId="{00000000-0000-0000-0000-000000000000}"/>
          </ac:spMkLst>
        </pc:spChg>
        <pc:spChg chg="add mod">
          <ac:chgData name="Rohit J Kate" userId="6acfeb0a-1742-4fee-9ad0-3462b52b7fdf" providerId="ADAL" clId="{1F06599E-CB87-4465-A048-C8A7AA100701}" dt="2023-12-11T19:01:00.587" v="3150" actId="208"/>
          <ac:spMkLst>
            <pc:docMk/>
            <pc:sldMk cId="792204683" sldId="268"/>
            <ac:spMk id="6" creationId="{3720B7B2-3F2D-D007-CDF3-94C8E42B9F34}"/>
          </ac:spMkLst>
        </pc:spChg>
      </pc:sldChg>
      <pc:sldChg chg="add del">
        <pc:chgData name="Rohit J Kate" userId="6acfeb0a-1742-4fee-9ad0-3462b52b7fdf" providerId="ADAL" clId="{1F06599E-CB87-4465-A048-C8A7AA100701}" dt="2023-12-11T03:56:54.904" v="1915" actId="47"/>
        <pc:sldMkLst>
          <pc:docMk/>
          <pc:sldMk cId="132604413" sldId="269"/>
        </pc:sldMkLst>
      </pc:sldChg>
      <pc:sldChg chg="modSp add del mod">
        <pc:chgData name="Rohit J Kate" userId="6acfeb0a-1742-4fee-9ad0-3462b52b7fdf" providerId="ADAL" clId="{1F06599E-CB87-4465-A048-C8A7AA100701}" dt="2023-12-13T04:12:20.765" v="4590" actId="47"/>
        <pc:sldMkLst>
          <pc:docMk/>
          <pc:sldMk cId="2225042168" sldId="270"/>
        </pc:sldMkLst>
        <pc:picChg chg="mod">
          <ac:chgData name="Rohit J Kate" userId="6acfeb0a-1742-4fee-9ad0-3462b52b7fdf" providerId="ADAL" clId="{1F06599E-CB87-4465-A048-C8A7AA100701}" dt="2023-12-11T19:02:06.025" v="3194" actId="1076"/>
          <ac:picMkLst>
            <pc:docMk/>
            <pc:sldMk cId="2225042168" sldId="270"/>
            <ac:picMk id="5" creationId="{00000000-0000-0000-0000-000000000000}"/>
          </ac:picMkLst>
        </pc:picChg>
      </pc:sldChg>
      <pc:sldChg chg="addSp delSp modSp add del mod">
        <pc:chgData name="Rohit J Kate" userId="6acfeb0a-1742-4fee-9ad0-3462b52b7fdf" providerId="ADAL" clId="{1F06599E-CB87-4465-A048-C8A7AA100701}" dt="2023-12-13T06:36:47.940" v="5380" actId="1076"/>
        <pc:sldMkLst>
          <pc:docMk/>
          <pc:sldMk cId="3231400504" sldId="271"/>
        </pc:sldMkLst>
        <pc:spChg chg="add mod">
          <ac:chgData name="Rohit J Kate" userId="6acfeb0a-1742-4fee-9ad0-3462b52b7fdf" providerId="ADAL" clId="{1F06599E-CB87-4465-A048-C8A7AA100701}" dt="2023-12-13T06:36:47.940" v="5380" actId="1076"/>
          <ac:spMkLst>
            <pc:docMk/>
            <pc:sldMk cId="3231400504" sldId="271"/>
            <ac:spMk id="3" creationId="{F5F7A586-F7BF-B745-3841-627E23303B60}"/>
          </ac:spMkLst>
        </pc:spChg>
        <pc:spChg chg="add del">
          <ac:chgData name="Rohit J Kate" userId="6acfeb0a-1742-4fee-9ad0-3462b52b7fdf" providerId="ADAL" clId="{1F06599E-CB87-4465-A048-C8A7AA100701}" dt="2023-12-13T03:52:17.930" v="4079" actId="478"/>
          <ac:spMkLst>
            <pc:docMk/>
            <pc:sldMk cId="3231400504" sldId="271"/>
            <ac:spMk id="8" creationId="{00000000-0000-0000-0000-000000000000}"/>
          </ac:spMkLst>
        </pc:spChg>
      </pc:sldChg>
      <pc:sldChg chg="addSp delSp modSp add del mod">
        <pc:chgData name="Rohit J Kate" userId="6acfeb0a-1742-4fee-9ad0-3462b52b7fdf" providerId="ADAL" clId="{1F06599E-CB87-4465-A048-C8A7AA100701}" dt="2023-12-13T03:52:17.458" v="4078" actId="20577"/>
        <pc:sldMkLst>
          <pc:docMk/>
          <pc:sldMk cId="2128282784" sldId="272"/>
        </pc:sldMkLst>
        <pc:spChg chg="add del mod">
          <ac:chgData name="Rohit J Kate" userId="6acfeb0a-1742-4fee-9ad0-3462b52b7fdf" providerId="ADAL" clId="{1F06599E-CB87-4465-A048-C8A7AA100701}" dt="2023-12-13T03:52:17.458" v="4078" actId="20577"/>
          <ac:spMkLst>
            <pc:docMk/>
            <pc:sldMk cId="2128282784" sldId="272"/>
            <ac:spMk id="8" creationId="{00000000-0000-0000-0000-000000000000}"/>
          </ac:spMkLst>
        </pc:spChg>
      </pc:sldChg>
      <pc:sldChg chg="addSp delSp add del mod">
        <pc:chgData name="Rohit J Kate" userId="6acfeb0a-1742-4fee-9ad0-3462b52b7fdf" providerId="ADAL" clId="{1F06599E-CB87-4465-A048-C8A7AA100701}" dt="2023-12-13T03:52:16.421" v="4076" actId="478"/>
        <pc:sldMkLst>
          <pc:docMk/>
          <pc:sldMk cId="3298031826" sldId="273"/>
        </pc:sldMkLst>
        <pc:spChg chg="add del">
          <ac:chgData name="Rohit J Kate" userId="6acfeb0a-1742-4fee-9ad0-3462b52b7fdf" providerId="ADAL" clId="{1F06599E-CB87-4465-A048-C8A7AA100701}" dt="2023-12-13T03:52:16.421" v="4076" actId="478"/>
          <ac:spMkLst>
            <pc:docMk/>
            <pc:sldMk cId="3298031826" sldId="273"/>
            <ac:spMk id="8" creationId="{00000000-0000-0000-0000-000000000000}"/>
          </ac:spMkLst>
        </pc:spChg>
      </pc:sldChg>
      <pc:sldChg chg="addSp delSp add del mod">
        <pc:chgData name="Rohit J Kate" userId="6acfeb0a-1742-4fee-9ad0-3462b52b7fdf" providerId="ADAL" clId="{1F06599E-CB87-4465-A048-C8A7AA100701}" dt="2023-12-13T03:52:15.766" v="4075" actId="478"/>
        <pc:sldMkLst>
          <pc:docMk/>
          <pc:sldMk cId="4031205302" sldId="274"/>
        </pc:sldMkLst>
        <pc:spChg chg="add del">
          <ac:chgData name="Rohit J Kate" userId="6acfeb0a-1742-4fee-9ad0-3462b52b7fdf" providerId="ADAL" clId="{1F06599E-CB87-4465-A048-C8A7AA100701}" dt="2023-12-13T03:52:15.766" v="4075" actId="478"/>
          <ac:spMkLst>
            <pc:docMk/>
            <pc:sldMk cId="4031205302" sldId="274"/>
            <ac:spMk id="8" creationId="{00000000-0000-0000-0000-000000000000}"/>
          </ac:spMkLst>
        </pc:spChg>
      </pc:sldChg>
      <pc:sldChg chg="addSp delSp add del mod">
        <pc:chgData name="Rohit J Kate" userId="6acfeb0a-1742-4fee-9ad0-3462b52b7fdf" providerId="ADAL" clId="{1F06599E-CB87-4465-A048-C8A7AA100701}" dt="2023-12-13T03:52:15.178" v="4074" actId="478"/>
        <pc:sldMkLst>
          <pc:docMk/>
          <pc:sldMk cId="1395133371" sldId="275"/>
        </pc:sldMkLst>
        <pc:spChg chg="add del">
          <ac:chgData name="Rohit J Kate" userId="6acfeb0a-1742-4fee-9ad0-3462b52b7fdf" providerId="ADAL" clId="{1F06599E-CB87-4465-A048-C8A7AA100701}" dt="2023-12-13T03:52:15.178" v="4074" actId="478"/>
          <ac:spMkLst>
            <pc:docMk/>
            <pc:sldMk cId="1395133371" sldId="275"/>
            <ac:spMk id="8" creationId="{00000000-0000-0000-0000-000000000000}"/>
          </ac:spMkLst>
        </pc:spChg>
      </pc:sldChg>
      <pc:sldChg chg="addSp delSp add del mod">
        <pc:chgData name="Rohit J Kate" userId="6acfeb0a-1742-4fee-9ad0-3462b52b7fdf" providerId="ADAL" clId="{1F06599E-CB87-4465-A048-C8A7AA100701}" dt="2023-12-13T03:52:13.272" v="4073" actId="478"/>
        <pc:sldMkLst>
          <pc:docMk/>
          <pc:sldMk cId="1111750784" sldId="276"/>
        </pc:sldMkLst>
        <pc:spChg chg="add del">
          <ac:chgData name="Rohit J Kate" userId="6acfeb0a-1742-4fee-9ad0-3462b52b7fdf" providerId="ADAL" clId="{1F06599E-CB87-4465-A048-C8A7AA100701}" dt="2023-12-13T03:52:13.272" v="4073" actId="478"/>
          <ac:spMkLst>
            <pc:docMk/>
            <pc:sldMk cId="1111750784" sldId="276"/>
            <ac:spMk id="8" creationId="{00000000-0000-0000-0000-000000000000}"/>
          </ac:spMkLst>
        </pc:spChg>
      </pc:sldChg>
      <pc:sldChg chg="addSp delSp add del mod">
        <pc:chgData name="Rohit J Kate" userId="6acfeb0a-1742-4fee-9ad0-3462b52b7fdf" providerId="ADAL" clId="{1F06599E-CB87-4465-A048-C8A7AA100701}" dt="2023-12-13T03:52:12.925" v="4072" actId="478"/>
        <pc:sldMkLst>
          <pc:docMk/>
          <pc:sldMk cId="3790721659" sldId="277"/>
        </pc:sldMkLst>
        <pc:spChg chg="add del">
          <ac:chgData name="Rohit J Kate" userId="6acfeb0a-1742-4fee-9ad0-3462b52b7fdf" providerId="ADAL" clId="{1F06599E-CB87-4465-A048-C8A7AA100701}" dt="2023-12-13T03:52:12.925" v="4072" actId="478"/>
          <ac:spMkLst>
            <pc:docMk/>
            <pc:sldMk cId="3790721659" sldId="277"/>
            <ac:spMk id="8" creationId="{00000000-0000-0000-0000-000000000000}"/>
          </ac:spMkLst>
        </pc:spChg>
      </pc:sldChg>
      <pc:sldChg chg="addSp delSp modSp add del mod">
        <pc:chgData name="Rohit J Kate" userId="6acfeb0a-1742-4fee-9ad0-3462b52b7fdf" providerId="ADAL" clId="{1F06599E-CB87-4465-A048-C8A7AA100701}" dt="2023-12-13T05:25:37.366" v="5181" actId="20577"/>
        <pc:sldMkLst>
          <pc:docMk/>
          <pc:sldMk cId="3001027193" sldId="278"/>
        </pc:sldMkLst>
        <pc:spChg chg="add del">
          <ac:chgData name="Rohit J Kate" userId="6acfeb0a-1742-4fee-9ad0-3462b52b7fdf" providerId="ADAL" clId="{1F06599E-CB87-4465-A048-C8A7AA100701}" dt="2023-12-13T03:52:12.595" v="4071" actId="478"/>
          <ac:spMkLst>
            <pc:docMk/>
            <pc:sldMk cId="3001027193" sldId="278"/>
            <ac:spMk id="8" creationId="{00000000-0000-0000-0000-000000000000}"/>
          </ac:spMkLst>
        </pc:spChg>
        <pc:spChg chg="mod">
          <ac:chgData name="Rohit J Kate" userId="6acfeb0a-1742-4fee-9ad0-3462b52b7fdf" providerId="ADAL" clId="{1F06599E-CB87-4465-A048-C8A7AA100701}" dt="2023-12-13T05:25:34.226" v="5180" actId="20577"/>
          <ac:spMkLst>
            <pc:docMk/>
            <pc:sldMk cId="3001027193" sldId="278"/>
            <ac:spMk id="9" creationId="{00000000-0000-0000-0000-000000000000}"/>
          </ac:spMkLst>
        </pc:spChg>
        <pc:spChg chg="mod">
          <ac:chgData name="Rohit J Kate" userId="6acfeb0a-1742-4fee-9ad0-3462b52b7fdf" providerId="ADAL" clId="{1F06599E-CB87-4465-A048-C8A7AA100701}" dt="2023-12-13T05:25:37.366" v="5181" actId="20577"/>
          <ac:spMkLst>
            <pc:docMk/>
            <pc:sldMk cId="3001027193" sldId="278"/>
            <ac:spMk id="13" creationId="{00000000-0000-0000-0000-000000000000}"/>
          </ac:spMkLst>
        </pc:spChg>
      </pc:sldChg>
      <pc:sldChg chg="addSp delSp modSp add del mod">
        <pc:chgData name="Rohit J Kate" userId="6acfeb0a-1742-4fee-9ad0-3462b52b7fdf" providerId="ADAL" clId="{1F06599E-CB87-4465-A048-C8A7AA100701}" dt="2023-12-13T05:25:43.384" v="5182" actId="20577"/>
        <pc:sldMkLst>
          <pc:docMk/>
          <pc:sldMk cId="57910294" sldId="279"/>
        </pc:sldMkLst>
        <pc:spChg chg="add del">
          <ac:chgData name="Rohit J Kate" userId="6acfeb0a-1742-4fee-9ad0-3462b52b7fdf" providerId="ADAL" clId="{1F06599E-CB87-4465-A048-C8A7AA100701}" dt="2023-12-13T03:52:12.219" v="4070" actId="478"/>
          <ac:spMkLst>
            <pc:docMk/>
            <pc:sldMk cId="57910294" sldId="279"/>
            <ac:spMk id="8" creationId="{00000000-0000-0000-0000-000000000000}"/>
          </ac:spMkLst>
        </pc:spChg>
        <pc:spChg chg="mod">
          <ac:chgData name="Rohit J Kate" userId="6acfeb0a-1742-4fee-9ad0-3462b52b7fdf" providerId="ADAL" clId="{1F06599E-CB87-4465-A048-C8A7AA100701}" dt="2023-12-13T05:25:43.384" v="5182" actId="20577"/>
          <ac:spMkLst>
            <pc:docMk/>
            <pc:sldMk cId="57910294" sldId="279"/>
            <ac:spMk id="13" creationId="{00000000-0000-0000-0000-000000000000}"/>
          </ac:spMkLst>
        </pc:spChg>
      </pc:sldChg>
      <pc:sldChg chg="add del">
        <pc:chgData name="Rohit J Kate" userId="6acfeb0a-1742-4fee-9ad0-3462b52b7fdf" providerId="ADAL" clId="{1F06599E-CB87-4465-A048-C8A7AA100701}" dt="2023-12-11T04:00:18.241" v="1916" actId="47"/>
        <pc:sldMkLst>
          <pc:docMk/>
          <pc:sldMk cId="1648772217" sldId="280"/>
        </pc:sldMkLst>
      </pc:sldChg>
      <pc:sldChg chg="add del">
        <pc:chgData name="Rohit J Kate" userId="6acfeb0a-1742-4fee-9ad0-3462b52b7fdf" providerId="ADAL" clId="{1F06599E-CB87-4465-A048-C8A7AA100701}" dt="2023-12-11T04:00:18.241" v="1916" actId="47"/>
        <pc:sldMkLst>
          <pc:docMk/>
          <pc:sldMk cId="864098247" sldId="281"/>
        </pc:sldMkLst>
      </pc:sldChg>
      <pc:sldChg chg="add del">
        <pc:chgData name="Rohit J Kate" userId="6acfeb0a-1742-4fee-9ad0-3462b52b7fdf" providerId="ADAL" clId="{1F06599E-CB87-4465-A048-C8A7AA100701}" dt="2023-12-11T04:00:18.241" v="1916" actId="47"/>
        <pc:sldMkLst>
          <pc:docMk/>
          <pc:sldMk cId="286285055" sldId="282"/>
        </pc:sldMkLst>
      </pc:sldChg>
      <pc:sldChg chg="add del">
        <pc:chgData name="Rohit J Kate" userId="6acfeb0a-1742-4fee-9ad0-3462b52b7fdf" providerId="ADAL" clId="{1F06599E-CB87-4465-A048-C8A7AA100701}" dt="2023-12-11T04:00:18.241" v="1916" actId="47"/>
        <pc:sldMkLst>
          <pc:docMk/>
          <pc:sldMk cId="560513869" sldId="283"/>
        </pc:sldMkLst>
      </pc:sldChg>
      <pc:sldChg chg="add del">
        <pc:chgData name="Rohit J Kate" userId="6acfeb0a-1742-4fee-9ad0-3462b52b7fdf" providerId="ADAL" clId="{1F06599E-CB87-4465-A048-C8A7AA100701}" dt="2023-12-11T04:00:18.241" v="1916" actId="47"/>
        <pc:sldMkLst>
          <pc:docMk/>
          <pc:sldMk cId="2244432890" sldId="284"/>
        </pc:sldMkLst>
      </pc:sldChg>
      <pc:sldChg chg="modSp add del mod">
        <pc:chgData name="Rohit J Kate" userId="6acfeb0a-1742-4fee-9ad0-3462b52b7fdf" providerId="ADAL" clId="{1F06599E-CB87-4465-A048-C8A7AA100701}" dt="2023-12-13T05:33:58.090" v="5309" actId="20577"/>
        <pc:sldMkLst>
          <pc:docMk/>
          <pc:sldMk cId="2133279004" sldId="285"/>
        </pc:sldMkLst>
        <pc:spChg chg="mod">
          <ac:chgData name="Rohit J Kate" userId="6acfeb0a-1742-4fee-9ad0-3462b52b7fdf" providerId="ADAL" clId="{1F06599E-CB87-4465-A048-C8A7AA100701}" dt="2023-12-13T05:33:58.090" v="5309" actId="20577"/>
          <ac:spMkLst>
            <pc:docMk/>
            <pc:sldMk cId="2133279004" sldId="285"/>
            <ac:spMk id="3" creationId="{00000000-0000-0000-0000-000000000000}"/>
          </ac:spMkLst>
        </pc:spChg>
      </pc:sldChg>
      <pc:sldChg chg="modSp add del mod">
        <pc:chgData name="Rohit J Kate" userId="6acfeb0a-1742-4fee-9ad0-3462b52b7fdf" providerId="ADAL" clId="{1F06599E-CB87-4465-A048-C8A7AA100701}" dt="2023-12-13T04:18:53.818" v="4837" actId="20577"/>
        <pc:sldMkLst>
          <pc:docMk/>
          <pc:sldMk cId="50393131" sldId="286"/>
        </pc:sldMkLst>
        <pc:spChg chg="mod">
          <ac:chgData name="Rohit J Kate" userId="6acfeb0a-1742-4fee-9ad0-3462b52b7fdf" providerId="ADAL" clId="{1F06599E-CB87-4465-A048-C8A7AA100701}" dt="2023-12-13T04:13:32.237" v="4591" actId="6549"/>
          <ac:spMkLst>
            <pc:docMk/>
            <pc:sldMk cId="50393131" sldId="286"/>
            <ac:spMk id="2" creationId="{00000000-0000-0000-0000-000000000000}"/>
          </ac:spMkLst>
        </pc:spChg>
        <pc:spChg chg="mod">
          <ac:chgData name="Rohit J Kate" userId="6acfeb0a-1742-4fee-9ad0-3462b52b7fdf" providerId="ADAL" clId="{1F06599E-CB87-4465-A048-C8A7AA100701}" dt="2023-12-13T04:18:53.818" v="4837" actId="20577"/>
          <ac:spMkLst>
            <pc:docMk/>
            <pc:sldMk cId="50393131" sldId="286"/>
            <ac:spMk id="3" creationId="{00000000-0000-0000-0000-000000000000}"/>
          </ac:spMkLst>
        </pc:spChg>
      </pc:sldChg>
      <pc:sldChg chg="add del">
        <pc:chgData name="Rohit J Kate" userId="6acfeb0a-1742-4fee-9ad0-3462b52b7fdf" providerId="ADAL" clId="{1F06599E-CB87-4465-A048-C8A7AA100701}" dt="2023-12-11T04:01:27.510" v="1923" actId="47"/>
        <pc:sldMkLst>
          <pc:docMk/>
          <pc:sldMk cId="1860562695" sldId="287"/>
        </pc:sldMkLst>
      </pc:sldChg>
      <pc:sldChg chg="addSp delSp modSp new mod modAnim">
        <pc:chgData name="Rohit J Kate" userId="6acfeb0a-1742-4fee-9ad0-3462b52b7fdf" providerId="ADAL" clId="{1F06599E-CB87-4465-A048-C8A7AA100701}" dt="2023-12-13T05:25:15.672" v="5179" actId="20577"/>
        <pc:sldMkLst>
          <pc:docMk/>
          <pc:sldMk cId="4157578203" sldId="287"/>
        </pc:sldMkLst>
        <pc:spChg chg="mod">
          <ac:chgData name="Rohit J Kate" userId="6acfeb0a-1742-4fee-9ad0-3462b52b7fdf" providerId="ADAL" clId="{1F06599E-CB87-4465-A048-C8A7AA100701}" dt="2023-12-13T02:39:45.426" v="3228" actId="20577"/>
          <ac:spMkLst>
            <pc:docMk/>
            <pc:sldMk cId="4157578203" sldId="287"/>
            <ac:spMk id="2" creationId="{95B65F0C-41E2-1991-4B4A-F2A6896D9E86}"/>
          </ac:spMkLst>
        </pc:spChg>
        <pc:spChg chg="mod">
          <ac:chgData name="Rohit J Kate" userId="6acfeb0a-1742-4fee-9ad0-3462b52b7fdf" providerId="ADAL" clId="{1F06599E-CB87-4465-A048-C8A7AA100701}" dt="2023-12-13T02:48:56.714" v="3328" actId="20577"/>
          <ac:spMkLst>
            <pc:docMk/>
            <pc:sldMk cId="4157578203" sldId="287"/>
            <ac:spMk id="3" creationId="{9712B5B0-73DC-2713-59BE-85B8A63E6C07}"/>
          </ac:spMkLst>
        </pc:spChg>
        <pc:spChg chg="add mod">
          <ac:chgData name="Rohit J Kate" userId="6acfeb0a-1742-4fee-9ad0-3462b52b7fdf" providerId="ADAL" clId="{1F06599E-CB87-4465-A048-C8A7AA100701}" dt="2023-12-13T03:05:55.618" v="3578" actId="1037"/>
          <ac:spMkLst>
            <pc:docMk/>
            <pc:sldMk cId="4157578203" sldId="287"/>
            <ac:spMk id="4" creationId="{6C249C91-C001-8353-99D8-D19D7A1E574E}"/>
          </ac:spMkLst>
        </pc:spChg>
        <pc:spChg chg="add mod">
          <ac:chgData name="Rohit J Kate" userId="6acfeb0a-1742-4fee-9ad0-3462b52b7fdf" providerId="ADAL" clId="{1F06599E-CB87-4465-A048-C8A7AA100701}" dt="2023-12-13T03:05:55.618" v="3578" actId="1037"/>
          <ac:spMkLst>
            <pc:docMk/>
            <pc:sldMk cId="4157578203" sldId="287"/>
            <ac:spMk id="5" creationId="{B33AB83E-E853-697C-60C1-CFF33A5DDC97}"/>
          </ac:spMkLst>
        </pc:spChg>
        <pc:spChg chg="add mod">
          <ac:chgData name="Rohit J Kate" userId="6acfeb0a-1742-4fee-9ad0-3462b52b7fdf" providerId="ADAL" clId="{1F06599E-CB87-4465-A048-C8A7AA100701}" dt="2023-12-13T03:05:55.618" v="3578" actId="1037"/>
          <ac:spMkLst>
            <pc:docMk/>
            <pc:sldMk cId="4157578203" sldId="287"/>
            <ac:spMk id="6" creationId="{CD418522-29AC-9DAF-4B84-70A996E9829B}"/>
          </ac:spMkLst>
        </pc:spChg>
        <pc:spChg chg="add mod">
          <ac:chgData name="Rohit J Kate" userId="6acfeb0a-1742-4fee-9ad0-3462b52b7fdf" providerId="ADAL" clId="{1F06599E-CB87-4465-A048-C8A7AA100701}" dt="2023-12-13T03:05:55.618" v="3578" actId="1037"/>
          <ac:spMkLst>
            <pc:docMk/>
            <pc:sldMk cId="4157578203" sldId="287"/>
            <ac:spMk id="7" creationId="{00E6C6C2-3B09-3DE7-A866-1884EF8A7877}"/>
          </ac:spMkLst>
        </pc:spChg>
        <pc:spChg chg="add del">
          <ac:chgData name="Rohit J Kate" userId="6acfeb0a-1742-4fee-9ad0-3462b52b7fdf" providerId="ADAL" clId="{1F06599E-CB87-4465-A048-C8A7AA100701}" dt="2023-12-13T02:49:54.034" v="3357" actId="478"/>
          <ac:spMkLst>
            <pc:docMk/>
            <pc:sldMk cId="4157578203" sldId="287"/>
            <ac:spMk id="8" creationId="{43BBAEF9-9399-35D8-BBA9-EE0BBC02EE9D}"/>
          </ac:spMkLst>
        </pc:spChg>
        <pc:spChg chg="add del">
          <ac:chgData name="Rohit J Kate" userId="6acfeb0a-1742-4fee-9ad0-3462b52b7fdf" providerId="ADAL" clId="{1F06599E-CB87-4465-A048-C8A7AA100701}" dt="2023-12-13T02:51:01.119" v="3359" actId="11529"/>
          <ac:spMkLst>
            <pc:docMk/>
            <pc:sldMk cId="4157578203" sldId="287"/>
            <ac:spMk id="9" creationId="{376F5D27-34D5-2727-CA4A-1D47087DEB73}"/>
          </ac:spMkLst>
        </pc:spChg>
        <pc:spChg chg="add mod">
          <ac:chgData name="Rohit J Kate" userId="6acfeb0a-1742-4fee-9ad0-3462b52b7fdf" providerId="ADAL" clId="{1F06599E-CB87-4465-A048-C8A7AA100701}" dt="2023-12-13T03:05:55.618" v="3578" actId="1037"/>
          <ac:spMkLst>
            <pc:docMk/>
            <pc:sldMk cId="4157578203" sldId="287"/>
            <ac:spMk id="18" creationId="{BA8EC1CD-9BB0-3DE5-4E9B-40BBE51DA881}"/>
          </ac:spMkLst>
        </pc:spChg>
        <pc:spChg chg="add mod">
          <ac:chgData name="Rohit J Kate" userId="6acfeb0a-1742-4fee-9ad0-3462b52b7fdf" providerId="ADAL" clId="{1F06599E-CB87-4465-A048-C8A7AA100701}" dt="2023-12-13T05:24:51.698" v="5167" actId="20577"/>
          <ac:spMkLst>
            <pc:docMk/>
            <pc:sldMk cId="4157578203" sldId="287"/>
            <ac:spMk id="19" creationId="{04727548-46EF-1547-8702-0A5FB440E3F3}"/>
          </ac:spMkLst>
        </pc:spChg>
        <pc:spChg chg="add mod">
          <ac:chgData name="Rohit J Kate" userId="6acfeb0a-1742-4fee-9ad0-3462b52b7fdf" providerId="ADAL" clId="{1F06599E-CB87-4465-A048-C8A7AA100701}" dt="2023-12-13T03:05:55.618" v="3578" actId="1037"/>
          <ac:spMkLst>
            <pc:docMk/>
            <pc:sldMk cId="4157578203" sldId="287"/>
            <ac:spMk id="20" creationId="{797D55B2-096A-CDF4-B443-79547B47C4FD}"/>
          </ac:spMkLst>
        </pc:spChg>
        <pc:spChg chg="add mod">
          <ac:chgData name="Rohit J Kate" userId="6acfeb0a-1742-4fee-9ad0-3462b52b7fdf" providerId="ADAL" clId="{1F06599E-CB87-4465-A048-C8A7AA100701}" dt="2023-12-13T05:25:11.014" v="5178" actId="20577"/>
          <ac:spMkLst>
            <pc:docMk/>
            <pc:sldMk cId="4157578203" sldId="287"/>
            <ac:spMk id="21" creationId="{69B9A678-F1DF-ADDC-834B-7574D10A3AA0}"/>
          </ac:spMkLst>
        </pc:spChg>
        <pc:spChg chg="add mod">
          <ac:chgData name="Rohit J Kate" userId="6acfeb0a-1742-4fee-9ad0-3462b52b7fdf" providerId="ADAL" clId="{1F06599E-CB87-4465-A048-C8A7AA100701}" dt="2023-12-13T03:03:19.281" v="3538" actId="1076"/>
          <ac:spMkLst>
            <pc:docMk/>
            <pc:sldMk cId="4157578203" sldId="287"/>
            <ac:spMk id="22" creationId="{6F720895-E999-73E5-F03B-2C46621F4E9F}"/>
          </ac:spMkLst>
        </pc:spChg>
        <pc:spChg chg="add mod">
          <ac:chgData name="Rohit J Kate" userId="6acfeb0a-1742-4fee-9ad0-3462b52b7fdf" providerId="ADAL" clId="{1F06599E-CB87-4465-A048-C8A7AA100701}" dt="2023-12-13T03:03:27.745" v="3540" actId="1076"/>
          <ac:spMkLst>
            <pc:docMk/>
            <pc:sldMk cId="4157578203" sldId="287"/>
            <ac:spMk id="23" creationId="{132E45C7-DE85-109F-AFB3-856EEAFD5FDD}"/>
          </ac:spMkLst>
        </pc:spChg>
        <pc:spChg chg="add mod">
          <ac:chgData name="Rohit J Kate" userId="6acfeb0a-1742-4fee-9ad0-3462b52b7fdf" providerId="ADAL" clId="{1F06599E-CB87-4465-A048-C8A7AA100701}" dt="2023-12-13T03:03:34.752" v="3542" actId="1076"/>
          <ac:spMkLst>
            <pc:docMk/>
            <pc:sldMk cId="4157578203" sldId="287"/>
            <ac:spMk id="24" creationId="{024FB952-F8E4-B373-E3CB-EBCF40A3DD1B}"/>
          </ac:spMkLst>
        </pc:spChg>
        <pc:spChg chg="add mod">
          <ac:chgData name="Rohit J Kate" userId="6acfeb0a-1742-4fee-9ad0-3462b52b7fdf" providerId="ADAL" clId="{1F06599E-CB87-4465-A048-C8A7AA100701}" dt="2023-12-13T03:03:41.655" v="3544" actId="1076"/>
          <ac:spMkLst>
            <pc:docMk/>
            <pc:sldMk cId="4157578203" sldId="287"/>
            <ac:spMk id="25" creationId="{580D8467-D524-D7F2-D11D-1A1DA721F1E1}"/>
          </ac:spMkLst>
        </pc:spChg>
        <pc:spChg chg="add mod">
          <ac:chgData name="Rohit J Kate" userId="6acfeb0a-1742-4fee-9ad0-3462b52b7fdf" providerId="ADAL" clId="{1F06599E-CB87-4465-A048-C8A7AA100701}" dt="2023-12-13T03:04:45.610" v="3551" actId="1076"/>
          <ac:spMkLst>
            <pc:docMk/>
            <pc:sldMk cId="4157578203" sldId="287"/>
            <ac:spMk id="32" creationId="{0ECF86E9-F188-D89F-A3EA-558C25B4A8BE}"/>
          </ac:spMkLst>
        </pc:spChg>
        <pc:spChg chg="add del mod">
          <ac:chgData name="Rohit J Kate" userId="6acfeb0a-1742-4fee-9ad0-3462b52b7fdf" providerId="ADAL" clId="{1F06599E-CB87-4465-A048-C8A7AA100701}" dt="2023-12-13T03:04:54.306" v="3553"/>
          <ac:spMkLst>
            <pc:docMk/>
            <pc:sldMk cId="4157578203" sldId="287"/>
            <ac:spMk id="33" creationId="{2AA10013-1AC3-CD2A-AD18-D99D128BB4E2}"/>
          </ac:spMkLst>
        </pc:spChg>
        <pc:spChg chg="add mod">
          <ac:chgData name="Rohit J Kate" userId="6acfeb0a-1742-4fee-9ad0-3462b52b7fdf" providerId="ADAL" clId="{1F06599E-CB87-4465-A048-C8A7AA100701}" dt="2023-12-13T05:25:15.672" v="5179" actId="20577"/>
          <ac:spMkLst>
            <pc:docMk/>
            <pc:sldMk cId="4157578203" sldId="287"/>
            <ac:spMk id="34" creationId="{B17E561E-4F21-D86A-D0A3-4E93C02CAEE0}"/>
          </ac:spMkLst>
        </pc:spChg>
        <pc:spChg chg="add mod">
          <ac:chgData name="Rohit J Kate" userId="6acfeb0a-1742-4fee-9ad0-3462b52b7fdf" providerId="ADAL" clId="{1F06599E-CB87-4465-A048-C8A7AA100701}" dt="2023-12-13T03:05:15.943" v="3559" actId="1076"/>
          <ac:spMkLst>
            <pc:docMk/>
            <pc:sldMk cId="4157578203" sldId="287"/>
            <ac:spMk id="35" creationId="{EA8CF3BC-DA6D-13F3-E74A-BC03911C2443}"/>
          </ac:spMkLst>
        </pc:spChg>
        <pc:cxnChg chg="add del mod">
          <ac:chgData name="Rohit J Kate" userId="6acfeb0a-1742-4fee-9ad0-3462b52b7fdf" providerId="ADAL" clId="{1F06599E-CB87-4465-A048-C8A7AA100701}" dt="2023-12-13T02:51:15.082" v="3361" actId="11529"/>
          <ac:cxnSpMkLst>
            <pc:docMk/>
            <pc:sldMk cId="4157578203" sldId="287"/>
            <ac:cxnSpMk id="11" creationId="{578FA11C-2571-A859-A42A-3269CD25D93A}"/>
          </ac:cxnSpMkLst>
        </pc:cxnChg>
        <pc:cxnChg chg="add mod">
          <ac:chgData name="Rohit J Kate" userId="6acfeb0a-1742-4fee-9ad0-3462b52b7fdf" providerId="ADAL" clId="{1F06599E-CB87-4465-A048-C8A7AA100701}" dt="2023-12-13T03:05:55.618" v="3578" actId="1037"/>
          <ac:cxnSpMkLst>
            <pc:docMk/>
            <pc:sldMk cId="4157578203" sldId="287"/>
            <ac:cxnSpMk id="13" creationId="{12F1FDF3-A861-DE94-EE30-4445FF72E6EF}"/>
          </ac:cxnSpMkLst>
        </pc:cxnChg>
        <pc:cxnChg chg="add mod">
          <ac:chgData name="Rohit J Kate" userId="6acfeb0a-1742-4fee-9ad0-3462b52b7fdf" providerId="ADAL" clId="{1F06599E-CB87-4465-A048-C8A7AA100701}" dt="2023-12-13T05:21:49.635" v="5161" actId="14100"/>
          <ac:cxnSpMkLst>
            <pc:docMk/>
            <pc:sldMk cId="4157578203" sldId="287"/>
            <ac:cxnSpMk id="15" creationId="{7A3FEDBA-88CC-B0E2-E40B-3411FF5F3EC0}"/>
          </ac:cxnSpMkLst>
        </pc:cxnChg>
        <pc:cxnChg chg="add mod">
          <ac:chgData name="Rohit J Kate" userId="6acfeb0a-1742-4fee-9ad0-3462b52b7fdf" providerId="ADAL" clId="{1F06599E-CB87-4465-A048-C8A7AA100701}" dt="2023-12-13T03:05:55.618" v="3578" actId="1037"/>
          <ac:cxnSpMkLst>
            <pc:docMk/>
            <pc:sldMk cId="4157578203" sldId="287"/>
            <ac:cxnSpMk id="17" creationId="{E934AFCA-86AC-9B34-396F-676BDE5AFF0B}"/>
          </ac:cxnSpMkLst>
        </pc:cxnChg>
        <pc:cxnChg chg="add">
          <ac:chgData name="Rohit J Kate" userId="6acfeb0a-1742-4fee-9ad0-3462b52b7fdf" providerId="ADAL" clId="{1F06599E-CB87-4465-A048-C8A7AA100701}" dt="2023-12-13T03:03:52.936" v="3545" actId="11529"/>
          <ac:cxnSpMkLst>
            <pc:docMk/>
            <pc:sldMk cId="4157578203" sldId="287"/>
            <ac:cxnSpMk id="27" creationId="{2C1669C6-0573-8DEC-6D6C-1D920711EE5A}"/>
          </ac:cxnSpMkLst>
        </pc:cxnChg>
        <pc:cxnChg chg="add">
          <ac:chgData name="Rohit J Kate" userId="6acfeb0a-1742-4fee-9ad0-3462b52b7fdf" providerId="ADAL" clId="{1F06599E-CB87-4465-A048-C8A7AA100701}" dt="2023-12-13T03:03:59.150" v="3546" actId="11529"/>
          <ac:cxnSpMkLst>
            <pc:docMk/>
            <pc:sldMk cId="4157578203" sldId="287"/>
            <ac:cxnSpMk id="29" creationId="{9122ED33-D4C9-6046-4EED-992CE755B274}"/>
          </ac:cxnSpMkLst>
        </pc:cxnChg>
        <pc:cxnChg chg="add mod">
          <ac:chgData name="Rohit J Kate" userId="6acfeb0a-1742-4fee-9ad0-3462b52b7fdf" providerId="ADAL" clId="{1F06599E-CB87-4465-A048-C8A7AA100701}" dt="2023-12-13T03:05:25.017" v="3560" actId="14100"/>
          <ac:cxnSpMkLst>
            <pc:docMk/>
            <pc:sldMk cId="4157578203" sldId="287"/>
            <ac:cxnSpMk id="31" creationId="{DD708027-5471-3C6B-B51E-A08F9E03846A}"/>
          </ac:cxnSpMkLst>
        </pc:cxnChg>
      </pc:sldChg>
      <pc:sldChg chg="add del">
        <pc:chgData name="Rohit J Kate" userId="6acfeb0a-1742-4fee-9ad0-3462b52b7fdf" providerId="ADAL" clId="{1F06599E-CB87-4465-A048-C8A7AA100701}" dt="2023-12-11T04:01:46.701" v="1926" actId="2696"/>
        <pc:sldMkLst>
          <pc:docMk/>
          <pc:sldMk cId="465402481" sldId="288"/>
        </pc:sldMkLst>
      </pc:sldChg>
      <pc:sldChg chg="modSp new mod">
        <pc:chgData name="Rohit J Kate" userId="6acfeb0a-1742-4fee-9ad0-3462b52b7fdf" providerId="ADAL" clId="{1F06599E-CB87-4465-A048-C8A7AA100701}" dt="2023-12-13T03:52:45.193" v="4081" actId="27636"/>
        <pc:sldMkLst>
          <pc:docMk/>
          <pc:sldMk cId="3463158670" sldId="288"/>
        </pc:sldMkLst>
        <pc:spChg chg="mod">
          <ac:chgData name="Rohit J Kate" userId="6acfeb0a-1742-4fee-9ad0-3462b52b7fdf" providerId="ADAL" clId="{1F06599E-CB87-4465-A048-C8A7AA100701}" dt="2023-12-13T03:06:50.222" v="3598" actId="20577"/>
          <ac:spMkLst>
            <pc:docMk/>
            <pc:sldMk cId="3463158670" sldId="288"/>
            <ac:spMk id="2" creationId="{AB149CE2-C0BF-FFF1-A94F-5B3701B19900}"/>
          </ac:spMkLst>
        </pc:spChg>
        <pc:spChg chg="mod">
          <ac:chgData name="Rohit J Kate" userId="6acfeb0a-1742-4fee-9ad0-3462b52b7fdf" providerId="ADAL" clId="{1F06599E-CB87-4465-A048-C8A7AA100701}" dt="2023-12-13T03:52:45.193" v="4081" actId="27636"/>
          <ac:spMkLst>
            <pc:docMk/>
            <pc:sldMk cId="3463158670" sldId="288"/>
            <ac:spMk id="3" creationId="{6A466434-982A-CF7E-1ED4-18FE610F78D6}"/>
          </ac:spMkLst>
        </pc:spChg>
      </pc:sldChg>
      <pc:sldChg chg="add del">
        <pc:chgData name="Rohit J Kate" userId="6acfeb0a-1742-4fee-9ad0-3462b52b7fdf" providerId="ADAL" clId="{1F06599E-CB87-4465-A048-C8A7AA100701}" dt="2023-12-11T04:01:48.484" v="1927" actId="2696"/>
        <pc:sldMkLst>
          <pc:docMk/>
          <pc:sldMk cId="1380269247" sldId="289"/>
        </pc:sldMkLst>
      </pc:sldChg>
      <pc:sldChg chg="new del">
        <pc:chgData name="Rohit J Kate" userId="6acfeb0a-1742-4fee-9ad0-3462b52b7fdf" providerId="ADAL" clId="{1F06599E-CB87-4465-A048-C8A7AA100701}" dt="2023-12-13T03:43:52.564" v="3734" actId="47"/>
        <pc:sldMkLst>
          <pc:docMk/>
          <pc:sldMk cId="3564027725" sldId="289"/>
        </pc:sldMkLst>
      </pc:sldChg>
      <pc:sldChg chg="modSp mod">
        <pc:chgData name="Rohit J Kate" userId="6acfeb0a-1742-4fee-9ad0-3462b52b7fdf" providerId="ADAL" clId="{1F06599E-CB87-4465-A048-C8A7AA100701}" dt="2023-12-11T18:47:23.569" v="3054" actId="20577"/>
        <pc:sldMkLst>
          <pc:docMk/>
          <pc:sldMk cId="0" sldId="290"/>
        </pc:sldMkLst>
        <pc:spChg chg="mod">
          <ac:chgData name="Rohit J Kate" userId="6acfeb0a-1742-4fee-9ad0-3462b52b7fdf" providerId="ADAL" clId="{1F06599E-CB87-4465-A048-C8A7AA100701}" dt="2023-12-11T18:47:23.569" v="3054" actId="20577"/>
          <ac:spMkLst>
            <pc:docMk/>
            <pc:sldMk cId="0" sldId="290"/>
            <ac:spMk id="12291" creationId="{35687010-8745-44DD-B203-0463BD2652D8}"/>
          </ac:spMkLst>
        </pc:spChg>
      </pc:sldChg>
      <pc:sldChg chg="addSp modSp mod">
        <pc:chgData name="Rohit J Kate" userId="6acfeb0a-1742-4fee-9ad0-3462b52b7fdf" providerId="ADAL" clId="{1F06599E-CB87-4465-A048-C8A7AA100701}" dt="2023-12-11T02:24:21.108" v="328" actId="1076"/>
        <pc:sldMkLst>
          <pc:docMk/>
          <pc:sldMk cId="0" sldId="291"/>
        </pc:sldMkLst>
        <pc:spChg chg="add mod">
          <ac:chgData name="Rohit J Kate" userId="6acfeb0a-1742-4fee-9ad0-3462b52b7fdf" providerId="ADAL" clId="{1F06599E-CB87-4465-A048-C8A7AA100701}" dt="2023-12-11T02:05:08.027" v="55" actId="1076"/>
          <ac:spMkLst>
            <pc:docMk/>
            <pc:sldMk cId="0" sldId="291"/>
            <ac:spMk id="2" creationId="{8A3E95C1-0223-646C-202B-C3AE4F19B05A}"/>
          </ac:spMkLst>
        </pc:spChg>
        <pc:spChg chg="mod">
          <ac:chgData name="Rohit J Kate" userId="6acfeb0a-1742-4fee-9ad0-3462b52b7fdf" providerId="ADAL" clId="{1F06599E-CB87-4465-A048-C8A7AA100701}" dt="2023-12-11T02:24:21.108" v="328" actId="1076"/>
          <ac:spMkLst>
            <pc:docMk/>
            <pc:sldMk cId="0" sldId="291"/>
            <ac:spMk id="13315" creationId="{BCB3F01A-6C72-4A28-9B5E-22AE1718A146}"/>
          </ac:spMkLst>
        </pc:spChg>
        <pc:spChg chg="mod">
          <ac:chgData name="Rohit J Kate" userId="6acfeb0a-1742-4fee-9ad0-3462b52b7fdf" providerId="ADAL" clId="{1F06599E-CB87-4465-A048-C8A7AA100701}" dt="2023-12-11T02:24:21.108" v="328" actId="1076"/>
          <ac:spMkLst>
            <pc:docMk/>
            <pc:sldMk cId="0" sldId="291"/>
            <ac:spMk id="13317" creationId="{6888B9D8-8D35-4CEA-89C5-C6E27B0C4D01}"/>
          </ac:spMkLst>
        </pc:spChg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294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295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296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297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298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299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00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01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02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03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04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05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06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07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08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09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10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11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12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13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14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15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16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17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18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19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20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21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22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23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24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25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26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27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28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29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30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31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32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33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34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35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36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37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38"/>
        </pc:sldMkLst>
      </pc:sldChg>
      <pc:sldChg chg="del">
        <pc:chgData name="Rohit J Kate" userId="6acfeb0a-1742-4fee-9ad0-3462b52b7fdf" providerId="ADAL" clId="{1F06599E-CB87-4465-A048-C8A7AA100701}" dt="2023-12-11T02:16:03.372" v="84" actId="47"/>
        <pc:sldMkLst>
          <pc:docMk/>
          <pc:sldMk cId="0" sldId="339"/>
        </pc:sldMkLst>
      </pc:sldChg>
      <pc:sldChg chg="modSp mod">
        <pc:chgData name="Rohit J Kate" userId="6acfeb0a-1742-4fee-9ad0-3462b52b7fdf" providerId="ADAL" clId="{1F06599E-CB87-4465-A048-C8A7AA100701}" dt="2023-12-11T03:36:33.547" v="1274" actId="20577"/>
        <pc:sldMkLst>
          <pc:docMk/>
          <pc:sldMk cId="0" sldId="340"/>
        </pc:sldMkLst>
        <pc:spChg chg="mod">
          <ac:chgData name="Rohit J Kate" userId="6acfeb0a-1742-4fee-9ad0-3462b52b7fdf" providerId="ADAL" clId="{1F06599E-CB87-4465-A048-C8A7AA100701}" dt="2023-12-11T02:16:36.649" v="120" actId="20577"/>
          <ac:spMkLst>
            <pc:docMk/>
            <pc:sldMk cId="0" sldId="340"/>
            <ac:spMk id="65538" creationId="{7EF68E1A-3686-47B7-9530-8B84FE5A681B}"/>
          </ac:spMkLst>
        </pc:spChg>
        <pc:spChg chg="mod">
          <ac:chgData name="Rohit J Kate" userId="6acfeb0a-1742-4fee-9ad0-3462b52b7fdf" providerId="ADAL" clId="{1F06599E-CB87-4465-A048-C8A7AA100701}" dt="2023-12-11T03:36:33.547" v="1274" actId="20577"/>
          <ac:spMkLst>
            <pc:docMk/>
            <pc:sldMk cId="0" sldId="340"/>
            <ac:spMk id="65539" creationId="{C03AD130-7459-4D71-9962-58B5548CFCAE}"/>
          </ac:spMkLst>
        </pc:spChg>
      </pc:sldChg>
      <pc:sldChg chg="modSp mod">
        <pc:chgData name="Rohit J Kate" userId="6acfeb0a-1742-4fee-9ad0-3462b52b7fdf" providerId="ADAL" clId="{1F06599E-CB87-4465-A048-C8A7AA100701}" dt="2023-12-11T04:25:21.087" v="2238" actId="207"/>
        <pc:sldMkLst>
          <pc:docMk/>
          <pc:sldMk cId="0" sldId="341"/>
        </pc:sldMkLst>
        <pc:spChg chg="mod">
          <ac:chgData name="Rohit J Kate" userId="6acfeb0a-1742-4fee-9ad0-3462b52b7fdf" providerId="ADAL" clId="{1F06599E-CB87-4465-A048-C8A7AA100701}" dt="2023-12-11T04:25:21.087" v="2238" actId="207"/>
          <ac:spMkLst>
            <pc:docMk/>
            <pc:sldMk cId="0" sldId="341"/>
            <ac:spMk id="66563" creationId="{E969E5D4-6DF4-4E14-A04B-B22912057519}"/>
          </ac:spMkLst>
        </pc:spChg>
      </pc:sldChg>
      <pc:sldChg chg="modSp mod">
        <pc:chgData name="Rohit J Kate" userId="6acfeb0a-1742-4fee-9ad0-3462b52b7fdf" providerId="ADAL" clId="{1F06599E-CB87-4465-A048-C8A7AA100701}" dt="2023-12-11T18:52:18.304" v="3116" actId="6549"/>
        <pc:sldMkLst>
          <pc:docMk/>
          <pc:sldMk cId="0" sldId="342"/>
        </pc:sldMkLst>
        <pc:spChg chg="mod">
          <ac:chgData name="Rohit J Kate" userId="6acfeb0a-1742-4fee-9ad0-3462b52b7fdf" providerId="ADAL" clId="{1F06599E-CB87-4465-A048-C8A7AA100701}" dt="2023-12-11T18:52:18.304" v="3116" actId="6549"/>
          <ac:spMkLst>
            <pc:docMk/>
            <pc:sldMk cId="0" sldId="342"/>
            <ac:spMk id="67587" creationId="{7F0F5C4E-84FD-4674-9C7D-07332D74C5AA}"/>
          </ac:spMkLst>
        </pc:spChg>
      </pc:sldChg>
      <pc:sldChg chg="addSp modSp mod">
        <pc:chgData name="Rohit J Kate" userId="6acfeb0a-1742-4fee-9ad0-3462b52b7fdf" providerId="ADAL" clId="{1F06599E-CB87-4465-A048-C8A7AA100701}" dt="2023-12-11T02:41:36.762" v="633" actId="11529"/>
        <pc:sldMkLst>
          <pc:docMk/>
          <pc:sldMk cId="0" sldId="343"/>
        </pc:sldMkLst>
        <pc:spChg chg="mod">
          <ac:chgData name="Rohit J Kate" userId="6acfeb0a-1742-4fee-9ad0-3462b52b7fdf" providerId="ADAL" clId="{1F06599E-CB87-4465-A048-C8A7AA100701}" dt="2023-12-11T02:40:57.084" v="628" actId="6549"/>
          <ac:spMkLst>
            <pc:docMk/>
            <pc:sldMk cId="0" sldId="343"/>
            <ac:spMk id="68610" creationId="{89E6406A-2664-4B8A-99F8-A590AC99933B}"/>
          </ac:spMkLst>
        </pc:spChg>
        <pc:spChg chg="mod">
          <ac:chgData name="Rohit J Kate" userId="6acfeb0a-1742-4fee-9ad0-3462b52b7fdf" providerId="ADAL" clId="{1F06599E-CB87-4465-A048-C8A7AA100701}" dt="2023-12-11T02:24:11.862" v="327" actId="20577"/>
          <ac:spMkLst>
            <pc:docMk/>
            <pc:sldMk cId="0" sldId="343"/>
            <ac:spMk id="68611" creationId="{2AAD7AAB-F21E-4A6A-B3F5-90CCCFF20D3E}"/>
          </ac:spMkLst>
        </pc:spChg>
        <pc:cxnChg chg="add mod">
          <ac:chgData name="Rohit J Kate" userId="6acfeb0a-1742-4fee-9ad0-3462b52b7fdf" providerId="ADAL" clId="{1F06599E-CB87-4465-A048-C8A7AA100701}" dt="2023-12-11T02:40:10.176" v="622" actId="14100"/>
          <ac:cxnSpMkLst>
            <pc:docMk/>
            <pc:sldMk cId="0" sldId="343"/>
            <ac:cxnSpMk id="3" creationId="{2427FDC7-0C29-44B7-C03C-FC2B60AE4665}"/>
          </ac:cxnSpMkLst>
        </pc:cxnChg>
        <pc:cxnChg chg="add mod">
          <ac:chgData name="Rohit J Kate" userId="6acfeb0a-1742-4fee-9ad0-3462b52b7fdf" providerId="ADAL" clId="{1F06599E-CB87-4465-A048-C8A7AA100701}" dt="2023-12-11T02:40:19.337" v="624" actId="14100"/>
          <ac:cxnSpMkLst>
            <pc:docMk/>
            <pc:sldMk cId="0" sldId="343"/>
            <ac:cxnSpMk id="5" creationId="{3548E1B1-0C74-79D3-73FC-68E99C7C6BEF}"/>
          </ac:cxnSpMkLst>
        </pc:cxnChg>
        <pc:cxnChg chg="add">
          <ac:chgData name="Rohit J Kate" userId="6acfeb0a-1742-4fee-9ad0-3462b52b7fdf" providerId="ADAL" clId="{1F06599E-CB87-4465-A048-C8A7AA100701}" dt="2023-12-11T02:40:37.146" v="625" actId="11529"/>
          <ac:cxnSpMkLst>
            <pc:docMk/>
            <pc:sldMk cId="0" sldId="343"/>
            <ac:cxnSpMk id="11" creationId="{3289902A-9DD3-186C-9DA3-071965E37201}"/>
          </ac:cxnSpMkLst>
        </pc:cxnChg>
        <pc:cxnChg chg="add">
          <ac:chgData name="Rohit J Kate" userId="6acfeb0a-1742-4fee-9ad0-3462b52b7fdf" providerId="ADAL" clId="{1F06599E-CB87-4465-A048-C8A7AA100701}" dt="2023-12-11T02:40:44.185" v="626" actId="11529"/>
          <ac:cxnSpMkLst>
            <pc:docMk/>
            <pc:sldMk cId="0" sldId="343"/>
            <ac:cxnSpMk id="13" creationId="{E43C0EEF-D389-AC2D-F625-82289F4B38AC}"/>
          </ac:cxnSpMkLst>
        </pc:cxnChg>
        <pc:cxnChg chg="add">
          <ac:chgData name="Rohit J Kate" userId="6acfeb0a-1742-4fee-9ad0-3462b52b7fdf" providerId="ADAL" clId="{1F06599E-CB87-4465-A048-C8A7AA100701}" dt="2023-12-11T02:40:53.770" v="627" actId="11529"/>
          <ac:cxnSpMkLst>
            <pc:docMk/>
            <pc:sldMk cId="0" sldId="343"/>
            <ac:cxnSpMk id="15" creationId="{E12D4987-E3CD-1470-8401-C7CD871A4819}"/>
          </ac:cxnSpMkLst>
        </pc:cxnChg>
        <pc:cxnChg chg="add mod">
          <ac:chgData name="Rohit J Kate" userId="6acfeb0a-1742-4fee-9ad0-3462b52b7fdf" providerId="ADAL" clId="{1F06599E-CB87-4465-A048-C8A7AA100701}" dt="2023-12-11T02:41:17.088" v="630" actId="14100"/>
          <ac:cxnSpMkLst>
            <pc:docMk/>
            <pc:sldMk cId="0" sldId="343"/>
            <ac:cxnSpMk id="17" creationId="{E44938DE-AEF8-1902-553C-255D2CA8034D}"/>
          </ac:cxnSpMkLst>
        </pc:cxnChg>
        <pc:cxnChg chg="add">
          <ac:chgData name="Rohit J Kate" userId="6acfeb0a-1742-4fee-9ad0-3462b52b7fdf" providerId="ADAL" clId="{1F06599E-CB87-4465-A048-C8A7AA100701}" dt="2023-12-11T02:41:24.274" v="631" actId="11529"/>
          <ac:cxnSpMkLst>
            <pc:docMk/>
            <pc:sldMk cId="0" sldId="343"/>
            <ac:cxnSpMk id="20" creationId="{FD0C3927-ECDD-0486-6665-22EE6A219566}"/>
          </ac:cxnSpMkLst>
        </pc:cxnChg>
        <pc:cxnChg chg="add">
          <ac:chgData name="Rohit J Kate" userId="6acfeb0a-1742-4fee-9ad0-3462b52b7fdf" providerId="ADAL" clId="{1F06599E-CB87-4465-A048-C8A7AA100701}" dt="2023-12-11T02:41:30.489" v="632" actId="11529"/>
          <ac:cxnSpMkLst>
            <pc:docMk/>
            <pc:sldMk cId="0" sldId="343"/>
            <ac:cxnSpMk id="22" creationId="{5E0EFF51-0DC2-3032-1132-3ABFB664D392}"/>
          </ac:cxnSpMkLst>
        </pc:cxnChg>
        <pc:cxnChg chg="add">
          <ac:chgData name="Rohit J Kate" userId="6acfeb0a-1742-4fee-9ad0-3462b52b7fdf" providerId="ADAL" clId="{1F06599E-CB87-4465-A048-C8A7AA100701}" dt="2023-12-11T02:41:36.762" v="633" actId="11529"/>
          <ac:cxnSpMkLst>
            <pc:docMk/>
            <pc:sldMk cId="0" sldId="343"/>
            <ac:cxnSpMk id="24" creationId="{45B5702F-7455-98CA-286D-21F7A80D5C69}"/>
          </ac:cxnSpMkLst>
        </pc:cxnChg>
      </pc:sldChg>
      <pc:sldChg chg="del">
        <pc:chgData name="Rohit J Kate" userId="6acfeb0a-1742-4fee-9ad0-3462b52b7fdf" providerId="ADAL" clId="{1F06599E-CB87-4465-A048-C8A7AA100701}" dt="2023-12-11T03:36:02.495" v="1272" actId="47"/>
        <pc:sldMkLst>
          <pc:docMk/>
          <pc:sldMk cId="0" sldId="359"/>
        </pc:sldMkLst>
      </pc:sldChg>
      <pc:sldChg chg="del">
        <pc:chgData name="Rohit J Kate" userId="6acfeb0a-1742-4fee-9ad0-3462b52b7fdf" providerId="ADAL" clId="{1F06599E-CB87-4465-A048-C8A7AA100701}" dt="2023-12-11T03:36:04.612" v="1273" actId="47"/>
        <pc:sldMkLst>
          <pc:docMk/>
          <pc:sldMk cId="0" sldId="360"/>
        </pc:sldMkLst>
      </pc:sldChg>
      <pc:sldChg chg="modSp mod">
        <pc:chgData name="Rohit J Kate" userId="6acfeb0a-1742-4fee-9ad0-3462b52b7fdf" providerId="ADAL" clId="{1F06599E-CB87-4465-A048-C8A7AA100701}" dt="2023-12-11T02:56:56.434" v="738" actId="20577"/>
        <pc:sldMkLst>
          <pc:docMk/>
          <pc:sldMk cId="0" sldId="361"/>
        </pc:sldMkLst>
        <pc:spChg chg="mod">
          <ac:chgData name="Rohit J Kate" userId="6acfeb0a-1742-4fee-9ad0-3462b52b7fdf" providerId="ADAL" clId="{1F06599E-CB87-4465-A048-C8A7AA100701}" dt="2023-12-11T02:56:56.434" v="738" actId="20577"/>
          <ac:spMkLst>
            <pc:docMk/>
            <pc:sldMk cId="0" sldId="361"/>
            <ac:spMk id="87042" creationId="{8D1BE0FE-9C3D-41BD-B1BA-77F833B0DA92}"/>
          </ac:spMkLst>
        </pc:spChg>
      </pc:sldChg>
      <pc:sldChg chg="modSp mod">
        <pc:chgData name="Rohit J Kate" userId="6acfeb0a-1742-4fee-9ad0-3462b52b7fdf" providerId="ADAL" clId="{1F06599E-CB87-4465-A048-C8A7AA100701}" dt="2023-12-11T02:57:13.987" v="758" actId="20577"/>
        <pc:sldMkLst>
          <pc:docMk/>
          <pc:sldMk cId="0" sldId="362"/>
        </pc:sldMkLst>
        <pc:spChg chg="mod">
          <ac:chgData name="Rohit J Kate" userId="6acfeb0a-1742-4fee-9ad0-3462b52b7fdf" providerId="ADAL" clId="{1F06599E-CB87-4465-A048-C8A7AA100701}" dt="2023-12-11T02:57:13.987" v="758" actId="20577"/>
          <ac:spMkLst>
            <pc:docMk/>
            <pc:sldMk cId="0" sldId="362"/>
            <ac:spMk id="88067" creationId="{8B0B2F56-2C83-4798-B7CA-4A1E9689C0F5}"/>
          </ac:spMkLst>
        </pc:spChg>
      </pc:sldChg>
      <pc:sldChg chg="del">
        <pc:chgData name="Rohit J Kate" userId="6acfeb0a-1742-4fee-9ad0-3462b52b7fdf" providerId="ADAL" clId="{1F06599E-CB87-4465-A048-C8A7AA100701}" dt="2023-12-11T02:57:51.174" v="763" actId="47"/>
        <pc:sldMkLst>
          <pc:docMk/>
          <pc:sldMk cId="0" sldId="367"/>
        </pc:sldMkLst>
      </pc:sldChg>
      <pc:sldChg chg="modSp add mod">
        <pc:chgData name="Rohit J Kate" userId="6acfeb0a-1742-4fee-9ad0-3462b52b7fdf" providerId="ADAL" clId="{1F06599E-CB87-4465-A048-C8A7AA100701}" dt="2023-12-11T03:01:17.801" v="767" actId="20577"/>
        <pc:sldMkLst>
          <pc:docMk/>
          <pc:sldMk cId="0" sldId="396"/>
        </pc:sldMkLst>
        <pc:spChg chg="mod">
          <ac:chgData name="Rohit J Kate" userId="6acfeb0a-1742-4fee-9ad0-3462b52b7fdf" providerId="ADAL" clId="{1F06599E-CB87-4465-A048-C8A7AA100701}" dt="2023-12-11T03:01:17.801" v="767" actId="20577"/>
          <ac:spMkLst>
            <pc:docMk/>
            <pc:sldMk cId="0" sldId="396"/>
            <ac:spMk id="176131" creationId="{015A2DB3-30B6-45FC-81F9-1421ADC8D75C}"/>
          </ac:spMkLst>
        </pc:spChg>
      </pc:sldChg>
      <pc:sldChg chg="modSp add mod">
        <pc:chgData name="Rohit J Kate" userId="6acfeb0a-1742-4fee-9ad0-3462b52b7fdf" providerId="ADAL" clId="{1F06599E-CB87-4465-A048-C8A7AA100701}" dt="2023-12-11T03:02:25.269" v="771" actId="6549"/>
        <pc:sldMkLst>
          <pc:docMk/>
          <pc:sldMk cId="0" sldId="397"/>
        </pc:sldMkLst>
        <pc:spChg chg="mod">
          <ac:chgData name="Rohit J Kate" userId="6acfeb0a-1742-4fee-9ad0-3462b52b7fdf" providerId="ADAL" clId="{1F06599E-CB87-4465-A048-C8A7AA100701}" dt="2023-12-11T03:02:25.269" v="771" actId="6549"/>
          <ac:spMkLst>
            <pc:docMk/>
            <pc:sldMk cId="0" sldId="397"/>
            <ac:spMk id="178180" creationId="{02965EED-4B11-4A37-BF3E-A29B82F72C43}"/>
          </ac:spMkLst>
        </pc:spChg>
      </pc:sldChg>
      <pc:sldChg chg="addSp modSp add mod modAnim">
        <pc:chgData name="Rohit J Kate" userId="6acfeb0a-1742-4fee-9ad0-3462b52b7fdf" providerId="ADAL" clId="{1F06599E-CB87-4465-A048-C8A7AA100701}" dt="2023-12-11T18:53:56.169" v="3119"/>
        <pc:sldMkLst>
          <pc:docMk/>
          <pc:sldMk cId="0" sldId="398"/>
        </pc:sldMkLst>
        <pc:spChg chg="add mod">
          <ac:chgData name="Rohit J Kate" userId="6acfeb0a-1742-4fee-9ad0-3462b52b7fdf" providerId="ADAL" clId="{1F06599E-CB87-4465-A048-C8A7AA100701}" dt="2023-12-11T03:05:36.229" v="778" actId="208"/>
          <ac:spMkLst>
            <pc:docMk/>
            <pc:sldMk cId="0" sldId="398"/>
            <ac:spMk id="2" creationId="{D5125115-1642-6826-8701-A5FFC81B5C69}"/>
          </ac:spMkLst>
        </pc:spChg>
        <pc:spChg chg="add mod">
          <ac:chgData name="Rohit J Kate" userId="6acfeb0a-1742-4fee-9ad0-3462b52b7fdf" providerId="ADAL" clId="{1F06599E-CB87-4465-A048-C8A7AA100701}" dt="2023-12-11T03:05:46.698" v="784" actId="1035"/>
          <ac:spMkLst>
            <pc:docMk/>
            <pc:sldMk cId="0" sldId="398"/>
            <ac:spMk id="3" creationId="{A8AA8FBC-1C23-77E1-BBC6-A2CCD9D81E77}"/>
          </ac:spMkLst>
        </pc:spChg>
        <pc:spChg chg="add mod">
          <ac:chgData name="Rohit J Kate" userId="6acfeb0a-1742-4fee-9ad0-3462b52b7fdf" providerId="ADAL" clId="{1F06599E-CB87-4465-A048-C8A7AA100701}" dt="2023-12-11T03:05:50.917" v="800" actId="1036"/>
          <ac:spMkLst>
            <pc:docMk/>
            <pc:sldMk cId="0" sldId="398"/>
            <ac:spMk id="4" creationId="{64B6B732-8882-EB71-1ABF-77C65C0DF044}"/>
          </ac:spMkLst>
        </pc:spChg>
        <pc:spChg chg="add mod">
          <ac:chgData name="Rohit J Kate" userId="6acfeb0a-1742-4fee-9ad0-3462b52b7fdf" providerId="ADAL" clId="{1F06599E-CB87-4465-A048-C8A7AA100701}" dt="2023-12-11T03:05:55.067" v="815" actId="1036"/>
          <ac:spMkLst>
            <pc:docMk/>
            <pc:sldMk cId="0" sldId="398"/>
            <ac:spMk id="5" creationId="{EFC3BC2D-12A8-FD86-BE33-87536FE7A99D}"/>
          </ac:spMkLst>
        </pc:spChg>
        <pc:spChg chg="add mod">
          <ac:chgData name="Rohit J Kate" userId="6acfeb0a-1742-4fee-9ad0-3462b52b7fdf" providerId="ADAL" clId="{1F06599E-CB87-4465-A048-C8A7AA100701}" dt="2023-12-11T03:06:01.658" v="824" actId="14100"/>
          <ac:spMkLst>
            <pc:docMk/>
            <pc:sldMk cId="0" sldId="398"/>
            <ac:spMk id="6" creationId="{E3993551-929A-A24D-6163-6CC56EB2FFDB}"/>
          </ac:spMkLst>
        </pc:spChg>
        <pc:spChg chg="add mod">
          <ac:chgData name="Rohit J Kate" userId="6acfeb0a-1742-4fee-9ad0-3462b52b7fdf" providerId="ADAL" clId="{1F06599E-CB87-4465-A048-C8A7AA100701}" dt="2023-12-11T03:06:13.075" v="827" actId="14100"/>
          <ac:spMkLst>
            <pc:docMk/>
            <pc:sldMk cId="0" sldId="398"/>
            <ac:spMk id="7" creationId="{3514845F-2EAC-44EB-3839-B662DD38227E}"/>
          </ac:spMkLst>
        </pc:spChg>
        <pc:spChg chg="add mod">
          <ac:chgData name="Rohit J Kate" userId="6acfeb0a-1742-4fee-9ad0-3462b52b7fdf" providerId="ADAL" clId="{1F06599E-CB87-4465-A048-C8A7AA100701}" dt="2023-12-11T03:06:18.635" v="830" actId="14100"/>
          <ac:spMkLst>
            <pc:docMk/>
            <pc:sldMk cId="0" sldId="398"/>
            <ac:spMk id="8" creationId="{30DBCC3D-4D1C-3331-F7D1-D85CB43C3850}"/>
          </ac:spMkLst>
        </pc:spChg>
        <pc:spChg chg="add mod">
          <ac:chgData name="Rohit J Kate" userId="6acfeb0a-1742-4fee-9ad0-3462b52b7fdf" providerId="ADAL" clId="{1F06599E-CB87-4465-A048-C8A7AA100701}" dt="2023-12-11T03:06:26.412" v="832" actId="1076"/>
          <ac:spMkLst>
            <pc:docMk/>
            <pc:sldMk cId="0" sldId="398"/>
            <ac:spMk id="9" creationId="{51A39192-5F26-2F33-E7C3-8ABFCBCD5FFF}"/>
          </ac:spMkLst>
        </pc:spChg>
        <pc:spChg chg="add mod">
          <ac:chgData name="Rohit J Kate" userId="6acfeb0a-1742-4fee-9ad0-3462b52b7fdf" providerId="ADAL" clId="{1F06599E-CB87-4465-A048-C8A7AA100701}" dt="2023-12-11T03:06:31.373" v="834" actId="1076"/>
          <ac:spMkLst>
            <pc:docMk/>
            <pc:sldMk cId="0" sldId="398"/>
            <ac:spMk id="10" creationId="{D6283026-D5A5-33B2-7DD3-6D1FE089BB74}"/>
          </ac:spMkLst>
        </pc:spChg>
        <pc:spChg chg="add mod">
          <ac:chgData name="Rohit J Kate" userId="6acfeb0a-1742-4fee-9ad0-3462b52b7fdf" providerId="ADAL" clId="{1F06599E-CB87-4465-A048-C8A7AA100701}" dt="2023-12-11T03:06:42.124" v="837" actId="14100"/>
          <ac:spMkLst>
            <pc:docMk/>
            <pc:sldMk cId="0" sldId="398"/>
            <ac:spMk id="11" creationId="{B6D0CD67-1890-919A-5B78-8ED273D04022}"/>
          </ac:spMkLst>
        </pc:spChg>
        <pc:spChg chg="add mod">
          <ac:chgData name="Rohit J Kate" userId="6acfeb0a-1742-4fee-9ad0-3462b52b7fdf" providerId="ADAL" clId="{1F06599E-CB87-4465-A048-C8A7AA100701}" dt="2023-12-11T03:06:52.990" v="839" actId="1076"/>
          <ac:spMkLst>
            <pc:docMk/>
            <pc:sldMk cId="0" sldId="398"/>
            <ac:spMk id="12" creationId="{98B9BA12-7B03-29F0-2FCF-332F6BB35AB2}"/>
          </ac:spMkLst>
        </pc:spChg>
        <pc:spChg chg="add mod">
          <ac:chgData name="Rohit J Kate" userId="6acfeb0a-1742-4fee-9ad0-3462b52b7fdf" providerId="ADAL" clId="{1F06599E-CB87-4465-A048-C8A7AA100701}" dt="2023-12-11T03:07:08.422" v="878" actId="14100"/>
          <ac:spMkLst>
            <pc:docMk/>
            <pc:sldMk cId="0" sldId="398"/>
            <ac:spMk id="13" creationId="{11747925-DD51-A38F-7020-F89B260CDFF6}"/>
          </ac:spMkLst>
        </pc:spChg>
        <pc:spChg chg="add mod">
          <ac:chgData name="Rohit J Kate" userId="6acfeb0a-1742-4fee-9ad0-3462b52b7fdf" providerId="ADAL" clId="{1F06599E-CB87-4465-A048-C8A7AA100701}" dt="2023-12-11T03:07:12.452" v="880" actId="571"/>
          <ac:spMkLst>
            <pc:docMk/>
            <pc:sldMk cId="0" sldId="398"/>
            <ac:spMk id="14" creationId="{C406B0EC-C671-35F9-3EF1-B99977BD0EE0}"/>
          </ac:spMkLst>
        </pc:spChg>
        <pc:spChg chg="add mod">
          <ac:chgData name="Rohit J Kate" userId="6acfeb0a-1742-4fee-9ad0-3462b52b7fdf" providerId="ADAL" clId="{1F06599E-CB87-4465-A048-C8A7AA100701}" dt="2023-12-11T03:07:48.779" v="894" actId="114"/>
          <ac:spMkLst>
            <pc:docMk/>
            <pc:sldMk cId="0" sldId="398"/>
            <ac:spMk id="15" creationId="{0CEAC945-FAFB-DA3F-0A44-077D87066F73}"/>
          </ac:spMkLst>
        </pc:spChg>
        <pc:spChg chg="add mod">
          <ac:chgData name="Rohit J Kate" userId="6acfeb0a-1742-4fee-9ad0-3462b52b7fdf" providerId="ADAL" clId="{1F06599E-CB87-4465-A048-C8A7AA100701}" dt="2023-12-11T03:08:33.163" v="981" actId="14100"/>
          <ac:spMkLst>
            <pc:docMk/>
            <pc:sldMk cId="0" sldId="398"/>
            <ac:spMk id="16" creationId="{D20D75A5-B565-DD5F-DFC2-FC192201C4BA}"/>
          </ac:spMkLst>
        </pc:spChg>
        <pc:spChg chg="mod">
          <ac:chgData name="Rohit J Kate" userId="6acfeb0a-1742-4fee-9ad0-3462b52b7fdf" providerId="ADAL" clId="{1F06599E-CB87-4465-A048-C8A7AA100701}" dt="2023-12-11T03:02:58.421" v="775" actId="20577"/>
          <ac:spMkLst>
            <pc:docMk/>
            <pc:sldMk cId="0" sldId="398"/>
            <ac:spMk id="180229" creationId="{5F2C73D6-B45A-46B3-BC5B-028164A82754}"/>
          </ac:spMkLst>
        </pc:spChg>
      </pc:sldChg>
      <pc:sldChg chg="modSp add mod">
        <pc:chgData name="Rohit J Kate" userId="6acfeb0a-1742-4fee-9ad0-3462b52b7fdf" providerId="ADAL" clId="{1F06599E-CB87-4465-A048-C8A7AA100701}" dt="2023-12-11T03:09:40.985" v="1067" actId="114"/>
        <pc:sldMkLst>
          <pc:docMk/>
          <pc:sldMk cId="0" sldId="401"/>
        </pc:sldMkLst>
        <pc:spChg chg="mod">
          <ac:chgData name="Rohit J Kate" userId="6acfeb0a-1742-4fee-9ad0-3462b52b7fdf" providerId="ADAL" clId="{1F06599E-CB87-4465-A048-C8A7AA100701}" dt="2023-12-11T03:09:40.985" v="1067" actId="114"/>
          <ac:spMkLst>
            <pc:docMk/>
            <pc:sldMk cId="0" sldId="401"/>
            <ac:spMk id="186371" creationId="{319F63BC-34BC-4E3D-8239-6B3886411E2D}"/>
          </ac:spMkLst>
        </pc:spChg>
      </pc:sldChg>
      <pc:sldChg chg="add">
        <pc:chgData name="Rohit J Kate" userId="6acfeb0a-1742-4fee-9ad0-3462b52b7fdf" providerId="ADAL" clId="{1F06599E-CB87-4465-A048-C8A7AA100701}" dt="2023-12-11T03:05:13.444" v="776"/>
        <pc:sldMkLst>
          <pc:docMk/>
          <pc:sldMk cId="0" sldId="402"/>
        </pc:sldMkLst>
      </pc:sldChg>
      <pc:sldChg chg="modSp add mod">
        <pc:chgData name="Rohit J Kate" userId="6acfeb0a-1742-4fee-9ad0-3462b52b7fdf" providerId="ADAL" clId="{1F06599E-CB87-4465-A048-C8A7AA100701}" dt="2023-12-11T03:15:27.846" v="1088" actId="20577"/>
        <pc:sldMkLst>
          <pc:docMk/>
          <pc:sldMk cId="0" sldId="405"/>
        </pc:sldMkLst>
        <pc:spChg chg="mod">
          <ac:chgData name="Rohit J Kate" userId="6acfeb0a-1742-4fee-9ad0-3462b52b7fdf" providerId="ADAL" clId="{1F06599E-CB87-4465-A048-C8A7AA100701}" dt="2023-12-11T03:15:27.846" v="1088" actId="20577"/>
          <ac:spMkLst>
            <pc:docMk/>
            <pc:sldMk cId="0" sldId="405"/>
            <ac:spMk id="194563" creationId="{B4A336BA-B056-4972-9197-69409BD53DF9}"/>
          </ac:spMkLst>
        </pc:spChg>
      </pc:sldChg>
      <pc:sldChg chg="add">
        <pc:chgData name="Rohit J Kate" userId="6acfeb0a-1742-4fee-9ad0-3462b52b7fdf" providerId="ADAL" clId="{1F06599E-CB87-4465-A048-C8A7AA100701}" dt="2023-12-11T03:14:39.667" v="1068"/>
        <pc:sldMkLst>
          <pc:docMk/>
          <pc:sldMk cId="0" sldId="406"/>
        </pc:sldMkLst>
      </pc:sldChg>
      <pc:sldChg chg="modSp add del mod">
        <pc:chgData name="Rohit J Kate" userId="6acfeb0a-1742-4fee-9ad0-3462b52b7fdf" providerId="ADAL" clId="{1F06599E-CB87-4465-A048-C8A7AA100701}" dt="2023-12-11T03:26:14.899" v="1271" actId="47"/>
        <pc:sldMkLst>
          <pc:docMk/>
          <pc:sldMk cId="0" sldId="421"/>
        </pc:sldMkLst>
        <pc:spChg chg="mod">
          <ac:chgData name="Rohit J Kate" userId="6acfeb0a-1742-4fee-9ad0-3462b52b7fdf" providerId="ADAL" clId="{1F06599E-CB87-4465-A048-C8A7AA100701}" dt="2023-12-11T03:17:45.524" v="1096" actId="21"/>
          <ac:spMkLst>
            <pc:docMk/>
            <pc:sldMk cId="0" sldId="421"/>
            <ac:spMk id="219140" creationId="{15DE4146-4213-4189-9378-52DC238DD594}"/>
          </ac:spMkLst>
        </pc:spChg>
      </pc:sldChg>
      <pc:sldChg chg="modSp add mod">
        <pc:chgData name="Rohit J Kate" userId="6acfeb0a-1742-4fee-9ad0-3462b52b7fdf" providerId="ADAL" clId="{1F06599E-CB87-4465-A048-C8A7AA100701}" dt="2023-12-11T03:18:18.596" v="1136" actId="1076"/>
        <pc:sldMkLst>
          <pc:docMk/>
          <pc:sldMk cId="0" sldId="422"/>
        </pc:sldMkLst>
        <pc:spChg chg="mod">
          <ac:chgData name="Rohit J Kate" userId="6acfeb0a-1742-4fee-9ad0-3462b52b7fdf" providerId="ADAL" clId="{1F06599E-CB87-4465-A048-C8A7AA100701}" dt="2023-12-11T03:18:13.596" v="1135" actId="20577"/>
          <ac:spMkLst>
            <pc:docMk/>
            <pc:sldMk cId="0" sldId="422"/>
            <ac:spMk id="221187" creationId="{EE6E66A1-DA50-457A-910A-72FE7608C75D}"/>
          </ac:spMkLst>
        </pc:spChg>
        <pc:spChg chg="mod">
          <ac:chgData name="Rohit J Kate" userId="6acfeb0a-1742-4fee-9ad0-3462b52b7fdf" providerId="ADAL" clId="{1F06599E-CB87-4465-A048-C8A7AA100701}" dt="2023-12-11T03:18:18.596" v="1136" actId="1076"/>
          <ac:spMkLst>
            <pc:docMk/>
            <pc:sldMk cId="0" sldId="422"/>
            <ac:spMk id="221189" creationId="{A65920D2-22FB-4B19-87E2-1E93C380DAF2}"/>
          </ac:spMkLst>
        </pc:spChg>
      </pc:sldChg>
      <pc:sldChg chg="modSp add mod">
        <pc:chgData name="Rohit J Kate" userId="6acfeb0a-1742-4fee-9ad0-3462b52b7fdf" providerId="ADAL" clId="{1F06599E-CB87-4465-A048-C8A7AA100701}" dt="2023-12-11T04:22:41.638" v="2212" actId="113"/>
        <pc:sldMkLst>
          <pc:docMk/>
          <pc:sldMk cId="0" sldId="429"/>
        </pc:sldMkLst>
        <pc:spChg chg="mod">
          <ac:chgData name="Rohit J Kate" userId="6acfeb0a-1742-4fee-9ad0-3462b52b7fdf" providerId="ADAL" clId="{1F06599E-CB87-4465-A048-C8A7AA100701}" dt="2023-12-11T04:22:41.638" v="2212" actId="113"/>
          <ac:spMkLst>
            <pc:docMk/>
            <pc:sldMk cId="0" sldId="429"/>
            <ac:spMk id="111619" creationId="{DB382279-7565-4259-8522-67C56C0E9167}"/>
          </ac:spMkLst>
        </pc:spChg>
      </pc:sldChg>
      <pc:sldChg chg="add">
        <pc:chgData name="Rohit J Kate" userId="6acfeb0a-1742-4fee-9ad0-3462b52b7fdf" providerId="ADAL" clId="{1F06599E-CB87-4465-A048-C8A7AA100701}" dt="2023-12-11T03:23:01.464" v="1269"/>
        <pc:sldMkLst>
          <pc:docMk/>
          <pc:sldMk cId="0" sldId="430"/>
        </pc:sldMkLst>
      </pc:sldChg>
      <pc:sldChg chg="add">
        <pc:chgData name="Rohit J Kate" userId="6acfeb0a-1742-4fee-9ad0-3462b52b7fdf" providerId="ADAL" clId="{1F06599E-CB87-4465-A048-C8A7AA100701}" dt="2023-12-11T03:23:01.464" v="1269"/>
        <pc:sldMkLst>
          <pc:docMk/>
          <pc:sldMk cId="0" sldId="431"/>
        </pc:sldMkLst>
      </pc:sldChg>
      <pc:sldChg chg="modSp add mod">
        <pc:chgData name="Rohit J Kate" userId="6acfeb0a-1742-4fee-9ad0-3462b52b7fdf" providerId="ADAL" clId="{1F06599E-CB87-4465-A048-C8A7AA100701}" dt="2023-12-11T04:24:25.055" v="2229" actId="207"/>
        <pc:sldMkLst>
          <pc:docMk/>
          <pc:sldMk cId="0" sldId="443"/>
        </pc:sldMkLst>
        <pc:spChg chg="mod">
          <ac:chgData name="Rohit J Kate" userId="6acfeb0a-1742-4fee-9ad0-3462b52b7fdf" providerId="ADAL" clId="{1F06599E-CB87-4465-A048-C8A7AA100701}" dt="2023-12-11T04:24:25.055" v="2229" actId="207"/>
          <ac:spMkLst>
            <pc:docMk/>
            <pc:sldMk cId="0" sldId="443"/>
            <ac:spMk id="247812" creationId="{C1E3F223-A2FF-40AF-9728-2819F7B671D7}"/>
          </ac:spMkLst>
        </pc:spChg>
      </pc:sldChg>
      <pc:sldChg chg="modSp mod">
        <pc:chgData name="Rohit J Kate" userId="6acfeb0a-1742-4fee-9ad0-3462b52b7fdf" providerId="ADAL" clId="{1F06599E-CB87-4465-A048-C8A7AA100701}" dt="2023-12-11T04:25:33.384" v="2242" actId="207"/>
        <pc:sldMkLst>
          <pc:docMk/>
          <pc:sldMk cId="0" sldId="460"/>
        </pc:sldMkLst>
        <pc:spChg chg="mod">
          <ac:chgData name="Rohit J Kate" userId="6acfeb0a-1742-4fee-9ad0-3462b52b7fdf" providerId="ADAL" clId="{1F06599E-CB87-4465-A048-C8A7AA100701}" dt="2023-12-11T04:25:33.384" v="2242" actId="207"/>
          <ac:spMkLst>
            <pc:docMk/>
            <pc:sldMk cId="0" sldId="460"/>
            <ac:spMk id="16387" creationId="{8DA20BD8-4575-43F2-B84C-A765CF9406EC}"/>
          </ac:spMkLst>
        </pc:spChg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461"/>
        </pc:sldMkLst>
      </pc:sldChg>
      <pc:sldChg chg="modSp add mod ord">
        <pc:chgData name="Rohit J Kate" userId="6acfeb0a-1742-4fee-9ad0-3462b52b7fdf" providerId="ADAL" clId="{1F06599E-CB87-4465-A048-C8A7AA100701}" dt="2023-12-11T04:21:58.962" v="2206" actId="20577"/>
        <pc:sldMkLst>
          <pc:docMk/>
          <pc:sldMk cId="0" sldId="464"/>
        </pc:sldMkLst>
        <pc:spChg chg="mod">
          <ac:chgData name="Rohit J Kate" userId="6acfeb0a-1742-4fee-9ad0-3462b52b7fdf" providerId="ADAL" clId="{1F06599E-CB87-4465-A048-C8A7AA100701}" dt="2023-12-11T04:21:58.962" v="2206" actId="20577"/>
          <ac:spMkLst>
            <pc:docMk/>
            <pc:sldMk cId="0" sldId="464"/>
            <ac:spMk id="223236" creationId="{E534D5FF-886F-4808-A0C9-5427351110F4}"/>
          </ac:spMkLst>
        </pc:spChg>
      </pc:sldChg>
      <pc:sldChg chg="modSp modAnim">
        <pc:chgData name="Rohit J Kate" userId="6acfeb0a-1742-4fee-9ad0-3462b52b7fdf" providerId="ADAL" clId="{1F06599E-CB87-4465-A048-C8A7AA100701}" dt="2023-12-11T03:38:16.298" v="1277" actId="20577"/>
        <pc:sldMkLst>
          <pc:docMk/>
          <pc:sldMk cId="0" sldId="470"/>
        </pc:sldMkLst>
        <pc:spChg chg="mod">
          <ac:chgData name="Rohit J Kate" userId="6acfeb0a-1742-4fee-9ad0-3462b52b7fdf" providerId="ADAL" clId="{1F06599E-CB87-4465-A048-C8A7AA100701}" dt="2023-12-11T02:51:55.525" v="701" actId="404"/>
          <ac:spMkLst>
            <pc:docMk/>
            <pc:sldMk cId="0" sldId="470"/>
            <ac:spMk id="69667" creationId="{B1137D7D-D7FD-4C82-9DFC-41A7E1095C2D}"/>
          </ac:spMkLst>
        </pc:spChg>
        <pc:spChg chg="mod">
          <ac:chgData name="Rohit J Kate" userId="6acfeb0a-1742-4fee-9ad0-3462b52b7fdf" providerId="ADAL" clId="{1F06599E-CB87-4465-A048-C8A7AA100701}" dt="2023-12-11T02:51:30.621" v="697" actId="20577"/>
          <ac:spMkLst>
            <pc:docMk/>
            <pc:sldMk cId="0" sldId="470"/>
            <ac:spMk id="69668" creationId="{6A02F43C-90BF-4193-8775-7688E752C620}"/>
          </ac:spMkLst>
        </pc:spChg>
        <pc:spChg chg="mod">
          <ac:chgData name="Rohit J Kate" userId="6acfeb0a-1742-4fee-9ad0-3462b52b7fdf" providerId="ADAL" clId="{1F06599E-CB87-4465-A048-C8A7AA100701}" dt="2023-12-11T03:38:16.298" v="1277" actId="20577"/>
          <ac:spMkLst>
            <pc:docMk/>
            <pc:sldMk cId="0" sldId="470"/>
            <ac:spMk id="69669" creationId="{72CDEA11-C8B1-4685-97D2-28917BCA2F6B}"/>
          </ac:spMkLst>
        </pc:spChg>
      </pc:sldChg>
      <pc:sldChg chg="modSp add del mod">
        <pc:chgData name="Rohit J Kate" userId="6acfeb0a-1742-4fee-9ad0-3462b52b7fdf" providerId="ADAL" clId="{1F06599E-CB87-4465-A048-C8A7AA100701}" dt="2023-12-13T03:46:29.496" v="3824" actId="47"/>
        <pc:sldMkLst>
          <pc:docMk/>
          <pc:sldMk cId="318140506" sldId="470"/>
        </pc:sldMkLst>
        <pc:spChg chg="mod">
          <ac:chgData name="Rohit J Kate" userId="6acfeb0a-1742-4fee-9ad0-3462b52b7fdf" providerId="ADAL" clId="{1F06599E-CB87-4465-A048-C8A7AA100701}" dt="2023-12-13T03:43:36.168" v="3733" actId="27636"/>
          <ac:spMkLst>
            <pc:docMk/>
            <pc:sldMk cId="318140506" sldId="470"/>
            <ac:spMk id="3" creationId="{14A97A12-24F7-40FC-8C5A-C456D8B05F22}"/>
          </ac:spMkLst>
        </pc:spChg>
      </pc:sldChg>
      <pc:sldChg chg="modSp add mod">
        <pc:chgData name="Rohit J Kate" userId="6acfeb0a-1742-4fee-9ad0-3462b52b7fdf" providerId="ADAL" clId="{1F06599E-CB87-4465-A048-C8A7AA100701}" dt="2023-12-13T03:48:01.075" v="3978" actId="20577"/>
        <pc:sldMkLst>
          <pc:docMk/>
          <pc:sldMk cId="3272520199" sldId="471"/>
        </pc:sldMkLst>
        <pc:spChg chg="mod">
          <ac:chgData name="Rohit J Kate" userId="6acfeb0a-1742-4fee-9ad0-3462b52b7fdf" providerId="ADAL" clId="{1F06599E-CB87-4465-A048-C8A7AA100701}" dt="2023-12-13T03:45:12.375" v="3785" actId="20577"/>
          <ac:spMkLst>
            <pc:docMk/>
            <pc:sldMk cId="3272520199" sldId="471"/>
            <ac:spMk id="2" creationId="{00000000-0000-0000-0000-000000000000}"/>
          </ac:spMkLst>
        </pc:spChg>
        <pc:spChg chg="mod">
          <ac:chgData name="Rohit J Kate" userId="6acfeb0a-1742-4fee-9ad0-3462b52b7fdf" providerId="ADAL" clId="{1F06599E-CB87-4465-A048-C8A7AA100701}" dt="2023-12-13T03:48:01.075" v="3978" actId="20577"/>
          <ac:spMkLst>
            <pc:docMk/>
            <pc:sldMk cId="3272520199" sldId="471"/>
            <ac:spMk id="3" creationId="{00000000-0000-0000-0000-000000000000}"/>
          </ac:spMkLst>
        </pc:spChg>
      </pc:sldChg>
      <pc:sldChg chg="modSp new mod">
        <pc:chgData name="Rohit J Kate" userId="6acfeb0a-1742-4fee-9ad0-3462b52b7fdf" providerId="ADAL" clId="{1F06599E-CB87-4465-A048-C8A7AA100701}" dt="2023-12-13T04:07:44.979" v="4577" actId="947"/>
        <pc:sldMkLst>
          <pc:docMk/>
          <pc:sldMk cId="1640331978" sldId="472"/>
        </pc:sldMkLst>
        <pc:spChg chg="mod">
          <ac:chgData name="Rohit J Kate" userId="6acfeb0a-1742-4fee-9ad0-3462b52b7fdf" providerId="ADAL" clId="{1F06599E-CB87-4465-A048-C8A7AA100701}" dt="2023-12-13T04:01:18.187" v="4103" actId="20577"/>
          <ac:spMkLst>
            <pc:docMk/>
            <pc:sldMk cId="1640331978" sldId="472"/>
            <ac:spMk id="2" creationId="{9918D5A8-DD9D-B8BB-6843-B13C6B7A5945}"/>
          </ac:spMkLst>
        </pc:spChg>
        <pc:spChg chg="mod">
          <ac:chgData name="Rohit J Kate" userId="6acfeb0a-1742-4fee-9ad0-3462b52b7fdf" providerId="ADAL" clId="{1F06599E-CB87-4465-A048-C8A7AA100701}" dt="2023-12-13T04:07:44.979" v="4577" actId="947"/>
          <ac:spMkLst>
            <pc:docMk/>
            <pc:sldMk cId="1640331978" sldId="472"/>
            <ac:spMk id="3" creationId="{746D22DF-B60D-7DDA-3C53-EAFDA997FA3A}"/>
          </ac:spMkLst>
        </pc:spChg>
      </pc:sldChg>
      <pc:sldChg chg="addSp delSp modSp new mod">
        <pc:chgData name="Rohit J Kate" userId="6acfeb0a-1742-4fee-9ad0-3462b52b7fdf" providerId="ADAL" clId="{1F06599E-CB87-4465-A048-C8A7AA100701}" dt="2023-12-13T04:36:06.193" v="5066" actId="20577"/>
        <pc:sldMkLst>
          <pc:docMk/>
          <pc:sldMk cId="3674186908" sldId="473"/>
        </pc:sldMkLst>
        <pc:spChg chg="mod">
          <ac:chgData name="Rohit J Kate" userId="6acfeb0a-1742-4fee-9ad0-3462b52b7fdf" providerId="ADAL" clId="{1F06599E-CB87-4465-A048-C8A7AA100701}" dt="2023-12-13T04:03:29.345" v="4271"/>
          <ac:spMkLst>
            <pc:docMk/>
            <pc:sldMk cId="3674186908" sldId="473"/>
            <ac:spMk id="2" creationId="{760ABA46-9BB1-2CDD-D90B-B4839CCB6401}"/>
          </ac:spMkLst>
        </pc:spChg>
        <pc:spChg chg="mod">
          <ac:chgData name="Rohit J Kate" userId="6acfeb0a-1742-4fee-9ad0-3462b52b7fdf" providerId="ADAL" clId="{1F06599E-CB87-4465-A048-C8A7AA100701}" dt="2023-12-13T04:36:06.193" v="5066" actId="20577"/>
          <ac:spMkLst>
            <pc:docMk/>
            <pc:sldMk cId="3674186908" sldId="473"/>
            <ac:spMk id="3" creationId="{B281A209-08B3-B0C8-A5FA-2B9B22741AF7}"/>
          </ac:spMkLst>
        </pc:spChg>
        <pc:spChg chg="add del">
          <ac:chgData name="Rohit J Kate" userId="6acfeb0a-1742-4fee-9ad0-3462b52b7fdf" providerId="ADAL" clId="{1F06599E-CB87-4465-A048-C8A7AA100701}" dt="2023-12-13T04:06:15.816" v="4468" actId="478"/>
          <ac:spMkLst>
            <pc:docMk/>
            <pc:sldMk cId="3674186908" sldId="473"/>
            <ac:spMk id="4" creationId="{729C1D37-348A-DEA0-25E5-39DDA31A0692}"/>
          </ac:spMkLst>
        </pc:spChg>
        <pc:spChg chg="add del mod">
          <ac:chgData name="Rohit J Kate" userId="6acfeb0a-1742-4fee-9ad0-3462b52b7fdf" providerId="ADAL" clId="{1F06599E-CB87-4465-A048-C8A7AA100701}" dt="2023-12-13T04:06:41.297" v="4471" actId="478"/>
          <ac:spMkLst>
            <pc:docMk/>
            <pc:sldMk cId="3674186908" sldId="473"/>
            <ac:spMk id="5" creationId="{11F24527-46B5-C153-ECB3-88A850286BE1}"/>
          </ac:spMkLst>
        </pc:spChg>
        <pc:spChg chg="add del">
          <ac:chgData name="Rohit J Kate" userId="6acfeb0a-1742-4fee-9ad0-3462b52b7fdf" providerId="ADAL" clId="{1F06599E-CB87-4465-A048-C8A7AA100701}" dt="2023-12-13T04:08:47.702" v="4582" actId="478"/>
          <ac:spMkLst>
            <pc:docMk/>
            <pc:sldMk cId="3674186908" sldId="473"/>
            <ac:spMk id="6" creationId="{D731E1E8-0CF1-BA3C-4E43-B613433F01CC}"/>
          </ac:spMkLst>
        </pc:spChg>
      </pc:sldChg>
      <pc:sldChg chg="addSp delSp modSp new mod modAnim">
        <pc:chgData name="Rohit J Kate" userId="6acfeb0a-1742-4fee-9ad0-3462b52b7fdf" providerId="ADAL" clId="{1F06599E-CB87-4465-A048-C8A7AA100701}" dt="2023-12-13T05:30:16.635" v="5248" actId="1076"/>
        <pc:sldMkLst>
          <pc:docMk/>
          <pc:sldMk cId="205244025" sldId="474"/>
        </pc:sldMkLst>
        <pc:spChg chg="mod">
          <ac:chgData name="Rohit J Kate" userId="6acfeb0a-1742-4fee-9ad0-3462b52b7fdf" providerId="ADAL" clId="{1F06599E-CB87-4465-A048-C8A7AA100701}" dt="2023-12-13T05:20:36.040" v="5083"/>
          <ac:spMkLst>
            <pc:docMk/>
            <pc:sldMk cId="205244025" sldId="474"/>
            <ac:spMk id="2" creationId="{B60FD497-FF9F-11A6-CCEF-ED469D909E53}"/>
          </ac:spMkLst>
        </pc:spChg>
        <pc:spChg chg="del">
          <ac:chgData name="Rohit J Kate" userId="6acfeb0a-1742-4fee-9ad0-3462b52b7fdf" providerId="ADAL" clId="{1F06599E-CB87-4465-A048-C8A7AA100701}" dt="2023-12-13T05:20:38.649" v="5084" actId="478"/>
          <ac:spMkLst>
            <pc:docMk/>
            <pc:sldMk cId="205244025" sldId="474"/>
            <ac:spMk id="3" creationId="{D82E5B40-0E1C-261D-6D2C-6AD3DD7254A7}"/>
          </ac:spMkLst>
        </pc:spChg>
        <pc:spChg chg="add mod">
          <ac:chgData name="Rohit J Kate" userId="6acfeb0a-1742-4fee-9ad0-3462b52b7fdf" providerId="ADAL" clId="{1F06599E-CB87-4465-A048-C8A7AA100701}" dt="2023-12-13T05:21:07.152" v="5131" actId="1035"/>
          <ac:spMkLst>
            <pc:docMk/>
            <pc:sldMk cId="205244025" sldId="474"/>
            <ac:spMk id="5" creationId="{659CA494-622B-D16E-73F1-F472A652CF62}"/>
          </ac:spMkLst>
        </pc:spChg>
        <pc:spChg chg="add mod">
          <ac:chgData name="Rohit J Kate" userId="6acfeb0a-1742-4fee-9ad0-3462b52b7fdf" providerId="ADAL" clId="{1F06599E-CB87-4465-A048-C8A7AA100701}" dt="2023-12-13T05:21:07.152" v="5131" actId="1035"/>
          <ac:spMkLst>
            <pc:docMk/>
            <pc:sldMk cId="205244025" sldId="474"/>
            <ac:spMk id="6" creationId="{DC2E3DE0-D504-F426-CD80-90226020031A}"/>
          </ac:spMkLst>
        </pc:spChg>
        <pc:spChg chg="add mod">
          <ac:chgData name="Rohit J Kate" userId="6acfeb0a-1742-4fee-9ad0-3462b52b7fdf" providerId="ADAL" clId="{1F06599E-CB87-4465-A048-C8A7AA100701}" dt="2023-12-13T05:21:07.152" v="5131" actId="1035"/>
          <ac:spMkLst>
            <pc:docMk/>
            <pc:sldMk cId="205244025" sldId="474"/>
            <ac:spMk id="7" creationId="{974EFA5C-1CAA-B823-7993-1F59CB5C8554}"/>
          </ac:spMkLst>
        </pc:spChg>
        <pc:spChg chg="add mod">
          <ac:chgData name="Rohit J Kate" userId="6acfeb0a-1742-4fee-9ad0-3462b52b7fdf" providerId="ADAL" clId="{1F06599E-CB87-4465-A048-C8A7AA100701}" dt="2023-12-13T05:21:07.152" v="5131" actId="1035"/>
          <ac:spMkLst>
            <pc:docMk/>
            <pc:sldMk cId="205244025" sldId="474"/>
            <ac:spMk id="8" creationId="{B96339D6-D1F0-22D9-AAF1-93AB23E8FCEA}"/>
          </ac:spMkLst>
        </pc:spChg>
        <pc:spChg chg="add mod">
          <ac:chgData name="Rohit J Kate" userId="6acfeb0a-1742-4fee-9ad0-3462b52b7fdf" providerId="ADAL" clId="{1F06599E-CB87-4465-A048-C8A7AA100701}" dt="2023-12-13T05:21:07.152" v="5131" actId="1035"/>
          <ac:spMkLst>
            <pc:docMk/>
            <pc:sldMk cId="205244025" sldId="474"/>
            <ac:spMk id="12" creationId="{BC402695-EB6D-831B-09ED-218B68D89C02}"/>
          </ac:spMkLst>
        </pc:spChg>
        <pc:spChg chg="add mod">
          <ac:chgData name="Rohit J Kate" userId="6acfeb0a-1742-4fee-9ad0-3462b52b7fdf" providerId="ADAL" clId="{1F06599E-CB87-4465-A048-C8A7AA100701}" dt="2023-12-13T05:25:48.851" v="5183" actId="20577"/>
          <ac:spMkLst>
            <pc:docMk/>
            <pc:sldMk cId="205244025" sldId="474"/>
            <ac:spMk id="13" creationId="{D880BB1B-0442-2085-2978-2DFCCB072963}"/>
          </ac:spMkLst>
        </pc:spChg>
        <pc:spChg chg="add mod">
          <ac:chgData name="Rohit J Kate" userId="6acfeb0a-1742-4fee-9ad0-3462b52b7fdf" providerId="ADAL" clId="{1F06599E-CB87-4465-A048-C8A7AA100701}" dt="2023-12-13T05:21:07.152" v="5131" actId="1035"/>
          <ac:spMkLst>
            <pc:docMk/>
            <pc:sldMk cId="205244025" sldId="474"/>
            <ac:spMk id="14" creationId="{D2A4F951-D597-917E-45F5-F6561121A248}"/>
          </ac:spMkLst>
        </pc:spChg>
        <pc:spChg chg="add mod">
          <ac:chgData name="Rohit J Kate" userId="6acfeb0a-1742-4fee-9ad0-3462b52b7fdf" providerId="ADAL" clId="{1F06599E-CB87-4465-A048-C8A7AA100701}" dt="2023-12-13T05:21:17.123" v="5159" actId="1036"/>
          <ac:spMkLst>
            <pc:docMk/>
            <pc:sldMk cId="205244025" sldId="474"/>
            <ac:spMk id="15" creationId="{D0C2ACE0-F611-136F-5EC3-DF61F971CDD7}"/>
          </ac:spMkLst>
        </pc:spChg>
        <pc:spChg chg="add mod">
          <ac:chgData name="Rohit J Kate" userId="6acfeb0a-1742-4fee-9ad0-3462b52b7fdf" providerId="ADAL" clId="{1F06599E-CB87-4465-A048-C8A7AA100701}" dt="2023-12-13T05:21:17.123" v="5159" actId="1036"/>
          <ac:spMkLst>
            <pc:docMk/>
            <pc:sldMk cId="205244025" sldId="474"/>
            <ac:spMk id="16" creationId="{8E87B58D-EC32-EA2E-87C8-FCCDBABDE094}"/>
          </ac:spMkLst>
        </pc:spChg>
        <pc:spChg chg="add mod">
          <ac:chgData name="Rohit J Kate" userId="6acfeb0a-1742-4fee-9ad0-3462b52b7fdf" providerId="ADAL" clId="{1F06599E-CB87-4465-A048-C8A7AA100701}" dt="2023-12-13T05:21:17.123" v="5159" actId="1036"/>
          <ac:spMkLst>
            <pc:docMk/>
            <pc:sldMk cId="205244025" sldId="474"/>
            <ac:spMk id="17" creationId="{0CE628F3-547A-C3DF-E114-DE2EF4B78F95}"/>
          </ac:spMkLst>
        </pc:spChg>
        <pc:spChg chg="add mod">
          <ac:chgData name="Rohit J Kate" userId="6acfeb0a-1742-4fee-9ad0-3462b52b7fdf" providerId="ADAL" clId="{1F06599E-CB87-4465-A048-C8A7AA100701}" dt="2023-12-13T05:21:17.123" v="5159" actId="1036"/>
          <ac:spMkLst>
            <pc:docMk/>
            <pc:sldMk cId="205244025" sldId="474"/>
            <ac:spMk id="18" creationId="{27A88B7E-97A3-76AB-680E-0B1BAD813C64}"/>
          </ac:spMkLst>
        </pc:spChg>
        <pc:spChg chg="add mod">
          <ac:chgData name="Rohit J Kate" userId="6acfeb0a-1742-4fee-9ad0-3462b52b7fdf" providerId="ADAL" clId="{1F06599E-CB87-4465-A048-C8A7AA100701}" dt="2023-12-13T05:21:17.123" v="5159" actId="1036"/>
          <ac:spMkLst>
            <pc:docMk/>
            <pc:sldMk cId="205244025" sldId="474"/>
            <ac:spMk id="22" creationId="{096834D4-9511-7781-4A30-61525195E00C}"/>
          </ac:spMkLst>
        </pc:spChg>
        <pc:spChg chg="add mod">
          <ac:chgData name="Rohit J Kate" userId="6acfeb0a-1742-4fee-9ad0-3462b52b7fdf" providerId="ADAL" clId="{1F06599E-CB87-4465-A048-C8A7AA100701}" dt="2023-12-13T05:26:36.931" v="5192" actId="1076"/>
          <ac:spMkLst>
            <pc:docMk/>
            <pc:sldMk cId="205244025" sldId="474"/>
            <ac:spMk id="23" creationId="{FB524D67-43C7-1CDF-5CFA-39063F8D8627}"/>
          </ac:spMkLst>
        </pc:spChg>
        <pc:spChg chg="add mod">
          <ac:chgData name="Rohit J Kate" userId="6acfeb0a-1742-4fee-9ad0-3462b52b7fdf" providerId="ADAL" clId="{1F06599E-CB87-4465-A048-C8A7AA100701}" dt="2023-12-13T05:30:16.635" v="5248" actId="1076"/>
          <ac:spMkLst>
            <pc:docMk/>
            <pc:sldMk cId="205244025" sldId="474"/>
            <ac:spMk id="24" creationId="{2B07C70D-2B37-2AC5-BB23-5DA2725FA847}"/>
          </ac:spMkLst>
        </pc:spChg>
        <pc:spChg chg="add mod">
          <ac:chgData name="Rohit J Kate" userId="6acfeb0a-1742-4fee-9ad0-3462b52b7fdf" providerId="ADAL" clId="{1F06599E-CB87-4465-A048-C8A7AA100701}" dt="2023-12-13T05:27:03.279" v="5211" actId="113"/>
          <ac:spMkLst>
            <pc:docMk/>
            <pc:sldMk cId="205244025" sldId="474"/>
            <ac:spMk id="33" creationId="{09BDECC1-3148-2B19-0570-D2DFDA5D1909}"/>
          </ac:spMkLst>
        </pc:spChg>
        <pc:spChg chg="add mod">
          <ac:chgData name="Rohit J Kate" userId="6acfeb0a-1742-4fee-9ad0-3462b52b7fdf" providerId="ADAL" clId="{1F06599E-CB87-4465-A048-C8A7AA100701}" dt="2023-12-13T05:27:16.402" v="5230" actId="1076"/>
          <ac:spMkLst>
            <pc:docMk/>
            <pc:sldMk cId="205244025" sldId="474"/>
            <ac:spMk id="34" creationId="{88BA4CBD-CBF7-2F41-3BDD-167527D2F5C9}"/>
          </ac:spMkLst>
        </pc:spChg>
        <pc:spChg chg="add del mod">
          <ac:chgData name="Rohit J Kate" userId="6acfeb0a-1742-4fee-9ad0-3462b52b7fdf" providerId="ADAL" clId="{1F06599E-CB87-4465-A048-C8A7AA100701}" dt="2023-12-13T05:27:56.601" v="5238" actId="478"/>
          <ac:spMkLst>
            <pc:docMk/>
            <pc:sldMk cId="205244025" sldId="474"/>
            <ac:spMk id="35" creationId="{D0F56410-DD10-A40F-FC99-142298DC72F1}"/>
          </ac:spMkLst>
        </pc:spChg>
        <pc:cxnChg chg="add mod">
          <ac:chgData name="Rohit J Kate" userId="6acfeb0a-1742-4fee-9ad0-3462b52b7fdf" providerId="ADAL" clId="{1F06599E-CB87-4465-A048-C8A7AA100701}" dt="2023-12-13T05:21:07.152" v="5131" actId="1035"/>
          <ac:cxnSpMkLst>
            <pc:docMk/>
            <pc:sldMk cId="205244025" sldId="474"/>
            <ac:cxnSpMk id="9" creationId="{1A8CB97D-7130-5849-C3A8-B96B71F9349F}"/>
          </ac:cxnSpMkLst>
        </pc:cxnChg>
        <pc:cxnChg chg="add mod">
          <ac:chgData name="Rohit J Kate" userId="6acfeb0a-1742-4fee-9ad0-3462b52b7fdf" providerId="ADAL" clId="{1F06599E-CB87-4465-A048-C8A7AA100701}" dt="2023-12-13T05:22:14.555" v="5164" actId="14100"/>
          <ac:cxnSpMkLst>
            <pc:docMk/>
            <pc:sldMk cId="205244025" sldId="474"/>
            <ac:cxnSpMk id="10" creationId="{CBCE82A3-7B8A-8ACD-9263-14F63640CD01}"/>
          </ac:cxnSpMkLst>
        </pc:cxnChg>
        <pc:cxnChg chg="add mod">
          <ac:chgData name="Rohit J Kate" userId="6acfeb0a-1742-4fee-9ad0-3462b52b7fdf" providerId="ADAL" clId="{1F06599E-CB87-4465-A048-C8A7AA100701}" dt="2023-12-13T05:21:07.152" v="5131" actId="1035"/>
          <ac:cxnSpMkLst>
            <pc:docMk/>
            <pc:sldMk cId="205244025" sldId="474"/>
            <ac:cxnSpMk id="11" creationId="{1CE986AC-43CE-5D89-201F-D41FDA53BBFB}"/>
          </ac:cxnSpMkLst>
        </pc:cxnChg>
        <pc:cxnChg chg="add mod">
          <ac:chgData name="Rohit J Kate" userId="6acfeb0a-1742-4fee-9ad0-3462b52b7fdf" providerId="ADAL" clId="{1F06599E-CB87-4465-A048-C8A7AA100701}" dt="2023-12-13T05:21:17.123" v="5159" actId="1036"/>
          <ac:cxnSpMkLst>
            <pc:docMk/>
            <pc:sldMk cId="205244025" sldId="474"/>
            <ac:cxnSpMk id="19" creationId="{14117784-BD88-2335-DCA6-8FD0B432DDA3}"/>
          </ac:cxnSpMkLst>
        </pc:cxnChg>
        <pc:cxnChg chg="add mod">
          <ac:chgData name="Rohit J Kate" userId="6acfeb0a-1742-4fee-9ad0-3462b52b7fdf" providerId="ADAL" clId="{1F06599E-CB87-4465-A048-C8A7AA100701}" dt="2023-12-13T05:26:33.915" v="5191" actId="14100"/>
          <ac:cxnSpMkLst>
            <pc:docMk/>
            <pc:sldMk cId="205244025" sldId="474"/>
            <ac:cxnSpMk id="20" creationId="{98A0A0F7-1D5D-ED44-EE38-31D42BF2574D}"/>
          </ac:cxnSpMkLst>
        </pc:cxnChg>
        <pc:cxnChg chg="add del mod">
          <ac:chgData name="Rohit J Kate" userId="6acfeb0a-1742-4fee-9ad0-3462b52b7fdf" providerId="ADAL" clId="{1F06599E-CB87-4465-A048-C8A7AA100701}" dt="2023-12-13T05:26:11.481" v="5187" actId="478"/>
          <ac:cxnSpMkLst>
            <pc:docMk/>
            <pc:sldMk cId="205244025" sldId="474"/>
            <ac:cxnSpMk id="21" creationId="{94FB8347-7108-6DB2-7D06-AFE5A799705A}"/>
          </ac:cxnSpMkLst>
        </pc:cxnChg>
        <pc:cxnChg chg="add del mod">
          <ac:chgData name="Rohit J Kate" userId="6acfeb0a-1742-4fee-9ad0-3462b52b7fdf" providerId="ADAL" clId="{1F06599E-CB87-4465-A048-C8A7AA100701}" dt="2023-12-13T05:26:22.117" v="5189" actId="11529"/>
          <ac:cxnSpMkLst>
            <pc:docMk/>
            <pc:sldMk cId="205244025" sldId="474"/>
            <ac:cxnSpMk id="29" creationId="{3B40C2AB-40FC-9863-32CD-7D3937B099E6}"/>
          </ac:cxnSpMkLst>
        </pc:cxnChg>
        <pc:cxnChg chg="add del mod">
          <ac:chgData name="Rohit J Kate" userId="6acfeb0a-1742-4fee-9ad0-3462b52b7fdf" providerId="ADAL" clId="{1F06599E-CB87-4465-A048-C8A7AA100701}" dt="2023-12-13T05:30:12.114" v="5246" actId="478"/>
          <ac:cxnSpMkLst>
            <pc:docMk/>
            <pc:sldMk cId="205244025" sldId="474"/>
            <ac:cxnSpMk id="31" creationId="{D86DED18-CC2A-834F-7D90-09856EAED260}"/>
          </ac:cxnSpMkLst>
        </pc:cxnChg>
        <pc:cxnChg chg="add mod">
          <ac:chgData name="Rohit J Kate" userId="6acfeb0a-1742-4fee-9ad0-3462b52b7fdf" providerId="ADAL" clId="{1F06599E-CB87-4465-A048-C8A7AA100701}" dt="2023-12-13T05:30:12.669" v="5247"/>
          <ac:cxnSpMkLst>
            <pc:docMk/>
            <pc:sldMk cId="205244025" sldId="474"/>
            <ac:cxnSpMk id="36" creationId="{FCE7D5B4-CA9E-E933-2BFB-770115136229}"/>
          </ac:cxnSpMkLst>
        </pc:cxnChg>
      </pc:sldChg>
      <pc:sldChg chg="new del">
        <pc:chgData name="Rohit J Kate" userId="6acfeb0a-1742-4fee-9ad0-3462b52b7fdf" providerId="ADAL" clId="{1F06599E-CB87-4465-A048-C8A7AA100701}" dt="2023-12-13T05:20:06.427" v="5068" actId="680"/>
        <pc:sldMkLst>
          <pc:docMk/>
          <pc:sldMk cId="4087884783" sldId="474"/>
        </pc:sldMkLst>
      </pc:sldChg>
      <pc:sldChg chg="addSp delSp modSp add mod modAnim">
        <pc:chgData name="Rohit J Kate" userId="6acfeb0a-1742-4fee-9ad0-3462b52b7fdf" providerId="ADAL" clId="{1F06599E-CB87-4465-A048-C8A7AA100701}" dt="2023-12-13T06:38:44.989" v="5450"/>
        <pc:sldMkLst>
          <pc:docMk/>
          <pc:sldMk cId="1738968574" sldId="475"/>
        </pc:sldMkLst>
        <pc:spChg chg="del">
          <ac:chgData name="Rohit J Kate" userId="6acfeb0a-1742-4fee-9ad0-3462b52b7fdf" providerId="ADAL" clId="{1F06599E-CB87-4465-A048-C8A7AA100701}" dt="2023-12-13T05:28:04.617" v="5239" actId="478"/>
          <ac:spMkLst>
            <pc:docMk/>
            <pc:sldMk cId="1738968574" sldId="475"/>
            <ac:spMk id="12" creationId="{BC402695-EB6D-831B-09ED-218B68D89C02}"/>
          </ac:spMkLst>
        </pc:spChg>
        <pc:spChg chg="del">
          <ac:chgData name="Rohit J Kate" userId="6acfeb0a-1742-4fee-9ad0-3462b52b7fdf" providerId="ADAL" clId="{1F06599E-CB87-4465-A048-C8A7AA100701}" dt="2023-12-13T05:28:04.617" v="5239" actId="478"/>
          <ac:spMkLst>
            <pc:docMk/>
            <pc:sldMk cId="1738968574" sldId="475"/>
            <ac:spMk id="13" creationId="{D880BB1B-0442-2085-2978-2DFCCB072963}"/>
          </ac:spMkLst>
        </pc:spChg>
        <pc:spChg chg="del">
          <ac:chgData name="Rohit J Kate" userId="6acfeb0a-1742-4fee-9ad0-3462b52b7fdf" providerId="ADAL" clId="{1F06599E-CB87-4465-A048-C8A7AA100701}" dt="2023-12-13T05:28:04.617" v="5239" actId="478"/>
          <ac:spMkLst>
            <pc:docMk/>
            <pc:sldMk cId="1738968574" sldId="475"/>
            <ac:spMk id="14" creationId="{D2A4F951-D597-917E-45F5-F6561121A248}"/>
          </ac:spMkLst>
        </pc:spChg>
        <pc:spChg chg="del">
          <ac:chgData name="Rohit J Kate" userId="6acfeb0a-1742-4fee-9ad0-3462b52b7fdf" providerId="ADAL" clId="{1F06599E-CB87-4465-A048-C8A7AA100701}" dt="2023-12-13T05:28:04.617" v="5239" actId="478"/>
          <ac:spMkLst>
            <pc:docMk/>
            <pc:sldMk cId="1738968574" sldId="475"/>
            <ac:spMk id="22" creationId="{096834D4-9511-7781-4A30-61525195E00C}"/>
          </ac:spMkLst>
        </pc:spChg>
        <pc:spChg chg="del">
          <ac:chgData name="Rohit J Kate" userId="6acfeb0a-1742-4fee-9ad0-3462b52b7fdf" providerId="ADAL" clId="{1F06599E-CB87-4465-A048-C8A7AA100701}" dt="2023-12-13T05:28:04.617" v="5239" actId="478"/>
          <ac:spMkLst>
            <pc:docMk/>
            <pc:sldMk cId="1738968574" sldId="475"/>
            <ac:spMk id="23" creationId="{FB524D67-43C7-1CDF-5CFA-39063F8D8627}"/>
          </ac:spMkLst>
        </pc:spChg>
        <pc:spChg chg="del">
          <ac:chgData name="Rohit J Kate" userId="6acfeb0a-1742-4fee-9ad0-3462b52b7fdf" providerId="ADAL" clId="{1F06599E-CB87-4465-A048-C8A7AA100701}" dt="2023-12-13T05:28:04.617" v="5239" actId="478"/>
          <ac:spMkLst>
            <pc:docMk/>
            <pc:sldMk cId="1738968574" sldId="475"/>
            <ac:spMk id="24" creationId="{2B07C70D-2B37-2AC5-BB23-5DA2725FA847}"/>
          </ac:spMkLst>
        </pc:spChg>
        <pc:spChg chg="add mod">
          <ac:chgData name="Rohit J Kate" userId="6acfeb0a-1742-4fee-9ad0-3462b52b7fdf" providerId="ADAL" clId="{1F06599E-CB87-4465-A048-C8A7AA100701}" dt="2023-12-13T05:30:57.667" v="5250" actId="1076"/>
          <ac:spMkLst>
            <pc:docMk/>
            <pc:sldMk cId="1738968574" sldId="475"/>
            <ac:spMk id="27" creationId="{B4B81E2D-2AA7-4C92-08B5-9997024ABACC}"/>
          </ac:spMkLst>
        </pc:spChg>
        <pc:spChg chg="add mod">
          <ac:chgData name="Rohit J Kate" userId="6acfeb0a-1742-4fee-9ad0-3462b52b7fdf" providerId="ADAL" clId="{1F06599E-CB87-4465-A048-C8A7AA100701}" dt="2023-12-13T05:31:05.372" v="5252" actId="1076"/>
          <ac:spMkLst>
            <pc:docMk/>
            <pc:sldMk cId="1738968574" sldId="475"/>
            <ac:spMk id="28" creationId="{7D71A8D8-FB6B-4285-433E-4309A71D9531}"/>
          </ac:spMkLst>
        </pc:spChg>
        <pc:spChg chg="add mod">
          <ac:chgData name="Rohit J Kate" userId="6acfeb0a-1742-4fee-9ad0-3462b52b7fdf" providerId="ADAL" clId="{1F06599E-CB87-4465-A048-C8A7AA100701}" dt="2023-12-13T05:31:12.876" v="5254" actId="1076"/>
          <ac:spMkLst>
            <pc:docMk/>
            <pc:sldMk cId="1738968574" sldId="475"/>
            <ac:spMk id="29" creationId="{762DED54-2C4A-49D9-683F-656587235464}"/>
          </ac:spMkLst>
        </pc:spChg>
        <pc:spChg chg="add mod">
          <ac:chgData name="Rohit J Kate" userId="6acfeb0a-1742-4fee-9ad0-3462b52b7fdf" providerId="ADAL" clId="{1F06599E-CB87-4465-A048-C8A7AA100701}" dt="2023-12-13T05:31:29.099" v="5256" actId="1076"/>
          <ac:spMkLst>
            <pc:docMk/>
            <pc:sldMk cId="1738968574" sldId="475"/>
            <ac:spMk id="30" creationId="{63E6FDFA-637A-F6FF-5E94-A14207CABC46}"/>
          </ac:spMkLst>
        </pc:spChg>
        <pc:spChg chg="mod">
          <ac:chgData name="Rohit J Kate" userId="6acfeb0a-1742-4fee-9ad0-3462b52b7fdf" providerId="ADAL" clId="{1F06599E-CB87-4465-A048-C8A7AA100701}" dt="2023-12-13T06:38:33.986" v="5448" actId="20577"/>
          <ac:spMkLst>
            <pc:docMk/>
            <pc:sldMk cId="1738968574" sldId="475"/>
            <ac:spMk id="35" creationId="{D0F56410-DD10-A40F-FC99-142298DC72F1}"/>
          </ac:spMkLst>
        </pc:spChg>
        <pc:spChg chg="add mod">
          <ac:chgData name="Rohit J Kate" userId="6acfeb0a-1742-4fee-9ad0-3462b52b7fdf" providerId="ADAL" clId="{1F06599E-CB87-4465-A048-C8A7AA100701}" dt="2023-12-13T06:38:41.940" v="5449" actId="1076"/>
          <ac:spMkLst>
            <pc:docMk/>
            <pc:sldMk cId="1738968574" sldId="475"/>
            <ac:spMk id="36" creationId="{5CAD58B5-AA30-B324-9AEE-5DA691D7546D}"/>
          </ac:spMkLst>
        </pc:spChg>
        <pc:cxnChg chg="add del mod">
          <ac:chgData name="Rohit J Kate" userId="6acfeb0a-1742-4fee-9ad0-3462b52b7fdf" providerId="ADAL" clId="{1F06599E-CB87-4465-A048-C8A7AA100701}" dt="2023-12-13T05:29:52.180" v="5242" actId="11529"/>
          <ac:cxnSpMkLst>
            <pc:docMk/>
            <pc:sldMk cId="1738968574" sldId="475"/>
            <ac:cxnSpMk id="21" creationId="{CC70518F-4FF5-7198-0153-FD3526175DFA}"/>
          </ac:cxnSpMkLst>
        </pc:cxnChg>
        <pc:cxnChg chg="add mod">
          <ac:chgData name="Rohit J Kate" userId="6acfeb0a-1742-4fee-9ad0-3462b52b7fdf" providerId="ADAL" clId="{1F06599E-CB87-4465-A048-C8A7AA100701}" dt="2023-12-13T05:30:00.516" v="5244" actId="13822"/>
          <ac:cxnSpMkLst>
            <pc:docMk/>
            <pc:sldMk cId="1738968574" sldId="475"/>
            <ac:cxnSpMk id="26" creationId="{C6EC0F28-225E-0167-A0F3-336CFD1D30A4}"/>
          </ac:cxnSpMkLst>
        </pc:cxnChg>
        <pc:cxnChg chg="del">
          <ac:chgData name="Rohit J Kate" userId="6acfeb0a-1742-4fee-9ad0-3462b52b7fdf" providerId="ADAL" clId="{1F06599E-CB87-4465-A048-C8A7AA100701}" dt="2023-12-13T05:29:18.369" v="5240" actId="478"/>
          <ac:cxnSpMkLst>
            <pc:docMk/>
            <pc:sldMk cId="1738968574" sldId="475"/>
            <ac:cxnSpMk id="31" creationId="{D86DED18-CC2A-834F-7D90-09856EAED260}"/>
          </ac:cxnSpMkLst>
        </pc:cxnChg>
      </pc:sldChg>
      <pc:sldChg chg="addSp delSp modSp add mod delAnim modAnim">
        <pc:chgData name="Rohit J Kate" userId="6acfeb0a-1742-4fee-9ad0-3462b52b7fdf" providerId="ADAL" clId="{1F06599E-CB87-4465-A048-C8A7AA100701}" dt="2023-12-13T06:39:21.993" v="5461" actId="20577"/>
        <pc:sldMkLst>
          <pc:docMk/>
          <pc:sldMk cId="523606188" sldId="476"/>
        </pc:sldMkLst>
        <pc:spChg chg="add del mod">
          <ac:chgData name="Rohit J Kate" userId="6acfeb0a-1742-4fee-9ad0-3462b52b7fdf" providerId="ADAL" clId="{1F06599E-CB87-4465-A048-C8A7AA100701}" dt="2023-12-13T06:39:09.607" v="5453" actId="478"/>
          <ac:spMkLst>
            <pc:docMk/>
            <pc:sldMk cId="523606188" sldId="476"/>
            <ac:spMk id="3" creationId="{7DF6A84B-99BE-B910-6E0A-D8A2DB2EBF6A}"/>
          </ac:spMkLst>
        </pc:spChg>
        <pc:spChg chg="add mod">
          <ac:chgData name="Rohit J Kate" userId="6acfeb0a-1742-4fee-9ad0-3462b52b7fdf" providerId="ADAL" clId="{1F06599E-CB87-4465-A048-C8A7AA100701}" dt="2023-12-13T05:32:36.708" v="5274"/>
          <ac:spMkLst>
            <pc:docMk/>
            <pc:sldMk cId="523606188" sldId="476"/>
            <ac:spMk id="21" creationId="{E05764E0-414D-FB56-6175-F4EF152D0D81}"/>
          </ac:spMkLst>
        </pc:spChg>
        <pc:spChg chg="add mod">
          <ac:chgData name="Rohit J Kate" userId="6acfeb0a-1742-4fee-9ad0-3462b52b7fdf" providerId="ADAL" clId="{1F06599E-CB87-4465-A048-C8A7AA100701}" dt="2023-12-13T05:32:36.708" v="5274"/>
          <ac:spMkLst>
            <pc:docMk/>
            <pc:sldMk cId="523606188" sldId="476"/>
            <ac:spMk id="25" creationId="{73E12AE1-620F-7ABE-50FC-9D4289E15E23}"/>
          </ac:spMkLst>
        </pc:spChg>
        <pc:spChg chg="add mod">
          <ac:chgData name="Rohit J Kate" userId="6acfeb0a-1742-4fee-9ad0-3462b52b7fdf" providerId="ADAL" clId="{1F06599E-CB87-4465-A048-C8A7AA100701}" dt="2023-12-13T05:32:48.759" v="5275"/>
          <ac:spMkLst>
            <pc:docMk/>
            <pc:sldMk cId="523606188" sldId="476"/>
            <ac:spMk id="26" creationId="{5ACFFD27-D5FA-A182-37C8-7D5361BB427C}"/>
          </ac:spMkLst>
        </pc:spChg>
        <pc:spChg chg="add mod">
          <ac:chgData name="Rohit J Kate" userId="6acfeb0a-1742-4fee-9ad0-3462b52b7fdf" providerId="ADAL" clId="{1F06599E-CB87-4465-A048-C8A7AA100701}" dt="2023-12-13T05:32:54.787" v="5277" actId="1076"/>
          <ac:spMkLst>
            <pc:docMk/>
            <pc:sldMk cId="523606188" sldId="476"/>
            <ac:spMk id="27" creationId="{C92EDF96-0C9B-281D-2FFF-725AD01C9C9E}"/>
          </ac:spMkLst>
        </pc:spChg>
        <pc:spChg chg="add del mod">
          <ac:chgData name="Rohit J Kate" userId="6acfeb0a-1742-4fee-9ad0-3462b52b7fdf" providerId="ADAL" clId="{1F06599E-CB87-4465-A048-C8A7AA100701}" dt="2023-12-13T06:39:06.864" v="5452"/>
          <ac:spMkLst>
            <pc:docMk/>
            <pc:sldMk cId="523606188" sldId="476"/>
            <ac:spMk id="28" creationId="{4E10FE7B-1B32-3EC0-A721-41805EF8592D}"/>
          </ac:spMkLst>
        </pc:spChg>
        <pc:spChg chg="add mod">
          <ac:chgData name="Rohit J Kate" userId="6acfeb0a-1742-4fee-9ad0-3462b52b7fdf" providerId="ADAL" clId="{1F06599E-CB87-4465-A048-C8A7AA100701}" dt="2023-12-13T06:39:14.591" v="5458" actId="20577"/>
          <ac:spMkLst>
            <pc:docMk/>
            <pc:sldMk cId="523606188" sldId="476"/>
            <ac:spMk id="29" creationId="{66104F10-EE40-B553-F565-B27FD64EC5EB}"/>
          </ac:spMkLst>
        </pc:spChg>
        <pc:spChg chg="add mod">
          <ac:chgData name="Rohit J Kate" userId="6acfeb0a-1742-4fee-9ad0-3462b52b7fdf" providerId="ADAL" clId="{1F06599E-CB87-4465-A048-C8A7AA100701}" dt="2023-12-13T06:39:21.993" v="5461" actId="20577"/>
          <ac:spMkLst>
            <pc:docMk/>
            <pc:sldMk cId="523606188" sldId="476"/>
            <ac:spMk id="30" creationId="{D1B5B43D-8845-EE12-D0D9-CABF8DBE8AA5}"/>
          </ac:spMkLst>
        </pc:spChg>
      </pc:sldChg>
      <pc:sldChg chg="modSp new mod">
        <pc:chgData name="Rohit J Kate" userId="6acfeb0a-1742-4fee-9ad0-3462b52b7fdf" providerId="ADAL" clId="{1F06599E-CB87-4465-A048-C8A7AA100701}" dt="2023-12-13T06:44:07.236" v="5545" actId="1076"/>
        <pc:sldMkLst>
          <pc:docMk/>
          <pc:sldMk cId="1370675765" sldId="477"/>
        </pc:sldMkLst>
        <pc:spChg chg="mod">
          <ac:chgData name="Rohit J Kate" userId="6acfeb0a-1742-4fee-9ad0-3462b52b7fdf" providerId="ADAL" clId="{1F06599E-CB87-4465-A048-C8A7AA100701}" dt="2023-12-13T06:41:11.805" v="5506" actId="20577"/>
          <ac:spMkLst>
            <pc:docMk/>
            <pc:sldMk cId="1370675765" sldId="477"/>
            <ac:spMk id="2" creationId="{335176D0-68FF-D587-A1DF-F25F4836BCD8}"/>
          </ac:spMkLst>
        </pc:spChg>
        <pc:spChg chg="mod">
          <ac:chgData name="Rohit J Kate" userId="6acfeb0a-1742-4fee-9ad0-3462b52b7fdf" providerId="ADAL" clId="{1F06599E-CB87-4465-A048-C8A7AA100701}" dt="2023-12-13T06:44:07.236" v="5545" actId="1076"/>
          <ac:spMkLst>
            <pc:docMk/>
            <pc:sldMk cId="1370675765" sldId="477"/>
            <ac:spMk id="3" creationId="{48399B50-668E-020F-7730-E37839D8F10B}"/>
          </ac:spMkLst>
        </pc:spChg>
      </pc:sldChg>
      <pc:sldChg chg="modSp new mod">
        <pc:chgData name="Rohit J Kate" userId="6acfeb0a-1742-4fee-9ad0-3462b52b7fdf" providerId="ADAL" clId="{1F06599E-CB87-4465-A048-C8A7AA100701}" dt="2023-12-13T16:36:19.406" v="5832" actId="20577"/>
        <pc:sldMkLst>
          <pc:docMk/>
          <pc:sldMk cId="3536955247" sldId="478"/>
        </pc:sldMkLst>
        <pc:spChg chg="mod">
          <ac:chgData name="Rohit J Kate" userId="6acfeb0a-1742-4fee-9ad0-3462b52b7fdf" providerId="ADAL" clId="{1F06599E-CB87-4465-A048-C8A7AA100701}" dt="2023-12-13T16:34:53.197" v="5569" actId="20577"/>
          <ac:spMkLst>
            <pc:docMk/>
            <pc:sldMk cId="3536955247" sldId="478"/>
            <ac:spMk id="2" creationId="{2747E273-F60C-AFBD-36E4-2DF6B6381B8E}"/>
          </ac:spMkLst>
        </pc:spChg>
        <pc:spChg chg="mod">
          <ac:chgData name="Rohit J Kate" userId="6acfeb0a-1742-4fee-9ad0-3462b52b7fdf" providerId="ADAL" clId="{1F06599E-CB87-4465-A048-C8A7AA100701}" dt="2023-12-13T16:36:19.406" v="5832" actId="20577"/>
          <ac:spMkLst>
            <pc:docMk/>
            <pc:sldMk cId="3536955247" sldId="478"/>
            <ac:spMk id="3" creationId="{C0E25E5F-40FC-DC94-9ECC-C806E916C4E7}"/>
          </ac:spMkLst>
        </pc:spChg>
      </pc:sldChg>
      <pc:sldChg chg="modAnim">
        <pc:chgData name="Rohit J Kate" userId="6acfeb0a-1742-4fee-9ad0-3462b52b7fdf" providerId="ADAL" clId="{1F06599E-CB87-4465-A048-C8A7AA100701}" dt="2023-12-11T02:37:03.651" v="612"/>
        <pc:sldMkLst>
          <pc:docMk/>
          <pc:sldMk cId="864532101" sldId="485"/>
        </pc:sldMkLst>
      </pc:sldChg>
      <pc:sldChg chg="modAnim">
        <pc:chgData name="Rohit J Kate" userId="6acfeb0a-1742-4fee-9ad0-3462b52b7fdf" providerId="ADAL" clId="{1F06599E-CB87-4465-A048-C8A7AA100701}" dt="2023-12-11T02:37:37.419" v="614"/>
        <pc:sldMkLst>
          <pc:docMk/>
          <pc:sldMk cId="3735445235" sldId="486"/>
        </pc:sldMkLst>
      </pc:sldChg>
      <pc:sldChg chg="modAnim">
        <pc:chgData name="Rohit J Kate" userId="6acfeb0a-1742-4fee-9ad0-3462b52b7fdf" providerId="ADAL" clId="{1F06599E-CB87-4465-A048-C8A7AA100701}" dt="2023-12-11T02:38:25.530" v="617"/>
        <pc:sldMkLst>
          <pc:docMk/>
          <pc:sldMk cId="3134233184" sldId="487"/>
        </pc:sldMkLst>
      </pc:sldChg>
      <pc:sldChg chg="add">
        <pc:chgData name="Rohit J Kate" userId="6acfeb0a-1742-4fee-9ad0-3462b52b7fdf" providerId="ADAL" clId="{1F06599E-CB87-4465-A048-C8A7AA100701}" dt="2023-12-11T03:14:39.667" v="1068"/>
        <pc:sldMkLst>
          <pc:docMk/>
          <pc:sldMk cId="0" sldId="488"/>
        </pc:sldMkLst>
      </pc:sldChg>
      <pc:sldChg chg="del">
        <pc:chgData name="Rohit J Kate" userId="6acfeb0a-1742-4fee-9ad0-3462b52b7fdf" providerId="ADAL" clId="{1F06599E-CB87-4465-A048-C8A7AA100701}" dt="2023-12-11T02:55:40.183" v="702" actId="47"/>
        <pc:sldMkLst>
          <pc:docMk/>
          <pc:sldMk cId="2050079678" sldId="488"/>
        </pc:sldMkLst>
      </pc:sldChg>
      <pc:sldChg chg="modSp mod">
        <pc:chgData name="Rohit J Kate" userId="6acfeb0a-1742-4fee-9ad0-3462b52b7fdf" providerId="ADAL" clId="{1F06599E-CB87-4465-A048-C8A7AA100701}" dt="2023-12-11T18:48:52.508" v="3069" actId="20577"/>
        <pc:sldMkLst>
          <pc:docMk/>
          <pc:sldMk cId="2947874082" sldId="489"/>
        </pc:sldMkLst>
        <pc:spChg chg="mod">
          <ac:chgData name="Rohit J Kate" userId="6acfeb0a-1742-4fee-9ad0-3462b52b7fdf" providerId="ADAL" clId="{1F06599E-CB87-4465-A048-C8A7AA100701}" dt="2023-12-11T18:48:52.508" v="3069" actId="20577"/>
          <ac:spMkLst>
            <pc:docMk/>
            <pc:sldMk cId="2947874082" sldId="489"/>
            <ac:spMk id="15363" creationId="{6C21A5F1-D6A0-428A-B080-9EA1266B1E25}"/>
          </ac:spMkLst>
        </pc:spChg>
      </pc:sldChg>
      <pc:sldChg chg="add">
        <pc:chgData name="Rohit J Kate" userId="6acfeb0a-1742-4fee-9ad0-3462b52b7fdf" providerId="ADAL" clId="{1F06599E-CB87-4465-A048-C8A7AA100701}" dt="2023-12-11T03:14:39.667" v="1068"/>
        <pc:sldMkLst>
          <pc:docMk/>
          <pc:sldMk cId="0" sldId="490"/>
        </pc:sldMkLst>
      </pc:sldChg>
      <pc:sldChg chg="add">
        <pc:chgData name="Rohit J Kate" userId="6acfeb0a-1742-4fee-9ad0-3462b52b7fdf" providerId="ADAL" clId="{1F06599E-CB87-4465-A048-C8A7AA100701}" dt="2023-12-11T03:14:39.667" v="1068"/>
        <pc:sldMkLst>
          <pc:docMk/>
          <pc:sldMk cId="0" sldId="491"/>
        </pc:sldMkLst>
      </pc:sldChg>
      <pc:sldChg chg="add">
        <pc:chgData name="Rohit J Kate" userId="6acfeb0a-1742-4fee-9ad0-3462b52b7fdf" providerId="ADAL" clId="{1F06599E-CB87-4465-A048-C8A7AA100701}" dt="2023-12-11T03:14:39.667" v="1068"/>
        <pc:sldMkLst>
          <pc:docMk/>
          <pc:sldMk cId="0" sldId="492"/>
        </pc:sldMkLst>
      </pc:sldChg>
      <pc:sldChg chg="add">
        <pc:chgData name="Rohit J Kate" userId="6acfeb0a-1742-4fee-9ad0-3462b52b7fdf" providerId="ADAL" clId="{1F06599E-CB87-4465-A048-C8A7AA100701}" dt="2023-12-11T03:14:39.667" v="1068"/>
        <pc:sldMkLst>
          <pc:docMk/>
          <pc:sldMk cId="0" sldId="493"/>
        </pc:sldMkLst>
      </pc:sldChg>
      <pc:sldChg chg="add">
        <pc:chgData name="Rohit J Kate" userId="6acfeb0a-1742-4fee-9ad0-3462b52b7fdf" providerId="ADAL" clId="{1F06599E-CB87-4465-A048-C8A7AA100701}" dt="2023-12-11T03:14:39.667" v="1068"/>
        <pc:sldMkLst>
          <pc:docMk/>
          <pc:sldMk cId="0" sldId="494"/>
        </pc:sldMkLst>
      </pc:sldChg>
      <pc:sldChg chg="add">
        <pc:chgData name="Rohit J Kate" userId="6acfeb0a-1742-4fee-9ad0-3462b52b7fdf" providerId="ADAL" clId="{1F06599E-CB87-4465-A048-C8A7AA100701}" dt="2023-12-11T03:14:39.667" v="1068"/>
        <pc:sldMkLst>
          <pc:docMk/>
          <pc:sldMk cId="0" sldId="495"/>
        </pc:sldMkLst>
      </pc:sldChg>
      <pc:sldChg chg="add">
        <pc:chgData name="Rohit J Kate" userId="6acfeb0a-1742-4fee-9ad0-3462b52b7fdf" providerId="ADAL" clId="{1F06599E-CB87-4465-A048-C8A7AA100701}" dt="2023-12-11T03:14:39.667" v="1068"/>
        <pc:sldMkLst>
          <pc:docMk/>
          <pc:sldMk cId="0" sldId="496"/>
        </pc:sldMkLst>
      </pc:sldChg>
      <pc:sldChg chg="add">
        <pc:chgData name="Rohit J Kate" userId="6acfeb0a-1742-4fee-9ad0-3462b52b7fdf" providerId="ADAL" clId="{1F06599E-CB87-4465-A048-C8A7AA100701}" dt="2023-12-11T03:14:39.667" v="1068"/>
        <pc:sldMkLst>
          <pc:docMk/>
          <pc:sldMk cId="1904559947" sldId="497"/>
        </pc:sldMkLst>
      </pc:sldChg>
      <pc:sldChg chg="add">
        <pc:chgData name="Rohit J Kate" userId="6acfeb0a-1742-4fee-9ad0-3462b52b7fdf" providerId="ADAL" clId="{1F06599E-CB87-4465-A048-C8A7AA100701}" dt="2023-12-11T03:14:39.667" v="1068"/>
        <pc:sldMkLst>
          <pc:docMk/>
          <pc:sldMk cId="1230615209" sldId="498"/>
        </pc:sldMkLst>
      </pc:sldChg>
      <pc:sldChg chg="add">
        <pc:chgData name="Rohit J Kate" userId="6acfeb0a-1742-4fee-9ad0-3462b52b7fdf" providerId="ADAL" clId="{1F06599E-CB87-4465-A048-C8A7AA100701}" dt="2023-12-11T03:14:39.667" v="1068"/>
        <pc:sldMkLst>
          <pc:docMk/>
          <pc:sldMk cId="867983988" sldId="499"/>
        </pc:sldMkLst>
      </pc:sldChg>
      <pc:sldChg chg="modSp add mod">
        <pc:chgData name="Rohit J Kate" userId="6acfeb0a-1742-4fee-9ad0-3462b52b7fdf" providerId="ADAL" clId="{1F06599E-CB87-4465-A048-C8A7AA100701}" dt="2023-12-11T04:22:27.014" v="2209" actId="207"/>
        <pc:sldMkLst>
          <pc:docMk/>
          <pc:sldMk cId="0" sldId="500"/>
        </pc:sldMkLst>
        <pc:spChg chg="mod">
          <ac:chgData name="Rohit J Kate" userId="6acfeb0a-1742-4fee-9ad0-3462b52b7fdf" providerId="ADAL" clId="{1F06599E-CB87-4465-A048-C8A7AA100701}" dt="2023-12-11T04:22:13.183" v="2207" actId="20577"/>
          <ac:spMkLst>
            <pc:docMk/>
            <pc:sldMk cId="0" sldId="500"/>
            <ac:spMk id="227331" creationId="{C6274C5D-2F2B-42A1-9BA8-2D03D072A78C}"/>
          </ac:spMkLst>
        </pc:spChg>
        <pc:spChg chg="mod">
          <ac:chgData name="Rohit J Kate" userId="6acfeb0a-1742-4fee-9ad0-3462b52b7fdf" providerId="ADAL" clId="{1F06599E-CB87-4465-A048-C8A7AA100701}" dt="2023-12-11T04:22:27.014" v="2209" actId="207"/>
          <ac:spMkLst>
            <pc:docMk/>
            <pc:sldMk cId="0" sldId="500"/>
            <ac:spMk id="227332" creationId="{A6747703-7050-4345-8B3F-A25AA30AF35A}"/>
          </ac:spMkLst>
        </pc:spChg>
      </pc:sldChg>
      <pc:sldChg chg="add">
        <pc:chgData name="Rohit J Kate" userId="6acfeb0a-1742-4fee-9ad0-3462b52b7fdf" providerId="ADAL" clId="{1F06599E-CB87-4465-A048-C8A7AA100701}" dt="2023-12-11T03:25:01.052" v="1270"/>
        <pc:sldMkLst>
          <pc:docMk/>
          <pc:sldMk cId="0" sldId="501"/>
        </pc:sldMkLst>
      </pc:sldChg>
      <pc:sldChg chg="add">
        <pc:chgData name="Rohit J Kate" userId="6acfeb0a-1742-4fee-9ad0-3462b52b7fdf" providerId="ADAL" clId="{1F06599E-CB87-4465-A048-C8A7AA100701}" dt="2023-12-11T03:25:01.052" v="1270"/>
        <pc:sldMkLst>
          <pc:docMk/>
          <pc:sldMk cId="4145630705" sldId="502"/>
        </pc:sldMkLst>
      </pc:sldChg>
      <pc:sldChg chg="add">
        <pc:chgData name="Rohit J Kate" userId="6acfeb0a-1742-4fee-9ad0-3462b52b7fdf" providerId="ADAL" clId="{1F06599E-CB87-4465-A048-C8A7AA100701}" dt="2023-12-11T03:25:01.052" v="1270"/>
        <pc:sldMkLst>
          <pc:docMk/>
          <pc:sldMk cId="3880620536" sldId="503"/>
        </pc:sldMkLst>
      </pc:sldChg>
      <pc:sldChg chg="del">
        <pc:chgData name="Rohit J Kate" userId="6acfeb0a-1742-4fee-9ad0-3462b52b7fdf" providerId="ADAL" clId="{1F06599E-CB87-4465-A048-C8A7AA100701}" dt="2023-12-11T02:57:29.367" v="759" actId="47"/>
        <pc:sldMkLst>
          <pc:docMk/>
          <pc:sldMk cId="0" sldId="625"/>
        </pc:sldMkLst>
      </pc:sldChg>
      <pc:sldChg chg="del">
        <pc:chgData name="Rohit J Kate" userId="6acfeb0a-1742-4fee-9ad0-3462b52b7fdf" providerId="ADAL" clId="{1F06599E-CB87-4465-A048-C8A7AA100701}" dt="2023-12-11T02:57:34.499" v="760" actId="47"/>
        <pc:sldMkLst>
          <pc:docMk/>
          <pc:sldMk cId="0" sldId="626"/>
        </pc:sldMkLst>
      </pc:sldChg>
      <pc:sldChg chg="del">
        <pc:chgData name="Rohit J Kate" userId="6acfeb0a-1742-4fee-9ad0-3462b52b7fdf" providerId="ADAL" clId="{1F06599E-CB87-4465-A048-C8A7AA100701}" dt="2023-12-11T02:57:38.381" v="761" actId="47"/>
        <pc:sldMkLst>
          <pc:docMk/>
          <pc:sldMk cId="0" sldId="627"/>
        </pc:sldMkLst>
      </pc:sldChg>
      <pc:sldChg chg="del">
        <pc:chgData name="Rohit J Kate" userId="6acfeb0a-1742-4fee-9ad0-3462b52b7fdf" providerId="ADAL" clId="{1F06599E-CB87-4465-A048-C8A7AA100701}" dt="2023-12-11T02:57:41.194" v="762" actId="47"/>
        <pc:sldMkLst>
          <pc:docMk/>
          <pc:sldMk cId="0" sldId="628"/>
        </pc:sldMkLst>
      </pc:sldChg>
      <pc:sldChg chg="new del">
        <pc:chgData name="Rohit J Kate" userId="6acfeb0a-1742-4fee-9ad0-3462b52b7fdf" providerId="ADAL" clId="{1F06599E-CB87-4465-A048-C8A7AA100701}" dt="2023-12-11T02:22:24.456" v="316" actId="680"/>
        <pc:sldMkLst>
          <pc:docMk/>
          <pc:sldMk cId="3141064884" sldId="629"/>
        </pc:sldMkLst>
      </pc:sldChg>
      <pc:sldChg chg="new del">
        <pc:chgData name="Rohit J Kate" userId="6acfeb0a-1742-4fee-9ad0-3462b52b7fdf" providerId="ADAL" clId="{1F06599E-CB87-4465-A048-C8A7AA100701}" dt="2023-12-11T02:23:02.744" v="319" actId="680"/>
        <pc:sldMkLst>
          <pc:docMk/>
          <pc:sldMk cId="3172597485" sldId="629"/>
        </pc:sldMkLst>
      </pc:sldChg>
      <pc:sldChg chg="addSp delSp modSp new mod delAnim modAnim">
        <pc:chgData name="Rohit J Kate" userId="6acfeb0a-1742-4fee-9ad0-3462b52b7fdf" providerId="ADAL" clId="{1F06599E-CB87-4465-A048-C8A7AA100701}" dt="2023-12-11T02:36:05.257" v="609" actId="1037"/>
        <pc:sldMkLst>
          <pc:docMk/>
          <pc:sldMk cId="3233298569" sldId="629"/>
        </pc:sldMkLst>
        <pc:spChg chg="add del mod">
          <ac:chgData name="Rohit J Kate" userId="6acfeb0a-1742-4fee-9ad0-3462b52b7fdf" providerId="ADAL" clId="{1F06599E-CB87-4465-A048-C8A7AA100701}" dt="2023-12-11T02:24:29.832" v="329" actId="478"/>
          <ac:spMkLst>
            <pc:docMk/>
            <pc:sldMk cId="3233298569" sldId="629"/>
            <ac:spMk id="2" creationId="{5F2F6427-3F9D-7F78-FF05-8A67CAF88415}"/>
          </ac:spMkLst>
        </pc:spChg>
        <pc:spChg chg="add del mod">
          <ac:chgData name="Rohit J Kate" userId="6acfeb0a-1742-4fee-9ad0-3462b52b7fdf" providerId="ADAL" clId="{1F06599E-CB87-4465-A048-C8A7AA100701}" dt="2023-12-11T02:24:29.832" v="329" actId="478"/>
          <ac:spMkLst>
            <pc:docMk/>
            <pc:sldMk cId="3233298569" sldId="629"/>
            <ac:spMk id="3" creationId="{416C3845-7984-78A2-EDE2-9BC39FF4EFB8}"/>
          </ac:spMkLst>
        </pc:spChg>
        <pc:spChg chg="add mod">
          <ac:chgData name="Rohit J Kate" userId="6acfeb0a-1742-4fee-9ad0-3462b52b7fdf" providerId="ADAL" clId="{1F06599E-CB87-4465-A048-C8A7AA100701}" dt="2023-12-11T02:33:18.504" v="399" actId="20577"/>
          <ac:spMkLst>
            <pc:docMk/>
            <pc:sldMk cId="3233298569" sldId="629"/>
            <ac:spMk id="4" creationId="{4AA275B3-3D10-9390-FF4C-DE8866DE94FA}"/>
          </ac:spMkLst>
        </pc:spChg>
        <pc:spChg chg="add mod">
          <ac:chgData name="Rohit J Kate" userId="6acfeb0a-1742-4fee-9ad0-3462b52b7fdf" providerId="ADAL" clId="{1F06599E-CB87-4465-A048-C8A7AA100701}" dt="2023-12-11T02:32:07.083" v="350" actId="21"/>
          <ac:spMkLst>
            <pc:docMk/>
            <pc:sldMk cId="3233298569" sldId="629"/>
            <ac:spMk id="5" creationId="{DD12737F-908D-8CED-1EC8-A5C324D77109}"/>
          </ac:spMkLst>
        </pc:spChg>
        <pc:spChg chg="add mod">
          <ac:chgData name="Rohit J Kate" userId="6acfeb0a-1742-4fee-9ad0-3462b52b7fdf" providerId="ADAL" clId="{1F06599E-CB87-4465-A048-C8A7AA100701}" dt="2023-12-11T02:24:30.515" v="330"/>
          <ac:spMkLst>
            <pc:docMk/>
            <pc:sldMk cId="3233298569" sldId="629"/>
            <ac:spMk id="6" creationId="{6432F70D-6434-A247-256E-6EBC0D2CFD11}"/>
          </ac:spMkLst>
        </pc:spChg>
        <pc:spChg chg="add mod">
          <ac:chgData name="Rohit J Kate" userId="6acfeb0a-1742-4fee-9ad0-3462b52b7fdf" providerId="ADAL" clId="{1F06599E-CB87-4465-A048-C8A7AA100701}" dt="2023-12-11T02:24:30.515" v="330"/>
          <ac:spMkLst>
            <pc:docMk/>
            <pc:sldMk cId="3233298569" sldId="629"/>
            <ac:spMk id="7" creationId="{A19FA759-C555-E8DA-2035-878697453DED}"/>
          </ac:spMkLst>
        </pc:spChg>
        <pc:spChg chg="add mod">
          <ac:chgData name="Rohit J Kate" userId="6acfeb0a-1742-4fee-9ad0-3462b52b7fdf" providerId="ADAL" clId="{1F06599E-CB87-4465-A048-C8A7AA100701}" dt="2023-12-11T02:24:30.515" v="330"/>
          <ac:spMkLst>
            <pc:docMk/>
            <pc:sldMk cId="3233298569" sldId="629"/>
            <ac:spMk id="8" creationId="{FBDEAB34-2E9E-1BCC-4F0E-4D51AFD40AA3}"/>
          </ac:spMkLst>
        </pc:spChg>
        <pc:spChg chg="add del mod">
          <ac:chgData name="Rohit J Kate" userId="6acfeb0a-1742-4fee-9ad0-3462b52b7fdf" providerId="ADAL" clId="{1F06599E-CB87-4465-A048-C8A7AA100701}" dt="2023-12-11T02:31:40.407" v="344" actId="478"/>
          <ac:spMkLst>
            <pc:docMk/>
            <pc:sldMk cId="3233298569" sldId="629"/>
            <ac:spMk id="9" creationId="{F952B54B-6F39-94AF-1712-DB197BECB5BB}"/>
          </ac:spMkLst>
        </pc:spChg>
        <pc:spChg chg="add del mod">
          <ac:chgData name="Rohit J Kate" userId="6acfeb0a-1742-4fee-9ad0-3462b52b7fdf" providerId="ADAL" clId="{1F06599E-CB87-4465-A048-C8A7AA100701}" dt="2023-12-11T02:28:46.774" v="342" actId="11529"/>
          <ac:spMkLst>
            <pc:docMk/>
            <pc:sldMk cId="3233298569" sldId="629"/>
            <ac:spMk id="10" creationId="{C1BDC17B-7586-35F4-1FD5-BA6C559AD2B8}"/>
          </ac:spMkLst>
        </pc:spChg>
        <pc:spChg chg="add del mod">
          <ac:chgData name="Rohit J Kate" userId="6acfeb0a-1742-4fee-9ad0-3462b52b7fdf" providerId="ADAL" clId="{1F06599E-CB87-4465-A048-C8A7AA100701}" dt="2023-12-11T02:33:09.364" v="396" actId="478"/>
          <ac:spMkLst>
            <pc:docMk/>
            <pc:sldMk cId="3233298569" sldId="629"/>
            <ac:spMk id="12" creationId="{4D46FF86-D47C-1EAE-0ACE-C08E727AFCE2}"/>
          </ac:spMkLst>
        </pc:spChg>
        <pc:spChg chg="add mod">
          <ac:chgData name="Rohit J Kate" userId="6acfeb0a-1742-4fee-9ad0-3462b52b7fdf" providerId="ADAL" clId="{1F06599E-CB87-4465-A048-C8A7AA100701}" dt="2023-12-11T02:34:49.199" v="493" actId="1038"/>
          <ac:spMkLst>
            <pc:docMk/>
            <pc:sldMk cId="3233298569" sldId="629"/>
            <ac:spMk id="14" creationId="{571A4567-50E2-2146-7A66-240F4D20AD33}"/>
          </ac:spMkLst>
        </pc:spChg>
        <pc:spChg chg="add mod">
          <ac:chgData name="Rohit J Kate" userId="6acfeb0a-1742-4fee-9ad0-3462b52b7fdf" providerId="ADAL" clId="{1F06599E-CB87-4465-A048-C8A7AA100701}" dt="2023-12-11T02:32:35.266" v="357" actId="1076"/>
          <ac:spMkLst>
            <pc:docMk/>
            <pc:sldMk cId="3233298569" sldId="629"/>
            <ac:spMk id="15" creationId="{F5F8CBF8-87EC-2C74-BB75-697BEEE7DDC9}"/>
          </ac:spMkLst>
        </pc:spChg>
        <pc:spChg chg="add mod">
          <ac:chgData name="Rohit J Kate" userId="6acfeb0a-1742-4fee-9ad0-3462b52b7fdf" providerId="ADAL" clId="{1F06599E-CB87-4465-A048-C8A7AA100701}" dt="2023-12-11T02:32:45.745" v="364" actId="1036"/>
          <ac:spMkLst>
            <pc:docMk/>
            <pc:sldMk cId="3233298569" sldId="629"/>
            <ac:spMk id="16" creationId="{9440F114-F160-F0FB-C186-2BCE408C1C51}"/>
          </ac:spMkLst>
        </pc:spChg>
        <pc:spChg chg="add mod">
          <ac:chgData name="Rohit J Kate" userId="6acfeb0a-1742-4fee-9ad0-3462b52b7fdf" providerId="ADAL" clId="{1F06599E-CB87-4465-A048-C8A7AA100701}" dt="2023-12-11T02:32:48.352" v="369" actId="1036"/>
          <ac:spMkLst>
            <pc:docMk/>
            <pc:sldMk cId="3233298569" sldId="629"/>
            <ac:spMk id="17" creationId="{628D4B5C-2846-C91A-1E58-188912BC3752}"/>
          </ac:spMkLst>
        </pc:spChg>
        <pc:spChg chg="add mod">
          <ac:chgData name="Rohit J Kate" userId="6acfeb0a-1742-4fee-9ad0-3462b52b7fdf" providerId="ADAL" clId="{1F06599E-CB87-4465-A048-C8A7AA100701}" dt="2023-12-11T02:32:50.584" v="374" actId="1036"/>
          <ac:spMkLst>
            <pc:docMk/>
            <pc:sldMk cId="3233298569" sldId="629"/>
            <ac:spMk id="18" creationId="{024E434A-2E90-F9F5-ABF4-0836B81FE64C}"/>
          </ac:spMkLst>
        </pc:spChg>
        <pc:spChg chg="add mod">
          <ac:chgData name="Rohit J Kate" userId="6acfeb0a-1742-4fee-9ad0-3462b52b7fdf" providerId="ADAL" clId="{1F06599E-CB87-4465-A048-C8A7AA100701}" dt="2023-12-11T02:32:54" v="381" actId="1038"/>
          <ac:spMkLst>
            <pc:docMk/>
            <pc:sldMk cId="3233298569" sldId="629"/>
            <ac:spMk id="19" creationId="{7F90B176-F89D-2060-5F0B-B7AA1A9DB148}"/>
          </ac:spMkLst>
        </pc:spChg>
        <pc:spChg chg="add mod">
          <ac:chgData name="Rohit J Kate" userId="6acfeb0a-1742-4fee-9ad0-3462b52b7fdf" providerId="ADAL" clId="{1F06599E-CB87-4465-A048-C8A7AA100701}" dt="2023-12-11T02:32:58.391" v="387" actId="1035"/>
          <ac:spMkLst>
            <pc:docMk/>
            <pc:sldMk cId="3233298569" sldId="629"/>
            <ac:spMk id="20" creationId="{FD5DF40D-5D7C-639C-77A3-B019FD7224F0}"/>
          </ac:spMkLst>
        </pc:spChg>
        <pc:spChg chg="add mod">
          <ac:chgData name="Rohit J Kate" userId="6acfeb0a-1742-4fee-9ad0-3462b52b7fdf" providerId="ADAL" clId="{1F06599E-CB87-4465-A048-C8A7AA100701}" dt="2023-12-11T02:33:01.343" v="393" actId="1036"/>
          <ac:spMkLst>
            <pc:docMk/>
            <pc:sldMk cId="3233298569" sldId="629"/>
            <ac:spMk id="21" creationId="{3454FF1F-1C15-8944-55E9-CDB638644AA6}"/>
          </ac:spMkLst>
        </pc:spChg>
        <pc:spChg chg="add mod">
          <ac:chgData name="Rohit J Kate" userId="6acfeb0a-1742-4fee-9ad0-3462b52b7fdf" providerId="ADAL" clId="{1F06599E-CB87-4465-A048-C8A7AA100701}" dt="2023-12-11T02:34:44.778" v="491" actId="1038"/>
          <ac:spMkLst>
            <pc:docMk/>
            <pc:sldMk cId="3233298569" sldId="629"/>
            <ac:spMk id="22" creationId="{A33CAF27-09B0-E5FF-BA9B-7AE9B5C90C3F}"/>
          </ac:spMkLst>
        </pc:spChg>
        <pc:spChg chg="add del mod">
          <ac:chgData name="Rohit J Kate" userId="6acfeb0a-1742-4fee-9ad0-3462b52b7fdf" providerId="ADAL" clId="{1F06599E-CB87-4465-A048-C8A7AA100701}" dt="2023-12-11T02:33:55.180" v="440" actId="478"/>
          <ac:spMkLst>
            <pc:docMk/>
            <pc:sldMk cId="3233298569" sldId="629"/>
            <ac:spMk id="23" creationId="{30171AAD-D654-EDB2-6893-F24D94C2E3C8}"/>
          </ac:spMkLst>
        </pc:spChg>
        <pc:spChg chg="add del mod">
          <ac:chgData name="Rohit J Kate" userId="6acfeb0a-1742-4fee-9ad0-3462b52b7fdf" providerId="ADAL" clId="{1F06599E-CB87-4465-A048-C8A7AA100701}" dt="2023-12-11T02:34:01.134" v="442" actId="478"/>
          <ac:spMkLst>
            <pc:docMk/>
            <pc:sldMk cId="3233298569" sldId="629"/>
            <ac:spMk id="24" creationId="{871FB92D-649B-22B2-7BB0-9BEBBA664F61}"/>
          </ac:spMkLst>
        </pc:spChg>
        <pc:spChg chg="add del mod">
          <ac:chgData name="Rohit J Kate" userId="6acfeb0a-1742-4fee-9ad0-3462b52b7fdf" providerId="ADAL" clId="{1F06599E-CB87-4465-A048-C8A7AA100701}" dt="2023-12-11T02:33:59.247" v="441" actId="478"/>
          <ac:spMkLst>
            <pc:docMk/>
            <pc:sldMk cId="3233298569" sldId="629"/>
            <ac:spMk id="25" creationId="{68D3DD71-5B89-14BD-FD33-5C9A927A2D8D}"/>
          </ac:spMkLst>
        </pc:spChg>
        <pc:spChg chg="add del mod">
          <ac:chgData name="Rohit J Kate" userId="6acfeb0a-1742-4fee-9ad0-3462b52b7fdf" providerId="ADAL" clId="{1F06599E-CB87-4465-A048-C8A7AA100701}" dt="2023-12-11T02:34:09.665" v="445" actId="478"/>
          <ac:spMkLst>
            <pc:docMk/>
            <pc:sldMk cId="3233298569" sldId="629"/>
            <ac:spMk id="26" creationId="{A353F8F7-74E2-9860-E09F-B1E288ED3251}"/>
          </ac:spMkLst>
        </pc:spChg>
        <pc:spChg chg="add del mod">
          <ac:chgData name="Rohit J Kate" userId="6acfeb0a-1742-4fee-9ad0-3462b52b7fdf" providerId="ADAL" clId="{1F06599E-CB87-4465-A048-C8A7AA100701}" dt="2023-12-11T02:34:06.267" v="444"/>
          <ac:spMkLst>
            <pc:docMk/>
            <pc:sldMk cId="3233298569" sldId="629"/>
            <ac:spMk id="27" creationId="{B634DE44-7953-8DB8-980D-129AC52F5154}"/>
          </ac:spMkLst>
        </pc:spChg>
        <pc:spChg chg="add mod">
          <ac:chgData name="Rohit J Kate" userId="6acfeb0a-1742-4fee-9ad0-3462b52b7fdf" providerId="ADAL" clId="{1F06599E-CB87-4465-A048-C8A7AA100701}" dt="2023-12-11T02:34:26.260" v="469" actId="1035"/>
          <ac:spMkLst>
            <pc:docMk/>
            <pc:sldMk cId="3233298569" sldId="629"/>
            <ac:spMk id="28" creationId="{22AE36D5-ABE3-9CE3-D6AB-93FAB6D3BD61}"/>
          </ac:spMkLst>
        </pc:spChg>
        <pc:spChg chg="add mod">
          <ac:chgData name="Rohit J Kate" userId="6acfeb0a-1742-4fee-9ad0-3462b52b7fdf" providerId="ADAL" clId="{1F06599E-CB87-4465-A048-C8A7AA100701}" dt="2023-12-11T02:34:33.540" v="484" actId="1036"/>
          <ac:spMkLst>
            <pc:docMk/>
            <pc:sldMk cId="3233298569" sldId="629"/>
            <ac:spMk id="29" creationId="{8BECD90D-7359-4E16-FCF6-0C67E60E49C7}"/>
          </ac:spMkLst>
        </pc:spChg>
        <pc:spChg chg="add mod">
          <ac:chgData name="Rohit J Kate" userId="6acfeb0a-1742-4fee-9ad0-3462b52b7fdf" providerId="ADAL" clId="{1F06599E-CB87-4465-A048-C8A7AA100701}" dt="2023-12-11T02:34:37.251" v="489" actId="1036"/>
          <ac:spMkLst>
            <pc:docMk/>
            <pc:sldMk cId="3233298569" sldId="629"/>
            <ac:spMk id="30" creationId="{2120F377-EA0F-0ACD-6E38-7C35FA7F2A67}"/>
          </ac:spMkLst>
        </pc:spChg>
        <pc:spChg chg="add mod">
          <ac:chgData name="Rohit J Kate" userId="6acfeb0a-1742-4fee-9ad0-3462b52b7fdf" providerId="ADAL" clId="{1F06599E-CB87-4465-A048-C8A7AA100701}" dt="2023-12-11T02:34:56.987" v="515" actId="1036"/>
          <ac:spMkLst>
            <pc:docMk/>
            <pc:sldMk cId="3233298569" sldId="629"/>
            <ac:spMk id="31" creationId="{E39D8160-923B-9C56-96AF-4BD5B092DD94}"/>
          </ac:spMkLst>
        </pc:spChg>
        <pc:spChg chg="add mod">
          <ac:chgData name="Rohit J Kate" userId="6acfeb0a-1742-4fee-9ad0-3462b52b7fdf" providerId="ADAL" clId="{1F06599E-CB87-4465-A048-C8A7AA100701}" dt="2023-12-11T02:35:07.146" v="526" actId="1035"/>
          <ac:spMkLst>
            <pc:docMk/>
            <pc:sldMk cId="3233298569" sldId="629"/>
            <ac:spMk id="32" creationId="{0AEB6492-0857-7933-23B4-C7808259B6E8}"/>
          </ac:spMkLst>
        </pc:spChg>
        <pc:spChg chg="add del mod">
          <ac:chgData name="Rohit J Kate" userId="6acfeb0a-1742-4fee-9ad0-3462b52b7fdf" providerId="ADAL" clId="{1F06599E-CB87-4465-A048-C8A7AA100701}" dt="2023-12-11T02:35:14.952" v="533" actId="478"/>
          <ac:spMkLst>
            <pc:docMk/>
            <pc:sldMk cId="3233298569" sldId="629"/>
            <ac:spMk id="33" creationId="{C0207585-C880-66EB-F326-373307E8433A}"/>
          </ac:spMkLst>
        </pc:spChg>
        <pc:spChg chg="add mod">
          <ac:chgData name="Rohit J Kate" userId="6acfeb0a-1742-4fee-9ad0-3462b52b7fdf" providerId="ADAL" clId="{1F06599E-CB87-4465-A048-C8A7AA100701}" dt="2023-12-11T02:35:23.994" v="547" actId="1035"/>
          <ac:spMkLst>
            <pc:docMk/>
            <pc:sldMk cId="3233298569" sldId="629"/>
            <ac:spMk id="34" creationId="{1E917693-F29B-BB1F-5479-93EFBDBC1AB6}"/>
          </ac:spMkLst>
        </pc:spChg>
        <pc:spChg chg="add mod">
          <ac:chgData name="Rohit J Kate" userId="6acfeb0a-1742-4fee-9ad0-3462b52b7fdf" providerId="ADAL" clId="{1F06599E-CB87-4465-A048-C8A7AA100701}" dt="2023-12-11T02:35:26.918" v="553" actId="1036"/>
          <ac:spMkLst>
            <pc:docMk/>
            <pc:sldMk cId="3233298569" sldId="629"/>
            <ac:spMk id="35" creationId="{ED88A256-94EE-0AE1-C595-62918EB9B7FE}"/>
          </ac:spMkLst>
        </pc:spChg>
        <pc:spChg chg="add mod">
          <ac:chgData name="Rohit J Kate" userId="6acfeb0a-1742-4fee-9ad0-3462b52b7fdf" providerId="ADAL" clId="{1F06599E-CB87-4465-A048-C8A7AA100701}" dt="2023-12-11T02:35:40.665" v="576" actId="1035"/>
          <ac:spMkLst>
            <pc:docMk/>
            <pc:sldMk cId="3233298569" sldId="629"/>
            <ac:spMk id="36" creationId="{79D45CF1-3251-8473-7B73-3561D9DC1894}"/>
          </ac:spMkLst>
        </pc:spChg>
        <pc:spChg chg="add mod">
          <ac:chgData name="Rohit J Kate" userId="6acfeb0a-1742-4fee-9ad0-3462b52b7fdf" providerId="ADAL" clId="{1F06599E-CB87-4465-A048-C8A7AA100701}" dt="2023-12-11T02:35:52.774" v="592" actId="1036"/>
          <ac:spMkLst>
            <pc:docMk/>
            <pc:sldMk cId="3233298569" sldId="629"/>
            <ac:spMk id="37" creationId="{617AF3C7-982E-2F0A-F171-60F7AB8FC4A7}"/>
          </ac:spMkLst>
        </pc:spChg>
        <pc:spChg chg="add mod">
          <ac:chgData name="Rohit J Kate" userId="6acfeb0a-1742-4fee-9ad0-3462b52b7fdf" providerId="ADAL" clId="{1F06599E-CB87-4465-A048-C8A7AA100701}" dt="2023-12-11T02:35:58.307" v="601" actId="1036"/>
          <ac:spMkLst>
            <pc:docMk/>
            <pc:sldMk cId="3233298569" sldId="629"/>
            <ac:spMk id="38" creationId="{071362DD-4679-2C01-A8E4-49A0BE60CECD}"/>
          </ac:spMkLst>
        </pc:spChg>
        <pc:spChg chg="add mod">
          <ac:chgData name="Rohit J Kate" userId="6acfeb0a-1742-4fee-9ad0-3462b52b7fdf" providerId="ADAL" clId="{1F06599E-CB87-4465-A048-C8A7AA100701}" dt="2023-12-11T02:36:05.257" v="609" actId="1037"/>
          <ac:spMkLst>
            <pc:docMk/>
            <pc:sldMk cId="3233298569" sldId="629"/>
            <ac:spMk id="39" creationId="{E0B67D98-C841-CCFB-48E4-B70769DFE264}"/>
          </ac:spMkLst>
        </pc:spChg>
      </pc:sldChg>
      <pc:sldChg chg="modSp add mod">
        <pc:chgData name="Rohit J Kate" userId="6acfeb0a-1742-4fee-9ad0-3462b52b7fdf" providerId="ADAL" clId="{1F06599E-CB87-4465-A048-C8A7AA100701}" dt="2023-12-11T03:08:52.946" v="983" actId="20577"/>
        <pc:sldMkLst>
          <pc:docMk/>
          <pc:sldMk cId="0" sldId="630"/>
        </pc:sldMkLst>
        <pc:spChg chg="mod">
          <ac:chgData name="Rohit J Kate" userId="6acfeb0a-1742-4fee-9ad0-3462b52b7fdf" providerId="ADAL" clId="{1F06599E-CB87-4465-A048-C8A7AA100701}" dt="2023-12-11T03:08:52.946" v="983" actId="20577"/>
          <ac:spMkLst>
            <pc:docMk/>
            <pc:sldMk cId="0" sldId="630"/>
            <ac:spMk id="182276" creationId="{B8E1BBEE-0263-4A39-91E6-9F5E6C20F5C9}"/>
          </ac:spMkLst>
        </pc:spChg>
      </pc:sldChg>
      <pc:sldChg chg="modSp add mod">
        <pc:chgData name="Rohit J Kate" userId="6acfeb0a-1742-4fee-9ad0-3462b52b7fdf" providerId="ADAL" clId="{1F06599E-CB87-4465-A048-C8A7AA100701}" dt="2023-12-11T03:08:57.740" v="984" actId="20577"/>
        <pc:sldMkLst>
          <pc:docMk/>
          <pc:sldMk cId="0" sldId="631"/>
        </pc:sldMkLst>
        <pc:spChg chg="mod">
          <ac:chgData name="Rohit J Kate" userId="6acfeb0a-1742-4fee-9ad0-3462b52b7fdf" providerId="ADAL" clId="{1F06599E-CB87-4465-A048-C8A7AA100701}" dt="2023-12-11T03:08:57.740" v="984" actId="20577"/>
          <ac:spMkLst>
            <pc:docMk/>
            <pc:sldMk cId="0" sldId="631"/>
            <ac:spMk id="184323" creationId="{7E8E1643-9B87-4F0E-9B11-40FA727F2163}"/>
          </ac:spMkLst>
        </pc:spChg>
      </pc:sldChg>
      <pc:sldChg chg="add">
        <pc:chgData name="Rohit J Kate" userId="6acfeb0a-1742-4fee-9ad0-3462b52b7fdf" providerId="ADAL" clId="{1F06599E-CB87-4465-A048-C8A7AA100701}" dt="2023-12-11T03:14:39.667" v="1068"/>
        <pc:sldMkLst>
          <pc:docMk/>
          <pc:sldMk cId="0" sldId="632"/>
        </pc:sldMkLst>
      </pc:sldChg>
      <pc:sldChg chg="add">
        <pc:chgData name="Rohit J Kate" userId="6acfeb0a-1742-4fee-9ad0-3462b52b7fdf" providerId="ADAL" clId="{1F06599E-CB87-4465-A048-C8A7AA100701}" dt="2023-12-11T03:14:39.667" v="1068"/>
        <pc:sldMkLst>
          <pc:docMk/>
          <pc:sldMk cId="0" sldId="633"/>
        </pc:sldMkLst>
      </pc:sldChg>
      <pc:sldChg chg="modSp add mod">
        <pc:chgData name="Rohit J Kate" userId="6acfeb0a-1742-4fee-9ad0-3462b52b7fdf" providerId="ADAL" clId="{1F06599E-CB87-4465-A048-C8A7AA100701}" dt="2023-12-11T18:57:59.622" v="3121" actId="20577"/>
        <pc:sldMkLst>
          <pc:docMk/>
          <pc:sldMk cId="3211358745" sldId="634"/>
        </pc:sldMkLst>
        <pc:spChg chg="mod">
          <ac:chgData name="Rohit J Kate" userId="6acfeb0a-1742-4fee-9ad0-3462b52b7fdf" providerId="ADAL" clId="{1F06599E-CB87-4465-A048-C8A7AA100701}" dt="2023-12-11T18:57:59.622" v="3121" actId="20577"/>
          <ac:spMkLst>
            <pc:docMk/>
            <pc:sldMk cId="3211358745" sldId="634"/>
            <ac:spMk id="3" creationId="{00000000-0000-0000-0000-000000000000}"/>
          </ac:spMkLst>
        </pc:spChg>
      </pc:sldChg>
      <pc:sldChg chg="add del">
        <pc:chgData name="Rohit J Kate" userId="6acfeb0a-1742-4fee-9ad0-3462b52b7fdf" providerId="ADAL" clId="{1F06599E-CB87-4465-A048-C8A7AA100701}" dt="2023-12-11T18:59:19.988" v="3122" actId="47"/>
        <pc:sldMkLst>
          <pc:docMk/>
          <pc:sldMk cId="318140506" sldId="635"/>
        </pc:sldMkLst>
      </pc:sldChg>
      <pc:sldChg chg="modSp new mod">
        <pc:chgData name="Rohit J Kate" userId="6acfeb0a-1742-4fee-9ad0-3462b52b7fdf" providerId="ADAL" clId="{1F06599E-CB87-4465-A048-C8A7AA100701}" dt="2023-12-11T18:47:11.310" v="3039" actId="27636"/>
        <pc:sldMkLst>
          <pc:docMk/>
          <pc:sldMk cId="258237378" sldId="636"/>
        </pc:sldMkLst>
        <pc:spChg chg="mod">
          <ac:chgData name="Rohit J Kate" userId="6acfeb0a-1742-4fee-9ad0-3462b52b7fdf" providerId="ADAL" clId="{1F06599E-CB87-4465-A048-C8A7AA100701}" dt="2023-12-11T18:47:06.578" v="3037" actId="1076"/>
          <ac:spMkLst>
            <pc:docMk/>
            <pc:sldMk cId="258237378" sldId="636"/>
            <ac:spMk id="2" creationId="{04B4CFF2-AAE4-AA87-4EF0-18711CDBF6D0}"/>
          </ac:spMkLst>
        </pc:spChg>
        <pc:spChg chg="mod">
          <ac:chgData name="Rohit J Kate" userId="6acfeb0a-1742-4fee-9ad0-3462b52b7fdf" providerId="ADAL" clId="{1F06599E-CB87-4465-A048-C8A7AA100701}" dt="2023-12-11T18:47:11.310" v="3039" actId="27636"/>
          <ac:spMkLst>
            <pc:docMk/>
            <pc:sldMk cId="258237378" sldId="636"/>
            <ac:spMk id="3" creationId="{09956EB0-AA5D-D918-B3B9-DBE98D6E6029}"/>
          </ac:spMkLst>
        </pc:spChg>
      </pc:sldChg>
      <pc:sldChg chg="add del">
        <pc:chgData name="Rohit J Kate" userId="6acfeb0a-1742-4fee-9ad0-3462b52b7fdf" providerId="ADAL" clId="{1F06599E-CB87-4465-A048-C8A7AA100701}" dt="2023-12-11T04:04:06.057" v="1960"/>
        <pc:sldMkLst>
          <pc:docMk/>
          <pc:sldMk cId="511163001" sldId="636"/>
        </pc:sldMkLst>
      </pc:sldChg>
      <pc:sldChg chg="modSp add del mod">
        <pc:chgData name="Rohit J Kate" userId="6acfeb0a-1742-4fee-9ad0-3462b52b7fdf" providerId="ADAL" clId="{1F06599E-CB87-4465-A048-C8A7AA100701}" dt="2023-12-11T18:52:05.055" v="3114"/>
        <pc:sldMkLst>
          <pc:docMk/>
          <pc:sldMk cId="1799862064" sldId="637"/>
        </pc:sldMkLst>
        <pc:spChg chg="mod">
          <ac:chgData name="Rohit J Kate" userId="6acfeb0a-1742-4fee-9ad0-3462b52b7fdf" providerId="ADAL" clId="{1F06599E-CB87-4465-A048-C8A7AA100701}" dt="2023-12-11T18:52:01.134" v="3113" actId="6549"/>
          <ac:spMkLst>
            <pc:docMk/>
            <pc:sldMk cId="1799862064" sldId="637"/>
            <ac:spMk id="67587" creationId="{7F0F5C4E-84FD-4674-9C7D-07332D74C5AA}"/>
          </ac:spMkLst>
        </pc:spChg>
      </pc:sldChg>
      <pc:sldChg chg="modSp add mod">
        <pc:chgData name="Rohit J Kate" userId="6acfeb0a-1742-4fee-9ad0-3462b52b7fdf" providerId="ADAL" clId="{1F06599E-CB87-4465-A048-C8A7AA100701}" dt="2023-12-11T18:52:25.262" v="3118" actId="6549"/>
        <pc:sldMkLst>
          <pc:docMk/>
          <pc:sldMk cId="3244627884" sldId="637"/>
        </pc:sldMkLst>
        <pc:spChg chg="mod">
          <ac:chgData name="Rohit J Kate" userId="6acfeb0a-1742-4fee-9ad0-3462b52b7fdf" providerId="ADAL" clId="{1F06599E-CB87-4465-A048-C8A7AA100701}" dt="2023-12-11T18:52:25.262" v="3118" actId="6549"/>
          <ac:spMkLst>
            <pc:docMk/>
            <pc:sldMk cId="3244627884" sldId="637"/>
            <ac:spMk id="67587" creationId="{7F0F5C4E-84FD-4674-9C7D-07332D74C5AA}"/>
          </ac:spMkLst>
        </pc:spChg>
      </pc:sldChg>
      <pc:sldChg chg="new del">
        <pc:chgData name="Rohit J Kate" userId="6acfeb0a-1742-4fee-9ad0-3462b52b7fdf" providerId="ADAL" clId="{1F06599E-CB87-4465-A048-C8A7AA100701}" dt="2023-12-11T18:51:45.135" v="3108" actId="680"/>
        <pc:sldMkLst>
          <pc:docMk/>
          <pc:sldMk cId="4284273941" sldId="637"/>
        </pc:sldMkLst>
      </pc:sldChg>
      <pc:sldChg chg="add del">
        <pc:chgData name="Rohit J Kate" userId="6acfeb0a-1742-4fee-9ad0-3462b52b7fdf" providerId="ADAL" clId="{1F06599E-CB87-4465-A048-C8A7AA100701}" dt="2023-12-11T18:51:58.041" v="3112"/>
        <pc:sldMkLst>
          <pc:docMk/>
          <pc:sldMk cId="1327216013" sldId="638"/>
        </pc:sldMkLst>
      </pc:sldChg>
      <pc:sldChg chg="addSp delSp modSp add del mod">
        <pc:chgData name="Rohit J Kate" userId="6acfeb0a-1742-4fee-9ad0-3462b52b7fdf" providerId="ADAL" clId="{1F06599E-CB87-4465-A048-C8A7AA100701}" dt="2023-12-11T19:02:12.304" v="3195" actId="47"/>
        <pc:sldMkLst>
          <pc:docMk/>
          <pc:sldMk cId="2712144536" sldId="638"/>
        </pc:sldMkLst>
        <pc:spChg chg="add del mod">
          <ac:chgData name="Rohit J Kate" userId="6acfeb0a-1742-4fee-9ad0-3462b52b7fdf" providerId="ADAL" clId="{1F06599E-CB87-4465-A048-C8A7AA100701}" dt="2023-12-11T19:01:18.417" v="3154" actId="767"/>
          <ac:spMkLst>
            <pc:docMk/>
            <pc:sldMk cId="2712144536" sldId="638"/>
            <ac:spMk id="3" creationId="{726457C5-DC76-9E42-1668-3E79E904BCA4}"/>
          </ac:spMkLst>
        </pc:spChg>
        <pc:spChg chg="add mod">
          <ac:chgData name="Rohit J Kate" userId="6acfeb0a-1742-4fee-9ad0-3462b52b7fdf" providerId="ADAL" clId="{1F06599E-CB87-4465-A048-C8A7AA100701}" dt="2023-12-11T19:01:55.076" v="3192" actId="20577"/>
          <ac:spMkLst>
            <pc:docMk/>
            <pc:sldMk cId="2712144536" sldId="638"/>
            <ac:spMk id="6" creationId="{9E8D83EC-8CC8-2986-E961-543792AA197D}"/>
          </ac:spMkLst>
        </pc:spChg>
        <pc:picChg chg="del">
          <ac:chgData name="Rohit J Kate" userId="6acfeb0a-1742-4fee-9ad0-3462b52b7fdf" providerId="ADAL" clId="{1F06599E-CB87-4465-A048-C8A7AA100701}" dt="2023-12-11T19:01:12.472" v="3152" actId="478"/>
          <ac:picMkLst>
            <pc:docMk/>
            <pc:sldMk cId="2712144536" sldId="638"/>
            <ac:picMk id="5" creationId="{00000000-0000-0000-0000-000000000000}"/>
          </ac:picMkLst>
        </pc:picChg>
      </pc:sldChg>
      <pc:sldMasterChg chg="modSp">
        <pc:chgData name="Rohit J Kate" userId="6acfeb0a-1742-4fee-9ad0-3462b52b7fdf" providerId="ADAL" clId="{1F06599E-CB87-4465-A048-C8A7AA100701}" dt="2023-12-11T04:33:05.962" v="2792" actId="207"/>
        <pc:sldMasterMkLst>
          <pc:docMk/>
          <pc:sldMasterMk cId="1595080975" sldId="2147483672"/>
        </pc:sldMasterMkLst>
        <pc:spChg chg="mod">
          <ac:chgData name="Rohit J Kate" userId="6acfeb0a-1742-4fee-9ad0-3462b52b7fdf" providerId="ADAL" clId="{1F06599E-CB87-4465-A048-C8A7AA100701}" dt="2023-12-11T04:33:05.962" v="2792" actId="207"/>
          <ac:spMkLst>
            <pc:docMk/>
            <pc:sldMasterMk cId="1595080975" sldId="2147483672"/>
            <ac:spMk id="2050" creationId="{034F510E-BB2D-4667-9A4D-1F1C30158C5E}"/>
          </ac:spMkLst>
        </pc:spChg>
      </pc:sldMasterChg>
      <pc:sldMasterChg chg="delSp modSp mod modSldLayout">
        <pc:chgData name="Rohit J Kate" userId="6acfeb0a-1742-4fee-9ad0-3462b52b7fdf" providerId="ADAL" clId="{1F06599E-CB87-4465-A048-C8A7AA100701}" dt="2023-12-11T04:32:05.441" v="2791" actId="207"/>
        <pc:sldMasterMkLst>
          <pc:docMk/>
          <pc:sldMasterMk cId="439143127" sldId="2147483684"/>
        </pc:sldMasterMkLst>
        <pc:spChg chg="mod">
          <ac:chgData name="Rohit J Kate" userId="6acfeb0a-1742-4fee-9ad0-3462b52b7fdf" providerId="ADAL" clId="{1F06599E-CB87-4465-A048-C8A7AA100701}" dt="2023-12-11T04:32:05.441" v="2791" actId="207"/>
          <ac:spMkLst>
            <pc:docMk/>
            <pc:sldMasterMk cId="439143127" sldId="2147483684"/>
            <ac:spMk id="65538" creationId="{00000000-0000-0000-0000-000000000000}"/>
          </ac:spMkLst>
        </pc:spChg>
        <pc:spChg chg="del">
          <ac:chgData name="Rohit J Kate" userId="6acfeb0a-1742-4fee-9ad0-3462b52b7fdf" providerId="ADAL" clId="{1F06599E-CB87-4465-A048-C8A7AA100701}" dt="2023-12-11T03:42:55.476" v="1281" actId="478"/>
          <ac:spMkLst>
            <pc:docMk/>
            <pc:sldMasterMk cId="439143127" sldId="2147483684"/>
            <ac:spMk id="65541" creationId="{00000000-0000-0000-0000-000000000000}"/>
          </ac:spMkLst>
        </pc:spChg>
        <pc:sldLayoutChg chg="modSp">
          <pc:chgData name="Rohit J Kate" userId="6acfeb0a-1742-4fee-9ad0-3462b52b7fdf" providerId="ADAL" clId="{1F06599E-CB87-4465-A048-C8A7AA100701}" dt="2023-12-11T03:48:14.826" v="1389" actId="2711"/>
          <pc:sldLayoutMkLst>
            <pc:docMk/>
            <pc:sldMasterMk cId="439143127" sldId="2147483684"/>
            <pc:sldLayoutMk cId="2539118774" sldId="2147483686"/>
          </pc:sldLayoutMkLst>
          <pc:spChg chg="mod">
            <ac:chgData name="Rohit J Kate" userId="6acfeb0a-1742-4fee-9ad0-3462b52b7fdf" providerId="ADAL" clId="{1F06599E-CB87-4465-A048-C8A7AA100701}" dt="2023-12-11T03:48:04.566" v="1388" actId="403"/>
            <ac:spMkLst>
              <pc:docMk/>
              <pc:sldMasterMk cId="439143127" sldId="2147483684"/>
              <pc:sldLayoutMk cId="2539118774" sldId="2147483686"/>
              <ac:spMk id="2" creationId="{00000000-0000-0000-0000-000000000000}"/>
            </ac:spMkLst>
          </pc:spChg>
          <pc:spChg chg="mod">
            <ac:chgData name="Rohit J Kate" userId="6acfeb0a-1742-4fee-9ad0-3462b52b7fdf" providerId="ADAL" clId="{1F06599E-CB87-4465-A048-C8A7AA100701}" dt="2023-12-11T03:48:14.826" v="1389" actId="2711"/>
            <ac:spMkLst>
              <pc:docMk/>
              <pc:sldMasterMk cId="439143127" sldId="2147483684"/>
              <pc:sldLayoutMk cId="2539118774" sldId="2147483686"/>
              <ac:spMk id="3" creationId="{00000000-0000-0000-0000-000000000000}"/>
            </ac:spMkLst>
          </pc:spChg>
        </pc:sldLayoutChg>
      </pc:sldMasterChg>
    </pc:docChg>
  </pc:docChgLst>
  <pc:docChgLst>
    <pc:chgData name="Rohit J Kate" userId="6acfeb0a-1742-4fee-9ad0-3462b52b7fdf" providerId="ADAL" clId="{76F9B04F-238B-4CD3-96FA-954B4989E39A}"/>
    <pc:docChg chg="undo redo custSel addSld delSld modSld sldOrd">
      <pc:chgData name="Rohit J Kate" userId="6acfeb0a-1742-4fee-9ad0-3462b52b7fdf" providerId="ADAL" clId="{76F9B04F-238B-4CD3-96FA-954B4989E39A}" dt="2021-09-23T04:52:11.460" v="4571" actId="20577"/>
      <pc:docMkLst>
        <pc:docMk/>
      </pc:docMkLst>
      <pc:sldChg chg="addSp modSp mod">
        <pc:chgData name="Rohit J Kate" userId="6acfeb0a-1742-4fee-9ad0-3462b52b7fdf" providerId="ADAL" clId="{76F9B04F-238B-4CD3-96FA-954B4989E39A}" dt="2021-09-23T01:15:56.538" v="60" actId="1076"/>
        <pc:sldMkLst>
          <pc:docMk/>
          <pc:sldMk cId="0" sldId="256"/>
        </pc:sldMkLst>
        <pc:spChg chg="mod">
          <ac:chgData name="Rohit J Kate" userId="6acfeb0a-1742-4fee-9ad0-3462b52b7fdf" providerId="ADAL" clId="{76F9B04F-238B-4CD3-96FA-954B4989E39A}" dt="2021-09-23T01:14:26.305" v="17" actId="122"/>
          <ac:spMkLst>
            <pc:docMk/>
            <pc:sldMk cId="0" sldId="256"/>
            <ac:spMk id="3" creationId="{ED88DE3F-3D1B-4278-BAA2-D09D51CD587D}"/>
          </ac:spMkLst>
        </pc:spChg>
        <pc:spChg chg="add mod">
          <ac:chgData name="Rohit J Kate" userId="6acfeb0a-1742-4fee-9ad0-3462b52b7fdf" providerId="ADAL" clId="{76F9B04F-238B-4CD3-96FA-954B4989E39A}" dt="2021-09-23T01:15:56.538" v="60" actId="1076"/>
          <ac:spMkLst>
            <pc:docMk/>
            <pc:sldMk cId="0" sldId="256"/>
            <ac:spMk id="8" creationId="{B9A8D9EC-895F-4267-A375-09C2A17979C8}"/>
          </ac:spMkLst>
        </pc:spChg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09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10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11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12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13"/>
        </pc:sldMkLst>
      </pc:sldChg>
      <pc:sldChg chg="modSp add mod">
        <pc:chgData name="Rohit J Kate" userId="6acfeb0a-1742-4fee-9ad0-3462b52b7fdf" providerId="ADAL" clId="{76F9B04F-238B-4CD3-96FA-954B4989E39A}" dt="2021-09-23T01:30:55.978" v="363" actId="20577"/>
        <pc:sldMkLst>
          <pc:docMk/>
          <pc:sldMk cId="0" sldId="334"/>
        </pc:sldMkLst>
        <pc:spChg chg="mod">
          <ac:chgData name="Rohit J Kate" userId="6acfeb0a-1742-4fee-9ad0-3462b52b7fdf" providerId="ADAL" clId="{76F9B04F-238B-4CD3-96FA-954B4989E39A}" dt="2021-09-23T01:30:55.978" v="363" actId="20577"/>
          <ac:spMkLst>
            <pc:docMk/>
            <pc:sldMk cId="0" sldId="334"/>
            <ac:spMk id="34819" creationId="{EC127A97-88AF-4D9D-8722-420C389E0ADF}"/>
          </ac:spMkLst>
        </pc:spChg>
      </pc:sldChg>
      <pc:sldChg chg="add">
        <pc:chgData name="Rohit J Kate" userId="6acfeb0a-1742-4fee-9ad0-3462b52b7fdf" providerId="ADAL" clId="{76F9B04F-238B-4CD3-96FA-954B4989E39A}" dt="2021-09-23T01:16:28.796" v="62"/>
        <pc:sldMkLst>
          <pc:docMk/>
          <pc:sldMk cId="0" sldId="335"/>
        </pc:sldMkLst>
      </pc:sldChg>
      <pc:sldChg chg="add">
        <pc:chgData name="Rohit J Kate" userId="6acfeb0a-1742-4fee-9ad0-3462b52b7fdf" providerId="ADAL" clId="{76F9B04F-238B-4CD3-96FA-954B4989E39A}" dt="2021-09-23T01:16:28.796" v="62"/>
        <pc:sldMkLst>
          <pc:docMk/>
          <pc:sldMk cId="0" sldId="336"/>
        </pc:sldMkLst>
      </pc:sldChg>
      <pc:sldChg chg="modSp add mod modAnim">
        <pc:chgData name="Rohit J Kate" userId="6acfeb0a-1742-4fee-9ad0-3462b52b7fdf" providerId="ADAL" clId="{76F9B04F-238B-4CD3-96FA-954B4989E39A}" dt="2021-09-23T01:34:38.027" v="403"/>
        <pc:sldMkLst>
          <pc:docMk/>
          <pc:sldMk cId="0" sldId="338"/>
        </pc:sldMkLst>
        <pc:spChg chg="mod">
          <ac:chgData name="Rohit J Kate" userId="6acfeb0a-1742-4fee-9ad0-3462b52b7fdf" providerId="ADAL" clId="{76F9B04F-238B-4CD3-96FA-954B4989E39A}" dt="2021-09-23T01:33:48.632" v="400" actId="5793"/>
          <ac:spMkLst>
            <pc:docMk/>
            <pc:sldMk cId="0" sldId="338"/>
            <ac:spMk id="37891" creationId="{61DC987C-A1D9-4D7D-BF52-C7CBE5ECE215}"/>
          </ac:spMkLst>
        </pc:spChg>
      </pc:sldChg>
      <pc:sldChg chg="modSp add mod ord">
        <pc:chgData name="Rohit J Kate" userId="6acfeb0a-1742-4fee-9ad0-3462b52b7fdf" providerId="ADAL" clId="{76F9B04F-238B-4CD3-96FA-954B4989E39A}" dt="2021-09-23T01:52:47.426" v="1526" actId="20577"/>
        <pc:sldMkLst>
          <pc:docMk/>
          <pc:sldMk cId="0" sldId="339"/>
        </pc:sldMkLst>
        <pc:spChg chg="mod">
          <ac:chgData name="Rohit J Kate" userId="6acfeb0a-1742-4fee-9ad0-3462b52b7fdf" providerId="ADAL" clId="{76F9B04F-238B-4CD3-96FA-954B4989E39A}" dt="2021-09-23T01:52:47.426" v="1526" actId="20577"/>
          <ac:spMkLst>
            <pc:docMk/>
            <pc:sldMk cId="0" sldId="339"/>
            <ac:spMk id="38915" creationId="{8D0F3AFF-9195-4DEF-B3E8-C0B7B7974FC4}"/>
          </ac:spMkLst>
        </pc:spChg>
      </pc:sldChg>
      <pc:sldChg chg="addSp delSp modSp add mod ord">
        <pc:chgData name="Rohit J Kate" userId="6acfeb0a-1742-4fee-9ad0-3462b52b7fdf" providerId="ADAL" clId="{76F9B04F-238B-4CD3-96FA-954B4989E39A}" dt="2021-09-23T03:30:51.225" v="3528" actId="27636"/>
        <pc:sldMkLst>
          <pc:docMk/>
          <pc:sldMk cId="0" sldId="341"/>
        </pc:sldMkLst>
        <pc:spChg chg="add">
          <ac:chgData name="Rohit J Kate" userId="6acfeb0a-1742-4fee-9ad0-3462b52b7fdf" providerId="ADAL" clId="{76F9B04F-238B-4CD3-96FA-954B4989E39A}" dt="2021-09-23T03:30:43.475" v="3519"/>
          <ac:spMkLst>
            <pc:docMk/>
            <pc:sldMk cId="0" sldId="341"/>
            <ac:spMk id="4098" creationId="{A44100B6-AAE3-4CD6-B7EA-243185410240}"/>
          </ac:spMkLst>
        </pc:spChg>
        <pc:spChg chg="add mod">
          <ac:chgData name="Rohit J Kate" userId="6acfeb0a-1742-4fee-9ad0-3462b52b7fdf" providerId="ADAL" clId="{76F9B04F-238B-4CD3-96FA-954B4989E39A}" dt="2021-09-23T03:30:45.965" v="3522" actId="27636"/>
          <ac:spMkLst>
            <pc:docMk/>
            <pc:sldMk cId="0" sldId="341"/>
            <ac:spMk id="4099" creationId="{C290DA96-76B9-45C7-A825-51E73C82ED41}"/>
          </ac:spMkLst>
        </pc:spChg>
        <pc:spChg chg="add mod">
          <ac:chgData name="Rohit J Kate" userId="6acfeb0a-1742-4fee-9ad0-3462b52b7fdf" providerId="ADAL" clId="{76F9B04F-238B-4CD3-96FA-954B4989E39A}" dt="2021-09-23T03:30:51.225" v="3528" actId="27636"/>
          <ac:spMkLst>
            <pc:docMk/>
            <pc:sldMk cId="0" sldId="341"/>
            <ac:spMk id="4100" creationId="{A26200A3-FBAD-4D2E-A516-396FDC616064}"/>
          </ac:spMkLst>
        </pc:spChg>
        <pc:spChg chg="add mod">
          <ac:chgData name="Rohit J Kate" userId="6acfeb0a-1742-4fee-9ad0-3462b52b7fdf" providerId="ADAL" clId="{76F9B04F-238B-4CD3-96FA-954B4989E39A}" dt="2021-09-23T03:30:49.175" v="3525" actId="27636"/>
          <ac:spMkLst>
            <pc:docMk/>
            <pc:sldMk cId="0" sldId="341"/>
            <ac:spMk id="4101" creationId="{7EE3E332-FC0B-40A3-8C9A-D6FC199C656F}"/>
          </ac:spMkLst>
        </pc:spChg>
        <pc:spChg chg="mod">
          <ac:chgData name="Rohit J Kate" userId="6acfeb0a-1742-4fee-9ad0-3462b52b7fdf" providerId="ADAL" clId="{76F9B04F-238B-4CD3-96FA-954B4989E39A}" dt="2021-09-23T01:43:59.783" v="971" actId="20577"/>
          <ac:spMkLst>
            <pc:docMk/>
            <pc:sldMk cId="0" sldId="341"/>
            <ac:spMk id="4102" creationId="{D09C38FE-1158-4369-87C7-1708DEF07E03}"/>
          </ac:spMkLst>
        </pc:spChg>
        <pc:graphicFrameChg chg="del mod replId">
          <ac:chgData name="Rohit J Kate" userId="6acfeb0a-1742-4fee-9ad0-3462b52b7fdf" providerId="ADAL" clId="{76F9B04F-238B-4CD3-96FA-954B4989E39A}" dt="2021-09-23T03:30:43.475" v="3519"/>
          <ac:graphicFrameMkLst>
            <pc:docMk/>
            <pc:sldMk cId="0" sldId="341"/>
            <ac:graphicFrameMk id="2" creationId="{A44100B6-AAE3-4CD6-B7EA-243185410240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30:45.855" v="3521"/>
          <ac:graphicFrameMkLst>
            <pc:docMk/>
            <pc:sldMk cId="0" sldId="341"/>
            <ac:graphicFrameMk id="4" creationId="{C290DA96-76B9-45C7-A825-51E73C82ED41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30:49.115" v="3524"/>
          <ac:graphicFrameMkLst>
            <pc:docMk/>
            <pc:sldMk cId="0" sldId="341"/>
            <ac:graphicFrameMk id="6" creationId="{7EE3E332-FC0B-40A3-8C9A-D6FC199C656F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30:51.055" v="3527"/>
          <ac:graphicFrameMkLst>
            <pc:docMk/>
            <pc:sldMk cId="0" sldId="341"/>
            <ac:graphicFrameMk id="9" creationId="{A26200A3-FBAD-4D2E-A516-396FDC616064}"/>
          </ac:graphicFrameMkLst>
        </pc:graphicFrameChg>
      </pc:sldChg>
      <pc:sldChg chg="addSp modSp add mod">
        <pc:chgData name="Rohit J Kate" userId="6acfeb0a-1742-4fee-9ad0-3462b52b7fdf" providerId="ADAL" clId="{76F9B04F-238B-4CD3-96FA-954B4989E39A}" dt="2021-09-23T02:04:10.298" v="1825" actId="2711"/>
        <pc:sldMkLst>
          <pc:docMk/>
          <pc:sldMk cId="0" sldId="342"/>
        </pc:sldMkLst>
        <pc:spChg chg="add mod">
          <ac:chgData name="Rohit J Kate" userId="6acfeb0a-1742-4fee-9ad0-3462b52b7fdf" providerId="ADAL" clId="{76F9B04F-238B-4CD3-96FA-954B4989E39A}" dt="2021-09-23T02:01:10.130" v="1700" actId="1076"/>
          <ac:spMkLst>
            <pc:docMk/>
            <pc:sldMk cId="0" sldId="342"/>
            <ac:spMk id="4" creationId="{30798375-BCE3-402A-BC09-D5B5F4B3901F}"/>
          </ac:spMkLst>
        </pc:spChg>
        <pc:spChg chg="add mod">
          <ac:chgData name="Rohit J Kate" userId="6acfeb0a-1742-4fee-9ad0-3462b52b7fdf" providerId="ADAL" clId="{76F9B04F-238B-4CD3-96FA-954B4989E39A}" dt="2021-09-23T02:04:10.298" v="1825" actId="2711"/>
          <ac:spMkLst>
            <pc:docMk/>
            <pc:sldMk cId="0" sldId="342"/>
            <ac:spMk id="5" creationId="{5A470DA4-2B1F-4EF8-8C6C-52344425C397}"/>
          </ac:spMkLst>
        </pc:spChg>
        <pc:spChg chg="mod">
          <ac:chgData name="Rohit J Kate" userId="6acfeb0a-1742-4fee-9ad0-3462b52b7fdf" providerId="ADAL" clId="{76F9B04F-238B-4CD3-96FA-954B4989E39A}" dt="2021-09-23T02:01:53.462" v="1712" actId="20577"/>
          <ac:spMkLst>
            <pc:docMk/>
            <pc:sldMk cId="0" sldId="342"/>
            <ac:spMk id="5125" creationId="{A36B5CDB-04E2-4248-B809-E6E8F0567F6D}"/>
          </ac:spMkLst>
        </pc:spChg>
        <pc:spChg chg="mod">
          <ac:chgData name="Rohit J Kate" userId="6acfeb0a-1742-4fee-9ad0-3462b52b7fdf" providerId="ADAL" clId="{76F9B04F-238B-4CD3-96FA-954B4989E39A}" dt="2021-09-23T02:03:54.316" v="1824" actId="1076"/>
          <ac:spMkLst>
            <pc:docMk/>
            <pc:sldMk cId="0" sldId="342"/>
            <ac:spMk id="5126" creationId="{20F301E8-2B01-49D5-A183-4F875BC42B0D}"/>
          </ac:spMkLst>
        </pc:spChg>
        <pc:spChg chg="mod">
          <ac:chgData name="Rohit J Kate" userId="6acfeb0a-1742-4fee-9ad0-3462b52b7fdf" providerId="ADAL" clId="{76F9B04F-238B-4CD3-96FA-954B4989E39A}" dt="2021-09-23T02:03:40.356" v="1821" actId="1076"/>
          <ac:spMkLst>
            <pc:docMk/>
            <pc:sldMk cId="0" sldId="342"/>
            <ac:spMk id="5127" creationId="{584DCC29-C470-43EE-AF94-4FF915C549F1}"/>
          </ac:spMkLst>
        </pc:spChg>
        <pc:grpChg chg="add mod">
          <ac:chgData name="Rohit J Kate" userId="6acfeb0a-1742-4fee-9ad0-3462b52b7fdf" providerId="ADAL" clId="{76F9B04F-238B-4CD3-96FA-954B4989E39A}" dt="2021-09-23T02:03:54.316" v="1824" actId="1076"/>
          <ac:grpSpMkLst>
            <pc:docMk/>
            <pc:sldMk cId="0" sldId="342"/>
            <ac:grpSpMk id="2" creationId="{4E7AF328-AD96-4AAE-8793-FB6A7937E03B}"/>
          </ac:grpSpMkLst>
        </pc:grpChg>
        <pc:grpChg chg="add mod">
          <ac:chgData name="Rohit J Kate" userId="6acfeb0a-1742-4fee-9ad0-3462b52b7fdf" providerId="ADAL" clId="{76F9B04F-238B-4CD3-96FA-954B4989E39A}" dt="2021-09-23T02:03:40.356" v="1821" actId="1076"/>
          <ac:grpSpMkLst>
            <pc:docMk/>
            <pc:sldMk cId="0" sldId="342"/>
            <ac:grpSpMk id="3" creationId="{83F618F3-B4F8-45FD-A2AC-00C5F0994A4F}"/>
          </ac:grpSpMkLst>
        </pc:grpChg>
        <pc:graphicFrameChg chg="mod">
          <ac:chgData name="Rohit J Kate" userId="6acfeb0a-1742-4fee-9ad0-3462b52b7fdf" providerId="ADAL" clId="{76F9B04F-238B-4CD3-96FA-954B4989E39A}" dt="2021-09-23T02:03:54.316" v="1824" actId="1076"/>
          <ac:graphicFrameMkLst>
            <pc:docMk/>
            <pc:sldMk cId="0" sldId="342"/>
            <ac:graphicFrameMk id="5122" creationId="{C1C635D0-9E3D-4AFE-8CDA-E55E18269E84}"/>
          </ac:graphicFrameMkLst>
        </pc:graphicFrameChg>
        <pc:graphicFrameChg chg="mod">
          <ac:chgData name="Rohit J Kate" userId="6acfeb0a-1742-4fee-9ad0-3462b52b7fdf" providerId="ADAL" clId="{76F9B04F-238B-4CD3-96FA-954B4989E39A}" dt="2021-09-23T02:03:40.356" v="1821" actId="1076"/>
          <ac:graphicFrameMkLst>
            <pc:docMk/>
            <pc:sldMk cId="0" sldId="342"/>
            <ac:graphicFrameMk id="5123" creationId="{D111EC1A-E98F-4FA3-9A1A-52A6E243D83B}"/>
          </ac:graphicFrameMkLst>
        </pc:graphicFrameChg>
      </pc:sldChg>
      <pc:sldChg chg="modSp add mod">
        <pc:chgData name="Rohit J Kate" userId="6acfeb0a-1742-4fee-9ad0-3462b52b7fdf" providerId="ADAL" clId="{76F9B04F-238B-4CD3-96FA-954B4989E39A}" dt="2021-09-23T03:19:13.859" v="3253" actId="1076"/>
        <pc:sldMkLst>
          <pc:docMk/>
          <pc:sldMk cId="0" sldId="343"/>
        </pc:sldMkLst>
        <pc:spChg chg="mod">
          <ac:chgData name="Rohit J Kate" userId="6acfeb0a-1742-4fee-9ad0-3462b52b7fdf" providerId="ADAL" clId="{76F9B04F-238B-4CD3-96FA-954B4989E39A}" dt="2021-09-23T03:19:05.181" v="3252" actId="20577"/>
          <ac:spMkLst>
            <pc:docMk/>
            <pc:sldMk cId="0" sldId="343"/>
            <ac:spMk id="39939" creationId="{CA93AACD-8800-4FF9-9841-61EFC448FB5B}"/>
          </ac:spMkLst>
        </pc:spChg>
        <pc:spChg chg="mod">
          <ac:chgData name="Rohit J Kate" userId="6acfeb0a-1742-4fee-9ad0-3462b52b7fdf" providerId="ADAL" clId="{76F9B04F-238B-4CD3-96FA-954B4989E39A}" dt="2021-09-23T03:19:13.859" v="3253" actId="1076"/>
          <ac:spMkLst>
            <pc:docMk/>
            <pc:sldMk cId="0" sldId="343"/>
            <ac:spMk id="39940" creationId="{CCE4119C-C30A-4803-99A3-C6AF602AC734}"/>
          </ac:spMkLst>
        </pc:spChg>
      </pc:sldChg>
      <pc:sldChg chg="modSp add mod ord">
        <pc:chgData name="Rohit J Kate" userId="6acfeb0a-1742-4fee-9ad0-3462b52b7fdf" providerId="ADAL" clId="{76F9B04F-238B-4CD3-96FA-954B4989E39A}" dt="2021-09-23T02:31:21.091" v="1995" actId="20577"/>
        <pc:sldMkLst>
          <pc:docMk/>
          <pc:sldMk cId="0" sldId="344"/>
        </pc:sldMkLst>
        <pc:spChg chg="mod">
          <ac:chgData name="Rohit J Kate" userId="6acfeb0a-1742-4fee-9ad0-3462b52b7fdf" providerId="ADAL" clId="{76F9B04F-238B-4CD3-96FA-954B4989E39A}" dt="2021-09-23T02:31:21.091" v="1995" actId="20577"/>
          <ac:spMkLst>
            <pc:docMk/>
            <pc:sldMk cId="0" sldId="344"/>
            <ac:spMk id="40963" creationId="{12721AB7-3F82-455F-A3EC-174DED45476A}"/>
          </ac:spMkLst>
        </pc:spChg>
      </pc:sldChg>
      <pc:sldChg chg="modSp add mod ord">
        <pc:chgData name="Rohit J Kate" userId="6acfeb0a-1742-4fee-9ad0-3462b52b7fdf" providerId="ADAL" clId="{76F9B04F-238B-4CD3-96FA-954B4989E39A}" dt="2021-09-23T02:38:00.216" v="2135" actId="20577"/>
        <pc:sldMkLst>
          <pc:docMk/>
          <pc:sldMk cId="0" sldId="345"/>
        </pc:sldMkLst>
        <pc:spChg chg="mod">
          <ac:chgData name="Rohit J Kate" userId="6acfeb0a-1742-4fee-9ad0-3462b52b7fdf" providerId="ADAL" clId="{76F9B04F-238B-4CD3-96FA-954B4989E39A}" dt="2021-09-23T02:38:00.216" v="2135" actId="20577"/>
          <ac:spMkLst>
            <pc:docMk/>
            <pc:sldMk cId="0" sldId="345"/>
            <ac:spMk id="41987" creationId="{72C6E484-23AB-402C-ADAC-148643D4C65F}"/>
          </ac:spMkLst>
        </pc:spChg>
      </pc:sldChg>
      <pc:sldChg chg="modSp add mod">
        <pc:chgData name="Rohit J Kate" userId="6acfeb0a-1742-4fee-9ad0-3462b52b7fdf" providerId="ADAL" clId="{76F9B04F-238B-4CD3-96FA-954B4989E39A}" dt="2021-09-23T02:51:48.158" v="2340" actId="20577"/>
        <pc:sldMkLst>
          <pc:docMk/>
          <pc:sldMk cId="0" sldId="346"/>
        </pc:sldMkLst>
        <pc:spChg chg="mod">
          <ac:chgData name="Rohit J Kate" userId="6acfeb0a-1742-4fee-9ad0-3462b52b7fdf" providerId="ADAL" clId="{76F9B04F-238B-4CD3-96FA-954B4989E39A}" dt="2021-09-23T02:51:48.158" v="2340" actId="20577"/>
          <ac:spMkLst>
            <pc:docMk/>
            <pc:sldMk cId="0" sldId="346"/>
            <ac:spMk id="43011" creationId="{2B9BE8F8-749D-4F44-988F-CE7F937A8CEE}"/>
          </ac:spMkLst>
        </pc:spChg>
      </pc:sldChg>
      <pc:sldChg chg="delSp modSp add del mod">
        <pc:chgData name="Rohit J Kate" userId="6acfeb0a-1742-4fee-9ad0-3462b52b7fdf" providerId="ADAL" clId="{76F9B04F-238B-4CD3-96FA-954B4989E39A}" dt="2021-09-23T03:20:37" v="3286" actId="47"/>
        <pc:sldMkLst>
          <pc:docMk/>
          <pc:sldMk cId="0" sldId="347"/>
        </pc:sldMkLst>
        <pc:spChg chg="mod">
          <ac:chgData name="Rohit J Kate" userId="6acfeb0a-1742-4fee-9ad0-3462b52b7fdf" providerId="ADAL" clId="{76F9B04F-238B-4CD3-96FA-954B4989E39A}" dt="2021-09-23T02:39:29.773" v="2264" actId="20577"/>
          <ac:spMkLst>
            <pc:docMk/>
            <pc:sldMk cId="0" sldId="347"/>
            <ac:spMk id="6147" creationId="{BA03EC9F-C50F-46F0-8A87-4F157E3630EF}"/>
          </ac:spMkLst>
        </pc:spChg>
        <pc:spChg chg="mod">
          <ac:chgData name="Rohit J Kate" userId="6acfeb0a-1742-4fee-9ad0-3462b52b7fdf" providerId="ADAL" clId="{76F9B04F-238B-4CD3-96FA-954B4989E39A}" dt="2021-09-23T03:03:07.451" v="2696" actId="14"/>
          <ac:spMkLst>
            <pc:docMk/>
            <pc:sldMk cId="0" sldId="347"/>
            <ac:spMk id="6148" creationId="{3EA8AD0C-77B0-4AE2-9311-F9A3679FA547}"/>
          </ac:spMkLst>
        </pc:spChg>
        <pc:spChg chg="del mod">
          <ac:chgData name="Rohit J Kate" userId="6acfeb0a-1742-4fee-9ad0-3462b52b7fdf" providerId="ADAL" clId="{76F9B04F-238B-4CD3-96FA-954B4989E39A}" dt="2021-09-23T03:01:10.441" v="2554" actId="478"/>
          <ac:spMkLst>
            <pc:docMk/>
            <pc:sldMk cId="0" sldId="347"/>
            <ac:spMk id="6149" creationId="{9F6130FD-B799-468E-8685-0C81DA07A52D}"/>
          </ac:spMkLst>
        </pc:spChg>
        <pc:graphicFrameChg chg="del mod">
          <ac:chgData name="Rohit J Kate" userId="6acfeb0a-1742-4fee-9ad0-3462b52b7fdf" providerId="ADAL" clId="{76F9B04F-238B-4CD3-96FA-954B4989E39A}" dt="2021-09-23T03:02:55.001" v="2693" actId="478"/>
          <ac:graphicFrameMkLst>
            <pc:docMk/>
            <pc:sldMk cId="0" sldId="347"/>
            <ac:graphicFrameMk id="6146" creationId="{B0DC4E19-82B2-4D9E-8CE0-C3550F2069BD}"/>
          </ac:graphicFrameMkLst>
        </pc:graphicFrameChg>
      </pc:sldChg>
      <pc:sldChg chg="modSp add mod">
        <pc:chgData name="Rohit J Kate" userId="6acfeb0a-1742-4fee-9ad0-3462b52b7fdf" providerId="ADAL" clId="{76F9B04F-238B-4CD3-96FA-954B4989E39A}" dt="2021-09-23T03:33:38.908" v="3690" actId="1076"/>
        <pc:sldMkLst>
          <pc:docMk/>
          <pc:sldMk cId="0" sldId="348"/>
        </pc:sldMkLst>
        <pc:spChg chg="mod">
          <ac:chgData name="Rohit J Kate" userId="6acfeb0a-1742-4fee-9ad0-3462b52b7fdf" providerId="ADAL" clId="{76F9B04F-238B-4CD3-96FA-954B4989E39A}" dt="2021-09-23T03:33:33.998" v="3688" actId="20577"/>
          <ac:spMkLst>
            <pc:docMk/>
            <pc:sldMk cId="0" sldId="348"/>
            <ac:spMk id="44035" creationId="{356B1959-241B-4D62-B767-9FFD5433775D}"/>
          </ac:spMkLst>
        </pc:spChg>
        <pc:graphicFrameChg chg="mod modGraphic">
          <ac:chgData name="Rohit J Kate" userId="6acfeb0a-1742-4fee-9ad0-3462b52b7fdf" providerId="ADAL" clId="{76F9B04F-238B-4CD3-96FA-954B4989E39A}" dt="2021-09-23T03:33:38.908" v="3690" actId="1076"/>
          <ac:graphicFrameMkLst>
            <pc:docMk/>
            <pc:sldMk cId="0" sldId="348"/>
            <ac:graphicFrameMk id="97322" creationId="{1E4BEBB9-C251-4E2B-A9E7-3D1CF7A5AF12}"/>
          </ac:graphicFrameMkLst>
        </pc:graphicFrameChg>
      </pc:sldChg>
      <pc:sldChg chg="add">
        <pc:chgData name="Rohit J Kate" userId="6acfeb0a-1742-4fee-9ad0-3462b52b7fdf" providerId="ADAL" clId="{76F9B04F-238B-4CD3-96FA-954B4989E39A}" dt="2021-09-23T02:47:44.815" v="2266"/>
        <pc:sldMkLst>
          <pc:docMk/>
          <pc:sldMk cId="164674780" sldId="349"/>
        </pc:sldMkLst>
      </pc:sldChg>
      <pc:sldChg chg="modSp add mod">
        <pc:chgData name="Rohit J Kate" userId="6acfeb0a-1742-4fee-9ad0-3462b52b7fdf" providerId="ADAL" clId="{76F9B04F-238B-4CD3-96FA-954B4989E39A}" dt="2021-09-23T03:24:59.108" v="3475" actId="20577"/>
        <pc:sldMkLst>
          <pc:docMk/>
          <pc:sldMk cId="0" sldId="351"/>
        </pc:sldMkLst>
        <pc:spChg chg="mod">
          <ac:chgData name="Rohit J Kate" userId="6acfeb0a-1742-4fee-9ad0-3462b52b7fdf" providerId="ADAL" clId="{76F9B04F-238B-4CD3-96FA-954B4989E39A}" dt="2021-09-23T03:24:59.108" v="3475" actId="20577"/>
          <ac:spMkLst>
            <pc:docMk/>
            <pc:sldMk cId="0" sldId="351"/>
            <ac:spMk id="46083" creationId="{7C80BC27-8BBD-4612-B150-B77DA4387351}"/>
          </ac:spMkLst>
        </pc:spChg>
      </pc:sldChg>
      <pc:sldChg chg="addSp delSp modSp add mod">
        <pc:chgData name="Rohit J Kate" userId="6acfeb0a-1742-4fee-9ad0-3462b52b7fdf" providerId="ADAL" clId="{76F9B04F-238B-4CD3-96FA-954B4989E39A}" dt="2021-09-23T03:30:34.332" v="3517"/>
        <pc:sldMkLst>
          <pc:docMk/>
          <pc:sldMk cId="1892973392" sldId="352"/>
        </pc:sldMkLst>
        <pc:spChg chg="add">
          <ac:chgData name="Rohit J Kate" userId="6acfeb0a-1742-4fee-9ad0-3462b52b7fdf" providerId="ADAL" clId="{76F9B04F-238B-4CD3-96FA-954B4989E39A}" dt="2021-09-23T03:30:32.562" v="3515"/>
          <ac:spMkLst>
            <pc:docMk/>
            <pc:sldMk cId="1892973392" sldId="352"/>
            <ac:spMk id="7170" creationId="{BC44A861-A084-4FB4-BBA7-E6B558FB45C7}"/>
          </ac:spMkLst>
        </pc:spChg>
        <pc:spChg chg="add">
          <ac:chgData name="Rohit J Kate" userId="6acfeb0a-1742-4fee-9ad0-3462b52b7fdf" providerId="ADAL" clId="{76F9B04F-238B-4CD3-96FA-954B4989E39A}" dt="2021-09-23T03:30:34.332" v="3517"/>
          <ac:spMkLst>
            <pc:docMk/>
            <pc:sldMk cId="1892973392" sldId="352"/>
            <ac:spMk id="7171" creationId="{998B656D-7E31-4F4D-B1BC-3ABD3DFD22D6}"/>
          </ac:spMkLst>
        </pc:spChg>
        <pc:graphicFrameChg chg="del mod replId">
          <ac:chgData name="Rohit J Kate" userId="6acfeb0a-1742-4fee-9ad0-3462b52b7fdf" providerId="ADAL" clId="{76F9B04F-238B-4CD3-96FA-954B4989E39A}" dt="2021-09-23T03:30:32.562" v="3515"/>
          <ac:graphicFrameMkLst>
            <pc:docMk/>
            <pc:sldMk cId="1892973392" sldId="352"/>
            <ac:graphicFrameMk id="2" creationId="{BC44A861-A084-4FB4-BBA7-E6B558FB45C7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30:34.332" v="3517"/>
          <ac:graphicFrameMkLst>
            <pc:docMk/>
            <pc:sldMk cId="1892973392" sldId="352"/>
            <ac:graphicFrameMk id="4" creationId="{998B656D-7E31-4F4D-B1BC-3ABD3DFD22D6}"/>
          </ac:graphicFrameMkLst>
        </pc:graphicFrameChg>
      </pc:sldChg>
      <pc:sldChg chg="addSp delSp modSp add mod">
        <pc:chgData name="Rohit J Kate" userId="6acfeb0a-1742-4fee-9ad0-3462b52b7fdf" providerId="ADAL" clId="{76F9B04F-238B-4CD3-96FA-954B4989E39A}" dt="2021-09-23T03:26:42.576" v="3511" actId="114"/>
        <pc:sldMkLst>
          <pc:docMk/>
          <pc:sldMk cId="0" sldId="353"/>
        </pc:sldMkLst>
        <pc:spChg chg="add mod">
          <ac:chgData name="Rohit J Kate" userId="6acfeb0a-1742-4fee-9ad0-3462b52b7fdf" providerId="ADAL" clId="{76F9B04F-238B-4CD3-96FA-954B4989E39A}" dt="2021-09-23T03:25:48.337" v="3479" actId="1076"/>
          <ac:spMkLst>
            <pc:docMk/>
            <pc:sldMk cId="0" sldId="353"/>
            <ac:spMk id="8194" creationId="{56BD413C-CB34-4816-AC86-0DFF327F6EC5}"/>
          </ac:spMkLst>
        </pc:spChg>
        <pc:spChg chg="add mod">
          <ac:chgData name="Rohit J Kate" userId="6acfeb0a-1742-4fee-9ad0-3462b52b7fdf" providerId="ADAL" clId="{76F9B04F-238B-4CD3-96FA-954B4989E39A}" dt="2021-09-23T03:25:51.357" v="3482" actId="27636"/>
          <ac:spMkLst>
            <pc:docMk/>
            <pc:sldMk cId="0" sldId="353"/>
            <ac:spMk id="8195" creationId="{13102E1E-3C04-452E-8095-47ED79F1D135}"/>
          </ac:spMkLst>
        </pc:spChg>
        <pc:spChg chg="mod">
          <ac:chgData name="Rohit J Kate" userId="6acfeb0a-1742-4fee-9ad0-3462b52b7fdf" providerId="ADAL" clId="{76F9B04F-238B-4CD3-96FA-954B4989E39A}" dt="2021-09-23T03:26:42.576" v="3511" actId="114"/>
          <ac:spMkLst>
            <pc:docMk/>
            <pc:sldMk cId="0" sldId="353"/>
            <ac:spMk id="8198" creationId="{44A4678C-B69E-446A-9095-D56898C7A4A8}"/>
          </ac:spMkLst>
        </pc:spChg>
        <pc:graphicFrameChg chg="del mod replId">
          <ac:chgData name="Rohit J Kate" userId="6acfeb0a-1742-4fee-9ad0-3462b52b7fdf" providerId="ADAL" clId="{76F9B04F-238B-4CD3-96FA-954B4989E39A}" dt="2021-09-23T03:25:44.733" v="3478"/>
          <ac:graphicFrameMkLst>
            <pc:docMk/>
            <pc:sldMk cId="0" sldId="353"/>
            <ac:graphicFrameMk id="2" creationId="{56BD413C-CB34-4816-AC86-0DFF327F6EC5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25:51.297" v="3481"/>
          <ac:graphicFrameMkLst>
            <pc:docMk/>
            <pc:sldMk cId="0" sldId="353"/>
            <ac:graphicFrameMk id="4" creationId="{13102E1E-3C04-452E-8095-47ED79F1D135}"/>
          </ac:graphicFrameMkLst>
        </pc:graphicFrameChg>
      </pc:sldChg>
      <pc:sldChg chg="addSp delSp modSp add mod">
        <pc:chgData name="Rohit J Kate" userId="6acfeb0a-1742-4fee-9ad0-3462b52b7fdf" providerId="ADAL" clId="{76F9B04F-238B-4CD3-96FA-954B4989E39A}" dt="2021-09-23T03:36:36.331" v="3753" actId="20577"/>
        <pc:sldMkLst>
          <pc:docMk/>
          <pc:sldMk cId="0" sldId="354"/>
        </pc:sldMkLst>
        <pc:spChg chg="add mod">
          <ac:chgData name="Rohit J Kate" userId="6acfeb0a-1742-4fee-9ad0-3462b52b7fdf" providerId="ADAL" clId="{76F9B04F-238B-4CD3-96FA-954B4989E39A}" dt="2021-09-23T03:36:36.331" v="3753" actId="20577"/>
          <ac:spMkLst>
            <pc:docMk/>
            <pc:sldMk cId="0" sldId="354"/>
            <ac:spMk id="9218" creationId="{6AB953AD-46E8-48BD-8B9A-A8E212EB59F7}"/>
          </ac:spMkLst>
        </pc:spChg>
        <pc:spChg chg="mod">
          <ac:chgData name="Rohit J Kate" userId="6acfeb0a-1742-4fee-9ad0-3462b52b7fdf" providerId="ADAL" clId="{76F9B04F-238B-4CD3-96FA-954B4989E39A}" dt="2021-09-23T03:35:27.480" v="3745" actId="20577"/>
          <ac:spMkLst>
            <pc:docMk/>
            <pc:sldMk cId="0" sldId="354"/>
            <ac:spMk id="9220" creationId="{567B67FB-21C6-443F-A366-ED03F0DF811C}"/>
          </ac:spMkLst>
        </pc:spChg>
        <pc:graphicFrameChg chg="del mod replId">
          <ac:chgData name="Rohit J Kate" userId="6acfeb0a-1742-4fee-9ad0-3462b52b7fdf" providerId="ADAL" clId="{76F9B04F-238B-4CD3-96FA-954B4989E39A}" dt="2021-09-23T03:30:22.032" v="3513"/>
          <ac:graphicFrameMkLst>
            <pc:docMk/>
            <pc:sldMk cId="0" sldId="354"/>
            <ac:graphicFrameMk id="2" creationId="{6AB953AD-46E8-48BD-8B9A-A8E212EB59F7}"/>
          </ac:graphicFrameMkLst>
        </pc:graphicFrameChg>
      </pc:sldChg>
      <pc:sldChg chg="modSp add mod">
        <pc:chgData name="Rohit J Kate" userId="6acfeb0a-1742-4fee-9ad0-3462b52b7fdf" providerId="ADAL" clId="{76F9B04F-238B-4CD3-96FA-954B4989E39A}" dt="2021-09-23T04:36:11.157" v="4093" actId="20577"/>
        <pc:sldMkLst>
          <pc:docMk/>
          <pc:sldMk cId="0" sldId="355"/>
        </pc:sldMkLst>
        <pc:spChg chg="mod">
          <ac:chgData name="Rohit J Kate" userId="6acfeb0a-1742-4fee-9ad0-3462b52b7fdf" providerId="ADAL" clId="{76F9B04F-238B-4CD3-96FA-954B4989E39A}" dt="2021-09-23T04:36:11.157" v="4093" actId="20577"/>
          <ac:spMkLst>
            <pc:docMk/>
            <pc:sldMk cId="0" sldId="355"/>
            <ac:spMk id="47106" creationId="{5432267F-ACD0-4109-82D2-FE388D105118}"/>
          </ac:spMkLst>
        </pc:spChg>
        <pc:spChg chg="mod">
          <ac:chgData name="Rohit J Kate" userId="6acfeb0a-1742-4fee-9ad0-3462b52b7fdf" providerId="ADAL" clId="{76F9B04F-238B-4CD3-96FA-954B4989E39A}" dt="2021-09-23T04:28:52.331" v="3779" actId="20577"/>
          <ac:spMkLst>
            <pc:docMk/>
            <pc:sldMk cId="0" sldId="355"/>
            <ac:spMk id="47107" creationId="{585B8C1D-B4C2-4D6E-90BF-E9C7826467A0}"/>
          </ac:spMkLst>
        </pc:spChg>
      </pc:sldChg>
      <pc:sldChg chg="add ord">
        <pc:chgData name="Rohit J Kate" userId="6acfeb0a-1742-4fee-9ad0-3462b52b7fdf" providerId="ADAL" clId="{76F9B04F-238B-4CD3-96FA-954B4989E39A}" dt="2021-09-23T04:29:06.466" v="3781"/>
        <pc:sldMkLst>
          <pc:docMk/>
          <pc:sldMk cId="0" sldId="356"/>
        </pc:sldMkLst>
      </pc:sldChg>
      <pc:sldChg chg="modSp add mod ord">
        <pc:chgData name="Rohit J Kate" userId="6acfeb0a-1742-4fee-9ad0-3462b52b7fdf" providerId="ADAL" clId="{76F9B04F-238B-4CD3-96FA-954B4989E39A}" dt="2021-09-23T04:43:06.681" v="4359" actId="15"/>
        <pc:sldMkLst>
          <pc:docMk/>
          <pc:sldMk cId="0" sldId="357"/>
        </pc:sldMkLst>
        <pc:spChg chg="mod">
          <ac:chgData name="Rohit J Kate" userId="6acfeb0a-1742-4fee-9ad0-3462b52b7fdf" providerId="ADAL" clId="{76F9B04F-238B-4CD3-96FA-954B4989E39A}" dt="2021-09-23T04:43:00.258" v="4357" actId="20577"/>
          <ac:spMkLst>
            <pc:docMk/>
            <pc:sldMk cId="0" sldId="357"/>
            <ac:spMk id="49154" creationId="{74F8C342-E0EF-47F7-A1F0-B0F8F8768C6A}"/>
          </ac:spMkLst>
        </pc:spChg>
        <pc:spChg chg="mod">
          <ac:chgData name="Rohit J Kate" userId="6acfeb0a-1742-4fee-9ad0-3462b52b7fdf" providerId="ADAL" clId="{76F9B04F-238B-4CD3-96FA-954B4989E39A}" dt="2021-09-23T04:43:06.681" v="4359" actId="15"/>
          <ac:spMkLst>
            <pc:docMk/>
            <pc:sldMk cId="0" sldId="357"/>
            <ac:spMk id="49155" creationId="{DB5B2D8A-1726-423A-90D6-62A2EDE0C740}"/>
          </ac:spMkLst>
        </pc:spChg>
      </pc:sldChg>
      <pc:sldChg chg="new del">
        <pc:chgData name="Rohit J Kate" userId="6acfeb0a-1742-4fee-9ad0-3462b52b7fdf" providerId="ADAL" clId="{76F9B04F-238B-4CD3-96FA-954B4989E39A}" dt="2021-09-23T01:35:41.817" v="406" actId="47"/>
        <pc:sldMkLst>
          <pc:docMk/>
          <pc:sldMk cId="2808400972" sldId="358"/>
        </pc:sldMkLst>
      </pc:sldChg>
      <pc:sldChg chg="modSp new mod modAnim">
        <pc:chgData name="Rohit J Kate" userId="6acfeb0a-1742-4fee-9ad0-3462b52b7fdf" providerId="ADAL" clId="{76F9B04F-238B-4CD3-96FA-954B4989E39A}" dt="2021-09-23T01:54:12.399" v="1565" actId="20577"/>
        <pc:sldMkLst>
          <pc:docMk/>
          <pc:sldMk cId="295790488" sldId="359"/>
        </pc:sldMkLst>
        <pc:spChg chg="mod">
          <ac:chgData name="Rohit J Kate" userId="6acfeb0a-1742-4fee-9ad0-3462b52b7fdf" providerId="ADAL" clId="{76F9B04F-238B-4CD3-96FA-954B4989E39A}" dt="2021-09-23T01:35:55.377" v="415" actId="20577"/>
          <ac:spMkLst>
            <pc:docMk/>
            <pc:sldMk cId="295790488" sldId="359"/>
            <ac:spMk id="2" creationId="{C4EF9875-45E7-49DA-9767-55E17B831518}"/>
          </ac:spMkLst>
        </pc:spChg>
        <pc:spChg chg="mod">
          <ac:chgData name="Rohit J Kate" userId="6acfeb0a-1742-4fee-9ad0-3462b52b7fdf" providerId="ADAL" clId="{76F9B04F-238B-4CD3-96FA-954B4989E39A}" dt="2021-09-23T01:54:12.399" v="1565" actId="20577"/>
          <ac:spMkLst>
            <pc:docMk/>
            <pc:sldMk cId="295790488" sldId="359"/>
            <ac:spMk id="3" creationId="{DBB56676-6032-4F5F-8009-DD165F0FE6AF}"/>
          </ac:spMkLst>
        </pc:spChg>
      </pc:sldChg>
      <pc:sldChg chg="modSp add mod">
        <pc:chgData name="Rohit J Kate" userId="6acfeb0a-1742-4fee-9ad0-3462b52b7fdf" providerId="ADAL" clId="{76F9B04F-238B-4CD3-96FA-954B4989E39A}" dt="2021-09-23T02:01:35.515" v="1704" actId="20577"/>
        <pc:sldMkLst>
          <pc:docMk/>
          <pc:sldMk cId="2189478308" sldId="360"/>
        </pc:sldMkLst>
        <pc:spChg chg="mod">
          <ac:chgData name="Rohit J Kate" userId="6acfeb0a-1742-4fee-9ad0-3462b52b7fdf" providerId="ADAL" clId="{76F9B04F-238B-4CD3-96FA-954B4989E39A}" dt="2021-09-23T02:01:35.515" v="1704" actId="20577"/>
          <ac:spMkLst>
            <pc:docMk/>
            <pc:sldMk cId="2189478308" sldId="360"/>
            <ac:spMk id="38915" creationId="{8D0F3AFF-9195-4DEF-B3E8-C0B7B7974FC4}"/>
          </ac:spMkLst>
        </pc:spChg>
      </pc:sldChg>
      <pc:sldChg chg="modSp add del mod">
        <pc:chgData name="Rohit J Kate" userId="6acfeb0a-1742-4fee-9ad0-3462b52b7fdf" providerId="ADAL" clId="{76F9B04F-238B-4CD3-96FA-954B4989E39A}" dt="2021-09-23T03:16:24.131" v="3243" actId="47"/>
        <pc:sldMkLst>
          <pc:docMk/>
          <pc:sldMk cId="1215410017" sldId="361"/>
        </pc:sldMkLst>
        <pc:spChg chg="mod">
          <ac:chgData name="Rohit J Kate" userId="6acfeb0a-1742-4fee-9ad0-3462b52b7fdf" providerId="ADAL" clId="{76F9B04F-238B-4CD3-96FA-954B4989E39A}" dt="2021-09-23T03:12:49.067" v="3073" actId="21"/>
          <ac:spMkLst>
            <pc:docMk/>
            <pc:sldMk cId="1215410017" sldId="361"/>
            <ac:spMk id="6148" creationId="{3EA8AD0C-77B0-4AE2-9311-F9A3679FA547}"/>
          </ac:spMkLst>
        </pc:spChg>
      </pc:sldChg>
      <pc:sldChg chg="addSp delSp modSp new mod">
        <pc:chgData name="Rohit J Kate" userId="6acfeb0a-1742-4fee-9ad0-3462b52b7fdf" providerId="ADAL" clId="{76F9B04F-238B-4CD3-96FA-954B4989E39A}" dt="2021-09-23T03:31:34.407" v="3558" actId="20577"/>
        <pc:sldMkLst>
          <pc:docMk/>
          <pc:sldMk cId="1556826881" sldId="362"/>
        </pc:sldMkLst>
        <pc:spChg chg="mod">
          <ac:chgData name="Rohit J Kate" userId="6acfeb0a-1742-4fee-9ad0-3462b52b7fdf" providerId="ADAL" clId="{76F9B04F-238B-4CD3-96FA-954B4989E39A}" dt="2021-09-23T03:21:55.580" v="3377" actId="6549"/>
          <ac:spMkLst>
            <pc:docMk/>
            <pc:sldMk cId="1556826881" sldId="362"/>
            <ac:spMk id="2" creationId="{F17B0516-75F9-476A-A556-FD2CAA8FEA45}"/>
          </ac:spMkLst>
        </pc:spChg>
        <pc:spChg chg="mod">
          <ac:chgData name="Rohit J Kate" userId="6acfeb0a-1742-4fee-9ad0-3462b52b7fdf" providerId="ADAL" clId="{76F9B04F-238B-4CD3-96FA-954B4989E39A}" dt="2021-09-23T03:31:34.407" v="3558" actId="20577"/>
          <ac:spMkLst>
            <pc:docMk/>
            <pc:sldMk cId="1556826881" sldId="362"/>
            <ac:spMk id="3" creationId="{B12827A2-A223-40D2-9949-AE2F02835F6F}"/>
          </ac:spMkLst>
        </pc:spChg>
        <pc:spChg chg="add del mod">
          <ac:chgData name="Rohit J Kate" userId="6acfeb0a-1742-4fee-9ad0-3462b52b7fdf" providerId="ADAL" clId="{76F9B04F-238B-4CD3-96FA-954B4989E39A}" dt="2021-09-23T03:10:21.269" v="3004" actId="478"/>
          <ac:spMkLst>
            <pc:docMk/>
            <pc:sldMk cId="1556826881" sldId="362"/>
            <ac:spMk id="7" creationId="{8D6B87B1-9ECB-43AC-AFA2-C578D230A4A2}"/>
          </ac:spMkLst>
        </pc:spChg>
        <pc:spChg chg="add mod">
          <ac:chgData name="Rohit J Kate" userId="6acfeb0a-1742-4fee-9ad0-3462b52b7fdf" providerId="ADAL" clId="{76F9B04F-238B-4CD3-96FA-954B4989E39A}" dt="2021-09-23T03:24:32.688" v="3446" actId="1076"/>
          <ac:spMkLst>
            <pc:docMk/>
            <pc:sldMk cId="1556826881" sldId="362"/>
            <ac:spMk id="8" creationId="{5C652869-CAE8-4F6F-B099-32A6E4AD4E72}"/>
          </ac:spMkLst>
        </pc:spChg>
        <pc:graphicFrameChg chg="add del mod">
          <ac:chgData name="Rohit J Kate" userId="6acfeb0a-1742-4fee-9ad0-3462b52b7fdf" providerId="ADAL" clId="{76F9B04F-238B-4CD3-96FA-954B4989E39A}" dt="2021-09-23T03:24:04.901" v="3442" actId="478"/>
          <ac:graphicFrameMkLst>
            <pc:docMk/>
            <pc:sldMk cId="1556826881" sldId="362"/>
            <ac:graphicFrameMk id="5" creationId="{654E72F9-5584-46B9-882D-6E5C7B4CFDB4}"/>
          </ac:graphicFrameMkLst>
        </pc:graphicFrameChg>
        <pc:graphicFrameChg chg="add del mod">
          <ac:chgData name="Rohit J Kate" userId="6acfeb0a-1742-4fee-9ad0-3462b52b7fdf" providerId="ADAL" clId="{76F9B04F-238B-4CD3-96FA-954B4989E39A}" dt="2021-09-23T03:09:11.023" v="2957" actId="478"/>
          <ac:graphicFrameMkLst>
            <pc:docMk/>
            <pc:sldMk cId="1556826881" sldId="362"/>
            <ac:graphicFrameMk id="6" creationId="{1905B3EA-B88D-4C0C-BFDE-D89E74F02DDB}"/>
          </ac:graphicFrameMkLst>
        </pc:graphicFrameChg>
      </pc:sldChg>
      <pc:sldChg chg="modSp new mod">
        <pc:chgData name="Rohit J Kate" userId="6acfeb0a-1742-4fee-9ad0-3462b52b7fdf" providerId="ADAL" clId="{76F9B04F-238B-4CD3-96FA-954B4989E39A}" dt="2021-09-23T04:40:42.773" v="4281" actId="20577"/>
        <pc:sldMkLst>
          <pc:docMk/>
          <pc:sldMk cId="1525677040" sldId="363"/>
        </pc:sldMkLst>
        <pc:spChg chg="mod">
          <ac:chgData name="Rohit J Kate" userId="6acfeb0a-1742-4fee-9ad0-3462b52b7fdf" providerId="ADAL" clId="{76F9B04F-238B-4CD3-96FA-954B4989E39A}" dt="2021-09-23T03:21:00.552" v="3288" actId="20577"/>
          <ac:spMkLst>
            <pc:docMk/>
            <pc:sldMk cId="1525677040" sldId="363"/>
            <ac:spMk id="2" creationId="{774767C5-22A9-44C4-84B5-E4EA81D42F60}"/>
          </ac:spMkLst>
        </pc:spChg>
        <pc:spChg chg="mod">
          <ac:chgData name="Rohit J Kate" userId="6acfeb0a-1742-4fee-9ad0-3462b52b7fdf" providerId="ADAL" clId="{76F9B04F-238B-4CD3-96FA-954B4989E39A}" dt="2021-09-23T04:40:42.773" v="4281" actId="20577"/>
          <ac:spMkLst>
            <pc:docMk/>
            <pc:sldMk cId="1525677040" sldId="363"/>
            <ac:spMk id="3" creationId="{3CF409C5-8FAF-4848-97B9-113C1323A42E}"/>
          </ac:spMkLst>
        </pc:spChg>
      </pc:sldChg>
      <pc:sldChg chg="new del">
        <pc:chgData name="Rohit J Kate" userId="6acfeb0a-1742-4fee-9ad0-3462b52b7fdf" providerId="ADAL" clId="{76F9B04F-238B-4CD3-96FA-954B4989E39A}" dt="2021-09-23T03:19:46.014" v="3255" actId="47"/>
        <pc:sldMkLst>
          <pc:docMk/>
          <pc:sldMk cId="4098737038" sldId="363"/>
        </pc:sldMkLst>
      </pc:sldChg>
      <pc:sldChg chg="modSp new mod">
        <pc:chgData name="Rohit J Kate" userId="6acfeb0a-1742-4fee-9ad0-3462b52b7fdf" providerId="ADAL" clId="{76F9B04F-238B-4CD3-96FA-954B4989E39A}" dt="2021-09-23T04:41:48.323" v="4282" actId="20577"/>
        <pc:sldMkLst>
          <pc:docMk/>
          <pc:sldMk cId="2897824376" sldId="364"/>
        </pc:sldMkLst>
        <pc:spChg chg="mod">
          <ac:chgData name="Rohit J Kate" userId="6acfeb0a-1742-4fee-9ad0-3462b52b7fdf" providerId="ADAL" clId="{76F9B04F-238B-4CD3-96FA-954B4989E39A}" dt="2021-09-23T04:30:54.715" v="3933" actId="20577"/>
          <ac:spMkLst>
            <pc:docMk/>
            <pc:sldMk cId="2897824376" sldId="364"/>
            <ac:spMk id="2" creationId="{F5FF7F01-B0D3-4F63-8AA7-E53F9C055ED6}"/>
          </ac:spMkLst>
        </pc:spChg>
        <pc:spChg chg="mod">
          <ac:chgData name="Rohit J Kate" userId="6acfeb0a-1742-4fee-9ad0-3462b52b7fdf" providerId="ADAL" clId="{76F9B04F-238B-4CD3-96FA-954B4989E39A}" dt="2021-09-23T04:41:48.323" v="4282" actId="20577"/>
          <ac:spMkLst>
            <pc:docMk/>
            <pc:sldMk cId="2897824376" sldId="364"/>
            <ac:spMk id="3" creationId="{1269B6BC-C3CF-4610-9746-79EC1C05B840}"/>
          </ac:spMkLst>
        </pc:spChg>
      </pc:sldChg>
      <pc:sldChg chg="new del">
        <pc:chgData name="Rohit J Kate" userId="6acfeb0a-1742-4fee-9ad0-3462b52b7fdf" providerId="ADAL" clId="{76F9B04F-238B-4CD3-96FA-954B4989E39A}" dt="2021-09-23T04:32:17.635" v="3939" actId="47"/>
        <pc:sldMkLst>
          <pc:docMk/>
          <pc:sldMk cId="3134887538" sldId="365"/>
        </pc:sldMkLst>
      </pc:sldChg>
      <pc:sldChg chg="modSp new mod">
        <pc:chgData name="Rohit J Kate" userId="6acfeb0a-1742-4fee-9ad0-3462b52b7fdf" providerId="ADAL" clId="{76F9B04F-238B-4CD3-96FA-954B4989E39A}" dt="2021-09-23T04:42:42.383" v="4353" actId="20577"/>
        <pc:sldMkLst>
          <pc:docMk/>
          <pc:sldMk cId="186167479" sldId="366"/>
        </pc:sldMkLst>
        <pc:spChg chg="mod">
          <ac:chgData name="Rohit J Kate" userId="6acfeb0a-1742-4fee-9ad0-3462b52b7fdf" providerId="ADAL" clId="{76F9B04F-238B-4CD3-96FA-954B4989E39A}" dt="2021-09-23T04:42:13.335" v="4312" actId="20577"/>
          <ac:spMkLst>
            <pc:docMk/>
            <pc:sldMk cId="186167479" sldId="366"/>
            <ac:spMk id="2" creationId="{B5CDAC52-73C0-44CF-AF11-CA9D7ADA3EAE}"/>
          </ac:spMkLst>
        </pc:spChg>
        <pc:spChg chg="mod">
          <ac:chgData name="Rohit J Kate" userId="6acfeb0a-1742-4fee-9ad0-3462b52b7fdf" providerId="ADAL" clId="{76F9B04F-238B-4CD3-96FA-954B4989E39A}" dt="2021-09-23T04:42:42.383" v="4353" actId="20577"/>
          <ac:spMkLst>
            <pc:docMk/>
            <pc:sldMk cId="186167479" sldId="366"/>
            <ac:spMk id="3" creationId="{6898E909-8825-4D32-841F-21C7DCF31288}"/>
          </ac:spMkLst>
        </pc:spChg>
      </pc:sldChg>
      <pc:sldChg chg="modSp new mod">
        <pc:chgData name="Rohit J Kate" userId="6acfeb0a-1742-4fee-9ad0-3462b52b7fdf" providerId="ADAL" clId="{76F9B04F-238B-4CD3-96FA-954B4989E39A}" dt="2021-09-23T04:52:11.460" v="4571" actId="20577"/>
        <pc:sldMkLst>
          <pc:docMk/>
          <pc:sldMk cId="963636410" sldId="367"/>
        </pc:sldMkLst>
        <pc:spChg chg="mod">
          <ac:chgData name="Rohit J Kate" userId="6acfeb0a-1742-4fee-9ad0-3462b52b7fdf" providerId="ADAL" clId="{76F9B04F-238B-4CD3-96FA-954B4989E39A}" dt="2021-09-23T04:51:16.019" v="4520" actId="20577"/>
          <ac:spMkLst>
            <pc:docMk/>
            <pc:sldMk cId="963636410" sldId="367"/>
            <ac:spMk id="2" creationId="{C18BFA86-4C8A-461E-96E3-746F50132E6F}"/>
          </ac:spMkLst>
        </pc:spChg>
        <pc:spChg chg="mod">
          <ac:chgData name="Rohit J Kate" userId="6acfeb0a-1742-4fee-9ad0-3462b52b7fdf" providerId="ADAL" clId="{76F9B04F-238B-4CD3-96FA-954B4989E39A}" dt="2021-09-23T04:52:11.460" v="4571" actId="20577"/>
          <ac:spMkLst>
            <pc:docMk/>
            <pc:sldMk cId="963636410" sldId="367"/>
            <ac:spMk id="3" creationId="{518C5EE1-7B1B-4220-A79D-9D7671985D8E}"/>
          </ac:spMkLst>
        </pc:spChg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406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407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408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594118857" sldId="420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885649152" sldId="421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709587979" sldId="426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3334466322" sldId="428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525777487" sldId="435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455718379" sldId="436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4121648724" sldId="437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819196588" sldId="438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429693423" sldId="439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169746056" sldId="440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884307712" sldId="441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3635655903" sldId="452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286299610" sldId="453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065898600" sldId="454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4219900108" sldId="455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4040580323" sldId="456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194676706" sldId="457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991901194" sldId="458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961811218" sldId="459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337712695" sldId="460"/>
        </pc:sldMkLst>
      </pc:sldChg>
    </pc:docChg>
  </pc:docChgLst>
  <pc:docChgLst>
    <pc:chgData name="Rohit J Kate" userId="6acfeb0a-1742-4fee-9ad0-3462b52b7fdf" providerId="ADAL" clId="{916F57FC-52A0-4039-A439-B6F8B2FE758A}"/>
    <pc:docChg chg="modSld">
      <pc:chgData name="Rohit J Kate" userId="6acfeb0a-1742-4fee-9ad0-3462b52b7fdf" providerId="ADAL" clId="{916F57FC-52A0-4039-A439-B6F8B2FE758A}" dt="2021-09-30T17:33:30" v="1" actId="20577"/>
      <pc:docMkLst>
        <pc:docMk/>
      </pc:docMkLst>
      <pc:sldChg chg="modSp mod">
        <pc:chgData name="Rohit J Kate" userId="6acfeb0a-1742-4fee-9ad0-3462b52b7fdf" providerId="ADAL" clId="{916F57FC-52A0-4039-A439-B6F8B2FE758A}" dt="2021-09-30T17:33:30" v="1" actId="20577"/>
        <pc:sldMkLst>
          <pc:docMk/>
          <pc:sldMk cId="3735445235" sldId="486"/>
        </pc:sldMkLst>
        <pc:spChg chg="mod">
          <ac:chgData name="Rohit J Kate" userId="6acfeb0a-1742-4fee-9ad0-3462b52b7fdf" providerId="ADAL" clId="{916F57FC-52A0-4039-A439-B6F8B2FE758A}" dt="2021-09-30T17:33:30" v="1" actId="20577"/>
          <ac:spMkLst>
            <pc:docMk/>
            <pc:sldMk cId="3735445235" sldId="486"/>
            <ac:spMk id="67587" creationId="{7F0F5C4E-84FD-4674-9C7D-07332D74C5AA}"/>
          </ac:spMkLst>
        </pc:spChg>
      </pc:sldChg>
    </pc:docChg>
  </pc:docChgLst>
  <pc:docChgLst>
    <pc:chgData name="Rohit J Kate" userId="6acfeb0a-1742-4fee-9ad0-3462b52b7fdf" providerId="ADAL" clId="{89B3D209-993A-416C-B1B9-A6F85D996E97}"/>
    <pc:docChg chg="undo custSel addSld delSld modSld">
      <pc:chgData name="Rohit J Kate" userId="6acfeb0a-1742-4fee-9ad0-3462b52b7fdf" providerId="ADAL" clId="{89B3D209-993A-416C-B1B9-A6F85D996E97}" dt="2021-09-27T21:29:11.454" v="31" actId="207"/>
      <pc:docMkLst>
        <pc:docMk/>
      </pc:docMkLst>
      <pc:sldChg chg="addSp delSp modSp mod">
        <pc:chgData name="Rohit J Kate" userId="6acfeb0a-1742-4fee-9ad0-3462b52b7fdf" providerId="ADAL" clId="{89B3D209-993A-416C-B1B9-A6F85D996E97}" dt="2021-09-27T21:21:57.937" v="14" actId="20577"/>
        <pc:sldMkLst>
          <pc:docMk/>
          <pc:sldMk cId="0" sldId="256"/>
        </pc:sldMkLst>
        <pc:spChg chg="add del mod">
          <ac:chgData name="Rohit J Kate" userId="6acfeb0a-1742-4fee-9ad0-3462b52b7fdf" providerId="ADAL" clId="{89B3D209-993A-416C-B1B9-A6F85D996E97}" dt="2021-09-27T21:21:57.937" v="14" actId="20577"/>
          <ac:spMkLst>
            <pc:docMk/>
            <pc:sldMk cId="0" sldId="256"/>
            <ac:spMk id="3" creationId="{ED88DE3F-3D1B-4278-BAA2-D09D51CD587D}"/>
          </ac:spMkLst>
        </pc:spChg>
        <pc:spChg chg="del">
          <ac:chgData name="Rohit J Kate" userId="6acfeb0a-1742-4fee-9ad0-3462b52b7fdf" providerId="ADAL" clId="{89B3D209-993A-416C-B1B9-A6F85D996E97}" dt="2021-09-27T21:21:49.526" v="0" actId="478"/>
          <ac:spMkLst>
            <pc:docMk/>
            <pc:sldMk cId="0" sldId="256"/>
            <ac:spMk id="8" creationId="{B9A8D9EC-895F-4267-A375-09C2A17979C8}"/>
          </ac:spMkLst>
        </pc:spChg>
      </pc:sldChg>
      <pc:sldChg chg="add del">
        <pc:chgData name="Rohit J Kate" userId="6acfeb0a-1742-4fee-9ad0-3462b52b7fdf" providerId="ADAL" clId="{89B3D209-993A-416C-B1B9-A6F85D996E97}" dt="2021-09-27T21:23:44.538" v="18" actId="47"/>
        <pc:sldMkLst>
          <pc:docMk/>
          <pc:sldMk cId="1143771120" sldId="259"/>
        </pc:sldMkLst>
      </pc:sldChg>
      <pc:sldChg chg="add">
        <pc:chgData name="Rohit J Kate" userId="6acfeb0a-1742-4fee-9ad0-3462b52b7fdf" providerId="ADAL" clId="{89B3D209-993A-416C-B1B9-A6F85D996E97}" dt="2021-09-27T21:23:06.393" v="16"/>
        <pc:sldMkLst>
          <pc:docMk/>
          <pc:sldMk cId="1088309997" sldId="261"/>
        </pc:sldMkLst>
      </pc:sldChg>
      <pc:sldChg chg="modSp add mod">
        <pc:chgData name="Rohit J Kate" userId="6acfeb0a-1742-4fee-9ad0-3462b52b7fdf" providerId="ADAL" clId="{89B3D209-993A-416C-B1B9-A6F85D996E97}" dt="2021-09-27T21:25:35.010" v="27" actId="20577"/>
        <pc:sldMkLst>
          <pc:docMk/>
          <pc:sldMk cId="2411079145" sldId="262"/>
        </pc:sldMkLst>
        <pc:spChg chg="mod">
          <ac:chgData name="Rohit J Kate" userId="6acfeb0a-1742-4fee-9ad0-3462b52b7fdf" providerId="ADAL" clId="{89B3D209-993A-416C-B1B9-A6F85D996E97}" dt="2021-09-27T21:25:35.010" v="27" actId="20577"/>
          <ac:spMkLst>
            <pc:docMk/>
            <pc:sldMk cId="2411079145" sldId="262"/>
            <ac:spMk id="15363" creationId="{27B06CE6-4F32-484E-9141-8BE329F85DBD}"/>
          </ac:spMkLst>
        </pc:spChg>
      </pc:sldChg>
      <pc:sldChg chg="add">
        <pc:chgData name="Rohit J Kate" userId="6acfeb0a-1742-4fee-9ad0-3462b52b7fdf" providerId="ADAL" clId="{89B3D209-993A-416C-B1B9-A6F85D996E97}" dt="2021-09-27T21:23:06.393" v="16"/>
        <pc:sldMkLst>
          <pc:docMk/>
          <pc:sldMk cId="1390979011" sldId="263"/>
        </pc:sldMkLst>
      </pc:sldChg>
      <pc:sldChg chg="add">
        <pc:chgData name="Rohit J Kate" userId="6acfeb0a-1742-4fee-9ad0-3462b52b7fdf" providerId="ADAL" clId="{89B3D209-993A-416C-B1B9-A6F85D996E97}" dt="2021-09-27T21:28:14.412" v="28"/>
        <pc:sldMkLst>
          <pc:docMk/>
          <pc:sldMk cId="0" sldId="269"/>
        </pc:sldMkLst>
      </pc:sldChg>
      <pc:sldChg chg="modSp add mod">
        <pc:chgData name="Rohit J Kate" userId="6acfeb0a-1742-4fee-9ad0-3462b52b7fdf" providerId="ADAL" clId="{89B3D209-993A-416C-B1B9-A6F85D996E97}" dt="2021-09-27T21:23:06.593" v="17" actId="27636"/>
        <pc:sldMkLst>
          <pc:docMk/>
          <pc:sldMk cId="2128282784" sldId="272"/>
        </pc:sldMkLst>
        <pc:spChg chg="mod">
          <ac:chgData name="Rohit J Kate" userId="6acfeb0a-1742-4fee-9ad0-3462b52b7fdf" providerId="ADAL" clId="{89B3D209-993A-416C-B1B9-A6F85D996E97}" dt="2021-09-27T21:23:06.593" v="17" actId="27636"/>
          <ac:spMkLst>
            <pc:docMk/>
            <pc:sldMk cId="2128282784" sldId="272"/>
            <ac:spMk id="16387" creationId="{5F18903C-BDFB-460C-B3EF-B01956C59A3B}"/>
          </ac:spMkLst>
        </pc:spChg>
      </pc:sldChg>
      <pc:sldChg chg="modSp add mod">
        <pc:chgData name="Rohit J Kate" userId="6acfeb0a-1742-4fee-9ad0-3462b52b7fdf" providerId="ADAL" clId="{89B3D209-993A-416C-B1B9-A6F85D996E97}" dt="2021-09-27T21:28:22.925" v="30" actId="207"/>
        <pc:sldMkLst>
          <pc:docMk/>
          <pc:sldMk cId="3298031826" sldId="273"/>
        </pc:sldMkLst>
        <pc:spChg chg="mod">
          <ac:chgData name="Rohit J Kate" userId="6acfeb0a-1742-4fee-9ad0-3462b52b7fdf" providerId="ADAL" clId="{89B3D209-993A-416C-B1B9-A6F85D996E97}" dt="2021-09-27T21:28:22.925" v="30" actId="207"/>
          <ac:spMkLst>
            <pc:docMk/>
            <pc:sldMk cId="3298031826" sldId="273"/>
            <ac:spMk id="23555" creationId="{61FAD858-B249-42EE-B632-4B672B5162B0}"/>
          </ac:spMkLst>
        </pc:spChg>
      </pc:sldChg>
      <pc:sldChg chg="modSp add mod">
        <pc:chgData name="Rohit J Kate" userId="6acfeb0a-1742-4fee-9ad0-3462b52b7fdf" providerId="ADAL" clId="{89B3D209-993A-416C-B1B9-A6F85D996E97}" dt="2021-09-27T21:28:14.565" v="29" actId="27636"/>
        <pc:sldMkLst>
          <pc:docMk/>
          <pc:sldMk cId="4031205302" sldId="274"/>
        </pc:sldMkLst>
        <pc:spChg chg="mod">
          <ac:chgData name="Rohit J Kate" userId="6acfeb0a-1742-4fee-9ad0-3462b52b7fdf" providerId="ADAL" clId="{89B3D209-993A-416C-B1B9-A6F85D996E97}" dt="2021-09-27T21:28:14.565" v="29" actId="27636"/>
          <ac:spMkLst>
            <pc:docMk/>
            <pc:sldMk cId="4031205302" sldId="274"/>
            <ac:spMk id="26627" creationId="{B6ADEC6B-8CF1-4668-8973-298146928CB4}"/>
          </ac:spMkLst>
        </pc:spChg>
      </pc:sldChg>
      <pc:sldChg chg="modSp add mod">
        <pc:chgData name="Rohit J Kate" userId="6acfeb0a-1742-4fee-9ad0-3462b52b7fdf" providerId="ADAL" clId="{89B3D209-993A-416C-B1B9-A6F85D996E97}" dt="2021-09-27T21:29:11.454" v="31" actId="207"/>
        <pc:sldMkLst>
          <pc:docMk/>
          <pc:sldMk cId="1395133371" sldId="275"/>
        </pc:sldMkLst>
        <pc:spChg chg="mod">
          <ac:chgData name="Rohit J Kate" userId="6acfeb0a-1742-4fee-9ad0-3462b52b7fdf" providerId="ADAL" clId="{89B3D209-993A-416C-B1B9-A6F85D996E97}" dt="2021-09-27T21:29:11.454" v="31" actId="207"/>
          <ac:spMkLst>
            <pc:docMk/>
            <pc:sldMk cId="1395133371" sldId="275"/>
            <ac:spMk id="28675" creationId="{58AC01E4-A729-4669-92D7-D56BD73718D1}"/>
          </ac:spMkLst>
        </pc:spChg>
      </pc:sldChg>
      <pc:sldChg chg="add">
        <pc:chgData name="Rohit J Kate" userId="6acfeb0a-1742-4fee-9ad0-3462b52b7fdf" providerId="ADAL" clId="{89B3D209-993A-416C-B1B9-A6F85D996E97}" dt="2021-09-27T21:28:14.412" v="28"/>
        <pc:sldMkLst>
          <pc:docMk/>
          <pc:sldMk cId="0" sldId="318"/>
        </pc:sldMkLst>
      </pc:sldChg>
      <pc:sldChg chg="add">
        <pc:chgData name="Rohit J Kate" userId="6acfeb0a-1742-4fee-9ad0-3462b52b7fdf" providerId="ADAL" clId="{89B3D209-993A-416C-B1B9-A6F85D996E97}" dt="2021-09-27T21:28:14.412" v="28"/>
        <pc:sldMkLst>
          <pc:docMk/>
          <pc:sldMk cId="0" sldId="319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34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35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36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38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39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41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42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43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44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45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46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48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164674780" sldId="349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51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1892973392" sldId="352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53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54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55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56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295790488" sldId="359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2189478308" sldId="360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1556826881" sldId="362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1525677040" sldId="363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2897824376" sldId="364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186167479" sldId="366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963636410" sldId="367"/>
        </pc:sldMkLst>
      </pc:sldChg>
    </pc:docChg>
  </pc:docChgLst>
  <pc:docChgLst>
    <pc:chgData name="Rohit J Kate" userId="6acfeb0a-1742-4fee-9ad0-3462b52b7fdf" providerId="ADAL" clId="{E696DE45-A0F7-4104-AD99-92E1F5B721EF}"/>
    <pc:docChg chg="custSel modSld">
      <pc:chgData name="Rohit J Kate" userId="6acfeb0a-1742-4fee-9ad0-3462b52b7fdf" providerId="ADAL" clId="{E696DE45-A0F7-4104-AD99-92E1F5B721EF}" dt="2021-09-21T05:02:59.904" v="41" actId="20577"/>
      <pc:docMkLst>
        <pc:docMk/>
      </pc:docMkLst>
      <pc:sldChg chg="modSp mod">
        <pc:chgData name="Rohit J Kate" userId="6acfeb0a-1742-4fee-9ad0-3462b52b7fdf" providerId="ADAL" clId="{E696DE45-A0F7-4104-AD99-92E1F5B721EF}" dt="2021-09-21T05:01:28.279" v="5" actId="27636"/>
        <pc:sldMkLst>
          <pc:docMk/>
          <pc:sldMk cId="0" sldId="311"/>
        </pc:sldMkLst>
        <pc:spChg chg="mod">
          <ac:chgData name="Rohit J Kate" userId="6acfeb0a-1742-4fee-9ad0-3462b52b7fdf" providerId="ADAL" clId="{E696DE45-A0F7-4104-AD99-92E1F5B721EF}" dt="2021-09-21T05:01:28.279" v="5" actId="27636"/>
          <ac:spMkLst>
            <pc:docMk/>
            <pc:sldMk cId="0" sldId="311"/>
            <ac:spMk id="3" creationId="{67079014-15DD-4BCE-9BC9-778127B5F2B0}"/>
          </ac:spMkLst>
        </pc:spChg>
        <pc:spChg chg="mod">
          <ac:chgData name="Rohit J Kate" userId="6acfeb0a-1742-4fee-9ad0-3462b52b7fdf" providerId="ADAL" clId="{E696DE45-A0F7-4104-AD99-92E1F5B721EF}" dt="2021-09-21T05:01:24.297" v="3" actId="1076"/>
          <ac:spMkLst>
            <pc:docMk/>
            <pc:sldMk cId="0" sldId="311"/>
            <ac:spMk id="15362" creationId="{E2ACC7D2-0624-461B-B0F1-0AF1F9154AD3}"/>
          </ac:spMkLst>
        </pc:spChg>
      </pc:sldChg>
      <pc:sldChg chg="modSp mod">
        <pc:chgData name="Rohit J Kate" userId="6acfeb0a-1742-4fee-9ad0-3462b52b7fdf" providerId="ADAL" clId="{E696DE45-A0F7-4104-AD99-92E1F5B721EF}" dt="2021-09-21T05:02:59.904" v="41" actId="20577"/>
        <pc:sldMkLst>
          <pc:docMk/>
          <pc:sldMk cId="4219900108" sldId="455"/>
        </pc:sldMkLst>
        <pc:spChg chg="mod">
          <ac:chgData name="Rohit J Kate" userId="6acfeb0a-1742-4fee-9ad0-3462b52b7fdf" providerId="ADAL" clId="{E696DE45-A0F7-4104-AD99-92E1F5B721EF}" dt="2021-09-21T05:02:59.904" v="41" actId="20577"/>
          <ac:spMkLst>
            <pc:docMk/>
            <pc:sldMk cId="4219900108" sldId="455"/>
            <ac:spMk id="2765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ECB6305-EA42-421F-AE38-1DA4859BC5A9}" type="datetimeFigureOut">
              <a:rPr lang="en-US" altLang="en-US"/>
              <a:pPr/>
              <a:t>12/13/2023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505C470-0A31-4DDE-A0C7-69D113D602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350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EE3195C5-E1EF-4D08-9101-F1A2B98D64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B302E43-A5B8-45A3-A14F-462089D039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326610-5A36-448A-87C7-DE4AF5182AF1}" type="datetime1">
              <a:rPr lang="en-US" altLang="en-US" smtClean="0"/>
              <a:t>12/13/2023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8E3679-C433-4091-9BBA-BEB1ABB25D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80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D2E3B1-BB35-4F80-B559-82D32B857861}" type="datetime1">
              <a:rPr lang="en-US" altLang="en-US" smtClean="0"/>
              <a:t>12/13/2023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FF12B-1F7D-48FE-8F1C-EEE6820CD2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82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A725FF-30E9-4920-9805-327344133A74}" type="datetime1">
              <a:rPr lang="en-US" altLang="en-US" smtClean="0"/>
              <a:t>12/13/2023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7B9B8-C39D-4DB0-BE16-AB391BAECD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56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456744-8FBE-4593-A54C-F8F3B24739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2E9495-A726-490D-8180-A09478FE58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CD952A-E8AB-4D9D-B30D-024AA3BA27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B5190A-4EEC-4762-8A2F-0CDF02949C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742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1898BA-9C89-4574-BF5D-421058FE1B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36A198-F5DE-4588-AE67-A5A49297B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B64DFD-21C8-46D8-9508-20BD250F2B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BC5F47-1972-4687-82AF-31A0B49E53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103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D0C560-4696-4E70-83EF-4E85E2797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35BE92-C710-4175-9B99-88A143C8FA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6D5DF7-19FA-4E88-946D-6DC956EF93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9CB5EF-BE17-4405-A528-767E69DE84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735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8C8605-B5A2-4921-BD07-FAE8796723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11E1A1-4CAE-4D5E-8E28-F5A4C9C279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F0A699-00AA-4F12-BCAA-CC292B4AAC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802855-EC67-4C7E-93AD-B6182ECA9E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092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624E350-1B72-4C8F-87EF-EDC108190D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FB11C61-EA21-4CD9-B300-BE8D22E162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F05EAD-14AA-4975-8DB5-0A003BF756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D8BB71-E4F0-461B-8CD9-7B3ABCC160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3659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EAD146D-8FEB-4564-9866-2A4659F798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C94463-6D0F-4814-AD9C-E3AB677B77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D1C6541-AE6D-40A1-BEBD-9180833D87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395516-43CC-457D-A979-B6929B1576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9713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E849874-7D97-4EA4-B520-5E94518CE6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72CC8A4-F0EB-40C3-B8B8-CEDC1135A1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A837BDC-A62D-402F-B87B-3422CA84B4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E0E62E-BF9D-4136-9789-4D9DCFD6D0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35957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53A2AC-D86C-4DC5-B9CB-B026968D2D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928600-60F9-4543-A367-29023A9435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A0E23C-1E2B-4E3A-85D0-3FFE333DC1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5C226D-2DBD-4BFA-9E5F-26177DD392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70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6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2pPr>
              <a:defRPr>
                <a:solidFill>
                  <a:srgbClr val="009900"/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27F760-A6D4-4ECB-B348-C4FBA6F6BDA2}" type="datetime1">
              <a:rPr lang="en-US" altLang="en-US" smtClean="0"/>
              <a:t>12/13/2023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97BE4-A71E-4B2E-9FE7-14B351992D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51239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6AC240-EE89-4E58-9E79-6B76807810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22C3F1-4D18-4618-924E-3FD9866258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EF98AE-8549-4DBD-B95C-B64AA4DF24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2ABA3D-54F1-40F7-900D-2B1D4AF96B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611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447800"/>
            <a:ext cx="7772400" cy="46482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00CE47E-FD27-4FD5-880C-95114C237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52B2A7-403B-4080-8873-5B689FEA92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12E53C-2D98-467A-ABB7-52E1B757F4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2478F5-6D47-474B-BCCB-79885A93B4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072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9D0702-FA50-4FCA-BFD9-F6479FBA18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34460A-F32C-45B3-A487-B06509F3C4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497A0E-0EA0-45B4-BFCD-F6DA83ACBB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743C91-6DEB-49E8-B5DA-70858ACBFB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70644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CFB756-5E79-44D0-A3FD-07662386315B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862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ClrTx/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553280-E9B5-4529-AC08-074397BE5D29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18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1B43E3-6828-462B-A15E-90E214CFFFD1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385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44A158-2169-4D94-9858-9E3332431911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941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AA8203-8749-4A79-B31A-A8EB4DF19DA6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000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B2DA28-B224-47BD-AC28-682D73341F0A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399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5FC62D-7238-4053-B612-C122DAB0DA0A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3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0C338E-A5B8-4065-8BD4-8272080C8863}" type="datetime1">
              <a:rPr lang="en-US" altLang="en-US" smtClean="0"/>
              <a:t>12/13/2023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D180B-C92F-4BF1-B64A-B13B811658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99060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3E7AF9-1FD7-46D0-9163-7E020B0992D4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750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1DBD43-AF5F-4F4E-B379-1EED6B54EA0A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200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325C0B-7B47-4DF2-8096-963C405FE387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088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3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3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CFE872-8072-4992-BC76-188BD8071DD1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33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34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8339569-C54D-41F6-8779-E9FE5F1AC6BA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1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51A548-7A81-4CF1-BACC-2B8B5438F8B6}" type="datetime1">
              <a:rPr lang="en-US" altLang="en-US" smtClean="0"/>
              <a:t>12/13/2023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F75D2-8F85-4EFB-B273-53B00BC540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560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4999D2-144C-421D-AE26-0B1388DC95C5}" type="datetime1">
              <a:rPr lang="en-US" altLang="en-US" smtClean="0"/>
              <a:t>12/13/2023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85F5A6-1AE7-43D3-B7BB-2C88E8CE38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12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14F4DA-313C-49E3-A7B0-A89155B70AE4}" type="datetime1">
              <a:rPr lang="en-US" altLang="en-US" smtClean="0"/>
              <a:t>12/13/2023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C36D9B-C03B-4424-9E6B-7F68C64BB0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07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E42EB6-694E-4C3A-A636-7E141C018064}" type="datetime1">
              <a:rPr lang="en-US" altLang="en-US" smtClean="0"/>
              <a:t>12/13/2023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CBCE5-F5CB-46B2-B344-D60D9F72E2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3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A801B9-952D-4BB4-AA17-0B4844CC17B5}" type="datetime1">
              <a:rPr lang="en-US" altLang="en-US" smtClean="0"/>
              <a:t>12/13/2023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F43B9-F13C-452A-95D5-9440A972DC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571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CE7760-0DF0-4E39-94FE-39CA34A26E41}" type="datetime1">
              <a:rPr lang="en-US" altLang="en-US" smtClean="0"/>
              <a:t>12/13/2023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FB821F-4C94-42C9-95EF-71B4AE5A3E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25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28" charset="0"/>
              </a:defRPr>
            </a:lvl1pPr>
          </a:lstStyle>
          <a:p>
            <a:fld id="{DAEA4DDC-9ACF-4CF9-91C5-44777AD9EEE5}" type="datetime1">
              <a:rPr lang="en-US" altLang="en-US" smtClean="0"/>
              <a:t>12/13/2023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28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28" charset="0"/>
              </a:defRPr>
            </a:lvl1pPr>
          </a:lstStyle>
          <a:p>
            <a:fld id="{9B3F6FE8-A59F-4B44-96EB-BA064359BD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0099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folHlink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34F510E-BB2D-4667-9A4D-1F1C30158C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16E5062-FBA3-45C0-A527-7F38AFCDF9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8A837DF-C106-4CD1-9277-EB4159E9CD9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8D1E3B4-B507-4D9C-8C08-8642404E255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2B076DD-F13C-40F1-963C-E698A94F46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90AC43F-95A2-481F-96D1-4BE32ABC4E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50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66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pitchFamily="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pitchFamily="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pitchFamily="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pitchFamily="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pitchFamily="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pitchFamily="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pitchFamily="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pitchFamily="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8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80008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Second 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9933"/>
                </a:solidFill>
              </a:defRPr>
            </a:lvl1pPr>
          </a:lstStyle>
          <a:p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itchFamily="34" charset="0"/>
              </a:defRPr>
            </a:lvl1pPr>
          </a:lstStyle>
          <a:p>
            <a:fld id="{A16937E3-2D37-4145-B280-18E522600F4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FF0000"/>
              </a:buClr>
              <a:buFontTx/>
              <a:buChar char="•"/>
              <a:defRPr sz="1400">
                <a:solidFill>
                  <a:srgbClr val="CC660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4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CC00"/>
        </a:buClr>
        <a:buChar char="–"/>
        <a:defRPr sz="2800">
          <a:solidFill>
            <a:srgbClr val="33339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•"/>
        <a:defRPr sz="2400">
          <a:solidFill>
            <a:srgbClr val="0066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niversaldependencies.org/u/dep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renlp.run/" TargetMode="External"/><Relationship Id="rId2" Type="http://schemas.openxmlformats.org/officeDocument/2006/relationships/hyperlink" Target="https://stanfordnlp.github.io/CoreNLP/" TargetMode="Externa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demos.explosion.ai/displacy" TargetMode="External"/><Relationship Id="rId4" Type="http://schemas.openxmlformats.org/officeDocument/2006/relationships/hyperlink" Target="https://spacy.i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niversaldependencie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458C-1D0E-4AD6-BC38-2EA40C36A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1926424"/>
            <a:ext cx="8153400" cy="1470025"/>
          </a:xfrm>
          <a:solidFill>
            <a:schemeClr val="bg1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Natural Language Processing</a:t>
            </a:r>
            <a:endParaRPr lang="en-US" dirty="0">
              <a:solidFill>
                <a:srgbClr val="0066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86C43EAE-24EF-4E5E-BE27-38707C716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199" y="3565124"/>
            <a:ext cx="2743200" cy="457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Rohit Kate</a:t>
            </a:r>
          </a:p>
        </p:txBody>
      </p:sp>
      <p:pic>
        <p:nvPicPr>
          <p:cNvPr id="2052" name="Picture 8">
            <a:extLst>
              <a:ext uri="{FF2B5EF4-FFF2-40B4-BE49-F238E27FC236}">
                <a16:creationId xmlns:a16="http://schemas.microsoft.com/office/drawing/2014/main" id="{C7C59AB5-6170-4A60-9463-6089A7A4F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88DE3F-3D1B-4278-BAA2-D09D51CD587D}"/>
              </a:ext>
            </a:extLst>
          </p:cNvPr>
          <p:cNvSpPr txBox="1"/>
          <p:nvPr/>
        </p:nvSpPr>
        <p:spPr>
          <a:xfrm>
            <a:off x="271912" y="4414634"/>
            <a:ext cx="8447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FF0000"/>
                </a:solidFill>
              </a:rPr>
              <a:t>Syntactic Parsing – Part 2</a:t>
            </a:r>
            <a:endParaRPr lang="en-US" sz="4400" dirty="0">
              <a:solidFill>
                <a:srgbClr val="FF0000"/>
              </a:solidFill>
            </a:endParaRP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Reading: Sections 4.3 and 4.4, Textbook 2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Parse of</a:t>
            </a:r>
            <a:br>
              <a:rPr lang="en-US" dirty="0"/>
            </a:br>
            <a:r>
              <a:rPr lang="en-US" dirty="0"/>
              <a:t>“He has good control”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553280-E9B5-4529-AC08-074397BE5D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55" y="2983743"/>
            <a:ext cx="3459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Buffer: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[good, control]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94568" y="2513861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Stack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12128" y="2513861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Arcs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45741" y="3583829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ROOT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03245" y="1604920"/>
            <a:ext cx="4530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LeftArc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nsubj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4067" y="3048845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has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9288" y="2983743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nsubj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has,He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120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Parse of</a:t>
            </a:r>
            <a:br>
              <a:rPr lang="en-US" dirty="0"/>
            </a:br>
            <a:r>
              <a:rPr lang="en-US" dirty="0"/>
              <a:t>“He has good control”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553280-E9B5-4529-AC08-074397BE5D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678" y="2997343"/>
            <a:ext cx="2561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Buffer: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[control]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94568" y="2513861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Stack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12128" y="2513861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Arcs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32425" y="3957786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ROOT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03245" y="1604920"/>
            <a:ext cx="4530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Shift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0751" y="3422802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has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9288" y="2983743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nsubj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has,He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17422" y="294448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139513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Parse of</a:t>
            </a:r>
            <a:br>
              <a:rPr lang="en-US" dirty="0"/>
            </a:br>
            <a:r>
              <a:rPr lang="en-US" dirty="0"/>
              <a:t>“He has good control”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553280-E9B5-4529-AC08-074397BE5D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752" y="2983743"/>
            <a:ext cx="1545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Buffer: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94568" y="2513861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Stack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12128" y="2513861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Arcs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8119" y="4436105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ROOT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03245" y="1604920"/>
            <a:ext cx="4530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Shift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96445" y="3901121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has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9288" y="2983743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nsubj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has,He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73116" y="342280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good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68343" y="2992180"/>
            <a:ext cx="120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1111750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Parse of</a:t>
            </a:r>
            <a:br>
              <a:rPr lang="en-US" dirty="0"/>
            </a:br>
            <a:r>
              <a:rPr lang="en-US" dirty="0"/>
              <a:t>“He has good control”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553280-E9B5-4529-AC08-074397BE5D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752" y="2983743"/>
            <a:ext cx="1545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Buffer: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94568" y="2513861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Stack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12128" y="2513861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Arcs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43730" y="3932046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ROOT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03245" y="1604920"/>
            <a:ext cx="4530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LeftArc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amod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4066" y="3452532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has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9288" y="2983743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nsubj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has,He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68343" y="2992180"/>
            <a:ext cx="120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control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74086" y="3377901"/>
            <a:ext cx="3046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amod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control,good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0721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Parse of</a:t>
            </a:r>
            <a:br>
              <a:rPr lang="en-US" dirty="0"/>
            </a:br>
            <a:r>
              <a:rPr lang="en-US" dirty="0"/>
              <a:t>“He has good control”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553280-E9B5-4529-AC08-074397BE5D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752" y="2983743"/>
            <a:ext cx="1545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Buffer: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94568" y="2513861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Stack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12128" y="2513861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Arcs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8690" y="3458203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ROOT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03245" y="1604920"/>
            <a:ext cx="4530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RightArc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(obj)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9026" y="2978689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has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9288" y="2983743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nsubj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has,He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74086" y="3377901"/>
            <a:ext cx="3046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amod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control,good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86890" y="3816327"/>
            <a:ext cx="2467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obj(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has,control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1027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Parse of</a:t>
            </a:r>
            <a:br>
              <a:rPr lang="en-US" dirty="0"/>
            </a:br>
            <a:r>
              <a:rPr lang="en-US" dirty="0"/>
              <a:t>“He has good control”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553280-E9B5-4529-AC08-074397BE5D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752" y="2983743"/>
            <a:ext cx="1545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Buffer: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94568" y="2513861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Stack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12128" y="2513861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Arcs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94568" y="3037081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ROOT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03245" y="1604920"/>
            <a:ext cx="4530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RightArc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(root)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49288" y="2983743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nsubj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has,He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74086" y="3377901"/>
            <a:ext cx="3046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amod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control,good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86890" y="3816327"/>
            <a:ext cx="2467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obj(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has,control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25489" y="4233504"/>
            <a:ext cx="2522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root(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ROOT,has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910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E273-F60C-AFBD-36E4-2DF6B638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Shift-Reduce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25E5F-40FC-DC94-9ECC-C806E916C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ends when buffer is empty and only ROOT left on the stack</a:t>
            </a:r>
          </a:p>
          <a:p>
            <a:r>
              <a:rPr lang="en-US" dirty="0"/>
              <a:t>The shift-reduce rules ensure that the output is a tree</a:t>
            </a:r>
          </a:p>
          <a:p>
            <a:r>
              <a:rPr lang="en-US" dirty="0"/>
              <a:t>The exact tree depends on the choices made in </a:t>
            </a:r>
            <a:r>
              <a:rPr lang="en-US"/>
              <a:t>the actions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7D71A-827F-234D-27E5-3C4AF2E0FD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16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6955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Use dependency parse datasets for training</a:t>
            </a:r>
          </a:p>
          <a:p>
            <a:r>
              <a:rPr lang="en-US" sz="2800" dirty="0"/>
              <a:t>Compute correct sequence of “oracle” shift-reduce parse actions at each step from gold-standard dependency parse trees</a:t>
            </a:r>
          </a:p>
          <a:p>
            <a:r>
              <a:rPr lang="en-US" sz="2800" dirty="0"/>
              <a:t>Train a classifier (e.g. a neural network) to predict the correct action to take, given the buffer and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553280-E9B5-4529-AC08-074397BE5D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93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 </a:t>
            </a:r>
            <a:br>
              <a:rPr lang="en-US" dirty="0"/>
            </a:br>
            <a:r>
              <a:rPr lang="en-US" dirty="0"/>
              <a:t>for Dependency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7772400" cy="4687888"/>
          </a:xfrm>
        </p:spPr>
        <p:txBody>
          <a:bodyPr/>
          <a:lstStyle/>
          <a:p>
            <a:r>
              <a:rPr lang="en-US" i="1" dirty="0">
                <a:solidFill>
                  <a:srgbClr val="FF8000"/>
                </a:solidFill>
              </a:rPr>
              <a:t>Unlabeled Attachment Score (UAS): </a:t>
            </a:r>
            <a:r>
              <a:rPr lang="en-US" dirty="0"/>
              <a:t>% of tokens for which a system has predicted the correct parent</a:t>
            </a:r>
          </a:p>
          <a:p>
            <a:r>
              <a:rPr lang="en-US" i="1" dirty="0">
                <a:solidFill>
                  <a:srgbClr val="FF8000"/>
                </a:solidFill>
              </a:rPr>
              <a:t>Labeled Attachment Score (LAS): </a:t>
            </a:r>
            <a:r>
              <a:rPr lang="en-US" dirty="0"/>
              <a:t>% of tokens for which a system has predicted the correct parent with the correct arc label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553280-E9B5-4529-AC08-074397BE5D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279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FD497-FF9F-11A6-CCEF-ED469D909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8153400" cy="990600"/>
          </a:xfrm>
        </p:spPr>
        <p:txBody>
          <a:bodyPr/>
          <a:lstStyle/>
          <a:p>
            <a:r>
              <a:rPr lang="en-US" dirty="0"/>
              <a:t>Evaluation Metrics </a:t>
            </a:r>
            <a:br>
              <a:rPr lang="en-US" dirty="0"/>
            </a:br>
            <a:r>
              <a:rPr lang="en-US" dirty="0"/>
              <a:t>for Dependency Parsing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B318A-72A6-B5CA-F769-9FF22E2E32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19</a:t>
            </a:fld>
            <a:endParaRPr lang="en-US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CA494-622B-D16E-73F1-F472A652CF62}"/>
              </a:ext>
            </a:extLst>
          </p:cNvPr>
          <p:cNvSpPr txBox="1"/>
          <p:nvPr/>
        </p:nvSpPr>
        <p:spPr>
          <a:xfrm>
            <a:off x="2170837" y="255573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E3DE0-D504-F426-CD80-90226020031A}"/>
              </a:ext>
            </a:extLst>
          </p:cNvPr>
          <p:cNvSpPr txBox="1"/>
          <p:nvPr/>
        </p:nvSpPr>
        <p:spPr>
          <a:xfrm>
            <a:off x="3161437" y="255573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4EFA5C-1CAA-B823-7993-1F59CB5C8554}"/>
              </a:ext>
            </a:extLst>
          </p:cNvPr>
          <p:cNvSpPr txBox="1"/>
          <p:nvPr/>
        </p:nvSpPr>
        <p:spPr>
          <a:xfrm>
            <a:off x="4380637" y="255573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6339D6-D1F0-22D9-AAF1-93AB23E8FCEA}"/>
              </a:ext>
            </a:extLst>
          </p:cNvPr>
          <p:cNvSpPr txBox="1"/>
          <p:nvPr/>
        </p:nvSpPr>
        <p:spPr>
          <a:xfrm>
            <a:off x="5523637" y="25557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1A8CB97D-7130-5849-C3A8-B96B71F934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79207" y="2030698"/>
            <a:ext cx="12700" cy="102907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BCE82A3-7B8A-8ACD-9263-14F63640CD01}"/>
              </a:ext>
            </a:extLst>
          </p:cNvPr>
          <p:cNvCxnSpPr>
            <a:stCxn id="6" idx="0"/>
            <a:endCxn id="8" idx="0"/>
          </p:cNvCxnSpPr>
          <p:nvPr/>
        </p:nvCxnSpPr>
        <p:spPr>
          <a:xfrm rot="5400000" flipH="1" flipV="1">
            <a:off x="4700969" y="1294481"/>
            <a:ext cx="12700" cy="2522500"/>
          </a:xfrm>
          <a:prstGeom prst="curvedConnector3">
            <a:avLst>
              <a:gd name="adj1" fmla="val 28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1CE986AC-43CE-5D89-201F-D41FDA53BBFB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85744" y="2005728"/>
            <a:ext cx="12700" cy="123276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402695-EB6D-831B-09ED-218B68D89C02}"/>
              </a:ext>
            </a:extLst>
          </p:cNvPr>
          <p:cNvSpPr txBox="1"/>
          <p:nvPr/>
        </p:nvSpPr>
        <p:spPr>
          <a:xfrm>
            <a:off x="2563483" y="19922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70C0"/>
                </a:solidFill>
              </a:rPr>
              <a:t>nsubj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80BB1B-0442-2085-2978-2DFCCB072963}"/>
              </a:ext>
            </a:extLst>
          </p:cNvPr>
          <p:cNvSpPr txBox="1"/>
          <p:nvPr/>
        </p:nvSpPr>
        <p:spPr>
          <a:xfrm>
            <a:off x="4208852" y="180754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obj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A4F951-D597-917E-45F5-F6561121A248}"/>
              </a:ext>
            </a:extLst>
          </p:cNvPr>
          <p:cNvSpPr txBox="1"/>
          <p:nvPr/>
        </p:nvSpPr>
        <p:spPr>
          <a:xfrm>
            <a:off x="4829535" y="23253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70C0"/>
                </a:solidFill>
              </a:rPr>
              <a:t>amod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C2ACE0-F611-136F-5EC3-DF61F971CDD7}"/>
              </a:ext>
            </a:extLst>
          </p:cNvPr>
          <p:cNvSpPr txBox="1"/>
          <p:nvPr/>
        </p:nvSpPr>
        <p:spPr>
          <a:xfrm>
            <a:off x="2170837" y="44312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87B58D-EC32-EA2E-87C8-FCCDBABDE094}"/>
              </a:ext>
            </a:extLst>
          </p:cNvPr>
          <p:cNvSpPr txBox="1"/>
          <p:nvPr/>
        </p:nvSpPr>
        <p:spPr>
          <a:xfrm>
            <a:off x="3161437" y="44312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E628F3-547A-C3DF-E114-DE2EF4B78F95}"/>
              </a:ext>
            </a:extLst>
          </p:cNvPr>
          <p:cNvSpPr txBox="1"/>
          <p:nvPr/>
        </p:nvSpPr>
        <p:spPr>
          <a:xfrm>
            <a:off x="4380637" y="44312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A88B7E-97A3-76AB-680E-0B1BAD813C64}"/>
              </a:ext>
            </a:extLst>
          </p:cNvPr>
          <p:cNvSpPr txBox="1"/>
          <p:nvPr/>
        </p:nvSpPr>
        <p:spPr>
          <a:xfrm>
            <a:off x="5523637" y="44312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4117784-BD88-2335-DCA6-8FD0B432DDA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79207" y="3906235"/>
            <a:ext cx="12700" cy="102907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8A0A0F7-1D5D-ED44-EE38-31D42BF2574D}"/>
              </a:ext>
            </a:extLst>
          </p:cNvPr>
          <p:cNvCxnSpPr>
            <a:stCxn id="16" idx="0"/>
            <a:endCxn id="18" idx="0"/>
          </p:cNvCxnSpPr>
          <p:nvPr/>
        </p:nvCxnSpPr>
        <p:spPr>
          <a:xfrm rot="5400000" flipH="1" flipV="1">
            <a:off x="4700969" y="3170018"/>
            <a:ext cx="12700" cy="2522500"/>
          </a:xfrm>
          <a:prstGeom prst="curvedConnector3">
            <a:avLst>
              <a:gd name="adj1" fmla="val 374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96834D4-9511-7781-4A30-61525195E00C}"/>
              </a:ext>
            </a:extLst>
          </p:cNvPr>
          <p:cNvSpPr txBox="1"/>
          <p:nvPr/>
        </p:nvSpPr>
        <p:spPr>
          <a:xfrm>
            <a:off x="2563483" y="38677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70C0"/>
                </a:solidFill>
              </a:rPr>
              <a:t>nsubj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524D67-43C7-1CDF-5CFA-39063F8D8627}"/>
              </a:ext>
            </a:extLst>
          </p:cNvPr>
          <p:cNvSpPr txBox="1"/>
          <p:nvPr/>
        </p:nvSpPr>
        <p:spPr>
          <a:xfrm>
            <a:off x="4455073" y="355786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70C0"/>
                </a:solidFill>
              </a:rPr>
              <a:t>iobj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07C70D-2B37-2AC5-BB23-5DA2725FA847}"/>
              </a:ext>
            </a:extLst>
          </p:cNvPr>
          <p:cNvSpPr txBox="1"/>
          <p:nvPr/>
        </p:nvSpPr>
        <p:spPr>
          <a:xfrm>
            <a:off x="3718000" y="419066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70C0"/>
                </a:solidFill>
              </a:rPr>
              <a:t>amod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BDECC1-3148-2B19-0570-D2DFDA5D1909}"/>
              </a:ext>
            </a:extLst>
          </p:cNvPr>
          <p:cNvSpPr txBox="1"/>
          <p:nvPr/>
        </p:nvSpPr>
        <p:spPr>
          <a:xfrm>
            <a:off x="702980" y="243109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Correct: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BA4CBD-CBF7-2F41-3BDD-167527D2F5C9}"/>
              </a:ext>
            </a:extLst>
          </p:cNvPr>
          <p:cNvSpPr txBox="1"/>
          <p:nvPr/>
        </p:nvSpPr>
        <p:spPr>
          <a:xfrm>
            <a:off x="472148" y="420088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Predicted: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FCE7D5B4-CA9E-E933-2BFB-770115136229}"/>
              </a:ext>
            </a:extLst>
          </p:cNvPr>
          <p:cNvCxnSpPr/>
          <p:nvPr/>
        </p:nvCxnSpPr>
        <p:spPr bwMode="auto">
          <a:xfrm rot="5400000" flipH="1" flipV="1">
            <a:off x="4084585" y="3786402"/>
            <a:ext cx="12700" cy="1289732"/>
          </a:xfrm>
          <a:prstGeom prst="curvedConnector3">
            <a:avLst>
              <a:gd name="adj1" fmla="val 180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4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5F0C-41E2-1991-4B4A-F2A6896D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Dependency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2B5B0-73DC-2713-59BE-85B8A63E6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lexical dependencies between pairs of words</a:t>
            </a:r>
          </a:p>
          <a:p>
            <a:r>
              <a:rPr lang="en-US" dirty="0"/>
              <a:t>Dependencies form a tree structure on 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249C91-C001-8353-99D8-D19D7A1E574E}"/>
              </a:ext>
            </a:extLst>
          </p:cNvPr>
          <p:cNvSpPr txBox="1"/>
          <p:nvPr/>
        </p:nvSpPr>
        <p:spPr>
          <a:xfrm>
            <a:off x="1219200" y="468933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3AB83E-E853-697C-60C1-CFF33A5DDC97}"/>
              </a:ext>
            </a:extLst>
          </p:cNvPr>
          <p:cNvSpPr txBox="1"/>
          <p:nvPr/>
        </p:nvSpPr>
        <p:spPr>
          <a:xfrm>
            <a:off x="2209800" y="468933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418522-29AC-9DAF-4B84-70A996E9829B}"/>
              </a:ext>
            </a:extLst>
          </p:cNvPr>
          <p:cNvSpPr txBox="1"/>
          <p:nvPr/>
        </p:nvSpPr>
        <p:spPr>
          <a:xfrm>
            <a:off x="3429000" y="468933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E6C6C2-3B09-3DE7-A866-1884EF8A7877}"/>
              </a:ext>
            </a:extLst>
          </p:cNvPr>
          <p:cNvSpPr txBox="1"/>
          <p:nvPr/>
        </p:nvSpPr>
        <p:spPr>
          <a:xfrm>
            <a:off x="4572000" y="46893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12F1FDF3-A861-DE94-EE30-4445FF72E6E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927570" y="4164298"/>
            <a:ext cx="12700" cy="102907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7A3FEDBA-88CC-B0E2-E40B-3411FF5F3EC0}"/>
              </a:ext>
            </a:extLst>
          </p:cNvPr>
          <p:cNvCxnSpPr>
            <a:stCxn id="5" idx="0"/>
            <a:endCxn id="7" idx="0"/>
          </p:cNvCxnSpPr>
          <p:nvPr/>
        </p:nvCxnSpPr>
        <p:spPr>
          <a:xfrm rot="5400000" flipH="1" flipV="1">
            <a:off x="3749332" y="3428081"/>
            <a:ext cx="12700" cy="2522500"/>
          </a:xfrm>
          <a:prstGeom prst="curvedConnector3">
            <a:avLst>
              <a:gd name="adj1" fmla="val 2952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E934AFCA-86AC-9B34-396F-676BDE5AFF0B}"/>
              </a:ext>
            </a:extLst>
          </p:cNvPr>
          <p:cNvCxnSpPr>
            <a:cxnSpLocks/>
          </p:cNvCxnSpPr>
          <p:nvPr/>
        </p:nvCxnSpPr>
        <p:spPr>
          <a:xfrm rot="16200000" flipV="1">
            <a:off x="4234107" y="4139328"/>
            <a:ext cx="12700" cy="123276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8EC1CD-9BB0-3DE5-4E9B-40BBE51DA881}"/>
              </a:ext>
            </a:extLst>
          </p:cNvPr>
          <p:cNvSpPr txBox="1"/>
          <p:nvPr/>
        </p:nvSpPr>
        <p:spPr>
          <a:xfrm>
            <a:off x="1611846" y="41258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70C0"/>
                </a:solidFill>
              </a:rPr>
              <a:t>nsubj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727548-46EF-1547-8702-0A5FB440E3F3}"/>
              </a:ext>
            </a:extLst>
          </p:cNvPr>
          <p:cNvSpPr txBox="1"/>
          <p:nvPr/>
        </p:nvSpPr>
        <p:spPr>
          <a:xfrm>
            <a:off x="3405079" y="396758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obj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7D55B2-096A-CDF4-B443-79547B47C4FD}"/>
              </a:ext>
            </a:extLst>
          </p:cNvPr>
          <p:cNvSpPr txBox="1"/>
          <p:nvPr/>
        </p:nvSpPr>
        <p:spPr>
          <a:xfrm>
            <a:off x="3877898" y="44589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70C0"/>
                </a:solidFill>
              </a:rPr>
              <a:t>amod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B9A678-F1DF-ADDC-834B-7574D10A3AA0}"/>
              </a:ext>
            </a:extLst>
          </p:cNvPr>
          <p:cNvSpPr txBox="1"/>
          <p:nvPr/>
        </p:nvSpPr>
        <p:spPr>
          <a:xfrm>
            <a:off x="823431" y="5702789"/>
            <a:ext cx="56060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nsubj</a:t>
            </a:r>
            <a:r>
              <a:rPr lang="en-US" sz="1400" dirty="0"/>
              <a:t>: nominal subject</a:t>
            </a:r>
          </a:p>
          <a:p>
            <a:r>
              <a:rPr lang="en-US" sz="1400" dirty="0"/>
              <a:t>obj: (direct) object</a:t>
            </a:r>
          </a:p>
          <a:p>
            <a:r>
              <a:rPr lang="en-US" sz="1400" dirty="0" err="1"/>
              <a:t>amod</a:t>
            </a:r>
            <a:r>
              <a:rPr lang="en-US" sz="1400" dirty="0"/>
              <a:t>: adjective modifier</a:t>
            </a:r>
          </a:p>
          <a:p>
            <a:r>
              <a:rPr lang="en-US" sz="1400" i="1" dirty="0"/>
              <a:t>See more lexical relations: </a:t>
            </a:r>
            <a:r>
              <a:rPr lang="en-US" sz="1400" i="1" dirty="0">
                <a:hlinkClick r:id="rId2"/>
              </a:rPr>
              <a:t>https://universaldependencies.org/u/dep/</a:t>
            </a:r>
            <a:r>
              <a:rPr lang="en-US" sz="1400" i="1" dirty="0"/>
              <a:t>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720895-E999-73E5-F03B-2C46621F4E9F}"/>
              </a:ext>
            </a:extLst>
          </p:cNvPr>
          <p:cNvSpPr txBox="1"/>
          <p:nvPr/>
        </p:nvSpPr>
        <p:spPr>
          <a:xfrm>
            <a:off x="6973640" y="387413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2E45C7-DE85-109F-AFB3-856EEAFD5FDD}"/>
              </a:ext>
            </a:extLst>
          </p:cNvPr>
          <p:cNvSpPr txBox="1"/>
          <p:nvPr/>
        </p:nvSpPr>
        <p:spPr>
          <a:xfrm>
            <a:off x="6629400" y="446633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FB952-F8E4-B373-E3CB-EBCF40A3DD1B}"/>
              </a:ext>
            </a:extLst>
          </p:cNvPr>
          <p:cNvSpPr txBox="1"/>
          <p:nvPr/>
        </p:nvSpPr>
        <p:spPr>
          <a:xfrm>
            <a:off x="7530203" y="4419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0D8467-D524-D7F2-D11D-1A1DA721F1E1}"/>
              </a:ext>
            </a:extLst>
          </p:cNvPr>
          <p:cNvSpPr txBox="1"/>
          <p:nvPr/>
        </p:nvSpPr>
        <p:spPr>
          <a:xfrm>
            <a:off x="7461139" y="511676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1669C6-0573-8DEC-6D6C-1D920711EE5A}"/>
              </a:ext>
            </a:extLst>
          </p:cNvPr>
          <p:cNvCxnSpPr>
            <a:stCxn id="22" idx="2"/>
          </p:cNvCxnSpPr>
          <p:nvPr/>
        </p:nvCxnSpPr>
        <p:spPr>
          <a:xfrm flipH="1">
            <a:off x="6973640" y="4243467"/>
            <a:ext cx="278282" cy="36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22ED33-D4C9-6046-4EED-992CE755B274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>
            <a:off x="7251922" y="4243467"/>
            <a:ext cx="716863" cy="176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708027-5471-3C6B-B51E-A08F9E03846A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7809953" y="4788932"/>
            <a:ext cx="158832" cy="32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ECF86E9-F188-D89F-A3EA-558C25B4A8BE}"/>
              </a:ext>
            </a:extLst>
          </p:cNvPr>
          <p:cNvSpPr txBox="1"/>
          <p:nvPr/>
        </p:nvSpPr>
        <p:spPr>
          <a:xfrm>
            <a:off x="6429453" y="416597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70C0"/>
                </a:solidFill>
              </a:rPr>
              <a:t>nsubj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7E561E-4F21-D86A-D0A3-4E93C02CAEE0}"/>
              </a:ext>
            </a:extLst>
          </p:cNvPr>
          <p:cNvSpPr txBox="1"/>
          <p:nvPr/>
        </p:nvSpPr>
        <p:spPr>
          <a:xfrm>
            <a:off x="7499610" y="400506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obj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8CF3BC-DA6D-13F3-E74A-BC03911C2443}"/>
              </a:ext>
            </a:extLst>
          </p:cNvPr>
          <p:cNvSpPr txBox="1"/>
          <p:nvPr/>
        </p:nvSpPr>
        <p:spPr>
          <a:xfrm>
            <a:off x="7881446" y="475499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70C0"/>
                </a:solidFill>
              </a:rPr>
              <a:t>amod</a:t>
            </a:r>
            <a:endParaRPr lang="en-US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57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32" grpId="0"/>
      <p:bldP spid="34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FD497-FF9F-11A6-CCEF-ED469D909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8153400" cy="990600"/>
          </a:xfrm>
        </p:spPr>
        <p:txBody>
          <a:bodyPr/>
          <a:lstStyle/>
          <a:p>
            <a:r>
              <a:rPr lang="en-US" dirty="0"/>
              <a:t>Evaluation Metrics </a:t>
            </a:r>
            <a:br>
              <a:rPr lang="en-US" dirty="0"/>
            </a:br>
            <a:r>
              <a:rPr lang="en-US" dirty="0"/>
              <a:t>for Dependency Parsing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B318A-72A6-B5CA-F769-9FF22E2E32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20</a:t>
            </a:fld>
            <a:endParaRPr lang="en-US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CA494-622B-D16E-73F1-F472A652CF62}"/>
              </a:ext>
            </a:extLst>
          </p:cNvPr>
          <p:cNvSpPr txBox="1"/>
          <p:nvPr/>
        </p:nvSpPr>
        <p:spPr>
          <a:xfrm>
            <a:off x="2170837" y="255573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E3DE0-D504-F426-CD80-90226020031A}"/>
              </a:ext>
            </a:extLst>
          </p:cNvPr>
          <p:cNvSpPr txBox="1"/>
          <p:nvPr/>
        </p:nvSpPr>
        <p:spPr>
          <a:xfrm>
            <a:off x="3161437" y="255573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4EFA5C-1CAA-B823-7993-1F59CB5C8554}"/>
              </a:ext>
            </a:extLst>
          </p:cNvPr>
          <p:cNvSpPr txBox="1"/>
          <p:nvPr/>
        </p:nvSpPr>
        <p:spPr>
          <a:xfrm>
            <a:off x="4380637" y="255573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6339D6-D1F0-22D9-AAF1-93AB23E8FCEA}"/>
              </a:ext>
            </a:extLst>
          </p:cNvPr>
          <p:cNvSpPr txBox="1"/>
          <p:nvPr/>
        </p:nvSpPr>
        <p:spPr>
          <a:xfrm>
            <a:off x="5523637" y="25557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1A8CB97D-7130-5849-C3A8-B96B71F934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79207" y="2030698"/>
            <a:ext cx="12700" cy="102907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BCE82A3-7B8A-8ACD-9263-14F63640CD01}"/>
              </a:ext>
            </a:extLst>
          </p:cNvPr>
          <p:cNvCxnSpPr>
            <a:stCxn id="6" idx="0"/>
            <a:endCxn id="8" idx="0"/>
          </p:cNvCxnSpPr>
          <p:nvPr/>
        </p:nvCxnSpPr>
        <p:spPr>
          <a:xfrm rot="5400000" flipH="1" flipV="1">
            <a:off x="4700969" y="1294481"/>
            <a:ext cx="12700" cy="2522500"/>
          </a:xfrm>
          <a:prstGeom prst="curvedConnector3">
            <a:avLst>
              <a:gd name="adj1" fmla="val 28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1CE986AC-43CE-5D89-201F-D41FDA53BBFB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85744" y="2005728"/>
            <a:ext cx="12700" cy="123276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0C2ACE0-F611-136F-5EC3-DF61F971CDD7}"/>
              </a:ext>
            </a:extLst>
          </p:cNvPr>
          <p:cNvSpPr txBox="1"/>
          <p:nvPr/>
        </p:nvSpPr>
        <p:spPr>
          <a:xfrm>
            <a:off x="2170837" y="44312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87B58D-EC32-EA2E-87C8-FCCDBABDE094}"/>
              </a:ext>
            </a:extLst>
          </p:cNvPr>
          <p:cNvSpPr txBox="1"/>
          <p:nvPr/>
        </p:nvSpPr>
        <p:spPr>
          <a:xfrm>
            <a:off x="3161437" y="44312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E628F3-547A-C3DF-E114-DE2EF4B78F95}"/>
              </a:ext>
            </a:extLst>
          </p:cNvPr>
          <p:cNvSpPr txBox="1"/>
          <p:nvPr/>
        </p:nvSpPr>
        <p:spPr>
          <a:xfrm>
            <a:off x="4380637" y="44312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A88B7E-97A3-76AB-680E-0B1BAD813C64}"/>
              </a:ext>
            </a:extLst>
          </p:cNvPr>
          <p:cNvSpPr txBox="1"/>
          <p:nvPr/>
        </p:nvSpPr>
        <p:spPr>
          <a:xfrm>
            <a:off x="5523637" y="44312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4117784-BD88-2335-DCA6-8FD0B432DDA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79207" y="3906235"/>
            <a:ext cx="12700" cy="102907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8A0A0F7-1D5D-ED44-EE38-31D42BF2574D}"/>
              </a:ext>
            </a:extLst>
          </p:cNvPr>
          <p:cNvCxnSpPr>
            <a:stCxn id="16" idx="0"/>
            <a:endCxn id="18" idx="0"/>
          </p:cNvCxnSpPr>
          <p:nvPr/>
        </p:nvCxnSpPr>
        <p:spPr>
          <a:xfrm rot="5400000" flipH="1" flipV="1">
            <a:off x="4700969" y="3170018"/>
            <a:ext cx="12700" cy="2522500"/>
          </a:xfrm>
          <a:prstGeom prst="curvedConnector3">
            <a:avLst>
              <a:gd name="adj1" fmla="val 374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BDECC1-3148-2B19-0570-D2DFDA5D1909}"/>
              </a:ext>
            </a:extLst>
          </p:cNvPr>
          <p:cNvSpPr txBox="1"/>
          <p:nvPr/>
        </p:nvSpPr>
        <p:spPr>
          <a:xfrm>
            <a:off x="702980" y="243109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Correct: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BA4CBD-CBF7-2F41-3BDD-167527D2F5C9}"/>
              </a:ext>
            </a:extLst>
          </p:cNvPr>
          <p:cNvSpPr txBox="1"/>
          <p:nvPr/>
        </p:nvSpPr>
        <p:spPr>
          <a:xfrm>
            <a:off x="472148" y="420088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Predicted: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F56410-DD10-A40F-FC99-142298DC72F1}"/>
              </a:ext>
            </a:extLst>
          </p:cNvPr>
          <p:cNvSpPr txBox="1"/>
          <p:nvPr/>
        </p:nvSpPr>
        <p:spPr>
          <a:xfrm>
            <a:off x="279507" y="5782110"/>
            <a:ext cx="399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Unlabeled Attachment Score (UAS):  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6EC0F28-225E-0167-A0F3-336CFD1D30A4}"/>
              </a:ext>
            </a:extLst>
          </p:cNvPr>
          <p:cNvCxnSpPr>
            <a:stCxn id="16" idx="0"/>
            <a:endCxn id="17" idx="0"/>
          </p:cNvCxnSpPr>
          <p:nvPr/>
        </p:nvCxnSpPr>
        <p:spPr bwMode="auto">
          <a:xfrm rot="5400000" flipH="1" flipV="1">
            <a:off x="4084585" y="3786402"/>
            <a:ext cx="12700" cy="1289732"/>
          </a:xfrm>
          <a:prstGeom prst="curvedConnector3">
            <a:avLst>
              <a:gd name="adj1" fmla="val 180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B81E2D-2AA7-4C92-08B5-9997024ABACC}"/>
              </a:ext>
            </a:extLst>
          </p:cNvPr>
          <p:cNvSpPr txBox="1"/>
          <p:nvPr/>
        </p:nvSpPr>
        <p:spPr>
          <a:xfrm>
            <a:off x="2218558" y="4773168"/>
            <a:ext cx="384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71A8D8-FB6B-4285-433E-4309A71D9531}"/>
              </a:ext>
            </a:extLst>
          </p:cNvPr>
          <p:cNvSpPr txBox="1"/>
          <p:nvPr/>
        </p:nvSpPr>
        <p:spPr>
          <a:xfrm>
            <a:off x="5816316" y="4704781"/>
            <a:ext cx="384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2DED54-2C4A-49D9-683F-656587235464}"/>
              </a:ext>
            </a:extLst>
          </p:cNvPr>
          <p:cNvSpPr txBox="1"/>
          <p:nvPr/>
        </p:nvSpPr>
        <p:spPr>
          <a:xfrm>
            <a:off x="3282824" y="4721518"/>
            <a:ext cx="384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E6FDFA-637A-F6FF-5E94-A14207CABC46}"/>
              </a:ext>
            </a:extLst>
          </p:cNvPr>
          <p:cNvSpPr txBox="1"/>
          <p:nvPr/>
        </p:nvSpPr>
        <p:spPr>
          <a:xfrm>
            <a:off x="4615151" y="4721518"/>
            <a:ext cx="45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AD58B5-AA30-B324-9AEE-5DA691D7546D}"/>
              </a:ext>
            </a:extLst>
          </p:cNvPr>
          <p:cNvSpPr txBox="1"/>
          <p:nvPr/>
        </p:nvSpPr>
        <p:spPr>
          <a:xfrm>
            <a:off x="3970285" y="5782434"/>
            <a:ext cx="1289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(3/4)*100</a:t>
            </a:r>
          </a:p>
        </p:txBody>
      </p:sp>
    </p:spTree>
    <p:extLst>
      <p:ext uri="{BB962C8B-B14F-4D97-AF65-F5344CB8AC3E}">
        <p14:creationId xmlns:p14="http://schemas.microsoft.com/office/powerpoint/2010/main" val="173896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FD497-FF9F-11A6-CCEF-ED469D909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8153400" cy="990600"/>
          </a:xfrm>
        </p:spPr>
        <p:txBody>
          <a:bodyPr/>
          <a:lstStyle/>
          <a:p>
            <a:r>
              <a:rPr lang="en-US" dirty="0"/>
              <a:t>Evaluation Metrics </a:t>
            </a:r>
            <a:br>
              <a:rPr lang="en-US" dirty="0"/>
            </a:br>
            <a:r>
              <a:rPr lang="en-US" dirty="0"/>
              <a:t>for Dependency Parsing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B318A-72A6-B5CA-F769-9FF22E2E32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21</a:t>
            </a:fld>
            <a:endParaRPr lang="en-US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CA494-622B-D16E-73F1-F472A652CF62}"/>
              </a:ext>
            </a:extLst>
          </p:cNvPr>
          <p:cNvSpPr txBox="1"/>
          <p:nvPr/>
        </p:nvSpPr>
        <p:spPr>
          <a:xfrm>
            <a:off x="2170837" y="255573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E3DE0-D504-F426-CD80-90226020031A}"/>
              </a:ext>
            </a:extLst>
          </p:cNvPr>
          <p:cNvSpPr txBox="1"/>
          <p:nvPr/>
        </p:nvSpPr>
        <p:spPr>
          <a:xfrm>
            <a:off x="3161437" y="255573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4EFA5C-1CAA-B823-7993-1F59CB5C8554}"/>
              </a:ext>
            </a:extLst>
          </p:cNvPr>
          <p:cNvSpPr txBox="1"/>
          <p:nvPr/>
        </p:nvSpPr>
        <p:spPr>
          <a:xfrm>
            <a:off x="4380637" y="255573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6339D6-D1F0-22D9-AAF1-93AB23E8FCEA}"/>
              </a:ext>
            </a:extLst>
          </p:cNvPr>
          <p:cNvSpPr txBox="1"/>
          <p:nvPr/>
        </p:nvSpPr>
        <p:spPr>
          <a:xfrm>
            <a:off x="5523637" y="25557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1A8CB97D-7130-5849-C3A8-B96B71F934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79207" y="2030698"/>
            <a:ext cx="12700" cy="102907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BCE82A3-7B8A-8ACD-9263-14F63640CD01}"/>
              </a:ext>
            </a:extLst>
          </p:cNvPr>
          <p:cNvCxnSpPr>
            <a:stCxn id="6" idx="0"/>
            <a:endCxn id="8" idx="0"/>
          </p:cNvCxnSpPr>
          <p:nvPr/>
        </p:nvCxnSpPr>
        <p:spPr>
          <a:xfrm rot="5400000" flipH="1" flipV="1">
            <a:off x="4700969" y="1294481"/>
            <a:ext cx="12700" cy="2522500"/>
          </a:xfrm>
          <a:prstGeom prst="curvedConnector3">
            <a:avLst>
              <a:gd name="adj1" fmla="val 28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1CE986AC-43CE-5D89-201F-D41FDA53BBFB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85744" y="2005728"/>
            <a:ext cx="12700" cy="123276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402695-EB6D-831B-09ED-218B68D89C02}"/>
              </a:ext>
            </a:extLst>
          </p:cNvPr>
          <p:cNvSpPr txBox="1"/>
          <p:nvPr/>
        </p:nvSpPr>
        <p:spPr>
          <a:xfrm>
            <a:off x="2563483" y="19922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70C0"/>
                </a:solidFill>
              </a:rPr>
              <a:t>nsubj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80BB1B-0442-2085-2978-2DFCCB072963}"/>
              </a:ext>
            </a:extLst>
          </p:cNvPr>
          <p:cNvSpPr txBox="1"/>
          <p:nvPr/>
        </p:nvSpPr>
        <p:spPr>
          <a:xfrm>
            <a:off x="4208852" y="180754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obj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A4F951-D597-917E-45F5-F6561121A248}"/>
              </a:ext>
            </a:extLst>
          </p:cNvPr>
          <p:cNvSpPr txBox="1"/>
          <p:nvPr/>
        </p:nvSpPr>
        <p:spPr>
          <a:xfrm>
            <a:off x="4829535" y="23253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70C0"/>
                </a:solidFill>
              </a:rPr>
              <a:t>amod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C2ACE0-F611-136F-5EC3-DF61F971CDD7}"/>
              </a:ext>
            </a:extLst>
          </p:cNvPr>
          <p:cNvSpPr txBox="1"/>
          <p:nvPr/>
        </p:nvSpPr>
        <p:spPr>
          <a:xfrm>
            <a:off x="2170837" y="44312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87B58D-EC32-EA2E-87C8-FCCDBABDE094}"/>
              </a:ext>
            </a:extLst>
          </p:cNvPr>
          <p:cNvSpPr txBox="1"/>
          <p:nvPr/>
        </p:nvSpPr>
        <p:spPr>
          <a:xfrm>
            <a:off x="3161437" y="44312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E628F3-547A-C3DF-E114-DE2EF4B78F95}"/>
              </a:ext>
            </a:extLst>
          </p:cNvPr>
          <p:cNvSpPr txBox="1"/>
          <p:nvPr/>
        </p:nvSpPr>
        <p:spPr>
          <a:xfrm>
            <a:off x="4380637" y="44312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A88B7E-97A3-76AB-680E-0B1BAD813C64}"/>
              </a:ext>
            </a:extLst>
          </p:cNvPr>
          <p:cNvSpPr txBox="1"/>
          <p:nvPr/>
        </p:nvSpPr>
        <p:spPr>
          <a:xfrm>
            <a:off x="5523637" y="44312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4117784-BD88-2335-DCA6-8FD0B432DDA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79207" y="3906235"/>
            <a:ext cx="12700" cy="102907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8A0A0F7-1D5D-ED44-EE38-31D42BF2574D}"/>
              </a:ext>
            </a:extLst>
          </p:cNvPr>
          <p:cNvCxnSpPr>
            <a:stCxn id="16" idx="0"/>
            <a:endCxn id="18" idx="0"/>
          </p:cNvCxnSpPr>
          <p:nvPr/>
        </p:nvCxnSpPr>
        <p:spPr>
          <a:xfrm rot="5400000" flipH="1" flipV="1">
            <a:off x="4700969" y="3170018"/>
            <a:ext cx="12700" cy="2522500"/>
          </a:xfrm>
          <a:prstGeom prst="curvedConnector3">
            <a:avLst>
              <a:gd name="adj1" fmla="val 374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96834D4-9511-7781-4A30-61525195E00C}"/>
              </a:ext>
            </a:extLst>
          </p:cNvPr>
          <p:cNvSpPr txBox="1"/>
          <p:nvPr/>
        </p:nvSpPr>
        <p:spPr>
          <a:xfrm>
            <a:off x="2563483" y="38677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70C0"/>
                </a:solidFill>
              </a:rPr>
              <a:t>nsubj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524D67-43C7-1CDF-5CFA-39063F8D8627}"/>
              </a:ext>
            </a:extLst>
          </p:cNvPr>
          <p:cNvSpPr txBox="1"/>
          <p:nvPr/>
        </p:nvSpPr>
        <p:spPr>
          <a:xfrm>
            <a:off x="4455073" y="355786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70C0"/>
                </a:solidFill>
              </a:rPr>
              <a:t>iobj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07C70D-2B37-2AC5-BB23-5DA2725FA847}"/>
              </a:ext>
            </a:extLst>
          </p:cNvPr>
          <p:cNvSpPr txBox="1"/>
          <p:nvPr/>
        </p:nvSpPr>
        <p:spPr>
          <a:xfrm>
            <a:off x="3718000" y="419066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70C0"/>
                </a:solidFill>
              </a:rPr>
              <a:t>amod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BDECC1-3148-2B19-0570-D2DFDA5D1909}"/>
              </a:ext>
            </a:extLst>
          </p:cNvPr>
          <p:cNvSpPr txBox="1"/>
          <p:nvPr/>
        </p:nvSpPr>
        <p:spPr>
          <a:xfrm>
            <a:off x="702980" y="243109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Correct: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BA4CBD-CBF7-2F41-3BDD-167527D2F5C9}"/>
              </a:ext>
            </a:extLst>
          </p:cNvPr>
          <p:cNvSpPr txBox="1"/>
          <p:nvPr/>
        </p:nvSpPr>
        <p:spPr>
          <a:xfrm>
            <a:off x="472148" y="420088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Predicted: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FCE7D5B4-CA9E-E933-2BFB-770115136229}"/>
              </a:ext>
            </a:extLst>
          </p:cNvPr>
          <p:cNvCxnSpPr/>
          <p:nvPr/>
        </p:nvCxnSpPr>
        <p:spPr bwMode="auto">
          <a:xfrm rot="5400000" flipH="1" flipV="1">
            <a:off x="4084585" y="3786402"/>
            <a:ext cx="12700" cy="1289732"/>
          </a:xfrm>
          <a:prstGeom prst="curvedConnector3">
            <a:avLst>
              <a:gd name="adj1" fmla="val 180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5764E0-414D-FB56-6175-F4EF152D0D81}"/>
              </a:ext>
            </a:extLst>
          </p:cNvPr>
          <p:cNvSpPr txBox="1"/>
          <p:nvPr/>
        </p:nvSpPr>
        <p:spPr>
          <a:xfrm>
            <a:off x="2218558" y="4773168"/>
            <a:ext cx="384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E12AE1-620F-7ABE-50FC-9D4289E15E23}"/>
              </a:ext>
            </a:extLst>
          </p:cNvPr>
          <p:cNvSpPr txBox="1"/>
          <p:nvPr/>
        </p:nvSpPr>
        <p:spPr>
          <a:xfrm>
            <a:off x="3282824" y="4721518"/>
            <a:ext cx="384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CFFD27-D5FA-A182-37C8-7D5361BB427C}"/>
              </a:ext>
            </a:extLst>
          </p:cNvPr>
          <p:cNvSpPr txBox="1"/>
          <p:nvPr/>
        </p:nvSpPr>
        <p:spPr>
          <a:xfrm>
            <a:off x="4615151" y="4721518"/>
            <a:ext cx="45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2EDF96-0C9B-281D-2FFF-725AD01C9C9E}"/>
              </a:ext>
            </a:extLst>
          </p:cNvPr>
          <p:cNvSpPr txBox="1"/>
          <p:nvPr/>
        </p:nvSpPr>
        <p:spPr>
          <a:xfrm>
            <a:off x="5778477" y="4721518"/>
            <a:ext cx="45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104F10-EE40-B553-F565-B27FD64EC5EB}"/>
              </a:ext>
            </a:extLst>
          </p:cNvPr>
          <p:cNvSpPr txBox="1"/>
          <p:nvPr/>
        </p:nvSpPr>
        <p:spPr>
          <a:xfrm>
            <a:off x="279507" y="5782110"/>
            <a:ext cx="3775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Labeled Attachment Score (UAS):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B5B43D-8845-EE12-D0D9-CABF8DBE8AA5}"/>
              </a:ext>
            </a:extLst>
          </p:cNvPr>
          <p:cNvSpPr txBox="1"/>
          <p:nvPr/>
        </p:nvSpPr>
        <p:spPr>
          <a:xfrm>
            <a:off x="3970285" y="5782434"/>
            <a:ext cx="1289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(2/4)*100</a:t>
            </a:r>
          </a:p>
        </p:txBody>
      </p:sp>
    </p:spTree>
    <p:extLst>
      <p:ext uri="{BB962C8B-B14F-4D97-AF65-F5344CB8AC3E}">
        <p14:creationId xmlns:p14="http://schemas.microsoft.com/office/powerpoint/2010/main" val="52360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6" grpId="0"/>
      <p:bldP spid="27" grpId="0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76D0-68FF-D587-A1DF-F25F4836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Parsing Systems with Online 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99B50-668E-020F-7730-E37839D8F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712912"/>
            <a:ext cx="7772400" cy="4687888"/>
          </a:xfrm>
        </p:spPr>
        <p:txBody>
          <a:bodyPr/>
          <a:lstStyle/>
          <a:p>
            <a:r>
              <a:rPr lang="en-US" dirty="0" err="1"/>
              <a:t>CoreNLP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https://stanfordnlp.github.io/CoreNLP/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https://corenlp.run/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 err="1"/>
              <a:t>spaCy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https://spacy.io/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https://demos.explosion.ai/displacy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69A1A-6B02-56D9-F0FD-C5132B6371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22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067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Tree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Universal Dependencies dataset</a:t>
            </a:r>
          </a:p>
          <a:p>
            <a:pPr lvl="1"/>
            <a:r>
              <a:rPr lang="en-US" sz="2400" dirty="0">
                <a:hlinkClick r:id="rId2"/>
              </a:rPr>
              <a:t>https://universaldependencies.org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Ongoing international collaborative project</a:t>
            </a:r>
            <a:r>
              <a:rPr lang="en-US" dirty="0"/>
              <a:t> </a:t>
            </a:r>
          </a:p>
          <a:p>
            <a:pPr lvl="1"/>
            <a:r>
              <a:rPr lang="en-US" sz="2400" dirty="0"/>
              <a:t>Consistent annotation of grammar (morphological features, POS tags, dependencies) across 100+ languages </a:t>
            </a:r>
          </a:p>
          <a:p>
            <a:pPr lvl="1"/>
            <a:r>
              <a:rPr lang="en-US" sz="2400" dirty="0"/>
              <a:t>Same lexical dependencies work across multiple languages</a:t>
            </a:r>
          </a:p>
          <a:p>
            <a:pPr lvl="1"/>
            <a:r>
              <a:rPr lang="en-US" sz="2400" dirty="0"/>
              <a:t>So far around 200 treebanks</a:t>
            </a:r>
          </a:p>
          <a:p>
            <a:r>
              <a:rPr lang="en-US" sz="2800" dirty="0"/>
              <a:t>Phrase structure grammar trees can be also automatically converted (using linguistic rules) into dependency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553280-E9B5-4529-AC08-074397BE5D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252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9CE2-C0BF-FFF1-A94F-5B3701B1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66434-982A-CF7E-1ED4-18FE610F7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935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Given a sentence, derive its dependency tree</a:t>
            </a:r>
          </a:p>
          <a:p>
            <a:r>
              <a:rPr lang="en-US" dirty="0"/>
              <a:t>Shift-reduce parsing can be easily adapted to dependency parsing </a:t>
            </a:r>
          </a:p>
          <a:p>
            <a:pPr lvl="1"/>
            <a:r>
              <a:rPr lang="en-US" dirty="0"/>
              <a:t>Reduce operators introduce dependency arcs</a:t>
            </a:r>
          </a:p>
          <a:p>
            <a:pPr lvl="1"/>
            <a:r>
              <a:rPr lang="en-US" dirty="0"/>
              <a:t>In addition to a stack and buffer, maintain a set of dependency arcs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5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D5A8-DD9D-B8BB-6843-B13C6B7A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Shift-Reduce Actions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D22DF-B60D-7DDA-3C53-EAFDA997F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Notation: </a:t>
            </a:r>
          </a:p>
          <a:p>
            <a:pPr marL="457200" lvl="1" indent="0">
              <a:buNone/>
            </a:pPr>
            <a:r>
              <a:rPr lang="en-US" dirty="0"/>
              <a:t>s: stack</a:t>
            </a:r>
          </a:p>
          <a:p>
            <a:pPr marL="457200" lvl="1" indent="0">
              <a:buNone/>
            </a:pP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: first item on stack</a:t>
            </a:r>
          </a:p>
          <a:p>
            <a:pPr marL="457200" lvl="1" indent="0">
              <a:buNone/>
            </a:pPr>
            <a:r>
              <a:rPr lang="en-US" dirty="0"/>
              <a:t>s</a:t>
            </a:r>
            <a:r>
              <a:rPr lang="en-US" baseline="-25000" dirty="0"/>
              <a:t>2</a:t>
            </a:r>
            <a:r>
              <a:rPr lang="en-US" dirty="0"/>
              <a:t>: second item on stack</a:t>
            </a:r>
          </a:p>
          <a:p>
            <a:pPr marL="457200" lvl="1" indent="0">
              <a:buNone/>
            </a:pPr>
            <a:r>
              <a:rPr lang="en-US" dirty="0"/>
              <a:t>b: buffer</a:t>
            </a:r>
          </a:p>
          <a:p>
            <a:pPr marL="457200" lvl="1" indent="0">
              <a:buNone/>
            </a:pP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: first item on buffer</a:t>
            </a:r>
          </a:p>
        </p:txBody>
      </p:sp>
    </p:spTree>
    <p:extLst>
      <p:ext uri="{BB962C8B-B14F-4D97-AF65-F5344CB8AC3E}">
        <p14:creationId xmlns:p14="http://schemas.microsoft.com/office/powerpoint/2010/main" val="1640331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BA46-9BB1-2CDD-D90B-B4839CCB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Shift-Reduce Actions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1A209-08B3-B0C8-A5FA-2B9B22741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Shift: Moves b</a:t>
            </a:r>
            <a:r>
              <a:rPr lang="en-US" baseline="-25000" dirty="0"/>
              <a:t>1</a:t>
            </a:r>
            <a:r>
              <a:rPr lang="en-US" dirty="0"/>
              <a:t> from the buffer to the stack. </a:t>
            </a:r>
          </a:p>
          <a:p>
            <a:endParaRPr lang="en-US" dirty="0"/>
          </a:p>
          <a:p>
            <a:r>
              <a:rPr lang="en-US" dirty="0" err="1"/>
              <a:t>LeftArc</a:t>
            </a:r>
            <a:r>
              <a:rPr lang="en-US" dirty="0"/>
              <a:t>(L): Adds an arc s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with label L and removes s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from the stack. </a:t>
            </a:r>
          </a:p>
          <a:p>
            <a:r>
              <a:rPr lang="en-US" dirty="0" err="1"/>
              <a:t>RightArc</a:t>
            </a:r>
            <a:r>
              <a:rPr lang="en-US" dirty="0"/>
              <a:t>(R): Adds an arc s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 with </a:t>
            </a:r>
            <a:r>
              <a:rPr lang="en-US">
                <a:sym typeface="Wingdings" panose="05000000000000000000" pitchFamily="2" charset="2"/>
              </a:rPr>
              <a:t>label R </a:t>
            </a:r>
            <a:r>
              <a:rPr lang="en-US" dirty="0">
                <a:sym typeface="Wingdings" panose="05000000000000000000" pitchFamily="2" charset="2"/>
              </a:rPr>
              <a:t>and removes s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 from the stack.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The above two are reduce actions.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Stack is initialized with a dummy “ROOT”.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8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Parse of</a:t>
            </a:r>
            <a:br>
              <a:rPr lang="en-US" dirty="0"/>
            </a:br>
            <a:r>
              <a:rPr lang="en-US" dirty="0"/>
              <a:t>“He has good control”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553280-E9B5-4529-AC08-074397BE5D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984940"/>
            <a:ext cx="4767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Buffer: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[He, has, good, control]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94568" y="2513861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Stack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12128" y="2513861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Arcs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3999" y="2984940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ROOT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7A586-F7BF-B745-3841-627E23303B60}"/>
              </a:ext>
            </a:extLst>
          </p:cNvPr>
          <p:cNvSpPr txBox="1"/>
          <p:nvPr/>
        </p:nvSpPr>
        <p:spPr>
          <a:xfrm>
            <a:off x="136383" y="6550223"/>
            <a:ext cx="4494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Example taken from Ray Mooney’s NLP course slides.</a:t>
            </a:r>
          </a:p>
        </p:txBody>
      </p:sp>
    </p:spTree>
    <p:extLst>
      <p:ext uri="{BB962C8B-B14F-4D97-AF65-F5344CB8AC3E}">
        <p14:creationId xmlns:p14="http://schemas.microsoft.com/office/powerpoint/2010/main" val="3231400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Parse of</a:t>
            </a:r>
            <a:br>
              <a:rPr lang="en-US" dirty="0"/>
            </a:br>
            <a:r>
              <a:rPr lang="en-US" dirty="0"/>
              <a:t>“He has good control”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553280-E9B5-4529-AC08-074397BE5D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942211"/>
            <a:ext cx="4116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Buffer: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[has, good, control]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94568" y="2513861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Stack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12128" y="2513861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Arcs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7265" y="3415685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ROOT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03245" y="1604920"/>
            <a:ext cx="4530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Shift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36988" y="2964773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He</a:t>
            </a:r>
          </a:p>
        </p:txBody>
      </p:sp>
    </p:spTree>
    <p:extLst>
      <p:ext uri="{BB962C8B-B14F-4D97-AF65-F5344CB8AC3E}">
        <p14:creationId xmlns:p14="http://schemas.microsoft.com/office/powerpoint/2010/main" val="2128282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Parse of</a:t>
            </a:r>
            <a:br>
              <a:rPr lang="en-US" dirty="0"/>
            </a:br>
            <a:r>
              <a:rPr lang="en-US" dirty="0"/>
              <a:t>“He has good control”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553280-E9B5-4529-AC08-074397BE5D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71" y="2967185"/>
            <a:ext cx="3459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Buffer: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[good, control]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94568" y="2513861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Stack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12128" y="2513861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Arcs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94568" y="4090388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ROOT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03245" y="1604920"/>
            <a:ext cx="4530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Shift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3722" y="3567168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54067" y="3048845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329803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dels">
  <a:themeElements>
    <a:clrScheme name="">
      <a:dk1>
        <a:srgbClr val="000000"/>
      </a:dk1>
      <a:lt1>
        <a:srgbClr val="FFFFFF"/>
      </a:lt1>
      <a:dk2>
        <a:srgbClr val="3333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66"/>
      </a:hlink>
      <a:folHlink>
        <a:srgbClr val="B2B2B2"/>
      </a:folHlink>
    </a:clrScheme>
    <a:fontScheme name="model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el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4447</TotalTime>
  <Words>859</Words>
  <Application>Microsoft Office PowerPoint</Application>
  <PresentationFormat>On-screen Show (4:3)</PresentationFormat>
  <Paragraphs>224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Helvetica</vt:lpstr>
      <vt:lpstr>Times New Roman</vt:lpstr>
      <vt:lpstr>Office Theme</vt:lpstr>
      <vt:lpstr>Blank Presentation</vt:lpstr>
      <vt:lpstr>models</vt:lpstr>
      <vt:lpstr>Natural Language Processing</vt:lpstr>
      <vt:lpstr>Recall Dependency Trees</vt:lpstr>
      <vt:lpstr>Dependency Tree Datasets</vt:lpstr>
      <vt:lpstr>Dependency Parsing</vt:lpstr>
      <vt:lpstr>Shift-Reduce Actions </vt:lpstr>
      <vt:lpstr>Shift-Reduce Actions </vt:lpstr>
      <vt:lpstr>Sample Parse of “He has good control”</vt:lpstr>
      <vt:lpstr>Sample Parse of “He has good control”</vt:lpstr>
      <vt:lpstr>Sample Parse of “He has good control”</vt:lpstr>
      <vt:lpstr>Sample Parse of “He has good control”</vt:lpstr>
      <vt:lpstr>Sample Parse of “He has good control”</vt:lpstr>
      <vt:lpstr>Sample Parse of “He has good control”</vt:lpstr>
      <vt:lpstr>Sample Parse of “He has good control”</vt:lpstr>
      <vt:lpstr>Sample Parse of “He has good control”</vt:lpstr>
      <vt:lpstr>Sample Parse of “He has good control”</vt:lpstr>
      <vt:lpstr>Shift-Reduce Parsing</vt:lpstr>
      <vt:lpstr>Training</vt:lpstr>
      <vt:lpstr>Evaluation Metrics  for Dependency Parsing</vt:lpstr>
      <vt:lpstr>Evaluation Metrics  for Dependency Parsing</vt:lpstr>
      <vt:lpstr>Evaluation Metrics  for Dependency Parsing</vt:lpstr>
      <vt:lpstr>Evaluation Metrics  for Dependency Parsing</vt:lpstr>
      <vt:lpstr>Dependency Parsing Systems with Online Demos</vt:lpstr>
    </vt:vector>
  </TitlesOfParts>
  <Company>UW-Milwaukee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COMPSCI 423/723</dc:title>
  <dc:creator>Rohit Jaivant Kate</dc:creator>
  <cp:lastModifiedBy>Rohit J Kate</cp:lastModifiedBy>
  <cp:revision>873</cp:revision>
  <dcterms:created xsi:type="dcterms:W3CDTF">2010-08-30T20:07:57Z</dcterms:created>
  <dcterms:modified xsi:type="dcterms:W3CDTF">2023-12-13T22:00:31Z</dcterms:modified>
</cp:coreProperties>
</file>