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377" r:id="rId2"/>
    <p:sldId id="406" r:id="rId3"/>
    <p:sldId id="407" r:id="rId4"/>
    <p:sldId id="554" r:id="rId5"/>
    <p:sldId id="408" r:id="rId6"/>
    <p:sldId id="409" r:id="rId7"/>
    <p:sldId id="411" r:id="rId8"/>
    <p:sldId id="555" r:id="rId9"/>
    <p:sldId id="556" r:id="rId10"/>
    <p:sldId id="410" r:id="rId11"/>
    <p:sldId id="412" r:id="rId12"/>
    <p:sldId id="413" r:id="rId13"/>
    <p:sldId id="414" r:id="rId14"/>
    <p:sldId id="415" r:id="rId15"/>
    <p:sldId id="416" r:id="rId16"/>
    <p:sldId id="341" r:id="rId17"/>
    <p:sldId id="466" r:id="rId18"/>
    <p:sldId id="465" r:id="rId19"/>
    <p:sldId id="547" r:id="rId20"/>
    <p:sldId id="546" r:id="rId21"/>
    <p:sldId id="431" r:id="rId22"/>
    <p:sldId id="558" r:id="rId23"/>
    <p:sldId id="557" r:id="rId24"/>
    <p:sldId id="562" r:id="rId25"/>
    <p:sldId id="534" r:id="rId26"/>
    <p:sldId id="533" r:id="rId27"/>
    <p:sldId id="559" r:id="rId28"/>
    <p:sldId id="536" r:id="rId29"/>
    <p:sldId id="537" r:id="rId30"/>
    <p:sldId id="538" r:id="rId31"/>
    <p:sldId id="539" r:id="rId32"/>
    <p:sldId id="540" r:id="rId33"/>
    <p:sldId id="541" r:id="rId34"/>
    <p:sldId id="542" r:id="rId35"/>
    <p:sldId id="543" r:id="rId36"/>
    <p:sldId id="544" r:id="rId37"/>
    <p:sldId id="553" r:id="rId38"/>
    <p:sldId id="560" r:id="rId39"/>
    <p:sldId id="545" r:id="rId40"/>
    <p:sldId id="548" r:id="rId41"/>
    <p:sldId id="561" r:id="rId4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t J Kate" initials="RJK" lastIdx="1" clrIdx="0">
    <p:extLst>
      <p:ext uri="{19B8F6BF-5375-455C-9EA6-DF929625EA0E}">
        <p15:presenceInfo xmlns:p15="http://schemas.microsoft.com/office/powerpoint/2012/main" userId="S::katerj@uwm.edu::6acfeb0a-1742-4fee-9ad0-3462b52b7fd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000"/>
    <a:srgbClr val="0066FF"/>
    <a:srgbClr val="FF00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0A8C08-DCBD-4E09-8217-1D6F6B915F82}" v="476" dt="2023-12-06T16:21:17.7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4" d="100"/>
          <a:sy n="154" d="100"/>
        </p:scale>
        <p:origin x="200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 userId="6acfeb0a-1742-4fee-9ad0-3462b52b7fdf" providerId="ADAL" clId="{33C597DD-B142-4312-A09E-ABC914E806A9}"/>
    <pc:docChg chg="modSld">
      <pc:chgData name="Rohit" userId="6acfeb0a-1742-4fee-9ad0-3462b52b7fdf" providerId="ADAL" clId="{33C597DD-B142-4312-A09E-ABC914E806A9}" dt="2021-11-11T23:02:03.790" v="20" actId="692"/>
      <pc:docMkLst>
        <pc:docMk/>
      </pc:docMkLst>
      <pc:sldChg chg="addSp modSp">
        <pc:chgData name="Rohit" userId="6acfeb0a-1742-4fee-9ad0-3462b52b7fdf" providerId="ADAL" clId="{33C597DD-B142-4312-A09E-ABC914E806A9}" dt="2021-11-11T18:50:25.646" v="0"/>
        <pc:sldMkLst>
          <pc:docMk/>
          <pc:sldMk cId="115035604" sldId="392"/>
        </pc:sldMkLst>
        <pc:cxnChg chg="add mod">
          <ac:chgData name="Rohit" userId="6acfeb0a-1742-4fee-9ad0-3462b52b7fdf" providerId="ADAL" clId="{33C597DD-B142-4312-A09E-ABC914E806A9}" dt="2021-11-11T18:50:25.646" v="0"/>
          <ac:cxnSpMkLst>
            <pc:docMk/>
            <pc:sldMk cId="115035604" sldId="392"/>
            <ac:cxnSpMk id="66" creationId="{5C93C91A-F94C-42AA-A514-004EFA43BC99}"/>
          </ac:cxnSpMkLst>
        </pc:cxnChg>
      </pc:sldChg>
      <pc:sldChg chg="addSp modSp mod">
        <pc:chgData name="Rohit" userId="6acfeb0a-1742-4fee-9ad0-3462b52b7fdf" providerId="ADAL" clId="{33C597DD-B142-4312-A09E-ABC914E806A9}" dt="2021-11-11T23:02:03.790" v="20" actId="692"/>
        <pc:sldMkLst>
          <pc:docMk/>
          <pc:sldMk cId="654658503" sldId="404"/>
        </pc:sldMkLst>
        <pc:cxnChg chg="add mod">
          <ac:chgData name="Rohit" userId="6acfeb0a-1742-4fee-9ad0-3462b52b7fdf" providerId="ADAL" clId="{33C597DD-B142-4312-A09E-ABC914E806A9}" dt="2021-11-11T23:02:03.790" v="20" actId="692"/>
          <ac:cxnSpMkLst>
            <pc:docMk/>
            <pc:sldMk cId="654658503" sldId="404"/>
            <ac:cxnSpMk id="8" creationId="{2E09251B-77F6-4347-A920-24CBD7FE9C2F}"/>
          </ac:cxnSpMkLst>
        </pc:cxnChg>
      </pc:sldChg>
      <pc:sldChg chg="modSp mod">
        <pc:chgData name="Rohit" userId="6acfeb0a-1742-4fee-9ad0-3462b52b7fdf" providerId="ADAL" clId="{33C597DD-B142-4312-A09E-ABC914E806A9}" dt="2021-11-11T22:56:40.281" v="6" actId="20577"/>
        <pc:sldMkLst>
          <pc:docMk/>
          <pc:sldMk cId="3841681520" sldId="406"/>
        </pc:sldMkLst>
        <pc:spChg chg="mod">
          <ac:chgData name="Rohit" userId="6acfeb0a-1742-4fee-9ad0-3462b52b7fdf" providerId="ADAL" clId="{33C597DD-B142-4312-A09E-ABC914E806A9}" dt="2021-11-11T22:56:40.281" v="6" actId="20577"/>
          <ac:spMkLst>
            <pc:docMk/>
            <pc:sldMk cId="3841681520" sldId="406"/>
            <ac:spMk id="3" creationId="{7D82EB64-4F09-4D87-9E9D-548E2DA5BF20}"/>
          </ac:spMkLst>
        </pc:spChg>
      </pc:sldChg>
    </pc:docChg>
  </pc:docChgLst>
  <pc:docChgLst>
    <pc:chgData name="Rohit J Kate" userId="6acfeb0a-1742-4fee-9ad0-3462b52b7fdf" providerId="ADAL" clId="{F89261ED-57E8-45A5-841D-61A2E665CAD6}"/>
    <pc:docChg chg="undo custSel addSld delSld modSld sldOrd">
      <pc:chgData name="Rohit J Kate" userId="6acfeb0a-1742-4fee-9ad0-3462b52b7fdf" providerId="ADAL" clId="{F89261ED-57E8-45A5-841D-61A2E665CAD6}" dt="2021-11-18T09:05:09.015" v="11394" actId="20577"/>
      <pc:docMkLst>
        <pc:docMk/>
      </pc:docMkLst>
      <pc:sldChg chg="modSp mod">
        <pc:chgData name="Rohit J Kate" userId="6acfeb0a-1742-4fee-9ad0-3462b52b7fdf" providerId="ADAL" clId="{F89261ED-57E8-45A5-841D-61A2E665CAD6}" dt="2021-11-18T03:19:51.185" v="8" actId="20577"/>
        <pc:sldMkLst>
          <pc:docMk/>
          <pc:sldMk cId="0" sldId="377"/>
        </pc:sldMkLst>
        <pc:spChg chg="mod">
          <ac:chgData name="Rohit J Kate" userId="6acfeb0a-1742-4fee-9ad0-3462b52b7fdf" providerId="ADAL" clId="{F89261ED-57E8-45A5-841D-61A2E665CAD6}" dt="2021-11-18T03:19:51.185" v="8" actId="20577"/>
          <ac:spMkLst>
            <pc:docMk/>
            <pc:sldMk cId="0" sldId="377"/>
            <ac:spMk id="5" creationId="{00000000-0000-0000-0000-000000000000}"/>
          </ac:spMkLst>
        </pc:spChg>
      </pc:sldChg>
      <pc:sldChg chg="modSp mod">
        <pc:chgData name="Rohit J Kate" userId="6acfeb0a-1742-4fee-9ad0-3462b52b7fdf" providerId="ADAL" clId="{F89261ED-57E8-45A5-841D-61A2E665CAD6}" dt="2021-11-18T03:23:31.292" v="89" actId="20577"/>
        <pc:sldMkLst>
          <pc:docMk/>
          <pc:sldMk cId="3841681520" sldId="406"/>
        </pc:sldMkLst>
        <pc:spChg chg="mod">
          <ac:chgData name="Rohit J Kate" userId="6acfeb0a-1742-4fee-9ad0-3462b52b7fdf" providerId="ADAL" clId="{F89261ED-57E8-45A5-841D-61A2E665CAD6}" dt="2021-11-18T03:23:31.292" v="89" actId="20577"/>
          <ac:spMkLst>
            <pc:docMk/>
            <pc:sldMk cId="3841681520" sldId="406"/>
            <ac:spMk id="3" creationId="{7D82EB64-4F09-4D87-9E9D-548E2DA5BF20}"/>
          </ac:spMkLst>
        </pc:spChg>
      </pc:sldChg>
      <pc:sldChg chg="addSp modSp new mod">
        <pc:chgData name="Rohit J Kate" userId="6acfeb0a-1742-4fee-9ad0-3462b52b7fdf" providerId="ADAL" clId="{F89261ED-57E8-45A5-841D-61A2E665CAD6}" dt="2021-11-18T03:51:20.612" v="497" actId="20577"/>
        <pc:sldMkLst>
          <pc:docMk/>
          <pc:sldMk cId="1573487792" sldId="407"/>
        </pc:sldMkLst>
        <pc:spChg chg="mod">
          <ac:chgData name="Rohit J Kate" userId="6acfeb0a-1742-4fee-9ad0-3462b52b7fdf" providerId="ADAL" clId="{F89261ED-57E8-45A5-841D-61A2E665CAD6}" dt="2021-11-18T03:27:11.549" v="94" actId="20577"/>
          <ac:spMkLst>
            <pc:docMk/>
            <pc:sldMk cId="1573487792" sldId="407"/>
            <ac:spMk id="2" creationId="{C3F968ED-E274-4CEF-93DB-709EB85B1537}"/>
          </ac:spMkLst>
        </pc:spChg>
        <pc:spChg chg="mod">
          <ac:chgData name="Rohit J Kate" userId="6acfeb0a-1742-4fee-9ad0-3462b52b7fdf" providerId="ADAL" clId="{F89261ED-57E8-45A5-841D-61A2E665CAD6}" dt="2021-11-18T03:51:20.612" v="497" actId="20577"/>
          <ac:spMkLst>
            <pc:docMk/>
            <pc:sldMk cId="1573487792" sldId="407"/>
            <ac:spMk id="3" creationId="{6997E397-778C-48CD-AEAC-2105C7100C2F}"/>
          </ac:spMkLst>
        </pc:spChg>
        <pc:picChg chg="add mod">
          <ac:chgData name="Rohit J Kate" userId="6acfeb0a-1742-4fee-9ad0-3462b52b7fdf" providerId="ADAL" clId="{F89261ED-57E8-45A5-841D-61A2E665CAD6}" dt="2021-11-18T03:28:39.249" v="111" actId="1076"/>
          <ac:picMkLst>
            <pc:docMk/>
            <pc:sldMk cId="1573487792" sldId="407"/>
            <ac:picMk id="6" creationId="{C3E2E4D0-6388-44E2-9E56-E8C6B3589CBC}"/>
          </ac:picMkLst>
        </pc:picChg>
      </pc:sldChg>
      <pc:sldChg chg="del">
        <pc:chgData name="Rohit J Kate" userId="6acfeb0a-1742-4fee-9ad0-3462b52b7fdf" providerId="ADAL" clId="{F89261ED-57E8-45A5-841D-61A2E665CAD6}" dt="2021-11-18T03:19:58.604" v="9" actId="47"/>
        <pc:sldMkLst>
          <pc:docMk/>
          <pc:sldMk cId="3128326450" sldId="407"/>
        </pc:sldMkLst>
      </pc:sldChg>
      <pc:sldChg chg="del">
        <pc:chgData name="Rohit J Kate" userId="6acfeb0a-1742-4fee-9ad0-3462b52b7fdf" providerId="ADAL" clId="{F89261ED-57E8-45A5-841D-61A2E665CAD6}" dt="2021-11-18T03:19:58.604" v="9" actId="47"/>
        <pc:sldMkLst>
          <pc:docMk/>
          <pc:sldMk cId="147752214" sldId="408"/>
        </pc:sldMkLst>
      </pc:sldChg>
      <pc:sldChg chg="addSp delSp modSp new mod modAnim">
        <pc:chgData name="Rohit J Kate" userId="6acfeb0a-1742-4fee-9ad0-3462b52b7fdf" providerId="ADAL" clId="{F89261ED-57E8-45A5-841D-61A2E665CAD6}" dt="2021-11-18T04:15:12.154" v="1656"/>
        <pc:sldMkLst>
          <pc:docMk/>
          <pc:sldMk cId="294529711" sldId="408"/>
        </pc:sldMkLst>
        <pc:spChg chg="mod">
          <ac:chgData name="Rohit J Kate" userId="6acfeb0a-1742-4fee-9ad0-3462b52b7fdf" providerId="ADAL" clId="{F89261ED-57E8-45A5-841D-61A2E665CAD6}" dt="2021-11-18T03:53:32.412" v="531" actId="1076"/>
          <ac:spMkLst>
            <pc:docMk/>
            <pc:sldMk cId="294529711" sldId="408"/>
            <ac:spMk id="2" creationId="{331A9AFC-98F3-4C9E-8505-30571567BAFB}"/>
          </ac:spMkLst>
        </pc:spChg>
        <pc:spChg chg="del">
          <ac:chgData name="Rohit J Kate" userId="6acfeb0a-1742-4fee-9ad0-3462b52b7fdf" providerId="ADAL" clId="{F89261ED-57E8-45A5-841D-61A2E665CAD6}" dt="2021-11-18T03:52:09.161" v="518" actId="478"/>
          <ac:spMkLst>
            <pc:docMk/>
            <pc:sldMk cId="294529711" sldId="408"/>
            <ac:spMk id="3" creationId="{E7AEF225-F517-40F6-8775-13CF2FA158C8}"/>
          </ac:spMkLst>
        </pc:spChg>
        <pc:spChg chg="add mod ord">
          <ac:chgData name="Rohit J Kate" userId="6acfeb0a-1742-4fee-9ad0-3462b52b7fdf" providerId="ADAL" clId="{F89261ED-57E8-45A5-841D-61A2E665CAD6}" dt="2021-11-18T03:53:19.071" v="529" actId="207"/>
          <ac:spMkLst>
            <pc:docMk/>
            <pc:sldMk cId="294529711" sldId="408"/>
            <ac:spMk id="6" creationId="{330BCCA7-C39C-4D1A-8262-C36ACF5085C0}"/>
          </ac:spMkLst>
        </pc:spChg>
        <pc:spChg chg="add mod">
          <ac:chgData name="Rohit J Kate" userId="6acfeb0a-1742-4fee-9ad0-3462b52b7fdf" providerId="ADAL" clId="{F89261ED-57E8-45A5-841D-61A2E665CAD6}" dt="2021-11-18T03:54:07.751" v="554" actId="20577"/>
          <ac:spMkLst>
            <pc:docMk/>
            <pc:sldMk cId="294529711" sldId="408"/>
            <ac:spMk id="7" creationId="{FD1E675F-DA06-4A58-99E7-5624A06F81D6}"/>
          </ac:spMkLst>
        </pc:spChg>
        <pc:spChg chg="add mod">
          <ac:chgData name="Rohit J Kate" userId="6acfeb0a-1742-4fee-9ad0-3462b52b7fdf" providerId="ADAL" clId="{F89261ED-57E8-45A5-841D-61A2E665CAD6}" dt="2021-11-18T03:55:03.981" v="581" actId="20577"/>
          <ac:spMkLst>
            <pc:docMk/>
            <pc:sldMk cId="294529711" sldId="408"/>
            <ac:spMk id="10" creationId="{AD46CF63-EB8B-4D30-8381-F193038D9E09}"/>
          </ac:spMkLst>
        </pc:spChg>
        <pc:spChg chg="add del mod">
          <ac:chgData name="Rohit J Kate" userId="6acfeb0a-1742-4fee-9ad0-3462b52b7fdf" providerId="ADAL" clId="{F89261ED-57E8-45A5-841D-61A2E665CAD6}" dt="2021-11-18T03:54:58.631" v="568" actId="767"/>
          <ac:spMkLst>
            <pc:docMk/>
            <pc:sldMk cId="294529711" sldId="408"/>
            <ac:spMk id="11" creationId="{4D23283A-5072-4C02-A1F3-0302C881663A}"/>
          </ac:spMkLst>
        </pc:spChg>
        <pc:spChg chg="add mod">
          <ac:chgData name="Rohit J Kate" userId="6acfeb0a-1742-4fee-9ad0-3462b52b7fdf" providerId="ADAL" clId="{F89261ED-57E8-45A5-841D-61A2E665CAD6}" dt="2021-11-18T03:55:20.571" v="595" actId="1076"/>
          <ac:spMkLst>
            <pc:docMk/>
            <pc:sldMk cId="294529711" sldId="408"/>
            <ac:spMk id="14" creationId="{9ED01018-FBCF-4EA2-844E-103206D4D111}"/>
          </ac:spMkLst>
        </pc:spChg>
        <pc:spChg chg="add mod">
          <ac:chgData name="Rohit J Kate" userId="6acfeb0a-1742-4fee-9ad0-3462b52b7fdf" providerId="ADAL" clId="{F89261ED-57E8-45A5-841D-61A2E665CAD6}" dt="2021-11-18T04:13:35.909" v="1633" actId="14100"/>
          <ac:spMkLst>
            <pc:docMk/>
            <pc:sldMk cId="294529711" sldId="408"/>
            <ac:spMk id="15" creationId="{4A746F5D-BE86-4289-B470-2420846BF93B}"/>
          </ac:spMkLst>
        </pc:spChg>
        <pc:spChg chg="add mod">
          <ac:chgData name="Rohit J Kate" userId="6acfeb0a-1742-4fee-9ad0-3462b52b7fdf" providerId="ADAL" clId="{F89261ED-57E8-45A5-841D-61A2E665CAD6}" dt="2021-11-18T04:13:04.939" v="1599" actId="1076"/>
          <ac:spMkLst>
            <pc:docMk/>
            <pc:sldMk cId="294529711" sldId="408"/>
            <ac:spMk id="16" creationId="{50935F26-B059-4335-9328-6977122AD50F}"/>
          </ac:spMkLst>
        </pc:spChg>
        <pc:spChg chg="add mod">
          <ac:chgData name="Rohit J Kate" userId="6acfeb0a-1742-4fee-9ad0-3462b52b7fdf" providerId="ADAL" clId="{F89261ED-57E8-45A5-841D-61A2E665CAD6}" dt="2021-11-18T04:13:45.309" v="1635" actId="14100"/>
          <ac:spMkLst>
            <pc:docMk/>
            <pc:sldMk cId="294529711" sldId="408"/>
            <ac:spMk id="17" creationId="{F333379E-28E7-4198-A8BC-91C4A20F739B}"/>
          </ac:spMkLst>
        </pc:spChg>
        <pc:spChg chg="add mod">
          <ac:chgData name="Rohit J Kate" userId="6acfeb0a-1742-4fee-9ad0-3462b52b7fdf" providerId="ADAL" clId="{F89261ED-57E8-45A5-841D-61A2E665CAD6}" dt="2021-11-18T04:14:31.829" v="1655" actId="1076"/>
          <ac:spMkLst>
            <pc:docMk/>
            <pc:sldMk cId="294529711" sldId="408"/>
            <ac:spMk id="18" creationId="{9915BFEE-C5FE-417C-94FD-765D2C26E466}"/>
          </ac:spMkLst>
        </pc:spChg>
        <pc:spChg chg="add mod">
          <ac:chgData name="Rohit J Kate" userId="6acfeb0a-1742-4fee-9ad0-3462b52b7fdf" providerId="ADAL" clId="{F89261ED-57E8-45A5-841D-61A2E665CAD6}" dt="2021-11-18T04:14:29.299" v="1654" actId="14100"/>
          <ac:spMkLst>
            <pc:docMk/>
            <pc:sldMk cId="294529711" sldId="408"/>
            <ac:spMk id="19" creationId="{9AF840F3-E219-4D94-85B8-203E9F4BCC74}"/>
          </ac:spMkLst>
        </pc:spChg>
        <pc:picChg chg="add mod">
          <ac:chgData name="Rohit J Kate" userId="6acfeb0a-1742-4fee-9ad0-3462b52b7fdf" providerId="ADAL" clId="{F89261ED-57E8-45A5-841D-61A2E665CAD6}" dt="2021-11-18T03:52:56.391" v="525" actId="1076"/>
          <ac:picMkLst>
            <pc:docMk/>
            <pc:sldMk cId="294529711" sldId="408"/>
            <ac:picMk id="5" creationId="{DB1174E9-EB53-46B2-935D-224D709279A3}"/>
          </ac:picMkLst>
        </pc:picChg>
        <pc:cxnChg chg="add">
          <ac:chgData name="Rohit J Kate" userId="6acfeb0a-1742-4fee-9ad0-3462b52b7fdf" providerId="ADAL" clId="{F89261ED-57E8-45A5-841D-61A2E665CAD6}" dt="2021-11-18T03:54:25.501" v="555" actId="11529"/>
          <ac:cxnSpMkLst>
            <pc:docMk/>
            <pc:sldMk cId="294529711" sldId="408"/>
            <ac:cxnSpMk id="9" creationId="{82A64493-135F-42DC-9E32-24DE45BFA84F}"/>
          </ac:cxnSpMkLst>
        </pc:cxnChg>
        <pc:cxnChg chg="add">
          <ac:chgData name="Rohit J Kate" userId="6acfeb0a-1742-4fee-9ad0-3462b52b7fdf" providerId="ADAL" clId="{F89261ED-57E8-45A5-841D-61A2E665CAD6}" dt="2021-11-18T03:55:09.841" v="582" actId="11529"/>
          <ac:cxnSpMkLst>
            <pc:docMk/>
            <pc:sldMk cId="294529711" sldId="408"/>
            <ac:cxnSpMk id="13" creationId="{D8BE7628-1A41-458A-BE98-737BFF20B6B3}"/>
          </ac:cxnSpMkLst>
        </pc:cxnChg>
      </pc:sldChg>
      <pc:sldChg chg="modSp new mod">
        <pc:chgData name="Rohit J Kate" userId="6acfeb0a-1742-4fee-9ad0-3462b52b7fdf" providerId="ADAL" clId="{F89261ED-57E8-45A5-841D-61A2E665CAD6}" dt="2021-11-18T05:19:56.473" v="2966" actId="20577"/>
        <pc:sldMkLst>
          <pc:docMk/>
          <pc:sldMk cId="1179477415" sldId="409"/>
        </pc:sldMkLst>
        <pc:spChg chg="mod">
          <ac:chgData name="Rohit J Kate" userId="6acfeb0a-1742-4fee-9ad0-3462b52b7fdf" providerId="ADAL" clId="{F89261ED-57E8-45A5-841D-61A2E665CAD6}" dt="2021-11-18T03:59:30.365" v="626" actId="20577"/>
          <ac:spMkLst>
            <pc:docMk/>
            <pc:sldMk cId="1179477415" sldId="409"/>
            <ac:spMk id="2" creationId="{090120F9-BE7D-4F4C-B6CA-15116CFFAAB0}"/>
          </ac:spMkLst>
        </pc:spChg>
        <pc:spChg chg="mod">
          <ac:chgData name="Rohit J Kate" userId="6acfeb0a-1742-4fee-9ad0-3462b52b7fdf" providerId="ADAL" clId="{F89261ED-57E8-45A5-841D-61A2E665CAD6}" dt="2021-11-18T05:19:56.473" v="2966" actId="20577"/>
          <ac:spMkLst>
            <pc:docMk/>
            <pc:sldMk cId="1179477415" sldId="409"/>
            <ac:spMk id="3" creationId="{533EA929-318F-4B15-8F85-5D6CA628AB75}"/>
          </ac:spMkLst>
        </pc:spChg>
      </pc:sldChg>
      <pc:sldChg chg="del">
        <pc:chgData name="Rohit J Kate" userId="6acfeb0a-1742-4fee-9ad0-3462b52b7fdf" providerId="ADAL" clId="{F89261ED-57E8-45A5-841D-61A2E665CAD6}" dt="2021-11-18T03:19:58.604" v="9" actId="47"/>
        <pc:sldMkLst>
          <pc:docMk/>
          <pc:sldMk cId="4292865555" sldId="409"/>
        </pc:sldMkLst>
      </pc:sldChg>
      <pc:sldChg chg="addSp delSp modSp new mod">
        <pc:chgData name="Rohit J Kate" userId="6acfeb0a-1742-4fee-9ad0-3462b52b7fdf" providerId="ADAL" clId="{F89261ED-57E8-45A5-841D-61A2E665CAD6}" dt="2021-11-18T06:42:05.311" v="5710" actId="20577"/>
        <pc:sldMkLst>
          <pc:docMk/>
          <pc:sldMk cId="1227150551" sldId="410"/>
        </pc:sldMkLst>
        <pc:spChg chg="mod">
          <ac:chgData name="Rohit J Kate" userId="6acfeb0a-1742-4fee-9ad0-3462b52b7fdf" providerId="ADAL" clId="{F89261ED-57E8-45A5-841D-61A2E665CAD6}" dt="2021-11-18T06:42:05.311" v="5710" actId="20577"/>
          <ac:spMkLst>
            <pc:docMk/>
            <pc:sldMk cId="1227150551" sldId="410"/>
            <ac:spMk id="2" creationId="{647DD5E1-F1A5-443E-8747-1DD6443985DF}"/>
          </ac:spMkLst>
        </pc:spChg>
        <pc:spChg chg="mod">
          <ac:chgData name="Rohit J Kate" userId="6acfeb0a-1742-4fee-9ad0-3462b52b7fdf" providerId="ADAL" clId="{F89261ED-57E8-45A5-841D-61A2E665CAD6}" dt="2021-11-18T05:31:57.196" v="3376" actId="6549"/>
          <ac:spMkLst>
            <pc:docMk/>
            <pc:sldMk cId="1227150551" sldId="410"/>
            <ac:spMk id="3" creationId="{060D0CEA-A420-4103-B832-A88A4ADD15A4}"/>
          </ac:spMkLst>
        </pc:spChg>
        <pc:spChg chg="add mod">
          <ac:chgData name="Rohit J Kate" userId="6acfeb0a-1742-4fee-9ad0-3462b52b7fdf" providerId="ADAL" clId="{F89261ED-57E8-45A5-841D-61A2E665CAD6}" dt="2021-11-18T05:31:23.759" v="3364" actId="1035"/>
          <ac:spMkLst>
            <pc:docMk/>
            <pc:sldMk cId="1227150551" sldId="410"/>
            <ac:spMk id="6" creationId="{E6F83E57-A834-48EC-8936-85B76B8980FF}"/>
          </ac:spMkLst>
        </pc:spChg>
        <pc:spChg chg="add mod">
          <ac:chgData name="Rohit J Kate" userId="6acfeb0a-1742-4fee-9ad0-3462b52b7fdf" providerId="ADAL" clId="{F89261ED-57E8-45A5-841D-61A2E665CAD6}" dt="2021-11-18T05:31:23.759" v="3364" actId="1035"/>
          <ac:spMkLst>
            <pc:docMk/>
            <pc:sldMk cId="1227150551" sldId="410"/>
            <ac:spMk id="11" creationId="{1856F296-9CE4-41B5-98AB-F24D8E1BC5DA}"/>
          </ac:spMkLst>
        </pc:spChg>
        <pc:spChg chg="add mod">
          <ac:chgData name="Rohit J Kate" userId="6acfeb0a-1742-4fee-9ad0-3462b52b7fdf" providerId="ADAL" clId="{F89261ED-57E8-45A5-841D-61A2E665CAD6}" dt="2021-11-18T05:31:23.759" v="3364" actId="1035"/>
          <ac:spMkLst>
            <pc:docMk/>
            <pc:sldMk cId="1227150551" sldId="410"/>
            <ac:spMk id="12" creationId="{0C4EB979-36BB-4112-8EB4-ABA46A327B8D}"/>
          </ac:spMkLst>
        </pc:spChg>
        <pc:cxnChg chg="add mod">
          <ac:chgData name="Rohit J Kate" userId="6acfeb0a-1742-4fee-9ad0-3462b52b7fdf" providerId="ADAL" clId="{F89261ED-57E8-45A5-841D-61A2E665CAD6}" dt="2021-11-18T05:31:23.759" v="3364" actId="1035"/>
          <ac:cxnSpMkLst>
            <pc:docMk/>
            <pc:sldMk cId="1227150551" sldId="410"/>
            <ac:cxnSpMk id="8" creationId="{DDB45C87-D1DD-409A-9FA2-CC6D45AD8FC3}"/>
          </ac:cxnSpMkLst>
        </pc:cxnChg>
        <pc:cxnChg chg="add mod">
          <ac:chgData name="Rohit J Kate" userId="6acfeb0a-1742-4fee-9ad0-3462b52b7fdf" providerId="ADAL" clId="{F89261ED-57E8-45A5-841D-61A2E665CAD6}" dt="2021-11-18T05:31:23.759" v="3364" actId="1035"/>
          <ac:cxnSpMkLst>
            <pc:docMk/>
            <pc:sldMk cId="1227150551" sldId="410"/>
            <ac:cxnSpMk id="9" creationId="{78FD3F20-699F-4344-B865-1255116786C0}"/>
          </ac:cxnSpMkLst>
        </pc:cxnChg>
        <pc:cxnChg chg="add del mod">
          <ac:chgData name="Rohit J Kate" userId="6acfeb0a-1742-4fee-9ad0-3462b52b7fdf" providerId="ADAL" clId="{F89261ED-57E8-45A5-841D-61A2E665CAD6}" dt="2021-11-18T05:29:20.352" v="3116"/>
          <ac:cxnSpMkLst>
            <pc:docMk/>
            <pc:sldMk cId="1227150551" sldId="410"/>
            <ac:cxnSpMk id="10" creationId="{900EA2F1-5EDD-42B6-8676-C7A55E28A9C6}"/>
          </ac:cxnSpMkLst>
        </pc:cxnChg>
      </pc:sldChg>
      <pc:sldChg chg="del">
        <pc:chgData name="Rohit J Kate" userId="6acfeb0a-1742-4fee-9ad0-3462b52b7fdf" providerId="ADAL" clId="{F89261ED-57E8-45A5-841D-61A2E665CAD6}" dt="2021-11-18T03:19:58.604" v="9" actId="47"/>
        <pc:sldMkLst>
          <pc:docMk/>
          <pc:sldMk cId="1241721801" sldId="410"/>
        </pc:sldMkLst>
      </pc:sldChg>
      <pc:sldChg chg="modSp new mod ord modAnim">
        <pc:chgData name="Rohit J Kate" userId="6acfeb0a-1742-4fee-9ad0-3462b52b7fdf" providerId="ADAL" clId="{F89261ED-57E8-45A5-841D-61A2E665CAD6}" dt="2021-11-18T05:26:08.092" v="2971" actId="20577"/>
        <pc:sldMkLst>
          <pc:docMk/>
          <pc:sldMk cId="236645062" sldId="411"/>
        </pc:sldMkLst>
        <pc:spChg chg="mod">
          <ac:chgData name="Rohit J Kate" userId="6acfeb0a-1742-4fee-9ad0-3462b52b7fdf" providerId="ADAL" clId="{F89261ED-57E8-45A5-841D-61A2E665CAD6}" dt="2021-11-18T04:17:58.878" v="1679" actId="20577"/>
          <ac:spMkLst>
            <pc:docMk/>
            <pc:sldMk cId="236645062" sldId="411"/>
            <ac:spMk id="2" creationId="{ECFF47E0-27E8-4FA8-9410-047C8D17E6D1}"/>
          </ac:spMkLst>
        </pc:spChg>
        <pc:spChg chg="mod">
          <ac:chgData name="Rohit J Kate" userId="6acfeb0a-1742-4fee-9ad0-3462b52b7fdf" providerId="ADAL" clId="{F89261ED-57E8-45A5-841D-61A2E665CAD6}" dt="2021-11-18T05:26:08.092" v="2971" actId="20577"/>
          <ac:spMkLst>
            <pc:docMk/>
            <pc:sldMk cId="236645062" sldId="411"/>
            <ac:spMk id="3" creationId="{941CC046-B11F-4B55-91FF-95E259398FED}"/>
          </ac:spMkLst>
        </pc:spChg>
      </pc:sldChg>
      <pc:sldChg chg="del">
        <pc:chgData name="Rohit J Kate" userId="6acfeb0a-1742-4fee-9ad0-3462b52b7fdf" providerId="ADAL" clId="{F89261ED-57E8-45A5-841D-61A2E665CAD6}" dt="2021-11-18T03:19:58.604" v="9" actId="47"/>
        <pc:sldMkLst>
          <pc:docMk/>
          <pc:sldMk cId="4073112643" sldId="411"/>
        </pc:sldMkLst>
      </pc:sldChg>
      <pc:sldChg chg="addSp delSp modSp new mod">
        <pc:chgData name="Rohit J Kate" userId="6acfeb0a-1742-4fee-9ad0-3462b52b7fdf" providerId="ADAL" clId="{F89261ED-57E8-45A5-841D-61A2E665CAD6}" dt="2021-11-18T06:40:50.004" v="5673" actId="1076"/>
        <pc:sldMkLst>
          <pc:docMk/>
          <pc:sldMk cId="1500683868" sldId="412"/>
        </pc:sldMkLst>
        <pc:spChg chg="mod">
          <ac:chgData name="Rohit J Kate" userId="6acfeb0a-1742-4fee-9ad0-3462b52b7fdf" providerId="ADAL" clId="{F89261ED-57E8-45A5-841D-61A2E665CAD6}" dt="2021-11-18T05:07:41.273" v="2474" actId="20577"/>
          <ac:spMkLst>
            <pc:docMk/>
            <pc:sldMk cId="1500683868" sldId="412"/>
            <ac:spMk id="2" creationId="{20188A8D-6B98-4F20-AF64-A206118F09E9}"/>
          </ac:spMkLst>
        </pc:spChg>
        <pc:spChg chg="add del mod">
          <ac:chgData name="Rohit J Kate" userId="6acfeb0a-1742-4fee-9ad0-3462b52b7fdf" providerId="ADAL" clId="{F89261ED-57E8-45A5-841D-61A2E665CAD6}" dt="2021-11-18T05:18:55.573" v="2955" actId="20577"/>
          <ac:spMkLst>
            <pc:docMk/>
            <pc:sldMk cId="1500683868" sldId="412"/>
            <ac:spMk id="3" creationId="{5DAE26A7-C6D8-45EE-A9D1-E83E670522DB}"/>
          </ac:spMkLst>
        </pc:spChg>
        <pc:spChg chg="add del">
          <ac:chgData name="Rohit J Kate" userId="6acfeb0a-1742-4fee-9ad0-3462b52b7fdf" providerId="ADAL" clId="{F89261ED-57E8-45A5-841D-61A2E665CAD6}" dt="2021-11-18T05:17:41.393" v="2920" actId="22"/>
          <ac:spMkLst>
            <pc:docMk/>
            <pc:sldMk cId="1500683868" sldId="412"/>
            <ac:spMk id="9" creationId="{FEE72467-63DA-4D81-A6FE-D029DAF9E979}"/>
          </ac:spMkLst>
        </pc:spChg>
        <pc:spChg chg="add mod">
          <ac:chgData name="Rohit J Kate" userId="6acfeb0a-1742-4fee-9ad0-3462b52b7fdf" providerId="ADAL" clId="{F89261ED-57E8-45A5-841D-61A2E665CAD6}" dt="2021-11-18T06:40:50.004" v="5673" actId="1076"/>
          <ac:spMkLst>
            <pc:docMk/>
            <pc:sldMk cId="1500683868" sldId="412"/>
            <ac:spMk id="11" creationId="{63E71B4B-C1D3-4C53-9131-72E68B188D8A}"/>
          </ac:spMkLst>
        </pc:spChg>
        <pc:graphicFrameChg chg="add del mod">
          <ac:chgData name="Rohit J Kate" userId="6acfeb0a-1742-4fee-9ad0-3462b52b7fdf" providerId="ADAL" clId="{F89261ED-57E8-45A5-841D-61A2E665CAD6}" dt="2021-11-18T05:11:25.243" v="2489"/>
          <ac:graphicFrameMkLst>
            <pc:docMk/>
            <pc:sldMk cId="1500683868" sldId="412"/>
            <ac:graphicFrameMk id="7" creationId="{9B4D6EB8-5031-4AF5-8E61-8F1D342047BA}"/>
          </ac:graphicFrameMkLst>
        </pc:graphicFrameChg>
        <pc:graphicFrameChg chg="add mod">
          <ac:chgData name="Rohit J Kate" userId="6acfeb0a-1742-4fee-9ad0-3462b52b7fdf" providerId="ADAL" clId="{F89261ED-57E8-45A5-841D-61A2E665CAD6}" dt="2021-11-18T05:17:51.963" v="2922" actId="1076"/>
          <ac:graphicFrameMkLst>
            <pc:docMk/>
            <pc:sldMk cId="1500683868" sldId="412"/>
            <ac:graphicFrameMk id="10" creationId="{EF1F0CA4-C1A1-46A8-8945-AFD662140203}"/>
          </ac:graphicFrameMkLst>
        </pc:graphicFrameChg>
        <pc:picChg chg="add del mod">
          <ac:chgData name="Rohit J Kate" userId="6acfeb0a-1742-4fee-9ad0-3462b52b7fdf" providerId="ADAL" clId="{F89261ED-57E8-45A5-841D-61A2E665CAD6}" dt="2021-11-18T05:08:46.436" v="2483"/>
          <ac:picMkLst>
            <pc:docMk/>
            <pc:sldMk cId="1500683868" sldId="412"/>
            <ac:picMk id="6" creationId="{545658B0-E111-4522-95DE-3CF43C1CF4A8}"/>
          </ac:picMkLst>
        </pc:picChg>
      </pc:sldChg>
      <pc:sldChg chg="del">
        <pc:chgData name="Rohit J Kate" userId="6acfeb0a-1742-4fee-9ad0-3462b52b7fdf" providerId="ADAL" clId="{F89261ED-57E8-45A5-841D-61A2E665CAD6}" dt="2021-11-18T03:19:58.604" v="9" actId="47"/>
        <pc:sldMkLst>
          <pc:docMk/>
          <pc:sldMk cId="2623787286" sldId="412"/>
        </pc:sldMkLst>
      </pc:sldChg>
      <pc:sldChg chg="del">
        <pc:chgData name="Rohit J Kate" userId="6acfeb0a-1742-4fee-9ad0-3462b52b7fdf" providerId="ADAL" clId="{F89261ED-57E8-45A5-841D-61A2E665CAD6}" dt="2021-11-18T03:19:58.604" v="9" actId="47"/>
        <pc:sldMkLst>
          <pc:docMk/>
          <pc:sldMk cId="368395328" sldId="413"/>
        </pc:sldMkLst>
      </pc:sldChg>
      <pc:sldChg chg="modSp new mod">
        <pc:chgData name="Rohit J Kate" userId="6acfeb0a-1742-4fee-9ad0-3462b52b7fdf" providerId="ADAL" clId="{F89261ED-57E8-45A5-841D-61A2E665CAD6}" dt="2021-11-18T08:01:32.138" v="9991" actId="20577"/>
        <pc:sldMkLst>
          <pc:docMk/>
          <pc:sldMk cId="697604791" sldId="413"/>
        </pc:sldMkLst>
        <pc:spChg chg="mod">
          <ac:chgData name="Rohit J Kate" userId="6acfeb0a-1742-4fee-9ad0-3462b52b7fdf" providerId="ADAL" clId="{F89261ED-57E8-45A5-841D-61A2E665CAD6}" dt="2021-11-18T05:32:07.040" v="3378"/>
          <ac:spMkLst>
            <pc:docMk/>
            <pc:sldMk cId="697604791" sldId="413"/>
            <ac:spMk id="2" creationId="{FED72778-8F36-4BE5-91CC-0E79B83CA5C8}"/>
          </ac:spMkLst>
        </pc:spChg>
        <pc:spChg chg="mod">
          <ac:chgData name="Rohit J Kate" userId="6acfeb0a-1742-4fee-9ad0-3462b52b7fdf" providerId="ADAL" clId="{F89261ED-57E8-45A5-841D-61A2E665CAD6}" dt="2021-11-18T08:01:32.138" v="9991" actId="20577"/>
          <ac:spMkLst>
            <pc:docMk/>
            <pc:sldMk cId="697604791" sldId="413"/>
            <ac:spMk id="3" creationId="{07EC21B0-F3FE-4F07-B7E4-E296B2F23836}"/>
          </ac:spMkLst>
        </pc:spChg>
      </pc:sldChg>
      <pc:sldChg chg="del">
        <pc:chgData name="Rohit J Kate" userId="6acfeb0a-1742-4fee-9ad0-3462b52b7fdf" providerId="ADAL" clId="{F89261ED-57E8-45A5-841D-61A2E665CAD6}" dt="2021-11-18T03:19:58.604" v="9" actId="47"/>
        <pc:sldMkLst>
          <pc:docMk/>
          <pc:sldMk cId="2784130162" sldId="414"/>
        </pc:sldMkLst>
      </pc:sldChg>
      <pc:sldChg chg="addSp delSp modSp new mod modAnim">
        <pc:chgData name="Rohit J Kate" userId="6acfeb0a-1742-4fee-9ad0-3462b52b7fdf" providerId="ADAL" clId="{F89261ED-57E8-45A5-841D-61A2E665CAD6}" dt="2021-11-18T08:03:35.226" v="10035" actId="313"/>
        <pc:sldMkLst>
          <pc:docMk/>
          <pc:sldMk cId="3042405859" sldId="414"/>
        </pc:sldMkLst>
        <pc:spChg chg="mod">
          <ac:chgData name="Rohit J Kate" userId="6acfeb0a-1742-4fee-9ad0-3462b52b7fdf" providerId="ADAL" clId="{F89261ED-57E8-45A5-841D-61A2E665CAD6}" dt="2021-11-18T05:42:28.081" v="3868"/>
          <ac:spMkLst>
            <pc:docMk/>
            <pc:sldMk cId="3042405859" sldId="414"/>
            <ac:spMk id="2" creationId="{8DCDE389-F20D-4DD3-9735-58151F96A8D9}"/>
          </ac:spMkLst>
        </pc:spChg>
        <pc:spChg chg="del">
          <ac:chgData name="Rohit J Kate" userId="6acfeb0a-1742-4fee-9ad0-3462b52b7fdf" providerId="ADAL" clId="{F89261ED-57E8-45A5-841D-61A2E665CAD6}" dt="2021-11-18T05:44:04.315" v="3869" actId="478"/>
          <ac:spMkLst>
            <pc:docMk/>
            <pc:sldMk cId="3042405859" sldId="414"/>
            <ac:spMk id="3" creationId="{E71D7A06-C1D1-423E-AE63-EA51CF3566FD}"/>
          </ac:spMkLst>
        </pc:spChg>
        <pc:spChg chg="add mod">
          <ac:chgData name="Rohit J Kate" userId="6acfeb0a-1742-4fee-9ad0-3462b52b7fdf" providerId="ADAL" clId="{F89261ED-57E8-45A5-841D-61A2E665CAD6}" dt="2021-11-18T08:01:42.859" v="9992" actId="14100"/>
          <ac:spMkLst>
            <pc:docMk/>
            <pc:sldMk cId="3042405859" sldId="414"/>
            <ac:spMk id="5" creationId="{E11A60CF-1355-4958-BF91-0C0BCE87B03B}"/>
          </ac:spMkLst>
        </pc:spChg>
        <pc:spChg chg="add mod">
          <ac:chgData name="Rohit J Kate" userId="6acfeb0a-1742-4fee-9ad0-3462b52b7fdf" providerId="ADAL" clId="{F89261ED-57E8-45A5-841D-61A2E665CAD6}" dt="2021-11-18T08:02:02.355" v="10000" actId="14100"/>
          <ac:spMkLst>
            <pc:docMk/>
            <pc:sldMk cId="3042405859" sldId="414"/>
            <ac:spMk id="6" creationId="{7AD7732A-4EF8-44E6-8AF6-E582FC54752B}"/>
          </ac:spMkLst>
        </pc:spChg>
        <pc:spChg chg="add mod">
          <ac:chgData name="Rohit J Kate" userId="6acfeb0a-1742-4fee-9ad0-3462b52b7fdf" providerId="ADAL" clId="{F89261ED-57E8-45A5-841D-61A2E665CAD6}" dt="2021-11-18T08:03:35.226" v="10035" actId="313"/>
          <ac:spMkLst>
            <pc:docMk/>
            <pc:sldMk cId="3042405859" sldId="414"/>
            <ac:spMk id="30" creationId="{63DD1770-2F29-4FC1-A45F-CC796DA509A8}"/>
          </ac:spMkLst>
        </pc:spChg>
        <pc:spChg chg="add mod">
          <ac:chgData name="Rohit J Kate" userId="6acfeb0a-1742-4fee-9ad0-3462b52b7fdf" providerId="ADAL" clId="{F89261ED-57E8-45A5-841D-61A2E665CAD6}" dt="2021-11-18T05:53:40.494" v="4164" actId="20577"/>
          <ac:spMkLst>
            <pc:docMk/>
            <pc:sldMk cId="3042405859" sldId="414"/>
            <ac:spMk id="31" creationId="{1B4677AB-377B-4B3C-AFA7-8F410524235C}"/>
          </ac:spMkLst>
        </pc:spChg>
        <pc:spChg chg="add mod">
          <ac:chgData name="Rohit J Kate" userId="6acfeb0a-1742-4fee-9ad0-3462b52b7fdf" providerId="ADAL" clId="{F89261ED-57E8-45A5-841D-61A2E665CAD6}" dt="2021-11-18T05:55:02.814" v="4185" actId="20577"/>
          <ac:spMkLst>
            <pc:docMk/>
            <pc:sldMk cId="3042405859" sldId="414"/>
            <ac:spMk id="32" creationId="{39BB9606-D862-45CE-9B66-C586A2F6385C}"/>
          </ac:spMkLst>
        </pc:spChg>
        <pc:spChg chg="add mod">
          <ac:chgData name="Rohit J Kate" userId="6acfeb0a-1742-4fee-9ad0-3462b52b7fdf" providerId="ADAL" clId="{F89261ED-57E8-45A5-841D-61A2E665CAD6}" dt="2021-11-18T05:52:44.789" v="4118" actId="1076"/>
          <ac:spMkLst>
            <pc:docMk/>
            <pc:sldMk cId="3042405859" sldId="414"/>
            <ac:spMk id="33" creationId="{8EBD20CF-894B-4BB7-B62D-48A3BA0B577B}"/>
          </ac:spMkLst>
        </pc:spChg>
        <pc:spChg chg="add mod">
          <ac:chgData name="Rohit J Kate" userId="6acfeb0a-1742-4fee-9ad0-3462b52b7fdf" providerId="ADAL" clId="{F89261ED-57E8-45A5-841D-61A2E665CAD6}" dt="2021-11-18T05:52:54.958" v="4121" actId="1076"/>
          <ac:spMkLst>
            <pc:docMk/>
            <pc:sldMk cId="3042405859" sldId="414"/>
            <ac:spMk id="36" creationId="{1DFF8E51-C757-4EC3-96C1-DB4B2CE39D56}"/>
          </ac:spMkLst>
        </pc:spChg>
        <pc:cxnChg chg="add mod">
          <ac:chgData name="Rohit J Kate" userId="6acfeb0a-1742-4fee-9ad0-3462b52b7fdf" providerId="ADAL" clId="{F89261ED-57E8-45A5-841D-61A2E665CAD6}" dt="2021-11-18T05:52:23.512" v="4111" actId="1036"/>
          <ac:cxnSpMkLst>
            <pc:docMk/>
            <pc:sldMk cId="3042405859" sldId="414"/>
            <ac:cxnSpMk id="8" creationId="{E4B2417C-C9EF-431B-A85E-D32CF292A907}"/>
          </ac:cxnSpMkLst>
        </pc:cxnChg>
        <pc:cxnChg chg="add mod">
          <ac:chgData name="Rohit J Kate" userId="6acfeb0a-1742-4fee-9ad0-3462b52b7fdf" providerId="ADAL" clId="{F89261ED-57E8-45A5-841D-61A2E665CAD6}" dt="2021-11-18T05:52:23.512" v="4111" actId="1036"/>
          <ac:cxnSpMkLst>
            <pc:docMk/>
            <pc:sldMk cId="3042405859" sldId="414"/>
            <ac:cxnSpMk id="11" creationId="{05F0E682-CAFF-4C76-BEFC-2C9243AF7F1E}"/>
          </ac:cxnSpMkLst>
        </pc:cxnChg>
        <pc:cxnChg chg="add mod">
          <ac:chgData name="Rohit J Kate" userId="6acfeb0a-1742-4fee-9ad0-3462b52b7fdf" providerId="ADAL" clId="{F89261ED-57E8-45A5-841D-61A2E665CAD6}" dt="2021-11-18T05:52:23.512" v="4111" actId="1036"/>
          <ac:cxnSpMkLst>
            <pc:docMk/>
            <pc:sldMk cId="3042405859" sldId="414"/>
            <ac:cxnSpMk id="12" creationId="{38F56834-DA65-4C7D-8074-BE15357CCD2A}"/>
          </ac:cxnSpMkLst>
        </pc:cxnChg>
        <pc:cxnChg chg="add mod">
          <ac:chgData name="Rohit J Kate" userId="6acfeb0a-1742-4fee-9ad0-3462b52b7fdf" providerId="ADAL" clId="{F89261ED-57E8-45A5-841D-61A2E665CAD6}" dt="2021-11-18T05:52:23.512" v="4111" actId="1036"/>
          <ac:cxnSpMkLst>
            <pc:docMk/>
            <pc:sldMk cId="3042405859" sldId="414"/>
            <ac:cxnSpMk id="13" creationId="{31858207-6BDF-4361-B17B-6462252A034B}"/>
          </ac:cxnSpMkLst>
        </pc:cxnChg>
        <pc:cxnChg chg="add mod">
          <ac:chgData name="Rohit J Kate" userId="6acfeb0a-1742-4fee-9ad0-3462b52b7fdf" providerId="ADAL" clId="{F89261ED-57E8-45A5-841D-61A2E665CAD6}" dt="2021-11-18T05:52:23.512" v="4111" actId="1036"/>
          <ac:cxnSpMkLst>
            <pc:docMk/>
            <pc:sldMk cId="3042405859" sldId="414"/>
            <ac:cxnSpMk id="14" creationId="{56177AF4-3859-41DF-A045-27047EF28D34}"/>
          </ac:cxnSpMkLst>
        </pc:cxnChg>
        <pc:cxnChg chg="add mod">
          <ac:chgData name="Rohit J Kate" userId="6acfeb0a-1742-4fee-9ad0-3462b52b7fdf" providerId="ADAL" clId="{F89261ED-57E8-45A5-841D-61A2E665CAD6}" dt="2021-11-18T05:52:23.512" v="4111" actId="1036"/>
          <ac:cxnSpMkLst>
            <pc:docMk/>
            <pc:sldMk cId="3042405859" sldId="414"/>
            <ac:cxnSpMk id="15" creationId="{771051AF-7E1E-4290-B418-EBBA12A82D3F}"/>
          </ac:cxnSpMkLst>
        </pc:cxnChg>
        <pc:cxnChg chg="add mod">
          <ac:chgData name="Rohit J Kate" userId="6acfeb0a-1742-4fee-9ad0-3462b52b7fdf" providerId="ADAL" clId="{F89261ED-57E8-45A5-841D-61A2E665CAD6}" dt="2021-11-18T05:52:23.512" v="4111" actId="1036"/>
          <ac:cxnSpMkLst>
            <pc:docMk/>
            <pc:sldMk cId="3042405859" sldId="414"/>
            <ac:cxnSpMk id="16" creationId="{EBA8F69E-6078-487C-A576-63D73DFEC951}"/>
          </ac:cxnSpMkLst>
        </pc:cxnChg>
        <pc:cxnChg chg="add mod">
          <ac:chgData name="Rohit J Kate" userId="6acfeb0a-1742-4fee-9ad0-3462b52b7fdf" providerId="ADAL" clId="{F89261ED-57E8-45A5-841D-61A2E665CAD6}" dt="2021-11-18T05:52:23.512" v="4111" actId="1036"/>
          <ac:cxnSpMkLst>
            <pc:docMk/>
            <pc:sldMk cId="3042405859" sldId="414"/>
            <ac:cxnSpMk id="17" creationId="{6163178E-5536-4957-9397-52245AA6D884}"/>
          </ac:cxnSpMkLst>
        </pc:cxnChg>
        <pc:cxnChg chg="add mod">
          <ac:chgData name="Rohit J Kate" userId="6acfeb0a-1742-4fee-9ad0-3462b52b7fdf" providerId="ADAL" clId="{F89261ED-57E8-45A5-841D-61A2E665CAD6}" dt="2021-11-18T05:52:23.512" v="4111" actId="1036"/>
          <ac:cxnSpMkLst>
            <pc:docMk/>
            <pc:sldMk cId="3042405859" sldId="414"/>
            <ac:cxnSpMk id="18" creationId="{64CF639E-E219-4BB9-B429-9240EF321F34}"/>
          </ac:cxnSpMkLst>
        </pc:cxnChg>
        <pc:cxnChg chg="add mod">
          <ac:chgData name="Rohit J Kate" userId="6acfeb0a-1742-4fee-9ad0-3462b52b7fdf" providerId="ADAL" clId="{F89261ED-57E8-45A5-841D-61A2E665CAD6}" dt="2021-11-18T05:52:23.512" v="4111" actId="1036"/>
          <ac:cxnSpMkLst>
            <pc:docMk/>
            <pc:sldMk cId="3042405859" sldId="414"/>
            <ac:cxnSpMk id="19" creationId="{A9C5BD26-5140-45C7-93BA-4C941BF541DF}"/>
          </ac:cxnSpMkLst>
        </pc:cxnChg>
        <pc:cxnChg chg="add mod">
          <ac:chgData name="Rohit J Kate" userId="6acfeb0a-1742-4fee-9ad0-3462b52b7fdf" providerId="ADAL" clId="{F89261ED-57E8-45A5-841D-61A2E665CAD6}" dt="2021-11-18T05:52:23.512" v="4111" actId="1036"/>
          <ac:cxnSpMkLst>
            <pc:docMk/>
            <pc:sldMk cId="3042405859" sldId="414"/>
            <ac:cxnSpMk id="20" creationId="{3325EE4D-1989-4BAF-832E-C92A74105BA9}"/>
          </ac:cxnSpMkLst>
        </pc:cxnChg>
        <pc:cxnChg chg="add mod">
          <ac:chgData name="Rohit J Kate" userId="6acfeb0a-1742-4fee-9ad0-3462b52b7fdf" providerId="ADAL" clId="{F89261ED-57E8-45A5-841D-61A2E665CAD6}" dt="2021-11-18T05:52:23.512" v="4111" actId="1036"/>
          <ac:cxnSpMkLst>
            <pc:docMk/>
            <pc:sldMk cId="3042405859" sldId="414"/>
            <ac:cxnSpMk id="21" creationId="{5CA2E776-1C83-4FDB-A26C-9D327AE38B90}"/>
          </ac:cxnSpMkLst>
        </pc:cxnChg>
        <pc:cxnChg chg="add mod">
          <ac:chgData name="Rohit J Kate" userId="6acfeb0a-1742-4fee-9ad0-3462b52b7fdf" providerId="ADAL" clId="{F89261ED-57E8-45A5-841D-61A2E665CAD6}" dt="2021-11-18T05:52:23.512" v="4111" actId="1036"/>
          <ac:cxnSpMkLst>
            <pc:docMk/>
            <pc:sldMk cId="3042405859" sldId="414"/>
            <ac:cxnSpMk id="22" creationId="{B6ECEE46-62A2-4DD7-8389-BF496A439538}"/>
          </ac:cxnSpMkLst>
        </pc:cxnChg>
        <pc:cxnChg chg="add mod">
          <ac:chgData name="Rohit J Kate" userId="6acfeb0a-1742-4fee-9ad0-3462b52b7fdf" providerId="ADAL" clId="{F89261ED-57E8-45A5-841D-61A2E665CAD6}" dt="2021-11-18T05:52:23.512" v="4111" actId="1036"/>
          <ac:cxnSpMkLst>
            <pc:docMk/>
            <pc:sldMk cId="3042405859" sldId="414"/>
            <ac:cxnSpMk id="23" creationId="{FE1B445D-1C2B-4CC1-B961-EEF2E9CEB9B9}"/>
          </ac:cxnSpMkLst>
        </pc:cxnChg>
        <pc:cxnChg chg="add mod">
          <ac:chgData name="Rohit J Kate" userId="6acfeb0a-1742-4fee-9ad0-3462b52b7fdf" providerId="ADAL" clId="{F89261ED-57E8-45A5-841D-61A2E665CAD6}" dt="2021-11-18T05:52:23.512" v="4111" actId="1036"/>
          <ac:cxnSpMkLst>
            <pc:docMk/>
            <pc:sldMk cId="3042405859" sldId="414"/>
            <ac:cxnSpMk id="24" creationId="{332776D1-47CF-4561-8FFB-07B55B77543C}"/>
          </ac:cxnSpMkLst>
        </pc:cxnChg>
        <pc:cxnChg chg="add mod">
          <ac:chgData name="Rohit J Kate" userId="6acfeb0a-1742-4fee-9ad0-3462b52b7fdf" providerId="ADAL" clId="{F89261ED-57E8-45A5-841D-61A2E665CAD6}" dt="2021-11-18T05:52:23.512" v="4111" actId="1036"/>
          <ac:cxnSpMkLst>
            <pc:docMk/>
            <pc:sldMk cId="3042405859" sldId="414"/>
            <ac:cxnSpMk id="25" creationId="{800AB4A3-B39B-4DC5-BB58-064AFA3EC4CB}"/>
          </ac:cxnSpMkLst>
        </pc:cxnChg>
        <pc:cxnChg chg="add mod">
          <ac:chgData name="Rohit J Kate" userId="6acfeb0a-1742-4fee-9ad0-3462b52b7fdf" providerId="ADAL" clId="{F89261ED-57E8-45A5-841D-61A2E665CAD6}" dt="2021-11-18T05:54:08.838" v="4169" actId="1038"/>
          <ac:cxnSpMkLst>
            <pc:docMk/>
            <pc:sldMk cId="3042405859" sldId="414"/>
            <ac:cxnSpMk id="26" creationId="{1BEE3ED1-9380-45CB-8D21-70540FB12EF2}"/>
          </ac:cxnSpMkLst>
        </pc:cxnChg>
        <pc:cxnChg chg="add mod">
          <ac:chgData name="Rohit J Kate" userId="6acfeb0a-1742-4fee-9ad0-3462b52b7fdf" providerId="ADAL" clId="{F89261ED-57E8-45A5-841D-61A2E665CAD6}" dt="2021-11-18T05:54:08.838" v="4169" actId="1038"/>
          <ac:cxnSpMkLst>
            <pc:docMk/>
            <pc:sldMk cId="3042405859" sldId="414"/>
            <ac:cxnSpMk id="27" creationId="{7353B97A-FA0A-4F53-B11D-49B018ED72EE}"/>
          </ac:cxnSpMkLst>
        </pc:cxnChg>
        <pc:cxnChg chg="add mod">
          <ac:chgData name="Rohit J Kate" userId="6acfeb0a-1742-4fee-9ad0-3462b52b7fdf" providerId="ADAL" clId="{F89261ED-57E8-45A5-841D-61A2E665CAD6}" dt="2021-11-18T05:54:08.838" v="4169" actId="1038"/>
          <ac:cxnSpMkLst>
            <pc:docMk/>
            <pc:sldMk cId="3042405859" sldId="414"/>
            <ac:cxnSpMk id="28" creationId="{409BD649-DAE8-4B95-B936-C50377009ED0}"/>
          </ac:cxnSpMkLst>
        </pc:cxnChg>
        <pc:cxnChg chg="add mod">
          <ac:chgData name="Rohit J Kate" userId="6acfeb0a-1742-4fee-9ad0-3462b52b7fdf" providerId="ADAL" clId="{F89261ED-57E8-45A5-841D-61A2E665CAD6}" dt="2021-11-18T08:02:12.009" v="10009" actId="1038"/>
          <ac:cxnSpMkLst>
            <pc:docMk/>
            <pc:sldMk cId="3042405859" sldId="414"/>
            <ac:cxnSpMk id="29" creationId="{75B28603-F8C1-41FB-AE2E-9974E13CDDD1}"/>
          </ac:cxnSpMkLst>
        </pc:cxnChg>
        <pc:cxnChg chg="add mod">
          <ac:chgData name="Rohit J Kate" userId="6acfeb0a-1742-4fee-9ad0-3462b52b7fdf" providerId="ADAL" clId="{F89261ED-57E8-45A5-841D-61A2E665CAD6}" dt="2021-11-18T05:52:48.399" v="4119" actId="1076"/>
          <ac:cxnSpMkLst>
            <pc:docMk/>
            <pc:sldMk cId="3042405859" sldId="414"/>
            <ac:cxnSpMk id="34" creationId="{3D8AFD05-BA41-44C2-B393-05CB4354D351}"/>
          </ac:cxnSpMkLst>
        </pc:cxnChg>
        <pc:cxnChg chg="add mod">
          <ac:chgData name="Rohit J Kate" userId="6acfeb0a-1742-4fee-9ad0-3462b52b7fdf" providerId="ADAL" clId="{F89261ED-57E8-45A5-841D-61A2E665CAD6}" dt="2021-11-18T05:52:29.848" v="4112" actId="1076"/>
          <ac:cxnSpMkLst>
            <pc:docMk/>
            <pc:sldMk cId="3042405859" sldId="414"/>
            <ac:cxnSpMk id="35" creationId="{0745F7B9-F9AB-4B08-95B7-9318A81B5558}"/>
          </ac:cxnSpMkLst>
        </pc:cxnChg>
        <pc:cxnChg chg="add mod">
          <ac:chgData name="Rohit J Kate" userId="6acfeb0a-1742-4fee-9ad0-3462b52b7fdf" providerId="ADAL" clId="{F89261ED-57E8-45A5-841D-61A2E665CAD6}" dt="2021-11-18T05:54:28.566" v="4183" actId="14100"/>
          <ac:cxnSpMkLst>
            <pc:docMk/>
            <pc:sldMk cId="3042405859" sldId="414"/>
            <ac:cxnSpMk id="37" creationId="{E34E811F-B68D-49AB-86DC-D429222639BC}"/>
          </ac:cxnSpMkLst>
        </pc:cxnChg>
        <pc:cxnChg chg="add mod">
          <ac:chgData name="Rohit J Kate" userId="6acfeb0a-1742-4fee-9ad0-3462b52b7fdf" providerId="ADAL" clId="{F89261ED-57E8-45A5-841D-61A2E665CAD6}" dt="2021-11-18T08:02:08.403" v="10007" actId="1038"/>
          <ac:cxnSpMkLst>
            <pc:docMk/>
            <pc:sldMk cId="3042405859" sldId="414"/>
            <ac:cxnSpMk id="40" creationId="{ECAA2807-2CDB-4334-91B9-0BD17A9C88AE}"/>
          </ac:cxnSpMkLst>
        </pc:cxnChg>
        <pc:cxnChg chg="add mod">
          <ac:chgData name="Rohit J Kate" userId="6acfeb0a-1742-4fee-9ad0-3462b52b7fdf" providerId="ADAL" clId="{F89261ED-57E8-45A5-841D-61A2E665CAD6}" dt="2021-11-18T08:02:58.809" v="10027" actId="1035"/>
          <ac:cxnSpMkLst>
            <pc:docMk/>
            <pc:sldMk cId="3042405859" sldId="414"/>
            <ac:cxnSpMk id="41" creationId="{29BDB9A1-54FE-487C-A508-752BA6836C17}"/>
          </ac:cxnSpMkLst>
        </pc:cxnChg>
      </pc:sldChg>
      <pc:sldChg chg="del">
        <pc:chgData name="Rohit J Kate" userId="6acfeb0a-1742-4fee-9ad0-3462b52b7fdf" providerId="ADAL" clId="{F89261ED-57E8-45A5-841D-61A2E665CAD6}" dt="2021-11-18T03:19:58.604" v="9" actId="47"/>
        <pc:sldMkLst>
          <pc:docMk/>
          <pc:sldMk cId="1429288193" sldId="415"/>
        </pc:sldMkLst>
      </pc:sldChg>
      <pc:sldChg chg="modSp new mod ord">
        <pc:chgData name="Rohit J Kate" userId="6acfeb0a-1742-4fee-9ad0-3462b52b7fdf" providerId="ADAL" clId="{F89261ED-57E8-45A5-841D-61A2E665CAD6}" dt="2021-11-18T06:47:47.378" v="6133" actId="20577"/>
        <pc:sldMkLst>
          <pc:docMk/>
          <pc:sldMk cId="3507845776" sldId="415"/>
        </pc:sldMkLst>
        <pc:spChg chg="mod">
          <ac:chgData name="Rohit J Kate" userId="6acfeb0a-1742-4fee-9ad0-3462b52b7fdf" providerId="ADAL" clId="{F89261ED-57E8-45A5-841D-61A2E665CAD6}" dt="2021-11-18T06:41:44.758" v="5700" actId="20577"/>
          <ac:spMkLst>
            <pc:docMk/>
            <pc:sldMk cId="3507845776" sldId="415"/>
            <ac:spMk id="2" creationId="{2894D405-D499-4F1C-B080-6A689F786870}"/>
          </ac:spMkLst>
        </pc:spChg>
        <pc:spChg chg="mod">
          <ac:chgData name="Rohit J Kate" userId="6acfeb0a-1742-4fee-9ad0-3462b52b7fdf" providerId="ADAL" clId="{F89261ED-57E8-45A5-841D-61A2E665CAD6}" dt="2021-11-18T06:47:47.378" v="6133" actId="20577"/>
          <ac:spMkLst>
            <pc:docMk/>
            <pc:sldMk cId="3507845776" sldId="415"/>
            <ac:spMk id="3" creationId="{00D6975F-10CE-4CB5-98AE-B0C6D2D5306E}"/>
          </ac:spMkLst>
        </pc:spChg>
      </pc:sldChg>
      <pc:sldChg chg="addSp delSp modSp new mod modAnim">
        <pc:chgData name="Rohit J Kate" userId="6acfeb0a-1742-4fee-9ad0-3462b52b7fdf" providerId="ADAL" clId="{F89261ED-57E8-45A5-841D-61A2E665CAD6}" dt="2021-11-18T08:03:31.661" v="10033" actId="313"/>
        <pc:sldMkLst>
          <pc:docMk/>
          <pc:sldMk cId="1510296641" sldId="416"/>
        </pc:sldMkLst>
        <pc:spChg chg="mod">
          <ac:chgData name="Rohit J Kate" userId="6acfeb0a-1742-4fee-9ad0-3462b52b7fdf" providerId="ADAL" clId="{F89261ED-57E8-45A5-841D-61A2E665CAD6}" dt="2021-11-18T06:05:14.365" v="4912"/>
          <ac:spMkLst>
            <pc:docMk/>
            <pc:sldMk cId="1510296641" sldId="416"/>
            <ac:spMk id="2" creationId="{BF78D0C2-3622-410D-BEBC-ED174662246E}"/>
          </ac:spMkLst>
        </pc:spChg>
        <pc:spChg chg="add del">
          <ac:chgData name="Rohit J Kate" userId="6acfeb0a-1742-4fee-9ad0-3462b52b7fdf" providerId="ADAL" clId="{F89261ED-57E8-45A5-841D-61A2E665CAD6}" dt="2021-11-18T06:05:44.980" v="4915" actId="478"/>
          <ac:spMkLst>
            <pc:docMk/>
            <pc:sldMk cId="1510296641" sldId="416"/>
            <ac:spMk id="3" creationId="{57654BBA-FC33-44B2-B755-E00EAF13CB0A}"/>
          </ac:spMkLst>
        </pc:spChg>
        <pc:spChg chg="add del mod">
          <ac:chgData name="Rohit J Kate" userId="6acfeb0a-1742-4fee-9ad0-3462b52b7fdf" providerId="ADAL" clId="{F89261ED-57E8-45A5-841D-61A2E665CAD6}" dt="2021-11-18T08:03:17.661" v="10028" actId="478"/>
          <ac:spMkLst>
            <pc:docMk/>
            <pc:sldMk cId="1510296641" sldId="416"/>
            <ac:spMk id="5" creationId="{1DADFD7E-74A1-47A2-8592-88ECB72BD80F}"/>
          </ac:spMkLst>
        </pc:spChg>
        <pc:spChg chg="add del mod">
          <ac:chgData name="Rohit J Kate" userId="6acfeb0a-1742-4fee-9ad0-3462b52b7fdf" providerId="ADAL" clId="{F89261ED-57E8-45A5-841D-61A2E665CAD6}" dt="2021-11-18T06:38:21.249" v="5602" actId="478"/>
          <ac:spMkLst>
            <pc:docMk/>
            <pc:sldMk cId="1510296641" sldId="416"/>
            <ac:spMk id="6" creationId="{5CE5BE5F-064A-4A5A-A818-2197789819B5}"/>
          </ac:spMkLst>
        </pc:spChg>
        <pc:spChg chg="add mod">
          <ac:chgData name="Rohit J Kate" userId="6acfeb0a-1742-4fee-9ad0-3462b52b7fdf" providerId="ADAL" clId="{F89261ED-57E8-45A5-841D-61A2E665CAD6}" dt="2021-11-18T06:07:24.394" v="5005" actId="1076"/>
          <ac:spMkLst>
            <pc:docMk/>
            <pc:sldMk cId="1510296641" sldId="416"/>
            <ac:spMk id="27" creationId="{F8DCA640-2FBB-45E3-A1EF-3425327AEBFC}"/>
          </ac:spMkLst>
        </pc:spChg>
        <pc:spChg chg="add mod">
          <ac:chgData name="Rohit J Kate" userId="6acfeb0a-1742-4fee-9ad0-3462b52b7fdf" providerId="ADAL" clId="{F89261ED-57E8-45A5-841D-61A2E665CAD6}" dt="2021-11-18T06:06:01.995" v="4930" actId="1037"/>
          <ac:spMkLst>
            <pc:docMk/>
            <pc:sldMk cId="1510296641" sldId="416"/>
            <ac:spMk id="28" creationId="{F3D82145-C78C-444D-A989-55F9EF5B4A3E}"/>
          </ac:spMkLst>
        </pc:spChg>
        <pc:spChg chg="add mod">
          <ac:chgData name="Rohit J Kate" userId="6acfeb0a-1742-4fee-9ad0-3462b52b7fdf" providerId="ADAL" clId="{F89261ED-57E8-45A5-841D-61A2E665CAD6}" dt="2021-11-18T06:06:01.995" v="4930" actId="1037"/>
          <ac:spMkLst>
            <pc:docMk/>
            <pc:sldMk cId="1510296641" sldId="416"/>
            <ac:spMk id="29" creationId="{DFC36DB0-81E9-4EE7-9C78-B456E1EB5CF1}"/>
          </ac:spMkLst>
        </pc:spChg>
        <pc:spChg chg="add mod">
          <ac:chgData name="Rohit J Kate" userId="6acfeb0a-1742-4fee-9ad0-3462b52b7fdf" providerId="ADAL" clId="{F89261ED-57E8-45A5-841D-61A2E665CAD6}" dt="2021-11-18T06:08:58.020" v="5075" actId="1037"/>
          <ac:spMkLst>
            <pc:docMk/>
            <pc:sldMk cId="1510296641" sldId="416"/>
            <ac:spMk id="32" creationId="{AC616355-E538-4E47-B715-5D110FF44C9D}"/>
          </ac:spMkLst>
        </pc:spChg>
        <pc:spChg chg="add del mod">
          <ac:chgData name="Rohit J Kate" userId="6acfeb0a-1742-4fee-9ad0-3462b52b7fdf" providerId="ADAL" clId="{F89261ED-57E8-45A5-841D-61A2E665CAD6}" dt="2021-11-18T06:38:31.719" v="5604" actId="478"/>
          <ac:spMkLst>
            <pc:docMk/>
            <pc:sldMk cId="1510296641" sldId="416"/>
            <ac:spMk id="34" creationId="{E2D6D090-663C-41A8-ADF6-F503BF4A4878}"/>
          </ac:spMkLst>
        </pc:spChg>
        <pc:spChg chg="add del mod">
          <ac:chgData name="Rohit J Kate" userId="6acfeb0a-1742-4fee-9ad0-3462b52b7fdf" providerId="ADAL" clId="{F89261ED-57E8-45A5-841D-61A2E665CAD6}" dt="2021-11-18T08:03:23.032" v="10030" actId="478"/>
          <ac:spMkLst>
            <pc:docMk/>
            <pc:sldMk cId="1510296641" sldId="416"/>
            <ac:spMk id="35" creationId="{18ADB187-0CDC-4BDF-8D57-63994A186C4E}"/>
          </ac:spMkLst>
        </pc:spChg>
        <pc:spChg chg="add del mod">
          <ac:chgData name="Rohit J Kate" userId="6acfeb0a-1742-4fee-9ad0-3462b52b7fdf" providerId="ADAL" clId="{F89261ED-57E8-45A5-841D-61A2E665CAD6}" dt="2021-11-18T08:03:20.339" v="10029" actId="478"/>
          <ac:spMkLst>
            <pc:docMk/>
            <pc:sldMk cId="1510296641" sldId="416"/>
            <ac:spMk id="36" creationId="{9061EA81-0AC5-4BE3-B61E-B4392FD65D41}"/>
          </ac:spMkLst>
        </pc:spChg>
        <pc:spChg chg="add mod">
          <ac:chgData name="Rohit J Kate" userId="6acfeb0a-1742-4fee-9ad0-3462b52b7fdf" providerId="ADAL" clId="{F89261ED-57E8-45A5-841D-61A2E665CAD6}" dt="2021-11-18T08:03:23.804" v="10031"/>
          <ac:spMkLst>
            <pc:docMk/>
            <pc:sldMk cId="1510296641" sldId="416"/>
            <ac:spMk id="37" creationId="{81C989C4-C68C-450C-A2E5-794E0E0B7B94}"/>
          </ac:spMkLst>
        </pc:spChg>
        <pc:spChg chg="add mod">
          <ac:chgData name="Rohit J Kate" userId="6acfeb0a-1742-4fee-9ad0-3462b52b7fdf" providerId="ADAL" clId="{F89261ED-57E8-45A5-841D-61A2E665CAD6}" dt="2021-11-18T08:03:23.804" v="10031"/>
          <ac:spMkLst>
            <pc:docMk/>
            <pc:sldMk cId="1510296641" sldId="416"/>
            <ac:spMk id="38" creationId="{EC104077-B799-4DF0-8624-D1E798690DF9}"/>
          </ac:spMkLst>
        </pc:spChg>
        <pc:spChg chg="add mod">
          <ac:chgData name="Rohit J Kate" userId="6acfeb0a-1742-4fee-9ad0-3462b52b7fdf" providerId="ADAL" clId="{F89261ED-57E8-45A5-841D-61A2E665CAD6}" dt="2021-11-18T08:03:31.661" v="10033" actId="313"/>
          <ac:spMkLst>
            <pc:docMk/>
            <pc:sldMk cId="1510296641" sldId="416"/>
            <ac:spMk id="59" creationId="{1395AE2B-612A-43A7-8C4E-A629232FA8E8}"/>
          </ac:spMkLst>
        </pc:spChg>
        <pc:cxnChg chg="add del mod">
          <ac:chgData name="Rohit J Kate" userId="6acfeb0a-1742-4fee-9ad0-3462b52b7fdf" providerId="ADAL" clId="{F89261ED-57E8-45A5-841D-61A2E665CAD6}" dt="2021-11-18T08:03:17.661" v="10028" actId="478"/>
          <ac:cxnSpMkLst>
            <pc:docMk/>
            <pc:sldMk cId="1510296641" sldId="416"/>
            <ac:cxnSpMk id="7" creationId="{8B710056-2B0F-4ED2-9B87-7BC463D6B646}"/>
          </ac:cxnSpMkLst>
        </pc:cxnChg>
        <pc:cxnChg chg="add del mod">
          <ac:chgData name="Rohit J Kate" userId="6acfeb0a-1742-4fee-9ad0-3462b52b7fdf" providerId="ADAL" clId="{F89261ED-57E8-45A5-841D-61A2E665CAD6}" dt="2021-11-18T08:03:17.661" v="10028" actId="478"/>
          <ac:cxnSpMkLst>
            <pc:docMk/>
            <pc:sldMk cId="1510296641" sldId="416"/>
            <ac:cxnSpMk id="8" creationId="{2AFA4B4D-6621-47BB-9B2B-8AF72CDE03EE}"/>
          </ac:cxnSpMkLst>
        </pc:cxnChg>
        <pc:cxnChg chg="add del mod">
          <ac:chgData name="Rohit J Kate" userId="6acfeb0a-1742-4fee-9ad0-3462b52b7fdf" providerId="ADAL" clId="{F89261ED-57E8-45A5-841D-61A2E665CAD6}" dt="2021-11-18T08:03:17.661" v="10028" actId="478"/>
          <ac:cxnSpMkLst>
            <pc:docMk/>
            <pc:sldMk cId="1510296641" sldId="416"/>
            <ac:cxnSpMk id="9" creationId="{124872B9-948E-42B2-AF5E-D641856BC23A}"/>
          </ac:cxnSpMkLst>
        </pc:cxnChg>
        <pc:cxnChg chg="add del mod">
          <ac:chgData name="Rohit J Kate" userId="6acfeb0a-1742-4fee-9ad0-3462b52b7fdf" providerId="ADAL" clId="{F89261ED-57E8-45A5-841D-61A2E665CAD6}" dt="2021-11-18T08:03:17.661" v="10028" actId="478"/>
          <ac:cxnSpMkLst>
            <pc:docMk/>
            <pc:sldMk cId="1510296641" sldId="416"/>
            <ac:cxnSpMk id="10" creationId="{37139C21-90A1-4EEB-8F4E-62E4E7F92FD8}"/>
          </ac:cxnSpMkLst>
        </pc:cxnChg>
        <pc:cxnChg chg="add del mod">
          <ac:chgData name="Rohit J Kate" userId="6acfeb0a-1742-4fee-9ad0-3462b52b7fdf" providerId="ADAL" clId="{F89261ED-57E8-45A5-841D-61A2E665CAD6}" dt="2021-11-18T08:03:17.661" v="10028" actId="478"/>
          <ac:cxnSpMkLst>
            <pc:docMk/>
            <pc:sldMk cId="1510296641" sldId="416"/>
            <ac:cxnSpMk id="11" creationId="{6AFFF788-189D-4CD1-9ED5-4728B5260357}"/>
          </ac:cxnSpMkLst>
        </pc:cxnChg>
        <pc:cxnChg chg="add del mod">
          <ac:chgData name="Rohit J Kate" userId="6acfeb0a-1742-4fee-9ad0-3462b52b7fdf" providerId="ADAL" clId="{F89261ED-57E8-45A5-841D-61A2E665CAD6}" dt="2021-11-18T08:03:17.661" v="10028" actId="478"/>
          <ac:cxnSpMkLst>
            <pc:docMk/>
            <pc:sldMk cId="1510296641" sldId="416"/>
            <ac:cxnSpMk id="12" creationId="{C0AC86CE-1FE6-42D1-8441-10B16F437EA0}"/>
          </ac:cxnSpMkLst>
        </pc:cxnChg>
        <pc:cxnChg chg="add del mod">
          <ac:chgData name="Rohit J Kate" userId="6acfeb0a-1742-4fee-9ad0-3462b52b7fdf" providerId="ADAL" clId="{F89261ED-57E8-45A5-841D-61A2E665CAD6}" dt="2021-11-18T08:03:17.661" v="10028" actId="478"/>
          <ac:cxnSpMkLst>
            <pc:docMk/>
            <pc:sldMk cId="1510296641" sldId="416"/>
            <ac:cxnSpMk id="13" creationId="{F33723B0-A425-4123-8200-3DC37298211D}"/>
          </ac:cxnSpMkLst>
        </pc:cxnChg>
        <pc:cxnChg chg="add del mod">
          <ac:chgData name="Rohit J Kate" userId="6acfeb0a-1742-4fee-9ad0-3462b52b7fdf" providerId="ADAL" clId="{F89261ED-57E8-45A5-841D-61A2E665CAD6}" dt="2021-11-18T08:03:17.661" v="10028" actId="478"/>
          <ac:cxnSpMkLst>
            <pc:docMk/>
            <pc:sldMk cId="1510296641" sldId="416"/>
            <ac:cxnSpMk id="14" creationId="{2C6F5CD2-1B71-437D-BF54-02CFCD832E62}"/>
          </ac:cxnSpMkLst>
        </pc:cxnChg>
        <pc:cxnChg chg="add del mod">
          <ac:chgData name="Rohit J Kate" userId="6acfeb0a-1742-4fee-9ad0-3462b52b7fdf" providerId="ADAL" clId="{F89261ED-57E8-45A5-841D-61A2E665CAD6}" dt="2021-11-18T08:03:17.661" v="10028" actId="478"/>
          <ac:cxnSpMkLst>
            <pc:docMk/>
            <pc:sldMk cId="1510296641" sldId="416"/>
            <ac:cxnSpMk id="15" creationId="{5F31678F-B8CD-491F-A47C-56C70135C6E3}"/>
          </ac:cxnSpMkLst>
        </pc:cxnChg>
        <pc:cxnChg chg="add del mod">
          <ac:chgData name="Rohit J Kate" userId="6acfeb0a-1742-4fee-9ad0-3462b52b7fdf" providerId="ADAL" clId="{F89261ED-57E8-45A5-841D-61A2E665CAD6}" dt="2021-11-18T08:03:17.661" v="10028" actId="478"/>
          <ac:cxnSpMkLst>
            <pc:docMk/>
            <pc:sldMk cId="1510296641" sldId="416"/>
            <ac:cxnSpMk id="16" creationId="{73ACB56F-77F4-45EC-9B13-3730D20016BC}"/>
          </ac:cxnSpMkLst>
        </pc:cxnChg>
        <pc:cxnChg chg="add del mod">
          <ac:chgData name="Rohit J Kate" userId="6acfeb0a-1742-4fee-9ad0-3462b52b7fdf" providerId="ADAL" clId="{F89261ED-57E8-45A5-841D-61A2E665CAD6}" dt="2021-11-18T08:03:17.661" v="10028" actId="478"/>
          <ac:cxnSpMkLst>
            <pc:docMk/>
            <pc:sldMk cId="1510296641" sldId="416"/>
            <ac:cxnSpMk id="17" creationId="{3FE44C2A-ED30-4E1A-8014-286EEDE2663A}"/>
          </ac:cxnSpMkLst>
        </pc:cxnChg>
        <pc:cxnChg chg="add del mod">
          <ac:chgData name="Rohit J Kate" userId="6acfeb0a-1742-4fee-9ad0-3462b52b7fdf" providerId="ADAL" clId="{F89261ED-57E8-45A5-841D-61A2E665CAD6}" dt="2021-11-18T08:03:17.661" v="10028" actId="478"/>
          <ac:cxnSpMkLst>
            <pc:docMk/>
            <pc:sldMk cId="1510296641" sldId="416"/>
            <ac:cxnSpMk id="18" creationId="{A4EF8BB7-29B6-4B0D-87D8-A179FFEE71A1}"/>
          </ac:cxnSpMkLst>
        </pc:cxnChg>
        <pc:cxnChg chg="add del mod">
          <ac:chgData name="Rohit J Kate" userId="6acfeb0a-1742-4fee-9ad0-3462b52b7fdf" providerId="ADAL" clId="{F89261ED-57E8-45A5-841D-61A2E665CAD6}" dt="2021-11-18T08:03:17.661" v="10028" actId="478"/>
          <ac:cxnSpMkLst>
            <pc:docMk/>
            <pc:sldMk cId="1510296641" sldId="416"/>
            <ac:cxnSpMk id="19" creationId="{728A7B87-506F-48E7-A5E9-47B648C87BC6}"/>
          </ac:cxnSpMkLst>
        </pc:cxnChg>
        <pc:cxnChg chg="add del mod">
          <ac:chgData name="Rohit J Kate" userId="6acfeb0a-1742-4fee-9ad0-3462b52b7fdf" providerId="ADAL" clId="{F89261ED-57E8-45A5-841D-61A2E665CAD6}" dt="2021-11-18T08:03:17.661" v="10028" actId="478"/>
          <ac:cxnSpMkLst>
            <pc:docMk/>
            <pc:sldMk cId="1510296641" sldId="416"/>
            <ac:cxnSpMk id="20" creationId="{FACDD6A6-0433-418E-AD88-84A1000A07F1}"/>
          </ac:cxnSpMkLst>
        </pc:cxnChg>
        <pc:cxnChg chg="add del mod">
          <ac:chgData name="Rohit J Kate" userId="6acfeb0a-1742-4fee-9ad0-3462b52b7fdf" providerId="ADAL" clId="{F89261ED-57E8-45A5-841D-61A2E665CAD6}" dt="2021-11-18T08:03:17.661" v="10028" actId="478"/>
          <ac:cxnSpMkLst>
            <pc:docMk/>
            <pc:sldMk cId="1510296641" sldId="416"/>
            <ac:cxnSpMk id="21" creationId="{0FF912F8-5F18-4725-A730-9A4EC5CB1B16}"/>
          </ac:cxnSpMkLst>
        </pc:cxnChg>
        <pc:cxnChg chg="add del mod">
          <ac:chgData name="Rohit J Kate" userId="6acfeb0a-1742-4fee-9ad0-3462b52b7fdf" providerId="ADAL" clId="{F89261ED-57E8-45A5-841D-61A2E665CAD6}" dt="2021-11-18T08:03:17.661" v="10028" actId="478"/>
          <ac:cxnSpMkLst>
            <pc:docMk/>
            <pc:sldMk cId="1510296641" sldId="416"/>
            <ac:cxnSpMk id="22" creationId="{59B2E8B7-0637-4134-A3D7-75409D4F1A3C}"/>
          </ac:cxnSpMkLst>
        </pc:cxnChg>
        <pc:cxnChg chg="add del mod">
          <ac:chgData name="Rohit J Kate" userId="6acfeb0a-1742-4fee-9ad0-3462b52b7fdf" providerId="ADAL" clId="{F89261ED-57E8-45A5-841D-61A2E665CAD6}" dt="2021-11-18T08:03:17.661" v="10028" actId="478"/>
          <ac:cxnSpMkLst>
            <pc:docMk/>
            <pc:sldMk cId="1510296641" sldId="416"/>
            <ac:cxnSpMk id="23" creationId="{021225AB-841E-4B09-8CD2-4444962C7AE4}"/>
          </ac:cxnSpMkLst>
        </pc:cxnChg>
        <pc:cxnChg chg="add del mod">
          <ac:chgData name="Rohit J Kate" userId="6acfeb0a-1742-4fee-9ad0-3462b52b7fdf" providerId="ADAL" clId="{F89261ED-57E8-45A5-841D-61A2E665CAD6}" dt="2021-11-18T08:03:17.661" v="10028" actId="478"/>
          <ac:cxnSpMkLst>
            <pc:docMk/>
            <pc:sldMk cId="1510296641" sldId="416"/>
            <ac:cxnSpMk id="24" creationId="{693867FB-E8D4-4DF3-A4D3-91C1BE79A74E}"/>
          </ac:cxnSpMkLst>
        </pc:cxnChg>
        <pc:cxnChg chg="add del mod">
          <ac:chgData name="Rohit J Kate" userId="6acfeb0a-1742-4fee-9ad0-3462b52b7fdf" providerId="ADAL" clId="{F89261ED-57E8-45A5-841D-61A2E665CAD6}" dt="2021-11-18T08:03:17.661" v="10028" actId="478"/>
          <ac:cxnSpMkLst>
            <pc:docMk/>
            <pc:sldMk cId="1510296641" sldId="416"/>
            <ac:cxnSpMk id="25" creationId="{4D85CF27-1C2F-4D4B-9E53-B6FEFFCA80CE}"/>
          </ac:cxnSpMkLst>
        </pc:cxnChg>
        <pc:cxnChg chg="add del mod">
          <ac:chgData name="Rohit J Kate" userId="6acfeb0a-1742-4fee-9ad0-3462b52b7fdf" providerId="ADAL" clId="{F89261ED-57E8-45A5-841D-61A2E665CAD6}" dt="2021-11-18T08:03:17.661" v="10028" actId="478"/>
          <ac:cxnSpMkLst>
            <pc:docMk/>
            <pc:sldMk cId="1510296641" sldId="416"/>
            <ac:cxnSpMk id="26" creationId="{81116714-7D16-437A-8E2A-ECB3A196D624}"/>
          </ac:cxnSpMkLst>
        </pc:cxnChg>
        <pc:cxnChg chg="add mod">
          <ac:chgData name="Rohit J Kate" userId="6acfeb0a-1742-4fee-9ad0-3462b52b7fdf" providerId="ADAL" clId="{F89261ED-57E8-45A5-841D-61A2E665CAD6}" dt="2021-11-18T06:06:01.995" v="4930" actId="1037"/>
          <ac:cxnSpMkLst>
            <pc:docMk/>
            <pc:sldMk cId="1510296641" sldId="416"/>
            <ac:cxnSpMk id="30" creationId="{E00BC860-E931-4F1F-B5F2-A25FDAE09204}"/>
          </ac:cxnSpMkLst>
        </pc:cxnChg>
        <pc:cxnChg chg="add mod">
          <ac:chgData name="Rohit J Kate" userId="6acfeb0a-1742-4fee-9ad0-3462b52b7fdf" providerId="ADAL" clId="{F89261ED-57E8-45A5-841D-61A2E665CAD6}" dt="2021-11-18T06:06:01.995" v="4930" actId="1037"/>
          <ac:cxnSpMkLst>
            <pc:docMk/>
            <pc:sldMk cId="1510296641" sldId="416"/>
            <ac:cxnSpMk id="31" creationId="{27EA3FBD-F696-4B5C-8B10-70DD66B6F455}"/>
          </ac:cxnSpMkLst>
        </pc:cxnChg>
        <pc:cxnChg chg="add mod">
          <ac:chgData name="Rohit J Kate" userId="6acfeb0a-1742-4fee-9ad0-3462b52b7fdf" providerId="ADAL" clId="{F89261ED-57E8-45A5-841D-61A2E665CAD6}" dt="2021-11-18T06:06:01.995" v="4930" actId="1037"/>
          <ac:cxnSpMkLst>
            <pc:docMk/>
            <pc:sldMk cId="1510296641" sldId="416"/>
            <ac:cxnSpMk id="33" creationId="{96987C2D-0C61-4220-B347-4ABB98A30A2B}"/>
          </ac:cxnSpMkLst>
        </pc:cxnChg>
        <pc:cxnChg chg="add mod">
          <ac:chgData name="Rohit J Kate" userId="6acfeb0a-1742-4fee-9ad0-3462b52b7fdf" providerId="ADAL" clId="{F89261ED-57E8-45A5-841D-61A2E665CAD6}" dt="2021-11-18T08:03:23.804" v="10031"/>
          <ac:cxnSpMkLst>
            <pc:docMk/>
            <pc:sldMk cId="1510296641" sldId="416"/>
            <ac:cxnSpMk id="39" creationId="{EFAF6B2E-3D98-44D5-BF83-43259F7B7E15}"/>
          </ac:cxnSpMkLst>
        </pc:cxnChg>
        <pc:cxnChg chg="add mod">
          <ac:chgData name="Rohit J Kate" userId="6acfeb0a-1742-4fee-9ad0-3462b52b7fdf" providerId="ADAL" clId="{F89261ED-57E8-45A5-841D-61A2E665CAD6}" dt="2021-11-18T08:03:23.804" v="10031"/>
          <ac:cxnSpMkLst>
            <pc:docMk/>
            <pc:sldMk cId="1510296641" sldId="416"/>
            <ac:cxnSpMk id="40" creationId="{6B25A52C-B75E-46C8-B865-BF43672420D7}"/>
          </ac:cxnSpMkLst>
        </pc:cxnChg>
        <pc:cxnChg chg="add mod">
          <ac:chgData name="Rohit J Kate" userId="6acfeb0a-1742-4fee-9ad0-3462b52b7fdf" providerId="ADAL" clId="{F89261ED-57E8-45A5-841D-61A2E665CAD6}" dt="2021-11-18T08:03:23.804" v="10031"/>
          <ac:cxnSpMkLst>
            <pc:docMk/>
            <pc:sldMk cId="1510296641" sldId="416"/>
            <ac:cxnSpMk id="41" creationId="{9E8DF183-F1AF-49AF-8803-50EC87322AF8}"/>
          </ac:cxnSpMkLst>
        </pc:cxnChg>
        <pc:cxnChg chg="add mod">
          <ac:chgData name="Rohit J Kate" userId="6acfeb0a-1742-4fee-9ad0-3462b52b7fdf" providerId="ADAL" clId="{F89261ED-57E8-45A5-841D-61A2E665CAD6}" dt="2021-11-18T08:03:23.804" v="10031"/>
          <ac:cxnSpMkLst>
            <pc:docMk/>
            <pc:sldMk cId="1510296641" sldId="416"/>
            <ac:cxnSpMk id="42" creationId="{2E5B9F17-A064-4617-B8D8-75B4F1D81C89}"/>
          </ac:cxnSpMkLst>
        </pc:cxnChg>
        <pc:cxnChg chg="add mod">
          <ac:chgData name="Rohit J Kate" userId="6acfeb0a-1742-4fee-9ad0-3462b52b7fdf" providerId="ADAL" clId="{F89261ED-57E8-45A5-841D-61A2E665CAD6}" dt="2021-11-18T08:03:23.804" v="10031"/>
          <ac:cxnSpMkLst>
            <pc:docMk/>
            <pc:sldMk cId="1510296641" sldId="416"/>
            <ac:cxnSpMk id="43" creationId="{203E09DF-4745-49EF-ADD0-1D0FBB93CF83}"/>
          </ac:cxnSpMkLst>
        </pc:cxnChg>
        <pc:cxnChg chg="add mod">
          <ac:chgData name="Rohit J Kate" userId="6acfeb0a-1742-4fee-9ad0-3462b52b7fdf" providerId="ADAL" clId="{F89261ED-57E8-45A5-841D-61A2E665CAD6}" dt="2021-11-18T08:03:23.804" v="10031"/>
          <ac:cxnSpMkLst>
            <pc:docMk/>
            <pc:sldMk cId="1510296641" sldId="416"/>
            <ac:cxnSpMk id="44" creationId="{CBAEC994-AA47-4AD8-BF29-199BCA82AE93}"/>
          </ac:cxnSpMkLst>
        </pc:cxnChg>
        <pc:cxnChg chg="add mod">
          <ac:chgData name="Rohit J Kate" userId="6acfeb0a-1742-4fee-9ad0-3462b52b7fdf" providerId="ADAL" clId="{F89261ED-57E8-45A5-841D-61A2E665CAD6}" dt="2021-11-18T08:03:23.804" v="10031"/>
          <ac:cxnSpMkLst>
            <pc:docMk/>
            <pc:sldMk cId="1510296641" sldId="416"/>
            <ac:cxnSpMk id="45" creationId="{74A772E7-54B9-4D7D-BD37-A03D47BC3108}"/>
          </ac:cxnSpMkLst>
        </pc:cxnChg>
        <pc:cxnChg chg="add mod">
          <ac:chgData name="Rohit J Kate" userId="6acfeb0a-1742-4fee-9ad0-3462b52b7fdf" providerId="ADAL" clId="{F89261ED-57E8-45A5-841D-61A2E665CAD6}" dt="2021-11-18T08:03:23.804" v="10031"/>
          <ac:cxnSpMkLst>
            <pc:docMk/>
            <pc:sldMk cId="1510296641" sldId="416"/>
            <ac:cxnSpMk id="46" creationId="{BDA86661-C75C-403E-8EAC-CB1C7283A917}"/>
          </ac:cxnSpMkLst>
        </pc:cxnChg>
        <pc:cxnChg chg="add mod">
          <ac:chgData name="Rohit J Kate" userId="6acfeb0a-1742-4fee-9ad0-3462b52b7fdf" providerId="ADAL" clId="{F89261ED-57E8-45A5-841D-61A2E665CAD6}" dt="2021-11-18T08:03:23.804" v="10031"/>
          <ac:cxnSpMkLst>
            <pc:docMk/>
            <pc:sldMk cId="1510296641" sldId="416"/>
            <ac:cxnSpMk id="47" creationId="{789115A8-CEA9-4398-AE24-3CE2261801B6}"/>
          </ac:cxnSpMkLst>
        </pc:cxnChg>
        <pc:cxnChg chg="add mod">
          <ac:chgData name="Rohit J Kate" userId="6acfeb0a-1742-4fee-9ad0-3462b52b7fdf" providerId="ADAL" clId="{F89261ED-57E8-45A5-841D-61A2E665CAD6}" dt="2021-11-18T08:03:23.804" v="10031"/>
          <ac:cxnSpMkLst>
            <pc:docMk/>
            <pc:sldMk cId="1510296641" sldId="416"/>
            <ac:cxnSpMk id="48" creationId="{7B298E7E-C1C8-4D3D-8DCF-BB4B0A0DB71B}"/>
          </ac:cxnSpMkLst>
        </pc:cxnChg>
        <pc:cxnChg chg="add mod">
          <ac:chgData name="Rohit J Kate" userId="6acfeb0a-1742-4fee-9ad0-3462b52b7fdf" providerId="ADAL" clId="{F89261ED-57E8-45A5-841D-61A2E665CAD6}" dt="2021-11-18T08:03:23.804" v="10031"/>
          <ac:cxnSpMkLst>
            <pc:docMk/>
            <pc:sldMk cId="1510296641" sldId="416"/>
            <ac:cxnSpMk id="49" creationId="{36AEE053-CEBA-4C28-91D9-4FF88E9DB64E}"/>
          </ac:cxnSpMkLst>
        </pc:cxnChg>
        <pc:cxnChg chg="add mod">
          <ac:chgData name="Rohit J Kate" userId="6acfeb0a-1742-4fee-9ad0-3462b52b7fdf" providerId="ADAL" clId="{F89261ED-57E8-45A5-841D-61A2E665CAD6}" dt="2021-11-18T08:03:23.804" v="10031"/>
          <ac:cxnSpMkLst>
            <pc:docMk/>
            <pc:sldMk cId="1510296641" sldId="416"/>
            <ac:cxnSpMk id="50" creationId="{BD436DED-21D9-4A64-920C-18AEE0310119}"/>
          </ac:cxnSpMkLst>
        </pc:cxnChg>
        <pc:cxnChg chg="add mod">
          <ac:chgData name="Rohit J Kate" userId="6acfeb0a-1742-4fee-9ad0-3462b52b7fdf" providerId="ADAL" clId="{F89261ED-57E8-45A5-841D-61A2E665CAD6}" dt="2021-11-18T08:03:23.804" v="10031"/>
          <ac:cxnSpMkLst>
            <pc:docMk/>
            <pc:sldMk cId="1510296641" sldId="416"/>
            <ac:cxnSpMk id="51" creationId="{E119CE23-BA02-4EFB-B429-FB018F479BE3}"/>
          </ac:cxnSpMkLst>
        </pc:cxnChg>
        <pc:cxnChg chg="add mod">
          <ac:chgData name="Rohit J Kate" userId="6acfeb0a-1742-4fee-9ad0-3462b52b7fdf" providerId="ADAL" clId="{F89261ED-57E8-45A5-841D-61A2E665CAD6}" dt="2021-11-18T08:03:23.804" v="10031"/>
          <ac:cxnSpMkLst>
            <pc:docMk/>
            <pc:sldMk cId="1510296641" sldId="416"/>
            <ac:cxnSpMk id="52" creationId="{4A99A8B9-B6A9-4895-8FB3-C5C00EF0CE8E}"/>
          </ac:cxnSpMkLst>
        </pc:cxnChg>
        <pc:cxnChg chg="add mod">
          <ac:chgData name="Rohit J Kate" userId="6acfeb0a-1742-4fee-9ad0-3462b52b7fdf" providerId="ADAL" clId="{F89261ED-57E8-45A5-841D-61A2E665CAD6}" dt="2021-11-18T08:03:23.804" v="10031"/>
          <ac:cxnSpMkLst>
            <pc:docMk/>
            <pc:sldMk cId="1510296641" sldId="416"/>
            <ac:cxnSpMk id="53" creationId="{5C205051-DC88-4F2C-BB0C-582892001367}"/>
          </ac:cxnSpMkLst>
        </pc:cxnChg>
        <pc:cxnChg chg="add mod">
          <ac:chgData name="Rohit J Kate" userId="6acfeb0a-1742-4fee-9ad0-3462b52b7fdf" providerId="ADAL" clId="{F89261ED-57E8-45A5-841D-61A2E665CAD6}" dt="2021-11-18T08:03:23.804" v="10031"/>
          <ac:cxnSpMkLst>
            <pc:docMk/>
            <pc:sldMk cId="1510296641" sldId="416"/>
            <ac:cxnSpMk id="54" creationId="{D15E8C82-6868-47BB-BA18-FB45659D7ED7}"/>
          </ac:cxnSpMkLst>
        </pc:cxnChg>
        <pc:cxnChg chg="add mod">
          <ac:chgData name="Rohit J Kate" userId="6acfeb0a-1742-4fee-9ad0-3462b52b7fdf" providerId="ADAL" clId="{F89261ED-57E8-45A5-841D-61A2E665CAD6}" dt="2021-11-18T08:03:23.804" v="10031"/>
          <ac:cxnSpMkLst>
            <pc:docMk/>
            <pc:sldMk cId="1510296641" sldId="416"/>
            <ac:cxnSpMk id="55" creationId="{93434D65-E536-4B00-BC89-01FA470071C7}"/>
          </ac:cxnSpMkLst>
        </pc:cxnChg>
        <pc:cxnChg chg="add mod">
          <ac:chgData name="Rohit J Kate" userId="6acfeb0a-1742-4fee-9ad0-3462b52b7fdf" providerId="ADAL" clId="{F89261ED-57E8-45A5-841D-61A2E665CAD6}" dt="2021-11-18T08:03:23.804" v="10031"/>
          <ac:cxnSpMkLst>
            <pc:docMk/>
            <pc:sldMk cId="1510296641" sldId="416"/>
            <ac:cxnSpMk id="56" creationId="{D2EEB632-E5D5-4ACD-A417-8BD2A0B13F99}"/>
          </ac:cxnSpMkLst>
        </pc:cxnChg>
        <pc:cxnChg chg="add mod">
          <ac:chgData name="Rohit J Kate" userId="6acfeb0a-1742-4fee-9ad0-3462b52b7fdf" providerId="ADAL" clId="{F89261ED-57E8-45A5-841D-61A2E665CAD6}" dt="2021-11-18T08:03:23.804" v="10031"/>
          <ac:cxnSpMkLst>
            <pc:docMk/>
            <pc:sldMk cId="1510296641" sldId="416"/>
            <ac:cxnSpMk id="57" creationId="{7EA4E945-7E4F-4858-88A3-020CA3A6B650}"/>
          </ac:cxnSpMkLst>
        </pc:cxnChg>
        <pc:cxnChg chg="add mod">
          <ac:chgData name="Rohit J Kate" userId="6acfeb0a-1742-4fee-9ad0-3462b52b7fdf" providerId="ADAL" clId="{F89261ED-57E8-45A5-841D-61A2E665CAD6}" dt="2021-11-18T08:03:23.804" v="10031"/>
          <ac:cxnSpMkLst>
            <pc:docMk/>
            <pc:sldMk cId="1510296641" sldId="416"/>
            <ac:cxnSpMk id="58" creationId="{6E070CEA-9956-40CB-93E7-B020B2CAFC14}"/>
          </ac:cxnSpMkLst>
        </pc:cxnChg>
        <pc:cxnChg chg="add mod">
          <ac:chgData name="Rohit J Kate" userId="6acfeb0a-1742-4fee-9ad0-3462b52b7fdf" providerId="ADAL" clId="{F89261ED-57E8-45A5-841D-61A2E665CAD6}" dt="2021-11-18T08:03:23.804" v="10031"/>
          <ac:cxnSpMkLst>
            <pc:docMk/>
            <pc:sldMk cId="1510296641" sldId="416"/>
            <ac:cxnSpMk id="60" creationId="{F7B184AF-5A42-47A1-847B-B2EEF3C5CB4F}"/>
          </ac:cxnSpMkLst>
        </pc:cxnChg>
        <pc:cxnChg chg="add mod">
          <ac:chgData name="Rohit J Kate" userId="6acfeb0a-1742-4fee-9ad0-3462b52b7fdf" providerId="ADAL" clId="{F89261ED-57E8-45A5-841D-61A2E665CAD6}" dt="2021-11-18T08:03:23.804" v="10031"/>
          <ac:cxnSpMkLst>
            <pc:docMk/>
            <pc:sldMk cId="1510296641" sldId="416"/>
            <ac:cxnSpMk id="61" creationId="{41B35FAE-D8F1-40E3-81FE-CCB4E6074D72}"/>
          </ac:cxnSpMkLst>
        </pc:cxnChg>
      </pc:sldChg>
      <pc:sldChg chg="del">
        <pc:chgData name="Rohit J Kate" userId="6acfeb0a-1742-4fee-9ad0-3462b52b7fdf" providerId="ADAL" clId="{F89261ED-57E8-45A5-841D-61A2E665CAD6}" dt="2021-11-18T03:19:58.604" v="9" actId="47"/>
        <pc:sldMkLst>
          <pc:docMk/>
          <pc:sldMk cId="3509123359" sldId="416"/>
        </pc:sldMkLst>
      </pc:sldChg>
      <pc:sldChg chg="addSp delSp modSp new del mod ord">
        <pc:chgData name="Rohit J Kate" userId="6acfeb0a-1742-4fee-9ad0-3462b52b7fdf" providerId="ADAL" clId="{F89261ED-57E8-45A5-841D-61A2E665CAD6}" dt="2021-11-18T08:19:53.307" v="10523" actId="47"/>
        <pc:sldMkLst>
          <pc:docMk/>
          <pc:sldMk cId="3264959599" sldId="417"/>
        </pc:sldMkLst>
        <pc:spChg chg="mod">
          <ac:chgData name="Rohit J Kate" userId="6acfeb0a-1742-4fee-9ad0-3462b52b7fdf" providerId="ADAL" clId="{F89261ED-57E8-45A5-841D-61A2E665CAD6}" dt="2021-11-18T06:10:15.249" v="5081"/>
          <ac:spMkLst>
            <pc:docMk/>
            <pc:sldMk cId="3264959599" sldId="417"/>
            <ac:spMk id="2" creationId="{72FE03DC-BC80-4E7A-8C26-06DEA1E461D1}"/>
          </ac:spMkLst>
        </pc:spChg>
        <pc:spChg chg="del">
          <ac:chgData name="Rohit J Kate" userId="6acfeb0a-1742-4fee-9ad0-3462b52b7fdf" providerId="ADAL" clId="{F89261ED-57E8-45A5-841D-61A2E665CAD6}" dt="2021-11-18T08:19:15.377" v="10481" actId="478"/>
          <ac:spMkLst>
            <pc:docMk/>
            <pc:sldMk cId="3264959599" sldId="417"/>
            <ac:spMk id="3" creationId="{B2B87D86-C196-409B-94E5-E2B88A09FAA3}"/>
          </ac:spMkLst>
        </pc:spChg>
        <pc:graphicFrameChg chg="add mod modGraphic">
          <ac:chgData name="Rohit J Kate" userId="6acfeb0a-1742-4fee-9ad0-3462b52b7fdf" providerId="ADAL" clId="{F89261ED-57E8-45A5-841D-61A2E665CAD6}" dt="2021-11-18T08:19:47.913" v="10522" actId="20577"/>
          <ac:graphicFrameMkLst>
            <pc:docMk/>
            <pc:sldMk cId="3264959599" sldId="417"/>
            <ac:graphicFrameMk id="5" creationId="{7E6D51F0-E891-488D-A8B4-B9313BD2037A}"/>
          </ac:graphicFrameMkLst>
        </pc:graphicFrameChg>
      </pc:sldChg>
      <pc:sldChg chg="del">
        <pc:chgData name="Rohit J Kate" userId="6acfeb0a-1742-4fee-9ad0-3462b52b7fdf" providerId="ADAL" clId="{F89261ED-57E8-45A5-841D-61A2E665CAD6}" dt="2021-11-18T03:19:58.604" v="9" actId="47"/>
        <pc:sldMkLst>
          <pc:docMk/>
          <pc:sldMk cId="3487136769" sldId="417"/>
        </pc:sldMkLst>
      </pc:sldChg>
      <pc:sldChg chg="addSp delSp modSp new mod">
        <pc:chgData name="Rohit J Kate" userId="6acfeb0a-1742-4fee-9ad0-3462b52b7fdf" providerId="ADAL" clId="{F89261ED-57E8-45A5-841D-61A2E665CAD6}" dt="2021-11-18T06:40:09.603" v="5626" actId="403"/>
        <pc:sldMkLst>
          <pc:docMk/>
          <pc:sldMk cId="3174481729" sldId="418"/>
        </pc:sldMkLst>
        <pc:spChg chg="mod">
          <ac:chgData name="Rohit J Kate" userId="6acfeb0a-1742-4fee-9ad0-3462b52b7fdf" providerId="ADAL" clId="{F89261ED-57E8-45A5-841D-61A2E665CAD6}" dt="2021-11-18T06:11:23.860" v="5094" actId="20577"/>
          <ac:spMkLst>
            <pc:docMk/>
            <pc:sldMk cId="3174481729" sldId="418"/>
            <ac:spMk id="2" creationId="{FDC2DD3F-467B-409E-81AC-47018187CA49}"/>
          </ac:spMkLst>
        </pc:spChg>
        <pc:spChg chg="mod">
          <ac:chgData name="Rohit J Kate" userId="6acfeb0a-1742-4fee-9ad0-3462b52b7fdf" providerId="ADAL" clId="{F89261ED-57E8-45A5-841D-61A2E665CAD6}" dt="2021-11-18T06:40:09.603" v="5626" actId="403"/>
          <ac:spMkLst>
            <pc:docMk/>
            <pc:sldMk cId="3174481729" sldId="418"/>
            <ac:spMk id="3" creationId="{49E0FB85-9BCF-42CE-ABA7-978B5AB88894}"/>
          </ac:spMkLst>
        </pc:spChg>
        <pc:picChg chg="add del mod">
          <ac:chgData name="Rohit J Kate" userId="6acfeb0a-1742-4fee-9ad0-3462b52b7fdf" providerId="ADAL" clId="{F89261ED-57E8-45A5-841D-61A2E665CAD6}" dt="2021-11-18T06:40:06.082" v="5625" actId="478"/>
          <ac:picMkLst>
            <pc:docMk/>
            <pc:sldMk cId="3174481729" sldId="418"/>
            <ac:picMk id="6" creationId="{96FC249F-9E64-4D40-B705-91710C30900E}"/>
          </ac:picMkLst>
        </pc:picChg>
      </pc:sldChg>
      <pc:sldChg chg="del">
        <pc:chgData name="Rohit J Kate" userId="6acfeb0a-1742-4fee-9ad0-3462b52b7fdf" providerId="ADAL" clId="{F89261ED-57E8-45A5-841D-61A2E665CAD6}" dt="2021-11-18T03:19:58.604" v="9" actId="47"/>
        <pc:sldMkLst>
          <pc:docMk/>
          <pc:sldMk cId="4251889418" sldId="418"/>
        </pc:sldMkLst>
      </pc:sldChg>
      <pc:sldChg chg="addSp modSp add mod">
        <pc:chgData name="Rohit J Kate" userId="6acfeb0a-1742-4fee-9ad0-3462b52b7fdf" providerId="ADAL" clId="{F89261ED-57E8-45A5-841D-61A2E665CAD6}" dt="2021-11-18T06:41:21.814" v="5694" actId="20577"/>
        <pc:sldMkLst>
          <pc:docMk/>
          <pc:sldMk cId="2078113308" sldId="419"/>
        </pc:sldMkLst>
        <pc:spChg chg="mod">
          <ac:chgData name="Rohit J Kate" userId="6acfeb0a-1742-4fee-9ad0-3462b52b7fdf" providerId="ADAL" clId="{F89261ED-57E8-45A5-841D-61A2E665CAD6}" dt="2021-11-18T06:40:17.225" v="5628" actId="6549"/>
          <ac:spMkLst>
            <pc:docMk/>
            <pc:sldMk cId="2078113308" sldId="419"/>
            <ac:spMk id="3" creationId="{49E0FB85-9BCF-42CE-ABA7-978B5AB88894}"/>
          </ac:spMkLst>
        </pc:spChg>
        <pc:spChg chg="add mod">
          <ac:chgData name="Rohit J Kate" userId="6acfeb0a-1742-4fee-9ad0-3462b52b7fdf" providerId="ADAL" clId="{F89261ED-57E8-45A5-841D-61A2E665CAD6}" dt="2021-11-18T06:41:21.814" v="5694" actId="20577"/>
          <ac:spMkLst>
            <pc:docMk/>
            <pc:sldMk cId="2078113308" sldId="419"/>
            <ac:spMk id="7" creationId="{B290769C-849F-417C-ACEE-8266271D2CBB}"/>
          </ac:spMkLst>
        </pc:spChg>
        <pc:picChg chg="mod">
          <ac:chgData name="Rohit J Kate" userId="6acfeb0a-1742-4fee-9ad0-3462b52b7fdf" providerId="ADAL" clId="{F89261ED-57E8-45A5-841D-61A2E665CAD6}" dt="2021-11-18T06:40:14.516" v="5627" actId="1076"/>
          <ac:picMkLst>
            <pc:docMk/>
            <pc:sldMk cId="2078113308" sldId="419"/>
            <ac:picMk id="6" creationId="{96FC249F-9E64-4D40-B705-91710C30900E}"/>
          </ac:picMkLst>
        </pc:picChg>
      </pc:sldChg>
      <pc:sldChg chg="del">
        <pc:chgData name="Rohit J Kate" userId="6acfeb0a-1742-4fee-9ad0-3462b52b7fdf" providerId="ADAL" clId="{F89261ED-57E8-45A5-841D-61A2E665CAD6}" dt="2021-11-18T03:19:58.604" v="9" actId="47"/>
        <pc:sldMkLst>
          <pc:docMk/>
          <pc:sldMk cId="2811215403" sldId="419"/>
        </pc:sldMkLst>
      </pc:sldChg>
      <pc:sldChg chg="modSp new mod">
        <pc:chgData name="Rohit J Kate" userId="6acfeb0a-1742-4fee-9ad0-3462b52b7fdf" providerId="ADAL" clId="{F89261ED-57E8-45A5-841D-61A2E665CAD6}" dt="2021-11-18T06:52:26.367" v="6611" actId="27636"/>
        <pc:sldMkLst>
          <pc:docMk/>
          <pc:sldMk cId="1802441170" sldId="420"/>
        </pc:sldMkLst>
        <pc:spChg chg="mod">
          <ac:chgData name="Rohit J Kate" userId="6acfeb0a-1742-4fee-9ad0-3462b52b7fdf" providerId="ADAL" clId="{F89261ED-57E8-45A5-841D-61A2E665CAD6}" dt="2021-11-18T06:43:46.660" v="5729" actId="20577"/>
          <ac:spMkLst>
            <pc:docMk/>
            <pc:sldMk cId="1802441170" sldId="420"/>
            <ac:spMk id="2" creationId="{334D1D68-A6FC-4542-955C-44043EF692EC}"/>
          </ac:spMkLst>
        </pc:spChg>
        <pc:spChg chg="mod">
          <ac:chgData name="Rohit J Kate" userId="6acfeb0a-1742-4fee-9ad0-3462b52b7fdf" providerId="ADAL" clId="{F89261ED-57E8-45A5-841D-61A2E665CAD6}" dt="2021-11-18T06:52:26.367" v="6611" actId="27636"/>
          <ac:spMkLst>
            <pc:docMk/>
            <pc:sldMk cId="1802441170" sldId="420"/>
            <ac:spMk id="3" creationId="{2367A465-3458-48D9-B3EC-18608FF136CA}"/>
          </ac:spMkLst>
        </pc:spChg>
      </pc:sldChg>
      <pc:sldChg chg="del">
        <pc:chgData name="Rohit J Kate" userId="6acfeb0a-1742-4fee-9ad0-3462b52b7fdf" providerId="ADAL" clId="{F89261ED-57E8-45A5-841D-61A2E665CAD6}" dt="2021-11-18T03:19:58.604" v="9" actId="47"/>
        <pc:sldMkLst>
          <pc:docMk/>
          <pc:sldMk cId="3454695218" sldId="420"/>
        </pc:sldMkLst>
      </pc:sldChg>
      <pc:sldChg chg="del">
        <pc:chgData name="Rohit J Kate" userId="6acfeb0a-1742-4fee-9ad0-3462b52b7fdf" providerId="ADAL" clId="{F89261ED-57E8-45A5-841D-61A2E665CAD6}" dt="2021-11-18T03:19:58.604" v="9" actId="47"/>
        <pc:sldMkLst>
          <pc:docMk/>
          <pc:sldMk cId="2031568924" sldId="421"/>
        </pc:sldMkLst>
      </pc:sldChg>
      <pc:sldChg chg="modSp add mod">
        <pc:chgData name="Rohit J Kate" userId="6acfeb0a-1742-4fee-9ad0-3462b52b7fdf" providerId="ADAL" clId="{F89261ED-57E8-45A5-841D-61A2E665CAD6}" dt="2021-11-18T07:26:48.705" v="8174" actId="20577"/>
        <pc:sldMkLst>
          <pc:docMk/>
          <pc:sldMk cId="2311505332" sldId="421"/>
        </pc:sldMkLst>
        <pc:spChg chg="mod">
          <ac:chgData name="Rohit J Kate" userId="6acfeb0a-1742-4fee-9ad0-3462b52b7fdf" providerId="ADAL" clId="{F89261ED-57E8-45A5-841D-61A2E665CAD6}" dt="2021-11-18T07:26:48.705" v="8174" actId="20577"/>
          <ac:spMkLst>
            <pc:docMk/>
            <pc:sldMk cId="2311505332" sldId="421"/>
            <ac:spMk id="3" creationId="{2367A465-3458-48D9-B3EC-18608FF136CA}"/>
          </ac:spMkLst>
        </pc:spChg>
      </pc:sldChg>
      <pc:sldChg chg="addSp delSp modSp new mod">
        <pc:chgData name="Rohit J Kate" userId="6acfeb0a-1742-4fee-9ad0-3462b52b7fdf" providerId="ADAL" clId="{F89261ED-57E8-45A5-841D-61A2E665CAD6}" dt="2021-11-18T07:27:12.804" v="8192" actId="404"/>
        <pc:sldMkLst>
          <pc:docMk/>
          <pc:sldMk cId="3328074477" sldId="422"/>
        </pc:sldMkLst>
        <pc:spChg chg="mod">
          <ac:chgData name="Rohit J Kate" userId="6acfeb0a-1742-4fee-9ad0-3462b52b7fdf" providerId="ADAL" clId="{F89261ED-57E8-45A5-841D-61A2E665CAD6}" dt="2021-11-18T07:27:12.804" v="8192" actId="404"/>
          <ac:spMkLst>
            <pc:docMk/>
            <pc:sldMk cId="3328074477" sldId="422"/>
            <ac:spMk id="2" creationId="{26A679AE-D3B6-4378-9B0A-C77682815ADD}"/>
          </ac:spMkLst>
        </pc:spChg>
        <pc:spChg chg="del">
          <ac:chgData name="Rohit J Kate" userId="6acfeb0a-1742-4fee-9ad0-3462b52b7fdf" providerId="ADAL" clId="{F89261ED-57E8-45A5-841D-61A2E665CAD6}" dt="2021-11-18T06:56:51.989" v="6977" actId="478"/>
          <ac:spMkLst>
            <pc:docMk/>
            <pc:sldMk cId="3328074477" sldId="422"/>
            <ac:spMk id="3" creationId="{4A9821A3-0E9F-4120-8FE7-B524D1313FF3}"/>
          </ac:spMkLst>
        </pc:spChg>
        <pc:spChg chg="add mod">
          <ac:chgData name="Rohit J Kate" userId="6acfeb0a-1742-4fee-9ad0-3462b52b7fdf" providerId="ADAL" clId="{F89261ED-57E8-45A5-841D-61A2E665CAD6}" dt="2021-11-18T06:57:59.888" v="6989" actId="404"/>
          <ac:spMkLst>
            <pc:docMk/>
            <pc:sldMk cId="3328074477" sldId="422"/>
            <ac:spMk id="7" creationId="{C0A23171-0B0C-4449-806C-C334159EB295}"/>
          </ac:spMkLst>
        </pc:spChg>
        <pc:picChg chg="add mod">
          <ac:chgData name="Rohit J Kate" userId="6acfeb0a-1742-4fee-9ad0-3462b52b7fdf" providerId="ADAL" clId="{F89261ED-57E8-45A5-841D-61A2E665CAD6}" dt="2021-11-18T06:58:07.730" v="6990" actId="14100"/>
          <ac:picMkLst>
            <pc:docMk/>
            <pc:sldMk cId="3328074477" sldId="422"/>
            <ac:picMk id="6" creationId="{7CADE3E5-B61F-4C17-8612-CF364E63ABE5}"/>
          </ac:picMkLst>
        </pc:picChg>
      </pc:sldChg>
      <pc:sldChg chg="del">
        <pc:chgData name="Rohit J Kate" userId="6acfeb0a-1742-4fee-9ad0-3462b52b7fdf" providerId="ADAL" clId="{F89261ED-57E8-45A5-841D-61A2E665CAD6}" dt="2021-11-18T03:19:58.604" v="9" actId="47"/>
        <pc:sldMkLst>
          <pc:docMk/>
          <pc:sldMk cId="3616247727" sldId="422"/>
        </pc:sldMkLst>
      </pc:sldChg>
      <pc:sldChg chg="modSp new mod">
        <pc:chgData name="Rohit J Kate" userId="6acfeb0a-1742-4fee-9ad0-3462b52b7fdf" providerId="ADAL" clId="{F89261ED-57E8-45A5-841D-61A2E665CAD6}" dt="2021-11-18T07:17:44.812" v="7860" actId="5793"/>
        <pc:sldMkLst>
          <pc:docMk/>
          <pc:sldMk cId="505274302" sldId="423"/>
        </pc:sldMkLst>
        <pc:spChg chg="mod">
          <ac:chgData name="Rohit J Kate" userId="6acfeb0a-1742-4fee-9ad0-3462b52b7fdf" providerId="ADAL" clId="{F89261ED-57E8-45A5-841D-61A2E665CAD6}" dt="2021-11-18T07:16:33.504" v="7858" actId="6549"/>
          <ac:spMkLst>
            <pc:docMk/>
            <pc:sldMk cId="505274302" sldId="423"/>
            <ac:spMk id="2" creationId="{927243CD-2125-4730-97D0-26CF53D113AE}"/>
          </ac:spMkLst>
        </pc:spChg>
        <pc:spChg chg="mod">
          <ac:chgData name="Rohit J Kate" userId="6acfeb0a-1742-4fee-9ad0-3462b52b7fdf" providerId="ADAL" clId="{F89261ED-57E8-45A5-841D-61A2E665CAD6}" dt="2021-11-18T07:17:44.812" v="7860" actId="5793"/>
          <ac:spMkLst>
            <pc:docMk/>
            <pc:sldMk cId="505274302" sldId="423"/>
            <ac:spMk id="3" creationId="{4D0642AE-DF0D-4884-869A-D16308D69E70}"/>
          </ac:spMkLst>
        </pc:spChg>
      </pc:sldChg>
      <pc:sldChg chg="del">
        <pc:chgData name="Rohit J Kate" userId="6acfeb0a-1742-4fee-9ad0-3462b52b7fdf" providerId="ADAL" clId="{F89261ED-57E8-45A5-841D-61A2E665CAD6}" dt="2021-11-18T03:19:58.604" v="9" actId="47"/>
        <pc:sldMkLst>
          <pc:docMk/>
          <pc:sldMk cId="3621990003" sldId="423"/>
        </pc:sldMkLst>
      </pc:sldChg>
      <pc:sldChg chg="modSp add mod">
        <pc:chgData name="Rohit J Kate" userId="6acfeb0a-1742-4fee-9ad0-3462b52b7fdf" providerId="ADAL" clId="{F89261ED-57E8-45A5-841D-61A2E665CAD6}" dt="2021-11-18T08:30:54.492" v="10722" actId="20577"/>
        <pc:sldMkLst>
          <pc:docMk/>
          <pc:sldMk cId="2846079815" sldId="424"/>
        </pc:sldMkLst>
        <pc:spChg chg="mod">
          <ac:chgData name="Rohit J Kate" userId="6acfeb0a-1742-4fee-9ad0-3462b52b7fdf" providerId="ADAL" clId="{F89261ED-57E8-45A5-841D-61A2E665CAD6}" dt="2021-11-18T07:16:37.561" v="7859" actId="6549"/>
          <ac:spMkLst>
            <pc:docMk/>
            <pc:sldMk cId="2846079815" sldId="424"/>
            <ac:spMk id="2" creationId="{927243CD-2125-4730-97D0-26CF53D113AE}"/>
          </ac:spMkLst>
        </pc:spChg>
        <pc:spChg chg="mod">
          <ac:chgData name="Rohit J Kate" userId="6acfeb0a-1742-4fee-9ad0-3462b52b7fdf" providerId="ADAL" clId="{F89261ED-57E8-45A5-841D-61A2E665CAD6}" dt="2021-11-18T08:30:54.492" v="10722" actId="20577"/>
          <ac:spMkLst>
            <pc:docMk/>
            <pc:sldMk cId="2846079815" sldId="424"/>
            <ac:spMk id="3" creationId="{4D0642AE-DF0D-4884-869A-D16308D69E70}"/>
          </ac:spMkLst>
        </pc:spChg>
      </pc:sldChg>
      <pc:sldChg chg="del">
        <pc:chgData name="Rohit J Kate" userId="6acfeb0a-1742-4fee-9ad0-3462b52b7fdf" providerId="ADAL" clId="{F89261ED-57E8-45A5-841D-61A2E665CAD6}" dt="2021-11-18T03:19:58.604" v="9" actId="47"/>
        <pc:sldMkLst>
          <pc:docMk/>
          <pc:sldMk cId="3068973211" sldId="424"/>
        </pc:sldMkLst>
      </pc:sldChg>
      <pc:sldChg chg="modSp new mod ord">
        <pc:chgData name="Rohit J Kate" userId="6acfeb0a-1742-4fee-9ad0-3462b52b7fdf" providerId="ADAL" clId="{F89261ED-57E8-45A5-841D-61A2E665CAD6}" dt="2021-11-18T07:20:37.887" v="7938" actId="20577"/>
        <pc:sldMkLst>
          <pc:docMk/>
          <pc:sldMk cId="2939166854" sldId="425"/>
        </pc:sldMkLst>
        <pc:spChg chg="mod">
          <ac:chgData name="Rohit J Kate" userId="6acfeb0a-1742-4fee-9ad0-3462b52b7fdf" providerId="ADAL" clId="{F89261ED-57E8-45A5-841D-61A2E665CAD6}" dt="2021-11-18T07:17:52.108" v="7872" actId="20577"/>
          <ac:spMkLst>
            <pc:docMk/>
            <pc:sldMk cId="2939166854" sldId="425"/>
            <ac:spMk id="2" creationId="{2501A316-B2E3-4DB4-ABC2-C9CC94D5CD9E}"/>
          </ac:spMkLst>
        </pc:spChg>
        <pc:spChg chg="mod">
          <ac:chgData name="Rohit J Kate" userId="6acfeb0a-1742-4fee-9ad0-3462b52b7fdf" providerId="ADAL" clId="{F89261ED-57E8-45A5-841D-61A2E665CAD6}" dt="2021-11-18T07:20:37.887" v="7938" actId="20577"/>
          <ac:spMkLst>
            <pc:docMk/>
            <pc:sldMk cId="2939166854" sldId="425"/>
            <ac:spMk id="3" creationId="{700F85DD-FA7E-491C-B342-D72E1EE295D4}"/>
          </ac:spMkLst>
        </pc:spChg>
      </pc:sldChg>
      <pc:sldChg chg="del">
        <pc:chgData name="Rohit J Kate" userId="6acfeb0a-1742-4fee-9ad0-3462b52b7fdf" providerId="ADAL" clId="{F89261ED-57E8-45A5-841D-61A2E665CAD6}" dt="2021-11-18T03:19:58.604" v="9" actId="47"/>
        <pc:sldMkLst>
          <pc:docMk/>
          <pc:sldMk cId="3211518597" sldId="425"/>
        </pc:sldMkLst>
      </pc:sldChg>
      <pc:sldChg chg="del">
        <pc:chgData name="Rohit J Kate" userId="6acfeb0a-1742-4fee-9ad0-3462b52b7fdf" providerId="ADAL" clId="{F89261ED-57E8-45A5-841D-61A2E665CAD6}" dt="2021-11-18T03:19:58.604" v="9" actId="47"/>
        <pc:sldMkLst>
          <pc:docMk/>
          <pc:sldMk cId="963511590" sldId="426"/>
        </pc:sldMkLst>
      </pc:sldChg>
      <pc:sldChg chg="modSp new mod">
        <pc:chgData name="Rohit J Kate" userId="6acfeb0a-1742-4fee-9ad0-3462b52b7fdf" providerId="ADAL" clId="{F89261ED-57E8-45A5-841D-61A2E665CAD6}" dt="2021-11-18T07:59:51.144" v="9788" actId="20577"/>
        <pc:sldMkLst>
          <pc:docMk/>
          <pc:sldMk cId="3590896410" sldId="426"/>
        </pc:sldMkLst>
        <pc:spChg chg="mod">
          <ac:chgData name="Rohit J Kate" userId="6acfeb0a-1742-4fee-9ad0-3462b52b7fdf" providerId="ADAL" clId="{F89261ED-57E8-45A5-841D-61A2E665CAD6}" dt="2021-11-18T07:27:42.817" v="8210" actId="20577"/>
          <ac:spMkLst>
            <pc:docMk/>
            <pc:sldMk cId="3590896410" sldId="426"/>
            <ac:spMk id="2" creationId="{F81AE5EA-092D-4417-B874-E72340B55E05}"/>
          </ac:spMkLst>
        </pc:spChg>
        <pc:spChg chg="mod">
          <ac:chgData name="Rohit J Kate" userId="6acfeb0a-1742-4fee-9ad0-3462b52b7fdf" providerId="ADAL" clId="{F89261ED-57E8-45A5-841D-61A2E665CAD6}" dt="2021-11-18T07:59:51.144" v="9788" actId="20577"/>
          <ac:spMkLst>
            <pc:docMk/>
            <pc:sldMk cId="3590896410" sldId="426"/>
            <ac:spMk id="3" creationId="{D9083441-66C4-47A8-963B-DFF0454EF3DE}"/>
          </ac:spMkLst>
        </pc:spChg>
      </pc:sldChg>
      <pc:sldChg chg="modSp new del mod">
        <pc:chgData name="Rohit J Kate" userId="6acfeb0a-1742-4fee-9ad0-3462b52b7fdf" providerId="ADAL" clId="{F89261ED-57E8-45A5-841D-61A2E665CAD6}" dt="2021-11-18T07:31:44.196" v="8223" actId="2696"/>
        <pc:sldMkLst>
          <pc:docMk/>
          <pc:sldMk cId="367622415" sldId="427"/>
        </pc:sldMkLst>
        <pc:spChg chg="mod">
          <ac:chgData name="Rohit J Kate" userId="6acfeb0a-1742-4fee-9ad0-3462b52b7fdf" providerId="ADAL" clId="{F89261ED-57E8-45A5-841D-61A2E665CAD6}" dt="2021-11-18T07:31:35.278" v="8222" actId="20577"/>
          <ac:spMkLst>
            <pc:docMk/>
            <pc:sldMk cId="367622415" sldId="427"/>
            <ac:spMk id="2" creationId="{7EFAFB97-CB7D-47C3-8971-7F38540DDCD4}"/>
          </ac:spMkLst>
        </pc:spChg>
      </pc:sldChg>
      <pc:sldChg chg="del">
        <pc:chgData name="Rohit J Kate" userId="6acfeb0a-1742-4fee-9ad0-3462b52b7fdf" providerId="ADAL" clId="{F89261ED-57E8-45A5-841D-61A2E665CAD6}" dt="2021-11-18T03:19:58.604" v="9" actId="47"/>
        <pc:sldMkLst>
          <pc:docMk/>
          <pc:sldMk cId="1579449882" sldId="427"/>
        </pc:sldMkLst>
      </pc:sldChg>
      <pc:sldChg chg="addSp delSp modSp add del mod">
        <pc:chgData name="Rohit J Kate" userId="6acfeb0a-1742-4fee-9ad0-3462b52b7fdf" providerId="ADAL" clId="{F89261ED-57E8-45A5-841D-61A2E665CAD6}" dt="2021-11-18T08:15:44.525" v="10428" actId="47"/>
        <pc:sldMkLst>
          <pc:docMk/>
          <pc:sldMk cId="2980790731" sldId="427"/>
        </pc:sldMkLst>
        <pc:spChg chg="del">
          <ac:chgData name="Rohit J Kate" userId="6acfeb0a-1742-4fee-9ad0-3462b52b7fdf" providerId="ADAL" clId="{F89261ED-57E8-45A5-841D-61A2E665CAD6}" dt="2021-11-18T08:05:38.322" v="10036" actId="478"/>
          <ac:spMkLst>
            <pc:docMk/>
            <pc:sldMk cId="2980790731" sldId="427"/>
            <ac:spMk id="3" creationId="{A43AAF8A-6B29-48B0-92B8-E79EFF03575A}"/>
          </ac:spMkLst>
        </pc:spChg>
        <pc:spChg chg="add del mod">
          <ac:chgData name="Rohit J Kate" userId="6acfeb0a-1742-4fee-9ad0-3462b52b7fdf" providerId="ADAL" clId="{F89261ED-57E8-45A5-841D-61A2E665CAD6}" dt="2021-11-18T08:15:09.295" v="10397" actId="478"/>
          <ac:spMkLst>
            <pc:docMk/>
            <pc:sldMk cId="2980790731" sldId="427"/>
            <ac:spMk id="6" creationId="{3C6CEE6A-2798-4339-A2CB-B4AFD7A414EB}"/>
          </ac:spMkLst>
        </pc:spChg>
        <pc:spChg chg="add del">
          <ac:chgData name="Rohit J Kate" userId="6acfeb0a-1742-4fee-9ad0-3462b52b7fdf" providerId="ADAL" clId="{F89261ED-57E8-45A5-841D-61A2E665CAD6}" dt="2021-11-18T08:15:23.004" v="10400" actId="22"/>
          <ac:spMkLst>
            <pc:docMk/>
            <pc:sldMk cId="2980790731" sldId="427"/>
            <ac:spMk id="8" creationId="{08D4AF50-409E-4250-9F39-60D80BE77935}"/>
          </ac:spMkLst>
        </pc:spChg>
        <pc:graphicFrameChg chg="add del mod modGraphic">
          <ac:chgData name="Rohit J Kate" userId="6acfeb0a-1742-4fee-9ad0-3462b52b7fdf" providerId="ADAL" clId="{F89261ED-57E8-45A5-841D-61A2E665CAD6}" dt="2021-11-18T08:15:12.203" v="10398" actId="478"/>
          <ac:graphicFrameMkLst>
            <pc:docMk/>
            <pc:sldMk cId="2980790731" sldId="427"/>
            <ac:graphicFrameMk id="5" creationId="{1C8288F6-5888-4FD9-954F-B3F69F091413}"/>
          </ac:graphicFrameMkLst>
        </pc:graphicFrameChg>
      </pc:sldChg>
      <pc:sldChg chg="del">
        <pc:chgData name="Rohit J Kate" userId="6acfeb0a-1742-4fee-9ad0-3462b52b7fdf" providerId="ADAL" clId="{F89261ED-57E8-45A5-841D-61A2E665CAD6}" dt="2021-11-18T03:19:58.604" v="9" actId="47"/>
        <pc:sldMkLst>
          <pc:docMk/>
          <pc:sldMk cId="2159255093" sldId="428"/>
        </pc:sldMkLst>
      </pc:sldChg>
      <pc:sldChg chg="modSp new mod">
        <pc:chgData name="Rohit J Kate" userId="6acfeb0a-1742-4fee-9ad0-3462b52b7fdf" providerId="ADAL" clId="{F89261ED-57E8-45A5-841D-61A2E665CAD6}" dt="2021-11-18T08:23:36.414" v="10655" actId="20577"/>
        <pc:sldMkLst>
          <pc:docMk/>
          <pc:sldMk cId="3189486100" sldId="428"/>
        </pc:sldMkLst>
        <pc:spChg chg="mod">
          <ac:chgData name="Rohit J Kate" userId="6acfeb0a-1742-4fee-9ad0-3462b52b7fdf" providerId="ADAL" clId="{F89261ED-57E8-45A5-841D-61A2E665CAD6}" dt="2021-11-18T08:15:37.481" v="10419" actId="20577"/>
          <ac:spMkLst>
            <pc:docMk/>
            <pc:sldMk cId="3189486100" sldId="428"/>
            <ac:spMk id="2" creationId="{65488DB8-4CD8-4372-86FE-06B73899FBA5}"/>
          </ac:spMkLst>
        </pc:spChg>
        <pc:spChg chg="mod">
          <ac:chgData name="Rohit J Kate" userId="6acfeb0a-1742-4fee-9ad0-3462b52b7fdf" providerId="ADAL" clId="{F89261ED-57E8-45A5-841D-61A2E665CAD6}" dt="2021-11-18T08:23:36.414" v="10655" actId="20577"/>
          <ac:spMkLst>
            <pc:docMk/>
            <pc:sldMk cId="3189486100" sldId="428"/>
            <ac:spMk id="3" creationId="{B2CD62EB-8325-40B8-B8A6-7C9E103659BB}"/>
          </ac:spMkLst>
        </pc:spChg>
      </pc:sldChg>
      <pc:sldChg chg="del">
        <pc:chgData name="Rohit J Kate" userId="6acfeb0a-1742-4fee-9ad0-3462b52b7fdf" providerId="ADAL" clId="{F89261ED-57E8-45A5-841D-61A2E665CAD6}" dt="2021-11-18T03:19:58.604" v="9" actId="47"/>
        <pc:sldMkLst>
          <pc:docMk/>
          <pc:sldMk cId="73238570" sldId="429"/>
        </pc:sldMkLst>
      </pc:sldChg>
      <pc:sldChg chg="modSp add mod">
        <pc:chgData name="Rohit J Kate" userId="6acfeb0a-1742-4fee-9ad0-3462b52b7fdf" providerId="ADAL" clId="{F89261ED-57E8-45A5-841D-61A2E665CAD6}" dt="2021-11-18T08:32:35.835" v="10903" actId="20577"/>
        <pc:sldMkLst>
          <pc:docMk/>
          <pc:sldMk cId="1664868988" sldId="429"/>
        </pc:sldMkLst>
        <pc:spChg chg="mod">
          <ac:chgData name="Rohit J Kate" userId="6acfeb0a-1742-4fee-9ad0-3462b52b7fdf" providerId="ADAL" clId="{F89261ED-57E8-45A5-841D-61A2E665CAD6}" dt="2021-11-18T08:32:35.835" v="10903" actId="20577"/>
          <ac:spMkLst>
            <pc:docMk/>
            <pc:sldMk cId="1664868988" sldId="429"/>
            <ac:spMk id="3" creationId="{B2CD62EB-8325-40B8-B8A6-7C9E103659BB}"/>
          </ac:spMkLst>
        </pc:spChg>
      </pc:sldChg>
      <pc:sldChg chg="del">
        <pc:chgData name="Rohit J Kate" userId="6acfeb0a-1742-4fee-9ad0-3462b52b7fdf" providerId="ADAL" clId="{F89261ED-57E8-45A5-841D-61A2E665CAD6}" dt="2021-11-18T03:19:58.604" v="9" actId="47"/>
        <pc:sldMkLst>
          <pc:docMk/>
          <pc:sldMk cId="1877161287" sldId="430"/>
        </pc:sldMkLst>
      </pc:sldChg>
      <pc:sldChg chg="addSp delSp modSp new mod">
        <pc:chgData name="Rohit J Kate" userId="6acfeb0a-1742-4fee-9ad0-3462b52b7fdf" providerId="ADAL" clId="{F89261ED-57E8-45A5-841D-61A2E665CAD6}" dt="2021-11-18T08:21:59.370" v="10539" actId="20577"/>
        <pc:sldMkLst>
          <pc:docMk/>
          <pc:sldMk cId="3204859326" sldId="430"/>
        </pc:sldMkLst>
        <pc:spChg chg="mod">
          <ac:chgData name="Rohit J Kate" userId="6acfeb0a-1742-4fee-9ad0-3462b52b7fdf" providerId="ADAL" clId="{F89261ED-57E8-45A5-841D-61A2E665CAD6}" dt="2021-11-18T08:21:41.010" v="10530"/>
          <ac:spMkLst>
            <pc:docMk/>
            <pc:sldMk cId="3204859326" sldId="430"/>
            <ac:spMk id="2" creationId="{B2A1919F-4688-40DB-8178-AF4945AAEC98}"/>
          </ac:spMkLst>
        </pc:spChg>
        <pc:spChg chg="del">
          <ac:chgData name="Rohit J Kate" userId="6acfeb0a-1742-4fee-9ad0-3462b52b7fdf" providerId="ADAL" clId="{F89261ED-57E8-45A5-841D-61A2E665CAD6}" dt="2021-11-18T08:21:33.041" v="10525" actId="478"/>
          <ac:spMkLst>
            <pc:docMk/>
            <pc:sldMk cId="3204859326" sldId="430"/>
            <ac:spMk id="3" creationId="{A0CF4806-8C99-44EB-AB9A-CA61BEC0B05A}"/>
          </ac:spMkLst>
        </pc:spChg>
        <pc:spChg chg="add mod">
          <ac:chgData name="Rohit J Kate" userId="6acfeb0a-1742-4fee-9ad0-3462b52b7fdf" providerId="ADAL" clId="{F89261ED-57E8-45A5-841D-61A2E665CAD6}" dt="2021-11-18T08:21:59.370" v="10539" actId="20577"/>
          <ac:spMkLst>
            <pc:docMk/>
            <pc:sldMk cId="3204859326" sldId="430"/>
            <ac:spMk id="7" creationId="{8D6CB40C-3572-4C16-8BE7-8420B9169C80}"/>
          </ac:spMkLst>
        </pc:spChg>
        <pc:picChg chg="add mod">
          <ac:chgData name="Rohit J Kate" userId="6acfeb0a-1742-4fee-9ad0-3462b52b7fdf" providerId="ADAL" clId="{F89261ED-57E8-45A5-841D-61A2E665CAD6}" dt="2021-11-18T08:21:47.448" v="10531" actId="1076"/>
          <ac:picMkLst>
            <pc:docMk/>
            <pc:sldMk cId="3204859326" sldId="430"/>
            <ac:picMk id="6" creationId="{DD1878E2-8B7A-491C-A299-6629F8E31E68}"/>
          </ac:picMkLst>
        </pc:picChg>
      </pc:sldChg>
      <pc:sldChg chg="addSp modSp new mod">
        <pc:chgData name="Rohit J Kate" userId="6acfeb0a-1742-4fee-9ad0-3462b52b7fdf" providerId="ADAL" clId="{F89261ED-57E8-45A5-841D-61A2E665CAD6}" dt="2021-11-18T09:04:58.527" v="11378" actId="313"/>
        <pc:sldMkLst>
          <pc:docMk/>
          <pc:sldMk cId="587719883" sldId="431"/>
        </pc:sldMkLst>
        <pc:spChg chg="mod">
          <ac:chgData name="Rohit J Kate" userId="6acfeb0a-1742-4fee-9ad0-3462b52b7fdf" providerId="ADAL" clId="{F89261ED-57E8-45A5-841D-61A2E665CAD6}" dt="2021-11-18T08:58:33.792" v="10927" actId="20577"/>
          <ac:spMkLst>
            <pc:docMk/>
            <pc:sldMk cId="587719883" sldId="431"/>
            <ac:spMk id="2" creationId="{D219F932-AD14-4D9E-BB31-A3CCA367BD12}"/>
          </ac:spMkLst>
        </pc:spChg>
        <pc:spChg chg="mod">
          <ac:chgData name="Rohit J Kate" userId="6acfeb0a-1742-4fee-9ad0-3462b52b7fdf" providerId="ADAL" clId="{F89261ED-57E8-45A5-841D-61A2E665CAD6}" dt="2021-11-18T09:04:58.527" v="11378" actId="313"/>
          <ac:spMkLst>
            <pc:docMk/>
            <pc:sldMk cId="587719883" sldId="431"/>
            <ac:spMk id="3" creationId="{9EAED9D8-ED55-4C6F-92DE-8FB3709D561C}"/>
          </ac:spMkLst>
        </pc:spChg>
        <pc:spChg chg="add mod">
          <ac:chgData name="Rohit J Kate" userId="6acfeb0a-1742-4fee-9ad0-3462b52b7fdf" providerId="ADAL" clId="{F89261ED-57E8-45A5-841D-61A2E665CAD6}" dt="2021-11-18T09:00:13.731" v="11155" actId="1076"/>
          <ac:spMkLst>
            <pc:docMk/>
            <pc:sldMk cId="587719883" sldId="431"/>
            <ac:spMk id="5" creationId="{E1056220-09F8-4BD0-A4FE-3EF944192827}"/>
          </ac:spMkLst>
        </pc:spChg>
        <pc:spChg chg="add mod">
          <ac:chgData name="Rohit J Kate" userId="6acfeb0a-1742-4fee-9ad0-3462b52b7fdf" providerId="ADAL" clId="{F89261ED-57E8-45A5-841D-61A2E665CAD6}" dt="2021-11-18T09:01:10.568" v="11232" actId="20577"/>
          <ac:spMkLst>
            <pc:docMk/>
            <pc:sldMk cId="587719883" sldId="431"/>
            <ac:spMk id="6" creationId="{76EC79F0-41BD-4763-A684-1E1B8E21554E}"/>
          </ac:spMkLst>
        </pc:spChg>
        <pc:spChg chg="add mod">
          <ac:chgData name="Rohit J Kate" userId="6acfeb0a-1742-4fee-9ad0-3462b52b7fdf" providerId="ADAL" clId="{F89261ED-57E8-45A5-841D-61A2E665CAD6}" dt="2021-11-18T09:01:01.825" v="11226" actId="20577"/>
          <ac:spMkLst>
            <pc:docMk/>
            <pc:sldMk cId="587719883" sldId="431"/>
            <ac:spMk id="27" creationId="{0E6A20A0-DC83-449B-AF89-B1C57FBDCBB3}"/>
          </ac:spMkLst>
        </pc:spChg>
        <pc:spChg chg="add mod">
          <ac:chgData name="Rohit J Kate" userId="6acfeb0a-1742-4fee-9ad0-3462b52b7fdf" providerId="ADAL" clId="{F89261ED-57E8-45A5-841D-61A2E665CAD6}" dt="2021-11-18T09:01:44.039" v="11237" actId="208"/>
          <ac:spMkLst>
            <pc:docMk/>
            <pc:sldMk cId="587719883" sldId="431"/>
            <ac:spMk id="52" creationId="{77420A8A-ECE1-4AE0-8476-DF45DB8D2EDB}"/>
          </ac:spMkLst>
        </pc:spChg>
        <pc:cxnChg chg="add mod">
          <ac:chgData name="Rohit J Kate" userId="6acfeb0a-1742-4fee-9ad0-3462b52b7fdf" providerId="ADAL" clId="{F89261ED-57E8-45A5-841D-61A2E665CAD6}" dt="2021-11-18T09:00:13.731" v="11155" actId="1076"/>
          <ac:cxnSpMkLst>
            <pc:docMk/>
            <pc:sldMk cId="587719883" sldId="431"/>
            <ac:cxnSpMk id="7" creationId="{ED883D86-ED0B-42AF-927E-88AFE7CBC17C}"/>
          </ac:cxnSpMkLst>
        </pc:cxnChg>
        <pc:cxnChg chg="add mod">
          <ac:chgData name="Rohit J Kate" userId="6acfeb0a-1742-4fee-9ad0-3462b52b7fdf" providerId="ADAL" clId="{F89261ED-57E8-45A5-841D-61A2E665CAD6}" dt="2021-11-18T09:00:13.731" v="11155" actId="1076"/>
          <ac:cxnSpMkLst>
            <pc:docMk/>
            <pc:sldMk cId="587719883" sldId="431"/>
            <ac:cxnSpMk id="8" creationId="{9A9B9AC1-5186-430A-9601-659DECD5E2D7}"/>
          </ac:cxnSpMkLst>
        </pc:cxnChg>
        <pc:cxnChg chg="add mod">
          <ac:chgData name="Rohit J Kate" userId="6acfeb0a-1742-4fee-9ad0-3462b52b7fdf" providerId="ADAL" clId="{F89261ED-57E8-45A5-841D-61A2E665CAD6}" dt="2021-11-18T09:00:13.731" v="11155" actId="1076"/>
          <ac:cxnSpMkLst>
            <pc:docMk/>
            <pc:sldMk cId="587719883" sldId="431"/>
            <ac:cxnSpMk id="9" creationId="{FBE2F097-0843-41D0-A618-0A868D35930E}"/>
          </ac:cxnSpMkLst>
        </pc:cxnChg>
        <pc:cxnChg chg="add mod">
          <ac:chgData name="Rohit J Kate" userId="6acfeb0a-1742-4fee-9ad0-3462b52b7fdf" providerId="ADAL" clId="{F89261ED-57E8-45A5-841D-61A2E665CAD6}" dt="2021-11-18T09:00:13.731" v="11155" actId="1076"/>
          <ac:cxnSpMkLst>
            <pc:docMk/>
            <pc:sldMk cId="587719883" sldId="431"/>
            <ac:cxnSpMk id="10" creationId="{D7C84213-8825-4D6C-BD58-DA94E28000F3}"/>
          </ac:cxnSpMkLst>
        </pc:cxnChg>
        <pc:cxnChg chg="add mod">
          <ac:chgData name="Rohit J Kate" userId="6acfeb0a-1742-4fee-9ad0-3462b52b7fdf" providerId="ADAL" clId="{F89261ED-57E8-45A5-841D-61A2E665CAD6}" dt="2021-11-18T09:00:13.731" v="11155" actId="1076"/>
          <ac:cxnSpMkLst>
            <pc:docMk/>
            <pc:sldMk cId="587719883" sldId="431"/>
            <ac:cxnSpMk id="11" creationId="{2CD85EAF-7BF9-4559-813A-4CBDA9C119A2}"/>
          </ac:cxnSpMkLst>
        </pc:cxnChg>
        <pc:cxnChg chg="add mod">
          <ac:chgData name="Rohit J Kate" userId="6acfeb0a-1742-4fee-9ad0-3462b52b7fdf" providerId="ADAL" clId="{F89261ED-57E8-45A5-841D-61A2E665CAD6}" dt="2021-11-18T09:00:13.731" v="11155" actId="1076"/>
          <ac:cxnSpMkLst>
            <pc:docMk/>
            <pc:sldMk cId="587719883" sldId="431"/>
            <ac:cxnSpMk id="12" creationId="{23160EF8-4568-4054-9CF0-2BF916A1E6D4}"/>
          </ac:cxnSpMkLst>
        </pc:cxnChg>
        <pc:cxnChg chg="add mod">
          <ac:chgData name="Rohit J Kate" userId="6acfeb0a-1742-4fee-9ad0-3462b52b7fdf" providerId="ADAL" clId="{F89261ED-57E8-45A5-841D-61A2E665CAD6}" dt="2021-11-18T09:00:13.731" v="11155" actId="1076"/>
          <ac:cxnSpMkLst>
            <pc:docMk/>
            <pc:sldMk cId="587719883" sldId="431"/>
            <ac:cxnSpMk id="13" creationId="{64036617-BC75-46C5-A88D-147E345BE18A}"/>
          </ac:cxnSpMkLst>
        </pc:cxnChg>
        <pc:cxnChg chg="add mod">
          <ac:chgData name="Rohit J Kate" userId="6acfeb0a-1742-4fee-9ad0-3462b52b7fdf" providerId="ADAL" clId="{F89261ED-57E8-45A5-841D-61A2E665CAD6}" dt="2021-11-18T09:00:13.731" v="11155" actId="1076"/>
          <ac:cxnSpMkLst>
            <pc:docMk/>
            <pc:sldMk cId="587719883" sldId="431"/>
            <ac:cxnSpMk id="14" creationId="{E38FB47D-0CA0-44E9-97AE-EBCDE4FA481C}"/>
          </ac:cxnSpMkLst>
        </pc:cxnChg>
        <pc:cxnChg chg="add mod">
          <ac:chgData name="Rohit J Kate" userId="6acfeb0a-1742-4fee-9ad0-3462b52b7fdf" providerId="ADAL" clId="{F89261ED-57E8-45A5-841D-61A2E665CAD6}" dt="2021-11-18T09:00:13.731" v="11155" actId="1076"/>
          <ac:cxnSpMkLst>
            <pc:docMk/>
            <pc:sldMk cId="587719883" sldId="431"/>
            <ac:cxnSpMk id="15" creationId="{B08A91EB-7C1E-4400-9A0D-4C0421E5C100}"/>
          </ac:cxnSpMkLst>
        </pc:cxnChg>
        <pc:cxnChg chg="add mod">
          <ac:chgData name="Rohit J Kate" userId="6acfeb0a-1742-4fee-9ad0-3462b52b7fdf" providerId="ADAL" clId="{F89261ED-57E8-45A5-841D-61A2E665CAD6}" dt="2021-11-18T09:00:13.731" v="11155" actId="1076"/>
          <ac:cxnSpMkLst>
            <pc:docMk/>
            <pc:sldMk cId="587719883" sldId="431"/>
            <ac:cxnSpMk id="16" creationId="{B42D1E70-6CA0-466C-8FE7-4AC3AEF241E2}"/>
          </ac:cxnSpMkLst>
        </pc:cxnChg>
        <pc:cxnChg chg="add mod">
          <ac:chgData name="Rohit J Kate" userId="6acfeb0a-1742-4fee-9ad0-3462b52b7fdf" providerId="ADAL" clId="{F89261ED-57E8-45A5-841D-61A2E665CAD6}" dt="2021-11-18T09:00:28.889" v="11183" actId="1036"/>
          <ac:cxnSpMkLst>
            <pc:docMk/>
            <pc:sldMk cId="587719883" sldId="431"/>
            <ac:cxnSpMk id="17" creationId="{4EE8C04A-D979-4E14-8F63-C1924BF18825}"/>
          </ac:cxnSpMkLst>
        </pc:cxnChg>
        <pc:cxnChg chg="add mod">
          <ac:chgData name="Rohit J Kate" userId="6acfeb0a-1742-4fee-9ad0-3462b52b7fdf" providerId="ADAL" clId="{F89261ED-57E8-45A5-841D-61A2E665CAD6}" dt="2021-11-18T09:00:28.889" v="11183" actId="1036"/>
          <ac:cxnSpMkLst>
            <pc:docMk/>
            <pc:sldMk cId="587719883" sldId="431"/>
            <ac:cxnSpMk id="18" creationId="{785E48E1-80AD-44E0-8D50-31149BF50329}"/>
          </ac:cxnSpMkLst>
        </pc:cxnChg>
        <pc:cxnChg chg="add mod">
          <ac:chgData name="Rohit J Kate" userId="6acfeb0a-1742-4fee-9ad0-3462b52b7fdf" providerId="ADAL" clId="{F89261ED-57E8-45A5-841D-61A2E665CAD6}" dt="2021-11-18T09:00:28.889" v="11183" actId="1036"/>
          <ac:cxnSpMkLst>
            <pc:docMk/>
            <pc:sldMk cId="587719883" sldId="431"/>
            <ac:cxnSpMk id="19" creationId="{D5C7E559-A7DE-492F-8741-10E62FF54257}"/>
          </ac:cxnSpMkLst>
        </pc:cxnChg>
        <pc:cxnChg chg="add mod">
          <ac:chgData name="Rohit J Kate" userId="6acfeb0a-1742-4fee-9ad0-3462b52b7fdf" providerId="ADAL" clId="{F89261ED-57E8-45A5-841D-61A2E665CAD6}" dt="2021-11-18T09:00:28.889" v="11183" actId="1036"/>
          <ac:cxnSpMkLst>
            <pc:docMk/>
            <pc:sldMk cId="587719883" sldId="431"/>
            <ac:cxnSpMk id="20" creationId="{7EAE2AF4-EA37-48AA-B872-745FF60C143F}"/>
          </ac:cxnSpMkLst>
        </pc:cxnChg>
        <pc:cxnChg chg="add mod">
          <ac:chgData name="Rohit J Kate" userId="6acfeb0a-1742-4fee-9ad0-3462b52b7fdf" providerId="ADAL" clId="{F89261ED-57E8-45A5-841D-61A2E665CAD6}" dt="2021-11-18T09:00:28.889" v="11183" actId="1036"/>
          <ac:cxnSpMkLst>
            <pc:docMk/>
            <pc:sldMk cId="587719883" sldId="431"/>
            <ac:cxnSpMk id="21" creationId="{C0B66B3D-6C4C-4C06-AF87-9C6D44824285}"/>
          </ac:cxnSpMkLst>
        </pc:cxnChg>
        <pc:cxnChg chg="add mod">
          <ac:chgData name="Rohit J Kate" userId="6acfeb0a-1742-4fee-9ad0-3462b52b7fdf" providerId="ADAL" clId="{F89261ED-57E8-45A5-841D-61A2E665CAD6}" dt="2021-11-18T09:00:28.889" v="11183" actId="1036"/>
          <ac:cxnSpMkLst>
            <pc:docMk/>
            <pc:sldMk cId="587719883" sldId="431"/>
            <ac:cxnSpMk id="22" creationId="{28E59189-B8F1-4923-8D05-91A27F8A347B}"/>
          </ac:cxnSpMkLst>
        </pc:cxnChg>
        <pc:cxnChg chg="add mod">
          <ac:chgData name="Rohit J Kate" userId="6acfeb0a-1742-4fee-9ad0-3462b52b7fdf" providerId="ADAL" clId="{F89261ED-57E8-45A5-841D-61A2E665CAD6}" dt="2021-11-18T09:00:28.889" v="11183" actId="1036"/>
          <ac:cxnSpMkLst>
            <pc:docMk/>
            <pc:sldMk cId="587719883" sldId="431"/>
            <ac:cxnSpMk id="23" creationId="{F84CD6FA-7DBC-4BDA-849C-A9C66AD0DE7D}"/>
          </ac:cxnSpMkLst>
        </pc:cxnChg>
        <pc:cxnChg chg="add mod">
          <ac:chgData name="Rohit J Kate" userId="6acfeb0a-1742-4fee-9ad0-3462b52b7fdf" providerId="ADAL" clId="{F89261ED-57E8-45A5-841D-61A2E665CAD6}" dt="2021-11-18T09:00:28.889" v="11183" actId="1036"/>
          <ac:cxnSpMkLst>
            <pc:docMk/>
            <pc:sldMk cId="587719883" sldId="431"/>
            <ac:cxnSpMk id="24" creationId="{0017AED4-B18D-4162-BA19-EDBD6289ED91}"/>
          </ac:cxnSpMkLst>
        </pc:cxnChg>
        <pc:cxnChg chg="add mod">
          <ac:chgData name="Rohit J Kate" userId="6acfeb0a-1742-4fee-9ad0-3462b52b7fdf" providerId="ADAL" clId="{F89261ED-57E8-45A5-841D-61A2E665CAD6}" dt="2021-11-18T09:00:28.889" v="11183" actId="1036"/>
          <ac:cxnSpMkLst>
            <pc:docMk/>
            <pc:sldMk cId="587719883" sldId="431"/>
            <ac:cxnSpMk id="25" creationId="{7D611CB9-D622-4B1A-9964-54028D309437}"/>
          </ac:cxnSpMkLst>
        </pc:cxnChg>
        <pc:cxnChg chg="add mod">
          <ac:chgData name="Rohit J Kate" userId="6acfeb0a-1742-4fee-9ad0-3462b52b7fdf" providerId="ADAL" clId="{F89261ED-57E8-45A5-841D-61A2E665CAD6}" dt="2021-11-18T09:01:15.472" v="11233" actId="1076"/>
          <ac:cxnSpMkLst>
            <pc:docMk/>
            <pc:sldMk cId="587719883" sldId="431"/>
            <ac:cxnSpMk id="26" creationId="{52638C52-01A9-4C12-B3EC-0C93AF14EC28}"/>
          </ac:cxnSpMkLst>
        </pc:cxnChg>
        <pc:cxnChg chg="add mod">
          <ac:chgData name="Rohit J Kate" userId="6acfeb0a-1742-4fee-9ad0-3462b52b7fdf" providerId="ADAL" clId="{F89261ED-57E8-45A5-841D-61A2E665CAD6}" dt="2021-11-18T09:00:13.731" v="11155" actId="1076"/>
          <ac:cxnSpMkLst>
            <pc:docMk/>
            <pc:sldMk cId="587719883" sldId="431"/>
            <ac:cxnSpMk id="28" creationId="{4D478CBE-4028-4F2B-98CE-0AC413FA5503}"/>
          </ac:cxnSpMkLst>
        </pc:cxnChg>
        <pc:cxnChg chg="add mod">
          <ac:chgData name="Rohit J Kate" userId="6acfeb0a-1742-4fee-9ad0-3462b52b7fdf" providerId="ADAL" clId="{F89261ED-57E8-45A5-841D-61A2E665CAD6}" dt="2021-11-18T09:01:17.927" v="11234" actId="1076"/>
          <ac:cxnSpMkLst>
            <pc:docMk/>
            <pc:sldMk cId="587719883" sldId="431"/>
            <ac:cxnSpMk id="29" creationId="{E0BA7D7F-0B56-4C82-B587-CFC8F86FFCA8}"/>
          </ac:cxnSpMkLst>
        </pc:cxnChg>
      </pc:sldChg>
      <pc:sldChg chg="del">
        <pc:chgData name="Rohit J Kate" userId="6acfeb0a-1742-4fee-9ad0-3462b52b7fdf" providerId="ADAL" clId="{F89261ED-57E8-45A5-841D-61A2E665CAD6}" dt="2021-11-18T03:19:58.604" v="9" actId="47"/>
        <pc:sldMkLst>
          <pc:docMk/>
          <pc:sldMk cId="2350969590" sldId="431"/>
        </pc:sldMkLst>
      </pc:sldChg>
      <pc:sldChg chg="del">
        <pc:chgData name="Rohit J Kate" userId="6acfeb0a-1742-4fee-9ad0-3462b52b7fdf" providerId="ADAL" clId="{F89261ED-57E8-45A5-841D-61A2E665CAD6}" dt="2021-11-18T03:19:58.604" v="9" actId="47"/>
        <pc:sldMkLst>
          <pc:docMk/>
          <pc:sldMk cId="3563350292" sldId="432"/>
        </pc:sldMkLst>
      </pc:sldChg>
      <pc:sldChg chg="addSp modSp add mod">
        <pc:chgData name="Rohit J Kate" userId="6acfeb0a-1742-4fee-9ad0-3462b52b7fdf" providerId="ADAL" clId="{F89261ED-57E8-45A5-841D-61A2E665CAD6}" dt="2021-11-18T09:05:09.015" v="11394" actId="20577"/>
        <pc:sldMkLst>
          <pc:docMk/>
          <pc:sldMk cId="3726871123" sldId="432"/>
        </pc:sldMkLst>
        <pc:spChg chg="mod">
          <ac:chgData name="Rohit J Kate" userId="6acfeb0a-1742-4fee-9ad0-3462b52b7fdf" providerId="ADAL" clId="{F89261ED-57E8-45A5-841D-61A2E665CAD6}" dt="2021-11-18T09:05:09.015" v="11394" actId="20577"/>
          <ac:spMkLst>
            <pc:docMk/>
            <pc:sldMk cId="3726871123" sldId="432"/>
            <ac:spMk id="3" creationId="{9EAED9D8-ED55-4C6F-92DE-8FB3709D561C}"/>
          </ac:spMkLst>
        </pc:spChg>
        <pc:spChg chg="mod">
          <ac:chgData name="Rohit J Kate" userId="6acfeb0a-1742-4fee-9ad0-3462b52b7fdf" providerId="ADAL" clId="{F89261ED-57E8-45A5-841D-61A2E665CAD6}" dt="2021-11-18T09:02:43.631" v="11282" actId="20577"/>
          <ac:spMkLst>
            <pc:docMk/>
            <pc:sldMk cId="3726871123" sldId="432"/>
            <ac:spMk id="6" creationId="{76EC79F0-41BD-4763-A684-1E1B8E21554E}"/>
          </ac:spMkLst>
        </pc:spChg>
        <pc:spChg chg="mod">
          <ac:chgData name="Rohit J Kate" userId="6acfeb0a-1742-4fee-9ad0-3462b52b7fdf" providerId="ADAL" clId="{F89261ED-57E8-45A5-841D-61A2E665CAD6}" dt="2021-11-18T09:03:05.577" v="11315" actId="20577"/>
          <ac:spMkLst>
            <pc:docMk/>
            <pc:sldMk cId="3726871123" sldId="432"/>
            <ac:spMk id="27" creationId="{0E6A20A0-DC83-449B-AF89-B1C57FBDCBB3}"/>
          </ac:spMkLst>
        </pc:spChg>
        <pc:spChg chg="add mod">
          <ac:chgData name="Rohit J Kate" userId="6acfeb0a-1742-4fee-9ad0-3462b52b7fdf" providerId="ADAL" clId="{F89261ED-57E8-45A5-841D-61A2E665CAD6}" dt="2021-11-18T09:04:21.040" v="11362" actId="1076"/>
          <ac:spMkLst>
            <pc:docMk/>
            <pc:sldMk cId="3726871123" sldId="432"/>
            <ac:spMk id="32" creationId="{314674D0-7C7D-4606-96C9-D4D90CD0F045}"/>
          </ac:spMkLst>
        </pc:spChg>
        <pc:spChg chg="mod">
          <ac:chgData name="Rohit J Kate" userId="6acfeb0a-1742-4fee-9ad0-3462b52b7fdf" providerId="ADAL" clId="{F89261ED-57E8-45A5-841D-61A2E665CAD6}" dt="2021-11-18T09:03:22.075" v="11320" actId="1038"/>
          <ac:spMkLst>
            <pc:docMk/>
            <pc:sldMk cId="3726871123" sldId="432"/>
            <ac:spMk id="52" creationId="{77420A8A-ECE1-4AE0-8476-DF45DB8D2EDB}"/>
          </ac:spMkLst>
        </pc:spChg>
        <pc:cxnChg chg="mod">
          <ac:chgData name="Rohit J Kate" userId="6acfeb0a-1742-4fee-9ad0-3462b52b7fdf" providerId="ADAL" clId="{F89261ED-57E8-45A5-841D-61A2E665CAD6}" dt="2021-11-18T09:03:14.262" v="11317" actId="1076"/>
          <ac:cxnSpMkLst>
            <pc:docMk/>
            <pc:sldMk cId="3726871123" sldId="432"/>
            <ac:cxnSpMk id="21" creationId="{C0B66B3D-6C4C-4C06-AF87-9C6D44824285}"/>
          </ac:cxnSpMkLst>
        </pc:cxnChg>
        <pc:cxnChg chg="mod">
          <ac:chgData name="Rohit J Kate" userId="6acfeb0a-1742-4fee-9ad0-3462b52b7fdf" providerId="ADAL" clId="{F89261ED-57E8-45A5-841D-61A2E665CAD6}" dt="2021-11-18T09:03:10.848" v="11316" actId="1076"/>
          <ac:cxnSpMkLst>
            <pc:docMk/>
            <pc:sldMk cId="3726871123" sldId="432"/>
            <ac:cxnSpMk id="26" creationId="{52638C52-01A9-4C12-B3EC-0C93AF14EC28}"/>
          </ac:cxnSpMkLst>
        </pc:cxnChg>
        <pc:cxnChg chg="add mod">
          <ac:chgData name="Rohit J Kate" userId="6acfeb0a-1742-4fee-9ad0-3462b52b7fdf" providerId="ADAL" clId="{F89261ED-57E8-45A5-841D-61A2E665CAD6}" dt="2021-11-18T09:04:16.687" v="11361" actId="208"/>
          <ac:cxnSpMkLst>
            <pc:docMk/>
            <pc:sldMk cId="3726871123" sldId="432"/>
            <ac:cxnSpMk id="31" creationId="{2B21E84E-D515-49C0-B79C-CD314D7DDB10}"/>
          </ac:cxnSpMkLst>
        </pc:cxnChg>
      </pc:sldChg>
      <pc:sldChg chg="del">
        <pc:chgData name="Rohit J Kate" userId="6acfeb0a-1742-4fee-9ad0-3462b52b7fdf" providerId="ADAL" clId="{F89261ED-57E8-45A5-841D-61A2E665CAD6}" dt="2021-11-18T03:19:58.604" v="9" actId="47"/>
        <pc:sldMkLst>
          <pc:docMk/>
          <pc:sldMk cId="1491328141" sldId="433"/>
        </pc:sldMkLst>
      </pc:sldChg>
      <pc:sldChg chg="del">
        <pc:chgData name="Rohit J Kate" userId="6acfeb0a-1742-4fee-9ad0-3462b52b7fdf" providerId="ADAL" clId="{F89261ED-57E8-45A5-841D-61A2E665CAD6}" dt="2021-11-18T03:19:58.604" v="9" actId="47"/>
        <pc:sldMkLst>
          <pc:docMk/>
          <pc:sldMk cId="22769283" sldId="434"/>
        </pc:sldMkLst>
      </pc:sldChg>
      <pc:sldChg chg="del">
        <pc:chgData name="Rohit J Kate" userId="6acfeb0a-1742-4fee-9ad0-3462b52b7fdf" providerId="ADAL" clId="{F89261ED-57E8-45A5-841D-61A2E665CAD6}" dt="2021-11-18T03:19:58.604" v="9" actId="47"/>
        <pc:sldMkLst>
          <pc:docMk/>
          <pc:sldMk cId="1426005871" sldId="435"/>
        </pc:sldMkLst>
      </pc:sldChg>
      <pc:sldChg chg="del">
        <pc:chgData name="Rohit J Kate" userId="6acfeb0a-1742-4fee-9ad0-3462b52b7fdf" providerId="ADAL" clId="{F89261ED-57E8-45A5-841D-61A2E665CAD6}" dt="2021-11-18T03:19:58.604" v="9" actId="47"/>
        <pc:sldMkLst>
          <pc:docMk/>
          <pc:sldMk cId="2087264674" sldId="436"/>
        </pc:sldMkLst>
      </pc:sldChg>
      <pc:sldChg chg="del">
        <pc:chgData name="Rohit J Kate" userId="6acfeb0a-1742-4fee-9ad0-3462b52b7fdf" providerId="ADAL" clId="{F89261ED-57E8-45A5-841D-61A2E665CAD6}" dt="2021-11-18T03:19:58.604" v="9" actId="47"/>
        <pc:sldMkLst>
          <pc:docMk/>
          <pc:sldMk cId="816625969" sldId="437"/>
        </pc:sldMkLst>
      </pc:sldChg>
      <pc:sldChg chg="del">
        <pc:chgData name="Rohit J Kate" userId="6acfeb0a-1742-4fee-9ad0-3462b52b7fdf" providerId="ADAL" clId="{F89261ED-57E8-45A5-841D-61A2E665CAD6}" dt="2021-11-18T03:19:58.604" v="9" actId="47"/>
        <pc:sldMkLst>
          <pc:docMk/>
          <pc:sldMk cId="2452680253" sldId="438"/>
        </pc:sldMkLst>
      </pc:sldChg>
      <pc:sldChg chg="del">
        <pc:chgData name="Rohit J Kate" userId="6acfeb0a-1742-4fee-9ad0-3462b52b7fdf" providerId="ADAL" clId="{F89261ED-57E8-45A5-841D-61A2E665CAD6}" dt="2021-11-18T03:19:58.604" v="9" actId="47"/>
        <pc:sldMkLst>
          <pc:docMk/>
          <pc:sldMk cId="128397061" sldId="439"/>
        </pc:sldMkLst>
      </pc:sldChg>
      <pc:sldChg chg="del">
        <pc:chgData name="Rohit J Kate" userId="6acfeb0a-1742-4fee-9ad0-3462b52b7fdf" providerId="ADAL" clId="{F89261ED-57E8-45A5-841D-61A2E665CAD6}" dt="2021-11-18T03:19:58.604" v="9" actId="47"/>
        <pc:sldMkLst>
          <pc:docMk/>
          <pc:sldMk cId="1212466907" sldId="440"/>
        </pc:sldMkLst>
      </pc:sldChg>
      <pc:sldChg chg="del">
        <pc:chgData name="Rohit J Kate" userId="6acfeb0a-1742-4fee-9ad0-3462b52b7fdf" providerId="ADAL" clId="{F89261ED-57E8-45A5-841D-61A2E665CAD6}" dt="2021-11-18T03:19:58.604" v="9" actId="47"/>
        <pc:sldMkLst>
          <pc:docMk/>
          <pc:sldMk cId="1506985559" sldId="441"/>
        </pc:sldMkLst>
      </pc:sldChg>
      <pc:sldChg chg="del">
        <pc:chgData name="Rohit J Kate" userId="6acfeb0a-1742-4fee-9ad0-3462b52b7fdf" providerId="ADAL" clId="{F89261ED-57E8-45A5-841D-61A2E665CAD6}" dt="2021-11-18T03:19:58.604" v="9" actId="47"/>
        <pc:sldMkLst>
          <pc:docMk/>
          <pc:sldMk cId="2275234101" sldId="442"/>
        </pc:sldMkLst>
      </pc:sldChg>
      <pc:sldChg chg="del">
        <pc:chgData name="Rohit J Kate" userId="6acfeb0a-1742-4fee-9ad0-3462b52b7fdf" providerId="ADAL" clId="{F89261ED-57E8-45A5-841D-61A2E665CAD6}" dt="2021-11-18T03:19:58.604" v="9" actId="47"/>
        <pc:sldMkLst>
          <pc:docMk/>
          <pc:sldMk cId="753343090" sldId="443"/>
        </pc:sldMkLst>
      </pc:sldChg>
      <pc:sldChg chg="del">
        <pc:chgData name="Rohit J Kate" userId="6acfeb0a-1742-4fee-9ad0-3462b52b7fdf" providerId="ADAL" clId="{F89261ED-57E8-45A5-841D-61A2E665CAD6}" dt="2021-11-18T03:19:58.604" v="9" actId="47"/>
        <pc:sldMkLst>
          <pc:docMk/>
          <pc:sldMk cId="1781789829" sldId="444"/>
        </pc:sldMkLst>
      </pc:sldChg>
    </pc:docChg>
  </pc:docChgLst>
  <pc:docChgLst>
    <pc:chgData name="Rohit J Kate" userId="6acfeb0a-1742-4fee-9ad0-3462b52b7fdf" providerId="ADAL" clId="{0C9E248E-97EB-43B6-B553-4F9E074C5490}"/>
    <pc:docChg chg="custSel addSld delSld modSld sldOrd">
      <pc:chgData name="Rohit J Kate" userId="6acfeb0a-1742-4fee-9ad0-3462b52b7fdf" providerId="ADAL" clId="{0C9E248E-97EB-43B6-B553-4F9E074C5490}" dt="2021-12-07T04:05:56.712" v="740" actId="6549"/>
      <pc:docMkLst>
        <pc:docMk/>
      </pc:docMkLst>
      <pc:sldChg chg="modSp add mod">
        <pc:chgData name="Rohit J Kate" userId="6acfeb0a-1742-4fee-9ad0-3462b52b7fdf" providerId="ADAL" clId="{0C9E248E-97EB-43B6-B553-4F9E074C5490}" dt="2021-12-07T03:53:13.843" v="738" actId="20577"/>
        <pc:sldMkLst>
          <pc:docMk/>
          <pc:sldMk cId="0" sldId="258"/>
        </pc:sldMkLst>
        <pc:spChg chg="mod">
          <ac:chgData name="Rohit J Kate" userId="6acfeb0a-1742-4fee-9ad0-3462b52b7fdf" providerId="ADAL" clId="{0C9E248E-97EB-43B6-B553-4F9E074C5490}" dt="2021-12-07T03:22:28.457" v="97" actId="20577"/>
          <ac:spMkLst>
            <pc:docMk/>
            <pc:sldMk cId="0" sldId="258"/>
            <ac:spMk id="145411" creationId="{CDD1BA5F-6E2F-493F-8A87-A817D7432447}"/>
          </ac:spMkLst>
        </pc:spChg>
        <pc:spChg chg="mod">
          <ac:chgData name="Rohit J Kate" userId="6acfeb0a-1742-4fee-9ad0-3462b52b7fdf" providerId="ADAL" clId="{0C9E248E-97EB-43B6-B553-4F9E074C5490}" dt="2021-12-07T03:53:13.843" v="738" actId="20577"/>
          <ac:spMkLst>
            <pc:docMk/>
            <pc:sldMk cId="0" sldId="258"/>
            <ac:spMk id="145412" creationId="{B39F5DAF-5A37-4655-BE44-4FBDBEA3C3AC}"/>
          </ac:spMkLst>
        </pc:spChg>
      </pc:sldChg>
      <pc:sldChg chg="add del">
        <pc:chgData name="Rohit J Kate" userId="6acfeb0a-1742-4fee-9ad0-3462b52b7fdf" providerId="ADAL" clId="{0C9E248E-97EB-43B6-B553-4F9E074C5490}" dt="2021-12-07T03:45:31.042" v="552"/>
        <pc:sldMkLst>
          <pc:docMk/>
          <pc:sldMk cId="0" sldId="259"/>
        </pc:sldMkLst>
      </pc:sldChg>
      <pc:sldChg chg="add del">
        <pc:chgData name="Rohit J Kate" userId="6acfeb0a-1742-4fee-9ad0-3462b52b7fdf" providerId="ADAL" clId="{0C9E248E-97EB-43B6-B553-4F9E074C5490}" dt="2021-12-07T03:46:28.117" v="597"/>
        <pc:sldMkLst>
          <pc:docMk/>
          <pc:sldMk cId="0" sldId="260"/>
        </pc:sldMkLst>
      </pc:sldChg>
      <pc:sldChg chg="add del">
        <pc:chgData name="Rohit J Kate" userId="6acfeb0a-1742-4fee-9ad0-3462b52b7fdf" providerId="ADAL" clId="{0C9E248E-97EB-43B6-B553-4F9E074C5490}" dt="2021-12-07T03:45:31.042" v="552"/>
        <pc:sldMkLst>
          <pc:docMk/>
          <pc:sldMk cId="0" sldId="265"/>
        </pc:sldMkLst>
      </pc:sldChg>
      <pc:sldChg chg="modSp mod">
        <pc:chgData name="Rohit J Kate" userId="6acfeb0a-1742-4fee-9ad0-3462b52b7fdf" providerId="ADAL" clId="{0C9E248E-97EB-43B6-B553-4F9E074C5490}" dt="2021-12-07T03:20:49.663" v="83" actId="20577"/>
        <pc:sldMkLst>
          <pc:docMk/>
          <pc:sldMk cId="0" sldId="377"/>
        </pc:sldMkLst>
        <pc:spChg chg="mod">
          <ac:chgData name="Rohit J Kate" userId="6acfeb0a-1742-4fee-9ad0-3462b52b7fdf" providerId="ADAL" clId="{0C9E248E-97EB-43B6-B553-4F9E074C5490}" dt="2021-12-07T03:20:19.804" v="22" actId="20577"/>
          <ac:spMkLst>
            <pc:docMk/>
            <pc:sldMk cId="0" sldId="377"/>
            <ac:spMk id="5" creationId="{00000000-0000-0000-0000-000000000000}"/>
          </ac:spMkLst>
        </pc:spChg>
        <pc:spChg chg="mod">
          <ac:chgData name="Rohit J Kate" userId="6acfeb0a-1742-4fee-9ad0-3462b52b7fdf" providerId="ADAL" clId="{0C9E248E-97EB-43B6-B553-4F9E074C5490}" dt="2021-12-07T03:20:49.663" v="83" actId="20577"/>
          <ac:spMkLst>
            <pc:docMk/>
            <pc:sldMk cId="0" sldId="377"/>
            <ac:spMk id="8" creationId="{757FBD98-9C86-4C8E-931C-37F0AE1AE590}"/>
          </ac:spMkLst>
        </pc:spChg>
      </pc:sldChg>
      <pc:sldChg chg="modSp mod">
        <pc:chgData name="Rohit J Kate" userId="6acfeb0a-1742-4fee-9ad0-3462b52b7fdf" providerId="ADAL" clId="{0C9E248E-97EB-43B6-B553-4F9E074C5490}" dt="2021-12-07T03:21:41.674" v="91" actId="20577"/>
        <pc:sldMkLst>
          <pc:docMk/>
          <pc:sldMk cId="3841681520" sldId="406"/>
        </pc:sldMkLst>
        <pc:spChg chg="mod">
          <ac:chgData name="Rohit J Kate" userId="6acfeb0a-1742-4fee-9ad0-3462b52b7fdf" providerId="ADAL" clId="{0C9E248E-97EB-43B6-B553-4F9E074C5490}" dt="2021-12-07T03:21:41.674" v="91" actId="20577"/>
          <ac:spMkLst>
            <pc:docMk/>
            <pc:sldMk cId="3841681520" sldId="406"/>
            <ac:spMk id="3" creationId="{7D82EB64-4F09-4D87-9E9D-548E2DA5BF20}"/>
          </ac:spMkLst>
        </pc:spChg>
      </pc:sldChg>
      <pc:sldChg chg="del">
        <pc:chgData name="Rohit J Kate" userId="6acfeb0a-1742-4fee-9ad0-3462b52b7fdf" providerId="ADAL" clId="{0C9E248E-97EB-43B6-B553-4F9E074C5490}" dt="2021-12-07T03:21:47.596" v="92" actId="47"/>
        <pc:sldMkLst>
          <pc:docMk/>
          <pc:sldMk cId="623788066" sldId="407"/>
        </pc:sldMkLst>
      </pc:sldChg>
      <pc:sldChg chg="addSp delSp modSp add mod ord modAnim">
        <pc:chgData name="Rohit J Kate" userId="6acfeb0a-1742-4fee-9ad0-3462b52b7fdf" providerId="ADAL" clId="{0C9E248E-97EB-43B6-B553-4F9E074C5490}" dt="2021-12-07T03:41:24.093" v="542" actId="20577"/>
        <pc:sldMkLst>
          <pc:docMk/>
          <pc:sldMk cId="3121808116" sldId="407"/>
        </pc:sldMkLst>
        <pc:spChg chg="add mod">
          <ac:chgData name="Rohit J Kate" userId="6acfeb0a-1742-4fee-9ad0-3462b52b7fdf" providerId="ADAL" clId="{0C9E248E-97EB-43B6-B553-4F9E074C5490}" dt="2021-12-07T03:40:44.898" v="460" actId="1035"/>
          <ac:spMkLst>
            <pc:docMk/>
            <pc:sldMk cId="3121808116" sldId="407"/>
            <ac:spMk id="6" creationId="{DC62EFF9-F5D6-40C1-AB12-96002909C551}"/>
          </ac:spMkLst>
        </pc:spChg>
        <pc:spChg chg="add del mod">
          <ac:chgData name="Rohit J Kate" userId="6acfeb0a-1742-4fee-9ad0-3462b52b7fdf" providerId="ADAL" clId="{0C9E248E-97EB-43B6-B553-4F9E074C5490}" dt="2021-12-07T03:36:10.481" v="417"/>
          <ac:spMkLst>
            <pc:docMk/>
            <pc:sldMk cId="3121808116" sldId="407"/>
            <ac:spMk id="12" creationId="{E06DD1DB-BC86-4A87-9A08-64CBA2C713BA}"/>
          </ac:spMkLst>
        </pc:spChg>
        <pc:spChg chg="add mod">
          <ac:chgData name="Rohit J Kate" userId="6acfeb0a-1742-4fee-9ad0-3462b52b7fdf" providerId="ADAL" clId="{0C9E248E-97EB-43B6-B553-4F9E074C5490}" dt="2021-12-07T03:40:44.898" v="460" actId="1035"/>
          <ac:spMkLst>
            <pc:docMk/>
            <pc:sldMk cId="3121808116" sldId="407"/>
            <ac:spMk id="18" creationId="{0A8CD3C1-5636-4DD3-AD4B-D1742D8E040B}"/>
          </ac:spMkLst>
        </pc:spChg>
        <pc:spChg chg="add mod">
          <ac:chgData name="Rohit J Kate" userId="6acfeb0a-1742-4fee-9ad0-3462b52b7fdf" providerId="ADAL" clId="{0C9E248E-97EB-43B6-B553-4F9E074C5490}" dt="2021-12-07T03:40:44.898" v="460" actId="1035"/>
          <ac:spMkLst>
            <pc:docMk/>
            <pc:sldMk cId="3121808116" sldId="407"/>
            <ac:spMk id="19" creationId="{2227F4C9-9034-4F7E-882B-F197693FE766}"/>
          </ac:spMkLst>
        </pc:spChg>
        <pc:spChg chg="mod">
          <ac:chgData name="Rohit J Kate" userId="6acfeb0a-1742-4fee-9ad0-3462b52b7fdf" providerId="ADAL" clId="{0C9E248E-97EB-43B6-B553-4F9E074C5490}" dt="2021-12-07T03:40:48.042" v="461" actId="1076"/>
          <ac:spMkLst>
            <pc:docMk/>
            <pc:sldMk cId="3121808116" sldId="407"/>
            <ac:spMk id="20" creationId="{DB664276-12DC-416E-A53B-DF0AA97C5E1B}"/>
          </ac:spMkLst>
        </pc:spChg>
        <pc:spChg chg="add mod">
          <ac:chgData name="Rohit J Kate" userId="6acfeb0a-1742-4fee-9ad0-3462b52b7fdf" providerId="ADAL" clId="{0C9E248E-97EB-43B6-B553-4F9E074C5490}" dt="2021-12-07T03:41:13.725" v="477" actId="207"/>
          <ac:spMkLst>
            <pc:docMk/>
            <pc:sldMk cId="3121808116" sldId="407"/>
            <ac:spMk id="21" creationId="{54B08461-244B-4F0C-93F3-8BF186614182}"/>
          </ac:spMkLst>
        </pc:spChg>
        <pc:spChg chg="add mod">
          <ac:chgData name="Rohit J Kate" userId="6acfeb0a-1742-4fee-9ad0-3462b52b7fdf" providerId="ADAL" clId="{0C9E248E-97EB-43B6-B553-4F9E074C5490}" dt="2021-12-07T03:40:44.898" v="460" actId="1035"/>
          <ac:spMkLst>
            <pc:docMk/>
            <pc:sldMk cId="3121808116" sldId="407"/>
            <ac:spMk id="23" creationId="{465FC361-A06C-4CD1-BD66-326588A42F41}"/>
          </ac:spMkLst>
        </pc:spChg>
        <pc:spChg chg="add mod">
          <ac:chgData name="Rohit J Kate" userId="6acfeb0a-1742-4fee-9ad0-3462b52b7fdf" providerId="ADAL" clId="{0C9E248E-97EB-43B6-B553-4F9E074C5490}" dt="2021-12-07T03:41:24.093" v="542" actId="20577"/>
          <ac:spMkLst>
            <pc:docMk/>
            <pc:sldMk cId="3121808116" sldId="407"/>
            <ac:spMk id="26" creationId="{E35F2332-A245-4CCB-90FE-D858B7DA7296}"/>
          </ac:spMkLst>
        </pc:spChg>
        <pc:spChg chg="mod">
          <ac:chgData name="Rohit J Kate" userId="6acfeb0a-1742-4fee-9ad0-3462b52b7fdf" providerId="ADAL" clId="{0C9E248E-97EB-43B6-B553-4F9E074C5490}" dt="2021-12-07T03:40:52.896" v="462" actId="1076"/>
          <ac:spMkLst>
            <pc:docMk/>
            <pc:sldMk cId="3121808116" sldId="407"/>
            <ac:spMk id="145411" creationId="{CDD1BA5F-6E2F-493F-8A87-A817D7432447}"/>
          </ac:spMkLst>
        </pc:spChg>
        <pc:spChg chg="mod">
          <ac:chgData name="Rohit J Kate" userId="6acfeb0a-1742-4fee-9ad0-3462b52b7fdf" providerId="ADAL" clId="{0C9E248E-97EB-43B6-B553-4F9E074C5490}" dt="2021-12-07T03:40:35.816" v="455" actId="14100"/>
          <ac:spMkLst>
            <pc:docMk/>
            <pc:sldMk cId="3121808116" sldId="407"/>
            <ac:spMk id="145412" creationId="{B39F5DAF-5A37-4655-BE44-4FBDBEA3C3AC}"/>
          </ac:spMkLst>
        </pc:spChg>
        <pc:picChg chg="add mod">
          <ac:chgData name="Rohit J Kate" userId="6acfeb0a-1742-4fee-9ad0-3462b52b7fdf" providerId="ADAL" clId="{0C9E248E-97EB-43B6-B553-4F9E074C5490}" dt="2021-12-07T03:40:44.898" v="460" actId="1035"/>
          <ac:picMkLst>
            <pc:docMk/>
            <pc:sldMk cId="3121808116" sldId="407"/>
            <ac:picMk id="3" creationId="{231B27D9-2D93-490B-AE3D-C8CC54EBBEAD}"/>
          </ac:picMkLst>
        </pc:picChg>
        <pc:picChg chg="add del mod">
          <ac:chgData name="Rohit J Kate" userId="6acfeb0a-1742-4fee-9ad0-3462b52b7fdf" providerId="ADAL" clId="{0C9E248E-97EB-43B6-B553-4F9E074C5490}" dt="2021-12-07T03:32:36.541" v="276" actId="478"/>
          <ac:picMkLst>
            <pc:docMk/>
            <pc:sldMk cId="3121808116" sldId="407"/>
            <ac:picMk id="9" creationId="{E7E99942-CA60-4A85-9C9E-41B0C06F6DA8}"/>
          </ac:picMkLst>
        </pc:picChg>
        <pc:picChg chg="add mod">
          <ac:chgData name="Rohit J Kate" userId="6acfeb0a-1742-4fee-9ad0-3462b52b7fdf" providerId="ADAL" clId="{0C9E248E-97EB-43B6-B553-4F9E074C5490}" dt="2021-12-07T03:40:44.898" v="460" actId="1035"/>
          <ac:picMkLst>
            <pc:docMk/>
            <pc:sldMk cId="3121808116" sldId="407"/>
            <ac:picMk id="11" creationId="{D3716CAF-2145-4195-AD20-3A2B4BCE080D}"/>
          </ac:picMkLst>
        </pc:picChg>
        <pc:cxnChg chg="add mod">
          <ac:chgData name="Rohit J Kate" userId="6acfeb0a-1742-4fee-9ad0-3462b52b7fdf" providerId="ADAL" clId="{0C9E248E-97EB-43B6-B553-4F9E074C5490}" dt="2021-12-07T03:40:44.898" v="460" actId="1035"/>
          <ac:cxnSpMkLst>
            <pc:docMk/>
            <pc:sldMk cId="3121808116" sldId="407"/>
            <ac:cxnSpMk id="5" creationId="{15F85E2B-0514-495A-AC14-6014D05221DF}"/>
          </ac:cxnSpMkLst>
        </pc:cxnChg>
        <pc:cxnChg chg="add mod">
          <ac:chgData name="Rohit J Kate" userId="6acfeb0a-1742-4fee-9ad0-3462b52b7fdf" providerId="ADAL" clId="{0C9E248E-97EB-43B6-B553-4F9E074C5490}" dt="2021-12-07T03:40:44.898" v="460" actId="1035"/>
          <ac:cxnSpMkLst>
            <pc:docMk/>
            <pc:sldMk cId="3121808116" sldId="407"/>
            <ac:cxnSpMk id="16" creationId="{6774E795-DA01-42E1-984D-5402941E573F}"/>
          </ac:cxnSpMkLst>
        </pc:cxnChg>
      </pc:sldChg>
      <pc:sldChg chg="addSp delSp modSp new mod">
        <pc:chgData name="Rohit J Kate" userId="6acfeb0a-1742-4fee-9ad0-3462b52b7fdf" providerId="ADAL" clId="{0C9E248E-97EB-43B6-B553-4F9E074C5490}" dt="2021-12-07T04:05:50.335" v="739" actId="6549"/>
        <pc:sldMkLst>
          <pc:docMk/>
          <pc:sldMk cId="2004210293" sldId="408"/>
        </pc:sldMkLst>
        <pc:spChg chg="mod">
          <ac:chgData name="Rohit J Kate" userId="6acfeb0a-1742-4fee-9ad0-3462b52b7fdf" providerId="ADAL" clId="{0C9E248E-97EB-43B6-B553-4F9E074C5490}" dt="2021-12-07T03:45:49.155" v="571" actId="20577"/>
          <ac:spMkLst>
            <pc:docMk/>
            <pc:sldMk cId="2004210293" sldId="408"/>
            <ac:spMk id="2" creationId="{05001FE0-BFA0-49EF-BEFF-9886DA906676}"/>
          </ac:spMkLst>
        </pc:spChg>
        <pc:spChg chg="del">
          <ac:chgData name="Rohit J Kate" userId="6acfeb0a-1742-4fee-9ad0-3462b52b7fdf" providerId="ADAL" clId="{0C9E248E-97EB-43B6-B553-4F9E074C5490}" dt="2021-12-07T03:45:56.929" v="572" actId="478"/>
          <ac:spMkLst>
            <pc:docMk/>
            <pc:sldMk cId="2004210293" sldId="408"/>
            <ac:spMk id="3" creationId="{75FF4D39-9D28-4AD6-B2A2-2E608455C38F}"/>
          </ac:spMkLst>
        </pc:spChg>
        <pc:spChg chg="add mod">
          <ac:chgData name="Rohit J Kate" userId="6acfeb0a-1742-4fee-9ad0-3462b52b7fdf" providerId="ADAL" clId="{0C9E248E-97EB-43B6-B553-4F9E074C5490}" dt="2021-12-07T04:05:50.335" v="739" actId="6549"/>
          <ac:spMkLst>
            <pc:docMk/>
            <pc:sldMk cId="2004210293" sldId="408"/>
            <ac:spMk id="5" creationId="{414E5F88-E72C-4545-B8BD-328A740F97BC}"/>
          </ac:spMkLst>
        </pc:spChg>
      </pc:sldChg>
      <pc:sldChg chg="del">
        <pc:chgData name="Rohit J Kate" userId="6acfeb0a-1742-4fee-9ad0-3462b52b7fdf" providerId="ADAL" clId="{0C9E248E-97EB-43B6-B553-4F9E074C5490}" dt="2021-12-07T03:21:47.596" v="92" actId="47"/>
        <pc:sldMkLst>
          <pc:docMk/>
          <pc:sldMk cId="3500605309" sldId="408"/>
        </pc:sldMkLst>
      </pc:sldChg>
      <pc:sldChg chg="add del">
        <pc:chgData name="Rohit J Kate" userId="6acfeb0a-1742-4fee-9ad0-3462b52b7fdf" providerId="ADAL" clId="{0C9E248E-97EB-43B6-B553-4F9E074C5490}" dt="2021-12-07T03:45:08.862" v="545"/>
        <pc:sldMkLst>
          <pc:docMk/>
          <pc:sldMk cId="710171931" sldId="409"/>
        </pc:sldMkLst>
        <pc:spChg chg="mod">
          <ac:chgData name="Rohit J Kate" userId="6acfeb0a-1742-4fee-9ad0-3462b52b7fdf" providerId="ADAL" clId="{0C9E248E-97EB-43B6-B553-4F9E074C5490}" dt="2021-12-07T03:46:06.622" v="592" actId="20577"/>
          <ac:spMkLst>
            <pc:docMk/>
            <pc:sldMk cId="710171931" sldId="409"/>
            <ac:spMk id="2" creationId="{1BDC355E-76F7-410F-8953-B636B5F311D0}"/>
          </ac:spMkLst>
        </pc:spChg>
        <pc:spChg chg="del">
          <ac:chgData name="Rohit J Kate" userId="6acfeb0a-1742-4fee-9ad0-3462b52b7fdf" providerId="ADAL" clId="{0C9E248E-97EB-43B6-B553-4F9E074C5490}" dt="2021-12-07T03:46:22.824" v="593" actId="478"/>
          <ac:spMkLst>
            <pc:docMk/>
            <pc:sldMk cId="710171931" sldId="409"/>
            <ac:spMk id="3" creationId="{CC38DC55-6230-4DAB-B3D5-0C665BFAF51F}"/>
          </ac:spMkLst>
        </pc:spChg>
        <pc:spChg chg="add mod">
          <ac:chgData name="Rohit J Kate" userId="6acfeb0a-1742-4fee-9ad0-3462b52b7fdf" providerId="ADAL" clId="{0C9E248E-97EB-43B6-B553-4F9E074C5490}" dt="2021-12-07T04:05:56.712" v="740" actId="6549"/>
          <ac:spMkLst>
            <pc:docMk/>
            <pc:sldMk cId="710171931" sldId="409"/>
            <ac:spMk id="5" creationId="{AAFB6A60-0C8E-4ECF-9249-D8F0FF563E8C}"/>
          </ac:spMkLst>
        </pc:spChg>
      </pc:sldChg>
      <pc:sldChg chg="add del">
        <pc:chgData name="Rohit J Kate" userId="6acfeb0a-1742-4fee-9ad0-3462b52b7fdf" providerId="ADAL" clId="{0C9E248E-97EB-43B6-B553-4F9E074C5490}" dt="2021-12-07T03:46:26.863" v="596"/>
        <pc:sldMkLst>
          <pc:docMk/>
          <pc:sldMk cId="1678850988" sldId="410"/>
        </pc:sldMkLst>
        <pc:spChg chg="mod">
          <ac:chgData name="Rohit J Kate" userId="6acfeb0a-1742-4fee-9ad0-3462b52b7fdf" providerId="ADAL" clId="{0C9E248E-97EB-43B6-B553-4F9E074C5490}" dt="2021-12-07T03:48:02.925" v="638" actId="20577"/>
          <ac:spMkLst>
            <pc:docMk/>
            <pc:sldMk cId="1678850988" sldId="410"/>
            <ac:spMk id="2" creationId="{CDBC89C9-4F76-4A44-93BD-6E52F6644FA3}"/>
          </ac:spMkLst>
        </pc:spChg>
        <pc:spChg chg="del">
          <ac:chgData name="Rohit J Kate" userId="6acfeb0a-1742-4fee-9ad0-3462b52b7fdf" providerId="ADAL" clId="{0C9E248E-97EB-43B6-B553-4F9E074C5490}" dt="2021-12-07T03:48:39.077" v="639" actId="478"/>
          <ac:spMkLst>
            <pc:docMk/>
            <pc:sldMk cId="1678850988" sldId="410"/>
            <ac:spMk id="3" creationId="{785C6F55-F845-4B36-8B40-24864AAE8855}"/>
          </ac:spMkLst>
        </pc:spChg>
        <pc:spChg chg="add mod">
          <ac:chgData name="Rohit J Kate" userId="6acfeb0a-1742-4fee-9ad0-3462b52b7fdf" providerId="ADAL" clId="{0C9E248E-97EB-43B6-B553-4F9E074C5490}" dt="2021-12-07T03:49:07.083" v="644" actId="20577"/>
          <ac:spMkLst>
            <pc:docMk/>
            <pc:sldMk cId="1678850988" sldId="410"/>
            <ac:spMk id="6" creationId="{19501847-8346-4EFA-9EBC-DE2F615638DB}"/>
          </ac:spMkLst>
        </pc:spChg>
      </pc:sldChg>
      <pc:sldChg chg="del">
        <pc:chgData name="Rohit J Kate" userId="6acfeb0a-1742-4fee-9ad0-3462b52b7fdf" providerId="ADAL" clId="{0C9E248E-97EB-43B6-B553-4F9E074C5490}" dt="2021-12-07T03:21:47.596" v="92" actId="47"/>
        <pc:sldMkLst>
          <pc:docMk/>
          <pc:sldMk cId="0" sldId="522"/>
        </pc:sldMkLst>
      </pc:sldChg>
      <pc:sldChg chg="del">
        <pc:chgData name="Rohit J Kate" userId="6acfeb0a-1742-4fee-9ad0-3462b52b7fdf" providerId="ADAL" clId="{0C9E248E-97EB-43B6-B553-4F9E074C5490}" dt="2021-12-07T03:21:47.596" v="92" actId="47"/>
        <pc:sldMkLst>
          <pc:docMk/>
          <pc:sldMk cId="0" sldId="523"/>
        </pc:sldMkLst>
      </pc:sldChg>
      <pc:sldChg chg="del">
        <pc:chgData name="Rohit J Kate" userId="6acfeb0a-1742-4fee-9ad0-3462b52b7fdf" providerId="ADAL" clId="{0C9E248E-97EB-43B6-B553-4F9E074C5490}" dt="2021-12-07T03:21:47.596" v="92" actId="47"/>
        <pc:sldMkLst>
          <pc:docMk/>
          <pc:sldMk cId="0" sldId="524"/>
        </pc:sldMkLst>
      </pc:sldChg>
      <pc:sldChg chg="del">
        <pc:chgData name="Rohit J Kate" userId="6acfeb0a-1742-4fee-9ad0-3462b52b7fdf" providerId="ADAL" clId="{0C9E248E-97EB-43B6-B553-4F9E074C5490}" dt="2021-12-07T03:21:47.596" v="92" actId="47"/>
        <pc:sldMkLst>
          <pc:docMk/>
          <pc:sldMk cId="0" sldId="525"/>
        </pc:sldMkLst>
      </pc:sldChg>
      <pc:sldChg chg="del">
        <pc:chgData name="Rohit J Kate" userId="6acfeb0a-1742-4fee-9ad0-3462b52b7fdf" providerId="ADAL" clId="{0C9E248E-97EB-43B6-B553-4F9E074C5490}" dt="2021-12-07T03:21:47.596" v="92" actId="47"/>
        <pc:sldMkLst>
          <pc:docMk/>
          <pc:sldMk cId="0" sldId="526"/>
        </pc:sldMkLst>
      </pc:sldChg>
      <pc:sldChg chg="del">
        <pc:chgData name="Rohit J Kate" userId="6acfeb0a-1742-4fee-9ad0-3462b52b7fdf" providerId="ADAL" clId="{0C9E248E-97EB-43B6-B553-4F9E074C5490}" dt="2021-12-07T03:21:47.596" v="92" actId="47"/>
        <pc:sldMkLst>
          <pc:docMk/>
          <pc:sldMk cId="0" sldId="527"/>
        </pc:sldMkLst>
      </pc:sldChg>
      <pc:sldChg chg="del">
        <pc:chgData name="Rohit J Kate" userId="6acfeb0a-1742-4fee-9ad0-3462b52b7fdf" providerId="ADAL" clId="{0C9E248E-97EB-43B6-B553-4F9E074C5490}" dt="2021-12-07T03:21:47.596" v="92" actId="47"/>
        <pc:sldMkLst>
          <pc:docMk/>
          <pc:sldMk cId="0" sldId="528"/>
        </pc:sldMkLst>
      </pc:sldChg>
      <pc:sldChg chg="del">
        <pc:chgData name="Rohit J Kate" userId="6acfeb0a-1742-4fee-9ad0-3462b52b7fdf" providerId="ADAL" clId="{0C9E248E-97EB-43B6-B553-4F9E074C5490}" dt="2021-12-07T03:21:47.596" v="92" actId="47"/>
        <pc:sldMkLst>
          <pc:docMk/>
          <pc:sldMk cId="0" sldId="600"/>
        </pc:sldMkLst>
      </pc:sldChg>
      <pc:sldChg chg="del">
        <pc:chgData name="Rohit J Kate" userId="6acfeb0a-1742-4fee-9ad0-3462b52b7fdf" providerId="ADAL" clId="{0C9E248E-97EB-43B6-B553-4F9E074C5490}" dt="2021-12-07T03:21:47.596" v="92" actId="47"/>
        <pc:sldMkLst>
          <pc:docMk/>
          <pc:sldMk cId="0" sldId="601"/>
        </pc:sldMkLst>
      </pc:sldChg>
      <pc:sldChg chg="del">
        <pc:chgData name="Rohit J Kate" userId="6acfeb0a-1742-4fee-9ad0-3462b52b7fdf" providerId="ADAL" clId="{0C9E248E-97EB-43B6-B553-4F9E074C5490}" dt="2021-12-07T03:21:47.596" v="92" actId="47"/>
        <pc:sldMkLst>
          <pc:docMk/>
          <pc:sldMk cId="0" sldId="602"/>
        </pc:sldMkLst>
      </pc:sldChg>
      <pc:sldChg chg="del">
        <pc:chgData name="Rohit J Kate" userId="6acfeb0a-1742-4fee-9ad0-3462b52b7fdf" providerId="ADAL" clId="{0C9E248E-97EB-43B6-B553-4F9E074C5490}" dt="2021-12-07T03:21:47.596" v="92" actId="47"/>
        <pc:sldMkLst>
          <pc:docMk/>
          <pc:sldMk cId="0" sldId="603"/>
        </pc:sldMkLst>
      </pc:sldChg>
      <pc:sldChg chg="del">
        <pc:chgData name="Rohit J Kate" userId="6acfeb0a-1742-4fee-9ad0-3462b52b7fdf" providerId="ADAL" clId="{0C9E248E-97EB-43B6-B553-4F9E074C5490}" dt="2021-12-07T03:21:47.596" v="92" actId="47"/>
        <pc:sldMkLst>
          <pc:docMk/>
          <pc:sldMk cId="0" sldId="604"/>
        </pc:sldMkLst>
      </pc:sldChg>
      <pc:sldChg chg="del">
        <pc:chgData name="Rohit J Kate" userId="6acfeb0a-1742-4fee-9ad0-3462b52b7fdf" providerId="ADAL" clId="{0C9E248E-97EB-43B6-B553-4F9E074C5490}" dt="2021-12-07T03:21:47.596" v="92" actId="47"/>
        <pc:sldMkLst>
          <pc:docMk/>
          <pc:sldMk cId="0" sldId="606"/>
        </pc:sldMkLst>
      </pc:sldChg>
      <pc:sldChg chg="del">
        <pc:chgData name="Rohit J Kate" userId="6acfeb0a-1742-4fee-9ad0-3462b52b7fdf" providerId="ADAL" clId="{0C9E248E-97EB-43B6-B553-4F9E074C5490}" dt="2021-12-07T03:21:47.596" v="92" actId="47"/>
        <pc:sldMkLst>
          <pc:docMk/>
          <pc:sldMk cId="0" sldId="607"/>
        </pc:sldMkLst>
      </pc:sldChg>
      <pc:sldChg chg="del">
        <pc:chgData name="Rohit J Kate" userId="6acfeb0a-1742-4fee-9ad0-3462b52b7fdf" providerId="ADAL" clId="{0C9E248E-97EB-43B6-B553-4F9E074C5490}" dt="2021-12-07T03:21:47.596" v="92" actId="47"/>
        <pc:sldMkLst>
          <pc:docMk/>
          <pc:sldMk cId="0" sldId="608"/>
        </pc:sldMkLst>
      </pc:sldChg>
      <pc:sldChg chg="del">
        <pc:chgData name="Rohit J Kate" userId="6acfeb0a-1742-4fee-9ad0-3462b52b7fdf" providerId="ADAL" clId="{0C9E248E-97EB-43B6-B553-4F9E074C5490}" dt="2021-12-07T03:21:47.596" v="92" actId="47"/>
        <pc:sldMkLst>
          <pc:docMk/>
          <pc:sldMk cId="0" sldId="609"/>
        </pc:sldMkLst>
      </pc:sldChg>
      <pc:sldChg chg="del">
        <pc:chgData name="Rohit J Kate" userId="6acfeb0a-1742-4fee-9ad0-3462b52b7fdf" providerId="ADAL" clId="{0C9E248E-97EB-43B6-B553-4F9E074C5490}" dt="2021-12-07T03:21:47.596" v="92" actId="47"/>
        <pc:sldMkLst>
          <pc:docMk/>
          <pc:sldMk cId="0" sldId="610"/>
        </pc:sldMkLst>
      </pc:sldChg>
      <pc:sldChg chg="del">
        <pc:chgData name="Rohit J Kate" userId="6acfeb0a-1742-4fee-9ad0-3462b52b7fdf" providerId="ADAL" clId="{0C9E248E-97EB-43B6-B553-4F9E074C5490}" dt="2021-12-07T03:21:47.596" v="92" actId="47"/>
        <pc:sldMkLst>
          <pc:docMk/>
          <pc:sldMk cId="0" sldId="819"/>
        </pc:sldMkLst>
      </pc:sldChg>
      <pc:sldChg chg="del">
        <pc:chgData name="Rohit J Kate" userId="6acfeb0a-1742-4fee-9ad0-3462b52b7fdf" providerId="ADAL" clId="{0C9E248E-97EB-43B6-B553-4F9E074C5490}" dt="2021-12-07T03:21:47.596" v="92" actId="47"/>
        <pc:sldMkLst>
          <pc:docMk/>
          <pc:sldMk cId="0" sldId="854"/>
        </pc:sldMkLst>
      </pc:sldChg>
      <pc:sldChg chg="del">
        <pc:chgData name="Rohit J Kate" userId="6acfeb0a-1742-4fee-9ad0-3462b52b7fdf" providerId="ADAL" clId="{0C9E248E-97EB-43B6-B553-4F9E074C5490}" dt="2021-12-07T03:21:47.596" v="92" actId="47"/>
        <pc:sldMkLst>
          <pc:docMk/>
          <pc:sldMk cId="0" sldId="861"/>
        </pc:sldMkLst>
      </pc:sldChg>
      <pc:sldChg chg="del">
        <pc:chgData name="Rohit J Kate" userId="6acfeb0a-1742-4fee-9ad0-3462b52b7fdf" providerId="ADAL" clId="{0C9E248E-97EB-43B6-B553-4F9E074C5490}" dt="2021-12-07T03:21:47.596" v="92" actId="47"/>
        <pc:sldMkLst>
          <pc:docMk/>
          <pc:sldMk cId="0" sldId="934"/>
        </pc:sldMkLst>
      </pc:sldChg>
      <pc:sldChg chg="del">
        <pc:chgData name="Rohit J Kate" userId="6acfeb0a-1742-4fee-9ad0-3462b52b7fdf" providerId="ADAL" clId="{0C9E248E-97EB-43B6-B553-4F9E074C5490}" dt="2021-12-07T03:21:47.596" v="92" actId="47"/>
        <pc:sldMkLst>
          <pc:docMk/>
          <pc:sldMk cId="0" sldId="935"/>
        </pc:sldMkLst>
      </pc:sldChg>
      <pc:sldChg chg="del">
        <pc:chgData name="Rohit J Kate" userId="6acfeb0a-1742-4fee-9ad0-3462b52b7fdf" providerId="ADAL" clId="{0C9E248E-97EB-43B6-B553-4F9E074C5490}" dt="2021-12-07T03:21:47.596" v="92" actId="47"/>
        <pc:sldMkLst>
          <pc:docMk/>
          <pc:sldMk cId="0" sldId="937"/>
        </pc:sldMkLst>
      </pc:sldChg>
      <pc:sldChg chg="del">
        <pc:chgData name="Rohit J Kate" userId="6acfeb0a-1742-4fee-9ad0-3462b52b7fdf" providerId="ADAL" clId="{0C9E248E-97EB-43B6-B553-4F9E074C5490}" dt="2021-12-07T03:21:47.596" v="92" actId="47"/>
        <pc:sldMkLst>
          <pc:docMk/>
          <pc:sldMk cId="0" sldId="938"/>
        </pc:sldMkLst>
      </pc:sldChg>
      <pc:sldChg chg="del">
        <pc:chgData name="Rohit J Kate" userId="6acfeb0a-1742-4fee-9ad0-3462b52b7fdf" providerId="ADAL" clId="{0C9E248E-97EB-43B6-B553-4F9E074C5490}" dt="2021-12-07T03:21:47.596" v="92" actId="47"/>
        <pc:sldMkLst>
          <pc:docMk/>
          <pc:sldMk cId="0" sldId="939"/>
        </pc:sldMkLst>
      </pc:sldChg>
      <pc:sldChg chg="del">
        <pc:chgData name="Rohit J Kate" userId="6acfeb0a-1742-4fee-9ad0-3462b52b7fdf" providerId="ADAL" clId="{0C9E248E-97EB-43B6-B553-4F9E074C5490}" dt="2021-12-07T03:21:47.596" v="92" actId="47"/>
        <pc:sldMkLst>
          <pc:docMk/>
          <pc:sldMk cId="0" sldId="962"/>
        </pc:sldMkLst>
      </pc:sldChg>
      <pc:sldChg chg="del">
        <pc:chgData name="Rohit J Kate" userId="6acfeb0a-1742-4fee-9ad0-3462b52b7fdf" providerId="ADAL" clId="{0C9E248E-97EB-43B6-B553-4F9E074C5490}" dt="2021-12-07T03:21:47.596" v="92" actId="47"/>
        <pc:sldMkLst>
          <pc:docMk/>
          <pc:sldMk cId="3598371311" sldId="963"/>
        </pc:sldMkLst>
      </pc:sldChg>
      <pc:sldChg chg="del">
        <pc:chgData name="Rohit J Kate" userId="6acfeb0a-1742-4fee-9ad0-3462b52b7fdf" providerId="ADAL" clId="{0C9E248E-97EB-43B6-B553-4F9E074C5490}" dt="2021-12-07T03:21:47.596" v="92" actId="47"/>
        <pc:sldMkLst>
          <pc:docMk/>
          <pc:sldMk cId="0" sldId="994"/>
        </pc:sldMkLst>
      </pc:sldChg>
      <pc:sldChg chg="del">
        <pc:chgData name="Rohit J Kate" userId="6acfeb0a-1742-4fee-9ad0-3462b52b7fdf" providerId="ADAL" clId="{0C9E248E-97EB-43B6-B553-4F9E074C5490}" dt="2021-12-07T03:21:47.596" v="92" actId="47"/>
        <pc:sldMkLst>
          <pc:docMk/>
          <pc:sldMk cId="0" sldId="995"/>
        </pc:sldMkLst>
      </pc:sldChg>
      <pc:sldChg chg="del">
        <pc:chgData name="Rohit J Kate" userId="6acfeb0a-1742-4fee-9ad0-3462b52b7fdf" providerId="ADAL" clId="{0C9E248E-97EB-43B6-B553-4F9E074C5490}" dt="2021-12-07T03:21:47.596" v="92" actId="47"/>
        <pc:sldMkLst>
          <pc:docMk/>
          <pc:sldMk cId="0" sldId="996"/>
        </pc:sldMkLst>
      </pc:sldChg>
      <pc:sldChg chg="del">
        <pc:chgData name="Rohit J Kate" userId="6acfeb0a-1742-4fee-9ad0-3462b52b7fdf" providerId="ADAL" clId="{0C9E248E-97EB-43B6-B553-4F9E074C5490}" dt="2021-12-07T03:21:47.596" v="92" actId="47"/>
        <pc:sldMkLst>
          <pc:docMk/>
          <pc:sldMk cId="0" sldId="997"/>
        </pc:sldMkLst>
      </pc:sldChg>
      <pc:sldChg chg="del">
        <pc:chgData name="Rohit J Kate" userId="6acfeb0a-1742-4fee-9ad0-3462b52b7fdf" providerId="ADAL" clId="{0C9E248E-97EB-43B6-B553-4F9E074C5490}" dt="2021-12-07T03:21:47.596" v="92" actId="47"/>
        <pc:sldMkLst>
          <pc:docMk/>
          <pc:sldMk cId="1798874816" sldId="998"/>
        </pc:sldMkLst>
      </pc:sldChg>
      <pc:sldChg chg="del">
        <pc:chgData name="Rohit J Kate" userId="6acfeb0a-1742-4fee-9ad0-3462b52b7fdf" providerId="ADAL" clId="{0C9E248E-97EB-43B6-B553-4F9E074C5490}" dt="2021-12-07T03:21:47.596" v="92" actId="47"/>
        <pc:sldMkLst>
          <pc:docMk/>
          <pc:sldMk cId="2165236554" sldId="999"/>
        </pc:sldMkLst>
      </pc:sldChg>
    </pc:docChg>
  </pc:docChgLst>
  <pc:docChgLst>
    <pc:chgData name="Rohit" userId="6acfeb0a-1742-4fee-9ad0-3462b52b7fdf" providerId="ADAL" clId="{D3E7AB9A-1806-48DD-A79A-AE321643DD54}"/>
    <pc:docChg chg="modSld">
      <pc:chgData name="Rohit" userId="6acfeb0a-1742-4fee-9ad0-3462b52b7fdf" providerId="ADAL" clId="{D3E7AB9A-1806-48DD-A79A-AE321643DD54}" dt="2021-11-16T19:01:00.726" v="2" actId="20577"/>
      <pc:docMkLst>
        <pc:docMk/>
      </pc:docMkLst>
      <pc:sldChg chg="modSp mod">
        <pc:chgData name="Rohit" userId="6acfeb0a-1742-4fee-9ad0-3462b52b7fdf" providerId="ADAL" clId="{D3E7AB9A-1806-48DD-A79A-AE321643DD54}" dt="2021-11-16T19:01:00.726" v="2" actId="20577"/>
        <pc:sldMkLst>
          <pc:docMk/>
          <pc:sldMk cId="753343090" sldId="443"/>
        </pc:sldMkLst>
        <pc:spChg chg="mod">
          <ac:chgData name="Rohit" userId="6acfeb0a-1742-4fee-9ad0-3462b52b7fdf" providerId="ADAL" clId="{D3E7AB9A-1806-48DD-A79A-AE321643DD54}" dt="2021-11-16T19:01:00.726" v="2" actId="20577"/>
          <ac:spMkLst>
            <pc:docMk/>
            <pc:sldMk cId="753343090" sldId="443"/>
            <ac:spMk id="32" creationId="{11CFF826-0265-4EAB-9A75-AFB2702FA924}"/>
          </ac:spMkLst>
        </pc:spChg>
      </pc:sldChg>
    </pc:docChg>
  </pc:docChgLst>
  <pc:docChgLst>
    <pc:chgData name="Rohit J Kate" userId="6acfeb0a-1742-4fee-9ad0-3462b52b7fdf" providerId="ADAL" clId="{3444841E-CA6D-4CC5-BF58-1838319399A0}"/>
    <pc:docChg chg="addSld delSld modSld">
      <pc:chgData name="Rohit J Kate" userId="6acfeb0a-1742-4fee-9ad0-3462b52b7fdf" providerId="ADAL" clId="{3444841E-CA6D-4CC5-BF58-1838319399A0}" dt="2021-11-30T03:16:20.890" v="66" actId="20577"/>
      <pc:docMkLst>
        <pc:docMk/>
      </pc:docMkLst>
      <pc:sldChg chg="addSp modSp mod">
        <pc:chgData name="Rohit J Kate" userId="6acfeb0a-1742-4fee-9ad0-3462b52b7fdf" providerId="ADAL" clId="{3444841E-CA6D-4CC5-BF58-1838319399A0}" dt="2021-11-30T03:16:20.890" v="66" actId="20577"/>
        <pc:sldMkLst>
          <pc:docMk/>
          <pc:sldMk cId="0" sldId="377"/>
        </pc:sldMkLst>
        <pc:spChg chg="mod">
          <ac:chgData name="Rohit J Kate" userId="6acfeb0a-1742-4fee-9ad0-3462b52b7fdf" providerId="ADAL" clId="{3444841E-CA6D-4CC5-BF58-1838319399A0}" dt="2021-11-30T03:10:18.182" v="22" actId="20577"/>
          <ac:spMkLst>
            <pc:docMk/>
            <pc:sldMk cId="0" sldId="377"/>
            <ac:spMk id="5" creationId="{00000000-0000-0000-0000-000000000000}"/>
          </ac:spMkLst>
        </pc:spChg>
        <pc:spChg chg="add mod">
          <ac:chgData name="Rohit J Kate" userId="6acfeb0a-1742-4fee-9ad0-3462b52b7fdf" providerId="ADAL" clId="{3444841E-CA6D-4CC5-BF58-1838319399A0}" dt="2021-11-30T03:16:20.890" v="66" actId="20577"/>
          <ac:spMkLst>
            <pc:docMk/>
            <pc:sldMk cId="0" sldId="377"/>
            <ac:spMk id="8" creationId="{938BD187-73FB-4AE7-AB5C-CAED2608B7CB}"/>
          </ac:spMkLst>
        </pc:spChg>
      </pc:sldChg>
      <pc:sldChg chg="modSp mod">
        <pc:chgData name="Rohit J Kate" userId="6acfeb0a-1742-4fee-9ad0-3462b52b7fdf" providerId="ADAL" clId="{3444841E-CA6D-4CC5-BF58-1838319399A0}" dt="2021-11-30T03:11:05.129" v="50" actId="20577"/>
        <pc:sldMkLst>
          <pc:docMk/>
          <pc:sldMk cId="3841681520" sldId="406"/>
        </pc:sldMkLst>
        <pc:spChg chg="mod">
          <ac:chgData name="Rohit J Kate" userId="6acfeb0a-1742-4fee-9ad0-3462b52b7fdf" providerId="ADAL" clId="{3444841E-CA6D-4CC5-BF58-1838319399A0}" dt="2021-11-30T03:10:26.299" v="23" actId="6549"/>
          <ac:spMkLst>
            <pc:docMk/>
            <pc:sldMk cId="3841681520" sldId="406"/>
            <ac:spMk id="2" creationId="{C4AE9C7C-E6C0-4525-8925-BD2CA4927CE6}"/>
          </ac:spMkLst>
        </pc:spChg>
        <pc:spChg chg="mod">
          <ac:chgData name="Rohit J Kate" userId="6acfeb0a-1742-4fee-9ad0-3462b52b7fdf" providerId="ADAL" clId="{3444841E-CA6D-4CC5-BF58-1838319399A0}" dt="2021-11-30T03:11:05.129" v="50" actId="20577"/>
          <ac:spMkLst>
            <pc:docMk/>
            <pc:sldMk cId="3841681520" sldId="406"/>
            <ac:spMk id="3" creationId="{7D82EB64-4F09-4D87-9E9D-548E2DA5BF20}"/>
          </ac:spMkLst>
        </pc:spChg>
      </pc:sldChg>
      <pc:sldChg chg="del">
        <pc:chgData name="Rohit J Kate" userId="6acfeb0a-1742-4fee-9ad0-3462b52b7fdf" providerId="ADAL" clId="{3444841E-CA6D-4CC5-BF58-1838319399A0}" dt="2021-11-30T03:11:17.626" v="51" actId="47"/>
        <pc:sldMkLst>
          <pc:docMk/>
          <pc:sldMk cId="1573487792" sldId="407"/>
        </pc:sldMkLst>
      </pc:sldChg>
      <pc:sldChg chg="new">
        <pc:chgData name="Rohit J Kate" userId="6acfeb0a-1742-4fee-9ad0-3462b52b7fdf" providerId="ADAL" clId="{3444841E-CA6D-4CC5-BF58-1838319399A0}" dt="2021-11-30T03:11:20.135" v="52" actId="680"/>
        <pc:sldMkLst>
          <pc:docMk/>
          <pc:sldMk cId="2371552780" sldId="407"/>
        </pc:sldMkLst>
      </pc:sldChg>
      <pc:sldChg chg="del">
        <pc:chgData name="Rohit J Kate" userId="6acfeb0a-1742-4fee-9ad0-3462b52b7fdf" providerId="ADAL" clId="{3444841E-CA6D-4CC5-BF58-1838319399A0}" dt="2021-11-30T03:11:17.626" v="51" actId="47"/>
        <pc:sldMkLst>
          <pc:docMk/>
          <pc:sldMk cId="294529711" sldId="408"/>
        </pc:sldMkLst>
      </pc:sldChg>
      <pc:sldChg chg="del">
        <pc:chgData name="Rohit J Kate" userId="6acfeb0a-1742-4fee-9ad0-3462b52b7fdf" providerId="ADAL" clId="{3444841E-CA6D-4CC5-BF58-1838319399A0}" dt="2021-11-30T03:11:17.626" v="51" actId="47"/>
        <pc:sldMkLst>
          <pc:docMk/>
          <pc:sldMk cId="1179477415" sldId="409"/>
        </pc:sldMkLst>
      </pc:sldChg>
      <pc:sldChg chg="del">
        <pc:chgData name="Rohit J Kate" userId="6acfeb0a-1742-4fee-9ad0-3462b52b7fdf" providerId="ADAL" clId="{3444841E-CA6D-4CC5-BF58-1838319399A0}" dt="2021-11-30T03:11:17.626" v="51" actId="47"/>
        <pc:sldMkLst>
          <pc:docMk/>
          <pc:sldMk cId="1227150551" sldId="410"/>
        </pc:sldMkLst>
      </pc:sldChg>
      <pc:sldChg chg="del">
        <pc:chgData name="Rohit J Kate" userId="6acfeb0a-1742-4fee-9ad0-3462b52b7fdf" providerId="ADAL" clId="{3444841E-CA6D-4CC5-BF58-1838319399A0}" dt="2021-11-30T03:11:17.626" v="51" actId="47"/>
        <pc:sldMkLst>
          <pc:docMk/>
          <pc:sldMk cId="236645062" sldId="411"/>
        </pc:sldMkLst>
      </pc:sldChg>
      <pc:sldChg chg="del">
        <pc:chgData name="Rohit J Kate" userId="6acfeb0a-1742-4fee-9ad0-3462b52b7fdf" providerId="ADAL" clId="{3444841E-CA6D-4CC5-BF58-1838319399A0}" dt="2021-11-30T03:11:17.626" v="51" actId="47"/>
        <pc:sldMkLst>
          <pc:docMk/>
          <pc:sldMk cId="1500683868" sldId="412"/>
        </pc:sldMkLst>
      </pc:sldChg>
      <pc:sldChg chg="del">
        <pc:chgData name="Rohit J Kate" userId="6acfeb0a-1742-4fee-9ad0-3462b52b7fdf" providerId="ADAL" clId="{3444841E-CA6D-4CC5-BF58-1838319399A0}" dt="2021-11-30T03:11:17.626" v="51" actId="47"/>
        <pc:sldMkLst>
          <pc:docMk/>
          <pc:sldMk cId="697604791" sldId="413"/>
        </pc:sldMkLst>
      </pc:sldChg>
      <pc:sldChg chg="del">
        <pc:chgData name="Rohit J Kate" userId="6acfeb0a-1742-4fee-9ad0-3462b52b7fdf" providerId="ADAL" clId="{3444841E-CA6D-4CC5-BF58-1838319399A0}" dt="2021-11-30T03:11:17.626" v="51" actId="47"/>
        <pc:sldMkLst>
          <pc:docMk/>
          <pc:sldMk cId="3042405859" sldId="414"/>
        </pc:sldMkLst>
      </pc:sldChg>
      <pc:sldChg chg="del">
        <pc:chgData name="Rohit J Kate" userId="6acfeb0a-1742-4fee-9ad0-3462b52b7fdf" providerId="ADAL" clId="{3444841E-CA6D-4CC5-BF58-1838319399A0}" dt="2021-11-30T03:11:17.626" v="51" actId="47"/>
        <pc:sldMkLst>
          <pc:docMk/>
          <pc:sldMk cId="3507845776" sldId="415"/>
        </pc:sldMkLst>
      </pc:sldChg>
      <pc:sldChg chg="del">
        <pc:chgData name="Rohit J Kate" userId="6acfeb0a-1742-4fee-9ad0-3462b52b7fdf" providerId="ADAL" clId="{3444841E-CA6D-4CC5-BF58-1838319399A0}" dt="2021-11-30T03:11:17.626" v="51" actId="47"/>
        <pc:sldMkLst>
          <pc:docMk/>
          <pc:sldMk cId="1510296641" sldId="416"/>
        </pc:sldMkLst>
      </pc:sldChg>
      <pc:sldChg chg="del">
        <pc:chgData name="Rohit J Kate" userId="6acfeb0a-1742-4fee-9ad0-3462b52b7fdf" providerId="ADAL" clId="{3444841E-CA6D-4CC5-BF58-1838319399A0}" dt="2021-11-30T03:11:17.626" v="51" actId="47"/>
        <pc:sldMkLst>
          <pc:docMk/>
          <pc:sldMk cId="3174481729" sldId="418"/>
        </pc:sldMkLst>
      </pc:sldChg>
      <pc:sldChg chg="del">
        <pc:chgData name="Rohit J Kate" userId="6acfeb0a-1742-4fee-9ad0-3462b52b7fdf" providerId="ADAL" clId="{3444841E-CA6D-4CC5-BF58-1838319399A0}" dt="2021-11-30T03:11:17.626" v="51" actId="47"/>
        <pc:sldMkLst>
          <pc:docMk/>
          <pc:sldMk cId="2078113308" sldId="419"/>
        </pc:sldMkLst>
      </pc:sldChg>
      <pc:sldChg chg="del">
        <pc:chgData name="Rohit J Kate" userId="6acfeb0a-1742-4fee-9ad0-3462b52b7fdf" providerId="ADAL" clId="{3444841E-CA6D-4CC5-BF58-1838319399A0}" dt="2021-11-30T03:11:17.626" v="51" actId="47"/>
        <pc:sldMkLst>
          <pc:docMk/>
          <pc:sldMk cId="1802441170" sldId="420"/>
        </pc:sldMkLst>
      </pc:sldChg>
      <pc:sldChg chg="del">
        <pc:chgData name="Rohit J Kate" userId="6acfeb0a-1742-4fee-9ad0-3462b52b7fdf" providerId="ADAL" clId="{3444841E-CA6D-4CC5-BF58-1838319399A0}" dt="2021-11-30T03:11:17.626" v="51" actId="47"/>
        <pc:sldMkLst>
          <pc:docMk/>
          <pc:sldMk cId="2311505332" sldId="421"/>
        </pc:sldMkLst>
      </pc:sldChg>
      <pc:sldChg chg="del">
        <pc:chgData name="Rohit J Kate" userId="6acfeb0a-1742-4fee-9ad0-3462b52b7fdf" providerId="ADAL" clId="{3444841E-CA6D-4CC5-BF58-1838319399A0}" dt="2021-11-30T03:11:17.626" v="51" actId="47"/>
        <pc:sldMkLst>
          <pc:docMk/>
          <pc:sldMk cId="3328074477" sldId="422"/>
        </pc:sldMkLst>
      </pc:sldChg>
      <pc:sldChg chg="del">
        <pc:chgData name="Rohit J Kate" userId="6acfeb0a-1742-4fee-9ad0-3462b52b7fdf" providerId="ADAL" clId="{3444841E-CA6D-4CC5-BF58-1838319399A0}" dt="2021-11-30T03:11:17.626" v="51" actId="47"/>
        <pc:sldMkLst>
          <pc:docMk/>
          <pc:sldMk cId="505274302" sldId="423"/>
        </pc:sldMkLst>
      </pc:sldChg>
      <pc:sldChg chg="del">
        <pc:chgData name="Rohit J Kate" userId="6acfeb0a-1742-4fee-9ad0-3462b52b7fdf" providerId="ADAL" clId="{3444841E-CA6D-4CC5-BF58-1838319399A0}" dt="2021-11-30T03:11:17.626" v="51" actId="47"/>
        <pc:sldMkLst>
          <pc:docMk/>
          <pc:sldMk cId="2846079815" sldId="424"/>
        </pc:sldMkLst>
      </pc:sldChg>
      <pc:sldChg chg="del">
        <pc:chgData name="Rohit J Kate" userId="6acfeb0a-1742-4fee-9ad0-3462b52b7fdf" providerId="ADAL" clId="{3444841E-CA6D-4CC5-BF58-1838319399A0}" dt="2021-11-30T03:11:17.626" v="51" actId="47"/>
        <pc:sldMkLst>
          <pc:docMk/>
          <pc:sldMk cId="2939166854" sldId="425"/>
        </pc:sldMkLst>
      </pc:sldChg>
      <pc:sldChg chg="del">
        <pc:chgData name="Rohit J Kate" userId="6acfeb0a-1742-4fee-9ad0-3462b52b7fdf" providerId="ADAL" clId="{3444841E-CA6D-4CC5-BF58-1838319399A0}" dt="2021-11-30T03:11:17.626" v="51" actId="47"/>
        <pc:sldMkLst>
          <pc:docMk/>
          <pc:sldMk cId="3590896410" sldId="426"/>
        </pc:sldMkLst>
      </pc:sldChg>
      <pc:sldChg chg="del">
        <pc:chgData name="Rohit J Kate" userId="6acfeb0a-1742-4fee-9ad0-3462b52b7fdf" providerId="ADAL" clId="{3444841E-CA6D-4CC5-BF58-1838319399A0}" dt="2021-11-30T03:11:17.626" v="51" actId="47"/>
        <pc:sldMkLst>
          <pc:docMk/>
          <pc:sldMk cId="3189486100" sldId="428"/>
        </pc:sldMkLst>
      </pc:sldChg>
      <pc:sldChg chg="del">
        <pc:chgData name="Rohit J Kate" userId="6acfeb0a-1742-4fee-9ad0-3462b52b7fdf" providerId="ADAL" clId="{3444841E-CA6D-4CC5-BF58-1838319399A0}" dt="2021-11-30T03:11:17.626" v="51" actId="47"/>
        <pc:sldMkLst>
          <pc:docMk/>
          <pc:sldMk cId="1664868988" sldId="429"/>
        </pc:sldMkLst>
      </pc:sldChg>
      <pc:sldChg chg="del">
        <pc:chgData name="Rohit J Kate" userId="6acfeb0a-1742-4fee-9ad0-3462b52b7fdf" providerId="ADAL" clId="{3444841E-CA6D-4CC5-BF58-1838319399A0}" dt="2021-11-30T03:11:17.626" v="51" actId="47"/>
        <pc:sldMkLst>
          <pc:docMk/>
          <pc:sldMk cId="3204859326" sldId="430"/>
        </pc:sldMkLst>
      </pc:sldChg>
      <pc:sldChg chg="del">
        <pc:chgData name="Rohit J Kate" userId="6acfeb0a-1742-4fee-9ad0-3462b52b7fdf" providerId="ADAL" clId="{3444841E-CA6D-4CC5-BF58-1838319399A0}" dt="2021-11-30T03:11:17.626" v="51" actId="47"/>
        <pc:sldMkLst>
          <pc:docMk/>
          <pc:sldMk cId="587719883" sldId="431"/>
        </pc:sldMkLst>
      </pc:sldChg>
      <pc:sldChg chg="del">
        <pc:chgData name="Rohit J Kate" userId="6acfeb0a-1742-4fee-9ad0-3462b52b7fdf" providerId="ADAL" clId="{3444841E-CA6D-4CC5-BF58-1838319399A0}" dt="2021-11-30T03:11:17.626" v="51" actId="47"/>
        <pc:sldMkLst>
          <pc:docMk/>
          <pc:sldMk cId="3726871123" sldId="432"/>
        </pc:sldMkLst>
      </pc:sldChg>
    </pc:docChg>
  </pc:docChgLst>
  <pc:docChgLst>
    <pc:chgData name="Rohit J Kate" userId="6acfeb0a-1742-4fee-9ad0-3462b52b7fdf" providerId="ADAL" clId="{FDEA05BB-3882-4C19-B90C-1FD3B4CC5056}"/>
    <pc:docChg chg="undo redo custSel addSld delSld modSld sldOrd">
      <pc:chgData name="Rohit J Kate" userId="6acfeb0a-1742-4fee-9ad0-3462b52b7fdf" providerId="ADAL" clId="{FDEA05BB-3882-4C19-B90C-1FD3B4CC5056}" dt="2021-11-30T07:27:36.309" v="3955" actId="20577"/>
      <pc:docMkLst>
        <pc:docMk/>
      </pc:docMkLst>
      <pc:sldChg chg="modSp add mod">
        <pc:chgData name="Rohit J Kate" userId="6acfeb0a-1742-4fee-9ad0-3462b52b7fdf" providerId="ADAL" clId="{FDEA05BB-3882-4C19-B90C-1FD3B4CC5056}" dt="2021-11-30T03:33:42.764" v="434" actId="20577"/>
        <pc:sldMkLst>
          <pc:docMk/>
          <pc:sldMk cId="0" sldId="261"/>
        </pc:sldMkLst>
        <pc:spChg chg="mod">
          <ac:chgData name="Rohit J Kate" userId="6acfeb0a-1742-4fee-9ad0-3462b52b7fdf" providerId="ADAL" clId="{FDEA05BB-3882-4C19-B90C-1FD3B4CC5056}" dt="2021-11-30T03:33:42.764" v="434" actId="20577"/>
          <ac:spMkLst>
            <pc:docMk/>
            <pc:sldMk cId="0" sldId="261"/>
            <ac:spMk id="10244" creationId="{47C2C0DA-B13C-467C-9DF7-6A217F7B7E34}"/>
          </ac:spMkLst>
        </pc:spChg>
      </pc:sldChg>
      <pc:sldChg chg="modSp add mod">
        <pc:chgData name="Rohit J Kate" userId="6acfeb0a-1742-4fee-9ad0-3462b52b7fdf" providerId="ADAL" clId="{FDEA05BB-3882-4C19-B90C-1FD3B4CC5056}" dt="2021-11-30T03:39:14.499" v="631" actId="20577"/>
        <pc:sldMkLst>
          <pc:docMk/>
          <pc:sldMk cId="0" sldId="262"/>
        </pc:sldMkLst>
        <pc:spChg chg="mod">
          <ac:chgData name="Rohit J Kate" userId="6acfeb0a-1742-4fee-9ad0-3462b52b7fdf" providerId="ADAL" clId="{FDEA05BB-3882-4C19-B90C-1FD3B4CC5056}" dt="2021-11-30T03:39:14.499" v="631" actId="20577"/>
          <ac:spMkLst>
            <pc:docMk/>
            <pc:sldMk cId="0" sldId="262"/>
            <ac:spMk id="11268" creationId="{D1DD5B9D-149A-4DB3-8772-BC7215246AB6}"/>
          </ac:spMkLst>
        </pc:spChg>
      </pc:sldChg>
      <pc:sldChg chg="addSp delSp modSp add del mod">
        <pc:chgData name="Rohit J Kate" userId="6acfeb0a-1742-4fee-9ad0-3462b52b7fdf" providerId="ADAL" clId="{FDEA05BB-3882-4C19-B90C-1FD3B4CC5056}" dt="2021-11-30T03:31:46.748" v="310" actId="20577"/>
        <pc:sldMkLst>
          <pc:docMk/>
          <pc:sldMk cId="0" sldId="263"/>
        </pc:sldMkLst>
        <pc:spChg chg="add del mod">
          <ac:chgData name="Rohit J Kate" userId="6acfeb0a-1742-4fee-9ad0-3462b52b7fdf" providerId="ADAL" clId="{FDEA05BB-3882-4C19-B90C-1FD3B4CC5056}" dt="2021-11-30T03:21:15.124" v="7" actId="478"/>
          <ac:spMkLst>
            <pc:docMk/>
            <pc:sldMk cId="0" sldId="263"/>
            <ac:spMk id="2" creationId="{2CE707B1-631D-4CA4-8488-7EC474938960}"/>
          </ac:spMkLst>
        </pc:spChg>
        <pc:spChg chg="add mod">
          <ac:chgData name="Rohit J Kate" userId="6acfeb0a-1742-4fee-9ad0-3462b52b7fdf" providerId="ADAL" clId="{FDEA05BB-3882-4C19-B90C-1FD3B4CC5056}" dt="2021-11-30T03:22:05.011" v="31" actId="404"/>
          <ac:spMkLst>
            <pc:docMk/>
            <pc:sldMk cId="0" sldId="263"/>
            <ac:spMk id="3" creationId="{7B64B4F8-47D4-4573-B501-E64EE3DE3E57}"/>
          </ac:spMkLst>
        </pc:spChg>
        <pc:spChg chg="add mod">
          <ac:chgData name="Rohit J Kate" userId="6acfeb0a-1742-4fee-9ad0-3462b52b7fdf" providerId="ADAL" clId="{FDEA05BB-3882-4C19-B90C-1FD3B4CC5056}" dt="2021-11-30T03:31:46.748" v="310" actId="20577"/>
          <ac:spMkLst>
            <pc:docMk/>
            <pc:sldMk cId="0" sldId="263"/>
            <ac:spMk id="21" creationId="{B8AC0F64-B2C2-4C2B-9CBB-4ACE9ACD8B94}"/>
          </ac:spMkLst>
        </pc:spChg>
        <pc:spChg chg="add mod">
          <ac:chgData name="Rohit J Kate" userId="6acfeb0a-1742-4fee-9ad0-3462b52b7fdf" providerId="ADAL" clId="{FDEA05BB-3882-4C19-B90C-1FD3B4CC5056}" dt="2021-11-30T03:21:25.450" v="8"/>
          <ac:spMkLst>
            <pc:docMk/>
            <pc:sldMk cId="0" sldId="263"/>
            <ac:spMk id="34" creationId="{06FC4217-99A1-4DD3-A647-D716159A8B5C}"/>
          </ac:spMkLst>
        </pc:spChg>
        <pc:spChg chg="add mod">
          <ac:chgData name="Rohit J Kate" userId="6acfeb0a-1742-4fee-9ad0-3462b52b7fdf" providerId="ADAL" clId="{FDEA05BB-3882-4C19-B90C-1FD3B4CC5056}" dt="2021-11-30T03:21:25.450" v="8"/>
          <ac:spMkLst>
            <pc:docMk/>
            <pc:sldMk cId="0" sldId="263"/>
            <ac:spMk id="35" creationId="{6FA2B6B2-5D16-4F14-876D-7BF752837220}"/>
          </ac:spMkLst>
        </pc:spChg>
        <pc:spChg chg="add mod">
          <ac:chgData name="Rohit J Kate" userId="6acfeb0a-1742-4fee-9ad0-3462b52b7fdf" providerId="ADAL" clId="{FDEA05BB-3882-4C19-B90C-1FD3B4CC5056}" dt="2021-11-30T03:21:25.450" v="8"/>
          <ac:spMkLst>
            <pc:docMk/>
            <pc:sldMk cId="0" sldId="263"/>
            <ac:spMk id="36" creationId="{482342EC-B1C3-4464-86BF-81DF86306A6C}"/>
          </ac:spMkLst>
        </pc:spChg>
        <pc:spChg chg="add mod">
          <ac:chgData name="Rohit J Kate" userId="6acfeb0a-1742-4fee-9ad0-3462b52b7fdf" providerId="ADAL" clId="{FDEA05BB-3882-4C19-B90C-1FD3B4CC5056}" dt="2021-11-30T03:21:25.450" v="8"/>
          <ac:spMkLst>
            <pc:docMk/>
            <pc:sldMk cId="0" sldId="263"/>
            <ac:spMk id="37" creationId="{8D6293EB-646C-4586-8C2E-A51747A86AF8}"/>
          </ac:spMkLst>
        </pc:spChg>
        <pc:spChg chg="del">
          <ac:chgData name="Rohit J Kate" userId="6acfeb0a-1742-4fee-9ad0-3462b52b7fdf" providerId="ADAL" clId="{FDEA05BB-3882-4C19-B90C-1FD3B4CC5056}" dt="2021-11-30T03:21:11.188" v="6" actId="478"/>
          <ac:spMkLst>
            <pc:docMk/>
            <pc:sldMk cId="0" sldId="263"/>
            <ac:spMk id="7171" creationId="{7E6E9FD9-4D5C-425A-9A40-57C70E650A42}"/>
          </ac:spMkLst>
        </pc:spChg>
        <pc:spChg chg="del">
          <ac:chgData name="Rohit J Kate" userId="6acfeb0a-1742-4fee-9ad0-3462b52b7fdf" providerId="ADAL" clId="{FDEA05BB-3882-4C19-B90C-1FD3B4CC5056}" dt="2021-11-30T03:21:06.347" v="5" actId="478"/>
          <ac:spMkLst>
            <pc:docMk/>
            <pc:sldMk cId="0" sldId="263"/>
            <ac:spMk id="7184" creationId="{6881B370-91C4-4E26-BD04-634962E98281}"/>
          </ac:spMkLst>
        </pc:spChg>
        <pc:spChg chg="del">
          <ac:chgData name="Rohit J Kate" userId="6acfeb0a-1742-4fee-9ad0-3462b52b7fdf" providerId="ADAL" clId="{FDEA05BB-3882-4C19-B90C-1FD3B4CC5056}" dt="2021-11-30T03:21:06.347" v="5" actId="478"/>
          <ac:spMkLst>
            <pc:docMk/>
            <pc:sldMk cId="0" sldId="263"/>
            <ac:spMk id="7185" creationId="{4508776D-76CF-4ADE-992E-D9679566D55B}"/>
          </ac:spMkLst>
        </pc:spChg>
        <pc:spChg chg="del">
          <ac:chgData name="Rohit J Kate" userId="6acfeb0a-1742-4fee-9ad0-3462b52b7fdf" providerId="ADAL" clId="{FDEA05BB-3882-4C19-B90C-1FD3B4CC5056}" dt="2021-11-30T03:21:06.347" v="5" actId="478"/>
          <ac:spMkLst>
            <pc:docMk/>
            <pc:sldMk cId="0" sldId="263"/>
            <ac:spMk id="7186" creationId="{73128229-89CC-4A5C-AA73-6BE205ABD32D}"/>
          </ac:spMkLst>
        </pc:spChg>
        <pc:spChg chg="del">
          <ac:chgData name="Rohit J Kate" userId="6acfeb0a-1742-4fee-9ad0-3462b52b7fdf" providerId="ADAL" clId="{FDEA05BB-3882-4C19-B90C-1FD3B4CC5056}" dt="2021-11-30T03:21:06.347" v="5" actId="478"/>
          <ac:spMkLst>
            <pc:docMk/>
            <pc:sldMk cId="0" sldId="263"/>
            <ac:spMk id="7187" creationId="{94B16066-50A8-427D-8C3B-E836234AA86B}"/>
          </ac:spMkLst>
        </pc:spChg>
        <pc:cxnChg chg="add mod">
          <ac:chgData name="Rohit J Kate" userId="6acfeb0a-1742-4fee-9ad0-3462b52b7fdf" providerId="ADAL" clId="{FDEA05BB-3882-4C19-B90C-1FD3B4CC5056}" dt="2021-11-30T03:21:25.450" v="8"/>
          <ac:cxnSpMkLst>
            <pc:docMk/>
            <pc:sldMk cId="0" sldId="263"/>
            <ac:cxnSpMk id="22" creationId="{8F76EC89-992E-4A98-A6EC-784874C52B46}"/>
          </ac:cxnSpMkLst>
        </pc:cxnChg>
        <pc:cxnChg chg="add mod">
          <ac:chgData name="Rohit J Kate" userId="6acfeb0a-1742-4fee-9ad0-3462b52b7fdf" providerId="ADAL" clId="{FDEA05BB-3882-4C19-B90C-1FD3B4CC5056}" dt="2021-11-30T03:21:25.450" v="8"/>
          <ac:cxnSpMkLst>
            <pc:docMk/>
            <pc:sldMk cId="0" sldId="263"/>
            <ac:cxnSpMk id="23" creationId="{4CF6541E-3BC8-4541-87DB-45E9DB3E12EB}"/>
          </ac:cxnSpMkLst>
        </pc:cxnChg>
        <pc:cxnChg chg="add mod">
          <ac:chgData name="Rohit J Kate" userId="6acfeb0a-1742-4fee-9ad0-3462b52b7fdf" providerId="ADAL" clId="{FDEA05BB-3882-4C19-B90C-1FD3B4CC5056}" dt="2021-11-30T03:21:25.450" v="8"/>
          <ac:cxnSpMkLst>
            <pc:docMk/>
            <pc:sldMk cId="0" sldId="263"/>
            <ac:cxnSpMk id="24" creationId="{90C4A3A1-430B-428C-838F-2A927D174128}"/>
          </ac:cxnSpMkLst>
        </pc:cxnChg>
        <pc:cxnChg chg="add mod">
          <ac:chgData name="Rohit J Kate" userId="6acfeb0a-1742-4fee-9ad0-3462b52b7fdf" providerId="ADAL" clId="{FDEA05BB-3882-4C19-B90C-1FD3B4CC5056}" dt="2021-11-30T03:21:25.450" v="8"/>
          <ac:cxnSpMkLst>
            <pc:docMk/>
            <pc:sldMk cId="0" sldId="263"/>
            <ac:cxnSpMk id="25" creationId="{9B838290-7400-4179-8518-8EAAC1EB0F70}"/>
          </ac:cxnSpMkLst>
        </pc:cxnChg>
        <pc:cxnChg chg="add mod">
          <ac:chgData name="Rohit J Kate" userId="6acfeb0a-1742-4fee-9ad0-3462b52b7fdf" providerId="ADAL" clId="{FDEA05BB-3882-4C19-B90C-1FD3B4CC5056}" dt="2021-11-30T03:21:25.450" v="8"/>
          <ac:cxnSpMkLst>
            <pc:docMk/>
            <pc:sldMk cId="0" sldId="263"/>
            <ac:cxnSpMk id="26" creationId="{FD594FEB-F550-4FCC-B6D5-296F166D9902}"/>
          </ac:cxnSpMkLst>
        </pc:cxnChg>
        <pc:cxnChg chg="add mod">
          <ac:chgData name="Rohit J Kate" userId="6acfeb0a-1742-4fee-9ad0-3462b52b7fdf" providerId="ADAL" clId="{FDEA05BB-3882-4C19-B90C-1FD3B4CC5056}" dt="2021-11-30T03:21:25.450" v="8"/>
          <ac:cxnSpMkLst>
            <pc:docMk/>
            <pc:sldMk cId="0" sldId="263"/>
            <ac:cxnSpMk id="27" creationId="{4EED89BD-232C-4BBF-A9CC-07AB5CB2B334}"/>
          </ac:cxnSpMkLst>
        </pc:cxnChg>
        <pc:cxnChg chg="add mod">
          <ac:chgData name="Rohit J Kate" userId="6acfeb0a-1742-4fee-9ad0-3462b52b7fdf" providerId="ADAL" clId="{FDEA05BB-3882-4C19-B90C-1FD3B4CC5056}" dt="2021-11-30T03:21:25.450" v="8"/>
          <ac:cxnSpMkLst>
            <pc:docMk/>
            <pc:sldMk cId="0" sldId="263"/>
            <ac:cxnSpMk id="28" creationId="{98D15410-CAAE-42E3-87EF-4538BF41E8C5}"/>
          </ac:cxnSpMkLst>
        </pc:cxnChg>
        <pc:cxnChg chg="add mod">
          <ac:chgData name="Rohit J Kate" userId="6acfeb0a-1742-4fee-9ad0-3462b52b7fdf" providerId="ADAL" clId="{FDEA05BB-3882-4C19-B90C-1FD3B4CC5056}" dt="2021-11-30T03:21:25.450" v="8"/>
          <ac:cxnSpMkLst>
            <pc:docMk/>
            <pc:sldMk cId="0" sldId="263"/>
            <ac:cxnSpMk id="29" creationId="{E4676C95-3F84-4105-A871-2312491192D6}"/>
          </ac:cxnSpMkLst>
        </pc:cxnChg>
        <pc:cxnChg chg="add mod">
          <ac:chgData name="Rohit J Kate" userId="6acfeb0a-1742-4fee-9ad0-3462b52b7fdf" providerId="ADAL" clId="{FDEA05BB-3882-4C19-B90C-1FD3B4CC5056}" dt="2021-11-30T03:21:25.450" v="8"/>
          <ac:cxnSpMkLst>
            <pc:docMk/>
            <pc:sldMk cId="0" sldId="263"/>
            <ac:cxnSpMk id="30" creationId="{EC61489C-0770-4161-96E4-E96374A0BB62}"/>
          </ac:cxnSpMkLst>
        </pc:cxnChg>
        <pc:cxnChg chg="add mod">
          <ac:chgData name="Rohit J Kate" userId="6acfeb0a-1742-4fee-9ad0-3462b52b7fdf" providerId="ADAL" clId="{FDEA05BB-3882-4C19-B90C-1FD3B4CC5056}" dt="2021-11-30T03:21:25.450" v="8"/>
          <ac:cxnSpMkLst>
            <pc:docMk/>
            <pc:sldMk cId="0" sldId="263"/>
            <ac:cxnSpMk id="31" creationId="{F4F07062-2777-4ACF-A608-CADDBD3C8EC8}"/>
          </ac:cxnSpMkLst>
        </pc:cxnChg>
        <pc:cxnChg chg="add mod">
          <ac:chgData name="Rohit J Kate" userId="6acfeb0a-1742-4fee-9ad0-3462b52b7fdf" providerId="ADAL" clId="{FDEA05BB-3882-4C19-B90C-1FD3B4CC5056}" dt="2021-11-30T03:21:25.450" v="8"/>
          <ac:cxnSpMkLst>
            <pc:docMk/>
            <pc:sldMk cId="0" sldId="263"/>
            <ac:cxnSpMk id="32" creationId="{6BFA84F1-AE53-46B0-B638-F15A9AB2E7CC}"/>
          </ac:cxnSpMkLst>
        </pc:cxnChg>
        <pc:cxnChg chg="add mod">
          <ac:chgData name="Rohit J Kate" userId="6acfeb0a-1742-4fee-9ad0-3462b52b7fdf" providerId="ADAL" clId="{FDEA05BB-3882-4C19-B90C-1FD3B4CC5056}" dt="2021-11-30T03:21:25.450" v="8"/>
          <ac:cxnSpMkLst>
            <pc:docMk/>
            <pc:sldMk cId="0" sldId="263"/>
            <ac:cxnSpMk id="33" creationId="{802D26CB-06C7-4BCF-85C2-D7A86C0F03A4}"/>
          </ac:cxnSpMkLst>
        </pc:cxnChg>
        <pc:cxnChg chg="del">
          <ac:chgData name="Rohit J Kate" userId="6acfeb0a-1742-4fee-9ad0-3462b52b7fdf" providerId="ADAL" clId="{FDEA05BB-3882-4C19-B90C-1FD3B4CC5056}" dt="2021-11-30T03:21:06.347" v="5" actId="478"/>
          <ac:cxnSpMkLst>
            <pc:docMk/>
            <pc:sldMk cId="0" sldId="263"/>
            <ac:cxnSpMk id="7172" creationId="{EFF9E106-9863-48C9-A9B1-6E623DE377E8}"/>
          </ac:cxnSpMkLst>
        </pc:cxnChg>
        <pc:cxnChg chg="del">
          <ac:chgData name="Rohit J Kate" userId="6acfeb0a-1742-4fee-9ad0-3462b52b7fdf" providerId="ADAL" clId="{FDEA05BB-3882-4C19-B90C-1FD3B4CC5056}" dt="2021-11-30T03:21:06.347" v="5" actId="478"/>
          <ac:cxnSpMkLst>
            <pc:docMk/>
            <pc:sldMk cId="0" sldId="263"/>
            <ac:cxnSpMk id="7173" creationId="{3FFAC4D4-CDB2-4DB5-B54B-734287B8F90D}"/>
          </ac:cxnSpMkLst>
        </pc:cxnChg>
        <pc:cxnChg chg="del">
          <ac:chgData name="Rohit J Kate" userId="6acfeb0a-1742-4fee-9ad0-3462b52b7fdf" providerId="ADAL" clId="{FDEA05BB-3882-4C19-B90C-1FD3B4CC5056}" dt="2021-11-30T03:21:06.347" v="5" actId="478"/>
          <ac:cxnSpMkLst>
            <pc:docMk/>
            <pc:sldMk cId="0" sldId="263"/>
            <ac:cxnSpMk id="7174" creationId="{C40F843F-78A7-4389-9B93-A93171F6D247}"/>
          </ac:cxnSpMkLst>
        </pc:cxnChg>
        <pc:cxnChg chg="del">
          <ac:chgData name="Rohit J Kate" userId="6acfeb0a-1742-4fee-9ad0-3462b52b7fdf" providerId="ADAL" clId="{FDEA05BB-3882-4C19-B90C-1FD3B4CC5056}" dt="2021-11-30T03:21:06.347" v="5" actId="478"/>
          <ac:cxnSpMkLst>
            <pc:docMk/>
            <pc:sldMk cId="0" sldId="263"/>
            <ac:cxnSpMk id="7175" creationId="{1DCC22DB-F2A5-4F4E-978D-D1BBAF989971}"/>
          </ac:cxnSpMkLst>
        </pc:cxnChg>
        <pc:cxnChg chg="del">
          <ac:chgData name="Rohit J Kate" userId="6acfeb0a-1742-4fee-9ad0-3462b52b7fdf" providerId="ADAL" clId="{FDEA05BB-3882-4C19-B90C-1FD3B4CC5056}" dt="2021-11-30T03:21:06.347" v="5" actId="478"/>
          <ac:cxnSpMkLst>
            <pc:docMk/>
            <pc:sldMk cId="0" sldId="263"/>
            <ac:cxnSpMk id="7176" creationId="{B72E1B8D-A25B-440B-8D05-BC8B70AD362C}"/>
          </ac:cxnSpMkLst>
        </pc:cxnChg>
        <pc:cxnChg chg="del">
          <ac:chgData name="Rohit J Kate" userId="6acfeb0a-1742-4fee-9ad0-3462b52b7fdf" providerId="ADAL" clId="{FDEA05BB-3882-4C19-B90C-1FD3B4CC5056}" dt="2021-11-30T03:21:06.347" v="5" actId="478"/>
          <ac:cxnSpMkLst>
            <pc:docMk/>
            <pc:sldMk cId="0" sldId="263"/>
            <ac:cxnSpMk id="7177" creationId="{81F106E1-34B9-45B7-8F60-EC88CA6EB8C0}"/>
          </ac:cxnSpMkLst>
        </pc:cxnChg>
        <pc:cxnChg chg="del">
          <ac:chgData name="Rohit J Kate" userId="6acfeb0a-1742-4fee-9ad0-3462b52b7fdf" providerId="ADAL" clId="{FDEA05BB-3882-4C19-B90C-1FD3B4CC5056}" dt="2021-11-30T03:21:06.347" v="5" actId="478"/>
          <ac:cxnSpMkLst>
            <pc:docMk/>
            <pc:sldMk cId="0" sldId="263"/>
            <ac:cxnSpMk id="7178" creationId="{77BD2470-FA4D-4500-B11E-5C416F67F7E1}"/>
          </ac:cxnSpMkLst>
        </pc:cxnChg>
        <pc:cxnChg chg="del">
          <ac:chgData name="Rohit J Kate" userId="6acfeb0a-1742-4fee-9ad0-3462b52b7fdf" providerId="ADAL" clId="{FDEA05BB-3882-4C19-B90C-1FD3B4CC5056}" dt="2021-11-30T03:21:06.347" v="5" actId="478"/>
          <ac:cxnSpMkLst>
            <pc:docMk/>
            <pc:sldMk cId="0" sldId="263"/>
            <ac:cxnSpMk id="7179" creationId="{0FCA43AB-C93E-499E-8E43-6E27A9A2FC8E}"/>
          </ac:cxnSpMkLst>
        </pc:cxnChg>
        <pc:cxnChg chg="del">
          <ac:chgData name="Rohit J Kate" userId="6acfeb0a-1742-4fee-9ad0-3462b52b7fdf" providerId="ADAL" clId="{FDEA05BB-3882-4C19-B90C-1FD3B4CC5056}" dt="2021-11-30T03:21:06.347" v="5" actId="478"/>
          <ac:cxnSpMkLst>
            <pc:docMk/>
            <pc:sldMk cId="0" sldId="263"/>
            <ac:cxnSpMk id="7180" creationId="{8792F242-6501-4CB7-9C64-41B771F90060}"/>
          </ac:cxnSpMkLst>
        </pc:cxnChg>
        <pc:cxnChg chg="del">
          <ac:chgData name="Rohit J Kate" userId="6acfeb0a-1742-4fee-9ad0-3462b52b7fdf" providerId="ADAL" clId="{FDEA05BB-3882-4C19-B90C-1FD3B4CC5056}" dt="2021-11-30T03:21:06.347" v="5" actId="478"/>
          <ac:cxnSpMkLst>
            <pc:docMk/>
            <pc:sldMk cId="0" sldId="263"/>
            <ac:cxnSpMk id="7181" creationId="{39307E74-97D8-42B9-BD9E-887C122C27E5}"/>
          </ac:cxnSpMkLst>
        </pc:cxnChg>
        <pc:cxnChg chg="del">
          <ac:chgData name="Rohit J Kate" userId="6acfeb0a-1742-4fee-9ad0-3462b52b7fdf" providerId="ADAL" clId="{FDEA05BB-3882-4C19-B90C-1FD3B4CC5056}" dt="2021-11-30T03:21:06.347" v="5" actId="478"/>
          <ac:cxnSpMkLst>
            <pc:docMk/>
            <pc:sldMk cId="0" sldId="263"/>
            <ac:cxnSpMk id="7182" creationId="{0E2BC95E-5B01-407F-BF98-89C0F93C6624}"/>
          </ac:cxnSpMkLst>
        </pc:cxnChg>
        <pc:cxnChg chg="del">
          <ac:chgData name="Rohit J Kate" userId="6acfeb0a-1742-4fee-9ad0-3462b52b7fdf" providerId="ADAL" clId="{FDEA05BB-3882-4C19-B90C-1FD3B4CC5056}" dt="2021-11-30T03:21:06.347" v="5" actId="478"/>
          <ac:cxnSpMkLst>
            <pc:docMk/>
            <pc:sldMk cId="0" sldId="263"/>
            <ac:cxnSpMk id="7183" creationId="{E050A601-38BC-415D-AC2F-E8CFCD308447}"/>
          </ac:cxnSpMkLst>
        </pc:cxnChg>
      </pc:sldChg>
      <pc:sldChg chg="add del">
        <pc:chgData name="Rohit J Kate" userId="6acfeb0a-1742-4fee-9ad0-3462b52b7fdf" providerId="ADAL" clId="{FDEA05BB-3882-4C19-B90C-1FD3B4CC5056}" dt="2021-11-30T03:20:57.650" v="4"/>
        <pc:sldMkLst>
          <pc:docMk/>
          <pc:sldMk cId="0" sldId="264"/>
        </pc:sldMkLst>
      </pc:sldChg>
      <pc:sldChg chg="addSp delSp modSp add mod modAnim">
        <pc:chgData name="Rohit J Kate" userId="6acfeb0a-1742-4fee-9ad0-3462b52b7fdf" providerId="ADAL" clId="{FDEA05BB-3882-4C19-B90C-1FD3B4CC5056}" dt="2021-11-30T03:48:49.897" v="689" actId="20577"/>
        <pc:sldMkLst>
          <pc:docMk/>
          <pc:sldMk cId="0" sldId="267"/>
        </pc:sldMkLst>
        <pc:spChg chg="add del mod">
          <ac:chgData name="Rohit J Kate" userId="6acfeb0a-1742-4fee-9ad0-3462b52b7fdf" providerId="ADAL" clId="{FDEA05BB-3882-4C19-B90C-1FD3B4CC5056}" dt="2021-11-30T03:48:32.113" v="684" actId="478"/>
          <ac:spMkLst>
            <pc:docMk/>
            <pc:sldMk cId="0" sldId="267"/>
            <ac:spMk id="2" creationId="{775B6320-DD80-4DF9-92A0-BE7300BEB543}"/>
          </ac:spMkLst>
        </pc:spChg>
        <pc:spChg chg="add del mod">
          <ac:chgData name="Rohit J Kate" userId="6acfeb0a-1742-4fee-9ad0-3462b52b7fdf" providerId="ADAL" clId="{FDEA05BB-3882-4C19-B90C-1FD3B4CC5056}" dt="2021-11-30T03:48:32.113" v="684" actId="478"/>
          <ac:spMkLst>
            <pc:docMk/>
            <pc:sldMk cId="0" sldId="267"/>
            <ac:spMk id="3" creationId="{36AAA5E7-5E14-42BB-AE80-11EFC28499CB}"/>
          </ac:spMkLst>
        </pc:spChg>
        <pc:spChg chg="add del mod">
          <ac:chgData name="Rohit J Kate" userId="6acfeb0a-1742-4fee-9ad0-3462b52b7fdf" providerId="ADAL" clId="{FDEA05BB-3882-4C19-B90C-1FD3B4CC5056}" dt="2021-11-30T03:48:32.113" v="684" actId="478"/>
          <ac:spMkLst>
            <pc:docMk/>
            <pc:sldMk cId="0" sldId="267"/>
            <ac:spMk id="4" creationId="{A7BC2FD1-3109-4FC1-B3E9-57AFD6DDE4F0}"/>
          </ac:spMkLst>
        </pc:spChg>
        <pc:spChg chg="del">
          <ac:chgData name="Rohit J Kate" userId="6acfeb0a-1742-4fee-9ad0-3462b52b7fdf" providerId="ADAL" clId="{FDEA05BB-3882-4C19-B90C-1FD3B4CC5056}" dt="2021-11-30T03:48:34.613" v="685" actId="478"/>
          <ac:spMkLst>
            <pc:docMk/>
            <pc:sldMk cId="0" sldId="267"/>
            <ac:spMk id="5" creationId="{3E4385F5-5BFE-4864-8E14-BCE2F19A7E66}"/>
          </ac:spMkLst>
        </pc:spChg>
        <pc:spChg chg="add del mod">
          <ac:chgData name="Rohit J Kate" userId="6acfeb0a-1742-4fee-9ad0-3462b52b7fdf" providerId="ADAL" clId="{FDEA05BB-3882-4C19-B90C-1FD3B4CC5056}" dt="2021-11-30T03:48:32.113" v="684" actId="478"/>
          <ac:spMkLst>
            <pc:docMk/>
            <pc:sldMk cId="0" sldId="267"/>
            <ac:spMk id="8" creationId="{C9681771-337C-4CD3-9593-954D4E72B6D5}"/>
          </ac:spMkLst>
        </pc:spChg>
        <pc:spChg chg="add del mod">
          <ac:chgData name="Rohit J Kate" userId="6acfeb0a-1742-4fee-9ad0-3462b52b7fdf" providerId="ADAL" clId="{FDEA05BB-3882-4C19-B90C-1FD3B4CC5056}" dt="2021-11-30T03:48:32.113" v="684" actId="478"/>
          <ac:spMkLst>
            <pc:docMk/>
            <pc:sldMk cId="0" sldId="267"/>
            <ac:spMk id="9" creationId="{EB4AC999-3E13-4F35-8903-A0F27649E115}"/>
          </ac:spMkLst>
        </pc:spChg>
        <pc:spChg chg="mod">
          <ac:chgData name="Rohit J Kate" userId="6acfeb0a-1742-4fee-9ad0-3462b52b7fdf" providerId="ADAL" clId="{FDEA05BB-3882-4C19-B90C-1FD3B4CC5056}" dt="2021-11-30T03:48:49.897" v="689" actId="20577"/>
          <ac:spMkLst>
            <pc:docMk/>
            <pc:sldMk cId="0" sldId="267"/>
            <ac:spMk id="19460" creationId="{99C58739-0544-41A7-95CE-3C6A104DA46E}"/>
          </ac:spMkLst>
        </pc:spChg>
      </pc:sldChg>
      <pc:sldChg chg="modSp add mod">
        <pc:chgData name="Rohit J Kate" userId="6acfeb0a-1742-4fee-9ad0-3462b52b7fdf" providerId="ADAL" clId="{FDEA05BB-3882-4C19-B90C-1FD3B4CC5056}" dt="2021-11-30T05:43:07.976" v="1956" actId="20577"/>
        <pc:sldMkLst>
          <pc:docMk/>
          <pc:sldMk cId="0" sldId="269"/>
        </pc:sldMkLst>
        <pc:spChg chg="mod">
          <ac:chgData name="Rohit J Kate" userId="6acfeb0a-1742-4fee-9ad0-3462b52b7fdf" providerId="ADAL" clId="{FDEA05BB-3882-4C19-B90C-1FD3B4CC5056}" dt="2021-11-30T05:43:07.976" v="1956" actId="20577"/>
          <ac:spMkLst>
            <pc:docMk/>
            <pc:sldMk cId="0" sldId="269"/>
            <ac:spMk id="16388" creationId="{8D0AB70A-F0A3-4607-B45F-DBFDC1092E1F}"/>
          </ac:spMkLst>
        </pc:spChg>
      </pc:sldChg>
      <pc:sldChg chg="modSp add mod">
        <pc:chgData name="Rohit J Kate" userId="6acfeb0a-1742-4fee-9ad0-3462b52b7fdf" providerId="ADAL" clId="{FDEA05BB-3882-4C19-B90C-1FD3B4CC5056}" dt="2021-11-30T04:02:06.633" v="950" actId="20577"/>
        <pc:sldMkLst>
          <pc:docMk/>
          <pc:sldMk cId="0" sldId="270"/>
        </pc:sldMkLst>
        <pc:spChg chg="mod">
          <ac:chgData name="Rohit J Kate" userId="6acfeb0a-1742-4fee-9ad0-3462b52b7fdf" providerId="ADAL" clId="{FDEA05BB-3882-4C19-B90C-1FD3B4CC5056}" dt="2021-11-30T04:01:46.589" v="921" actId="14100"/>
          <ac:spMkLst>
            <pc:docMk/>
            <pc:sldMk cId="0" sldId="270"/>
            <ac:spMk id="17411" creationId="{514B4367-4C68-4881-B0FE-73BB4E1D1301}"/>
          </ac:spMkLst>
        </pc:spChg>
        <pc:spChg chg="mod">
          <ac:chgData name="Rohit J Kate" userId="6acfeb0a-1742-4fee-9ad0-3462b52b7fdf" providerId="ADAL" clId="{FDEA05BB-3882-4C19-B90C-1FD3B4CC5056}" dt="2021-11-30T04:02:06.633" v="950" actId="20577"/>
          <ac:spMkLst>
            <pc:docMk/>
            <pc:sldMk cId="0" sldId="270"/>
            <ac:spMk id="17412" creationId="{231A36B7-448C-4DBC-AD25-456D4D5809E0}"/>
          </ac:spMkLst>
        </pc:spChg>
      </pc:sldChg>
      <pc:sldChg chg="modSp add mod">
        <pc:chgData name="Rohit J Kate" userId="6acfeb0a-1742-4fee-9ad0-3462b52b7fdf" providerId="ADAL" clId="{FDEA05BB-3882-4C19-B90C-1FD3B4CC5056}" dt="2021-11-30T05:19:07.069" v="1005" actId="20577"/>
        <pc:sldMkLst>
          <pc:docMk/>
          <pc:sldMk cId="0" sldId="271"/>
        </pc:sldMkLst>
        <pc:spChg chg="mod">
          <ac:chgData name="Rohit J Kate" userId="6acfeb0a-1742-4fee-9ad0-3462b52b7fdf" providerId="ADAL" clId="{FDEA05BB-3882-4C19-B90C-1FD3B4CC5056}" dt="2021-11-30T04:02:29.904" v="951" actId="403"/>
          <ac:spMkLst>
            <pc:docMk/>
            <pc:sldMk cId="0" sldId="271"/>
            <ac:spMk id="18435" creationId="{BFBDC7CE-8EFE-49B0-97BB-EC1A321B794A}"/>
          </ac:spMkLst>
        </pc:spChg>
        <pc:spChg chg="mod">
          <ac:chgData name="Rohit J Kate" userId="6acfeb0a-1742-4fee-9ad0-3462b52b7fdf" providerId="ADAL" clId="{FDEA05BB-3882-4C19-B90C-1FD3B4CC5056}" dt="2021-11-30T05:19:07.069" v="1005" actId="20577"/>
          <ac:spMkLst>
            <pc:docMk/>
            <pc:sldMk cId="0" sldId="271"/>
            <ac:spMk id="18436" creationId="{9F5F4124-6425-4501-AB76-FE6FB5BAC90E}"/>
          </ac:spMkLst>
        </pc:spChg>
      </pc:sldChg>
      <pc:sldChg chg="addSp delSp modSp add mod">
        <pc:chgData name="Rohit J Kate" userId="6acfeb0a-1742-4fee-9ad0-3462b52b7fdf" providerId="ADAL" clId="{FDEA05BB-3882-4C19-B90C-1FD3B4CC5056}" dt="2021-11-30T05:30:01.984" v="1435" actId="21"/>
        <pc:sldMkLst>
          <pc:docMk/>
          <pc:sldMk cId="0" sldId="272"/>
        </pc:sldMkLst>
        <pc:spChg chg="add del mod">
          <ac:chgData name="Rohit J Kate" userId="6acfeb0a-1742-4fee-9ad0-3462b52b7fdf" providerId="ADAL" clId="{FDEA05BB-3882-4C19-B90C-1FD3B4CC5056}" dt="2021-11-30T05:30:01.984" v="1435" actId="21"/>
          <ac:spMkLst>
            <pc:docMk/>
            <pc:sldMk cId="0" sldId="272"/>
            <ac:spMk id="5" creationId="{1DE341E2-E40B-41EF-B994-D1B3E9425FA7}"/>
          </ac:spMkLst>
        </pc:spChg>
        <pc:spChg chg="add del mod">
          <ac:chgData name="Rohit J Kate" userId="6acfeb0a-1742-4fee-9ad0-3462b52b7fdf" providerId="ADAL" clId="{FDEA05BB-3882-4C19-B90C-1FD3B4CC5056}" dt="2021-11-30T05:30:01.984" v="1435" actId="21"/>
          <ac:spMkLst>
            <pc:docMk/>
            <pc:sldMk cId="0" sldId="272"/>
            <ac:spMk id="6" creationId="{7F0C0499-163D-4081-A021-9C5763F8D84A}"/>
          </ac:spMkLst>
        </pc:spChg>
        <pc:spChg chg="add del mod">
          <ac:chgData name="Rohit J Kate" userId="6acfeb0a-1742-4fee-9ad0-3462b52b7fdf" providerId="ADAL" clId="{FDEA05BB-3882-4C19-B90C-1FD3B4CC5056}" dt="2021-11-30T05:30:01.984" v="1435" actId="21"/>
          <ac:spMkLst>
            <pc:docMk/>
            <pc:sldMk cId="0" sldId="272"/>
            <ac:spMk id="11" creationId="{AD375BDD-9087-4B98-B93F-21DAEBC57EB0}"/>
          </ac:spMkLst>
        </pc:spChg>
        <pc:spChg chg="add del mod">
          <ac:chgData name="Rohit J Kate" userId="6acfeb0a-1742-4fee-9ad0-3462b52b7fdf" providerId="ADAL" clId="{FDEA05BB-3882-4C19-B90C-1FD3B4CC5056}" dt="2021-11-30T05:30:01.984" v="1435" actId="21"/>
          <ac:spMkLst>
            <pc:docMk/>
            <pc:sldMk cId="0" sldId="272"/>
            <ac:spMk id="13" creationId="{AFA46A15-941A-494D-80CD-6B669B81EA4F}"/>
          </ac:spMkLst>
        </pc:spChg>
        <pc:spChg chg="add del mod">
          <ac:chgData name="Rohit J Kate" userId="6acfeb0a-1742-4fee-9ad0-3462b52b7fdf" providerId="ADAL" clId="{FDEA05BB-3882-4C19-B90C-1FD3B4CC5056}" dt="2021-11-30T05:30:01.984" v="1435" actId="21"/>
          <ac:spMkLst>
            <pc:docMk/>
            <pc:sldMk cId="0" sldId="272"/>
            <ac:spMk id="15" creationId="{5B626117-D356-4B71-BD4F-CA131FEDD472}"/>
          </ac:spMkLst>
        </pc:spChg>
        <pc:spChg chg="add del mod">
          <ac:chgData name="Rohit J Kate" userId="6acfeb0a-1742-4fee-9ad0-3462b52b7fdf" providerId="ADAL" clId="{FDEA05BB-3882-4C19-B90C-1FD3B4CC5056}" dt="2021-11-30T05:30:01.984" v="1435" actId="21"/>
          <ac:spMkLst>
            <pc:docMk/>
            <pc:sldMk cId="0" sldId="272"/>
            <ac:spMk id="17" creationId="{C2C4E53E-65B6-43BB-BEDB-4174391A523C}"/>
          </ac:spMkLst>
        </pc:spChg>
        <pc:spChg chg="add del mod">
          <ac:chgData name="Rohit J Kate" userId="6acfeb0a-1742-4fee-9ad0-3462b52b7fdf" providerId="ADAL" clId="{FDEA05BB-3882-4C19-B90C-1FD3B4CC5056}" dt="2021-11-30T05:30:01.984" v="1435" actId="21"/>
          <ac:spMkLst>
            <pc:docMk/>
            <pc:sldMk cId="0" sldId="272"/>
            <ac:spMk id="19" creationId="{8A792F75-E413-4DC1-ABFA-D4923F9BD183}"/>
          </ac:spMkLst>
        </pc:spChg>
        <pc:spChg chg="add del mod">
          <ac:chgData name="Rohit J Kate" userId="6acfeb0a-1742-4fee-9ad0-3462b52b7fdf" providerId="ADAL" clId="{FDEA05BB-3882-4C19-B90C-1FD3B4CC5056}" dt="2021-11-30T05:30:01.984" v="1435" actId="21"/>
          <ac:spMkLst>
            <pc:docMk/>
            <pc:sldMk cId="0" sldId="272"/>
            <ac:spMk id="21" creationId="{A14811A4-0B85-4796-950E-5F0EE1C6FD34}"/>
          </ac:spMkLst>
        </pc:spChg>
        <pc:spChg chg="mod">
          <ac:chgData name="Rohit J Kate" userId="6acfeb0a-1742-4fee-9ad0-3462b52b7fdf" providerId="ADAL" clId="{FDEA05BB-3882-4C19-B90C-1FD3B4CC5056}" dt="2021-11-30T04:04:32.426" v="982" actId="20577"/>
          <ac:spMkLst>
            <pc:docMk/>
            <pc:sldMk cId="0" sldId="272"/>
            <ac:spMk id="19459" creationId="{2CD4B788-9564-4725-A200-A37D1F8FC997}"/>
          </ac:spMkLst>
        </pc:spChg>
        <pc:spChg chg="mod">
          <ac:chgData name="Rohit J Kate" userId="6acfeb0a-1742-4fee-9ad0-3462b52b7fdf" providerId="ADAL" clId="{FDEA05BB-3882-4C19-B90C-1FD3B4CC5056}" dt="2021-11-30T05:21:51.852" v="1048" actId="20577"/>
          <ac:spMkLst>
            <pc:docMk/>
            <pc:sldMk cId="0" sldId="272"/>
            <ac:spMk id="19460" creationId="{28747AC9-359F-4FA4-BA74-6E4EAC10F6B1}"/>
          </ac:spMkLst>
        </pc:spChg>
        <pc:cxnChg chg="add del">
          <ac:chgData name="Rohit J Kate" userId="6acfeb0a-1742-4fee-9ad0-3462b52b7fdf" providerId="ADAL" clId="{FDEA05BB-3882-4C19-B90C-1FD3B4CC5056}" dt="2021-11-30T05:30:01.984" v="1435" actId="21"/>
          <ac:cxnSpMkLst>
            <pc:docMk/>
            <pc:sldMk cId="0" sldId="272"/>
            <ac:cxnSpMk id="4" creationId="{D23752CC-E492-4508-BAD4-7CEB4F5AE9E2}"/>
          </ac:cxnSpMkLst>
        </pc:cxnChg>
        <pc:cxnChg chg="add del mod">
          <ac:chgData name="Rohit J Kate" userId="6acfeb0a-1742-4fee-9ad0-3462b52b7fdf" providerId="ADAL" clId="{FDEA05BB-3882-4C19-B90C-1FD3B4CC5056}" dt="2021-11-30T05:30:01.984" v="1435" actId="21"/>
          <ac:cxnSpMkLst>
            <pc:docMk/>
            <pc:sldMk cId="0" sldId="272"/>
            <ac:cxnSpMk id="10" creationId="{4B945187-6969-47B9-8D76-4B02038EC8C7}"/>
          </ac:cxnSpMkLst>
        </pc:cxnChg>
        <pc:cxnChg chg="add del mod">
          <ac:chgData name="Rohit J Kate" userId="6acfeb0a-1742-4fee-9ad0-3462b52b7fdf" providerId="ADAL" clId="{FDEA05BB-3882-4C19-B90C-1FD3B4CC5056}" dt="2021-11-30T05:30:01.984" v="1435" actId="21"/>
          <ac:cxnSpMkLst>
            <pc:docMk/>
            <pc:sldMk cId="0" sldId="272"/>
            <ac:cxnSpMk id="12" creationId="{1CFE706D-E956-4C2C-BF7A-67757700D223}"/>
          </ac:cxnSpMkLst>
        </pc:cxnChg>
        <pc:cxnChg chg="add del mod">
          <ac:chgData name="Rohit J Kate" userId="6acfeb0a-1742-4fee-9ad0-3462b52b7fdf" providerId="ADAL" clId="{FDEA05BB-3882-4C19-B90C-1FD3B4CC5056}" dt="2021-11-30T05:30:01.984" v="1435" actId="21"/>
          <ac:cxnSpMkLst>
            <pc:docMk/>
            <pc:sldMk cId="0" sldId="272"/>
            <ac:cxnSpMk id="14" creationId="{7D987EF5-BF5C-4621-AD42-9796C445D497}"/>
          </ac:cxnSpMkLst>
        </pc:cxnChg>
        <pc:cxnChg chg="add del mod">
          <ac:chgData name="Rohit J Kate" userId="6acfeb0a-1742-4fee-9ad0-3462b52b7fdf" providerId="ADAL" clId="{FDEA05BB-3882-4C19-B90C-1FD3B4CC5056}" dt="2021-11-30T05:30:01.984" v="1435" actId="21"/>
          <ac:cxnSpMkLst>
            <pc:docMk/>
            <pc:sldMk cId="0" sldId="272"/>
            <ac:cxnSpMk id="16" creationId="{31948E37-13E6-4135-A749-6C0831C56B38}"/>
          </ac:cxnSpMkLst>
        </pc:cxnChg>
        <pc:cxnChg chg="add del mod">
          <ac:chgData name="Rohit J Kate" userId="6acfeb0a-1742-4fee-9ad0-3462b52b7fdf" providerId="ADAL" clId="{FDEA05BB-3882-4C19-B90C-1FD3B4CC5056}" dt="2021-11-30T05:30:01.984" v="1435" actId="21"/>
          <ac:cxnSpMkLst>
            <pc:docMk/>
            <pc:sldMk cId="0" sldId="272"/>
            <ac:cxnSpMk id="18" creationId="{455C2677-B3AD-410D-9782-E44BA8F18B1D}"/>
          </ac:cxnSpMkLst>
        </pc:cxnChg>
        <pc:cxnChg chg="add del mod">
          <ac:chgData name="Rohit J Kate" userId="6acfeb0a-1742-4fee-9ad0-3462b52b7fdf" providerId="ADAL" clId="{FDEA05BB-3882-4C19-B90C-1FD3B4CC5056}" dt="2021-11-30T05:30:01.984" v="1435" actId="21"/>
          <ac:cxnSpMkLst>
            <pc:docMk/>
            <pc:sldMk cId="0" sldId="272"/>
            <ac:cxnSpMk id="20" creationId="{F77DE475-2124-4644-A816-7D0A84986C10}"/>
          </ac:cxnSpMkLst>
        </pc:cxnChg>
      </pc:sldChg>
      <pc:sldChg chg="addSp modSp add mod modAnim">
        <pc:chgData name="Rohit J Kate" userId="6acfeb0a-1742-4fee-9ad0-3462b52b7fdf" providerId="ADAL" clId="{FDEA05BB-3882-4C19-B90C-1FD3B4CC5056}" dt="2021-11-30T05:33:38.610" v="1634" actId="20577"/>
        <pc:sldMkLst>
          <pc:docMk/>
          <pc:sldMk cId="0" sldId="273"/>
        </pc:sldMkLst>
        <pc:spChg chg="add mod">
          <ac:chgData name="Rohit J Kate" userId="6acfeb0a-1742-4fee-9ad0-3462b52b7fdf" providerId="ADAL" clId="{FDEA05BB-3882-4C19-B90C-1FD3B4CC5056}" dt="2021-11-30T05:32:44.783" v="1619" actId="1036"/>
          <ac:spMkLst>
            <pc:docMk/>
            <pc:sldMk cId="0" sldId="273"/>
            <ac:spMk id="2" creationId="{B35FEE05-3A7B-4B9B-9C32-3690DB181105}"/>
          </ac:spMkLst>
        </pc:spChg>
        <pc:spChg chg="add mod">
          <ac:chgData name="Rohit J Kate" userId="6acfeb0a-1742-4fee-9ad0-3462b52b7fdf" providerId="ADAL" clId="{FDEA05BB-3882-4C19-B90C-1FD3B4CC5056}" dt="2021-11-30T05:32:44.783" v="1619" actId="1036"/>
          <ac:spMkLst>
            <pc:docMk/>
            <pc:sldMk cId="0" sldId="273"/>
            <ac:spMk id="5" creationId="{430DF1E5-2B1B-47BA-9769-FF6D0D82AC23}"/>
          </ac:spMkLst>
        </pc:spChg>
        <pc:spChg chg="add mod">
          <ac:chgData name="Rohit J Kate" userId="6acfeb0a-1742-4fee-9ad0-3462b52b7fdf" providerId="ADAL" clId="{FDEA05BB-3882-4C19-B90C-1FD3B4CC5056}" dt="2021-11-30T05:32:44.783" v="1619" actId="1036"/>
          <ac:spMkLst>
            <pc:docMk/>
            <pc:sldMk cId="0" sldId="273"/>
            <ac:spMk id="7" creationId="{4980497E-368F-4426-8CD5-100A43191668}"/>
          </ac:spMkLst>
        </pc:spChg>
        <pc:spChg chg="add mod">
          <ac:chgData name="Rohit J Kate" userId="6acfeb0a-1742-4fee-9ad0-3462b52b7fdf" providerId="ADAL" clId="{FDEA05BB-3882-4C19-B90C-1FD3B4CC5056}" dt="2021-11-30T05:32:44.783" v="1619" actId="1036"/>
          <ac:spMkLst>
            <pc:docMk/>
            <pc:sldMk cId="0" sldId="273"/>
            <ac:spMk id="9" creationId="{787889A7-0C76-4F38-A7E8-825A0768CA54}"/>
          </ac:spMkLst>
        </pc:spChg>
        <pc:spChg chg="add mod">
          <ac:chgData name="Rohit J Kate" userId="6acfeb0a-1742-4fee-9ad0-3462b52b7fdf" providerId="ADAL" clId="{FDEA05BB-3882-4C19-B90C-1FD3B4CC5056}" dt="2021-11-30T05:32:44.783" v="1619" actId="1036"/>
          <ac:spMkLst>
            <pc:docMk/>
            <pc:sldMk cId="0" sldId="273"/>
            <ac:spMk id="11" creationId="{F6D717F9-E2EA-41EA-A6A8-FE67322705BD}"/>
          </ac:spMkLst>
        </pc:spChg>
        <pc:spChg chg="add mod">
          <ac:chgData name="Rohit J Kate" userId="6acfeb0a-1742-4fee-9ad0-3462b52b7fdf" providerId="ADAL" clId="{FDEA05BB-3882-4C19-B90C-1FD3B4CC5056}" dt="2021-11-30T05:32:44.783" v="1619" actId="1036"/>
          <ac:spMkLst>
            <pc:docMk/>
            <pc:sldMk cId="0" sldId="273"/>
            <ac:spMk id="13" creationId="{EFA0EEB2-A43E-4F49-AE98-3B8A1D04C27E}"/>
          </ac:spMkLst>
        </pc:spChg>
        <pc:spChg chg="add mod">
          <ac:chgData name="Rohit J Kate" userId="6acfeb0a-1742-4fee-9ad0-3462b52b7fdf" providerId="ADAL" clId="{FDEA05BB-3882-4C19-B90C-1FD3B4CC5056}" dt="2021-11-30T05:32:44.783" v="1619" actId="1036"/>
          <ac:spMkLst>
            <pc:docMk/>
            <pc:sldMk cId="0" sldId="273"/>
            <ac:spMk id="15" creationId="{CE7C5BFE-D424-4537-A0B3-CB3522BC924A}"/>
          </ac:spMkLst>
        </pc:spChg>
        <pc:spChg chg="add mod">
          <ac:chgData name="Rohit J Kate" userId="6acfeb0a-1742-4fee-9ad0-3462b52b7fdf" providerId="ADAL" clId="{FDEA05BB-3882-4C19-B90C-1FD3B4CC5056}" dt="2021-11-30T05:32:44.783" v="1619" actId="1036"/>
          <ac:spMkLst>
            <pc:docMk/>
            <pc:sldMk cId="0" sldId="273"/>
            <ac:spMk id="17" creationId="{9226F084-C0DF-4778-BE1B-832016F920CB}"/>
          </ac:spMkLst>
        </pc:spChg>
        <pc:spChg chg="add mod">
          <ac:chgData name="Rohit J Kate" userId="6acfeb0a-1742-4fee-9ad0-3462b52b7fdf" providerId="ADAL" clId="{FDEA05BB-3882-4C19-B90C-1FD3B4CC5056}" dt="2021-11-30T05:32:44.783" v="1619" actId="1036"/>
          <ac:spMkLst>
            <pc:docMk/>
            <pc:sldMk cId="0" sldId="273"/>
            <ac:spMk id="19" creationId="{CDFF4ED0-BEA7-454B-83F4-CF8D81EAA7A8}"/>
          </ac:spMkLst>
        </pc:spChg>
        <pc:spChg chg="mod">
          <ac:chgData name="Rohit J Kate" userId="6acfeb0a-1742-4fee-9ad0-3462b52b7fdf" providerId="ADAL" clId="{FDEA05BB-3882-4C19-B90C-1FD3B4CC5056}" dt="2021-11-30T05:33:38.610" v="1634" actId="20577"/>
          <ac:spMkLst>
            <pc:docMk/>
            <pc:sldMk cId="0" sldId="273"/>
            <ac:spMk id="20484" creationId="{1322D40D-96C8-415D-B62D-54425B506E5A}"/>
          </ac:spMkLst>
        </pc:spChg>
        <pc:cxnChg chg="add mod">
          <ac:chgData name="Rohit J Kate" userId="6acfeb0a-1742-4fee-9ad0-3462b52b7fdf" providerId="ADAL" clId="{FDEA05BB-3882-4C19-B90C-1FD3B4CC5056}" dt="2021-11-30T05:32:44.783" v="1619" actId="1036"/>
          <ac:cxnSpMkLst>
            <pc:docMk/>
            <pc:sldMk cId="0" sldId="273"/>
            <ac:cxnSpMk id="6" creationId="{54E9B8B2-349D-4AED-90DD-A4EAA83ADB00}"/>
          </ac:cxnSpMkLst>
        </pc:cxnChg>
        <pc:cxnChg chg="add mod">
          <ac:chgData name="Rohit J Kate" userId="6acfeb0a-1742-4fee-9ad0-3462b52b7fdf" providerId="ADAL" clId="{FDEA05BB-3882-4C19-B90C-1FD3B4CC5056}" dt="2021-11-30T05:32:44.783" v="1619" actId="1036"/>
          <ac:cxnSpMkLst>
            <pc:docMk/>
            <pc:sldMk cId="0" sldId="273"/>
            <ac:cxnSpMk id="8" creationId="{AD23A223-27F7-4818-AD92-23C455079F7A}"/>
          </ac:cxnSpMkLst>
        </pc:cxnChg>
        <pc:cxnChg chg="add mod">
          <ac:chgData name="Rohit J Kate" userId="6acfeb0a-1742-4fee-9ad0-3462b52b7fdf" providerId="ADAL" clId="{FDEA05BB-3882-4C19-B90C-1FD3B4CC5056}" dt="2021-11-30T05:32:44.783" v="1619" actId="1036"/>
          <ac:cxnSpMkLst>
            <pc:docMk/>
            <pc:sldMk cId="0" sldId="273"/>
            <ac:cxnSpMk id="10" creationId="{7A30607C-2C70-43F8-A6BA-49A977C8B06A}"/>
          </ac:cxnSpMkLst>
        </pc:cxnChg>
        <pc:cxnChg chg="add mod">
          <ac:chgData name="Rohit J Kate" userId="6acfeb0a-1742-4fee-9ad0-3462b52b7fdf" providerId="ADAL" clId="{FDEA05BB-3882-4C19-B90C-1FD3B4CC5056}" dt="2021-11-30T05:32:44.783" v="1619" actId="1036"/>
          <ac:cxnSpMkLst>
            <pc:docMk/>
            <pc:sldMk cId="0" sldId="273"/>
            <ac:cxnSpMk id="12" creationId="{31DAC173-E0FF-4785-8360-1D987F6E123F}"/>
          </ac:cxnSpMkLst>
        </pc:cxnChg>
        <pc:cxnChg chg="add mod">
          <ac:chgData name="Rohit J Kate" userId="6acfeb0a-1742-4fee-9ad0-3462b52b7fdf" providerId="ADAL" clId="{FDEA05BB-3882-4C19-B90C-1FD3B4CC5056}" dt="2021-11-30T05:32:44.783" v="1619" actId="1036"/>
          <ac:cxnSpMkLst>
            <pc:docMk/>
            <pc:sldMk cId="0" sldId="273"/>
            <ac:cxnSpMk id="14" creationId="{33FCF7D7-BB03-43F5-A09F-7DBBEF04551F}"/>
          </ac:cxnSpMkLst>
        </pc:cxnChg>
        <pc:cxnChg chg="add mod">
          <ac:chgData name="Rohit J Kate" userId="6acfeb0a-1742-4fee-9ad0-3462b52b7fdf" providerId="ADAL" clId="{FDEA05BB-3882-4C19-B90C-1FD3B4CC5056}" dt="2021-11-30T05:32:44.783" v="1619" actId="1036"/>
          <ac:cxnSpMkLst>
            <pc:docMk/>
            <pc:sldMk cId="0" sldId="273"/>
            <ac:cxnSpMk id="16" creationId="{2C5A7700-09A5-4C40-A779-EF3779747F2F}"/>
          </ac:cxnSpMkLst>
        </pc:cxnChg>
        <pc:cxnChg chg="add mod">
          <ac:chgData name="Rohit J Kate" userId="6acfeb0a-1742-4fee-9ad0-3462b52b7fdf" providerId="ADAL" clId="{FDEA05BB-3882-4C19-B90C-1FD3B4CC5056}" dt="2021-11-30T05:32:44.783" v="1619" actId="1036"/>
          <ac:cxnSpMkLst>
            <pc:docMk/>
            <pc:sldMk cId="0" sldId="273"/>
            <ac:cxnSpMk id="18" creationId="{AA6F7964-CE52-4D9E-8D0D-68AA6303762C}"/>
          </ac:cxnSpMkLst>
        </pc:cxnChg>
      </pc:sldChg>
      <pc:sldChg chg="addSp delSp modSp add del mod delAnim modAnim">
        <pc:chgData name="Rohit J Kate" userId="6acfeb0a-1742-4fee-9ad0-3462b52b7fdf" providerId="ADAL" clId="{FDEA05BB-3882-4C19-B90C-1FD3B4CC5056}" dt="2021-11-30T05:54:31.351" v="2273" actId="47"/>
        <pc:sldMkLst>
          <pc:docMk/>
          <pc:sldMk cId="0" sldId="274"/>
        </pc:sldMkLst>
        <pc:spChg chg="add del mod">
          <ac:chgData name="Rohit J Kate" userId="6acfeb0a-1742-4fee-9ad0-3462b52b7fdf" providerId="ADAL" clId="{FDEA05BB-3882-4C19-B90C-1FD3B4CC5056}" dt="2021-11-30T05:50:57.678" v="2182" actId="21"/>
          <ac:spMkLst>
            <pc:docMk/>
            <pc:sldMk cId="0" sldId="274"/>
            <ac:spMk id="2" creationId="{56C4392F-AD24-4393-8D8B-4B9D6C230119}"/>
          </ac:spMkLst>
        </pc:spChg>
        <pc:spChg chg="mod">
          <ac:chgData name="Rohit J Kate" userId="6acfeb0a-1742-4fee-9ad0-3462b52b7fdf" providerId="ADAL" clId="{FDEA05BB-3882-4C19-B90C-1FD3B4CC5056}" dt="2021-11-30T05:45:27.144" v="2057" actId="27636"/>
          <ac:spMkLst>
            <pc:docMk/>
            <pc:sldMk cId="0" sldId="274"/>
            <ac:spMk id="21508" creationId="{B3E0F932-31A9-4C50-9E76-6F18C12F4952}"/>
          </ac:spMkLst>
        </pc:spChg>
        <pc:spChg chg="mod">
          <ac:chgData name="Rohit J Kate" userId="6acfeb0a-1742-4fee-9ad0-3462b52b7fdf" providerId="ADAL" clId="{FDEA05BB-3882-4C19-B90C-1FD3B4CC5056}" dt="2021-11-30T05:47:48.109" v="2081" actId="1036"/>
          <ac:spMkLst>
            <pc:docMk/>
            <pc:sldMk cId="0" sldId="274"/>
            <ac:spMk id="21509" creationId="{78C5584D-2005-40AA-964B-0F3F39F19133}"/>
          </ac:spMkLst>
        </pc:spChg>
        <pc:spChg chg="mod">
          <ac:chgData name="Rohit J Kate" userId="6acfeb0a-1742-4fee-9ad0-3462b52b7fdf" providerId="ADAL" clId="{FDEA05BB-3882-4C19-B90C-1FD3B4CC5056}" dt="2021-11-30T05:47:48.109" v="2081" actId="1036"/>
          <ac:spMkLst>
            <pc:docMk/>
            <pc:sldMk cId="0" sldId="274"/>
            <ac:spMk id="21510" creationId="{48C8CDDE-0CC9-419D-A7BB-92B8F6BFE7E7}"/>
          </ac:spMkLst>
        </pc:spChg>
        <pc:spChg chg="mod">
          <ac:chgData name="Rohit J Kate" userId="6acfeb0a-1742-4fee-9ad0-3462b52b7fdf" providerId="ADAL" clId="{FDEA05BB-3882-4C19-B90C-1FD3B4CC5056}" dt="2021-11-30T05:47:48.109" v="2081" actId="1036"/>
          <ac:spMkLst>
            <pc:docMk/>
            <pc:sldMk cId="0" sldId="274"/>
            <ac:spMk id="21511" creationId="{11A21623-B057-46D3-8D01-D7A4DC349B34}"/>
          </ac:spMkLst>
        </pc:spChg>
        <pc:spChg chg="mod">
          <ac:chgData name="Rohit J Kate" userId="6acfeb0a-1742-4fee-9ad0-3462b52b7fdf" providerId="ADAL" clId="{FDEA05BB-3882-4C19-B90C-1FD3B4CC5056}" dt="2021-11-30T05:47:48.109" v="2081" actId="1036"/>
          <ac:spMkLst>
            <pc:docMk/>
            <pc:sldMk cId="0" sldId="274"/>
            <ac:spMk id="21512" creationId="{C7546348-FA25-43B7-9022-AAC89D684417}"/>
          </ac:spMkLst>
        </pc:spChg>
        <pc:spChg chg="mod">
          <ac:chgData name="Rohit J Kate" userId="6acfeb0a-1742-4fee-9ad0-3462b52b7fdf" providerId="ADAL" clId="{FDEA05BB-3882-4C19-B90C-1FD3B4CC5056}" dt="2021-11-30T05:47:48.109" v="2081" actId="1036"/>
          <ac:spMkLst>
            <pc:docMk/>
            <pc:sldMk cId="0" sldId="274"/>
            <ac:spMk id="21513" creationId="{8A2D9224-8747-4A21-BF42-E23C8D9704CE}"/>
          </ac:spMkLst>
        </pc:spChg>
        <pc:spChg chg="mod">
          <ac:chgData name="Rohit J Kate" userId="6acfeb0a-1742-4fee-9ad0-3462b52b7fdf" providerId="ADAL" clId="{FDEA05BB-3882-4C19-B90C-1FD3B4CC5056}" dt="2021-11-30T05:47:48.109" v="2081" actId="1036"/>
          <ac:spMkLst>
            <pc:docMk/>
            <pc:sldMk cId="0" sldId="274"/>
            <ac:spMk id="21514" creationId="{34F333FE-EDC6-42DC-8A81-F26DB2B055E7}"/>
          </ac:spMkLst>
        </pc:spChg>
        <pc:spChg chg="mod">
          <ac:chgData name="Rohit J Kate" userId="6acfeb0a-1742-4fee-9ad0-3462b52b7fdf" providerId="ADAL" clId="{FDEA05BB-3882-4C19-B90C-1FD3B4CC5056}" dt="2021-11-30T05:47:48.109" v="2081" actId="1036"/>
          <ac:spMkLst>
            <pc:docMk/>
            <pc:sldMk cId="0" sldId="274"/>
            <ac:spMk id="21515" creationId="{A50066AB-FEB5-4715-B864-1A3B067DB03B}"/>
          </ac:spMkLst>
        </pc:spChg>
        <pc:spChg chg="mod">
          <ac:chgData name="Rohit J Kate" userId="6acfeb0a-1742-4fee-9ad0-3462b52b7fdf" providerId="ADAL" clId="{FDEA05BB-3882-4C19-B90C-1FD3B4CC5056}" dt="2021-11-30T05:47:48.109" v="2081" actId="1036"/>
          <ac:spMkLst>
            <pc:docMk/>
            <pc:sldMk cId="0" sldId="274"/>
            <ac:spMk id="21516" creationId="{4AC4F273-49C2-41CA-97AC-C12E35FECE20}"/>
          </ac:spMkLst>
        </pc:spChg>
        <pc:spChg chg="mod">
          <ac:chgData name="Rohit J Kate" userId="6acfeb0a-1742-4fee-9ad0-3462b52b7fdf" providerId="ADAL" clId="{FDEA05BB-3882-4C19-B90C-1FD3B4CC5056}" dt="2021-11-30T05:47:48.109" v="2081" actId="1036"/>
          <ac:spMkLst>
            <pc:docMk/>
            <pc:sldMk cId="0" sldId="274"/>
            <ac:spMk id="21517" creationId="{EC23A451-FEEC-4A51-B0DA-BDB1F4EEA57C}"/>
          </ac:spMkLst>
        </pc:spChg>
        <pc:spChg chg="mod">
          <ac:chgData name="Rohit J Kate" userId="6acfeb0a-1742-4fee-9ad0-3462b52b7fdf" providerId="ADAL" clId="{FDEA05BB-3882-4C19-B90C-1FD3B4CC5056}" dt="2021-11-30T05:47:48.109" v="2081" actId="1036"/>
          <ac:spMkLst>
            <pc:docMk/>
            <pc:sldMk cId="0" sldId="274"/>
            <ac:spMk id="21518" creationId="{AA884A10-0771-417D-B612-DE601996A543}"/>
          </ac:spMkLst>
        </pc:spChg>
        <pc:spChg chg="mod">
          <ac:chgData name="Rohit J Kate" userId="6acfeb0a-1742-4fee-9ad0-3462b52b7fdf" providerId="ADAL" clId="{FDEA05BB-3882-4C19-B90C-1FD3B4CC5056}" dt="2021-11-30T05:47:48.109" v="2081" actId="1036"/>
          <ac:spMkLst>
            <pc:docMk/>
            <pc:sldMk cId="0" sldId="274"/>
            <ac:spMk id="21519" creationId="{2CE40F18-F364-4668-8216-492370A10135}"/>
          </ac:spMkLst>
        </pc:spChg>
        <pc:spChg chg="mod">
          <ac:chgData name="Rohit J Kate" userId="6acfeb0a-1742-4fee-9ad0-3462b52b7fdf" providerId="ADAL" clId="{FDEA05BB-3882-4C19-B90C-1FD3B4CC5056}" dt="2021-11-30T05:47:48.109" v="2081" actId="1036"/>
          <ac:spMkLst>
            <pc:docMk/>
            <pc:sldMk cId="0" sldId="274"/>
            <ac:spMk id="21520" creationId="{242FAF44-2A2D-497B-AA3A-18F7DCE35380}"/>
          </ac:spMkLst>
        </pc:spChg>
        <pc:spChg chg="mod">
          <ac:chgData name="Rohit J Kate" userId="6acfeb0a-1742-4fee-9ad0-3462b52b7fdf" providerId="ADAL" clId="{FDEA05BB-3882-4C19-B90C-1FD3B4CC5056}" dt="2021-11-30T05:47:48.109" v="2081" actId="1036"/>
          <ac:spMkLst>
            <pc:docMk/>
            <pc:sldMk cId="0" sldId="274"/>
            <ac:spMk id="21521" creationId="{E44EC83C-AC40-41C7-8E18-473CF6A67B9D}"/>
          </ac:spMkLst>
        </pc:spChg>
        <pc:spChg chg="mod">
          <ac:chgData name="Rohit J Kate" userId="6acfeb0a-1742-4fee-9ad0-3462b52b7fdf" providerId="ADAL" clId="{FDEA05BB-3882-4C19-B90C-1FD3B4CC5056}" dt="2021-11-30T05:47:48.109" v="2081" actId="1036"/>
          <ac:spMkLst>
            <pc:docMk/>
            <pc:sldMk cId="0" sldId="274"/>
            <ac:spMk id="21522" creationId="{9C5F2A5D-162D-4225-83F7-91C06E649DD0}"/>
          </ac:spMkLst>
        </pc:spChg>
        <pc:spChg chg="mod">
          <ac:chgData name="Rohit J Kate" userId="6acfeb0a-1742-4fee-9ad0-3462b52b7fdf" providerId="ADAL" clId="{FDEA05BB-3882-4C19-B90C-1FD3B4CC5056}" dt="2021-11-30T05:47:48.109" v="2081" actId="1036"/>
          <ac:spMkLst>
            <pc:docMk/>
            <pc:sldMk cId="0" sldId="274"/>
            <ac:spMk id="21523" creationId="{B886C353-C637-4EE2-B81E-4C9AEF93ADB1}"/>
          </ac:spMkLst>
        </pc:spChg>
        <pc:spChg chg="mod">
          <ac:chgData name="Rohit J Kate" userId="6acfeb0a-1742-4fee-9ad0-3462b52b7fdf" providerId="ADAL" clId="{FDEA05BB-3882-4C19-B90C-1FD3B4CC5056}" dt="2021-11-30T05:47:48.109" v="2081" actId="1036"/>
          <ac:spMkLst>
            <pc:docMk/>
            <pc:sldMk cId="0" sldId="274"/>
            <ac:spMk id="21524" creationId="{BB974CC2-EED2-4B69-A834-3514521A7B87}"/>
          </ac:spMkLst>
        </pc:spChg>
        <pc:spChg chg="mod">
          <ac:chgData name="Rohit J Kate" userId="6acfeb0a-1742-4fee-9ad0-3462b52b7fdf" providerId="ADAL" clId="{FDEA05BB-3882-4C19-B90C-1FD3B4CC5056}" dt="2021-11-30T05:47:48.109" v="2081" actId="1036"/>
          <ac:spMkLst>
            <pc:docMk/>
            <pc:sldMk cId="0" sldId="274"/>
            <ac:spMk id="21525" creationId="{834C0BC2-904F-46F7-8D3D-CD6045561F5C}"/>
          </ac:spMkLst>
        </pc:spChg>
        <pc:spChg chg="mod">
          <ac:chgData name="Rohit J Kate" userId="6acfeb0a-1742-4fee-9ad0-3462b52b7fdf" providerId="ADAL" clId="{FDEA05BB-3882-4C19-B90C-1FD3B4CC5056}" dt="2021-11-30T05:47:48.109" v="2081" actId="1036"/>
          <ac:spMkLst>
            <pc:docMk/>
            <pc:sldMk cId="0" sldId="274"/>
            <ac:spMk id="21526" creationId="{6C32DB9B-7C6E-4F99-812E-9B8F470D2E39}"/>
          </ac:spMkLst>
        </pc:spChg>
        <pc:spChg chg="mod">
          <ac:chgData name="Rohit J Kate" userId="6acfeb0a-1742-4fee-9ad0-3462b52b7fdf" providerId="ADAL" clId="{FDEA05BB-3882-4C19-B90C-1FD3B4CC5056}" dt="2021-11-30T05:47:48.109" v="2081" actId="1036"/>
          <ac:spMkLst>
            <pc:docMk/>
            <pc:sldMk cId="0" sldId="274"/>
            <ac:spMk id="21527" creationId="{389E4BC7-61C8-4933-A5DD-C214611EC362}"/>
          </ac:spMkLst>
        </pc:spChg>
        <pc:spChg chg="mod">
          <ac:chgData name="Rohit J Kate" userId="6acfeb0a-1742-4fee-9ad0-3462b52b7fdf" providerId="ADAL" clId="{FDEA05BB-3882-4C19-B90C-1FD3B4CC5056}" dt="2021-11-30T05:47:48.109" v="2081" actId="1036"/>
          <ac:spMkLst>
            <pc:docMk/>
            <pc:sldMk cId="0" sldId="274"/>
            <ac:spMk id="21528" creationId="{78977F6F-C469-4234-9248-70B5B8982464}"/>
          </ac:spMkLst>
        </pc:spChg>
        <pc:spChg chg="mod">
          <ac:chgData name="Rohit J Kate" userId="6acfeb0a-1742-4fee-9ad0-3462b52b7fdf" providerId="ADAL" clId="{FDEA05BB-3882-4C19-B90C-1FD3B4CC5056}" dt="2021-11-30T05:47:48.109" v="2081" actId="1036"/>
          <ac:spMkLst>
            <pc:docMk/>
            <pc:sldMk cId="0" sldId="274"/>
            <ac:spMk id="21529" creationId="{BD2D76DA-C5E2-4ABA-9236-E2A6271A9326}"/>
          </ac:spMkLst>
        </pc:spChg>
        <pc:spChg chg="mod">
          <ac:chgData name="Rohit J Kate" userId="6acfeb0a-1742-4fee-9ad0-3462b52b7fdf" providerId="ADAL" clId="{FDEA05BB-3882-4C19-B90C-1FD3B4CC5056}" dt="2021-11-30T05:47:48.109" v="2081" actId="1036"/>
          <ac:spMkLst>
            <pc:docMk/>
            <pc:sldMk cId="0" sldId="274"/>
            <ac:spMk id="21530" creationId="{BD5D4F52-8977-46FB-B8C8-ECEA4A5E2203}"/>
          </ac:spMkLst>
        </pc:spChg>
        <pc:spChg chg="mod">
          <ac:chgData name="Rohit J Kate" userId="6acfeb0a-1742-4fee-9ad0-3462b52b7fdf" providerId="ADAL" clId="{FDEA05BB-3882-4C19-B90C-1FD3B4CC5056}" dt="2021-11-30T05:47:48.109" v="2081" actId="1036"/>
          <ac:spMkLst>
            <pc:docMk/>
            <pc:sldMk cId="0" sldId="274"/>
            <ac:spMk id="21531" creationId="{2A3C5992-D14D-46C8-9F7C-A362D383D7A1}"/>
          </ac:spMkLst>
        </pc:spChg>
        <pc:spChg chg="mod">
          <ac:chgData name="Rohit J Kate" userId="6acfeb0a-1742-4fee-9ad0-3462b52b7fdf" providerId="ADAL" clId="{FDEA05BB-3882-4C19-B90C-1FD3B4CC5056}" dt="2021-11-30T05:48:49.333" v="2168" actId="1076"/>
          <ac:spMkLst>
            <pc:docMk/>
            <pc:sldMk cId="0" sldId="274"/>
            <ac:spMk id="21532" creationId="{DA33C87D-5AB1-417A-ACA1-59CBF1F8C3AA}"/>
          </ac:spMkLst>
        </pc:spChg>
      </pc:sldChg>
      <pc:sldChg chg="modSp add mod">
        <pc:chgData name="Rohit J Kate" userId="6acfeb0a-1742-4fee-9ad0-3462b52b7fdf" providerId="ADAL" clId="{FDEA05BB-3882-4C19-B90C-1FD3B4CC5056}" dt="2021-11-30T05:56:32.136" v="2276" actId="20577"/>
        <pc:sldMkLst>
          <pc:docMk/>
          <pc:sldMk cId="0" sldId="275"/>
        </pc:sldMkLst>
        <pc:spChg chg="mod">
          <ac:chgData name="Rohit J Kate" userId="6acfeb0a-1742-4fee-9ad0-3462b52b7fdf" providerId="ADAL" clId="{FDEA05BB-3882-4C19-B90C-1FD3B4CC5056}" dt="2021-11-30T05:56:32.136" v="2276" actId="20577"/>
          <ac:spMkLst>
            <pc:docMk/>
            <pc:sldMk cId="0" sldId="275"/>
            <ac:spMk id="22532" creationId="{BE499991-0934-40CC-AADA-C970BC80CBAE}"/>
          </ac:spMkLst>
        </pc:spChg>
      </pc:sldChg>
      <pc:sldChg chg="modSp add mod">
        <pc:chgData name="Rohit J Kate" userId="6acfeb0a-1742-4fee-9ad0-3462b52b7fdf" providerId="ADAL" clId="{FDEA05BB-3882-4C19-B90C-1FD3B4CC5056}" dt="2021-11-30T05:56:40.592" v="2279" actId="20577"/>
        <pc:sldMkLst>
          <pc:docMk/>
          <pc:sldMk cId="0" sldId="276"/>
        </pc:sldMkLst>
        <pc:spChg chg="mod">
          <ac:chgData name="Rohit J Kate" userId="6acfeb0a-1742-4fee-9ad0-3462b52b7fdf" providerId="ADAL" clId="{FDEA05BB-3882-4C19-B90C-1FD3B4CC5056}" dt="2021-11-30T05:56:40.592" v="2279" actId="20577"/>
          <ac:spMkLst>
            <pc:docMk/>
            <pc:sldMk cId="0" sldId="276"/>
            <ac:spMk id="23556" creationId="{F41A0A78-3805-4F21-8149-6ABCB9056415}"/>
          </ac:spMkLst>
        </pc:spChg>
      </pc:sldChg>
      <pc:sldChg chg="modSp add">
        <pc:chgData name="Rohit J Kate" userId="6acfeb0a-1742-4fee-9ad0-3462b52b7fdf" providerId="ADAL" clId="{FDEA05BB-3882-4C19-B90C-1FD3B4CC5056}" dt="2021-11-30T05:57:53.039" v="2281" actId="20577"/>
        <pc:sldMkLst>
          <pc:docMk/>
          <pc:sldMk cId="0" sldId="277"/>
        </pc:sldMkLst>
        <pc:spChg chg="mod">
          <ac:chgData name="Rohit J Kate" userId="6acfeb0a-1742-4fee-9ad0-3462b52b7fdf" providerId="ADAL" clId="{FDEA05BB-3882-4C19-B90C-1FD3B4CC5056}" dt="2021-11-30T05:57:53.039" v="2281" actId="20577"/>
          <ac:spMkLst>
            <pc:docMk/>
            <pc:sldMk cId="0" sldId="277"/>
            <ac:spMk id="334851" creationId="{40A60662-D280-401A-8DCD-C31CDF2F20CA}"/>
          </ac:spMkLst>
        </pc:spChg>
      </pc:sldChg>
      <pc:sldChg chg="modSp add del mod">
        <pc:chgData name="Rohit J Kate" userId="6acfeb0a-1742-4fee-9ad0-3462b52b7fdf" providerId="ADAL" clId="{FDEA05BB-3882-4C19-B90C-1FD3B4CC5056}" dt="2021-11-30T06:05:13.517" v="2284" actId="207"/>
        <pc:sldMkLst>
          <pc:docMk/>
          <pc:sldMk cId="0" sldId="278"/>
        </pc:sldMkLst>
        <pc:spChg chg="mod">
          <ac:chgData name="Rohit J Kate" userId="6acfeb0a-1742-4fee-9ad0-3462b52b7fdf" providerId="ADAL" clId="{FDEA05BB-3882-4C19-B90C-1FD3B4CC5056}" dt="2021-11-30T06:05:13.517" v="2284" actId="207"/>
          <ac:spMkLst>
            <pc:docMk/>
            <pc:sldMk cId="0" sldId="278"/>
            <ac:spMk id="25603" creationId="{FDE44182-4786-4B81-A67C-AE5C964FC6CF}"/>
          </ac:spMkLst>
        </pc:spChg>
      </pc:sldChg>
      <pc:sldChg chg="modSp add del mod">
        <pc:chgData name="Rohit J Kate" userId="6acfeb0a-1742-4fee-9ad0-3462b52b7fdf" providerId="ADAL" clId="{FDEA05BB-3882-4C19-B90C-1FD3B4CC5056}" dt="2021-11-30T06:05:18.514" v="2285" actId="207"/>
        <pc:sldMkLst>
          <pc:docMk/>
          <pc:sldMk cId="0" sldId="279"/>
        </pc:sldMkLst>
        <pc:spChg chg="mod">
          <ac:chgData name="Rohit J Kate" userId="6acfeb0a-1742-4fee-9ad0-3462b52b7fdf" providerId="ADAL" clId="{FDEA05BB-3882-4C19-B90C-1FD3B4CC5056}" dt="2021-11-30T06:05:18.514" v="2285" actId="207"/>
          <ac:spMkLst>
            <pc:docMk/>
            <pc:sldMk cId="0" sldId="279"/>
            <ac:spMk id="26627" creationId="{2EA06B48-F018-4478-AABB-3CE98E305C42}"/>
          </ac:spMkLst>
        </pc:spChg>
      </pc:sldChg>
      <pc:sldChg chg="add del">
        <pc:chgData name="Rohit J Kate" userId="6acfeb0a-1742-4fee-9ad0-3462b52b7fdf" providerId="ADAL" clId="{FDEA05BB-3882-4C19-B90C-1FD3B4CC5056}" dt="2021-11-30T06:04:43.190" v="2283"/>
        <pc:sldMkLst>
          <pc:docMk/>
          <pc:sldMk cId="0" sldId="280"/>
        </pc:sldMkLst>
      </pc:sldChg>
      <pc:sldChg chg="modSp add del mod">
        <pc:chgData name="Rohit J Kate" userId="6acfeb0a-1742-4fee-9ad0-3462b52b7fdf" providerId="ADAL" clId="{FDEA05BB-3882-4C19-B90C-1FD3B4CC5056}" dt="2021-11-30T06:07:19.435" v="2287" actId="20577"/>
        <pc:sldMkLst>
          <pc:docMk/>
          <pc:sldMk cId="0" sldId="281"/>
        </pc:sldMkLst>
        <pc:spChg chg="mod">
          <ac:chgData name="Rohit J Kate" userId="6acfeb0a-1742-4fee-9ad0-3462b52b7fdf" providerId="ADAL" clId="{FDEA05BB-3882-4C19-B90C-1FD3B4CC5056}" dt="2021-11-30T06:07:19.435" v="2287" actId="20577"/>
          <ac:spMkLst>
            <pc:docMk/>
            <pc:sldMk cId="0" sldId="281"/>
            <ac:spMk id="28675" creationId="{F79A6B37-F19E-4E7D-AA73-D161C5F884B6}"/>
          </ac:spMkLst>
        </pc:spChg>
      </pc:sldChg>
      <pc:sldChg chg="addSp modSp add del mod addCm delCm">
        <pc:chgData name="Rohit J Kate" userId="6acfeb0a-1742-4fee-9ad0-3462b52b7fdf" providerId="ADAL" clId="{FDEA05BB-3882-4C19-B90C-1FD3B4CC5056}" dt="2021-11-30T07:13:56.852" v="3442" actId="20577"/>
        <pc:sldMkLst>
          <pc:docMk/>
          <pc:sldMk cId="0" sldId="282"/>
        </pc:sldMkLst>
        <pc:spChg chg="add mod">
          <ac:chgData name="Rohit J Kate" userId="6acfeb0a-1742-4fee-9ad0-3462b52b7fdf" providerId="ADAL" clId="{FDEA05BB-3882-4C19-B90C-1FD3B4CC5056}" dt="2021-11-30T06:10:02.569" v="2365" actId="20577"/>
          <ac:spMkLst>
            <pc:docMk/>
            <pc:sldMk cId="0" sldId="282"/>
            <ac:spMk id="2" creationId="{30689EB2-DA16-475B-97DA-88F51C80FC59}"/>
          </ac:spMkLst>
        </pc:spChg>
        <pc:spChg chg="add mod">
          <ac:chgData name="Rohit J Kate" userId="6acfeb0a-1742-4fee-9ad0-3462b52b7fdf" providerId="ADAL" clId="{FDEA05BB-3882-4C19-B90C-1FD3B4CC5056}" dt="2021-11-30T06:09:28.092" v="2360" actId="403"/>
          <ac:spMkLst>
            <pc:docMk/>
            <pc:sldMk cId="0" sldId="282"/>
            <ac:spMk id="3" creationId="{F639A6EF-48B3-42EE-90A7-2439B273F9C2}"/>
          </ac:spMkLst>
        </pc:spChg>
        <pc:spChg chg="mod">
          <ac:chgData name="Rohit J Kate" userId="6acfeb0a-1742-4fee-9ad0-3462b52b7fdf" providerId="ADAL" clId="{FDEA05BB-3882-4C19-B90C-1FD3B4CC5056}" dt="2021-11-30T06:09:20.344" v="2357" actId="1036"/>
          <ac:spMkLst>
            <pc:docMk/>
            <pc:sldMk cId="0" sldId="282"/>
            <ac:spMk id="223" creationId="{469841DF-9374-404C-BF91-1F2D7967ED67}"/>
          </ac:spMkLst>
        </pc:spChg>
        <pc:spChg chg="mod">
          <ac:chgData name="Rohit J Kate" userId="6acfeb0a-1742-4fee-9ad0-3462b52b7fdf" providerId="ADAL" clId="{FDEA05BB-3882-4C19-B90C-1FD3B4CC5056}" dt="2021-11-30T06:09:20.344" v="2357" actId="1036"/>
          <ac:spMkLst>
            <pc:docMk/>
            <pc:sldMk cId="0" sldId="282"/>
            <ac:spMk id="224" creationId="{C4F597F0-E9F5-4212-935A-76433E7735C8}"/>
          </ac:spMkLst>
        </pc:spChg>
        <pc:spChg chg="mod">
          <ac:chgData name="Rohit J Kate" userId="6acfeb0a-1742-4fee-9ad0-3462b52b7fdf" providerId="ADAL" clId="{FDEA05BB-3882-4C19-B90C-1FD3B4CC5056}" dt="2021-11-30T06:09:20.344" v="2357" actId="1036"/>
          <ac:spMkLst>
            <pc:docMk/>
            <pc:sldMk cId="0" sldId="282"/>
            <ac:spMk id="225" creationId="{E7C760E6-42E7-4509-82A5-FAD14B3B9F5F}"/>
          </ac:spMkLst>
        </pc:spChg>
        <pc:spChg chg="mod">
          <ac:chgData name="Rohit J Kate" userId="6acfeb0a-1742-4fee-9ad0-3462b52b7fdf" providerId="ADAL" clId="{FDEA05BB-3882-4C19-B90C-1FD3B4CC5056}" dt="2021-11-30T07:13:56.852" v="3442" actId="20577"/>
          <ac:spMkLst>
            <pc:docMk/>
            <pc:sldMk cId="0" sldId="282"/>
            <ac:spMk id="29699" creationId="{C6519ABB-C4D1-4397-B7CE-821F189D49D3}"/>
          </ac:spMkLst>
        </pc:spChg>
        <pc:grpChg chg="mod">
          <ac:chgData name="Rohit J Kate" userId="6acfeb0a-1742-4fee-9ad0-3462b52b7fdf" providerId="ADAL" clId="{FDEA05BB-3882-4C19-B90C-1FD3B4CC5056}" dt="2021-11-30T06:09:20.344" v="2357" actId="1036"/>
          <ac:grpSpMkLst>
            <pc:docMk/>
            <pc:sldMk cId="0" sldId="282"/>
            <ac:grpSpMk id="29720" creationId="{CE16B2EB-A295-4CB3-B808-58AB38BBFE9F}"/>
          </ac:grpSpMkLst>
        </pc:grpChg>
        <pc:grpChg chg="mod">
          <ac:chgData name="Rohit J Kate" userId="6acfeb0a-1742-4fee-9ad0-3462b52b7fdf" providerId="ADAL" clId="{FDEA05BB-3882-4C19-B90C-1FD3B4CC5056}" dt="2021-11-30T06:09:20.344" v="2357" actId="1036"/>
          <ac:grpSpMkLst>
            <pc:docMk/>
            <pc:sldMk cId="0" sldId="282"/>
            <ac:grpSpMk id="29721" creationId="{4472467B-3968-414D-9D1D-5902927EC435}"/>
          </ac:grpSpMkLst>
        </pc:grpChg>
        <pc:grpChg chg="mod">
          <ac:chgData name="Rohit J Kate" userId="6acfeb0a-1742-4fee-9ad0-3462b52b7fdf" providerId="ADAL" clId="{FDEA05BB-3882-4C19-B90C-1FD3B4CC5056}" dt="2021-11-30T06:09:20.344" v="2357" actId="1036"/>
          <ac:grpSpMkLst>
            <pc:docMk/>
            <pc:sldMk cId="0" sldId="282"/>
            <ac:grpSpMk id="29722" creationId="{EB913C40-EDC9-4854-BE9B-32C731250F15}"/>
          </ac:grpSpMkLst>
        </pc:grpChg>
        <pc:grpChg chg="mod">
          <ac:chgData name="Rohit J Kate" userId="6acfeb0a-1742-4fee-9ad0-3462b52b7fdf" providerId="ADAL" clId="{FDEA05BB-3882-4C19-B90C-1FD3B4CC5056}" dt="2021-11-30T06:09:20.344" v="2357" actId="1036"/>
          <ac:grpSpMkLst>
            <pc:docMk/>
            <pc:sldMk cId="0" sldId="282"/>
            <ac:grpSpMk id="29723" creationId="{E6BB002E-A4F8-4DBE-887D-AE20BAE06DB9}"/>
          </ac:grpSpMkLst>
        </pc:grpChg>
        <pc:grpChg chg="mod">
          <ac:chgData name="Rohit J Kate" userId="6acfeb0a-1742-4fee-9ad0-3462b52b7fdf" providerId="ADAL" clId="{FDEA05BB-3882-4C19-B90C-1FD3B4CC5056}" dt="2021-11-30T06:09:20.344" v="2357" actId="1036"/>
          <ac:grpSpMkLst>
            <pc:docMk/>
            <pc:sldMk cId="0" sldId="282"/>
            <ac:grpSpMk id="29724" creationId="{EF10A1C7-BA46-4839-8125-9570E19E9DCA}"/>
          </ac:grpSpMkLst>
        </pc:grpChg>
        <pc:grpChg chg="mod">
          <ac:chgData name="Rohit J Kate" userId="6acfeb0a-1742-4fee-9ad0-3462b52b7fdf" providerId="ADAL" clId="{FDEA05BB-3882-4C19-B90C-1FD3B4CC5056}" dt="2021-11-30T06:09:20.344" v="2357" actId="1036"/>
          <ac:grpSpMkLst>
            <pc:docMk/>
            <pc:sldMk cId="0" sldId="282"/>
            <ac:grpSpMk id="29725" creationId="{0FB3A2F8-1019-41ED-B1FC-4C8EB985D6FC}"/>
          </ac:grpSpMkLst>
        </pc:grpChg>
        <pc:grpChg chg="mod">
          <ac:chgData name="Rohit J Kate" userId="6acfeb0a-1742-4fee-9ad0-3462b52b7fdf" providerId="ADAL" clId="{FDEA05BB-3882-4C19-B90C-1FD3B4CC5056}" dt="2021-11-30T06:09:20.344" v="2357" actId="1036"/>
          <ac:grpSpMkLst>
            <pc:docMk/>
            <pc:sldMk cId="0" sldId="282"/>
            <ac:grpSpMk id="29726" creationId="{791FF6AD-8763-45CB-8C69-713841CBD2F4}"/>
          </ac:grpSpMkLst>
        </pc:grpChg>
        <pc:grpChg chg="mod">
          <ac:chgData name="Rohit J Kate" userId="6acfeb0a-1742-4fee-9ad0-3462b52b7fdf" providerId="ADAL" clId="{FDEA05BB-3882-4C19-B90C-1FD3B4CC5056}" dt="2021-11-30T06:09:20.344" v="2357" actId="1036"/>
          <ac:grpSpMkLst>
            <pc:docMk/>
            <pc:sldMk cId="0" sldId="282"/>
            <ac:grpSpMk id="29727" creationId="{9A57030A-1221-4543-B770-BC0DD3577B5A}"/>
          </ac:grpSpMkLst>
        </pc:grpChg>
        <pc:grpChg chg="mod">
          <ac:chgData name="Rohit J Kate" userId="6acfeb0a-1742-4fee-9ad0-3462b52b7fdf" providerId="ADAL" clId="{FDEA05BB-3882-4C19-B90C-1FD3B4CC5056}" dt="2021-11-30T06:09:20.344" v="2357" actId="1036"/>
          <ac:grpSpMkLst>
            <pc:docMk/>
            <pc:sldMk cId="0" sldId="282"/>
            <ac:grpSpMk id="29728" creationId="{92486615-A5E0-4541-AEDB-07E633696EC4}"/>
          </ac:grpSpMkLst>
        </pc:grpChg>
        <pc:grpChg chg="mod">
          <ac:chgData name="Rohit J Kate" userId="6acfeb0a-1742-4fee-9ad0-3462b52b7fdf" providerId="ADAL" clId="{FDEA05BB-3882-4C19-B90C-1FD3B4CC5056}" dt="2021-11-30T06:09:20.344" v="2357" actId="1036"/>
          <ac:grpSpMkLst>
            <pc:docMk/>
            <pc:sldMk cId="0" sldId="282"/>
            <ac:grpSpMk id="29729" creationId="{6F5BA30C-1429-49BC-9294-77DC43741880}"/>
          </ac:grpSpMkLst>
        </pc:grpChg>
        <pc:grpChg chg="mod">
          <ac:chgData name="Rohit J Kate" userId="6acfeb0a-1742-4fee-9ad0-3462b52b7fdf" providerId="ADAL" clId="{FDEA05BB-3882-4C19-B90C-1FD3B4CC5056}" dt="2021-11-30T06:09:20.344" v="2357" actId="1036"/>
          <ac:grpSpMkLst>
            <pc:docMk/>
            <pc:sldMk cId="0" sldId="282"/>
            <ac:grpSpMk id="29730" creationId="{2666BDDE-C5A9-4AC3-B782-1C8DA9500666}"/>
          </ac:grpSpMkLst>
        </pc:grpChg>
        <pc:grpChg chg="mod">
          <ac:chgData name="Rohit J Kate" userId="6acfeb0a-1742-4fee-9ad0-3462b52b7fdf" providerId="ADAL" clId="{FDEA05BB-3882-4C19-B90C-1FD3B4CC5056}" dt="2021-11-30T06:09:20.344" v="2357" actId="1036"/>
          <ac:grpSpMkLst>
            <pc:docMk/>
            <pc:sldMk cId="0" sldId="282"/>
            <ac:grpSpMk id="29731" creationId="{FE5049F8-ECD6-4175-A746-3070FE89DD83}"/>
          </ac:grpSpMkLst>
        </pc:grpChg>
        <pc:grpChg chg="mod">
          <ac:chgData name="Rohit J Kate" userId="6acfeb0a-1742-4fee-9ad0-3462b52b7fdf" providerId="ADAL" clId="{FDEA05BB-3882-4C19-B90C-1FD3B4CC5056}" dt="2021-11-30T06:09:20.344" v="2357" actId="1036"/>
          <ac:grpSpMkLst>
            <pc:docMk/>
            <pc:sldMk cId="0" sldId="282"/>
            <ac:grpSpMk id="29732" creationId="{E9772905-B79C-4CA5-8052-73827ADE5BA8}"/>
          </ac:grpSpMkLst>
        </pc:grpChg>
        <pc:grpChg chg="mod">
          <ac:chgData name="Rohit J Kate" userId="6acfeb0a-1742-4fee-9ad0-3462b52b7fdf" providerId="ADAL" clId="{FDEA05BB-3882-4C19-B90C-1FD3B4CC5056}" dt="2021-11-30T06:09:20.344" v="2357" actId="1036"/>
          <ac:grpSpMkLst>
            <pc:docMk/>
            <pc:sldMk cId="0" sldId="282"/>
            <ac:grpSpMk id="29733" creationId="{75CCF63A-D781-48E1-84DB-B2608DED6E15}"/>
          </ac:grpSpMkLst>
        </pc:grpChg>
        <pc:grpChg chg="mod">
          <ac:chgData name="Rohit J Kate" userId="6acfeb0a-1742-4fee-9ad0-3462b52b7fdf" providerId="ADAL" clId="{FDEA05BB-3882-4C19-B90C-1FD3B4CC5056}" dt="2021-11-30T06:09:20.344" v="2357" actId="1036"/>
          <ac:grpSpMkLst>
            <pc:docMk/>
            <pc:sldMk cId="0" sldId="282"/>
            <ac:grpSpMk id="29734" creationId="{434864AC-0052-4A8C-914C-64539B38C954}"/>
          </ac:grpSpMkLst>
        </pc:grpChg>
        <pc:grpChg chg="mod">
          <ac:chgData name="Rohit J Kate" userId="6acfeb0a-1742-4fee-9ad0-3462b52b7fdf" providerId="ADAL" clId="{FDEA05BB-3882-4C19-B90C-1FD3B4CC5056}" dt="2021-11-30T06:09:20.344" v="2357" actId="1036"/>
          <ac:grpSpMkLst>
            <pc:docMk/>
            <pc:sldMk cId="0" sldId="282"/>
            <ac:grpSpMk id="29735" creationId="{B64049BB-4507-4EF7-B978-34250A92E656}"/>
          </ac:grpSpMkLst>
        </pc:grpChg>
        <pc:grpChg chg="mod">
          <ac:chgData name="Rohit J Kate" userId="6acfeb0a-1742-4fee-9ad0-3462b52b7fdf" providerId="ADAL" clId="{FDEA05BB-3882-4C19-B90C-1FD3B4CC5056}" dt="2021-11-30T06:09:20.344" v="2357" actId="1036"/>
          <ac:grpSpMkLst>
            <pc:docMk/>
            <pc:sldMk cId="0" sldId="282"/>
            <ac:grpSpMk id="29736" creationId="{A0FF5036-A34C-45DB-B4F0-551C1DB65CAE}"/>
          </ac:grpSpMkLst>
        </pc:grpChg>
      </pc:sldChg>
      <pc:sldChg chg="modSp add mod">
        <pc:chgData name="Rohit J Kate" userId="6acfeb0a-1742-4fee-9ad0-3462b52b7fdf" providerId="ADAL" clId="{FDEA05BB-3882-4C19-B90C-1FD3B4CC5056}" dt="2021-11-30T07:12:56.857" v="3396" actId="20577"/>
        <pc:sldMkLst>
          <pc:docMk/>
          <pc:sldMk cId="0" sldId="285"/>
        </pc:sldMkLst>
        <pc:spChg chg="mod">
          <ac:chgData name="Rohit J Kate" userId="6acfeb0a-1742-4fee-9ad0-3462b52b7fdf" providerId="ADAL" clId="{FDEA05BB-3882-4C19-B90C-1FD3B4CC5056}" dt="2021-11-30T07:12:56.857" v="3396" actId="20577"/>
          <ac:spMkLst>
            <pc:docMk/>
            <pc:sldMk cId="0" sldId="285"/>
            <ac:spMk id="32771" creationId="{F7C67CDB-6397-419C-9163-2D8C8C1E5D67}"/>
          </ac:spMkLst>
        </pc:spChg>
        <pc:spChg chg="mod">
          <ac:chgData name="Rohit J Kate" userId="6acfeb0a-1742-4fee-9ad0-3462b52b7fdf" providerId="ADAL" clId="{FDEA05BB-3882-4C19-B90C-1FD3B4CC5056}" dt="2021-11-30T07:12:45.291" v="3385" actId="27636"/>
          <ac:spMkLst>
            <pc:docMk/>
            <pc:sldMk cId="0" sldId="285"/>
            <ac:spMk id="32772" creationId="{D7CF7DA3-96F8-4B47-8B9E-7EB699155EE1}"/>
          </ac:spMkLst>
        </pc:spChg>
      </pc:sldChg>
      <pc:sldChg chg="modSp add mod">
        <pc:chgData name="Rohit J Kate" userId="6acfeb0a-1742-4fee-9ad0-3462b52b7fdf" providerId="ADAL" clId="{FDEA05BB-3882-4C19-B90C-1FD3B4CC5056}" dt="2021-11-30T06:25:09.415" v="2589" actId="20577"/>
        <pc:sldMkLst>
          <pc:docMk/>
          <pc:sldMk cId="0" sldId="286"/>
        </pc:sldMkLst>
        <pc:spChg chg="mod">
          <ac:chgData name="Rohit J Kate" userId="6acfeb0a-1742-4fee-9ad0-3462b52b7fdf" providerId="ADAL" clId="{FDEA05BB-3882-4C19-B90C-1FD3B4CC5056}" dt="2021-11-30T06:22:29.820" v="2531" actId="20577"/>
          <ac:spMkLst>
            <pc:docMk/>
            <pc:sldMk cId="0" sldId="286"/>
            <ac:spMk id="33795" creationId="{315D3540-B3DC-4860-9964-60A2523489FC}"/>
          </ac:spMkLst>
        </pc:spChg>
        <pc:spChg chg="mod">
          <ac:chgData name="Rohit J Kate" userId="6acfeb0a-1742-4fee-9ad0-3462b52b7fdf" providerId="ADAL" clId="{FDEA05BB-3882-4C19-B90C-1FD3B4CC5056}" dt="2021-11-30T06:25:09.415" v="2589" actId="20577"/>
          <ac:spMkLst>
            <pc:docMk/>
            <pc:sldMk cId="0" sldId="286"/>
            <ac:spMk id="33796" creationId="{EB2A62A0-3A46-46A8-9D2C-A30022986ACF}"/>
          </ac:spMkLst>
        </pc:spChg>
      </pc:sldChg>
      <pc:sldChg chg="add del">
        <pc:chgData name="Rohit J Kate" userId="6acfeb0a-1742-4fee-9ad0-3462b52b7fdf" providerId="ADAL" clId="{FDEA05BB-3882-4C19-B90C-1FD3B4CC5056}" dt="2021-11-30T06:22:41.650" v="2536" actId="47"/>
        <pc:sldMkLst>
          <pc:docMk/>
          <pc:sldMk cId="0" sldId="287"/>
        </pc:sldMkLst>
      </pc:sldChg>
      <pc:sldChg chg="addSp modSp add mod modAnim">
        <pc:chgData name="Rohit J Kate" userId="6acfeb0a-1742-4fee-9ad0-3462b52b7fdf" providerId="ADAL" clId="{FDEA05BB-3882-4C19-B90C-1FD3B4CC5056}" dt="2021-11-30T06:32:16.096" v="2643" actId="20577"/>
        <pc:sldMkLst>
          <pc:docMk/>
          <pc:sldMk cId="0" sldId="288"/>
        </pc:sldMkLst>
        <pc:spChg chg="mod">
          <ac:chgData name="Rohit J Kate" userId="6acfeb0a-1742-4fee-9ad0-3462b52b7fdf" providerId="ADAL" clId="{FDEA05BB-3882-4C19-B90C-1FD3B4CC5056}" dt="2021-11-30T06:32:03.621" v="2639" actId="1036"/>
          <ac:spMkLst>
            <pc:docMk/>
            <pc:sldMk cId="0" sldId="288"/>
            <ac:spMk id="6" creationId="{ECAF2E33-767E-4BCA-A0E8-B947F015A5C7}"/>
          </ac:spMkLst>
        </pc:spChg>
        <pc:spChg chg="mod">
          <ac:chgData name="Rohit J Kate" userId="6acfeb0a-1742-4fee-9ad0-3462b52b7fdf" providerId="ADAL" clId="{FDEA05BB-3882-4C19-B90C-1FD3B4CC5056}" dt="2021-11-30T06:32:03.621" v="2639" actId="1036"/>
          <ac:spMkLst>
            <pc:docMk/>
            <pc:sldMk cId="0" sldId="288"/>
            <ac:spMk id="7" creationId="{317B2E21-7AB0-4150-B9D6-9A4F5C6C840B}"/>
          </ac:spMkLst>
        </pc:spChg>
        <pc:spChg chg="mod">
          <ac:chgData name="Rohit J Kate" userId="6acfeb0a-1742-4fee-9ad0-3462b52b7fdf" providerId="ADAL" clId="{FDEA05BB-3882-4C19-B90C-1FD3B4CC5056}" dt="2021-11-30T06:32:03.621" v="2639" actId="1036"/>
          <ac:spMkLst>
            <pc:docMk/>
            <pc:sldMk cId="0" sldId="288"/>
            <ac:spMk id="8" creationId="{9D156890-FD69-4905-81D2-EA93606279D2}"/>
          </ac:spMkLst>
        </pc:spChg>
        <pc:spChg chg="mod">
          <ac:chgData name="Rohit J Kate" userId="6acfeb0a-1742-4fee-9ad0-3462b52b7fdf" providerId="ADAL" clId="{FDEA05BB-3882-4C19-B90C-1FD3B4CC5056}" dt="2021-11-30T06:32:03.621" v="2639" actId="1036"/>
          <ac:spMkLst>
            <pc:docMk/>
            <pc:sldMk cId="0" sldId="288"/>
            <ac:spMk id="9" creationId="{1A84C021-9FAE-4D20-8F40-F406B35A0DF3}"/>
          </ac:spMkLst>
        </pc:spChg>
        <pc:spChg chg="mod">
          <ac:chgData name="Rohit J Kate" userId="6acfeb0a-1742-4fee-9ad0-3462b52b7fdf" providerId="ADAL" clId="{FDEA05BB-3882-4C19-B90C-1FD3B4CC5056}" dt="2021-11-30T06:32:03.621" v="2639" actId="1036"/>
          <ac:spMkLst>
            <pc:docMk/>
            <pc:sldMk cId="0" sldId="288"/>
            <ac:spMk id="10" creationId="{15F3492C-1EA1-422C-AA44-DCD7377E0F06}"/>
          </ac:spMkLst>
        </pc:spChg>
        <pc:spChg chg="mod">
          <ac:chgData name="Rohit J Kate" userId="6acfeb0a-1742-4fee-9ad0-3462b52b7fdf" providerId="ADAL" clId="{FDEA05BB-3882-4C19-B90C-1FD3B4CC5056}" dt="2021-11-30T06:32:03.621" v="2639" actId="1036"/>
          <ac:spMkLst>
            <pc:docMk/>
            <pc:sldMk cId="0" sldId="288"/>
            <ac:spMk id="11" creationId="{468C6C91-47BE-4D1B-9536-0E1D66FBFF17}"/>
          </ac:spMkLst>
        </pc:spChg>
        <pc:spChg chg="mod">
          <ac:chgData name="Rohit J Kate" userId="6acfeb0a-1742-4fee-9ad0-3462b52b7fdf" providerId="ADAL" clId="{FDEA05BB-3882-4C19-B90C-1FD3B4CC5056}" dt="2021-11-30T06:32:03.621" v="2639" actId="1036"/>
          <ac:spMkLst>
            <pc:docMk/>
            <pc:sldMk cId="0" sldId="288"/>
            <ac:spMk id="12" creationId="{5056E99B-98B5-4770-B15B-EF469A91783F}"/>
          </ac:spMkLst>
        </pc:spChg>
        <pc:spChg chg="add mod">
          <ac:chgData name="Rohit J Kate" userId="6acfeb0a-1742-4fee-9ad0-3462b52b7fdf" providerId="ADAL" clId="{FDEA05BB-3882-4C19-B90C-1FD3B4CC5056}" dt="2021-11-30T06:32:03.621" v="2639" actId="1036"/>
          <ac:spMkLst>
            <pc:docMk/>
            <pc:sldMk cId="0" sldId="288"/>
            <ac:spMk id="17" creationId="{0F41C9EE-14E0-4975-9E22-F8FDFFFD58C9}"/>
          </ac:spMkLst>
        </pc:spChg>
        <pc:spChg chg="mod">
          <ac:chgData name="Rohit J Kate" userId="6acfeb0a-1742-4fee-9ad0-3462b52b7fdf" providerId="ADAL" clId="{FDEA05BB-3882-4C19-B90C-1FD3B4CC5056}" dt="2021-11-30T06:31:48.615" v="2617" actId="1076"/>
          <ac:spMkLst>
            <pc:docMk/>
            <pc:sldMk cId="0" sldId="288"/>
            <ac:spMk id="35843" creationId="{9FF9707D-7D19-4EC5-8850-0E04937EAD4A}"/>
          </ac:spMkLst>
        </pc:spChg>
        <pc:spChg chg="mod">
          <ac:chgData name="Rohit J Kate" userId="6acfeb0a-1742-4fee-9ad0-3462b52b7fdf" providerId="ADAL" clId="{FDEA05BB-3882-4C19-B90C-1FD3B4CC5056}" dt="2021-11-30T06:32:16.096" v="2643" actId="20577"/>
          <ac:spMkLst>
            <pc:docMk/>
            <pc:sldMk cId="0" sldId="288"/>
            <ac:spMk id="35844" creationId="{CAD99393-8388-4EE4-AAFC-F4B6EA3B7B33}"/>
          </ac:spMkLst>
        </pc:spChg>
        <pc:grpChg chg="add mod">
          <ac:chgData name="Rohit J Kate" userId="6acfeb0a-1742-4fee-9ad0-3462b52b7fdf" providerId="ADAL" clId="{FDEA05BB-3882-4C19-B90C-1FD3B4CC5056}" dt="2021-11-30T06:32:03.621" v="2639" actId="1036"/>
          <ac:grpSpMkLst>
            <pc:docMk/>
            <pc:sldMk cId="0" sldId="288"/>
            <ac:grpSpMk id="5" creationId="{90C77DA7-7BF2-4AB3-B232-3BCBEAEDBE23}"/>
          </ac:grpSpMkLst>
        </pc:grpChg>
        <pc:cxnChg chg="mod">
          <ac:chgData name="Rohit J Kate" userId="6acfeb0a-1742-4fee-9ad0-3462b52b7fdf" providerId="ADAL" clId="{FDEA05BB-3882-4C19-B90C-1FD3B4CC5056}" dt="2021-11-30T06:32:03.621" v="2639" actId="1036"/>
          <ac:cxnSpMkLst>
            <pc:docMk/>
            <pc:sldMk cId="0" sldId="288"/>
            <ac:cxnSpMk id="13" creationId="{94312116-10C7-42D3-992D-1DA245ED5D70}"/>
          </ac:cxnSpMkLst>
        </pc:cxnChg>
        <pc:cxnChg chg="mod">
          <ac:chgData name="Rohit J Kate" userId="6acfeb0a-1742-4fee-9ad0-3462b52b7fdf" providerId="ADAL" clId="{FDEA05BB-3882-4C19-B90C-1FD3B4CC5056}" dt="2021-11-30T06:32:03.621" v="2639" actId="1036"/>
          <ac:cxnSpMkLst>
            <pc:docMk/>
            <pc:sldMk cId="0" sldId="288"/>
            <ac:cxnSpMk id="14" creationId="{804391D4-443E-4FF7-A867-B8F936E9DBFD}"/>
          </ac:cxnSpMkLst>
        </pc:cxnChg>
        <pc:cxnChg chg="mod">
          <ac:chgData name="Rohit J Kate" userId="6acfeb0a-1742-4fee-9ad0-3462b52b7fdf" providerId="ADAL" clId="{FDEA05BB-3882-4C19-B90C-1FD3B4CC5056}" dt="2021-11-30T06:32:03.621" v="2639" actId="1036"/>
          <ac:cxnSpMkLst>
            <pc:docMk/>
            <pc:sldMk cId="0" sldId="288"/>
            <ac:cxnSpMk id="15" creationId="{01133060-8DD3-4495-B0F4-0E0F24B2B686}"/>
          </ac:cxnSpMkLst>
        </pc:cxnChg>
        <pc:cxnChg chg="mod">
          <ac:chgData name="Rohit J Kate" userId="6acfeb0a-1742-4fee-9ad0-3462b52b7fdf" providerId="ADAL" clId="{FDEA05BB-3882-4C19-B90C-1FD3B4CC5056}" dt="2021-11-30T06:32:03.621" v="2639" actId="1036"/>
          <ac:cxnSpMkLst>
            <pc:docMk/>
            <pc:sldMk cId="0" sldId="288"/>
            <ac:cxnSpMk id="16" creationId="{73724B13-8016-415C-A2E0-3768078D2522}"/>
          </ac:cxnSpMkLst>
        </pc:cxnChg>
      </pc:sldChg>
      <pc:sldChg chg="modSp mod">
        <pc:chgData name="Rohit J Kate" userId="6acfeb0a-1742-4fee-9ad0-3462b52b7fdf" providerId="ADAL" clId="{FDEA05BB-3882-4C19-B90C-1FD3B4CC5056}" dt="2021-11-30T07:27:36.309" v="3955" actId="20577"/>
        <pc:sldMkLst>
          <pc:docMk/>
          <pc:sldMk cId="0" sldId="377"/>
        </pc:sldMkLst>
        <pc:spChg chg="mod">
          <ac:chgData name="Rohit J Kate" userId="6acfeb0a-1742-4fee-9ad0-3462b52b7fdf" providerId="ADAL" clId="{FDEA05BB-3882-4C19-B90C-1FD3B4CC5056}" dt="2021-11-30T07:27:36.309" v="3955" actId="20577"/>
          <ac:spMkLst>
            <pc:docMk/>
            <pc:sldMk cId="0" sldId="377"/>
            <ac:spMk id="8" creationId="{938BD187-73FB-4AE7-AB5C-CAED2608B7CB}"/>
          </ac:spMkLst>
        </pc:spChg>
      </pc:sldChg>
      <pc:sldChg chg="modSp mod">
        <pc:chgData name="Rohit J Kate" userId="6acfeb0a-1742-4fee-9ad0-3462b52b7fdf" providerId="ADAL" clId="{FDEA05BB-3882-4C19-B90C-1FD3B4CC5056}" dt="2021-11-30T03:58:27.928" v="907" actId="20577"/>
        <pc:sldMkLst>
          <pc:docMk/>
          <pc:sldMk cId="2371552780" sldId="407"/>
        </pc:sldMkLst>
        <pc:spChg chg="mod">
          <ac:chgData name="Rohit J Kate" userId="6acfeb0a-1742-4fee-9ad0-3462b52b7fdf" providerId="ADAL" clId="{FDEA05BB-3882-4C19-B90C-1FD3B4CC5056}" dt="2021-11-30T03:58:27.928" v="907" actId="20577"/>
          <ac:spMkLst>
            <pc:docMk/>
            <pc:sldMk cId="2371552780" sldId="407"/>
            <ac:spMk id="2" creationId="{C7A3ADB7-8CA0-4F70-888E-034F5A8D587E}"/>
          </ac:spMkLst>
        </pc:spChg>
        <pc:spChg chg="mod">
          <ac:chgData name="Rohit J Kate" userId="6acfeb0a-1742-4fee-9ad0-3462b52b7fdf" providerId="ADAL" clId="{FDEA05BB-3882-4C19-B90C-1FD3B4CC5056}" dt="2021-11-30T03:30:09.124" v="303" actId="20577"/>
          <ac:spMkLst>
            <pc:docMk/>
            <pc:sldMk cId="2371552780" sldId="407"/>
            <ac:spMk id="3" creationId="{F39AB98D-90B2-4E3D-B340-560E07BD00BD}"/>
          </ac:spMkLst>
        </pc:spChg>
      </pc:sldChg>
      <pc:sldChg chg="modSp add del mod">
        <pc:chgData name="Rohit J Kate" userId="6acfeb0a-1742-4fee-9ad0-3462b52b7fdf" providerId="ADAL" clId="{FDEA05BB-3882-4C19-B90C-1FD3B4CC5056}" dt="2021-11-30T03:45:00.117" v="650"/>
        <pc:sldMkLst>
          <pc:docMk/>
          <pc:sldMk cId="32581062" sldId="408"/>
        </pc:sldMkLst>
        <pc:spChg chg="mod">
          <ac:chgData name="Rohit J Kate" userId="6acfeb0a-1742-4fee-9ad0-3462b52b7fdf" providerId="ADAL" clId="{FDEA05BB-3882-4C19-B90C-1FD3B4CC5056}" dt="2021-11-30T03:54:10.846" v="725" actId="1036"/>
          <ac:spMkLst>
            <pc:docMk/>
            <pc:sldMk cId="32581062" sldId="408"/>
            <ac:spMk id="2" creationId="{775B6320-DD80-4DF9-92A0-BE7300BEB543}"/>
          </ac:spMkLst>
        </pc:spChg>
        <pc:spChg chg="mod">
          <ac:chgData name="Rohit J Kate" userId="6acfeb0a-1742-4fee-9ad0-3462b52b7fdf" providerId="ADAL" clId="{FDEA05BB-3882-4C19-B90C-1FD3B4CC5056}" dt="2021-11-30T03:54:10.846" v="725" actId="1036"/>
          <ac:spMkLst>
            <pc:docMk/>
            <pc:sldMk cId="32581062" sldId="408"/>
            <ac:spMk id="3" creationId="{36AAA5E7-5E14-42BB-AE80-11EFC28499CB}"/>
          </ac:spMkLst>
        </pc:spChg>
        <pc:spChg chg="mod">
          <ac:chgData name="Rohit J Kate" userId="6acfeb0a-1742-4fee-9ad0-3462b52b7fdf" providerId="ADAL" clId="{FDEA05BB-3882-4C19-B90C-1FD3B4CC5056}" dt="2021-11-30T03:54:10.846" v="725" actId="1036"/>
          <ac:spMkLst>
            <pc:docMk/>
            <pc:sldMk cId="32581062" sldId="408"/>
            <ac:spMk id="4" creationId="{A7BC2FD1-3109-4FC1-B3E9-57AFD6DDE4F0}"/>
          </ac:spMkLst>
        </pc:spChg>
        <pc:spChg chg="mod">
          <ac:chgData name="Rohit J Kate" userId="6acfeb0a-1742-4fee-9ad0-3462b52b7fdf" providerId="ADAL" clId="{FDEA05BB-3882-4C19-B90C-1FD3B4CC5056}" dt="2021-11-30T03:54:10.846" v="725" actId="1036"/>
          <ac:spMkLst>
            <pc:docMk/>
            <pc:sldMk cId="32581062" sldId="408"/>
            <ac:spMk id="8" creationId="{C9681771-337C-4CD3-9593-954D4E72B6D5}"/>
          </ac:spMkLst>
        </pc:spChg>
        <pc:spChg chg="mod">
          <ac:chgData name="Rohit J Kate" userId="6acfeb0a-1742-4fee-9ad0-3462b52b7fdf" providerId="ADAL" clId="{FDEA05BB-3882-4C19-B90C-1FD3B4CC5056}" dt="2021-11-30T03:54:10.846" v="725" actId="1036"/>
          <ac:spMkLst>
            <pc:docMk/>
            <pc:sldMk cId="32581062" sldId="408"/>
            <ac:spMk id="9" creationId="{EB4AC999-3E13-4F35-8903-A0F27649E115}"/>
          </ac:spMkLst>
        </pc:spChg>
        <pc:spChg chg="add mod">
          <ac:chgData name="Rohit J Kate" userId="6acfeb0a-1742-4fee-9ad0-3462b52b7fdf" providerId="ADAL" clId="{FDEA05BB-3882-4C19-B90C-1FD3B4CC5056}" dt="2021-11-30T03:56:05.554" v="837" actId="1036"/>
          <ac:spMkLst>
            <pc:docMk/>
            <pc:sldMk cId="32581062" sldId="408"/>
            <ac:spMk id="11" creationId="{E2A35149-30C4-4BEA-ABDD-1D7EB12FFEDB}"/>
          </ac:spMkLst>
        </pc:spChg>
        <pc:spChg chg="add mod">
          <ac:chgData name="Rohit J Kate" userId="6acfeb0a-1742-4fee-9ad0-3462b52b7fdf" providerId="ADAL" clId="{FDEA05BB-3882-4C19-B90C-1FD3B4CC5056}" dt="2021-11-30T03:56:05.554" v="837" actId="1036"/>
          <ac:spMkLst>
            <pc:docMk/>
            <pc:sldMk cId="32581062" sldId="408"/>
            <ac:spMk id="12" creationId="{35732FA5-A057-4483-ADD6-3A3380D8409D}"/>
          </ac:spMkLst>
        </pc:spChg>
        <pc:spChg chg="add mod">
          <ac:chgData name="Rohit J Kate" userId="6acfeb0a-1742-4fee-9ad0-3462b52b7fdf" providerId="ADAL" clId="{FDEA05BB-3882-4C19-B90C-1FD3B4CC5056}" dt="2021-11-30T03:56:05.554" v="837" actId="1036"/>
          <ac:spMkLst>
            <pc:docMk/>
            <pc:sldMk cId="32581062" sldId="408"/>
            <ac:spMk id="13" creationId="{0B14EE54-9772-42B0-A9D5-DB5880041FDE}"/>
          </ac:spMkLst>
        </pc:spChg>
        <pc:spChg chg="add mod">
          <ac:chgData name="Rohit J Kate" userId="6acfeb0a-1742-4fee-9ad0-3462b52b7fdf" providerId="ADAL" clId="{FDEA05BB-3882-4C19-B90C-1FD3B4CC5056}" dt="2021-11-30T03:56:05.554" v="837" actId="1036"/>
          <ac:spMkLst>
            <pc:docMk/>
            <pc:sldMk cId="32581062" sldId="408"/>
            <ac:spMk id="14" creationId="{FBA8BC27-D83D-4A02-BBD7-C0C7FA0CB867}"/>
          </ac:spMkLst>
        </pc:spChg>
        <pc:spChg chg="add mod">
          <ac:chgData name="Rohit J Kate" userId="6acfeb0a-1742-4fee-9ad0-3462b52b7fdf" providerId="ADAL" clId="{FDEA05BB-3882-4C19-B90C-1FD3B4CC5056}" dt="2021-11-30T03:56:05.554" v="837" actId="1036"/>
          <ac:spMkLst>
            <pc:docMk/>
            <pc:sldMk cId="32581062" sldId="408"/>
            <ac:spMk id="15" creationId="{4A738B30-7125-4C97-B3D3-37A0E8405EB7}"/>
          </ac:spMkLst>
        </pc:spChg>
        <pc:spChg chg="add mod">
          <ac:chgData name="Rohit J Kate" userId="6acfeb0a-1742-4fee-9ad0-3462b52b7fdf" providerId="ADAL" clId="{FDEA05BB-3882-4C19-B90C-1FD3B4CC5056}" dt="2021-11-30T03:56:33.658" v="869" actId="14100"/>
          <ac:spMkLst>
            <pc:docMk/>
            <pc:sldMk cId="32581062" sldId="408"/>
            <ac:spMk id="16" creationId="{49220424-543E-471D-A8B1-82F5D040F78F}"/>
          </ac:spMkLst>
        </pc:spChg>
        <pc:spChg chg="add mod">
          <ac:chgData name="Rohit J Kate" userId="6acfeb0a-1742-4fee-9ad0-3462b52b7fdf" providerId="ADAL" clId="{FDEA05BB-3882-4C19-B90C-1FD3B4CC5056}" dt="2021-11-30T03:56:46.366" v="883" actId="20577"/>
          <ac:spMkLst>
            <pc:docMk/>
            <pc:sldMk cId="32581062" sldId="408"/>
            <ac:spMk id="17" creationId="{4E6791D8-B3CF-4503-BD05-A4CB4843E296}"/>
          </ac:spMkLst>
        </pc:spChg>
        <pc:spChg chg="add mod">
          <ac:chgData name="Rohit J Kate" userId="6acfeb0a-1742-4fee-9ad0-3462b52b7fdf" providerId="ADAL" clId="{FDEA05BB-3882-4C19-B90C-1FD3B4CC5056}" dt="2021-11-30T03:56:40.826" v="871" actId="1076"/>
          <ac:spMkLst>
            <pc:docMk/>
            <pc:sldMk cId="32581062" sldId="408"/>
            <ac:spMk id="18" creationId="{1193A91C-14B4-4310-B18C-954DD86230F3}"/>
          </ac:spMkLst>
        </pc:spChg>
        <pc:spChg chg="add mod">
          <ac:chgData name="Rohit J Kate" userId="6acfeb0a-1742-4fee-9ad0-3462b52b7fdf" providerId="ADAL" clId="{FDEA05BB-3882-4C19-B90C-1FD3B4CC5056}" dt="2021-11-30T03:56:56.482" v="896" actId="14100"/>
          <ac:spMkLst>
            <pc:docMk/>
            <pc:sldMk cId="32581062" sldId="408"/>
            <ac:spMk id="19" creationId="{F968BACA-D3F8-4B84-ADA7-DB146F0D1328}"/>
          </ac:spMkLst>
        </pc:spChg>
        <pc:spChg chg="add mod">
          <ac:chgData name="Rohit J Kate" userId="6acfeb0a-1742-4fee-9ad0-3462b52b7fdf" providerId="ADAL" clId="{FDEA05BB-3882-4C19-B90C-1FD3B4CC5056}" dt="2021-11-30T03:56:18.537" v="867" actId="1037"/>
          <ac:spMkLst>
            <pc:docMk/>
            <pc:sldMk cId="32581062" sldId="408"/>
            <ac:spMk id="20" creationId="{21EFF46B-F8A5-41EA-AE39-46A89C517FAA}"/>
          </ac:spMkLst>
        </pc:spChg>
        <pc:spChg chg="mod">
          <ac:chgData name="Rohit J Kate" userId="6acfeb0a-1742-4fee-9ad0-3462b52b7fdf" providerId="ADAL" clId="{FDEA05BB-3882-4C19-B90C-1FD3B4CC5056}" dt="2021-11-30T03:45:00.117" v="650"/>
          <ac:spMkLst>
            <pc:docMk/>
            <pc:sldMk cId="32581062" sldId="408"/>
            <ac:spMk id="19460" creationId="{99C58739-0544-41A7-95CE-3C6A104DA46E}"/>
          </ac:spMkLst>
        </pc:spChg>
      </pc:sldChg>
      <pc:sldChg chg="modSp new mod modAnim">
        <pc:chgData name="Rohit J Kate" userId="6acfeb0a-1742-4fee-9ad0-3462b52b7fdf" providerId="ADAL" clId="{FDEA05BB-3882-4C19-B90C-1FD3B4CC5056}" dt="2021-11-30T05:43:59.746" v="2021" actId="20577"/>
        <pc:sldMkLst>
          <pc:docMk/>
          <pc:sldMk cId="4069155514" sldId="409"/>
        </pc:sldMkLst>
        <pc:spChg chg="mod">
          <ac:chgData name="Rohit J Kate" userId="6acfeb0a-1742-4fee-9ad0-3462b52b7fdf" providerId="ADAL" clId="{FDEA05BB-3882-4C19-B90C-1FD3B4CC5056}" dt="2021-11-30T05:34:06.221" v="1635"/>
          <ac:spMkLst>
            <pc:docMk/>
            <pc:sldMk cId="4069155514" sldId="409"/>
            <ac:spMk id="2" creationId="{826CF47C-C637-4920-80DC-FCC0948C62B5}"/>
          </ac:spMkLst>
        </pc:spChg>
        <pc:spChg chg="mod">
          <ac:chgData name="Rohit J Kate" userId="6acfeb0a-1742-4fee-9ad0-3462b52b7fdf" providerId="ADAL" clId="{FDEA05BB-3882-4C19-B90C-1FD3B4CC5056}" dt="2021-11-30T05:43:59.746" v="2021" actId="20577"/>
          <ac:spMkLst>
            <pc:docMk/>
            <pc:sldMk cId="4069155514" sldId="409"/>
            <ac:spMk id="3" creationId="{9DCBCB63-8A39-47AA-8579-9E7F9AA39FEB}"/>
          </ac:spMkLst>
        </pc:spChg>
      </pc:sldChg>
      <pc:sldChg chg="addSp delSp modSp new mod modAnim">
        <pc:chgData name="Rohit J Kate" userId="6acfeb0a-1742-4fee-9ad0-3462b52b7fdf" providerId="ADAL" clId="{FDEA05BB-3882-4C19-B90C-1FD3B4CC5056}" dt="2021-11-30T05:54:01.779" v="2272"/>
        <pc:sldMkLst>
          <pc:docMk/>
          <pc:sldMk cId="1551583917" sldId="410"/>
        </pc:sldMkLst>
        <pc:spChg chg="mod">
          <ac:chgData name="Rohit J Kate" userId="6acfeb0a-1742-4fee-9ad0-3462b52b7fdf" providerId="ADAL" clId="{FDEA05BB-3882-4C19-B90C-1FD3B4CC5056}" dt="2021-11-30T05:50:31.796" v="2170"/>
          <ac:spMkLst>
            <pc:docMk/>
            <pc:sldMk cId="1551583917" sldId="410"/>
            <ac:spMk id="2" creationId="{4D23C004-2C23-4469-81D2-C4E27A44F706}"/>
          </ac:spMkLst>
        </pc:spChg>
        <pc:spChg chg="mod">
          <ac:chgData name="Rohit J Kate" userId="6acfeb0a-1742-4fee-9ad0-3462b52b7fdf" providerId="ADAL" clId="{FDEA05BB-3882-4C19-B90C-1FD3B4CC5056}" dt="2021-11-30T05:52:44.659" v="2231" actId="5793"/>
          <ac:spMkLst>
            <pc:docMk/>
            <pc:sldMk cId="1551583917" sldId="410"/>
            <ac:spMk id="3" creationId="{FA584118-82CD-475A-B64E-ACBE8B6F11E9}"/>
          </ac:spMkLst>
        </pc:spChg>
        <pc:spChg chg="add mod">
          <ac:chgData name="Rohit J Kate" userId="6acfeb0a-1742-4fee-9ad0-3462b52b7fdf" providerId="ADAL" clId="{FDEA05BB-3882-4C19-B90C-1FD3B4CC5056}" dt="2021-11-30T05:51:03.856" v="2184" actId="1076"/>
          <ac:spMkLst>
            <pc:docMk/>
            <pc:sldMk cId="1551583917" sldId="410"/>
            <ac:spMk id="5" creationId="{226B8631-CEFD-4185-8573-2C8C052D4824}"/>
          </ac:spMkLst>
        </pc:spChg>
        <pc:spChg chg="add mod">
          <ac:chgData name="Rohit J Kate" userId="6acfeb0a-1742-4fee-9ad0-3462b52b7fdf" providerId="ADAL" clId="{FDEA05BB-3882-4C19-B90C-1FD3B4CC5056}" dt="2021-11-30T05:51:41.017" v="2195" actId="14100"/>
          <ac:spMkLst>
            <pc:docMk/>
            <pc:sldMk cId="1551583917" sldId="410"/>
            <ac:spMk id="6" creationId="{21547F1E-B45B-404B-8DFA-8242B3017897}"/>
          </ac:spMkLst>
        </pc:spChg>
        <pc:spChg chg="add mod">
          <ac:chgData name="Rohit J Kate" userId="6acfeb0a-1742-4fee-9ad0-3462b52b7fdf" providerId="ADAL" clId="{FDEA05BB-3882-4C19-B90C-1FD3B4CC5056}" dt="2021-11-30T05:51:41.017" v="2195" actId="14100"/>
          <ac:spMkLst>
            <pc:docMk/>
            <pc:sldMk cId="1551583917" sldId="410"/>
            <ac:spMk id="7" creationId="{F92DF8EA-8CE8-4EA6-9B01-9088B6AB6421}"/>
          </ac:spMkLst>
        </pc:spChg>
        <pc:spChg chg="add mod">
          <ac:chgData name="Rohit J Kate" userId="6acfeb0a-1742-4fee-9ad0-3462b52b7fdf" providerId="ADAL" clId="{FDEA05BB-3882-4C19-B90C-1FD3B4CC5056}" dt="2021-11-30T05:51:41.017" v="2195" actId="14100"/>
          <ac:spMkLst>
            <pc:docMk/>
            <pc:sldMk cId="1551583917" sldId="410"/>
            <ac:spMk id="8" creationId="{5C476D48-42DE-4776-8D70-8085A450285E}"/>
          </ac:spMkLst>
        </pc:spChg>
        <pc:spChg chg="add mod">
          <ac:chgData name="Rohit J Kate" userId="6acfeb0a-1742-4fee-9ad0-3462b52b7fdf" providerId="ADAL" clId="{FDEA05BB-3882-4C19-B90C-1FD3B4CC5056}" dt="2021-11-30T05:51:41.017" v="2195" actId="14100"/>
          <ac:spMkLst>
            <pc:docMk/>
            <pc:sldMk cId="1551583917" sldId="410"/>
            <ac:spMk id="9" creationId="{5FF1E04D-04F7-4B49-80C6-4D260DED6368}"/>
          </ac:spMkLst>
        </pc:spChg>
        <pc:spChg chg="add mod">
          <ac:chgData name="Rohit J Kate" userId="6acfeb0a-1742-4fee-9ad0-3462b52b7fdf" providerId="ADAL" clId="{FDEA05BB-3882-4C19-B90C-1FD3B4CC5056}" dt="2021-11-30T05:51:41.017" v="2195" actId="14100"/>
          <ac:spMkLst>
            <pc:docMk/>
            <pc:sldMk cId="1551583917" sldId="410"/>
            <ac:spMk id="10" creationId="{0659893C-EEF3-4FF2-859A-7D7D97FC242D}"/>
          </ac:spMkLst>
        </pc:spChg>
        <pc:spChg chg="add mod">
          <ac:chgData name="Rohit J Kate" userId="6acfeb0a-1742-4fee-9ad0-3462b52b7fdf" providerId="ADAL" clId="{FDEA05BB-3882-4C19-B90C-1FD3B4CC5056}" dt="2021-11-30T05:51:41.017" v="2195" actId="14100"/>
          <ac:spMkLst>
            <pc:docMk/>
            <pc:sldMk cId="1551583917" sldId="410"/>
            <ac:spMk id="11" creationId="{AB7E1486-09E1-41E1-8DA9-AB841B060E11}"/>
          </ac:spMkLst>
        </pc:spChg>
        <pc:spChg chg="add mod">
          <ac:chgData name="Rohit J Kate" userId="6acfeb0a-1742-4fee-9ad0-3462b52b7fdf" providerId="ADAL" clId="{FDEA05BB-3882-4C19-B90C-1FD3B4CC5056}" dt="2021-11-30T05:51:41.017" v="2195" actId="14100"/>
          <ac:spMkLst>
            <pc:docMk/>
            <pc:sldMk cId="1551583917" sldId="410"/>
            <ac:spMk id="12" creationId="{2927493A-0CE8-43A8-A1F6-355753BFDB18}"/>
          </ac:spMkLst>
        </pc:spChg>
        <pc:spChg chg="add mod">
          <ac:chgData name="Rohit J Kate" userId="6acfeb0a-1742-4fee-9ad0-3462b52b7fdf" providerId="ADAL" clId="{FDEA05BB-3882-4C19-B90C-1FD3B4CC5056}" dt="2021-11-30T05:51:41.017" v="2195" actId="14100"/>
          <ac:spMkLst>
            <pc:docMk/>
            <pc:sldMk cId="1551583917" sldId="410"/>
            <ac:spMk id="13" creationId="{1C3B72FC-392A-4A3D-9271-D95C52DEAAE4}"/>
          </ac:spMkLst>
        </pc:spChg>
        <pc:spChg chg="add mod">
          <ac:chgData name="Rohit J Kate" userId="6acfeb0a-1742-4fee-9ad0-3462b52b7fdf" providerId="ADAL" clId="{FDEA05BB-3882-4C19-B90C-1FD3B4CC5056}" dt="2021-11-30T05:51:41.017" v="2195" actId="14100"/>
          <ac:spMkLst>
            <pc:docMk/>
            <pc:sldMk cId="1551583917" sldId="410"/>
            <ac:spMk id="14" creationId="{95B3C88E-A372-4444-9AA3-A77ACDAA1372}"/>
          </ac:spMkLst>
        </pc:spChg>
        <pc:spChg chg="add mod">
          <ac:chgData name="Rohit J Kate" userId="6acfeb0a-1742-4fee-9ad0-3462b52b7fdf" providerId="ADAL" clId="{FDEA05BB-3882-4C19-B90C-1FD3B4CC5056}" dt="2021-11-30T05:51:41.017" v="2195" actId="14100"/>
          <ac:spMkLst>
            <pc:docMk/>
            <pc:sldMk cId="1551583917" sldId="410"/>
            <ac:spMk id="15" creationId="{00E0D2C1-3976-4388-8301-0AC02D17E23E}"/>
          </ac:spMkLst>
        </pc:spChg>
        <pc:spChg chg="add mod">
          <ac:chgData name="Rohit J Kate" userId="6acfeb0a-1742-4fee-9ad0-3462b52b7fdf" providerId="ADAL" clId="{FDEA05BB-3882-4C19-B90C-1FD3B4CC5056}" dt="2021-11-30T05:51:41.017" v="2195" actId="14100"/>
          <ac:spMkLst>
            <pc:docMk/>
            <pc:sldMk cId="1551583917" sldId="410"/>
            <ac:spMk id="16" creationId="{A8FA8A23-5A62-4629-B6EE-1D5635FEB8CF}"/>
          </ac:spMkLst>
        </pc:spChg>
        <pc:spChg chg="add mod">
          <ac:chgData name="Rohit J Kate" userId="6acfeb0a-1742-4fee-9ad0-3462b52b7fdf" providerId="ADAL" clId="{FDEA05BB-3882-4C19-B90C-1FD3B4CC5056}" dt="2021-11-30T05:51:41.017" v="2195" actId="14100"/>
          <ac:spMkLst>
            <pc:docMk/>
            <pc:sldMk cId="1551583917" sldId="410"/>
            <ac:spMk id="17" creationId="{2CB8D71A-47A7-43C6-A40C-956F55BB4B73}"/>
          </ac:spMkLst>
        </pc:spChg>
        <pc:spChg chg="add mod">
          <ac:chgData name="Rohit J Kate" userId="6acfeb0a-1742-4fee-9ad0-3462b52b7fdf" providerId="ADAL" clId="{FDEA05BB-3882-4C19-B90C-1FD3B4CC5056}" dt="2021-11-30T05:51:41.017" v="2195" actId="14100"/>
          <ac:spMkLst>
            <pc:docMk/>
            <pc:sldMk cId="1551583917" sldId="410"/>
            <ac:spMk id="18" creationId="{F385FE78-99EE-4D00-BF5C-07974D9084B6}"/>
          </ac:spMkLst>
        </pc:spChg>
        <pc:spChg chg="add mod">
          <ac:chgData name="Rohit J Kate" userId="6acfeb0a-1742-4fee-9ad0-3462b52b7fdf" providerId="ADAL" clId="{FDEA05BB-3882-4C19-B90C-1FD3B4CC5056}" dt="2021-11-30T05:51:41.017" v="2195" actId="14100"/>
          <ac:spMkLst>
            <pc:docMk/>
            <pc:sldMk cId="1551583917" sldId="410"/>
            <ac:spMk id="19" creationId="{531CFBBD-1B9B-415D-B61B-2954B9CB8C9C}"/>
          </ac:spMkLst>
        </pc:spChg>
        <pc:spChg chg="add mod">
          <ac:chgData name="Rohit J Kate" userId="6acfeb0a-1742-4fee-9ad0-3462b52b7fdf" providerId="ADAL" clId="{FDEA05BB-3882-4C19-B90C-1FD3B4CC5056}" dt="2021-11-30T05:51:41.017" v="2195" actId="14100"/>
          <ac:spMkLst>
            <pc:docMk/>
            <pc:sldMk cId="1551583917" sldId="410"/>
            <ac:spMk id="20" creationId="{A802A1A3-0F4E-42D4-BF6C-FC6C9EF612E2}"/>
          </ac:spMkLst>
        </pc:spChg>
        <pc:spChg chg="add mod">
          <ac:chgData name="Rohit J Kate" userId="6acfeb0a-1742-4fee-9ad0-3462b52b7fdf" providerId="ADAL" clId="{FDEA05BB-3882-4C19-B90C-1FD3B4CC5056}" dt="2021-11-30T05:51:41.017" v="2195" actId="14100"/>
          <ac:spMkLst>
            <pc:docMk/>
            <pc:sldMk cId="1551583917" sldId="410"/>
            <ac:spMk id="21" creationId="{74A216A1-B17A-4DD6-BF1F-96B753571857}"/>
          </ac:spMkLst>
        </pc:spChg>
        <pc:spChg chg="add mod">
          <ac:chgData name="Rohit J Kate" userId="6acfeb0a-1742-4fee-9ad0-3462b52b7fdf" providerId="ADAL" clId="{FDEA05BB-3882-4C19-B90C-1FD3B4CC5056}" dt="2021-11-30T05:51:41.017" v="2195" actId="14100"/>
          <ac:spMkLst>
            <pc:docMk/>
            <pc:sldMk cId="1551583917" sldId="410"/>
            <ac:spMk id="22" creationId="{B5987AE0-5603-4826-B3CE-3DDB53F78556}"/>
          </ac:spMkLst>
        </pc:spChg>
        <pc:spChg chg="add mod">
          <ac:chgData name="Rohit J Kate" userId="6acfeb0a-1742-4fee-9ad0-3462b52b7fdf" providerId="ADAL" clId="{FDEA05BB-3882-4C19-B90C-1FD3B4CC5056}" dt="2021-11-30T05:51:41.017" v="2195" actId="14100"/>
          <ac:spMkLst>
            <pc:docMk/>
            <pc:sldMk cId="1551583917" sldId="410"/>
            <ac:spMk id="23" creationId="{4921C6CB-132F-4243-8DCC-79EB4F3943F3}"/>
          </ac:spMkLst>
        </pc:spChg>
        <pc:spChg chg="add mod">
          <ac:chgData name="Rohit J Kate" userId="6acfeb0a-1742-4fee-9ad0-3462b52b7fdf" providerId="ADAL" clId="{FDEA05BB-3882-4C19-B90C-1FD3B4CC5056}" dt="2021-11-30T05:51:41.017" v="2195" actId="14100"/>
          <ac:spMkLst>
            <pc:docMk/>
            <pc:sldMk cId="1551583917" sldId="410"/>
            <ac:spMk id="24" creationId="{1EF3DCD7-67D4-4323-8E93-0C0E7E988D93}"/>
          </ac:spMkLst>
        </pc:spChg>
        <pc:spChg chg="add mod">
          <ac:chgData name="Rohit J Kate" userId="6acfeb0a-1742-4fee-9ad0-3462b52b7fdf" providerId="ADAL" clId="{FDEA05BB-3882-4C19-B90C-1FD3B4CC5056}" dt="2021-11-30T05:51:41.017" v="2195" actId="14100"/>
          <ac:spMkLst>
            <pc:docMk/>
            <pc:sldMk cId="1551583917" sldId="410"/>
            <ac:spMk id="25" creationId="{D0755316-ED5E-4F97-A640-B280A56E68D5}"/>
          </ac:spMkLst>
        </pc:spChg>
        <pc:spChg chg="add mod">
          <ac:chgData name="Rohit J Kate" userId="6acfeb0a-1742-4fee-9ad0-3462b52b7fdf" providerId="ADAL" clId="{FDEA05BB-3882-4C19-B90C-1FD3B4CC5056}" dt="2021-11-30T05:51:41.017" v="2195" actId="14100"/>
          <ac:spMkLst>
            <pc:docMk/>
            <pc:sldMk cId="1551583917" sldId="410"/>
            <ac:spMk id="26" creationId="{CB62FEE8-68F5-4074-8AB3-257325693DED}"/>
          </ac:spMkLst>
        </pc:spChg>
        <pc:spChg chg="add mod">
          <ac:chgData name="Rohit J Kate" userId="6acfeb0a-1742-4fee-9ad0-3462b52b7fdf" providerId="ADAL" clId="{FDEA05BB-3882-4C19-B90C-1FD3B4CC5056}" dt="2021-11-30T05:51:41.017" v="2195" actId="14100"/>
          <ac:spMkLst>
            <pc:docMk/>
            <pc:sldMk cId="1551583917" sldId="410"/>
            <ac:spMk id="27" creationId="{983DF251-B64E-4A52-8C37-250478C5F5CB}"/>
          </ac:spMkLst>
        </pc:spChg>
        <pc:spChg chg="add mod">
          <ac:chgData name="Rohit J Kate" userId="6acfeb0a-1742-4fee-9ad0-3462b52b7fdf" providerId="ADAL" clId="{FDEA05BB-3882-4C19-B90C-1FD3B4CC5056}" dt="2021-11-30T05:51:41.017" v="2195" actId="14100"/>
          <ac:spMkLst>
            <pc:docMk/>
            <pc:sldMk cId="1551583917" sldId="410"/>
            <ac:spMk id="28" creationId="{F84716B7-8366-4874-B7DE-28178B67A734}"/>
          </ac:spMkLst>
        </pc:spChg>
        <pc:spChg chg="add mod">
          <ac:chgData name="Rohit J Kate" userId="6acfeb0a-1742-4fee-9ad0-3462b52b7fdf" providerId="ADAL" clId="{FDEA05BB-3882-4C19-B90C-1FD3B4CC5056}" dt="2021-11-30T05:53:57.286" v="2270" actId="164"/>
          <ac:spMkLst>
            <pc:docMk/>
            <pc:sldMk cId="1551583917" sldId="410"/>
            <ac:spMk id="30" creationId="{DCF2AA42-827E-4056-A6C1-435C57918F73}"/>
          </ac:spMkLst>
        </pc:spChg>
        <pc:spChg chg="add mod">
          <ac:chgData name="Rohit J Kate" userId="6acfeb0a-1742-4fee-9ad0-3462b52b7fdf" providerId="ADAL" clId="{FDEA05BB-3882-4C19-B90C-1FD3B4CC5056}" dt="2021-11-30T05:53:57.286" v="2270" actId="164"/>
          <ac:spMkLst>
            <pc:docMk/>
            <pc:sldMk cId="1551583917" sldId="410"/>
            <ac:spMk id="31" creationId="{54397743-0404-4D0F-91D8-E77342BB693E}"/>
          </ac:spMkLst>
        </pc:spChg>
        <pc:spChg chg="add mod">
          <ac:chgData name="Rohit J Kate" userId="6acfeb0a-1742-4fee-9ad0-3462b52b7fdf" providerId="ADAL" clId="{FDEA05BB-3882-4C19-B90C-1FD3B4CC5056}" dt="2021-11-30T05:53:57.286" v="2270" actId="164"/>
          <ac:spMkLst>
            <pc:docMk/>
            <pc:sldMk cId="1551583917" sldId="410"/>
            <ac:spMk id="32" creationId="{88527130-4F21-4F28-9199-02F81D131204}"/>
          </ac:spMkLst>
        </pc:spChg>
        <pc:spChg chg="add mod">
          <ac:chgData name="Rohit J Kate" userId="6acfeb0a-1742-4fee-9ad0-3462b52b7fdf" providerId="ADAL" clId="{FDEA05BB-3882-4C19-B90C-1FD3B4CC5056}" dt="2021-11-30T05:53:57.286" v="2270" actId="164"/>
          <ac:spMkLst>
            <pc:docMk/>
            <pc:sldMk cId="1551583917" sldId="410"/>
            <ac:spMk id="33" creationId="{8BC2DCE4-3E6C-4F23-9659-E3C1227F0D3C}"/>
          </ac:spMkLst>
        </pc:spChg>
        <pc:spChg chg="add mod">
          <ac:chgData name="Rohit J Kate" userId="6acfeb0a-1742-4fee-9ad0-3462b52b7fdf" providerId="ADAL" clId="{FDEA05BB-3882-4C19-B90C-1FD3B4CC5056}" dt="2021-11-30T05:53:57.286" v="2270" actId="164"/>
          <ac:spMkLst>
            <pc:docMk/>
            <pc:sldMk cId="1551583917" sldId="410"/>
            <ac:spMk id="34" creationId="{97B5A353-48C7-4E7A-B0ED-A130098355B2}"/>
          </ac:spMkLst>
        </pc:spChg>
        <pc:spChg chg="add mod">
          <ac:chgData name="Rohit J Kate" userId="6acfeb0a-1742-4fee-9ad0-3462b52b7fdf" providerId="ADAL" clId="{FDEA05BB-3882-4C19-B90C-1FD3B4CC5056}" dt="2021-11-30T05:53:57.286" v="2270" actId="164"/>
          <ac:spMkLst>
            <pc:docMk/>
            <pc:sldMk cId="1551583917" sldId="410"/>
            <ac:spMk id="35" creationId="{CA5E724D-B29E-4009-9885-446B83E7A8E5}"/>
          </ac:spMkLst>
        </pc:spChg>
        <pc:spChg chg="add mod">
          <ac:chgData name="Rohit J Kate" userId="6acfeb0a-1742-4fee-9ad0-3462b52b7fdf" providerId="ADAL" clId="{FDEA05BB-3882-4C19-B90C-1FD3B4CC5056}" dt="2021-11-30T05:53:57.286" v="2270" actId="164"/>
          <ac:spMkLst>
            <pc:docMk/>
            <pc:sldMk cId="1551583917" sldId="410"/>
            <ac:spMk id="36" creationId="{EE6B9799-1CE2-4F3D-ADF0-0320058EC32E}"/>
          </ac:spMkLst>
        </pc:spChg>
        <pc:spChg chg="add mod">
          <ac:chgData name="Rohit J Kate" userId="6acfeb0a-1742-4fee-9ad0-3462b52b7fdf" providerId="ADAL" clId="{FDEA05BB-3882-4C19-B90C-1FD3B4CC5056}" dt="2021-11-30T05:53:57.286" v="2270" actId="164"/>
          <ac:spMkLst>
            <pc:docMk/>
            <pc:sldMk cId="1551583917" sldId="410"/>
            <ac:spMk id="37" creationId="{B88518CD-5C2F-4719-8DDB-6068C95A1686}"/>
          </ac:spMkLst>
        </pc:spChg>
        <pc:spChg chg="add mod">
          <ac:chgData name="Rohit J Kate" userId="6acfeb0a-1742-4fee-9ad0-3462b52b7fdf" providerId="ADAL" clId="{FDEA05BB-3882-4C19-B90C-1FD3B4CC5056}" dt="2021-11-30T05:53:57.286" v="2270" actId="164"/>
          <ac:spMkLst>
            <pc:docMk/>
            <pc:sldMk cId="1551583917" sldId="410"/>
            <ac:spMk id="38" creationId="{BCD042C2-017E-4F6A-AEFD-4C0F96CB4C77}"/>
          </ac:spMkLst>
        </pc:spChg>
        <pc:spChg chg="add mod">
          <ac:chgData name="Rohit J Kate" userId="6acfeb0a-1742-4fee-9ad0-3462b52b7fdf" providerId="ADAL" clId="{FDEA05BB-3882-4C19-B90C-1FD3B4CC5056}" dt="2021-11-30T05:53:57.286" v="2270" actId="164"/>
          <ac:spMkLst>
            <pc:docMk/>
            <pc:sldMk cId="1551583917" sldId="410"/>
            <ac:spMk id="39" creationId="{9F4F41D9-CDF4-4B45-8B7D-6E9F11C41970}"/>
          </ac:spMkLst>
        </pc:spChg>
        <pc:spChg chg="add mod">
          <ac:chgData name="Rohit J Kate" userId="6acfeb0a-1742-4fee-9ad0-3462b52b7fdf" providerId="ADAL" clId="{FDEA05BB-3882-4C19-B90C-1FD3B4CC5056}" dt="2021-11-30T05:53:57.286" v="2270" actId="164"/>
          <ac:spMkLst>
            <pc:docMk/>
            <pc:sldMk cId="1551583917" sldId="410"/>
            <ac:spMk id="40" creationId="{5BE6EC3F-9C2F-4F68-A6B5-D47CC0CB7730}"/>
          </ac:spMkLst>
        </pc:spChg>
        <pc:spChg chg="add mod">
          <ac:chgData name="Rohit J Kate" userId="6acfeb0a-1742-4fee-9ad0-3462b52b7fdf" providerId="ADAL" clId="{FDEA05BB-3882-4C19-B90C-1FD3B4CC5056}" dt="2021-11-30T05:53:57.286" v="2270" actId="164"/>
          <ac:spMkLst>
            <pc:docMk/>
            <pc:sldMk cId="1551583917" sldId="410"/>
            <ac:spMk id="41" creationId="{9A5EA358-9F17-4ADB-88F1-A62320EBB0CE}"/>
          </ac:spMkLst>
        </pc:spChg>
        <pc:spChg chg="add mod">
          <ac:chgData name="Rohit J Kate" userId="6acfeb0a-1742-4fee-9ad0-3462b52b7fdf" providerId="ADAL" clId="{FDEA05BB-3882-4C19-B90C-1FD3B4CC5056}" dt="2021-11-30T05:53:57.286" v="2270" actId="164"/>
          <ac:spMkLst>
            <pc:docMk/>
            <pc:sldMk cId="1551583917" sldId="410"/>
            <ac:spMk id="42" creationId="{87D7A935-CB03-4AE0-8DFD-FC997229CF68}"/>
          </ac:spMkLst>
        </pc:spChg>
        <pc:spChg chg="add mod">
          <ac:chgData name="Rohit J Kate" userId="6acfeb0a-1742-4fee-9ad0-3462b52b7fdf" providerId="ADAL" clId="{FDEA05BB-3882-4C19-B90C-1FD3B4CC5056}" dt="2021-11-30T05:53:57.286" v="2270" actId="164"/>
          <ac:spMkLst>
            <pc:docMk/>
            <pc:sldMk cId="1551583917" sldId="410"/>
            <ac:spMk id="43" creationId="{C53C7232-A8F2-4F40-ADBA-50DA68688321}"/>
          </ac:spMkLst>
        </pc:spChg>
        <pc:spChg chg="add mod">
          <ac:chgData name="Rohit J Kate" userId="6acfeb0a-1742-4fee-9ad0-3462b52b7fdf" providerId="ADAL" clId="{FDEA05BB-3882-4C19-B90C-1FD3B4CC5056}" dt="2021-11-30T05:53:57.286" v="2270" actId="164"/>
          <ac:spMkLst>
            <pc:docMk/>
            <pc:sldMk cId="1551583917" sldId="410"/>
            <ac:spMk id="44" creationId="{63534680-EE43-4528-9C12-93B7A099F8BA}"/>
          </ac:spMkLst>
        </pc:spChg>
        <pc:spChg chg="add mod">
          <ac:chgData name="Rohit J Kate" userId="6acfeb0a-1742-4fee-9ad0-3462b52b7fdf" providerId="ADAL" clId="{FDEA05BB-3882-4C19-B90C-1FD3B4CC5056}" dt="2021-11-30T05:53:57.286" v="2270" actId="164"/>
          <ac:spMkLst>
            <pc:docMk/>
            <pc:sldMk cId="1551583917" sldId="410"/>
            <ac:spMk id="45" creationId="{1D54638E-3CBB-465D-BFC7-18A99F56C9CE}"/>
          </ac:spMkLst>
        </pc:spChg>
        <pc:spChg chg="add mod">
          <ac:chgData name="Rohit J Kate" userId="6acfeb0a-1742-4fee-9ad0-3462b52b7fdf" providerId="ADAL" clId="{FDEA05BB-3882-4C19-B90C-1FD3B4CC5056}" dt="2021-11-30T05:53:57.286" v="2270" actId="164"/>
          <ac:spMkLst>
            <pc:docMk/>
            <pc:sldMk cId="1551583917" sldId="410"/>
            <ac:spMk id="46" creationId="{2A3B72BD-9A62-4288-B4A5-700DB1B0A48E}"/>
          </ac:spMkLst>
        </pc:spChg>
        <pc:spChg chg="add mod">
          <ac:chgData name="Rohit J Kate" userId="6acfeb0a-1742-4fee-9ad0-3462b52b7fdf" providerId="ADAL" clId="{FDEA05BB-3882-4C19-B90C-1FD3B4CC5056}" dt="2021-11-30T05:53:57.286" v="2270" actId="164"/>
          <ac:spMkLst>
            <pc:docMk/>
            <pc:sldMk cId="1551583917" sldId="410"/>
            <ac:spMk id="47" creationId="{DA0CBDA9-2695-4EB9-B405-888D67A29B2A}"/>
          </ac:spMkLst>
        </pc:spChg>
        <pc:spChg chg="add mod">
          <ac:chgData name="Rohit J Kate" userId="6acfeb0a-1742-4fee-9ad0-3462b52b7fdf" providerId="ADAL" clId="{FDEA05BB-3882-4C19-B90C-1FD3B4CC5056}" dt="2021-11-30T05:53:57.286" v="2270" actId="164"/>
          <ac:spMkLst>
            <pc:docMk/>
            <pc:sldMk cId="1551583917" sldId="410"/>
            <ac:spMk id="48" creationId="{6196ADAA-0621-48EB-B3FD-1CB3D2199F25}"/>
          </ac:spMkLst>
        </pc:spChg>
        <pc:spChg chg="add mod">
          <ac:chgData name="Rohit J Kate" userId="6acfeb0a-1742-4fee-9ad0-3462b52b7fdf" providerId="ADAL" clId="{FDEA05BB-3882-4C19-B90C-1FD3B4CC5056}" dt="2021-11-30T05:53:57.286" v="2270" actId="164"/>
          <ac:spMkLst>
            <pc:docMk/>
            <pc:sldMk cId="1551583917" sldId="410"/>
            <ac:spMk id="49" creationId="{379F088D-77CE-4DAF-8EF0-89648F599204}"/>
          </ac:spMkLst>
        </pc:spChg>
        <pc:spChg chg="add mod">
          <ac:chgData name="Rohit J Kate" userId="6acfeb0a-1742-4fee-9ad0-3462b52b7fdf" providerId="ADAL" clId="{FDEA05BB-3882-4C19-B90C-1FD3B4CC5056}" dt="2021-11-30T05:53:57.286" v="2270" actId="164"/>
          <ac:spMkLst>
            <pc:docMk/>
            <pc:sldMk cId="1551583917" sldId="410"/>
            <ac:spMk id="50" creationId="{D960FA8E-5D6B-43CA-A22E-FAC6419B50B3}"/>
          </ac:spMkLst>
        </pc:spChg>
        <pc:spChg chg="add mod">
          <ac:chgData name="Rohit J Kate" userId="6acfeb0a-1742-4fee-9ad0-3462b52b7fdf" providerId="ADAL" clId="{FDEA05BB-3882-4C19-B90C-1FD3B4CC5056}" dt="2021-11-30T05:53:57.286" v="2270" actId="164"/>
          <ac:spMkLst>
            <pc:docMk/>
            <pc:sldMk cId="1551583917" sldId="410"/>
            <ac:spMk id="51" creationId="{650E2E5A-ACDB-49FF-A791-672D82DF24D1}"/>
          </ac:spMkLst>
        </pc:spChg>
        <pc:spChg chg="add mod">
          <ac:chgData name="Rohit J Kate" userId="6acfeb0a-1742-4fee-9ad0-3462b52b7fdf" providerId="ADAL" clId="{FDEA05BB-3882-4C19-B90C-1FD3B4CC5056}" dt="2021-11-30T05:53:57.286" v="2270" actId="164"/>
          <ac:spMkLst>
            <pc:docMk/>
            <pc:sldMk cId="1551583917" sldId="410"/>
            <ac:spMk id="52" creationId="{8A3DD4F7-8E36-439A-85DA-F9E45F4ABD3C}"/>
          </ac:spMkLst>
        </pc:spChg>
        <pc:spChg chg="add mod">
          <ac:chgData name="Rohit J Kate" userId="6acfeb0a-1742-4fee-9ad0-3462b52b7fdf" providerId="ADAL" clId="{FDEA05BB-3882-4C19-B90C-1FD3B4CC5056}" dt="2021-11-30T05:53:38.777" v="2268" actId="20577"/>
          <ac:spMkLst>
            <pc:docMk/>
            <pc:sldMk cId="1551583917" sldId="410"/>
            <ac:spMk id="54" creationId="{AEEC1ABA-4FC6-465A-918C-25ABD9B74C7E}"/>
          </ac:spMkLst>
        </pc:spChg>
        <pc:grpChg chg="add del mod">
          <ac:chgData name="Rohit J Kate" userId="6acfeb0a-1742-4fee-9ad0-3462b52b7fdf" providerId="ADAL" clId="{FDEA05BB-3882-4C19-B90C-1FD3B4CC5056}" dt="2021-11-30T05:51:57.918" v="2196" actId="478"/>
          <ac:grpSpMkLst>
            <pc:docMk/>
            <pc:sldMk cId="1551583917" sldId="410"/>
            <ac:grpSpMk id="29" creationId="{90BB3245-AAFA-4305-B226-F211A406BAE4}"/>
          </ac:grpSpMkLst>
        </pc:grpChg>
        <pc:grpChg chg="add mod">
          <ac:chgData name="Rohit J Kate" userId="6acfeb0a-1742-4fee-9ad0-3462b52b7fdf" providerId="ADAL" clId="{FDEA05BB-3882-4C19-B90C-1FD3B4CC5056}" dt="2021-11-30T05:53:57.286" v="2270" actId="164"/>
          <ac:grpSpMkLst>
            <pc:docMk/>
            <pc:sldMk cId="1551583917" sldId="410"/>
            <ac:grpSpMk id="55" creationId="{9B28E6C2-59D3-4789-879F-10E1EC2CD98B}"/>
          </ac:grpSpMkLst>
        </pc:grpChg>
      </pc:sldChg>
      <pc:sldChg chg="addSp delSp modSp new mod">
        <pc:chgData name="Rohit J Kate" userId="6acfeb0a-1742-4fee-9ad0-3462b52b7fdf" providerId="ADAL" clId="{FDEA05BB-3882-4C19-B90C-1FD3B4CC5056}" dt="2021-11-30T06:59:28.801" v="3001"/>
        <pc:sldMkLst>
          <pc:docMk/>
          <pc:sldMk cId="498476017" sldId="411"/>
        </pc:sldMkLst>
        <pc:spChg chg="mod">
          <ac:chgData name="Rohit J Kate" userId="6acfeb0a-1742-4fee-9ad0-3462b52b7fdf" providerId="ADAL" clId="{FDEA05BB-3882-4C19-B90C-1FD3B4CC5056}" dt="2021-11-30T06:32:30.085" v="2651" actId="20577"/>
          <ac:spMkLst>
            <pc:docMk/>
            <pc:sldMk cId="498476017" sldId="411"/>
            <ac:spMk id="2" creationId="{514861CB-ED73-4B80-ACF4-8A0E9F8E705F}"/>
          </ac:spMkLst>
        </pc:spChg>
        <pc:spChg chg="mod">
          <ac:chgData name="Rohit J Kate" userId="6acfeb0a-1742-4fee-9ad0-3462b52b7fdf" providerId="ADAL" clId="{FDEA05BB-3882-4C19-B90C-1FD3B4CC5056}" dt="2021-11-30T06:59:28.801" v="3001"/>
          <ac:spMkLst>
            <pc:docMk/>
            <pc:sldMk cId="498476017" sldId="411"/>
            <ac:spMk id="3" creationId="{F1064223-6B83-4494-BBB8-03C23E2C69BC}"/>
          </ac:spMkLst>
        </pc:spChg>
        <pc:picChg chg="add del mod">
          <ac:chgData name="Rohit J Kate" userId="6acfeb0a-1742-4fee-9ad0-3462b52b7fdf" providerId="ADAL" clId="{FDEA05BB-3882-4C19-B90C-1FD3B4CC5056}" dt="2021-11-30T06:44:41.617" v="2985" actId="478"/>
          <ac:picMkLst>
            <pc:docMk/>
            <pc:sldMk cId="498476017" sldId="411"/>
            <ac:picMk id="6" creationId="{D153C6D4-97F9-4BB1-86C9-579A288B9DF9}"/>
          </ac:picMkLst>
        </pc:picChg>
        <pc:picChg chg="add del mod">
          <ac:chgData name="Rohit J Kate" userId="6acfeb0a-1742-4fee-9ad0-3462b52b7fdf" providerId="ADAL" clId="{FDEA05BB-3882-4C19-B90C-1FD3B4CC5056}" dt="2021-11-30T06:44:43.537" v="2986" actId="478"/>
          <ac:picMkLst>
            <pc:docMk/>
            <pc:sldMk cId="498476017" sldId="411"/>
            <ac:picMk id="8" creationId="{CC9A9045-792D-4CD3-8F70-7758B11DBDF7}"/>
          </ac:picMkLst>
        </pc:picChg>
      </pc:sldChg>
      <pc:sldChg chg="addSp delSp modSp add mod">
        <pc:chgData name="Rohit J Kate" userId="6acfeb0a-1742-4fee-9ad0-3462b52b7fdf" providerId="ADAL" clId="{FDEA05BB-3882-4C19-B90C-1FD3B4CC5056}" dt="2021-11-30T07:09:25.809" v="3322" actId="1076"/>
        <pc:sldMkLst>
          <pc:docMk/>
          <pc:sldMk cId="406701129" sldId="412"/>
        </pc:sldMkLst>
        <pc:spChg chg="mod">
          <ac:chgData name="Rohit J Kate" userId="6acfeb0a-1742-4fee-9ad0-3462b52b7fdf" providerId="ADAL" clId="{FDEA05BB-3882-4C19-B90C-1FD3B4CC5056}" dt="2021-11-30T07:09:23.601" v="3321" actId="20577"/>
          <ac:spMkLst>
            <pc:docMk/>
            <pc:sldMk cId="406701129" sldId="412"/>
            <ac:spMk id="3" creationId="{F1064223-6B83-4494-BBB8-03C23E2C69BC}"/>
          </ac:spMkLst>
        </pc:spChg>
        <pc:spChg chg="add del mod">
          <ac:chgData name="Rohit J Kate" userId="6acfeb0a-1742-4fee-9ad0-3462b52b7fdf" providerId="ADAL" clId="{FDEA05BB-3882-4C19-B90C-1FD3B4CC5056}" dt="2021-11-30T06:57:10.899" v="2997" actId="478"/>
          <ac:spMkLst>
            <pc:docMk/>
            <pc:sldMk cId="406701129" sldId="412"/>
            <ac:spMk id="9" creationId="{7827AC05-044A-4E69-925E-9D466FA3BD53}"/>
          </ac:spMkLst>
        </pc:spChg>
        <pc:picChg chg="mod">
          <ac:chgData name="Rohit J Kate" userId="6acfeb0a-1742-4fee-9ad0-3462b52b7fdf" providerId="ADAL" clId="{FDEA05BB-3882-4C19-B90C-1FD3B4CC5056}" dt="2021-11-30T07:09:21.193" v="3319" actId="1076"/>
          <ac:picMkLst>
            <pc:docMk/>
            <pc:sldMk cId="406701129" sldId="412"/>
            <ac:picMk id="6" creationId="{D153C6D4-97F9-4BB1-86C9-579A288B9DF9}"/>
          </ac:picMkLst>
        </pc:picChg>
        <pc:picChg chg="mod">
          <ac:chgData name="Rohit J Kate" userId="6acfeb0a-1742-4fee-9ad0-3462b52b7fdf" providerId="ADAL" clId="{FDEA05BB-3882-4C19-B90C-1FD3B4CC5056}" dt="2021-11-30T07:00:12.161" v="3018" actId="1076"/>
          <ac:picMkLst>
            <pc:docMk/>
            <pc:sldMk cId="406701129" sldId="412"/>
            <ac:picMk id="8" creationId="{CC9A9045-792D-4CD3-8F70-7758B11DBDF7}"/>
          </ac:picMkLst>
        </pc:picChg>
        <pc:picChg chg="add mod">
          <ac:chgData name="Rohit J Kate" userId="6acfeb0a-1742-4fee-9ad0-3462b52b7fdf" providerId="ADAL" clId="{FDEA05BB-3882-4C19-B90C-1FD3B4CC5056}" dt="2021-11-30T07:09:25.809" v="3322" actId="1076"/>
          <ac:picMkLst>
            <pc:docMk/>
            <pc:sldMk cId="406701129" sldId="412"/>
            <ac:picMk id="10" creationId="{1D1E0E3E-56C6-4AB3-8B78-E6274B3C8E25}"/>
          </ac:picMkLst>
        </pc:picChg>
      </pc:sldChg>
      <pc:sldChg chg="modSp new del mod">
        <pc:chgData name="Rohit J Kate" userId="6acfeb0a-1742-4fee-9ad0-3462b52b7fdf" providerId="ADAL" clId="{FDEA05BB-3882-4C19-B90C-1FD3B4CC5056}" dt="2021-11-30T07:13:12.354" v="3397" actId="47"/>
        <pc:sldMkLst>
          <pc:docMk/>
          <pc:sldMk cId="432543941" sldId="413"/>
        </pc:sldMkLst>
        <pc:spChg chg="mod">
          <ac:chgData name="Rohit J Kate" userId="6acfeb0a-1742-4fee-9ad0-3462b52b7fdf" providerId="ADAL" clId="{FDEA05BB-3882-4C19-B90C-1FD3B4CC5056}" dt="2021-11-30T07:07:34.195" v="3250" actId="20577"/>
          <ac:spMkLst>
            <pc:docMk/>
            <pc:sldMk cId="432543941" sldId="413"/>
            <ac:spMk id="2" creationId="{8546FBC0-7D22-459E-BCDD-1F695B316C48}"/>
          </ac:spMkLst>
        </pc:spChg>
        <pc:spChg chg="mod">
          <ac:chgData name="Rohit J Kate" userId="6acfeb0a-1742-4fee-9ad0-3462b52b7fdf" providerId="ADAL" clId="{FDEA05BB-3882-4C19-B90C-1FD3B4CC5056}" dt="2021-11-30T07:12:29.673" v="3373" actId="21"/>
          <ac:spMkLst>
            <pc:docMk/>
            <pc:sldMk cId="432543941" sldId="413"/>
            <ac:spMk id="3" creationId="{2A5E1DC5-4526-4B35-A0B4-9D81A4B1E488}"/>
          </ac:spMkLst>
        </pc:spChg>
      </pc:sldChg>
      <pc:sldChg chg="modSp new mod">
        <pc:chgData name="Rohit J Kate" userId="6acfeb0a-1742-4fee-9ad0-3462b52b7fdf" providerId="ADAL" clId="{FDEA05BB-3882-4C19-B90C-1FD3B4CC5056}" dt="2021-11-30T07:27:21.245" v="3948" actId="20577"/>
        <pc:sldMkLst>
          <pc:docMk/>
          <pc:sldMk cId="2951000923" sldId="414"/>
        </pc:sldMkLst>
        <pc:spChg chg="mod">
          <ac:chgData name="Rohit J Kate" userId="6acfeb0a-1742-4fee-9ad0-3462b52b7fdf" providerId="ADAL" clId="{FDEA05BB-3882-4C19-B90C-1FD3B4CC5056}" dt="2021-11-30T07:10:06.969" v="3342" actId="20577"/>
          <ac:spMkLst>
            <pc:docMk/>
            <pc:sldMk cId="2951000923" sldId="414"/>
            <ac:spMk id="2" creationId="{68B339FC-B9A5-406D-9F58-3D31D6A0CB7A}"/>
          </ac:spMkLst>
        </pc:spChg>
        <pc:spChg chg="mod">
          <ac:chgData name="Rohit J Kate" userId="6acfeb0a-1742-4fee-9ad0-3462b52b7fdf" providerId="ADAL" clId="{FDEA05BB-3882-4C19-B90C-1FD3B4CC5056}" dt="2021-11-30T07:27:21.245" v="3948" actId="20577"/>
          <ac:spMkLst>
            <pc:docMk/>
            <pc:sldMk cId="2951000923" sldId="414"/>
            <ac:spMk id="3" creationId="{8F56FA4F-34A0-4D79-8572-0A12DC98EFB0}"/>
          </ac:spMkLst>
        </pc:spChg>
      </pc:sldChg>
      <pc:sldChg chg="addSp modSp new mod ord">
        <pc:chgData name="Rohit J Kate" userId="6acfeb0a-1742-4fee-9ad0-3462b52b7fdf" providerId="ADAL" clId="{FDEA05BB-3882-4C19-B90C-1FD3B4CC5056}" dt="2021-11-30T07:26:59.024" v="3942" actId="1076"/>
        <pc:sldMkLst>
          <pc:docMk/>
          <pc:sldMk cId="127288420" sldId="415"/>
        </pc:sldMkLst>
        <pc:spChg chg="mod">
          <ac:chgData name="Rohit J Kate" userId="6acfeb0a-1742-4fee-9ad0-3462b52b7fdf" providerId="ADAL" clId="{FDEA05BB-3882-4C19-B90C-1FD3B4CC5056}" dt="2021-11-30T07:14:17.762" v="3461" actId="20577"/>
          <ac:spMkLst>
            <pc:docMk/>
            <pc:sldMk cId="127288420" sldId="415"/>
            <ac:spMk id="2" creationId="{A1640B41-7A67-46FA-805C-94FED44AA4A7}"/>
          </ac:spMkLst>
        </pc:spChg>
        <pc:spChg chg="mod">
          <ac:chgData name="Rohit J Kate" userId="6acfeb0a-1742-4fee-9ad0-3462b52b7fdf" providerId="ADAL" clId="{FDEA05BB-3882-4C19-B90C-1FD3B4CC5056}" dt="2021-11-30T07:26:43.344" v="3938" actId="15"/>
          <ac:spMkLst>
            <pc:docMk/>
            <pc:sldMk cId="127288420" sldId="415"/>
            <ac:spMk id="3" creationId="{9366CD98-4DF0-4B4F-A386-6C9FA96D2CD3}"/>
          </ac:spMkLst>
        </pc:spChg>
        <pc:spChg chg="add mod">
          <ac:chgData name="Rohit J Kate" userId="6acfeb0a-1742-4fee-9ad0-3462b52b7fdf" providerId="ADAL" clId="{FDEA05BB-3882-4C19-B90C-1FD3B4CC5056}" dt="2021-11-30T07:23:37.531" v="3866" actId="114"/>
          <ac:spMkLst>
            <pc:docMk/>
            <pc:sldMk cId="127288420" sldId="415"/>
            <ac:spMk id="7" creationId="{6B15F8B2-96B2-42DB-BE32-95715E4399B5}"/>
          </ac:spMkLst>
        </pc:spChg>
        <pc:picChg chg="add mod">
          <ac:chgData name="Rohit J Kate" userId="6acfeb0a-1742-4fee-9ad0-3462b52b7fdf" providerId="ADAL" clId="{FDEA05BB-3882-4C19-B90C-1FD3B4CC5056}" dt="2021-11-30T07:26:59.024" v="3942" actId="1076"/>
          <ac:picMkLst>
            <pc:docMk/>
            <pc:sldMk cId="127288420" sldId="415"/>
            <ac:picMk id="6" creationId="{403341D3-3C29-4EEA-8332-4D67EB6309AC}"/>
          </ac:picMkLst>
        </pc:picChg>
      </pc:sldChg>
      <pc:sldChg chg="new del">
        <pc:chgData name="Rohit J Kate" userId="6acfeb0a-1742-4fee-9ad0-3462b52b7fdf" providerId="ADAL" clId="{FDEA05BB-3882-4C19-B90C-1FD3B4CC5056}" dt="2021-11-30T07:14:07.081" v="3444" actId="680"/>
        <pc:sldMkLst>
          <pc:docMk/>
          <pc:sldMk cId="1679173935" sldId="415"/>
        </pc:sldMkLst>
      </pc:sldChg>
      <pc:sldMasterChg chg="delSldLayout">
        <pc:chgData name="Rohit J Kate" userId="6acfeb0a-1742-4fee-9ad0-3462b52b7fdf" providerId="ADAL" clId="{FDEA05BB-3882-4C19-B90C-1FD3B4CC5056}" dt="2021-11-30T06:04:25.743" v="2282" actId="47"/>
        <pc:sldMasterMkLst>
          <pc:docMk/>
          <pc:sldMasterMk cId="0" sldId="2147483648"/>
        </pc:sldMasterMkLst>
        <pc:sldLayoutChg chg="del">
          <pc:chgData name="Rohit J Kate" userId="6acfeb0a-1742-4fee-9ad0-3462b52b7fdf" providerId="ADAL" clId="{FDEA05BB-3882-4C19-B90C-1FD3B4CC5056}" dt="2021-11-30T06:04:25.743" v="2282" actId="47"/>
          <pc:sldLayoutMkLst>
            <pc:docMk/>
            <pc:sldMasterMk cId="0" sldId="2147483648"/>
            <pc:sldLayoutMk cId="2128500823" sldId="2147483751"/>
          </pc:sldLayoutMkLst>
        </pc:sldLayoutChg>
      </pc:sldMasterChg>
    </pc:docChg>
  </pc:docChgLst>
  <pc:docChgLst>
    <pc:chgData name="Rohit" userId="6acfeb0a-1742-4fee-9ad0-3462b52b7fdf" providerId="ADAL" clId="{D1EFE05A-5843-4242-9CFD-605531820740}"/>
    <pc:docChg chg="custSel modSld">
      <pc:chgData name="Rohit" userId="6acfeb0a-1742-4fee-9ad0-3462b52b7fdf" providerId="ADAL" clId="{D1EFE05A-5843-4242-9CFD-605531820740}" dt="2021-11-16T16:11:37.406" v="94" actId="20577"/>
      <pc:docMkLst>
        <pc:docMk/>
      </pc:docMkLst>
      <pc:sldChg chg="modSp mod">
        <pc:chgData name="Rohit" userId="6acfeb0a-1742-4fee-9ad0-3462b52b7fdf" providerId="ADAL" clId="{D1EFE05A-5843-4242-9CFD-605531820740}" dt="2021-11-16T16:11:37.406" v="94" actId="20577"/>
        <pc:sldMkLst>
          <pc:docMk/>
          <pc:sldMk cId="3841681520" sldId="406"/>
        </pc:sldMkLst>
        <pc:spChg chg="mod">
          <ac:chgData name="Rohit" userId="6acfeb0a-1742-4fee-9ad0-3462b52b7fdf" providerId="ADAL" clId="{D1EFE05A-5843-4242-9CFD-605531820740}" dt="2021-11-16T16:11:37.406" v="94" actId="20577"/>
          <ac:spMkLst>
            <pc:docMk/>
            <pc:sldMk cId="3841681520" sldId="406"/>
            <ac:spMk id="3" creationId="{7D82EB64-4F09-4D87-9E9D-548E2DA5BF20}"/>
          </ac:spMkLst>
        </pc:spChg>
      </pc:sldChg>
      <pc:sldChg chg="modSp mod">
        <pc:chgData name="Rohit" userId="6acfeb0a-1742-4fee-9ad0-3462b52b7fdf" providerId="ADAL" clId="{D1EFE05A-5843-4242-9CFD-605531820740}" dt="2021-11-16T08:22:37.535" v="71" actId="20577"/>
        <pc:sldMkLst>
          <pc:docMk/>
          <pc:sldMk cId="1781789829" sldId="444"/>
        </pc:sldMkLst>
        <pc:spChg chg="mod">
          <ac:chgData name="Rohit" userId="6acfeb0a-1742-4fee-9ad0-3462b52b7fdf" providerId="ADAL" clId="{D1EFE05A-5843-4242-9CFD-605531820740}" dt="2021-11-16T08:22:37.535" v="71" actId="20577"/>
          <ac:spMkLst>
            <pc:docMk/>
            <pc:sldMk cId="1781789829" sldId="444"/>
            <ac:spMk id="3" creationId="{DB1E91EB-01AC-40CB-99EB-C5375F3DFF06}"/>
          </ac:spMkLst>
        </pc:spChg>
      </pc:sldChg>
    </pc:docChg>
  </pc:docChgLst>
  <pc:docChgLst>
    <pc:chgData name="Rohit J Kate" userId="6acfeb0a-1742-4fee-9ad0-3462b52b7fdf" providerId="ADAL" clId="{CDE0CA73-4AA8-4B59-9035-775F70AC1E29}"/>
    <pc:docChg chg="undo custSel addSld delSld modSld sldOrd">
      <pc:chgData name="Rohit J Kate" userId="6acfeb0a-1742-4fee-9ad0-3462b52b7fdf" providerId="ADAL" clId="{CDE0CA73-4AA8-4B59-9035-775F70AC1E29}" dt="2021-12-09T07:21:09.485" v="1108" actId="20577"/>
      <pc:docMkLst>
        <pc:docMk/>
      </pc:docMkLst>
      <pc:sldChg chg="modSp add mod ord">
        <pc:chgData name="Rohit J Kate" userId="6acfeb0a-1742-4fee-9ad0-3462b52b7fdf" providerId="ADAL" clId="{CDE0CA73-4AA8-4B59-9035-775F70AC1E29}" dt="2021-12-09T07:10:20.436" v="837" actId="20577"/>
        <pc:sldMkLst>
          <pc:docMk/>
          <pc:sldMk cId="2133617883" sldId="487"/>
        </pc:sldMkLst>
        <pc:spChg chg="mod">
          <ac:chgData name="Rohit J Kate" userId="6acfeb0a-1742-4fee-9ad0-3462b52b7fdf" providerId="ADAL" clId="{CDE0CA73-4AA8-4B59-9035-775F70AC1E29}" dt="2021-12-09T07:10:20.436" v="837" actId="20577"/>
          <ac:spMkLst>
            <pc:docMk/>
            <pc:sldMk cId="2133617883" sldId="487"/>
            <ac:spMk id="3" creationId="{B0739970-A2E2-4912-992D-6618C18F0A7C}"/>
          </ac:spMkLst>
        </pc:spChg>
        <pc:picChg chg="mod">
          <ac:chgData name="Rohit J Kate" userId="6acfeb0a-1742-4fee-9ad0-3462b52b7fdf" providerId="ADAL" clId="{CDE0CA73-4AA8-4B59-9035-775F70AC1E29}" dt="2021-12-09T07:10:06.896" v="822" actId="1076"/>
          <ac:picMkLst>
            <pc:docMk/>
            <pc:sldMk cId="2133617883" sldId="487"/>
            <ac:picMk id="5" creationId="{3C2F2536-4D37-4BDC-A2DF-456652ED134F}"/>
          </ac:picMkLst>
        </pc:picChg>
      </pc:sldChg>
      <pc:sldChg chg="modSp mod">
        <pc:chgData name="Rohit J Kate" userId="6acfeb0a-1742-4fee-9ad0-3462b52b7fdf" providerId="ADAL" clId="{CDE0CA73-4AA8-4B59-9035-775F70AC1E29}" dt="2021-12-09T07:17:21.596" v="913" actId="20577"/>
        <pc:sldMkLst>
          <pc:docMk/>
          <pc:sldMk cId="0" sldId="537"/>
        </pc:sldMkLst>
        <pc:spChg chg="mod">
          <ac:chgData name="Rohit J Kate" userId="6acfeb0a-1742-4fee-9ad0-3462b52b7fdf" providerId="ADAL" clId="{CDE0CA73-4AA8-4B59-9035-775F70AC1E29}" dt="2021-12-09T07:17:21.596" v="913" actId="20577"/>
          <ac:spMkLst>
            <pc:docMk/>
            <pc:sldMk cId="0" sldId="537"/>
            <ac:spMk id="66563" creationId="{D2693205-733F-4CB5-AB60-AFF57F5648E1}"/>
          </ac:spMkLst>
        </pc:spChg>
      </pc:sldChg>
      <pc:sldChg chg="modSp new mod">
        <pc:chgData name="Rohit J Kate" userId="6acfeb0a-1742-4fee-9ad0-3462b52b7fdf" providerId="ADAL" clId="{CDE0CA73-4AA8-4B59-9035-775F70AC1E29}" dt="2021-12-09T07:00:53.637" v="622" actId="6549"/>
        <pc:sldMkLst>
          <pc:docMk/>
          <pc:sldMk cId="2104438872" sldId="549"/>
        </pc:sldMkLst>
        <pc:spChg chg="mod">
          <ac:chgData name="Rohit J Kate" userId="6acfeb0a-1742-4fee-9ad0-3462b52b7fdf" providerId="ADAL" clId="{CDE0CA73-4AA8-4B59-9035-775F70AC1E29}" dt="2021-12-09T06:51:28.458" v="3" actId="20577"/>
          <ac:spMkLst>
            <pc:docMk/>
            <pc:sldMk cId="2104438872" sldId="549"/>
            <ac:spMk id="2" creationId="{01D0259E-9E76-4A09-B028-8A1F33289833}"/>
          </ac:spMkLst>
        </pc:spChg>
        <pc:spChg chg="mod">
          <ac:chgData name="Rohit J Kate" userId="6acfeb0a-1742-4fee-9ad0-3462b52b7fdf" providerId="ADAL" clId="{CDE0CA73-4AA8-4B59-9035-775F70AC1E29}" dt="2021-12-09T07:00:53.637" v="622" actId="6549"/>
          <ac:spMkLst>
            <pc:docMk/>
            <pc:sldMk cId="2104438872" sldId="549"/>
            <ac:spMk id="3" creationId="{8BE8485A-8B71-4A03-938E-B0B8C75A300D}"/>
          </ac:spMkLst>
        </pc:spChg>
      </pc:sldChg>
      <pc:sldChg chg="modSp new mod">
        <pc:chgData name="Rohit J Kate" userId="6acfeb0a-1742-4fee-9ad0-3462b52b7fdf" providerId="ADAL" clId="{CDE0CA73-4AA8-4B59-9035-775F70AC1E29}" dt="2021-12-09T07:11:30.176" v="899" actId="20577"/>
        <pc:sldMkLst>
          <pc:docMk/>
          <pc:sldMk cId="841947767" sldId="550"/>
        </pc:sldMkLst>
        <pc:spChg chg="mod">
          <ac:chgData name="Rohit J Kate" userId="6acfeb0a-1742-4fee-9ad0-3462b52b7fdf" providerId="ADAL" clId="{CDE0CA73-4AA8-4B59-9035-775F70AC1E29}" dt="2021-12-09T06:53:34.947" v="128" actId="20577"/>
          <ac:spMkLst>
            <pc:docMk/>
            <pc:sldMk cId="841947767" sldId="550"/>
            <ac:spMk id="2" creationId="{0909D41D-EAF0-40FB-AD70-F5622A8A02C8}"/>
          </ac:spMkLst>
        </pc:spChg>
        <pc:spChg chg="mod">
          <ac:chgData name="Rohit J Kate" userId="6acfeb0a-1742-4fee-9ad0-3462b52b7fdf" providerId="ADAL" clId="{CDE0CA73-4AA8-4B59-9035-775F70AC1E29}" dt="2021-12-09T07:11:30.176" v="899" actId="20577"/>
          <ac:spMkLst>
            <pc:docMk/>
            <pc:sldMk cId="841947767" sldId="550"/>
            <ac:spMk id="3" creationId="{D627082E-D29B-40E7-9E7E-B358B5DCDCA2}"/>
          </ac:spMkLst>
        </pc:spChg>
      </pc:sldChg>
      <pc:sldChg chg="addSp delSp modSp new mod">
        <pc:chgData name="Rohit J Kate" userId="6acfeb0a-1742-4fee-9ad0-3462b52b7fdf" providerId="ADAL" clId="{CDE0CA73-4AA8-4B59-9035-775F70AC1E29}" dt="2021-12-09T07:04:25.006" v="640" actId="14100"/>
        <pc:sldMkLst>
          <pc:docMk/>
          <pc:sldMk cId="135367055" sldId="551"/>
        </pc:sldMkLst>
        <pc:spChg chg="mod">
          <ac:chgData name="Rohit J Kate" userId="6acfeb0a-1742-4fee-9ad0-3462b52b7fdf" providerId="ADAL" clId="{CDE0CA73-4AA8-4B59-9035-775F70AC1E29}" dt="2021-12-09T07:04:17.907" v="639" actId="1076"/>
          <ac:spMkLst>
            <pc:docMk/>
            <pc:sldMk cId="135367055" sldId="551"/>
            <ac:spMk id="2" creationId="{4FF17868-C46E-4EE5-A0DA-6DED9FC09F61}"/>
          </ac:spMkLst>
        </pc:spChg>
        <pc:spChg chg="del">
          <ac:chgData name="Rohit J Kate" userId="6acfeb0a-1742-4fee-9ad0-3462b52b7fdf" providerId="ADAL" clId="{CDE0CA73-4AA8-4B59-9035-775F70AC1E29}" dt="2021-12-09T06:59:36.027" v="607" actId="478"/>
          <ac:spMkLst>
            <pc:docMk/>
            <pc:sldMk cId="135367055" sldId="551"/>
            <ac:spMk id="3" creationId="{3F6C7440-33D2-46FF-BC86-FA7E22A438CB}"/>
          </ac:spMkLst>
        </pc:spChg>
        <pc:spChg chg="add mod">
          <ac:chgData name="Rohit J Kate" userId="6acfeb0a-1742-4fee-9ad0-3462b52b7fdf" providerId="ADAL" clId="{CDE0CA73-4AA8-4B59-9035-775F70AC1E29}" dt="2021-12-09T07:04:12.687" v="638" actId="114"/>
          <ac:spMkLst>
            <pc:docMk/>
            <pc:sldMk cId="135367055" sldId="551"/>
            <ac:spMk id="7" creationId="{B82DDFE5-4A02-4315-8B0C-40727F1723F4}"/>
          </ac:spMkLst>
        </pc:spChg>
        <pc:picChg chg="add mod">
          <ac:chgData name="Rohit J Kate" userId="6acfeb0a-1742-4fee-9ad0-3462b52b7fdf" providerId="ADAL" clId="{CDE0CA73-4AA8-4B59-9035-775F70AC1E29}" dt="2021-12-09T07:04:25.006" v="640" actId="14100"/>
          <ac:picMkLst>
            <pc:docMk/>
            <pc:sldMk cId="135367055" sldId="551"/>
            <ac:picMk id="6" creationId="{FA60CD4A-091D-4771-A122-4DAA81F87C85}"/>
          </ac:picMkLst>
        </pc:picChg>
      </pc:sldChg>
      <pc:sldChg chg="modSp new mod">
        <pc:chgData name="Rohit J Kate" userId="6acfeb0a-1742-4fee-9ad0-3462b52b7fdf" providerId="ADAL" clId="{CDE0CA73-4AA8-4B59-9035-775F70AC1E29}" dt="2021-12-09T07:13:31.481" v="911" actId="20577"/>
        <pc:sldMkLst>
          <pc:docMk/>
          <pc:sldMk cId="1197322030" sldId="552"/>
        </pc:sldMkLst>
        <pc:spChg chg="mod">
          <ac:chgData name="Rohit J Kate" userId="6acfeb0a-1742-4fee-9ad0-3462b52b7fdf" providerId="ADAL" clId="{CDE0CA73-4AA8-4B59-9035-775F70AC1E29}" dt="2021-12-09T07:05:39.451" v="643"/>
          <ac:spMkLst>
            <pc:docMk/>
            <pc:sldMk cId="1197322030" sldId="552"/>
            <ac:spMk id="2" creationId="{4F04B0A8-A865-4804-A764-19F837F1EA5B}"/>
          </ac:spMkLst>
        </pc:spChg>
        <pc:spChg chg="mod">
          <ac:chgData name="Rohit J Kate" userId="6acfeb0a-1742-4fee-9ad0-3462b52b7fdf" providerId="ADAL" clId="{CDE0CA73-4AA8-4B59-9035-775F70AC1E29}" dt="2021-12-09T07:13:31.481" v="911" actId="20577"/>
          <ac:spMkLst>
            <pc:docMk/>
            <pc:sldMk cId="1197322030" sldId="552"/>
            <ac:spMk id="3" creationId="{1A6A373A-D1C3-4915-B3CD-6F17FB8545F3}"/>
          </ac:spMkLst>
        </pc:spChg>
      </pc:sldChg>
      <pc:sldChg chg="new del">
        <pc:chgData name="Rohit J Kate" userId="6acfeb0a-1742-4fee-9ad0-3462b52b7fdf" providerId="ADAL" clId="{CDE0CA73-4AA8-4B59-9035-775F70AC1E29}" dt="2021-12-09T07:08:22.806" v="708" actId="47"/>
        <pc:sldMkLst>
          <pc:docMk/>
          <pc:sldMk cId="2835136962" sldId="553"/>
        </pc:sldMkLst>
      </pc:sldChg>
      <pc:sldChg chg="addSp modSp new mod">
        <pc:chgData name="Rohit J Kate" userId="6acfeb0a-1742-4fee-9ad0-3462b52b7fdf" providerId="ADAL" clId="{CDE0CA73-4AA8-4B59-9035-775F70AC1E29}" dt="2021-12-09T07:21:09.485" v="1108" actId="20577"/>
        <pc:sldMkLst>
          <pc:docMk/>
          <pc:sldMk cId="2836883369" sldId="553"/>
        </pc:sldMkLst>
        <pc:spChg chg="mod">
          <ac:chgData name="Rohit J Kate" userId="6acfeb0a-1742-4fee-9ad0-3462b52b7fdf" providerId="ADAL" clId="{CDE0CA73-4AA8-4B59-9035-775F70AC1E29}" dt="2021-12-09T07:17:43.697" v="924" actId="20577"/>
          <ac:spMkLst>
            <pc:docMk/>
            <pc:sldMk cId="2836883369" sldId="553"/>
            <ac:spMk id="2" creationId="{C9314F4D-7A97-4269-9801-861126901B98}"/>
          </ac:spMkLst>
        </pc:spChg>
        <pc:spChg chg="mod">
          <ac:chgData name="Rohit J Kate" userId="6acfeb0a-1742-4fee-9ad0-3462b52b7fdf" providerId="ADAL" clId="{CDE0CA73-4AA8-4B59-9035-775F70AC1E29}" dt="2021-12-09T07:21:09.485" v="1108" actId="20577"/>
          <ac:spMkLst>
            <pc:docMk/>
            <pc:sldMk cId="2836883369" sldId="553"/>
            <ac:spMk id="3" creationId="{4EA42546-C7E8-4EF1-842E-A8DDF936DEB0}"/>
          </ac:spMkLst>
        </pc:spChg>
        <pc:picChg chg="add mod">
          <ac:chgData name="Rohit J Kate" userId="6acfeb0a-1742-4fee-9ad0-3462b52b7fdf" providerId="ADAL" clId="{CDE0CA73-4AA8-4B59-9035-775F70AC1E29}" dt="2021-12-09T07:20:06.285" v="1085" actId="1076"/>
          <ac:picMkLst>
            <pc:docMk/>
            <pc:sldMk cId="2836883369" sldId="553"/>
            <ac:picMk id="6" creationId="{B67E6BD7-1718-4665-B036-A3562BD5EA47}"/>
          </ac:picMkLst>
        </pc:picChg>
      </pc:sldChg>
    </pc:docChg>
  </pc:docChgLst>
  <pc:docChgLst>
    <pc:chgData name="Rohit" userId="6acfeb0a-1742-4fee-9ad0-3462b52b7fdf" providerId="ADAL" clId="{37FA1A61-F0DD-4482-88D8-D54B360229A8}"/>
    <pc:docChg chg="modSld">
      <pc:chgData name="Rohit" userId="6acfeb0a-1742-4fee-9ad0-3462b52b7fdf" providerId="ADAL" clId="{37FA1A61-F0DD-4482-88D8-D54B360229A8}" dt="2021-11-09T18:43:44.920" v="58" actId="20577"/>
      <pc:docMkLst>
        <pc:docMk/>
      </pc:docMkLst>
      <pc:sldChg chg="modSp mod">
        <pc:chgData name="Rohit" userId="6acfeb0a-1742-4fee-9ad0-3462b52b7fdf" providerId="ADAL" clId="{37FA1A61-F0DD-4482-88D8-D54B360229A8}" dt="2021-11-09T18:43:44.920" v="58" actId="20577"/>
        <pc:sldMkLst>
          <pc:docMk/>
          <pc:sldMk cId="1123444814" sldId="431"/>
        </pc:sldMkLst>
        <pc:spChg chg="mod">
          <ac:chgData name="Rohit" userId="6acfeb0a-1742-4fee-9ad0-3462b52b7fdf" providerId="ADAL" clId="{37FA1A61-F0DD-4482-88D8-D54B360229A8}" dt="2021-11-09T18:43:44.920" v="58" actId="20577"/>
          <ac:spMkLst>
            <pc:docMk/>
            <pc:sldMk cId="1123444814" sldId="431"/>
            <ac:spMk id="3" creationId="{00000000-0000-0000-0000-000000000000}"/>
          </ac:spMkLst>
        </pc:spChg>
      </pc:sldChg>
    </pc:docChg>
  </pc:docChgLst>
  <pc:docChgLst>
    <pc:chgData name="Rohit J Kate" userId="6acfeb0a-1742-4fee-9ad0-3462b52b7fdf" providerId="ADAL" clId="{AD95B7AE-6F46-49A1-B6EF-D7E51E680ABB}"/>
    <pc:docChg chg="undo redo custSel addSld delSld modSld sldOrd">
      <pc:chgData name="Rohit J Kate" userId="6acfeb0a-1742-4fee-9ad0-3462b52b7fdf" providerId="ADAL" clId="{AD95B7AE-6F46-49A1-B6EF-D7E51E680ABB}" dt="2021-12-07T16:06:56.457" v="4757" actId="20577"/>
      <pc:docMkLst>
        <pc:docMk/>
      </pc:docMkLst>
      <pc:sldChg chg="modSp mod">
        <pc:chgData name="Rohit J Kate" userId="6acfeb0a-1742-4fee-9ad0-3462b52b7fdf" providerId="ADAL" clId="{AD95B7AE-6F46-49A1-B6EF-D7E51E680ABB}" dt="2021-12-07T16:04:50.201" v="4748" actId="6549"/>
        <pc:sldMkLst>
          <pc:docMk/>
          <pc:sldMk cId="0" sldId="258"/>
        </pc:sldMkLst>
        <pc:spChg chg="mod">
          <ac:chgData name="Rohit J Kate" userId="6acfeb0a-1742-4fee-9ad0-3462b52b7fdf" providerId="ADAL" clId="{AD95B7AE-6F46-49A1-B6EF-D7E51E680ABB}" dt="2021-12-07T16:04:50.201" v="4748" actId="6549"/>
          <ac:spMkLst>
            <pc:docMk/>
            <pc:sldMk cId="0" sldId="258"/>
            <ac:spMk id="145412" creationId="{B39F5DAF-5A37-4655-BE44-4FBDBEA3C3AC}"/>
          </ac:spMkLst>
        </pc:spChg>
      </pc:sldChg>
      <pc:sldChg chg="modSp add mod">
        <pc:chgData name="Rohit J Kate" userId="6acfeb0a-1742-4fee-9ad0-3462b52b7fdf" providerId="ADAL" clId="{AD95B7AE-6F46-49A1-B6EF-D7E51E680ABB}" dt="2021-12-07T16:05:22.639" v="4750" actId="20577"/>
        <pc:sldMkLst>
          <pc:docMk/>
          <pc:sldMk cId="0" sldId="261"/>
        </pc:sldMkLst>
        <pc:spChg chg="mod">
          <ac:chgData name="Rohit J Kate" userId="6acfeb0a-1742-4fee-9ad0-3462b52b7fdf" providerId="ADAL" clId="{AD95B7AE-6F46-49A1-B6EF-D7E51E680ABB}" dt="2021-12-07T16:05:22.639" v="4750" actId="20577"/>
          <ac:spMkLst>
            <pc:docMk/>
            <pc:sldMk cId="0" sldId="261"/>
            <ac:spMk id="153604" creationId="{C3779742-C4CC-4D72-8C0E-4A883FEB874A}"/>
          </ac:spMkLst>
        </pc:spChg>
      </pc:sldChg>
      <pc:sldChg chg="add">
        <pc:chgData name="Rohit J Kate" userId="6acfeb0a-1742-4fee-9ad0-3462b52b7fdf" providerId="ADAL" clId="{AD95B7AE-6F46-49A1-B6EF-D7E51E680ABB}" dt="2021-12-07T05:50:07.748" v="78"/>
        <pc:sldMkLst>
          <pc:docMk/>
          <pc:sldMk cId="0" sldId="264"/>
        </pc:sldMkLst>
      </pc:sldChg>
      <pc:sldChg chg="modSp add mod">
        <pc:chgData name="Rohit J Kate" userId="6acfeb0a-1742-4fee-9ad0-3462b52b7fdf" providerId="ADAL" clId="{AD95B7AE-6F46-49A1-B6EF-D7E51E680ABB}" dt="2021-12-07T07:01:38.995" v="2417" actId="20577"/>
        <pc:sldMkLst>
          <pc:docMk/>
          <pc:sldMk cId="0" sldId="266"/>
        </pc:sldMkLst>
        <pc:spChg chg="mod">
          <ac:chgData name="Rohit J Kate" userId="6acfeb0a-1742-4fee-9ad0-3462b52b7fdf" providerId="ADAL" clId="{AD95B7AE-6F46-49A1-B6EF-D7E51E680ABB}" dt="2021-12-07T07:01:38.995" v="2417" actId="20577"/>
          <ac:spMkLst>
            <pc:docMk/>
            <pc:sldMk cId="0" sldId="266"/>
            <ac:spMk id="152579" creationId="{66995CC9-A41C-4C2F-AD30-FE82FA94C03A}"/>
          </ac:spMkLst>
        </pc:spChg>
      </pc:sldChg>
      <pc:sldChg chg="addSp delSp modSp add mod ord modAnim">
        <pc:chgData name="Rohit J Kate" userId="6acfeb0a-1742-4fee-9ad0-3462b52b7fdf" providerId="ADAL" clId="{AD95B7AE-6F46-49A1-B6EF-D7E51E680ABB}" dt="2021-12-07T05:59:21.889" v="356" actId="20577"/>
        <pc:sldMkLst>
          <pc:docMk/>
          <pc:sldMk cId="0" sldId="267"/>
        </pc:sldMkLst>
        <pc:spChg chg="add mod">
          <ac:chgData name="Rohit J Kate" userId="6acfeb0a-1742-4fee-9ad0-3462b52b7fdf" providerId="ADAL" clId="{AD95B7AE-6F46-49A1-B6EF-D7E51E680ABB}" dt="2021-12-07T05:59:21.889" v="356" actId="20577"/>
          <ac:spMkLst>
            <pc:docMk/>
            <pc:sldMk cId="0" sldId="267"/>
            <ac:spMk id="5" creationId="{CA3169F3-4D4B-4BA3-BB3A-50C9770FC063}"/>
          </ac:spMkLst>
        </pc:spChg>
        <pc:spChg chg="mod">
          <ac:chgData name="Rohit J Kate" userId="6acfeb0a-1742-4fee-9ad0-3462b52b7fdf" providerId="ADAL" clId="{AD95B7AE-6F46-49A1-B6EF-D7E51E680ABB}" dt="2021-12-07T05:48:37.351" v="34" actId="20577"/>
          <ac:spMkLst>
            <pc:docMk/>
            <pc:sldMk cId="0" sldId="267"/>
            <ac:spMk id="157698" creationId="{5B9D6576-D90A-478B-886D-5B8071C0EED9}"/>
          </ac:spMkLst>
        </pc:spChg>
        <pc:spChg chg="del mod topLvl">
          <ac:chgData name="Rohit J Kate" userId="6acfeb0a-1742-4fee-9ad0-3462b52b7fdf" providerId="ADAL" clId="{AD95B7AE-6F46-49A1-B6EF-D7E51E680ABB}" dt="2021-12-07T05:48:07.430" v="9" actId="478"/>
          <ac:spMkLst>
            <pc:docMk/>
            <pc:sldMk cId="0" sldId="267"/>
            <ac:spMk id="157703" creationId="{3FF4CDF7-7560-49D0-AB5E-96CDA01F85F9}"/>
          </ac:spMkLst>
        </pc:spChg>
        <pc:spChg chg="del mod topLvl">
          <ac:chgData name="Rohit J Kate" userId="6acfeb0a-1742-4fee-9ad0-3462b52b7fdf" providerId="ADAL" clId="{AD95B7AE-6F46-49A1-B6EF-D7E51E680ABB}" dt="2021-12-07T05:48:07.430" v="9" actId="478"/>
          <ac:spMkLst>
            <pc:docMk/>
            <pc:sldMk cId="0" sldId="267"/>
            <ac:spMk id="157704" creationId="{DDD699F1-40F5-47B9-ACF8-C27B2390B6E7}"/>
          </ac:spMkLst>
        </pc:spChg>
        <pc:spChg chg="del mod topLvl">
          <ac:chgData name="Rohit J Kate" userId="6acfeb0a-1742-4fee-9ad0-3462b52b7fdf" providerId="ADAL" clId="{AD95B7AE-6F46-49A1-B6EF-D7E51E680ABB}" dt="2021-12-07T05:48:07.430" v="9" actId="478"/>
          <ac:spMkLst>
            <pc:docMk/>
            <pc:sldMk cId="0" sldId="267"/>
            <ac:spMk id="157705" creationId="{410AAD73-4D14-4A88-99BA-6AD5DC4B12EE}"/>
          </ac:spMkLst>
        </pc:spChg>
        <pc:spChg chg="del mod topLvl">
          <ac:chgData name="Rohit J Kate" userId="6acfeb0a-1742-4fee-9ad0-3462b52b7fdf" providerId="ADAL" clId="{AD95B7AE-6F46-49A1-B6EF-D7E51E680ABB}" dt="2021-12-07T05:48:10.743" v="10" actId="478"/>
          <ac:spMkLst>
            <pc:docMk/>
            <pc:sldMk cId="0" sldId="267"/>
            <ac:spMk id="157706" creationId="{45A14FA0-DDD3-42F1-8446-40229F2E8787}"/>
          </ac:spMkLst>
        </pc:spChg>
        <pc:spChg chg="del mod topLvl">
          <ac:chgData name="Rohit J Kate" userId="6acfeb0a-1742-4fee-9ad0-3462b52b7fdf" providerId="ADAL" clId="{AD95B7AE-6F46-49A1-B6EF-D7E51E680ABB}" dt="2021-12-07T05:48:07.430" v="9" actId="478"/>
          <ac:spMkLst>
            <pc:docMk/>
            <pc:sldMk cId="0" sldId="267"/>
            <ac:spMk id="157707" creationId="{63D50645-A16F-46F5-BCA0-6B8D5692C001}"/>
          </ac:spMkLst>
        </pc:spChg>
        <pc:spChg chg="del mod topLvl">
          <ac:chgData name="Rohit J Kate" userId="6acfeb0a-1742-4fee-9ad0-3462b52b7fdf" providerId="ADAL" clId="{AD95B7AE-6F46-49A1-B6EF-D7E51E680ABB}" dt="2021-12-07T05:48:10.743" v="10" actId="478"/>
          <ac:spMkLst>
            <pc:docMk/>
            <pc:sldMk cId="0" sldId="267"/>
            <ac:spMk id="157708" creationId="{CE77D40B-B212-4708-8B0C-D867E5AEFF04}"/>
          </ac:spMkLst>
        </pc:spChg>
        <pc:spChg chg="del mod topLvl">
          <ac:chgData name="Rohit J Kate" userId="6acfeb0a-1742-4fee-9ad0-3462b52b7fdf" providerId="ADAL" clId="{AD95B7AE-6F46-49A1-B6EF-D7E51E680ABB}" dt="2021-12-07T05:48:07.430" v="9" actId="478"/>
          <ac:spMkLst>
            <pc:docMk/>
            <pc:sldMk cId="0" sldId="267"/>
            <ac:spMk id="157709" creationId="{727A1106-C374-4705-A376-292C0980D0DE}"/>
          </ac:spMkLst>
        </pc:spChg>
        <pc:spChg chg="del mod topLvl">
          <ac:chgData name="Rohit J Kate" userId="6acfeb0a-1742-4fee-9ad0-3462b52b7fdf" providerId="ADAL" clId="{AD95B7AE-6F46-49A1-B6EF-D7E51E680ABB}" dt="2021-12-07T05:48:07.430" v="9" actId="478"/>
          <ac:spMkLst>
            <pc:docMk/>
            <pc:sldMk cId="0" sldId="267"/>
            <ac:spMk id="157710" creationId="{EFF3A6B6-78D7-465A-BA80-A4028E745C6D}"/>
          </ac:spMkLst>
        </pc:spChg>
        <pc:spChg chg="del mod topLvl">
          <ac:chgData name="Rohit J Kate" userId="6acfeb0a-1742-4fee-9ad0-3462b52b7fdf" providerId="ADAL" clId="{AD95B7AE-6F46-49A1-B6EF-D7E51E680ABB}" dt="2021-12-07T05:48:07.430" v="9" actId="478"/>
          <ac:spMkLst>
            <pc:docMk/>
            <pc:sldMk cId="0" sldId="267"/>
            <ac:spMk id="157711" creationId="{8D821E93-4BC7-4975-8EFE-8FFAB5354D0A}"/>
          </ac:spMkLst>
        </pc:spChg>
        <pc:spChg chg="del mod topLvl">
          <ac:chgData name="Rohit J Kate" userId="6acfeb0a-1742-4fee-9ad0-3462b52b7fdf" providerId="ADAL" clId="{AD95B7AE-6F46-49A1-B6EF-D7E51E680ABB}" dt="2021-12-07T05:48:07.430" v="9" actId="478"/>
          <ac:spMkLst>
            <pc:docMk/>
            <pc:sldMk cId="0" sldId="267"/>
            <ac:spMk id="157712" creationId="{61F303C0-4969-45B9-8B21-82FCA04A7773}"/>
          </ac:spMkLst>
        </pc:spChg>
        <pc:spChg chg="del mod topLvl">
          <ac:chgData name="Rohit J Kate" userId="6acfeb0a-1742-4fee-9ad0-3462b52b7fdf" providerId="ADAL" clId="{AD95B7AE-6F46-49A1-B6EF-D7E51E680ABB}" dt="2021-12-07T05:48:07.430" v="9" actId="478"/>
          <ac:spMkLst>
            <pc:docMk/>
            <pc:sldMk cId="0" sldId="267"/>
            <ac:spMk id="157713" creationId="{C3940586-DF79-4DC4-8E32-9E57CD28CB53}"/>
          </ac:spMkLst>
        </pc:spChg>
        <pc:spChg chg="del mod topLvl">
          <ac:chgData name="Rohit J Kate" userId="6acfeb0a-1742-4fee-9ad0-3462b52b7fdf" providerId="ADAL" clId="{AD95B7AE-6F46-49A1-B6EF-D7E51E680ABB}" dt="2021-12-07T05:48:07.430" v="9" actId="478"/>
          <ac:spMkLst>
            <pc:docMk/>
            <pc:sldMk cId="0" sldId="267"/>
            <ac:spMk id="157714" creationId="{415528BA-38D5-4EED-9B96-B66C3822F29A}"/>
          </ac:spMkLst>
        </pc:spChg>
        <pc:spChg chg="del mod topLvl">
          <ac:chgData name="Rohit J Kate" userId="6acfeb0a-1742-4fee-9ad0-3462b52b7fdf" providerId="ADAL" clId="{AD95B7AE-6F46-49A1-B6EF-D7E51E680ABB}" dt="2021-12-07T05:48:07.430" v="9" actId="478"/>
          <ac:spMkLst>
            <pc:docMk/>
            <pc:sldMk cId="0" sldId="267"/>
            <ac:spMk id="157715" creationId="{6C4DF53F-682C-455C-ABC2-1006AAA78826}"/>
          </ac:spMkLst>
        </pc:spChg>
        <pc:grpChg chg="del">
          <ac:chgData name="Rohit J Kate" userId="6acfeb0a-1742-4fee-9ad0-3462b52b7fdf" providerId="ADAL" clId="{AD95B7AE-6F46-49A1-B6EF-D7E51E680ABB}" dt="2021-12-07T05:48:02.670" v="8" actId="165"/>
          <ac:grpSpMkLst>
            <pc:docMk/>
            <pc:sldMk cId="0" sldId="267"/>
            <ac:grpSpMk id="4" creationId="{6B93B7EC-6B38-45EA-83A1-55F7F5811271}"/>
          </ac:grpSpMkLst>
        </pc:grpChg>
      </pc:sldChg>
      <pc:sldChg chg="addSp delSp modSp add mod">
        <pc:chgData name="Rohit J Kate" userId="6acfeb0a-1742-4fee-9ad0-3462b52b7fdf" providerId="ADAL" clId="{AD95B7AE-6F46-49A1-B6EF-D7E51E680ABB}" dt="2021-12-07T05:53:02.980" v="105" actId="20577"/>
        <pc:sldMkLst>
          <pc:docMk/>
          <pc:sldMk cId="0" sldId="268"/>
        </pc:sldMkLst>
        <pc:spChg chg="add mod">
          <ac:chgData name="Rohit J Kate" userId="6acfeb0a-1742-4fee-9ad0-3462b52b7fdf" providerId="ADAL" clId="{AD95B7AE-6F46-49A1-B6EF-D7E51E680ABB}" dt="2021-12-07T05:53:02.980" v="105" actId="20577"/>
          <ac:spMkLst>
            <pc:docMk/>
            <pc:sldMk cId="0" sldId="268"/>
            <ac:spMk id="5" creationId="{DD208F59-9812-4D80-9C42-A56C1FD86241}"/>
          </ac:spMkLst>
        </pc:spChg>
        <pc:spChg chg="del">
          <ac:chgData name="Rohit J Kate" userId="6acfeb0a-1742-4fee-9ad0-3462b52b7fdf" providerId="ADAL" clId="{AD95B7AE-6F46-49A1-B6EF-D7E51E680ABB}" dt="2021-12-07T05:52:53.859" v="84" actId="478"/>
          <ac:spMkLst>
            <pc:docMk/>
            <pc:sldMk cId="0" sldId="268"/>
            <ac:spMk id="158724" creationId="{7EC81CF0-D3EC-4837-B267-8FB09EBA936A}"/>
          </ac:spMkLst>
        </pc:spChg>
      </pc:sldChg>
      <pc:sldChg chg="addSp delSp modSp add mod">
        <pc:chgData name="Rohit J Kate" userId="6acfeb0a-1742-4fee-9ad0-3462b52b7fdf" providerId="ADAL" clId="{AD95B7AE-6F46-49A1-B6EF-D7E51E680ABB}" dt="2021-12-07T06:20:06.846" v="477" actId="20577"/>
        <pc:sldMkLst>
          <pc:docMk/>
          <pc:sldMk cId="0" sldId="269"/>
        </pc:sldMkLst>
        <pc:spChg chg="add del mod">
          <ac:chgData name="Rohit J Kate" userId="6acfeb0a-1742-4fee-9ad0-3462b52b7fdf" providerId="ADAL" clId="{AD95B7AE-6F46-49A1-B6EF-D7E51E680ABB}" dt="2021-12-07T06:20:06.846" v="477" actId="20577"/>
          <ac:spMkLst>
            <pc:docMk/>
            <pc:sldMk cId="0" sldId="269"/>
            <ac:spMk id="5" creationId="{EFE9DE69-01F0-431F-9A9A-5BD4C43E310A}"/>
          </ac:spMkLst>
        </pc:spChg>
        <pc:spChg chg="add del mod">
          <ac:chgData name="Rohit J Kate" userId="6acfeb0a-1742-4fee-9ad0-3462b52b7fdf" providerId="ADAL" clId="{AD95B7AE-6F46-49A1-B6EF-D7E51E680ABB}" dt="2021-12-07T05:53:29.699" v="111"/>
          <ac:spMkLst>
            <pc:docMk/>
            <pc:sldMk cId="0" sldId="269"/>
            <ac:spMk id="6" creationId="{0A57A77B-CE73-4A58-9B3C-1A56A174170F}"/>
          </ac:spMkLst>
        </pc:spChg>
        <pc:spChg chg="del mod">
          <ac:chgData name="Rohit J Kate" userId="6acfeb0a-1742-4fee-9ad0-3462b52b7fdf" providerId="ADAL" clId="{AD95B7AE-6F46-49A1-B6EF-D7E51E680ABB}" dt="2021-12-07T05:53:20.092" v="107" actId="478"/>
          <ac:spMkLst>
            <pc:docMk/>
            <pc:sldMk cId="0" sldId="269"/>
            <ac:spMk id="159748" creationId="{70C4FE4E-7629-44D2-9EA8-BF9AE335053B}"/>
          </ac:spMkLst>
        </pc:spChg>
      </pc:sldChg>
      <pc:sldChg chg="addSp delSp modSp add mod">
        <pc:chgData name="Rohit J Kate" userId="6acfeb0a-1742-4fee-9ad0-3462b52b7fdf" providerId="ADAL" clId="{AD95B7AE-6F46-49A1-B6EF-D7E51E680ABB}" dt="2021-12-07T05:55:31.063" v="267" actId="20577"/>
        <pc:sldMkLst>
          <pc:docMk/>
          <pc:sldMk cId="0" sldId="270"/>
        </pc:sldMkLst>
        <pc:spChg chg="add del">
          <ac:chgData name="Rohit J Kate" userId="6acfeb0a-1742-4fee-9ad0-3462b52b7fdf" providerId="ADAL" clId="{AD95B7AE-6F46-49A1-B6EF-D7E51E680ABB}" dt="2021-12-07T05:55:01.590" v="219" actId="22"/>
          <ac:spMkLst>
            <pc:docMk/>
            <pc:sldMk cId="0" sldId="270"/>
            <ac:spMk id="14" creationId="{F108EF23-679D-4A7A-9DCD-6E599DCB3984}"/>
          </ac:spMkLst>
        </pc:spChg>
        <pc:spChg chg="add del">
          <ac:chgData name="Rohit J Kate" userId="6acfeb0a-1742-4fee-9ad0-3462b52b7fdf" providerId="ADAL" clId="{AD95B7AE-6F46-49A1-B6EF-D7E51E680ABB}" dt="2021-12-07T05:55:05.822" v="223" actId="22"/>
          <ac:spMkLst>
            <pc:docMk/>
            <pc:sldMk cId="0" sldId="270"/>
            <ac:spMk id="16" creationId="{73CE112C-35AB-4C38-9A63-2DA7AF486088}"/>
          </ac:spMkLst>
        </pc:spChg>
        <pc:spChg chg="add del mod">
          <ac:chgData name="Rohit J Kate" userId="6acfeb0a-1742-4fee-9ad0-3462b52b7fdf" providerId="ADAL" clId="{AD95B7AE-6F46-49A1-B6EF-D7E51E680ABB}" dt="2021-12-07T05:55:09.261" v="226" actId="478"/>
          <ac:spMkLst>
            <pc:docMk/>
            <pc:sldMk cId="0" sldId="270"/>
            <ac:spMk id="18" creationId="{DC615C41-7211-4215-88F4-66F7201F0731}"/>
          </ac:spMkLst>
        </pc:spChg>
        <pc:spChg chg="add mod">
          <ac:chgData name="Rohit J Kate" userId="6acfeb0a-1742-4fee-9ad0-3462b52b7fdf" providerId="ADAL" clId="{AD95B7AE-6F46-49A1-B6EF-D7E51E680ABB}" dt="2021-12-07T05:55:31.063" v="267" actId="20577"/>
          <ac:spMkLst>
            <pc:docMk/>
            <pc:sldMk cId="0" sldId="270"/>
            <ac:spMk id="19" creationId="{EA79CA0E-859A-45B4-B600-F3A9ECED5110}"/>
          </ac:spMkLst>
        </pc:spChg>
        <pc:spChg chg="del">
          <ac:chgData name="Rohit J Kate" userId="6acfeb0a-1742-4fee-9ad0-3462b52b7fdf" providerId="ADAL" clId="{AD95B7AE-6F46-49A1-B6EF-D7E51E680ABB}" dt="2021-12-07T05:54:59.715" v="217" actId="478"/>
          <ac:spMkLst>
            <pc:docMk/>
            <pc:sldMk cId="0" sldId="270"/>
            <ac:spMk id="160772" creationId="{4AD466FA-6E15-4A61-AD03-15F2AA6EC472}"/>
          </ac:spMkLst>
        </pc:spChg>
      </pc:sldChg>
      <pc:sldChg chg="modSp add mod">
        <pc:chgData name="Rohit J Kate" userId="6acfeb0a-1742-4fee-9ad0-3462b52b7fdf" providerId="ADAL" clId="{AD95B7AE-6F46-49A1-B6EF-D7E51E680ABB}" dt="2021-12-07T16:06:56.457" v="4757" actId="20577"/>
        <pc:sldMkLst>
          <pc:docMk/>
          <pc:sldMk cId="0" sldId="271"/>
        </pc:sldMkLst>
        <pc:spChg chg="mod">
          <ac:chgData name="Rohit J Kate" userId="6acfeb0a-1742-4fee-9ad0-3462b52b7fdf" providerId="ADAL" clId="{AD95B7AE-6F46-49A1-B6EF-D7E51E680ABB}" dt="2021-12-07T16:06:56.457" v="4757" actId="20577"/>
          <ac:spMkLst>
            <pc:docMk/>
            <pc:sldMk cId="0" sldId="271"/>
            <ac:spMk id="161795" creationId="{A28CD94E-E1BE-41EB-A249-7BE072654024}"/>
          </ac:spMkLst>
        </pc:spChg>
      </pc:sldChg>
      <pc:sldChg chg="modSp add mod modAnim">
        <pc:chgData name="Rohit J Kate" userId="6acfeb0a-1742-4fee-9ad0-3462b52b7fdf" providerId="ADAL" clId="{AD95B7AE-6F46-49A1-B6EF-D7E51E680ABB}" dt="2021-12-07T07:15:07.541" v="2550" actId="114"/>
        <pc:sldMkLst>
          <pc:docMk/>
          <pc:sldMk cId="0" sldId="274"/>
        </pc:sldMkLst>
        <pc:spChg chg="mod">
          <ac:chgData name="Rohit J Kate" userId="6acfeb0a-1742-4fee-9ad0-3462b52b7fdf" providerId="ADAL" clId="{AD95B7AE-6F46-49A1-B6EF-D7E51E680ABB}" dt="2021-12-07T07:01:23.199" v="2380" actId="20577"/>
          <ac:spMkLst>
            <pc:docMk/>
            <pc:sldMk cId="0" sldId="274"/>
            <ac:spMk id="164866" creationId="{3934BC07-3387-403E-9408-6A45695785F1}"/>
          </ac:spMkLst>
        </pc:spChg>
        <pc:spChg chg="mod">
          <ac:chgData name="Rohit J Kate" userId="6acfeb0a-1742-4fee-9ad0-3462b52b7fdf" providerId="ADAL" clId="{AD95B7AE-6F46-49A1-B6EF-D7E51E680ABB}" dt="2021-12-07T07:15:07.541" v="2550" actId="114"/>
          <ac:spMkLst>
            <pc:docMk/>
            <pc:sldMk cId="0" sldId="274"/>
            <ac:spMk id="164867" creationId="{84FEF157-3A3E-4FD9-A17E-D23BC1481477}"/>
          </ac:spMkLst>
        </pc:spChg>
        <pc:spChg chg="mod">
          <ac:chgData name="Rohit J Kate" userId="6acfeb0a-1742-4fee-9ad0-3462b52b7fdf" providerId="ADAL" clId="{AD95B7AE-6F46-49A1-B6EF-D7E51E680ABB}" dt="2021-12-07T06:05:57.710" v="469" actId="1076"/>
          <ac:spMkLst>
            <pc:docMk/>
            <pc:sldMk cId="0" sldId="274"/>
            <ac:spMk id="164869" creationId="{9896F2B2-D93D-4E7D-B1E2-11BC550967D7}"/>
          </ac:spMkLst>
        </pc:spChg>
        <pc:spChg chg="mod">
          <ac:chgData name="Rohit J Kate" userId="6acfeb0a-1742-4fee-9ad0-3462b52b7fdf" providerId="ADAL" clId="{AD95B7AE-6F46-49A1-B6EF-D7E51E680ABB}" dt="2021-12-07T06:05:57.710" v="469" actId="1076"/>
          <ac:spMkLst>
            <pc:docMk/>
            <pc:sldMk cId="0" sldId="274"/>
            <ac:spMk id="164870" creationId="{D3B922E1-42BE-4D70-A309-ACE609B60D2A}"/>
          </ac:spMkLst>
        </pc:spChg>
        <pc:spChg chg="mod">
          <ac:chgData name="Rohit J Kate" userId="6acfeb0a-1742-4fee-9ad0-3462b52b7fdf" providerId="ADAL" clId="{AD95B7AE-6F46-49A1-B6EF-D7E51E680ABB}" dt="2021-12-07T06:05:57.710" v="469" actId="1076"/>
          <ac:spMkLst>
            <pc:docMk/>
            <pc:sldMk cId="0" sldId="274"/>
            <ac:spMk id="164871" creationId="{8AC4B6E2-F505-4568-A5D7-002E605359E3}"/>
          </ac:spMkLst>
        </pc:spChg>
        <pc:spChg chg="mod">
          <ac:chgData name="Rohit J Kate" userId="6acfeb0a-1742-4fee-9ad0-3462b52b7fdf" providerId="ADAL" clId="{AD95B7AE-6F46-49A1-B6EF-D7E51E680ABB}" dt="2021-12-07T06:05:57.710" v="469" actId="1076"/>
          <ac:spMkLst>
            <pc:docMk/>
            <pc:sldMk cId="0" sldId="274"/>
            <ac:spMk id="164872" creationId="{7C12EE2C-F3B1-4605-92BF-6E9BD6C05D4A}"/>
          </ac:spMkLst>
        </pc:spChg>
        <pc:spChg chg="mod">
          <ac:chgData name="Rohit J Kate" userId="6acfeb0a-1742-4fee-9ad0-3462b52b7fdf" providerId="ADAL" clId="{AD95B7AE-6F46-49A1-B6EF-D7E51E680ABB}" dt="2021-12-07T06:05:57.710" v="469" actId="1076"/>
          <ac:spMkLst>
            <pc:docMk/>
            <pc:sldMk cId="0" sldId="274"/>
            <ac:spMk id="164875" creationId="{674D9819-7819-4AFC-901F-E3013ACE54A4}"/>
          </ac:spMkLst>
        </pc:spChg>
        <pc:spChg chg="mod">
          <ac:chgData name="Rohit J Kate" userId="6acfeb0a-1742-4fee-9ad0-3462b52b7fdf" providerId="ADAL" clId="{AD95B7AE-6F46-49A1-B6EF-D7E51E680ABB}" dt="2021-12-07T06:05:57.710" v="469" actId="1076"/>
          <ac:spMkLst>
            <pc:docMk/>
            <pc:sldMk cId="0" sldId="274"/>
            <ac:spMk id="164876" creationId="{D749DEDC-C68B-46AD-9AF3-17A0818893BC}"/>
          </ac:spMkLst>
        </pc:spChg>
        <pc:spChg chg="mod">
          <ac:chgData name="Rohit J Kate" userId="6acfeb0a-1742-4fee-9ad0-3462b52b7fdf" providerId="ADAL" clId="{AD95B7AE-6F46-49A1-B6EF-D7E51E680ABB}" dt="2021-12-07T06:05:57.710" v="469" actId="1076"/>
          <ac:spMkLst>
            <pc:docMk/>
            <pc:sldMk cId="0" sldId="274"/>
            <ac:spMk id="164877" creationId="{518ED4CE-0BA3-4C4E-BE53-429FEE181AA0}"/>
          </ac:spMkLst>
        </pc:spChg>
      </pc:sldChg>
      <pc:sldChg chg="modSp add mod">
        <pc:chgData name="Rohit J Kate" userId="6acfeb0a-1742-4fee-9ad0-3462b52b7fdf" providerId="ADAL" clId="{AD95B7AE-6F46-49A1-B6EF-D7E51E680ABB}" dt="2021-12-07T06:38:29.625" v="1360" actId="20577"/>
        <pc:sldMkLst>
          <pc:docMk/>
          <pc:sldMk cId="0" sldId="282"/>
        </pc:sldMkLst>
        <pc:spChg chg="mod">
          <ac:chgData name="Rohit J Kate" userId="6acfeb0a-1742-4fee-9ad0-3462b52b7fdf" providerId="ADAL" clId="{AD95B7AE-6F46-49A1-B6EF-D7E51E680ABB}" dt="2021-12-07T06:38:19.076" v="1352" actId="404"/>
          <ac:spMkLst>
            <pc:docMk/>
            <pc:sldMk cId="0" sldId="282"/>
            <ac:spMk id="173058" creationId="{40D275B3-EF8F-4584-B0DD-9D5718B8B3DA}"/>
          </ac:spMkLst>
        </pc:spChg>
        <pc:spChg chg="mod">
          <ac:chgData name="Rohit J Kate" userId="6acfeb0a-1742-4fee-9ad0-3462b52b7fdf" providerId="ADAL" clId="{AD95B7AE-6F46-49A1-B6EF-D7E51E680ABB}" dt="2021-12-07T06:38:29.625" v="1360" actId="20577"/>
          <ac:spMkLst>
            <pc:docMk/>
            <pc:sldMk cId="0" sldId="282"/>
            <ac:spMk id="173059" creationId="{FF8F3BC7-70CA-4D49-A8BA-4002E88CE82E}"/>
          </ac:spMkLst>
        </pc:spChg>
      </pc:sldChg>
      <pc:sldChg chg="modSp add mod">
        <pc:chgData name="Rohit J Kate" userId="6acfeb0a-1742-4fee-9ad0-3462b52b7fdf" providerId="ADAL" clId="{AD95B7AE-6F46-49A1-B6EF-D7E51E680ABB}" dt="2021-12-07T07:53:30.491" v="3547" actId="27636"/>
        <pc:sldMkLst>
          <pc:docMk/>
          <pc:sldMk cId="0" sldId="285"/>
        </pc:sldMkLst>
        <pc:spChg chg="mod">
          <ac:chgData name="Rohit J Kate" userId="6acfeb0a-1742-4fee-9ad0-3462b52b7fdf" providerId="ADAL" clId="{AD95B7AE-6F46-49A1-B6EF-D7E51E680ABB}" dt="2021-12-07T07:53:14.130" v="3545" actId="6549"/>
          <ac:spMkLst>
            <pc:docMk/>
            <pc:sldMk cId="0" sldId="285"/>
            <ac:spMk id="183298" creationId="{2C20DE56-4EAB-487D-8C27-7F1207EE09DE}"/>
          </ac:spMkLst>
        </pc:spChg>
        <pc:spChg chg="mod">
          <ac:chgData name="Rohit J Kate" userId="6acfeb0a-1742-4fee-9ad0-3462b52b7fdf" providerId="ADAL" clId="{AD95B7AE-6F46-49A1-B6EF-D7E51E680ABB}" dt="2021-12-07T07:53:30.491" v="3547" actId="27636"/>
          <ac:spMkLst>
            <pc:docMk/>
            <pc:sldMk cId="0" sldId="285"/>
            <ac:spMk id="183299" creationId="{B112B205-077A-4DB7-A08F-817F4CB3FC31}"/>
          </ac:spMkLst>
        </pc:spChg>
      </pc:sldChg>
      <pc:sldChg chg="modSp add mod">
        <pc:chgData name="Rohit J Kate" userId="6acfeb0a-1742-4fee-9ad0-3462b52b7fdf" providerId="ADAL" clId="{AD95B7AE-6F46-49A1-B6EF-D7E51E680ABB}" dt="2021-12-07T07:00:03.180" v="2365" actId="20577"/>
        <pc:sldMkLst>
          <pc:docMk/>
          <pc:sldMk cId="0" sldId="289"/>
        </pc:sldMkLst>
        <pc:spChg chg="mod">
          <ac:chgData name="Rohit J Kate" userId="6acfeb0a-1742-4fee-9ad0-3462b52b7fdf" providerId="ADAL" clId="{AD95B7AE-6F46-49A1-B6EF-D7E51E680ABB}" dt="2021-12-07T07:00:03.180" v="2365" actId="20577"/>
          <ac:spMkLst>
            <pc:docMk/>
            <pc:sldMk cId="0" sldId="289"/>
            <ac:spMk id="176131" creationId="{2F723774-20A9-4A6A-BA19-7B96EB0AF122}"/>
          </ac:spMkLst>
        </pc:spChg>
      </pc:sldChg>
      <pc:sldChg chg="add">
        <pc:chgData name="Rohit J Kate" userId="6acfeb0a-1742-4fee-9ad0-3462b52b7fdf" providerId="ADAL" clId="{AD95B7AE-6F46-49A1-B6EF-D7E51E680ABB}" dt="2021-12-07T08:05:14.729" v="3648"/>
        <pc:sldMkLst>
          <pc:docMk/>
          <pc:sldMk cId="0" sldId="296"/>
        </pc:sldMkLst>
      </pc:sldChg>
      <pc:sldChg chg="add">
        <pc:chgData name="Rohit J Kate" userId="6acfeb0a-1742-4fee-9ad0-3462b52b7fdf" providerId="ADAL" clId="{AD95B7AE-6F46-49A1-B6EF-D7E51E680ABB}" dt="2021-12-07T08:05:14.729" v="3648"/>
        <pc:sldMkLst>
          <pc:docMk/>
          <pc:sldMk cId="0" sldId="297"/>
        </pc:sldMkLst>
      </pc:sldChg>
      <pc:sldChg chg="add">
        <pc:chgData name="Rohit J Kate" userId="6acfeb0a-1742-4fee-9ad0-3462b52b7fdf" providerId="ADAL" clId="{AD95B7AE-6F46-49A1-B6EF-D7E51E680ABB}" dt="2021-12-07T08:05:14.729" v="3648"/>
        <pc:sldMkLst>
          <pc:docMk/>
          <pc:sldMk cId="0" sldId="298"/>
        </pc:sldMkLst>
      </pc:sldChg>
      <pc:sldChg chg="add">
        <pc:chgData name="Rohit J Kate" userId="6acfeb0a-1742-4fee-9ad0-3462b52b7fdf" providerId="ADAL" clId="{AD95B7AE-6F46-49A1-B6EF-D7E51E680ABB}" dt="2021-12-07T08:05:14.729" v="3648"/>
        <pc:sldMkLst>
          <pc:docMk/>
          <pc:sldMk cId="0" sldId="299"/>
        </pc:sldMkLst>
      </pc:sldChg>
      <pc:sldChg chg="modSp add mod">
        <pc:chgData name="Rohit J Kate" userId="6acfeb0a-1742-4fee-9ad0-3462b52b7fdf" providerId="ADAL" clId="{AD95B7AE-6F46-49A1-B6EF-D7E51E680ABB}" dt="2021-12-07T08:09:12.594" v="3692" actId="404"/>
        <pc:sldMkLst>
          <pc:docMk/>
          <pc:sldMk cId="0" sldId="301"/>
        </pc:sldMkLst>
        <pc:spChg chg="mod">
          <ac:chgData name="Rohit J Kate" userId="6acfeb0a-1742-4fee-9ad0-3462b52b7fdf" providerId="ADAL" clId="{AD95B7AE-6F46-49A1-B6EF-D7E51E680ABB}" dt="2021-12-07T08:09:12.594" v="3692" actId="404"/>
          <ac:spMkLst>
            <pc:docMk/>
            <pc:sldMk cId="0" sldId="301"/>
            <ac:spMk id="193538" creationId="{C3A3B002-E389-4288-AE4B-8326AE90C987}"/>
          </ac:spMkLst>
        </pc:spChg>
      </pc:sldChg>
      <pc:sldChg chg="modSp add mod">
        <pc:chgData name="Rohit J Kate" userId="6acfeb0a-1742-4fee-9ad0-3462b52b7fdf" providerId="ADAL" clId="{AD95B7AE-6F46-49A1-B6EF-D7E51E680ABB}" dt="2021-12-07T08:36:07.943" v="4657" actId="20577"/>
        <pc:sldMkLst>
          <pc:docMk/>
          <pc:sldMk cId="0" sldId="306"/>
        </pc:sldMkLst>
        <pc:spChg chg="mod">
          <ac:chgData name="Rohit J Kate" userId="6acfeb0a-1742-4fee-9ad0-3462b52b7fdf" providerId="ADAL" clId="{AD95B7AE-6F46-49A1-B6EF-D7E51E680ABB}" dt="2021-12-07T08:35:07.748" v="4527" actId="20577"/>
          <ac:spMkLst>
            <pc:docMk/>
            <pc:sldMk cId="0" sldId="306"/>
            <ac:spMk id="250882" creationId="{5E1C1493-E407-4115-B811-F4DE214E8F1B}"/>
          </ac:spMkLst>
        </pc:spChg>
        <pc:spChg chg="mod">
          <ac:chgData name="Rohit J Kate" userId="6acfeb0a-1742-4fee-9ad0-3462b52b7fdf" providerId="ADAL" clId="{AD95B7AE-6F46-49A1-B6EF-D7E51E680ABB}" dt="2021-12-07T08:36:07.943" v="4657" actId="20577"/>
          <ac:spMkLst>
            <pc:docMk/>
            <pc:sldMk cId="0" sldId="306"/>
            <ac:spMk id="250883" creationId="{AED6936B-9A64-4A41-BDB9-37ACDC7A4069}"/>
          </ac:spMkLst>
        </pc:spChg>
      </pc:sldChg>
      <pc:sldChg chg="delSp mod">
        <pc:chgData name="Rohit J Kate" userId="6acfeb0a-1742-4fee-9ad0-3462b52b7fdf" providerId="ADAL" clId="{AD95B7AE-6F46-49A1-B6EF-D7E51E680ABB}" dt="2021-12-07T07:14:23.504" v="2534" actId="478"/>
        <pc:sldMkLst>
          <pc:docMk/>
          <pc:sldMk cId="0" sldId="377"/>
        </pc:sldMkLst>
        <pc:spChg chg="del">
          <ac:chgData name="Rohit J Kate" userId="6acfeb0a-1742-4fee-9ad0-3462b52b7fdf" providerId="ADAL" clId="{AD95B7AE-6F46-49A1-B6EF-D7E51E680ABB}" dt="2021-12-07T07:14:23.504" v="2534" actId="478"/>
          <ac:spMkLst>
            <pc:docMk/>
            <pc:sldMk cId="0" sldId="377"/>
            <ac:spMk id="8" creationId="{757FBD98-9C86-4C8E-931C-37F0AE1AE590}"/>
          </ac:spMkLst>
        </pc:spChg>
      </pc:sldChg>
      <pc:sldChg chg="modSp add del mod modAnim">
        <pc:chgData name="Rohit J Kate" userId="6acfeb0a-1742-4fee-9ad0-3462b52b7fdf" providerId="ADAL" clId="{AD95B7AE-6F46-49A1-B6EF-D7E51E680ABB}" dt="2021-12-07T05:50:37.087" v="82"/>
        <pc:sldMkLst>
          <pc:docMk/>
          <pc:sldMk cId="1724796036" sldId="411"/>
        </pc:sldMkLst>
        <pc:spChg chg="mod">
          <ac:chgData name="Rohit J Kate" userId="6acfeb0a-1742-4fee-9ad0-3462b52b7fdf" providerId="ADAL" clId="{AD95B7AE-6F46-49A1-B6EF-D7E51E680ABB}" dt="2021-12-07T05:50:25.425" v="80" actId="6549"/>
          <ac:spMkLst>
            <pc:docMk/>
            <pc:sldMk cId="1724796036" sldId="411"/>
            <ac:spMk id="157698" creationId="{5B9D6576-D90A-478B-886D-5B8071C0EED9}"/>
          </ac:spMkLst>
        </pc:spChg>
      </pc:sldChg>
      <pc:sldChg chg="addSp delSp modSp new mod modAnim">
        <pc:chgData name="Rohit J Kate" userId="6acfeb0a-1742-4fee-9ad0-3462b52b7fdf" providerId="ADAL" clId="{AD95B7AE-6F46-49A1-B6EF-D7E51E680ABB}" dt="2021-12-07T05:57:18.217" v="298"/>
        <pc:sldMkLst>
          <pc:docMk/>
          <pc:sldMk cId="1057802570" sldId="412"/>
        </pc:sldMkLst>
        <pc:spChg chg="mod">
          <ac:chgData name="Rohit J Kate" userId="6acfeb0a-1742-4fee-9ad0-3462b52b7fdf" providerId="ADAL" clId="{AD95B7AE-6F46-49A1-B6EF-D7E51E680ABB}" dt="2021-12-07T05:56:47.084" v="291" actId="20577"/>
          <ac:spMkLst>
            <pc:docMk/>
            <pc:sldMk cId="1057802570" sldId="412"/>
            <ac:spMk id="2" creationId="{D6396573-A40B-4466-9E42-8FED6734DD4E}"/>
          </ac:spMkLst>
        </pc:spChg>
        <pc:spChg chg="del">
          <ac:chgData name="Rohit J Kate" userId="6acfeb0a-1742-4fee-9ad0-3462b52b7fdf" providerId="ADAL" clId="{AD95B7AE-6F46-49A1-B6EF-D7E51E680ABB}" dt="2021-12-07T05:57:07.597" v="293" actId="478"/>
          <ac:spMkLst>
            <pc:docMk/>
            <pc:sldMk cId="1057802570" sldId="412"/>
            <ac:spMk id="3" creationId="{EF7AC704-992B-48B7-8317-85829BADC5A7}"/>
          </ac:spMkLst>
        </pc:spChg>
        <pc:spChg chg="add del mod">
          <ac:chgData name="Rohit J Kate" userId="6acfeb0a-1742-4fee-9ad0-3462b52b7fdf" providerId="ADAL" clId="{AD95B7AE-6F46-49A1-B6EF-D7E51E680ABB}" dt="2021-12-07T05:57:18.217" v="297"/>
          <ac:spMkLst>
            <pc:docMk/>
            <pc:sldMk cId="1057802570" sldId="412"/>
            <ac:spMk id="5" creationId="{4D7A50B9-722D-4B6B-9857-FC9A9E7130F4}"/>
          </ac:spMkLst>
        </pc:spChg>
        <pc:spChg chg="mod">
          <ac:chgData name="Rohit J Kate" userId="6acfeb0a-1742-4fee-9ad0-3462b52b7fdf" providerId="ADAL" clId="{AD95B7AE-6F46-49A1-B6EF-D7E51E680ABB}" dt="2021-12-07T05:57:08.242" v="294"/>
          <ac:spMkLst>
            <pc:docMk/>
            <pc:sldMk cId="1057802570" sldId="412"/>
            <ac:spMk id="7" creationId="{FE159D22-FCA4-493A-92BE-F3E995635AB2}"/>
          </ac:spMkLst>
        </pc:spChg>
        <pc:spChg chg="mod">
          <ac:chgData name="Rohit J Kate" userId="6acfeb0a-1742-4fee-9ad0-3462b52b7fdf" providerId="ADAL" clId="{AD95B7AE-6F46-49A1-B6EF-D7E51E680ABB}" dt="2021-12-07T05:57:08.242" v="294"/>
          <ac:spMkLst>
            <pc:docMk/>
            <pc:sldMk cId="1057802570" sldId="412"/>
            <ac:spMk id="8" creationId="{3DEFFDAB-1EC9-4379-8003-FB39CA615746}"/>
          </ac:spMkLst>
        </pc:spChg>
        <pc:spChg chg="mod">
          <ac:chgData name="Rohit J Kate" userId="6acfeb0a-1742-4fee-9ad0-3462b52b7fdf" providerId="ADAL" clId="{AD95B7AE-6F46-49A1-B6EF-D7E51E680ABB}" dt="2021-12-07T05:57:08.242" v="294"/>
          <ac:spMkLst>
            <pc:docMk/>
            <pc:sldMk cId="1057802570" sldId="412"/>
            <ac:spMk id="9" creationId="{8F38D1CA-A2AA-4648-B202-24863749025E}"/>
          </ac:spMkLst>
        </pc:spChg>
        <pc:spChg chg="mod">
          <ac:chgData name="Rohit J Kate" userId="6acfeb0a-1742-4fee-9ad0-3462b52b7fdf" providerId="ADAL" clId="{AD95B7AE-6F46-49A1-B6EF-D7E51E680ABB}" dt="2021-12-07T05:57:08.242" v="294"/>
          <ac:spMkLst>
            <pc:docMk/>
            <pc:sldMk cId="1057802570" sldId="412"/>
            <ac:spMk id="10" creationId="{A06F9C7A-F22B-4DCB-B13E-8534AE8F8822}"/>
          </ac:spMkLst>
        </pc:spChg>
        <pc:spChg chg="mod">
          <ac:chgData name="Rohit J Kate" userId="6acfeb0a-1742-4fee-9ad0-3462b52b7fdf" providerId="ADAL" clId="{AD95B7AE-6F46-49A1-B6EF-D7E51E680ABB}" dt="2021-12-07T05:57:08.242" v="294"/>
          <ac:spMkLst>
            <pc:docMk/>
            <pc:sldMk cId="1057802570" sldId="412"/>
            <ac:spMk id="11" creationId="{FDE796B0-13E4-460A-A4F3-47541AABA124}"/>
          </ac:spMkLst>
        </pc:spChg>
        <pc:spChg chg="add del mod">
          <ac:chgData name="Rohit J Kate" userId="6acfeb0a-1742-4fee-9ad0-3462b52b7fdf" providerId="ADAL" clId="{AD95B7AE-6F46-49A1-B6EF-D7E51E680ABB}" dt="2021-12-07T05:57:18.217" v="297"/>
          <ac:spMkLst>
            <pc:docMk/>
            <pc:sldMk cId="1057802570" sldId="412"/>
            <ac:spMk id="12" creationId="{05700ECC-CDB0-4657-B374-456BF3FCCB10}"/>
          </ac:spMkLst>
        </pc:spChg>
        <pc:spChg chg="add del mod">
          <ac:chgData name="Rohit J Kate" userId="6acfeb0a-1742-4fee-9ad0-3462b52b7fdf" providerId="ADAL" clId="{AD95B7AE-6F46-49A1-B6EF-D7E51E680ABB}" dt="2021-12-07T05:57:18.217" v="297"/>
          <ac:spMkLst>
            <pc:docMk/>
            <pc:sldMk cId="1057802570" sldId="412"/>
            <ac:spMk id="13" creationId="{E86F65B0-0563-4B9F-8908-EEAB3421D03B}"/>
          </ac:spMkLst>
        </pc:spChg>
        <pc:spChg chg="add del mod">
          <ac:chgData name="Rohit J Kate" userId="6acfeb0a-1742-4fee-9ad0-3462b52b7fdf" providerId="ADAL" clId="{AD95B7AE-6F46-49A1-B6EF-D7E51E680ABB}" dt="2021-12-07T05:57:18.217" v="297"/>
          <ac:spMkLst>
            <pc:docMk/>
            <pc:sldMk cId="1057802570" sldId="412"/>
            <ac:spMk id="14" creationId="{7FE18D04-E362-4780-8B96-53A24CA48795}"/>
          </ac:spMkLst>
        </pc:spChg>
        <pc:spChg chg="add del mod">
          <ac:chgData name="Rohit J Kate" userId="6acfeb0a-1742-4fee-9ad0-3462b52b7fdf" providerId="ADAL" clId="{AD95B7AE-6F46-49A1-B6EF-D7E51E680ABB}" dt="2021-12-07T05:57:18.217" v="297"/>
          <ac:spMkLst>
            <pc:docMk/>
            <pc:sldMk cId="1057802570" sldId="412"/>
            <ac:spMk id="15" creationId="{92374B6A-EC1C-47B5-B76F-48490D76AC25}"/>
          </ac:spMkLst>
        </pc:spChg>
        <pc:spChg chg="add del mod">
          <ac:chgData name="Rohit J Kate" userId="6acfeb0a-1742-4fee-9ad0-3462b52b7fdf" providerId="ADAL" clId="{AD95B7AE-6F46-49A1-B6EF-D7E51E680ABB}" dt="2021-12-07T05:57:18.217" v="297"/>
          <ac:spMkLst>
            <pc:docMk/>
            <pc:sldMk cId="1057802570" sldId="412"/>
            <ac:spMk id="16" creationId="{91203722-9188-4B97-9AAF-DDF103351019}"/>
          </ac:spMkLst>
        </pc:spChg>
        <pc:spChg chg="add mod">
          <ac:chgData name="Rohit J Kate" userId="6acfeb0a-1742-4fee-9ad0-3462b52b7fdf" providerId="ADAL" clId="{AD95B7AE-6F46-49A1-B6EF-D7E51E680ABB}" dt="2021-12-07T05:57:18.217" v="298"/>
          <ac:spMkLst>
            <pc:docMk/>
            <pc:sldMk cId="1057802570" sldId="412"/>
            <ac:spMk id="17" creationId="{AE358388-E0B7-460A-B732-2B3F4A08B87D}"/>
          </ac:spMkLst>
        </pc:spChg>
        <pc:spChg chg="mod">
          <ac:chgData name="Rohit J Kate" userId="6acfeb0a-1742-4fee-9ad0-3462b52b7fdf" providerId="ADAL" clId="{AD95B7AE-6F46-49A1-B6EF-D7E51E680ABB}" dt="2021-12-07T05:57:18.217" v="298"/>
          <ac:spMkLst>
            <pc:docMk/>
            <pc:sldMk cId="1057802570" sldId="412"/>
            <ac:spMk id="19" creationId="{FA8DD247-26A1-4808-A5DF-92D6C97A671F}"/>
          </ac:spMkLst>
        </pc:spChg>
        <pc:spChg chg="mod">
          <ac:chgData name="Rohit J Kate" userId="6acfeb0a-1742-4fee-9ad0-3462b52b7fdf" providerId="ADAL" clId="{AD95B7AE-6F46-49A1-B6EF-D7E51E680ABB}" dt="2021-12-07T05:57:18.217" v="298"/>
          <ac:spMkLst>
            <pc:docMk/>
            <pc:sldMk cId="1057802570" sldId="412"/>
            <ac:spMk id="20" creationId="{1AFBE29E-8DE5-4B52-AD22-40FD41C2BBAB}"/>
          </ac:spMkLst>
        </pc:spChg>
        <pc:spChg chg="mod">
          <ac:chgData name="Rohit J Kate" userId="6acfeb0a-1742-4fee-9ad0-3462b52b7fdf" providerId="ADAL" clId="{AD95B7AE-6F46-49A1-B6EF-D7E51E680ABB}" dt="2021-12-07T05:57:18.217" v="298"/>
          <ac:spMkLst>
            <pc:docMk/>
            <pc:sldMk cId="1057802570" sldId="412"/>
            <ac:spMk id="21" creationId="{082A10C8-2A40-46D0-96ED-2D6EB4E80F2A}"/>
          </ac:spMkLst>
        </pc:spChg>
        <pc:spChg chg="mod">
          <ac:chgData name="Rohit J Kate" userId="6acfeb0a-1742-4fee-9ad0-3462b52b7fdf" providerId="ADAL" clId="{AD95B7AE-6F46-49A1-B6EF-D7E51E680ABB}" dt="2021-12-07T05:57:18.217" v="298"/>
          <ac:spMkLst>
            <pc:docMk/>
            <pc:sldMk cId="1057802570" sldId="412"/>
            <ac:spMk id="22" creationId="{B5C8EFDD-2C57-41BD-A583-F00A499DEC6E}"/>
          </ac:spMkLst>
        </pc:spChg>
        <pc:spChg chg="mod">
          <ac:chgData name="Rohit J Kate" userId="6acfeb0a-1742-4fee-9ad0-3462b52b7fdf" providerId="ADAL" clId="{AD95B7AE-6F46-49A1-B6EF-D7E51E680ABB}" dt="2021-12-07T05:57:18.217" v="298"/>
          <ac:spMkLst>
            <pc:docMk/>
            <pc:sldMk cId="1057802570" sldId="412"/>
            <ac:spMk id="23" creationId="{E43EF304-FEDF-4768-A617-38916C6D5B6A}"/>
          </ac:spMkLst>
        </pc:spChg>
        <pc:spChg chg="add mod">
          <ac:chgData name="Rohit J Kate" userId="6acfeb0a-1742-4fee-9ad0-3462b52b7fdf" providerId="ADAL" clId="{AD95B7AE-6F46-49A1-B6EF-D7E51E680ABB}" dt="2021-12-07T05:57:18.217" v="298"/>
          <ac:spMkLst>
            <pc:docMk/>
            <pc:sldMk cId="1057802570" sldId="412"/>
            <ac:spMk id="24" creationId="{8C9365F1-F248-4647-8395-4D01BDE03BE4}"/>
          </ac:spMkLst>
        </pc:spChg>
        <pc:spChg chg="add mod">
          <ac:chgData name="Rohit J Kate" userId="6acfeb0a-1742-4fee-9ad0-3462b52b7fdf" providerId="ADAL" clId="{AD95B7AE-6F46-49A1-B6EF-D7E51E680ABB}" dt="2021-12-07T05:57:18.217" v="298"/>
          <ac:spMkLst>
            <pc:docMk/>
            <pc:sldMk cId="1057802570" sldId="412"/>
            <ac:spMk id="25" creationId="{57D800EC-BEC6-4A58-A614-AFCEEF22A241}"/>
          </ac:spMkLst>
        </pc:spChg>
        <pc:spChg chg="add mod">
          <ac:chgData name="Rohit J Kate" userId="6acfeb0a-1742-4fee-9ad0-3462b52b7fdf" providerId="ADAL" clId="{AD95B7AE-6F46-49A1-B6EF-D7E51E680ABB}" dt="2021-12-07T05:57:18.217" v="298"/>
          <ac:spMkLst>
            <pc:docMk/>
            <pc:sldMk cId="1057802570" sldId="412"/>
            <ac:spMk id="26" creationId="{F9BE7A69-A671-49AD-BB12-A2CE437AC09C}"/>
          </ac:spMkLst>
        </pc:spChg>
        <pc:spChg chg="add mod">
          <ac:chgData name="Rohit J Kate" userId="6acfeb0a-1742-4fee-9ad0-3462b52b7fdf" providerId="ADAL" clId="{AD95B7AE-6F46-49A1-B6EF-D7E51E680ABB}" dt="2021-12-07T05:57:18.217" v="298"/>
          <ac:spMkLst>
            <pc:docMk/>
            <pc:sldMk cId="1057802570" sldId="412"/>
            <ac:spMk id="27" creationId="{978C6EC9-DA5C-47B4-AEF5-AFBFCC54FAD9}"/>
          </ac:spMkLst>
        </pc:spChg>
        <pc:spChg chg="add mod">
          <ac:chgData name="Rohit J Kate" userId="6acfeb0a-1742-4fee-9ad0-3462b52b7fdf" providerId="ADAL" clId="{AD95B7AE-6F46-49A1-B6EF-D7E51E680ABB}" dt="2021-12-07T05:57:18.217" v="298"/>
          <ac:spMkLst>
            <pc:docMk/>
            <pc:sldMk cId="1057802570" sldId="412"/>
            <ac:spMk id="28" creationId="{6EADA08E-538F-4615-BFF2-E34C96562B1E}"/>
          </ac:spMkLst>
        </pc:spChg>
        <pc:grpChg chg="add del mod">
          <ac:chgData name="Rohit J Kate" userId="6acfeb0a-1742-4fee-9ad0-3462b52b7fdf" providerId="ADAL" clId="{AD95B7AE-6F46-49A1-B6EF-D7E51E680ABB}" dt="2021-12-07T05:57:18.217" v="297"/>
          <ac:grpSpMkLst>
            <pc:docMk/>
            <pc:sldMk cId="1057802570" sldId="412"/>
            <ac:grpSpMk id="6" creationId="{923C4EA4-17C0-4E4C-99CD-0ED2DF8D43BB}"/>
          </ac:grpSpMkLst>
        </pc:grpChg>
        <pc:grpChg chg="add mod">
          <ac:chgData name="Rohit J Kate" userId="6acfeb0a-1742-4fee-9ad0-3462b52b7fdf" providerId="ADAL" clId="{AD95B7AE-6F46-49A1-B6EF-D7E51E680ABB}" dt="2021-12-07T05:57:18.217" v="298"/>
          <ac:grpSpMkLst>
            <pc:docMk/>
            <pc:sldMk cId="1057802570" sldId="412"/>
            <ac:grpSpMk id="18" creationId="{0AC9D1FF-7E29-4E7C-AFD6-9868FAECA9B5}"/>
          </ac:grpSpMkLst>
        </pc:grpChg>
      </pc:sldChg>
      <pc:sldChg chg="addSp delSp modSp add">
        <pc:chgData name="Rohit J Kate" userId="6acfeb0a-1742-4fee-9ad0-3462b52b7fdf" providerId="ADAL" clId="{AD95B7AE-6F46-49A1-B6EF-D7E51E680ABB}" dt="2021-12-07T05:57:37.932" v="302" actId="478"/>
        <pc:sldMkLst>
          <pc:docMk/>
          <pc:sldMk cId="138776966" sldId="413"/>
        </pc:sldMkLst>
        <pc:spChg chg="del">
          <ac:chgData name="Rohit J Kate" userId="6acfeb0a-1742-4fee-9ad0-3462b52b7fdf" providerId="ADAL" clId="{AD95B7AE-6F46-49A1-B6EF-D7E51E680ABB}" dt="2021-12-07T05:57:37.932" v="302" actId="478"/>
          <ac:spMkLst>
            <pc:docMk/>
            <pc:sldMk cId="138776966" sldId="413"/>
            <ac:spMk id="3" creationId="{EF7AC704-992B-48B7-8317-85829BADC5A7}"/>
          </ac:spMkLst>
        </pc:spChg>
        <pc:spChg chg="add del mod">
          <ac:chgData name="Rohit J Kate" userId="6acfeb0a-1742-4fee-9ad0-3462b52b7fdf" providerId="ADAL" clId="{AD95B7AE-6F46-49A1-B6EF-D7E51E680ABB}" dt="2021-12-07T05:57:35.477" v="300"/>
          <ac:spMkLst>
            <pc:docMk/>
            <pc:sldMk cId="138776966" sldId="413"/>
            <ac:spMk id="5" creationId="{6B34D7CB-787F-4C35-B927-CFDDC246D529}"/>
          </ac:spMkLst>
        </pc:spChg>
        <pc:spChg chg="mod">
          <ac:chgData name="Rohit J Kate" userId="6acfeb0a-1742-4fee-9ad0-3462b52b7fdf" providerId="ADAL" clId="{AD95B7AE-6F46-49A1-B6EF-D7E51E680ABB}" dt="2021-12-07T05:57:31.541" v="299"/>
          <ac:spMkLst>
            <pc:docMk/>
            <pc:sldMk cId="138776966" sldId="413"/>
            <ac:spMk id="7" creationId="{AB072997-2A1F-4F57-8C8D-4304C76E0087}"/>
          </ac:spMkLst>
        </pc:spChg>
        <pc:spChg chg="mod">
          <ac:chgData name="Rohit J Kate" userId="6acfeb0a-1742-4fee-9ad0-3462b52b7fdf" providerId="ADAL" clId="{AD95B7AE-6F46-49A1-B6EF-D7E51E680ABB}" dt="2021-12-07T05:57:31.541" v="299"/>
          <ac:spMkLst>
            <pc:docMk/>
            <pc:sldMk cId="138776966" sldId="413"/>
            <ac:spMk id="8" creationId="{29B23D19-4C7C-44F8-89A5-7631DFC33D38}"/>
          </ac:spMkLst>
        </pc:spChg>
        <pc:spChg chg="mod">
          <ac:chgData name="Rohit J Kate" userId="6acfeb0a-1742-4fee-9ad0-3462b52b7fdf" providerId="ADAL" clId="{AD95B7AE-6F46-49A1-B6EF-D7E51E680ABB}" dt="2021-12-07T05:57:31.541" v="299"/>
          <ac:spMkLst>
            <pc:docMk/>
            <pc:sldMk cId="138776966" sldId="413"/>
            <ac:spMk id="9" creationId="{FB3FDCAE-AA07-4A18-AE45-1C68FFE4678C}"/>
          </ac:spMkLst>
        </pc:spChg>
        <pc:spChg chg="mod">
          <ac:chgData name="Rohit J Kate" userId="6acfeb0a-1742-4fee-9ad0-3462b52b7fdf" providerId="ADAL" clId="{AD95B7AE-6F46-49A1-B6EF-D7E51E680ABB}" dt="2021-12-07T05:57:31.541" v="299"/>
          <ac:spMkLst>
            <pc:docMk/>
            <pc:sldMk cId="138776966" sldId="413"/>
            <ac:spMk id="10" creationId="{80C1BB18-7B5B-4FDF-B13D-644CE152022A}"/>
          </ac:spMkLst>
        </pc:spChg>
        <pc:spChg chg="mod">
          <ac:chgData name="Rohit J Kate" userId="6acfeb0a-1742-4fee-9ad0-3462b52b7fdf" providerId="ADAL" clId="{AD95B7AE-6F46-49A1-B6EF-D7E51E680ABB}" dt="2021-12-07T05:57:31.541" v="299"/>
          <ac:spMkLst>
            <pc:docMk/>
            <pc:sldMk cId="138776966" sldId="413"/>
            <ac:spMk id="11" creationId="{105836B6-AAEF-4790-B475-88D81779EC48}"/>
          </ac:spMkLst>
        </pc:spChg>
        <pc:spChg chg="add del mod">
          <ac:chgData name="Rohit J Kate" userId="6acfeb0a-1742-4fee-9ad0-3462b52b7fdf" providerId="ADAL" clId="{AD95B7AE-6F46-49A1-B6EF-D7E51E680ABB}" dt="2021-12-07T05:57:35.477" v="300"/>
          <ac:spMkLst>
            <pc:docMk/>
            <pc:sldMk cId="138776966" sldId="413"/>
            <ac:spMk id="12" creationId="{E19B4822-A243-4D65-9ADC-962D34B79B47}"/>
          </ac:spMkLst>
        </pc:spChg>
        <pc:spChg chg="add del mod">
          <ac:chgData name="Rohit J Kate" userId="6acfeb0a-1742-4fee-9ad0-3462b52b7fdf" providerId="ADAL" clId="{AD95B7AE-6F46-49A1-B6EF-D7E51E680ABB}" dt="2021-12-07T05:57:35.477" v="300"/>
          <ac:spMkLst>
            <pc:docMk/>
            <pc:sldMk cId="138776966" sldId="413"/>
            <ac:spMk id="13" creationId="{42C3F2C2-BB6C-4F0E-B972-B1CA6A53DB95}"/>
          </ac:spMkLst>
        </pc:spChg>
        <pc:spChg chg="add del mod">
          <ac:chgData name="Rohit J Kate" userId="6acfeb0a-1742-4fee-9ad0-3462b52b7fdf" providerId="ADAL" clId="{AD95B7AE-6F46-49A1-B6EF-D7E51E680ABB}" dt="2021-12-07T05:57:35.477" v="300"/>
          <ac:spMkLst>
            <pc:docMk/>
            <pc:sldMk cId="138776966" sldId="413"/>
            <ac:spMk id="14" creationId="{DF933549-2536-449A-8437-7613BD97847C}"/>
          </ac:spMkLst>
        </pc:spChg>
        <pc:spChg chg="add del mod">
          <ac:chgData name="Rohit J Kate" userId="6acfeb0a-1742-4fee-9ad0-3462b52b7fdf" providerId="ADAL" clId="{AD95B7AE-6F46-49A1-B6EF-D7E51E680ABB}" dt="2021-12-07T05:57:35.477" v="300"/>
          <ac:spMkLst>
            <pc:docMk/>
            <pc:sldMk cId="138776966" sldId="413"/>
            <ac:spMk id="15" creationId="{4394DEA4-A7B7-4A16-83B8-9E7FFB03A945}"/>
          </ac:spMkLst>
        </pc:spChg>
        <pc:spChg chg="add del mod">
          <ac:chgData name="Rohit J Kate" userId="6acfeb0a-1742-4fee-9ad0-3462b52b7fdf" providerId="ADAL" clId="{AD95B7AE-6F46-49A1-B6EF-D7E51E680ABB}" dt="2021-12-07T05:57:35.477" v="300"/>
          <ac:spMkLst>
            <pc:docMk/>
            <pc:sldMk cId="138776966" sldId="413"/>
            <ac:spMk id="16" creationId="{AFFC3192-C201-4573-9F8F-85F45BFA06BF}"/>
          </ac:spMkLst>
        </pc:spChg>
        <pc:spChg chg="add mod">
          <ac:chgData name="Rohit J Kate" userId="6acfeb0a-1742-4fee-9ad0-3462b52b7fdf" providerId="ADAL" clId="{AD95B7AE-6F46-49A1-B6EF-D7E51E680ABB}" dt="2021-12-07T05:57:35.493" v="301"/>
          <ac:spMkLst>
            <pc:docMk/>
            <pc:sldMk cId="138776966" sldId="413"/>
            <ac:spMk id="17" creationId="{6139A89F-C4FD-4C91-86CD-0FA4AC3E80ED}"/>
          </ac:spMkLst>
        </pc:spChg>
        <pc:spChg chg="mod">
          <ac:chgData name="Rohit J Kate" userId="6acfeb0a-1742-4fee-9ad0-3462b52b7fdf" providerId="ADAL" clId="{AD95B7AE-6F46-49A1-B6EF-D7E51E680ABB}" dt="2021-12-07T05:57:35.493" v="301"/>
          <ac:spMkLst>
            <pc:docMk/>
            <pc:sldMk cId="138776966" sldId="413"/>
            <ac:spMk id="19" creationId="{149447A8-A2ED-4446-8026-7401C4CE4482}"/>
          </ac:spMkLst>
        </pc:spChg>
        <pc:spChg chg="mod">
          <ac:chgData name="Rohit J Kate" userId="6acfeb0a-1742-4fee-9ad0-3462b52b7fdf" providerId="ADAL" clId="{AD95B7AE-6F46-49A1-B6EF-D7E51E680ABB}" dt="2021-12-07T05:57:35.493" v="301"/>
          <ac:spMkLst>
            <pc:docMk/>
            <pc:sldMk cId="138776966" sldId="413"/>
            <ac:spMk id="20" creationId="{C091D8C1-22CB-4142-AF6A-B0E4FC1CDBCC}"/>
          </ac:spMkLst>
        </pc:spChg>
        <pc:spChg chg="mod">
          <ac:chgData name="Rohit J Kate" userId="6acfeb0a-1742-4fee-9ad0-3462b52b7fdf" providerId="ADAL" clId="{AD95B7AE-6F46-49A1-B6EF-D7E51E680ABB}" dt="2021-12-07T05:57:35.493" v="301"/>
          <ac:spMkLst>
            <pc:docMk/>
            <pc:sldMk cId="138776966" sldId="413"/>
            <ac:spMk id="21" creationId="{57655A9F-3EB2-4F66-ABE4-84F26A5735A3}"/>
          </ac:spMkLst>
        </pc:spChg>
        <pc:spChg chg="mod">
          <ac:chgData name="Rohit J Kate" userId="6acfeb0a-1742-4fee-9ad0-3462b52b7fdf" providerId="ADAL" clId="{AD95B7AE-6F46-49A1-B6EF-D7E51E680ABB}" dt="2021-12-07T05:57:35.493" v="301"/>
          <ac:spMkLst>
            <pc:docMk/>
            <pc:sldMk cId="138776966" sldId="413"/>
            <ac:spMk id="22" creationId="{B17BB098-A0A7-494E-87A6-0B8EE06A8DBC}"/>
          </ac:spMkLst>
        </pc:spChg>
        <pc:spChg chg="mod">
          <ac:chgData name="Rohit J Kate" userId="6acfeb0a-1742-4fee-9ad0-3462b52b7fdf" providerId="ADAL" clId="{AD95B7AE-6F46-49A1-B6EF-D7E51E680ABB}" dt="2021-12-07T05:57:35.493" v="301"/>
          <ac:spMkLst>
            <pc:docMk/>
            <pc:sldMk cId="138776966" sldId="413"/>
            <ac:spMk id="23" creationId="{11F63C49-B939-4D6E-8DED-833465F09874}"/>
          </ac:spMkLst>
        </pc:spChg>
        <pc:spChg chg="add mod">
          <ac:chgData name="Rohit J Kate" userId="6acfeb0a-1742-4fee-9ad0-3462b52b7fdf" providerId="ADAL" clId="{AD95B7AE-6F46-49A1-B6EF-D7E51E680ABB}" dt="2021-12-07T05:57:35.493" v="301"/>
          <ac:spMkLst>
            <pc:docMk/>
            <pc:sldMk cId="138776966" sldId="413"/>
            <ac:spMk id="24" creationId="{4B7506C6-253C-4598-95AA-AE2AEF967E84}"/>
          </ac:spMkLst>
        </pc:spChg>
        <pc:spChg chg="add mod">
          <ac:chgData name="Rohit J Kate" userId="6acfeb0a-1742-4fee-9ad0-3462b52b7fdf" providerId="ADAL" clId="{AD95B7AE-6F46-49A1-B6EF-D7E51E680ABB}" dt="2021-12-07T05:57:35.493" v="301"/>
          <ac:spMkLst>
            <pc:docMk/>
            <pc:sldMk cId="138776966" sldId="413"/>
            <ac:spMk id="25" creationId="{8B8D5B43-10D6-44C5-9085-DCF84D0D8926}"/>
          </ac:spMkLst>
        </pc:spChg>
        <pc:spChg chg="add mod">
          <ac:chgData name="Rohit J Kate" userId="6acfeb0a-1742-4fee-9ad0-3462b52b7fdf" providerId="ADAL" clId="{AD95B7AE-6F46-49A1-B6EF-D7E51E680ABB}" dt="2021-12-07T05:57:35.493" v="301"/>
          <ac:spMkLst>
            <pc:docMk/>
            <pc:sldMk cId="138776966" sldId="413"/>
            <ac:spMk id="26" creationId="{28D9F29D-0877-4D12-8E19-D8023C18D57C}"/>
          </ac:spMkLst>
        </pc:spChg>
        <pc:spChg chg="add mod">
          <ac:chgData name="Rohit J Kate" userId="6acfeb0a-1742-4fee-9ad0-3462b52b7fdf" providerId="ADAL" clId="{AD95B7AE-6F46-49A1-B6EF-D7E51E680ABB}" dt="2021-12-07T05:57:35.493" v="301"/>
          <ac:spMkLst>
            <pc:docMk/>
            <pc:sldMk cId="138776966" sldId="413"/>
            <ac:spMk id="27" creationId="{DE6F20E4-40CA-489D-BE52-DC8EF45DD610}"/>
          </ac:spMkLst>
        </pc:spChg>
        <pc:spChg chg="add mod">
          <ac:chgData name="Rohit J Kate" userId="6acfeb0a-1742-4fee-9ad0-3462b52b7fdf" providerId="ADAL" clId="{AD95B7AE-6F46-49A1-B6EF-D7E51E680ABB}" dt="2021-12-07T05:57:35.493" v="301"/>
          <ac:spMkLst>
            <pc:docMk/>
            <pc:sldMk cId="138776966" sldId="413"/>
            <ac:spMk id="28" creationId="{1340B191-692A-472C-8AC3-08B73B8CF7E1}"/>
          </ac:spMkLst>
        </pc:spChg>
        <pc:grpChg chg="add del mod">
          <ac:chgData name="Rohit J Kate" userId="6acfeb0a-1742-4fee-9ad0-3462b52b7fdf" providerId="ADAL" clId="{AD95B7AE-6F46-49A1-B6EF-D7E51E680ABB}" dt="2021-12-07T05:57:35.477" v="300"/>
          <ac:grpSpMkLst>
            <pc:docMk/>
            <pc:sldMk cId="138776966" sldId="413"/>
            <ac:grpSpMk id="6" creationId="{289E7EE3-54E4-47C3-98E0-AD9669582DBE}"/>
          </ac:grpSpMkLst>
        </pc:grpChg>
        <pc:grpChg chg="add mod">
          <ac:chgData name="Rohit J Kate" userId="6acfeb0a-1742-4fee-9ad0-3462b52b7fdf" providerId="ADAL" clId="{AD95B7AE-6F46-49A1-B6EF-D7E51E680ABB}" dt="2021-12-07T05:57:35.493" v="301"/>
          <ac:grpSpMkLst>
            <pc:docMk/>
            <pc:sldMk cId="138776966" sldId="413"/>
            <ac:grpSpMk id="18" creationId="{C914E742-9968-40A2-A694-EC159D8AF780}"/>
          </ac:grpSpMkLst>
        </pc:grpChg>
      </pc:sldChg>
      <pc:sldChg chg="modSp new mod">
        <pc:chgData name="Rohit J Kate" userId="6acfeb0a-1742-4fee-9ad0-3462b52b7fdf" providerId="ADAL" clId="{AD95B7AE-6F46-49A1-B6EF-D7E51E680ABB}" dt="2021-12-07T06:40:38.665" v="1531" actId="313"/>
        <pc:sldMkLst>
          <pc:docMk/>
          <pc:sldMk cId="4179869294" sldId="414"/>
        </pc:sldMkLst>
        <pc:spChg chg="mod">
          <ac:chgData name="Rohit J Kate" userId="6acfeb0a-1742-4fee-9ad0-3462b52b7fdf" providerId="ADAL" clId="{AD95B7AE-6F46-49A1-B6EF-D7E51E680ABB}" dt="2021-12-07T06:23:36.499" v="678" actId="20577"/>
          <ac:spMkLst>
            <pc:docMk/>
            <pc:sldMk cId="4179869294" sldId="414"/>
            <ac:spMk id="2" creationId="{0019A90E-5353-42F5-834A-6768B69FD150}"/>
          </ac:spMkLst>
        </pc:spChg>
        <pc:spChg chg="mod">
          <ac:chgData name="Rohit J Kate" userId="6acfeb0a-1742-4fee-9ad0-3462b52b7fdf" providerId="ADAL" clId="{AD95B7AE-6F46-49A1-B6EF-D7E51E680ABB}" dt="2021-12-07T06:40:38.665" v="1531" actId="313"/>
          <ac:spMkLst>
            <pc:docMk/>
            <pc:sldMk cId="4179869294" sldId="414"/>
            <ac:spMk id="3" creationId="{701C024D-A33A-4BC8-AE4A-FCA6A936F5A9}"/>
          </ac:spMkLst>
        </pc:spChg>
      </pc:sldChg>
      <pc:sldChg chg="modSp new mod">
        <pc:chgData name="Rohit J Kate" userId="6acfeb0a-1742-4fee-9ad0-3462b52b7fdf" providerId="ADAL" clId="{AD95B7AE-6F46-49A1-B6EF-D7E51E680ABB}" dt="2021-12-07T06:44:19.203" v="1863" actId="20577"/>
        <pc:sldMkLst>
          <pc:docMk/>
          <pc:sldMk cId="40114391" sldId="415"/>
        </pc:sldMkLst>
        <pc:spChg chg="mod">
          <ac:chgData name="Rohit J Kate" userId="6acfeb0a-1742-4fee-9ad0-3462b52b7fdf" providerId="ADAL" clId="{AD95B7AE-6F46-49A1-B6EF-D7E51E680ABB}" dt="2021-12-07T06:38:56.575" v="1433" actId="20577"/>
          <ac:spMkLst>
            <pc:docMk/>
            <pc:sldMk cId="40114391" sldId="415"/>
            <ac:spMk id="2" creationId="{C800B106-F465-4A40-885F-85493348531F}"/>
          </ac:spMkLst>
        </pc:spChg>
        <pc:spChg chg="mod">
          <ac:chgData name="Rohit J Kate" userId="6acfeb0a-1742-4fee-9ad0-3462b52b7fdf" providerId="ADAL" clId="{AD95B7AE-6F46-49A1-B6EF-D7E51E680ABB}" dt="2021-12-07T06:44:19.203" v="1863" actId="20577"/>
          <ac:spMkLst>
            <pc:docMk/>
            <pc:sldMk cId="40114391" sldId="415"/>
            <ac:spMk id="3" creationId="{7459891C-6F4D-4B9A-B7D8-FAB82415B96D}"/>
          </ac:spMkLst>
        </pc:spChg>
      </pc:sldChg>
      <pc:sldChg chg="delSp modSp new del mod">
        <pc:chgData name="Rohit J Kate" userId="6acfeb0a-1742-4fee-9ad0-3462b52b7fdf" providerId="ADAL" clId="{AD95B7AE-6F46-49A1-B6EF-D7E51E680ABB}" dt="2021-12-07T07:01:56.286" v="2418" actId="2696"/>
        <pc:sldMkLst>
          <pc:docMk/>
          <pc:sldMk cId="4206526631" sldId="416"/>
        </pc:sldMkLst>
        <pc:spChg chg="mod">
          <ac:chgData name="Rohit J Kate" userId="6acfeb0a-1742-4fee-9ad0-3462b52b7fdf" providerId="ADAL" clId="{AD95B7AE-6F46-49A1-B6EF-D7E51E680ABB}" dt="2021-12-07T06:45:02.646" v="1909" actId="20577"/>
          <ac:spMkLst>
            <pc:docMk/>
            <pc:sldMk cId="4206526631" sldId="416"/>
            <ac:spMk id="2" creationId="{D313E7DB-72A3-4256-8956-D71C01B5AFE5}"/>
          </ac:spMkLst>
        </pc:spChg>
        <pc:spChg chg="del">
          <ac:chgData name="Rohit J Kate" userId="6acfeb0a-1742-4fee-9ad0-3462b52b7fdf" providerId="ADAL" clId="{AD95B7AE-6F46-49A1-B6EF-D7E51E680ABB}" dt="2021-12-07T06:48:25.629" v="1910" actId="478"/>
          <ac:spMkLst>
            <pc:docMk/>
            <pc:sldMk cId="4206526631" sldId="416"/>
            <ac:spMk id="3" creationId="{A7FE0A98-9E04-433A-933B-0541041B7CF5}"/>
          </ac:spMkLst>
        </pc:spChg>
      </pc:sldChg>
      <pc:sldChg chg="addSp delSp modSp add mod modAnim">
        <pc:chgData name="Rohit J Kate" userId="6acfeb0a-1742-4fee-9ad0-3462b52b7fdf" providerId="ADAL" clId="{AD95B7AE-6F46-49A1-B6EF-D7E51E680ABB}" dt="2021-12-07T07:20:33.472" v="2712" actId="20577"/>
        <pc:sldMkLst>
          <pc:docMk/>
          <pc:sldMk cId="0" sldId="861"/>
        </pc:sldMkLst>
        <pc:spChg chg="add del mod">
          <ac:chgData name="Rohit J Kate" userId="6acfeb0a-1742-4fee-9ad0-3462b52b7fdf" providerId="ADAL" clId="{AD95B7AE-6F46-49A1-B6EF-D7E51E680ABB}" dt="2021-12-07T06:49:51.866" v="1968"/>
          <ac:spMkLst>
            <pc:docMk/>
            <pc:sldMk cId="0" sldId="861"/>
            <ac:spMk id="17" creationId="{32257989-AAE9-480F-AD94-3C78529B7344}"/>
          </ac:spMkLst>
        </pc:spChg>
        <pc:spChg chg="mod">
          <ac:chgData name="Rohit J Kate" userId="6acfeb0a-1742-4fee-9ad0-3462b52b7fdf" providerId="ADAL" clId="{AD95B7AE-6F46-49A1-B6EF-D7E51E680ABB}" dt="2021-12-07T06:49:42.302" v="1965"/>
          <ac:spMkLst>
            <pc:docMk/>
            <pc:sldMk cId="0" sldId="861"/>
            <ac:spMk id="19" creationId="{742F697C-47DA-4044-A08C-5773ACAA078E}"/>
          </ac:spMkLst>
        </pc:spChg>
        <pc:spChg chg="mod">
          <ac:chgData name="Rohit J Kate" userId="6acfeb0a-1742-4fee-9ad0-3462b52b7fdf" providerId="ADAL" clId="{AD95B7AE-6F46-49A1-B6EF-D7E51E680ABB}" dt="2021-12-07T06:49:42.302" v="1965"/>
          <ac:spMkLst>
            <pc:docMk/>
            <pc:sldMk cId="0" sldId="861"/>
            <ac:spMk id="20" creationId="{1227E75F-33FA-4108-B70A-575017B85601}"/>
          </ac:spMkLst>
        </pc:spChg>
        <pc:spChg chg="mod">
          <ac:chgData name="Rohit J Kate" userId="6acfeb0a-1742-4fee-9ad0-3462b52b7fdf" providerId="ADAL" clId="{AD95B7AE-6F46-49A1-B6EF-D7E51E680ABB}" dt="2021-12-07T06:49:42.302" v="1965"/>
          <ac:spMkLst>
            <pc:docMk/>
            <pc:sldMk cId="0" sldId="861"/>
            <ac:spMk id="21" creationId="{3AFAC120-8554-4B94-985B-7CAF497DAD71}"/>
          </ac:spMkLst>
        </pc:spChg>
        <pc:spChg chg="mod">
          <ac:chgData name="Rohit J Kate" userId="6acfeb0a-1742-4fee-9ad0-3462b52b7fdf" providerId="ADAL" clId="{AD95B7AE-6F46-49A1-B6EF-D7E51E680ABB}" dt="2021-12-07T06:49:42.302" v="1965"/>
          <ac:spMkLst>
            <pc:docMk/>
            <pc:sldMk cId="0" sldId="861"/>
            <ac:spMk id="22" creationId="{EED30B56-21B7-4D86-B5AD-3E9FCF8DC661}"/>
          </ac:spMkLst>
        </pc:spChg>
        <pc:spChg chg="mod">
          <ac:chgData name="Rohit J Kate" userId="6acfeb0a-1742-4fee-9ad0-3462b52b7fdf" providerId="ADAL" clId="{AD95B7AE-6F46-49A1-B6EF-D7E51E680ABB}" dt="2021-12-07T06:49:42.302" v="1965"/>
          <ac:spMkLst>
            <pc:docMk/>
            <pc:sldMk cId="0" sldId="861"/>
            <ac:spMk id="23" creationId="{93C53952-A450-41A6-9F72-D6678F592440}"/>
          </ac:spMkLst>
        </pc:spChg>
        <pc:spChg chg="mod">
          <ac:chgData name="Rohit J Kate" userId="6acfeb0a-1742-4fee-9ad0-3462b52b7fdf" providerId="ADAL" clId="{AD95B7AE-6F46-49A1-B6EF-D7E51E680ABB}" dt="2021-12-07T06:49:42.302" v="1965"/>
          <ac:spMkLst>
            <pc:docMk/>
            <pc:sldMk cId="0" sldId="861"/>
            <ac:spMk id="24" creationId="{C9AFD39C-AC51-443E-A7FA-51D4DE04A12E}"/>
          </ac:spMkLst>
        </pc:spChg>
        <pc:spChg chg="mod">
          <ac:chgData name="Rohit J Kate" userId="6acfeb0a-1742-4fee-9ad0-3462b52b7fdf" providerId="ADAL" clId="{AD95B7AE-6F46-49A1-B6EF-D7E51E680ABB}" dt="2021-12-07T06:49:42.302" v="1965"/>
          <ac:spMkLst>
            <pc:docMk/>
            <pc:sldMk cId="0" sldId="861"/>
            <ac:spMk id="25" creationId="{AC6A9ABC-EC20-45D0-9810-81C8B91D08CE}"/>
          </ac:spMkLst>
        </pc:spChg>
        <pc:spChg chg="add mod">
          <ac:chgData name="Rohit J Kate" userId="6acfeb0a-1742-4fee-9ad0-3462b52b7fdf" providerId="ADAL" clId="{AD95B7AE-6F46-49A1-B6EF-D7E51E680ABB}" dt="2021-12-07T06:53:26.426" v="2076" actId="571"/>
          <ac:spMkLst>
            <pc:docMk/>
            <pc:sldMk cId="0" sldId="861"/>
            <ac:spMk id="29" creationId="{CE205838-918D-4BC9-8D59-90865B9800C5}"/>
          </ac:spMkLst>
        </pc:spChg>
        <pc:spChg chg="mod">
          <ac:chgData name="Rohit J Kate" userId="6acfeb0a-1742-4fee-9ad0-3462b52b7fdf" providerId="ADAL" clId="{AD95B7AE-6F46-49A1-B6EF-D7E51E680ABB}" dt="2021-12-07T06:52:46.241" v="2069" actId="20577"/>
          <ac:spMkLst>
            <pc:docMk/>
            <pc:sldMk cId="0" sldId="861"/>
            <ac:spMk id="32" creationId="{CAE76DE5-7582-4C81-8B95-DAD633A9FEEC}"/>
          </ac:spMkLst>
        </pc:spChg>
        <pc:spChg chg="mod">
          <ac:chgData name="Rohit J Kate" userId="6acfeb0a-1742-4fee-9ad0-3462b52b7fdf" providerId="ADAL" clId="{AD95B7AE-6F46-49A1-B6EF-D7E51E680ABB}" dt="2021-12-07T06:55:26.542" v="2088" actId="1076"/>
          <ac:spMkLst>
            <pc:docMk/>
            <pc:sldMk cId="0" sldId="861"/>
            <ac:spMk id="33" creationId="{7373FE02-A452-44AA-915A-83DA43CC8000}"/>
          </ac:spMkLst>
        </pc:spChg>
        <pc:spChg chg="mod">
          <ac:chgData name="Rohit J Kate" userId="6acfeb0a-1742-4fee-9ad0-3462b52b7fdf" providerId="ADAL" clId="{AD95B7AE-6F46-49A1-B6EF-D7E51E680ABB}" dt="2021-12-07T06:55:30.031" v="2089" actId="14100"/>
          <ac:spMkLst>
            <pc:docMk/>
            <pc:sldMk cId="0" sldId="861"/>
            <ac:spMk id="35" creationId="{E0E2BCEA-0A07-4E8D-BF07-DB8C7CB08E20}"/>
          </ac:spMkLst>
        </pc:spChg>
        <pc:spChg chg="mod">
          <ac:chgData name="Rohit J Kate" userId="6acfeb0a-1742-4fee-9ad0-3462b52b7fdf" providerId="ADAL" clId="{AD95B7AE-6F46-49A1-B6EF-D7E51E680ABB}" dt="2021-12-07T06:51:00.114" v="2008" actId="1076"/>
          <ac:spMkLst>
            <pc:docMk/>
            <pc:sldMk cId="0" sldId="861"/>
            <ac:spMk id="36" creationId="{EA0133BF-9F46-4FE1-A1C3-9214441F8D11}"/>
          </ac:spMkLst>
        </pc:spChg>
        <pc:spChg chg="mod">
          <ac:chgData name="Rohit J Kate" userId="6acfeb0a-1742-4fee-9ad0-3462b52b7fdf" providerId="ADAL" clId="{AD95B7AE-6F46-49A1-B6EF-D7E51E680ABB}" dt="2021-12-07T06:55:35.911" v="2090" actId="1037"/>
          <ac:spMkLst>
            <pc:docMk/>
            <pc:sldMk cId="0" sldId="861"/>
            <ac:spMk id="37" creationId="{B7E7A359-5135-49DB-A2E5-79E5961894D8}"/>
          </ac:spMkLst>
        </pc:spChg>
        <pc:spChg chg="del mod">
          <ac:chgData name="Rohit J Kate" userId="6acfeb0a-1742-4fee-9ad0-3462b52b7fdf" providerId="ADAL" clId="{AD95B7AE-6F46-49A1-B6EF-D7E51E680ABB}" dt="2021-12-07T06:50:06.694" v="1976"/>
          <ac:spMkLst>
            <pc:docMk/>
            <pc:sldMk cId="0" sldId="861"/>
            <ac:spMk id="39" creationId="{23720674-C11E-4039-8B3C-9E555A2F7704}"/>
          </ac:spMkLst>
        </pc:spChg>
        <pc:spChg chg="add del mod">
          <ac:chgData name="Rohit J Kate" userId="6acfeb0a-1742-4fee-9ad0-3462b52b7fdf" providerId="ADAL" clId="{AD95B7AE-6F46-49A1-B6EF-D7E51E680ABB}" dt="2021-12-07T06:51:28.535" v="2032" actId="478"/>
          <ac:spMkLst>
            <pc:docMk/>
            <pc:sldMk cId="0" sldId="861"/>
            <ac:spMk id="40" creationId="{D84D3371-47F3-4BAB-856D-8FD503E00A24}"/>
          </ac:spMkLst>
        </pc:spChg>
        <pc:spChg chg="del">
          <ac:chgData name="Rohit J Kate" userId="6acfeb0a-1742-4fee-9ad0-3462b52b7fdf" providerId="ADAL" clId="{AD95B7AE-6F46-49A1-B6EF-D7E51E680ABB}" dt="2021-12-07T06:52:04.003" v="2055" actId="478"/>
          <ac:spMkLst>
            <pc:docMk/>
            <pc:sldMk cId="0" sldId="861"/>
            <ac:spMk id="41" creationId="{C50635C2-B469-4AD9-BE8A-A52A4DF3362C}"/>
          </ac:spMkLst>
        </pc:spChg>
        <pc:spChg chg="mod">
          <ac:chgData name="Rohit J Kate" userId="6acfeb0a-1742-4fee-9ad0-3462b52b7fdf" providerId="ADAL" clId="{AD95B7AE-6F46-49A1-B6EF-D7E51E680ABB}" dt="2021-12-07T07:20:20.863" v="2708" actId="1076"/>
          <ac:spMkLst>
            <pc:docMk/>
            <pc:sldMk cId="0" sldId="861"/>
            <ac:spMk id="42" creationId="{93EBDDCA-7722-49B5-A83C-93FF966F2952}"/>
          </ac:spMkLst>
        </pc:spChg>
        <pc:spChg chg="mod">
          <ac:chgData name="Rohit J Kate" userId="6acfeb0a-1742-4fee-9ad0-3462b52b7fdf" providerId="ADAL" clId="{AD95B7AE-6F46-49A1-B6EF-D7E51E680ABB}" dt="2021-12-07T06:52:33.330" v="2062" actId="1076"/>
          <ac:spMkLst>
            <pc:docMk/>
            <pc:sldMk cId="0" sldId="861"/>
            <ac:spMk id="43" creationId="{2D993FED-D819-4709-8FCA-7F01BF68E1BD}"/>
          </ac:spMkLst>
        </pc:spChg>
        <pc:spChg chg="mod">
          <ac:chgData name="Rohit J Kate" userId="6acfeb0a-1742-4fee-9ad0-3462b52b7fdf" providerId="ADAL" clId="{AD95B7AE-6F46-49A1-B6EF-D7E51E680ABB}" dt="2021-12-07T07:20:33.472" v="2712" actId="20577"/>
          <ac:spMkLst>
            <pc:docMk/>
            <pc:sldMk cId="0" sldId="861"/>
            <ac:spMk id="44" creationId="{2922907F-E5F1-4A94-91A0-042073462D2B}"/>
          </ac:spMkLst>
        </pc:spChg>
        <pc:spChg chg="mod">
          <ac:chgData name="Rohit J Kate" userId="6acfeb0a-1742-4fee-9ad0-3462b52b7fdf" providerId="ADAL" clId="{AD95B7AE-6F46-49A1-B6EF-D7E51E680ABB}" dt="2021-12-07T06:48:38.603" v="1913"/>
          <ac:spMkLst>
            <pc:docMk/>
            <pc:sldMk cId="0" sldId="861"/>
            <ac:spMk id="110594" creationId="{3F5EC59C-A9FE-4570-9B17-9FA18E12BE17}"/>
          </ac:spMkLst>
        </pc:spChg>
        <pc:grpChg chg="add del mod">
          <ac:chgData name="Rohit J Kate" userId="6acfeb0a-1742-4fee-9ad0-3462b52b7fdf" providerId="ADAL" clId="{AD95B7AE-6F46-49A1-B6EF-D7E51E680ABB}" dt="2021-12-07T06:49:51.866" v="1968"/>
          <ac:grpSpMkLst>
            <pc:docMk/>
            <pc:sldMk cId="0" sldId="861"/>
            <ac:grpSpMk id="18" creationId="{C322CDF3-630E-4CDE-A0E7-64E3ABEB6041}"/>
          </ac:grpSpMkLst>
        </pc:grpChg>
        <pc:picChg chg="add mod">
          <ac:chgData name="Rohit J Kate" userId="6acfeb0a-1742-4fee-9ad0-3462b52b7fdf" providerId="ADAL" clId="{AD95B7AE-6F46-49A1-B6EF-D7E51E680ABB}" dt="2021-12-07T06:50:03.354" v="1973" actId="1076"/>
          <ac:picMkLst>
            <pc:docMk/>
            <pc:sldMk cId="0" sldId="861"/>
            <ac:picMk id="2" creationId="{90974B93-B744-4BB2-8741-3AEE65F507BE}"/>
          </ac:picMkLst>
        </pc:picChg>
        <pc:picChg chg="add mod">
          <ac:chgData name="Rohit J Kate" userId="6acfeb0a-1742-4fee-9ad0-3462b52b7fdf" providerId="ADAL" clId="{AD95B7AE-6F46-49A1-B6EF-D7E51E680ABB}" dt="2021-12-07T06:52:29.040" v="2061" actId="1076"/>
          <ac:picMkLst>
            <pc:docMk/>
            <pc:sldMk cId="0" sldId="861"/>
            <ac:picMk id="27" creationId="{1591F0AD-B60E-4CAA-ACE2-68ABFCE65FFA}"/>
          </ac:picMkLst>
        </pc:picChg>
        <pc:picChg chg="add mod">
          <ac:chgData name="Rohit J Kate" userId="6acfeb0a-1742-4fee-9ad0-3462b52b7fdf" providerId="ADAL" clId="{AD95B7AE-6F46-49A1-B6EF-D7E51E680ABB}" dt="2021-12-07T06:52:27.320" v="2060" actId="1076"/>
          <ac:picMkLst>
            <pc:docMk/>
            <pc:sldMk cId="0" sldId="861"/>
            <ac:picMk id="28" creationId="{1FAAE97F-E413-49D3-A74E-DFDA1979DADC}"/>
          </ac:picMkLst>
        </pc:picChg>
        <pc:picChg chg="add mod">
          <ac:chgData name="Rohit J Kate" userId="6acfeb0a-1742-4fee-9ad0-3462b52b7fdf" providerId="ADAL" clId="{AD95B7AE-6F46-49A1-B6EF-D7E51E680ABB}" dt="2021-12-07T06:53:26.426" v="2076" actId="571"/>
          <ac:picMkLst>
            <pc:docMk/>
            <pc:sldMk cId="0" sldId="861"/>
            <ac:picMk id="30" creationId="{AD56D639-2E54-4FEB-A496-1F7C8101B87C}"/>
          </ac:picMkLst>
        </pc:picChg>
      </pc:sldChg>
      <pc:sldChg chg="addSp modSp new mod">
        <pc:chgData name="Rohit J Kate" userId="6acfeb0a-1742-4fee-9ad0-3462b52b7fdf" providerId="ADAL" clId="{AD95B7AE-6F46-49A1-B6EF-D7E51E680ABB}" dt="2021-12-07T07:19:29.526" v="2655" actId="1076"/>
        <pc:sldMkLst>
          <pc:docMk/>
          <pc:sldMk cId="4131647029" sldId="862"/>
        </pc:sldMkLst>
        <pc:spChg chg="mod">
          <ac:chgData name="Rohit J Kate" userId="6acfeb0a-1742-4fee-9ad0-3462b52b7fdf" providerId="ADAL" clId="{AD95B7AE-6F46-49A1-B6EF-D7E51E680ABB}" dt="2021-12-07T07:04:39.694" v="2437"/>
          <ac:spMkLst>
            <pc:docMk/>
            <pc:sldMk cId="4131647029" sldId="862"/>
            <ac:spMk id="2" creationId="{6644E849-C501-4BFC-A9AA-F74DFE099E87}"/>
          </ac:spMkLst>
        </pc:spChg>
        <pc:spChg chg="mod">
          <ac:chgData name="Rohit J Kate" userId="6acfeb0a-1742-4fee-9ad0-3462b52b7fdf" providerId="ADAL" clId="{AD95B7AE-6F46-49A1-B6EF-D7E51E680ABB}" dt="2021-12-07T07:18:38.962" v="2653" actId="20577"/>
          <ac:spMkLst>
            <pc:docMk/>
            <pc:sldMk cId="4131647029" sldId="862"/>
            <ac:spMk id="3" creationId="{F8E53375-15F4-4CF7-A163-9379C3A9FE53}"/>
          </ac:spMkLst>
        </pc:spChg>
        <pc:picChg chg="add mod">
          <ac:chgData name="Rohit J Kate" userId="6acfeb0a-1742-4fee-9ad0-3462b52b7fdf" providerId="ADAL" clId="{AD95B7AE-6F46-49A1-B6EF-D7E51E680ABB}" dt="2021-12-07T07:19:29.526" v="2655" actId="1076"/>
          <ac:picMkLst>
            <pc:docMk/>
            <pc:sldMk cId="4131647029" sldId="862"/>
            <ac:picMk id="6" creationId="{23ED894E-EF0A-41C8-B414-4DE88122030A}"/>
          </ac:picMkLst>
        </pc:picChg>
      </pc:sldChg>
      <pc:sldChg chg="addSp delSp modSp new mod">
        <pc:chgData name="Rohit J Kate" userId="6acfeb0a-1742-4fee-9ad0-3462b52b7fdf" providerId="ADAL" clId="{AD95B7AE-6F46-49A1-B6EF-D7E51E680ABB}" dt="2021-12-07T07:48:42.351" v="3363" actId="20577"/>
        <pc:sldMkLst>
          <pc:docMk/>
          <pc:sldMk cId="1625683441" sldId="863"/>
        </pc:sldMkLst>
        <pc:spChg chg="mod">
          <ac:chgData name="Rohit J Kate" userId="6acfeb0a-1742-4fee-9ad0-3462b52b7fdf" providerId="ADAL" clId="{AD95B7AE-6F46-49A1-B6EF-D7E51E680ABB}" dt="2021-12-07T07:13:32.420" v="2527" actId="20577"/>
          <ac:spMkLst>
            <pc:docMk/>
            <pc:sldMk cId="1625683441" sldId="863"/>
            <ac:spMk id="2" creationId="{15E001ED-7FE2-485B-B6FB-770B0DC79AAD}"/>
          </ac:spMkLst>
        </pc:spChg>
        <pc:spChg chg="del">
          <ac:chgData name="Rohit J Kate" userId="6acfeb0a-1742-4fee-9ad0-3462b52b7fdf" providerId="ADAL" clId="{AD95B7AE-6F46-49A1-B6EF-D7E51E680ABB}" dt="2021-12-07T07:13:36.838" v="2528" actId="478"/>
          <ac:spMkLst>
            <pc:docMk/>
            <pc:sldMk cId="1625683441" sldId="863"/>
            <ac:spMk id="3" creationId="{878C4D1C-CCD3-4608-B1A2-2BA362638A52}"/>
          </ac:spMkLst>
        </pc:spChg>
        <pc:spChg chg="add del">
          <ac:chgData name="Rohit J Kate" userId="6acfeb0a-1742-4fee-9ad0-3462b52b7fdf" providerId="ADAL" clId="{AD95B7AE-6F46-49A1-B6EF-D7E51E680ABB}" dt="2021-12-07T07:13:39.077" v="2530" actId="22"/>
          <ac:spMkLst>
            <pc:docMk/>
            <pc:sldMk cId="1625683441" sldId="863"/>
            <ac:spMk id="6" creationId="{85231CC4-5805-4A9E-BB70-407E19C8E1A9}"/>
          </ac:spMkLst>
        </pc:spChg>
        <pc:spChg chg="add mod">
          <ac:chgData name="Rohit J Kate" userId="6acfeb0a-1742-4fee-9ad0-3462b52b7fdf" providerId="ADAL" clId="{AD95B7AE-6F46-49A1-B6EF-D7E51E680ABB}" dt="2021-12-07T07:48:42.351" v="3363" actId="20577"/>
          <ac:spMkLst>
            <pc:docMk/>
            <pc:sldMk cId="1625683441" sldId="863"/>
            <ac:spMk id="9" creationId="{3C94AD57-E68C-4261-9294-AC9D3BFE8B89}"/>
          </ac:spMkLst>
        </pc:spChg>
        <pc:spChg chg="add mod">
          <ac:chgData name="Rohit J Kate" userId="6acfeb0a-1742-4fee-9ad0-3462b52b7fdf" providerId="ADAL" clId="{AD95B7AE-6F46-49A1-B6EF-D7E51E680ABB}" dt="2021-12-07T07:17:52.790" v="2619" actId="20577"/>
          <ac:spMkLst>
            <pc:docMk/>
            <pc:sldMk cId="1625683441" sldId="863"/>
            <ac:spMk id="10" creationId="{8656E4D6-F16B-4225-89BA-92BD95112884}"/>
          </ac:spMkLst>
        </pc:spChg>
        <pc:picChg chg="add mod">
          <ac:chgData name="Rohit J Kate" userId="6acfeb0a-1742-4fee-9ad0-3462b52b7fdf" providerId="ADAL" clId="{AD95B7AE-6F46-49A1-B6EF-D7E51E680ABB}" dt="2021-12-07T07:19:39.735" v="2656" actId="1076"/>
          <ac:picMkLst>
            <pc:docMk/>
            <pc:sldMk cId="1625683441" sldId="863"/>
            <ac:picMk id="8" creationId="{88553DA6-D527-4CBB-AF4E-1CFCB7EECF8B}"/>
          </ac:picMkLst>
        </pc:picChg>
      </pc:sldChg>
      <pc:sldChg chg="addSp delSp modSp new mod">
        <pc:chgData name="Rohit J Kate" userId="6acfeb0a-1742-4fee-9ad0-3462b52b7fdf" providerId="ADAL" clId="{AD95B7AE-6F46-49A1-B6EF-D7E51E680ABB}" dt="2021-12-07T07:47:02.072" v="3187" actId="20577"/>
        <pc:sldMkLst>
          <pc:docMk/>
          <pc:sldMk cId="43152894" sldId="864"/>
        </pc:sldMkLst>
        <pc:spChg chg="mod">
          <ac:chgData name="Rohit J Kate" userId="6acfeb0a-1742-4fee-9ad0-3462b52b7fdf" providerId="ADAL" clId="{AD95B7AE-6F46-49A1-B6EF-D7E51E680ABB}" dt="2021-12-07T07:40:43.299" v="2976" actId="20577"/>
          <ac:spMkLst>
            <pc:docMk/>
            <pc:sldMk cId="43152894" sldId="864"/>
            <ac:spMk id="2" creationId="{22E54C57-8EB4-416F-9391-C97B273C29C8}"/>
          </ac:spMkLst>
        </pc:spChg>
        <pc:spChg chg="mod">
          <ac:chgData name="Rohit J Kate" userId="6acfeb0a-1742-4fee-9ad0-3462b52b7fdf" providerId="ADAL" clId="{AD95B7AE-6F46-49A1-B6EF-D7E51E680ABB}" dt="2021-12-07T07:47:02.072" v="3187" actId="20577"/>
          <ac:spMkLst>
            <pc:docMk/>
            <pc:sldMk cId="43152894" sldId="864"/>
            <ac:spMk id="3" creationId="{2E6C26D5-D77C-43C9-96DE-BE26FE74A13B}"/>
          </ac:spMkLst>
        </pc:spChg>
        <pc:spChg chg="add del">
          <ac:chgData name="Rohit J Kate" userId="6acfeb0a-1742-4fee-9ad0-3462b52b7fdf" providerId="ADAL" clId="{AD95B7AE-6F46-49A1-B6EF-D7E51E680ABB}" dt="2021-12-07T07:38:00.706" v="2961" actId="22"/>
          <ac:spMkLst>
            <pc:docMk/>
            <pc:sldMk cId="43152894" sldId="864"/>
            <ac:spMk id="6" creationId="{0797C117-3A49-405C-8D2B-18DA60B7BA99}"/>
          </ac:spMkLst>
        </pc:spChg>
        <pc:spChg chg="add del mod">
          <ac:chgData name="Rohit J Kate" userId="6acfeb0a-1742-4fee-9ad0-3462b52b7fdf" providerId="ADAL" clId="{AD95B7AE-6F46-49A1-B6EF-D7E51E680ABB}" dt="2021-12-07T07:43:25.746" v="2981"/>
          <ac:spMkLst>
            <pc:docMk/>
            <pc:sldMk cId="43152894" sldId="864"/>
            <ac:spMk id="8" creationId="{6CD386DD-860D-4E0E-AA53-695EBB6C4B83}"/>
          </ac:spMkLst>
        </pc:spChg>
        <pc:spChg chg="mod">
          <ac:chgData name="Rohit J Kate" userId="6acfeb0a-1742-4fee-9ad0-3462b52b7fdf" providerId="ADAL" clId="{AD95B7AE-6F46-49A1-B6EF-D7E51E680ABB}" dt="2021-12-07T07:43:34.664" v="2982"/>
          <ac:spMkLst>
            <pc:docMk/>
            <pc:sldMk cId="43152894" sldId="864"/>
            <ac:spMk id="10" creationId="{7886B79B-CF64-4102-B745-5A70CD9A9739}"/>
          </ac:spMkLst>
        </pc:spChg>
        <pc:spChg chg="mod">
          <ac:chgData name="Rohit J Kate" userId="6acfeb0a-1742-4fee-9ad0-3462b52b7fdf" providerId="ADAL" clId="{AD95B7AE-6F46-49A1-B6EF-D7E51E680ABB}" dt="2021-12-07T07:43:34.664" v="2982"/>
          <ac:spMkLst>
            <pc:docMk/>
            <pc:sldMk cId="43152894" sldId="864"/>
            <ac:spMk id="11" creationId="{7A8986B0-A3B5-4EA7-9FE1-AD988C7EF6F6}"/>
          </ac:spMkLst>
        </pc:spChg>
        <pc:spChg chg="mod">
          <ac:chgData name="Rohit J Kate" userId="6acfeb0a-1742-4fee-9ad0-3462b52b7fdf" providerId="ADAL" clId="{AD95B7AE-6F46-49A1-B6EF-D7E51E680ABB}" dt="2021-12-07T07:43:34.664" v="2982"/>
          <ac:spMkLst>
            <pc:docMk/>
            <pc:sldMk cId="43152894" sldId="864"/>
            <ac:spMk id="12" creationId="{513987C4-7B71-409C-85D8-900E226C2A52}"/>
          </ac:spMkLst>
        </pc:spChg>
        <pc:spChg chg="mod">
          <ac:chgData name="Rohit J Kate" userId="6acfeb0a-1742-4fee-9ad0-3462b52b7fdf" providerId="ADAL" clId="{AD95B7AE-6F46-49A1-B6EF-D7E51E680ABB}" dt="2021-12-07T07:43:34.664" v="2982"/>
          <ac:spMkLst>
            <pc:docMk/>
            <pc:sldMk cId="43152894" sldId="864"/>
            <ac:spMk id="13" creationId="{EB05A0F4-9E60-4339-A24D-1EE777BAAA37}"/>
          </ac:spMkLst>
        </pc:spChg>
        <pc:spChg chg="mod">
          <ac:chgData name="Rohit J Kate" userId="6acfeb0a-1742-4fee-9ad0-3462b52b7fdf" providerId="ADAL" clId="{AD95B7AE-6F46-49A1-B6EF-D7E51E680ABB}" dt="2021-12-07T07:43:34.664" v="2982"/>
          <ac:spMkLst>
            <pc:docMk/>
            <pc:sldMk cId="43152894" sldId="864"/>
            <ac:spMk id="14" creationId="{893241D0-F8DA-4864-8328-138FF65092D0}"/>
          </ac:spMkLst>
        </pc:spChg>
        <pc:spChg chg="mod">
          <ac:chgData name="Rohit J Kate" userId="6acfeb0a-1742-4fee-9ad0-3462b52b7fdf" providerId="ADAL" clId="{AD95B7AE-6F46-49A1-B6EF-D7E51E680ABB}" dt="2021-12-07T07:43:34.664" v="2982"/>
          <ac:spMkLst>
            <pc:docMk/>
            <pc:sldMk cId="43152894" sldId="864"/>
            <ac:spMk id="15" creationId="{0E6A037B-A185-41BF-A50E-8C9940BF76BB}"/>
          </ac:spMkLst>
        </pc:spChg>
        <pc:spChg chg="mod">
          <ac:chgData name="Rohit J Kate" userId="6acfeb0a-1742-4fee-9ad0-3462b52b7fdf" providerId="ADAL" clId="{AD95B7AE-6F46-49A1-B6EF-D7E51E680ABB}" dt="2021-12-07T07:43:34.664" v="2982"/>
          <ac:spMkLst>
            <pc:docMk/>
            <pc:sldMk cId="43152894" sldId="864"/>
            <ac:spMk id="16" creationId="{09340405-26D6-4D42-A6D7-C3F71FE3F763}"/>
          </ac:spMkLst>
        </pc:spChg>
        <pc:spChg chg="mod">
          <ac:chgData name="Rohit J Kate" userId="6acfeb0a-1742-4fee-9ad0-3462b52b7fdf" providerId="ADAL" clId="{AD95B7AE-6F46-49A1-B6EF-D7E51E680ABB}" dt="2021-12-07T07:43:34.664" v="2982"/>
          <ac:spMkLst>
            <pc:docMk/>
            <pc:sldMk cId="43152894" sldId="864"/>
            <ac:spMk id="17" creationId="{E5DAFAC2-95A3-40CC-A082-C17F4D0425AB}"/>
          </ac:spMkLst>
        </pc:spChg>
        <pc:spChg chg="mod">
          <ac:chgData name="Rohit J Kate" userId="6acfeb0a-1742-4fee-9ad0-3462b52b7fdf" providerId="ADAL" clId="{AD95B7AE-6F46-49A1-B6EF-D7E51E680ABB}" dt="2021-12-07T07:43:34.664" v="2982"/>
          <ac:spMkLst>
            <pc:docMk/>
            <pc:sldMk cId="43152894" sldId="864"/>
            <ac:spMk id="18" creationId="{BA4B9A6E-E4EC-4300-8D1E-0FCED1FC7B6E}"/>
          </ac:spMkLst>
        </pc:spChg>
        <pc:spChg chg="mod">
          <ac:chgData name="Rohit J Kate" userId="6acfeb0a-1742-4fee-9ad0-3462b52b7fdf" providerId="ADAL" clId="{AD95B7AE-6F46-49A1-B6EF-D7E51E680ABB}" dt="2021-12-07T07:43:34.664" v="2982"/>
          <ac:spMkLst>
            <pc:docMk/>
            <pc:sldMk cId="43152894" sldId="864"/>
            <ac:spMk id="19" creationId="{2E09C363-F1B4-4FDF-9033-5571076F39E5}"/>
          </ac:spMkLst>
        </pc:spChg>
        <pc:spChg chg="mod">
          <ac:chgData name="Rohit J Kate" userId="6acfeb0a-1742-4fee-9ad0-3462b52b7fdf" providerId="ADAL" clId="{AD95B7AE-6F46-49A1-B6EF-D7E51E680ABB}" dt="2021-12-07T07:43:34.664" v="2982"/>
          <ac:spMkLst>
            <pc:docMk/>
            <pc:sldMk cId="43152894" sldId="864"/>
            <ac:spMk id="20" creationId="{AEC27F83-805E-49AA-B8B5-1B6293C99B43}"/>
          </ac:spMkLst>
        </pc:spChg>
        <pc:spChg chg="mod">
          <ac:chgData name="Rohit J Kate" userId="6acfeb0a-1742-4fee-9ad0-3462b52b7fdf" providerId="ADAL" clId="{AD95B7AE-6F46-49A1-B6EF-D7E51E680ABB}" dt="2021-12-07T07:43:34.664" v="2982"/>
          <ac:spMkLst>
            <pc:docMk/>
            <pc:sldMk cId="43152894" sldId="864"/>
            <ac:spMk id="21" creationId="{0F7A3FE8-1CCA-4777-BB5F-7B8842D2A763}"/>
          </ac:spMkLst>
        </pc:spChg>
        <pc:spChg chg="mod">
          <ac:chgData name="Rohit J Kate" userId="6acfeb0a-1742-4fee-9ad0-3462b52b7fdf" providerId="ADAL" clId="{AD95B7AE-6F46-49A1-B6EF-D7E51E680ABB}" dt="2021-12-07T07:43:34.664" v="2982"/>
          <ac:spMkLst>
            <pc:docMk/>
            <pc:sldMk cId="43152894" sldId="864"/>
            <ac:spMk id="22" creationId="{08369B66-AEDA-4CB1-92D0-906C81AD745A}"/>
          </ac:spMkLst>
        </pc:spChg>
        <pc:spChg chg="mod">
          <ac:chgData name="Rohit J Kate" userId="6acfeb0a-1742-4fee-9ad0-3462b52b7fdf" providerId="ADAL" clId="{AD95B7AE-6F46-49A1-B6EF-D7E51E680ABB}" dt="2021-12-07T07:43:34.664" v="2982"/>
          <ac:spMkLst>
            <pc:docMk/>
            <pc:sldMk cId="43152894" sldId="864"/>
            <ac:spMk id="23" creationId="{FC775DE0-9A2D-4BA0-A211-1EED7C964B12}"/>
          </ac:spMkLst>
        </pc:spChg>
        <pc:spChg chg="mod">
          <ac:chgData name="Rohit J Kate" userId="6acfeb0a-1742-4fee-9ad0-3462b52b7fdf" providerId="ADAL" clId="{AD95B7AE-6F46-49A1-B6EF-D7E51E680ABB}" dt="2021-12-07T07:43:34.664" v="2982"/>
          <ac:spMkLst>
            <pc:docMk/>
            <pc:sldMk cId="43152894" sldId="864"/>
            <ac:spMk id="24" creationId="{F498FB98-FFF4-4F55-BC50-6F69AAF17FD4}"/>
          </ac:spMkLst>
        </pc:spChg>
        <pc:spChg chg="mod">
          <ac:chgData name="Rohit J Kate" userId="6acfeb0a-1742-4fee-9ad0-3462b52b7fdf" providerId="ADAL" clId="{AD95B7AE-6F46-49A1-B6EF-D7E51E680ABB}" dt="2021-12-07T07:43:34.664" v="2982"/>
          <ac:spMkLst>
            <pc:docMk/>
            <pc:sldMk cId="43152894" sldId="864"/>
            <ac:spMk id="25" creationId="{73FDE210-4759-478B-A960-0450DCD41B18}"/>
          </ac:spMkLst>
        </pc:spChg>
        <pc:spChg chg="mod">
          <ac:chgData name="Rohit J Kate" userId="6acfeb0a-1742-4fee-9ad0-3462b52b7fdf" providerId="ADAL" clId="{AD95B7AE-6F46-49A1-B6EF-D7E51E680ABB}" dt="2021-12-07T07:43:34.664" v="2982"/>
          <ac:spMkLst>
            <pc:docMk/>
            <pc:sldMk cId="43152894" sldId="864"/>
            <ac:spMk id="26" creationId="{11367E64-2C65-40C4-A72A-7389EA359B75}"/>
          </ac:spMkLst>
        </pc:spChg>
        <pc:spChg chg="mod">
          <ac:chgData name="Rohit J Kate" userId="6acfeb0a-1742-4fee-9ad0-3462b52b7fdf" providerId="ADAL" clId="{AD95B7AE-6F46-49A1-B6EF-D7E51E680ABB}" dt="2021-12-07T07:43:34.664" v="2982"/>
          <ac:spMkLst>
            <pc:docMk/>
            <pc:sldMk cId="43152894" sldId="864"/>
            <ac:spMk id="27" creationId="{7774B227-FB4E-41A9-B262-72E2D9926412}"/>
          </ac:spMkLst>
        </pc:spChg>
        <pc:spChg chg="mod">
          <ac:chgData name="Rohit J Kate" userId="6acfeb0a-1742-4fee-9ad0-3462b52b7fdf" providerId="ADAL" clId="{AD95B7AE-6F46-49A1-B6EF-D7E51E680ABB}" dt="2021-12-07T07:43:34.664" v="2982"/>
          <ac:spMkLst>
            <pc:docMk/>
            <pc:sldMk cId="43152894" sldId="864"/>
            <ac:spMk id="28" creationId="{F832650D-8377-4C48-9BA7-8057AAE6BFAD}"/>
          </ac:spMkLst>
        </pc:spChg>
        <pc:spChg chg="mod">
          <ac:chgData name="Rohit J Kate" userId="6acfeb0a-1742-4fee-9ad0-3462b52b7fdf" providerId="ADAL" clId="{AD95B7AE-6F46-49A1-B6EF-D7E51E680ABB}" dt="2021-12-07T07:43:34.664" v="2982"/>
          <ac:spMkLst>
            <pc:docMk/>
            <pc:sldMk cId="43152894" sldId="864"/>
            <ac:spMk id="29" creationId="{C15A9718-116C-40CE-8958-7A1826424332}"/>
          </ac:spMkLst>
        </pc:spChg>
        <pc:spChg chg="mod">
          <ac:chgData name="Rohit J Kate" userId="6acfeb0a-1742-4fee-9ad0-3462b52b7fdf" providerId="ADAL" clId="{AD95B7AE-6F46-49A1-B6EF-D7E51E680ABB}" dt="2021-12-07T07:43:34.664" v="2982"/>
          <ac:spMkLst>
            <pc:docMk/>
            <pc:sldMk cId="43152894" sldId="864"/>
            <ac:spMk id="30" creationId="{B61FEEBA-15FF-4628-BAB2-AE859E551A67}"/>
          </ac:spMkLst>
        </pc:spChg>
        <pc:spChg chg="mod">
          <ac:chgData name="Rohit J Kate" userId="6acfeb0a-1742-4fee-9ad0-3462b52b7fdf" providerId="ADAL" clId="{AD95B7AE-6F46-49A1-B6EF-D7E51E680ABB}" dt="2021-12-07T07:43:34.664" v="2982"/>
          <ac:spMkLst>
            <pc:docMk/>
            <pc:sldMk cId="43152894" sldId="864"/>
            <ac:spMk id="31" creationId="{615E8EAB-F18F-4693-B0C9-EA2E90119A86}"/>
          </ac:spMkLst>
        </pc:spChg>
        <pc:spChg chg="mod">
          <ac:chgData name="Rohit J Kate" userId="6acfeb0a-1742-4fee-9ad0-3462b52b7fdf" providerId="ADAL" clId="{AD95B7AE-6F46-49A1-B6EF-D7E51E680ABB}" dt="2021-12-07T07:43:34.664" v="2982"/>
          <ac:spMkLst>
            <pc:docMk/>
            <pc:sldMk cId="43152894" sldId="864"/>
            <ac:spMk id="32" creationId="{708F3752-7C19-450C-A917-D0E2585F0C9F}"/>
          </ac:spMkLst>
        </pc:spChg>
        <pc:spChg chg="mod">
          <ac:chgData name="Rohit J Kate" userId="6acfeb0a-1742-4fee-9ad0-3462b52b7fdf" providerId="ADAL" clId="{AD95B7AE-6F46-49A1-B6EF-D7E51E680ABB}" dt="2021-12-07T07:43:34.664" v="2982"/>
          <ac:spMkLst>
            <pc:docMk/>
            <pc:sldMk cId="43152894" sldId="864"/>
            <ac:spMk id="33" creationId="{AC020D33-C730-4BB6-BDB4-37021C78A4B2}"/>
          </ac:spMkLst>
        </pc:spChg>
        <pc:spChg chg="mod">
          <ac:chgData name="Rohit J Kate" userId="6acfeb0a-1742-4fee-9ad0-3462b52b7fdf" providerId="ADAL" clId="{AD95B7AE-6F46-49A1-B6EF-D7E51E680ABB}" dt="2021-12-07T07:43:34.664" v="2982"/>
          <ac:spMkLst>
            <pc:docMk/>
            <pc:sldMk cId="43152894" sldId="864"/>
            <ac:spMk id="34" creationId="{3B219C9F-C4E6-42B6-97E7-95D5ED94FAF7}"/>
          </ac:spMkLst>
        </pc:spChg>
        <pc:spChg chg="mod">
          <ac:chgData name="Rohit J Kate" userId="6acfeb0a-1742-4fee-9ad0-3462b52b7fdf" providerId="ADAL" clId="{AD95B7AE-6F46-49A1-B6EF-D7E51E680ABB}" dt="2021-12-07T07:43:34.664" v="2982"/>
          <ac:spMkLst>
            <pc:docMk/>
            <pc:sldMk cId="43152894" sldId="864"/>
            <ac:spMk id="35" creationId="{3B818204-A5A0-434C-96A3-A53A0683D8A4}"/>
          </ac:spMkLst>
        </pc:spChg>
        <pc:spChg chg="mod">
          <ac:chgData name="Rohit J Kate" userId="6acfeb0a-1742-4fee-9ad0-3462b52b7fdf" providerId="ADAL" clId="{AD95B7AE-6F46-49A1-B6EF-D7E51E680ABB}" dt="2021-12-07T07:43:34.664" v="2982"/>
          <ac:spMkLst>
            <pc:docMk/>
            <pc:sldMk cId="43152894" sldId="864"/>
            <ac:spMk id="36" creationId="{3A535FAE-5C28-43BF-9657-EC350EE3047E}"/>
          </ac:spMkLst>
        </pc:spChg>
        <pc:spChg chg="mod">
          <ac:chgData name="Rohit J Kate" userId="6acfeb0a-1742-4fee-9ad0-3462b52b7fdf" providerId="ADAL" clId="{AD95B7AE-6F46-49A1-B6EF-D7E51E680ABB}" dt="2021-12-07T07:43:34.664" v="2982"/>
          <ac:spMkLst>
            <pc:docMk/>
            <pc:sldMk cId="43152894" sldId="864"/>
            <ac:spMk id="37" creationId="{46024225-739B-4923-A942-9B2312679BF1}"/>
          </ac:spMkLst>
        </pc:spChg>
        <pc:spChg chg="mod">
          <ac:chgData name="Rohit J Kate" userId="6acfeb0a-1742-4fee-9ad0-3462b52b7fdf" providerId="ADAL" clId="{AD95B7AE-6F46-49A1-B6EF-D7E51E680ABB}" dt="2021-12-07T07:43:34.664" v="2982"/>
          <ac:spMkLst>
            <pc:docMk/>
            <pc:sldMk cId="43152894" sldId="864"/>
            <ac:spMk id="38" creationId="{D52B28A8-6C04-4CDE-A417-40183F840D7D}"/>
          </ac:spMkLst>
        </pc:spChg>
        <pc:spChg chg="mod">
          <ac:chgData name="Rohit J Kate" userId="6acfeb0a-1742-4fee-9ad0-3462b52b7fdf" providerId="ADAL" clId="{AD95B7AE-6F46-49A1-B6EF-D7E51E680ABB}" dt="2021-12-07T07:43:34.664" v="2982"/>
          <ac:spMkLst>
            <pc:docMk/>
            <pc:sldMk cId="43152894" sldId="864"/>
            <ac:spMk id="39" creationId="{A49ACECB-74B7-46DB-84CC-3A3C21BCE22A}"/>
          </ac:spMkLst>
        </pc:spChg>
        <pc:spChg chg="mod">
          <ac:chgData name="Rohit J Kate" userId="6acfeb0a-1742-4fee-9ad0-3462b52b7fdf" providerId="ADAL" clId="{AD95B7AE-6F46-49A1-B6EF-D7E51E680ABB}" dt="2021-12-07T07:43:34.664" v="2982"/>
          <ac:spMkLst>
            <pc:docMk/>
            <pc:sldMk cId="43152894" sldId="864"/>
            <ac:spMk id="40" creationId="{3E4AE02C-5272-4EBB-B04E-9B454D7A812E}"/>
          </ac:spMkLst>
        </pc:spChg>
        <pc:spChg chg="mod">
          <ac:chgData name="Rohit J Kate" userId="6acfeb0a-1742-4fee-9ad0-3462b52b7fdf" providerId="ADAL" clId="{AD95B7AE-6F46-49A1-B6EF-D7E51E680ABB}" dt="2021-12-07T07:43:34.664" v="2982"/>
          <ac:spMkLst>
            <pc:docMk/>
            <pc:sldMk cId="43152894" sldId="864"/>
            <ac:spMk id="41" creationId="{8F75598D-72E8-4EDD-9C2C-72FE3F6CD37C}"/>
          </ac:spMkLst>
        </pc:spChg>
        <pc:spChg chg="mod">
          <ac:chgData name="Rohit J Kate" userId="6acfeb0a-1742-4fee-9ad0-3462b52b7fdf" providerId="ADAL" clId="{AD95B7AE-6F46-49A1-B6EF-D7E51E680ABB}" dt="2021-12-07T07:43:34.664" v="2982"/>
          <ac:spMkLst>
            <pc:docMk/>
            <pc:sldMk cId="43152894" sldId="864"/>
            <ac:spMk id="42" creationId="{9CC0939F-FEEA-44E2-918F-B771638AEA75}"/>
          </ac:spMkLst>
        </pc:spChg>
        <pc:spChg chg="mod">
          <ac:chgData name="Rohit J Kate" userId="6acfeb0a-1742-4fee-9ad0-3462b52b7fdf" providerId="ADAL" clId="{AD95B7AE-6F46-49A1-B6EF-D7E51E680ABB}" dt="2021-12-07T07:43:34.664" v="2982"/>
          <ac:spMkLst>
            <pc:docMk/>
            <pc:sldMk cId="43152894" sldId="864"/>
            <ac:spMk id="43" creationId="{D5F93D33-74DD-4644-8C4F-5E84E571D8F7}"/>
          </ac:spMkLst>
        </pc:spChg>
        <pc:spChg chg="mod">
          <ac:chgData name="Rohit J Kate" userId="6acfeb0a-1742-4fee-9ad0-3462b52b7fdf" providerId="ADAL" clId="{AD95B7AE-6F46-49A1-B6EF-D7E51E680ABB}" dt="2021-12-07T07:43:34.664" v="2982"/>
          <ac:spMkLst>
            <pc:docMk/>
            <pc:sldMk cId="43152894" sldId="864"/>
            <ac:spMk id="44" creationId="{741CADA8-B3D7-4CD5-9FF5-5D724EFC1229}"/>
          </ac:spMkLst>
        </pc:spChg>
        <pc:spChg chg="mod">
          <ac:chgData name="Rohit J Kate" userId="6acfeb0a-1742-4fee-9ad0-3462b52b7fdf" providerId="ADAL" clId="{AD95B7AE-6F46-49A1-B6EF-D7E51E680ABB}" dt="2021-12-07T07:43:34.664" v="2982"/>
          <ac:spMkLst>
            <pc:docMk/>
            <pc:sldMk cId="43152894" sldId="864"/>
            <ac:spMk id="45" creationId="{B7E89897-9A1A-4C07-991D-18928C361D1A}"/>
          </ac:spMkLst>
        </pc:spChg>
        <pc:spChg chg="mod">
          <ac:chgData name="Rohit J Kate" userId="6acfeb0a-1742-4fee-9ad0-3462b52b7fdf" providerId="ADAL" clId="{AD95B7AE-6F46-49A1-B6EF-D7E51E680ABB}" dt="2021-12-07T07:43:34.664" v="2982"/>
          <ac:spMkLst>
            <pc:docMk/>
            <pc:sldMk cId="43152894" sldId="864"/>
            <ac:spMk id="46" creationId="{63BAA8BD-F9CA-4965-A909-3D61A233974F}"/>
          </ac:spMkLst>
        </pc:spChg>
        <pc:spChg chg="mod">
          <ac:chgData name="Rohit J Kate" userId="6acfeb0a-1742-4fee-9ad0-3462b52b7fdf" providerId="ADAL" clId="{AD95B7AE-6F46-49A1-B6EF-D7E51E680ABB}" dt="2021-12-07T07:43:34.664" v="2982"/>
          <ac:spMkLst>
            <pc:docMk/>
            <pc:sldMk cId="43152894" sldId="864"/>
            <ac:spMk id="47" creationId="{28115CF8-978D-41DD-A85E-A2575FA66355}"/>
          </ac:spMkLst>
        </pc:spChg>
        <pc:spChg chg="mod">
          <ac:chgData name="Rohit J Kate" userId="6acfeb0a-1742-4fee-9ad0-3462b52b7fdf" providerId="ADAL" clId="{AD95B7AE-6F46-49A1-B6EF-D7E51E680ABB}" dt="2021-12-07T07:43:34.664" v="2982"/>
          <ac:spMkLst>
            <pc:docMk/>
            <pc:sldMk cId="43152894" sldId="864"/>
            <ac:spMk id="48" creationId="{5EE5C971-3320-4C92-892F-B47C18935C96}"/>
          </ac:spMkLst>
        </pc:spChg>
        <pc:spChg chg="mod">
          <ac:chgData name="Rohit J Kate" userId="6acfeb0a-1742-4fee-9ad0-3462b52b7fdf" providerId="ADAL" clId="{AD95B7AE-6F46-49A1-B6EF-D7E51E680ABB}" dt="2021-12-07T07:43:34.664" v="2982"/>
          <ac:spMkLst>
            <pc:docMk/>
            <pc:sldMk cId="43152894" sldId="864"/>
            <ac:spMk id="49" creationId="{39995DF2-FDB8-4EF7-9F82-96B0C18AA3F2}"/>
          </ac:spMkLst>
        </pc:spChg>
        <pc:spChg chg="mod">
          <ac:chgData name="Rohit J Kate" userId="6acfeb0a-1742-4fee-9ad0-3462b52b7fdf" providerId="ADAL" clId="{AD95B7AE-6F46-49A1-B6EF-D7E51E680ABB}" dt="2021-12-07T07:43:34.664" v="2982"/>
          <ac:spMkLst>
            <pc:docMk/>
            <pc:sldMk cId="43152894" sldId="864"/>
            <ac:spMk id="50" creationId="{A333FC95-507F-4857-B850-90C865E5FDA5}"/>
          </ac:spMkLst>
        </pc:spChg>
        <pc:spChg chg="mod">
          <ac:chgData name="Rohit J Kate" userId="6acfeb0a-1742-4fee-9ad0-3462b52b7fdf" providerId="ADAL" clId="{AD95B7AE-6F46-49A1-B6EF-D7E51E680ABB}" dt="2021-12-07T07:43:34.664" v="2982"/>
          <ac:spMkLst>
            <pc:docMk/>
            <pc:sldMk cId="43152894" sldId="864"/>
            <ac:spMk id="51" creationId="{C031CFAD-5225-4C68-A372-5243860A7547}"/>
          </ac:spMkLst>
        </pc:spChg>
        <pc:spChg chg="mod">
          <ac:chgData name="Rohit J Kate" userId="6acfeb0a-1742-4fee-9ad0-3462b52b7fdf" providerId="ADAL" clId="{AD95B7AE-6F46-49A1-B6EF-D7E51E680ABB}" dt="2021-12-07T07:43:34.664" v="2982"/>
          <ac:spMkLst>
            <pc:docMk/>
            <pc:sldMk cId="43152894" sldId="864"/>
            <ac:spMk id="52" creationId="{2D285664-A97A-4AE5-BDD2-5DDAD069590E}"/>
          </ac:spMkLst>
        </pc:spChg>
        <pc:spChg chg="mod">
          <ac:chgData name="Rohit J Kate" userId="6acfeb0a-1742-4fee-9ad0-3462b52b7fdf" providerId="ADAL" clId="{AD95B7AE-6F46-49A1-B6EF-D7E51E680ABB}" dt="2021-12-07T07:43:34.664" v="2982"/>
          <ac:spMkLst>
            <pc:docMk/>
            <pc:sldMk cId="43152894" sldId="864"/>
            <ac:spMk id="53" creationId="{A988D5D8-6C46-42B5-9579-D32453897F71}"/>
          </ac:spMkLst>
        </pc:spChg>
        <pc:spChg chg="del mod topLvl">
          <ac:chgData name="Rohit J Kate" userId="6acfeb0a-1742-4fee-9ad0-3462b52b7fdf" providerId="ADAL" clId="{AD95B7AE-6F46-49A1-B6EF-D7E51E680ABB}" dt="2021-12-07T07:44:34.439" v="2989" actId="478"/>
          <ac:spMkLst>
            <pc:docMk/>
            <pc:sldMk cId="43152894" sldId="864"/>
            <ac:spMk id="55" creationId="{E3E71077-53C6-4E8A-B6E7-1C6D1AE3CD35}"/>
          </ac:spMkLst>
        </pc:spChg>
        <pc:spChg chg="del mod topLvl">
          <ac:chgData name="Rohit J Kate" userId="6acfeb0a-1742-4fee-9ad0-3462b52b7fdf" providerId="ADAL" clId="{AD95B7AE-6F46-49A1-B6EF-D7E51E680ABB}" dt="2021-12-07T07:44:34.439" v="2989" actId="478"/>
          <ac:spMkLst>
            <pc:docMk/>
            <pc:sldMk cId="43152894" sldId="864"/>
            <ac:spMk id="56" creationId="{E1521527-AEBB-4970-9DA6-22700F27DCB1}"/>
          </ac:spMkLst>
        </pc:spChg>
        <pc:spChg chg="del mod topLvl">
          <ac:chgData name="Rohit J Kate" userId="6acfeb0a-1742-4fee-9ad0-3462b52b7fdf" providerId="ADAL" clId="{AD95B7AE-6F46-49A1-B6EF-D7E51E680ABB}" dt="2021-12-07T07:44:34.439" v="2989" actId="478"/>
          <ac:spMkLst>
            <pc:docMk/>
            <pc:sldMk cId="43152894" sldId="864"/>
            <ac:spMk id="57" creationId="{2BF3B143-1613-48DD-8547-CA4F2C8AFA1C}"/>
          </ac:spMkLst>
        </pc:spChg>
        <pc:spChg chg="del mod topLvl">
          <ac:chgData name="Rohit J Kate" userId="6acfeb0a-1742-4fee-9ad0-3462b52b7fdf" providerId="ADAL" clId="{AD95B7AE-6F46-49A1-B6EF-D7E51E680ABB}" dt="2021-12-07T07:44:34.439" v="2989" actId="478"/>
          <ac:spMkLst>
            <pc:docMk/>
            <pc:sldMk cId="43152894" sldId="864"/>
            <ac:spMk id="58" creationId="{1273C421-AFEF-47AC-9708-F77A24D88CA6}"/>
          </ac:spMkLst>
        </pc:spChg>
        <pc:spChg chg="del mod topLvl">
          <ac:chgData name="Rohit J Kate" userId="6acfeb0a-1742-4fee-9ad0-3462b52b7fdf" providerId="ADAL" clId="{AD95B7AE-6F46-49A1-B6EF-D7E51E680ABB}" dt="2021-12-07T07:44:34.439" v="2989" actId="478"/>
          <ac:spMkLst>
            <pc:docMk/>
            <pc:sldMk cId="43152894" sldId="864"/>
            <ac:spMk id="59" creationId="{A320B8B6-0930-4A55-BAA5-2A10286A0144}"/>
          </ac:spMkLst>
        </pc:spChg>
        <pc:spChg chg="del mod topLvl">
          <ac:chgData name="Rohit J Kate" userId="6acfeb0a-1742-4fee-9ad0-3462b52b7fdf" providerId="ADAL" clId="{AD95B7AE-6F46-49A1-B6EF-D7E51E680ABB}" dt="2021-12-07T07:44:34.439" v="2989" actId="478"/>
          <ac:spMkLst>
            <pc:docMk/>
            <pc:sldMk cId="43152894" sldId="864"/>
            <ac:spMk id="60" creationId="{A449D02F-1C61-4A5A-894E-DAC448BA6B85}"/>
          </ac:spMkLst>
        </pc:spChg>
        <pc:spChg chg="del mod topLvl">
          <ac:chgData name="Rohit J Kate" userId="6acfeb0a-1742-4fee-9ad0-3462b52b7fdf" providerId="ADAL" clId="{AD95B7AE-6F46-49A1-B6EF-D7E51E680ABB}" dt="2021-12-07T07:44:34.439" v="2989" actId="478"/>
          <ac:spMkLst>
            <pc:docMk/>
            <pc:sldMk cId="43152894" sldId="864"/>
            <ac:spMk id="61" creationId="{B3216E5A-7627-4F10-83CE-30CEF1978C1D}"/>
          </ac:spMkLst>
        </pc:spChg>
        <pc:spChg chg="del mod topLvl">
          <ac:chgData name="Rohit J Kate" userId="6acfeb0a-1742-4fee-9ad0-3462b52b7fdf" providerId="ADAL" clId="{AD95B7AE-6F46-49A1-B6EF-D7E51E680ABB}" dt="2021-12-07T07:44:34.439" v="2989" actId="478"/>
          <ac:spMkLst>
            <pc:docMk/>
            <pc:sldMk cId="43152894" sldId="864"/>
            <ac:spMk id="62" creationId="{78984143-66D7-4E6B-A0A4-D77B30A17D7F}"/>
          </ac:spMkLst>
        </pc:spChg>
        <pc:spChg chg="del mod topLvl">
          <ac:chgData name="Rohit J Kate" userId="6acfeb0a-1742-4fee-9ad0-3462b52b7fdf" providerId="ADAL" clId="{AD95B7AE-6F46-49A1-B6EF-D7E51E680ABB}" dt="2021-12-07T07:44:34.439" v="2989" actId="478"/>
          <ac:spMkLst>
            <pc:docMk/>
            <pc:sldMk cId="43152894" sldId="864"/>
            <ac:spMk id="63" creationId="{06AB484A-E9FF-43B2-B33B-E49C5C12B90A}"/>
          </ac:spMkLst>
        </pc:spChg>
        <pc:spChg chg="del mod topLvl">
          <ac:chgData name="Rohit J Kate" userId="6acfeb0a-1742-4fee-9ad0-3462b52b7fdf" providerId="ADAL" clId="{AD95B7AE-6F46-49A1-B6EF-D7E51E680ABB}" dt="2021-12-07T07:44:34.439" v="2989" actId="478"/>
          <ac:spMkLst>
            <pc:docMk/>
            <pc:sldMk cId="43152894" sldId="864"/>
            <ac:spMk id="64" creationId="{58904C37-D4E1-449A-8300-08F4552006CA}"/>
          </ac:spMkLst>
        </pc:spChg>
        <pc:spChg chg="del mod topLvl">
          <ac:chgData name="Rohit J Kate" userId="6acfeb0a-1742-4fee-9ad0-3462b52b7fdf" providerId="ADAL" clId="{AD95B7AE-6F46-49A1-B6EF-D7E51E680ABB}" dt="2021-12-07T07:44:34.439" v="2989" actId="478"/>
          <ac:spMkLst>
            <pc:docMk/>
            <pc:sldMk cId="43152894" sldId="864"/>
            <ac:spMk id="65" creationId="{2EEB1F91-B2F1-4281-91A7-5922A26A057F}"/>
          </ac:spMkLst>
        </pc:spChg>
        <pc:spChg chg="del mod topLvl">
          <ac:chgData name="Rohit J Kate" userId="6acfeb0a-1742-4fee-9ad0-3462b52b7fdf" providerId="ADAL" clId="{AD95B7AE-6F46-49A1-B6EF-D7E51E680ABB}" dt="2021-12-07T07:44:34.439" v="2989" actId="478"/>
          <ac:spMkLst>
            <pc:docMk/>
            <pc:sldMk cId="43152894" sldId="864"/>
            <ac:spMk id="66" creationId="{74620299-125A-49CB-B290-2AD1475B5CE0}"/>
          </ac:spMkLst>
        </pc:spChg>
        <pc:spChg chg="del mod topLvl">
          <ac:chgData name="Rohit J Kate" userId="6acfeb0a-1742-4fee-9ad0-3462b52b7fdf" providerId="ADAL" clId="{AD95B7AE-6F46-49A1-B6EF-D7E51E680ABB}" dt="2021-12-07T07:44:34.439" v="2989" actId="478"/>
          <ac:spMkLst>
            <pc:docMk/>
            <pc:sldMk cId="43152894" sldId="864"/>
            <ac:spMk id="67" creationId="{6690E687-6A09-42AB-8684-B1F83CB01951}"/>
          </ac:spMkLst>
        </pc:spChg>
        <pc:spChg chg="del mod topLvl">
          <ac:chgData name="Rohit J Kate" userId="6acfeb0a-1742-4fee-9ad0-3462b52b7fdf" providerId="ADAL" clId="{AD95B7AE-6F46-49A1-B6EF-D7E51E680ABB}" dt="2021-12-07T07:44:34.439" v="2989" actId="478"/>
          <ac:spMkLst>
            <pc:docMk/>
            <pc:sldMk cId="43152894" sldId="864"/>
            <ac:spMk id="68" creationId="{55FD1825-5C10-45D8-9406-355C73F97EA5}"/>
          </ac:spMkLst>
        </pc:spChg>
        <pc:spChg chg="del mod topLvl">
          <ac:chgData name="Rohit J Kate" userId="6acfeb0a-1742-4fee-9ad0-3462b52b7fdf" providerId="ADAL" clId="{AD95B7AE-6F46-49A1-B6EF-D7E51E680ABB}" dt="2021-12-07T07:44:34.439" v="2989" actId="478"/>
          <ac:spMkLst>
            <pc:docMk/>
            <pc:sldMk cId="43152894" sldId="864"/>
            <ac:spMk id="69" creationId="{9516A9C7-D8FA-4666-BB74-56C3822AC023}"/>
          </ac:spMkLst>
        </pc:spChg>
        <pc:spChg chg="mod topLvl">
          <ac:chgData name="Rohit J Kate" userId="6acfeb0a-1742-4fee-9ad0-3462b52b7fdf" providerId="ADAL" clId="{AD95B7AE-6F46-49A1-B6EF-D7E51E680ABB}" dt="2021-12-07T07:45:17.463" v="3090" actId="1037"/>
          <ac:spMkLst>
            <pc:docMk/>
            <pc:sldMk cId="43152894" sldId="864"/>
            <ac:spMk id="70" creationId="{1FA628C4-BD5E-4178-9746-29AB8392B98D}"/>
          </ac:spMkLst>
        </pc:spChg>
        <pc:spChg chg="mod topLvl">
          <ac:chgData name="Rohit J Kate" userId="6acfeb0a-1742-4fee-9ad0-3462b52b7fdf" providerId="ADAL" clId="{AD95B7AE-6F46-49A1-B6EF-D7E51E680ABB}" dt="2021-12-07T07:45:17.463" v="3090" actId="1037"/>
          <ac:spMkLst>
            <pc:docMk/>
            <pc:sldMk cId="43152894" sldId="864"/>
            <ac:spMk id="71" creationId="{AE12A4B9-79B1-4561-B953-AACF9E8D4E74}"/>
          </ac:spMkLst>
        </pc:spChg>
        <pc:spChg chg="mod topLvl">
          <ac:chgData name="Rohit J Kate" userId="6acfeb0a-1742-4fee-9ad0-3462b52b7fdf" providerId="ADAL" clId="{AD95B7AE-6F46-49A1-B6EF-D7E51E680ABB}" dt="2021-12-07T07:45:17.463" v="3090" actId="1037"/>
          <ac:spMkLst>
            <pc:docMk/>
            <pc:sldMk cId="43152894" sldId="864"/>
            <ac:spMk id="72" creationId="{1844F2D0-E484-417E-81BE-F6D15B59E165}"/>
          </ac:spMkLst>
        </pc:spChg>
        <pc:spChg chg="mod topLvl">
          <ac:chgData name="Rohit J Kate" userId="6acfeb0a-1742-4fee-9ad0-3462b52b7fdf" providerId="ADAL" clId="{AD95B7AE-6F46-49A1-B6EF-D7E51E680ABB}" dt="2021-12-07T07:45:17.463" v="3090" actId="1037"/>
          <ac:spMkLst>
            <pc:docMk/>
            <pc:sldMk cId="43152894" sldId="864"/>
            <ac:spMk id="73" creationId="{463621AF-BE7F-4882-80CA-1DEBA54A8F62}"/>
          </ac:spMkLst>
        </pc:spChg>
        <pc:spChg chg="mod topLvl">
          <ac:chgData name="Rohit J Kate" userId="6acfeb0a-1742-4fee-9ad0-3462b52b7fdf" providerId="ADAL" clId="{AD95B7AE-6F46-49A1-B6EF-D7E51E680ABB}" dt="2021-12-07T07:45:17.463" v="3090" actId="1037"/>
          <ac:spMkLst>
            <pc:docMk/>
            <pc:sldMk cId="43152894" sldId="864"/>
            <ac:spMk id="74" creationId="{1CEB5ED4-086F-4575-9728-53E3C4EEB710}"/>
          </ac:spMkLst>
        </pc:spChg>
        <pc:spChg chg="del mod topLvl">
          <ac:chgData name="Rohit J Kate" userId="6acfeb0a-1742-4fee-9ad0-3462b52b7fdf" providerId="ADAL" clId="{AD95B7AE-6F46-49A1-B6EF-D7E51E680ABB}" dt="2021-12-07T07:46:20.660" v="3112" actId="478"/>
          <ac:spMkLst>
            <pc:docMk/>
            <pc:sldMk cId="43152894" sldId="864"/>
            <ac:spMk id="75" creationId="{851ADA84-8491-40E5-84AB-2C9E69DBCF18}"/>
          </ac:spMkLst>
        </pc:spChg>
        <pc:spChg chg="del mod topLvl">
          <ac:chgData name="Rohit J Kate" userId="6acfeb0a-1742-4fee-9ad0-3462b52b7fdf" providerId="ADAL" clId="{AD95B7AE-6F46-49A1-B6EF-D7E51E680ABB}" dt="2021-12-07T07:46:07.919" v="3096" actId="478"/>
          <ac:spMkLst>
            <pc:docMk/>
            <pc:sldMk cId="43152894" sldId="864"/>
            <ac:spMk id="76" creationId="{88619DC6-415A-4151-805D-14EDE169F6D5}"/>
          </ac:spMkLst>
        </pc:spChg>
        <pc:spChg chg="mod topLvl">
          <ac:chgData name="Rohit J Kate" userId="6acfeb0a-1742-4fee-9ad0-3462b52b7fdf" providerId="ADAL" clId="{AD95B7AE-6F46-49A1-B6EF-D7E51E680ABB}" dt="2021-12-07T07:45:17.463" v="3090" actId="1037"/>
          <ac:spMkLst>
            <pc:docMk/>
            <pc:sldMk cId="43152894" sldId="864"/>
            <ac:spMk id="77" creationId="{0AFD0C0B-013D-4426-B65F-F6C5A654149B}"/>
          </ac:spMkLst>
        </pc:spChg>
        <pc:spChg chg="mod topLvl">
          <ac:chgData name="Rohit J Kate" userId="6acfeb0a-1742-4fee-9ad0-3462b52b7fdf" providerId="ADAL" clId="{AD95B7AE-6F46-49A1-B6EF-D7E51E680ABB}" dt="2021-12-07T07:45:17.463" v="3090" actId="1037"/>
          <ac:spMkLst>
            <pc:docMk/>
            <pc:sldMk cId="43152894" sldId="864"/>
            <ac:spMk id="78" creationId="{0089FD8E-4F8C-45D5-9443-0D045F7A0DC4}"/>
          </ac:spMkLst>
        </pc:spChg>
        <pc:spChg chg="mod topLvl">
          <ac:chgData name="Rohit J Kate" userId="6acfeb0a-1742-4fee-9ad0-3462b52b7fdf" providerId="ADAL" clId="{AD95B7AE-6F46-49A1-B6EF-D7E51E680ABB}" dt="2021-12-07T07:45:17.463" v="3090" actId="1037"/>
          <ac:spMkLst>
            <pc:docMk/>
            <pc:sldMk cId="43152894" sldId="864"/>
            <ac:spMk id="79" creationId="{2717902C-A3C0-401D-9CA8-4D5CC3A17CD4}"/>
          </ac:spMkLst>
        </pc:spChg>
        <pc:spChg chg="mod topLvl">
          <ac:chgData name="Rohit J Kate" userId="6acfeb0a-1742-4fee-9ad0-3462b52b7fdf" providerId="ADAL" clId="{AD95B7AE-6F46-49A1-B6EF-D7E51E680ABB}" dt="2021-12-07T07:45:17.463" v="3090" actId="1037"/>
          <ac:spMkLst>
            <pc:docMk/>
            <pc:sldMk cId="43152894" sldId="864"/>
            <ac:spMk id="80" creationId="{D6F01929-2016-4B57-9F2F-C2C8033F75E3}"/>
          </ac:spMkLst>
        </pc:spChg>
        <pc:spChg chg="mod topLvl">
          <ac:chgData name="Rohit J Kate" userId="6acfeb0a-1742-4fee-9ad0-3462b52b7fdf" providerId="ADAL" clId="{AD95B7AE-6F46-49A1-B6EF-D7E51E680ABB}" dt="2021-12-07T07:45:17.463" v="3090" actId="1037"/>
          <ac:spMkLst>
            <pc:docMk/>
            <pc:sldMk cId="43152894" sldId="864"/>
            <ac:spMk id="81" creationId="{C39D21E5-9C50-4D62-934C-81FBAEEF59A2}"/>
          </ac:spMkLst>
        </pc:spChg>
        <pc:spChg chg="mod topLvl">
          <ac:chgData name="Rohit J Kate" userId="6acfeb0a-1742-4fee-9ad0-3462b52b7fdf" providerId="ADAL" clId="{AD95B7AE-6F46-49A1-B6EF-D7E51E680ABB}" dt="2021-12-07T07:45:17.463" v="3090" actId="1037"/>
          <ac:spMkLst>
            <pc:docMk/>
            <pc:sldMk cId="43152894" sldId="864"/>
            <ac:spMk id="82" creationId="{E822E2EA-3E87-4476-8053-D097AFCCBE0D}"/>
          </ac:spMkLst>
        </pc:spChg>
        <pc:spChg chg="mod topLvl">
          <ac:chgData name="Rohit J Kate" userId="6acfeb0a-1742-4fee-9ad0-3462b52b7fdf" providerId="ADAL" clId="{AD95B7AE-6F46-49A1-B6EF-D7E51E680ABB}" dt="2021-12-07T07:45:17.463" v="3090" actId="1037"/>
          <ac:spMkLst>
            <pc:docMk/>
            <pc:sldMk cId="43152894" sldId="864"/>
            <ac:spMk id="83" creationId="{FE3D2464-57FE-4B5B-B7BD-9D3781CAC180}"/>
          </ac:spMkLst>
        </pc:spChg>
        <pc:spChg chg="mod topLvl">
          <ac:chgData name="Rohit J Kate" userId="6acfeb0a-1742-4fee-9ad0-3462b52b7fdf" providerId="ADAL" clId="{AD95B7AE-6F46-49A1-B6EF-D7E51E680ABB}" dt="2021-12-07T07:45:17.463" v="3090" actId="1037"/>
          <ac:spMkLst>
            <pc:docMk/>
            <pc:sldMk cId="43152894" sldId="864"/>
            <ac:spMk id="84" creationId="{B687665E-3FD4-45A5-AC07-A61DE0FFC68C}"/>
          </ac:spMkLst>
        </pc:spChg>
        <pc:spChg chg="mod topLvl">
          <ac:chgData name="Rohit J Kate" userId="6acfeb0a-1742-4fee-9ad0-3462b52b7fdf" providerId="ADAL" clId="{AD95B7AE-6F46-49A1-B6EF-D7E51E680ABB}" dt="2021-12-07T07:45:17.463" v="3090" actId="1037"/>
          <ac:spMkLst>
            <pc:docMk/>
            <pc:sldMk cId="43152894" sldId="864"/>
            <ac:spMk id="85" creationId="{03FFD9E2-769E-40B4-8784-A013747FD1C7}"/>
          </ac:spMkLst>
        </pc:spChg>
        <pc:spChg chg="mod topLvl">
          <ac:chgData name="Rohit J Kate" userId="6acfeb0a-1742-4fee-9ad0-3462b52b7fdf" providerId="ADAL" clId="{AD95B7AE-6F46-49A1-B6EF-D7E51E680ABB}" dt="2021-12-07T07:45:17.463" v="3090" actId="1037"/>
          <ac:spMkLst>
            <pc:docMk/>
            <pc:sldMk cId="43152894" sldId="864"/>
            <ac:spMk id="86" creationId="{CAB32192-A24E-44F1-953C-968675456CAF}"/>
          </ac:spMkLst>
        </pc:spChg>
        <pc:spChg chg="mod topLvl">
          <ac:chgData name="Rohit J Kate" userId="6acfeb0a-1742-4fee-9ad0-3462b52b7fdf" providerId="ADAL" clId="{AD95B7AE-6F46-49A1-B6EF-D7E51E680ABB}" dt="2021-12-07T07:45:17.463" v="3090" actId="1037"/>
          <ac:spMkLst>
            <pc:docMk/>
            <pc:sldMk cId="43152894" sldId="864"/>
            <ac:spMk id="87" creationId="{408B3C7E-5872-4546-8C62-9638CDF02428}"/>
          </ac:spMkLst>
        </pc:spChg>
        <pc:spChg chg="mod topLvl">
          <ac:chgData name="Rohit J Kate" userId="6acfeb0a-1742-4fee-9ad0-3462b52b7fdf" providerId="ADAL" clId="{AD95B7AE-6F46-49A1-B6EF-D7E51E680ABB}" dt="2021-12-07T07:45:17.463" v="3090" actId="1037"/>
          <ac:spMkLst>
            <pc:docMk/>
            <pc:sldMk cId="43152894" sldId="864"/>
            <ac:spMk id="88" creationId="{4C8B691F-C84F-4BC8-9303-C276FB2EFB4A}"/>
          </ac:spMkLst>
        </pc:spChg>
        <pc:spChg chg="mod topLvl">
          <ac:chgData name="Rohit J Kate" userId="6acfeb0a-1742-4fee-9ad0-3462b52b7fdf" providerId="ADAL" clId="{AD95B7AE-6F46-49A1-B6EF-D7E51E680ABB}" dt="2021-12-07T07:45:17.463" v="3090" actId="1037"/>
          <ac:spMkLst>
            <pc:docMk/>
            <pc:sldMk cId="43152894" sldId="864"/>
            <ac:spMk id="89" creationId="{5FF924B2-A47C-4B1A-A558-9620CB4A6DED}"/>
          </ac:spMkLst>
        </pc:spChg>
        <pc:spChg chg="mod topLvl">
          <ac:chgData name="Rohit J Kate" userId="6acfeb0a-1742-4fee-9ad0-3462b52b7fdf" providerId="ADAL" clId="{AD95B7AE-6F46-49A1-B6EF-D7E51E680ABB}" dt="2021-12-07T07:45:17.463" v="3090" actId="1037"/>
          <ac:spMkLst>
            <pc:docMk/>
            <pc:sldMk cId="43152894" sldId="864"/>
            <ac:spMk id="90" creationId="{AFD6C4CF-1074-4177-8FFC-8DD63A19A86A}"/>
          </ac:spMkLst>
        </pc:spChg>
        <pc:spChg chg="mod topLvl">
          <ac:chgData name="Rohit J Kate" userId="6acfeb0a-1742-4fee-9ad0-3462b52b7fdf" providerId="ADAL" clId="{AD95B7AE-6F46-49A1-B6EF-D7E51E680ABB}" dt="2021-12-07T07:45:17.463" v="3090" actId="1037"/>
          <ac:spMkLst>
            <pc:docMk/>
            <pc:sldMk cId="43152894" sldId="864"/>
            <ac:spMk id="91" creationId="{555D63A0-71E9-4C64-AC68-43DC7346A4F0}"/>
          </ac:spMkLst>
        </pc:spChg>
        <pc:spChg chg="del mod topLvl">
          <ac:chgData name="Rohit J Kate" userId="6acfeb0a-1742-4fee-9ad0-3462b52b7fdf" providerId="ADAL" clId="{AD95B7AE-6F46-49A1-B6EF-D7E51E680ABB}" dt="2021-12-07T07:46:43.650" v="3125" actId="478"/>
          <ac:spMkLst>
            <pc:docMk/>
            <pc:sldMk cId="43152894" sldId="864"/>
            <ac:spMk id="92" creationId="{A538EDA4-AAAA-4769-A269-E8223AF6C700}"/>
          </ac:spMkLst>
        </pc:spChg>
        <pc:spChg chg="mod topLvl">
          <ac:chgData name="Rohit J Kate" userId="6acfeb0a-1742-4fee-9ad0-3462b52b7fdf" providerId="ADAL" clId="{AD95B7AE-6F46-49A1-B6EF-D7E51E680ABB}" dt="2021-12-07T07:45:17.463" v="3090" actId="1037"/>
          <ac:spMkLst>
            <pc:docMk/>
            <pc:sldMk cId="43152894" sldId="864"/>
            <ac:spMk id="93" creationId="{024C4C0C-BBBE-4A3C-8C22-52F5CE155FED}"/>
          </ac:spMkLst>
        </pc:spChg>
        <pc:spChg chg="del mod topLvl">
          <ac:chgData name="Rohit J Kate" userId="6acfeb0a-1742-4fee-9ad0-3462b52b7fdf" providerId="ADAL" clId="{AD95B7AE-6F46-49A1-B6EF-D7E51E680ABB}" dt="2021-12-07T07:46:43.650" v="3125" actId="478"/>
          <ac:spMkLst>
            <pc:docMk/>
            <pc:sldMk cId="43152894" sldId="864"/>
            <ac:spMk id="94" creationId="{4A35A45D-688A-49C1-BDE6-3ACBA8B4B381}"/>
          </ac:spMkLst>
        </pc:spChg>
        <pc:spChg chg="mod topLvl">
          <ac:chgData name="Rohit J Kate" userId="6acfeb0a-1742-4fee-9ad0-3462b52b7fdf" providerId="ADAL" clId="{AD95B7AE-6F46-49A1-B6EF-D7E51E680ABB}" dt="2021-12-07T07:45:17.463" v="3090" actId="1037"/>
          <ac:spMkLst>
            <pc:docMk/>
            <pc:sldMk cId="43152894" sldId="864"/>
            <ac:spMk id="95" creationId="{181897B5-12C7-4B36-AD32-DBBC453D5529}"/>
          </ac:spMkLst>
        </pc:spChg>
        <pc:spChg chg="mod topLvl">
          <ac:chgData name="Rohit J Kate" userId="6acfeb0a-1742-4fee-9ad0-3462b52b7fdf" providerId="ADAL" clId="{AD95B7AE-6F46-49A1-B6EF-D7E51E680ABB}" dt="2021-12-07T07:45:17.463" v="3090" actId="1037"/>
          <ac:spMkLst>
            <pc:docMk/>
            <pc:sldMk cId="43152894" sldId="864"/>
            <ac:spMk id="96" creationId="{11DAB1E1-2569-41F5-8B86-98BA72FF2939}"/>
          </ac:spMkLst>
        </pc:spChg>
        <pc:spChg chg="mod topLvl">
          <ac:chgData name="Rohit J Kate" userId="6acfeb0a-1742-4fee-9ad0-3462b52b7fdf" providerId="ADAL" clId="{AD95B7AE-6F46-49A1-B6EF-D7E51E680ABB}" dt="2021-12-07T07:45:17.463" v="3090" actId="1037"/>
          <ac:spMkLst>
            <pc:docMk/>
            <pc:sldMk cId="43152894" sldId="864"/>
            <ac:spMk id="97" creationId="{58BD8257-B103-48C1-B874-E5C3DEEBC76A}"/>
          </ac:spMkLst>
        </pc:spChg>
        <pc:spChg chg="mod topLvl">
          <ac:chgData name="Rohit J Kate" userId="6acfeb0a-1742-4fee-9ad0-3462b52b7fdf" providerId="ADAL" clId="{AD95B7AE-6F46-49A1-B6EF-D7E51E680ABB}" dt="2021-12-07T07:45:17.463" v="3090" actId="1037"/>
          <ac:spMkLst>
            <pc:docMk/>
            <pc:sldMk cId="43152894" sldId="864"/>
            <ac:spMk id="98" creationId="{7C810FE2-22A7-432B-BFA8-2A8AB9C14712}"/>
          </ac:spMkLst>
        </pc:spChg>
        <pc:spChg chg="add mod">
          <ac:chgData name="Rohit J Kate" userId="6acfeb0a-1742-4fee-9ad0-3462b52b7fdf" providerId="ADAL" clId="{AD95B7AE-6F46-49A1-B6EF-D7E51E680ABB}" dt="2021-12-07T07:45:52.367" v="3095" actId="207"/>
          <ac:spMkLst>
            <pc:docMk/>
            <pc:sldMk cId="43152894" sldId="864"/>
            <ac:spMk id="99" creationId="{039C7A46-362F-4789-A93C-806151CE2FA3}"/>
          </ac:spMkLst>
        </pc:spChg>
        <pc:spChg chg="add mod">
          <ac:chgData name="Rohit J Kate" userId="6acfeb0a-1742-4fee-9ad0-3462b52b7fdf" providerId="ADAL" clId="{AD95B7AE-6F46-49A1-B6EF-D7E51E680ABB}" dt="2021-12-07T07:46:18.461" v="3111" actId="14100"/>
          <ac:spMkLst>
            <pc:docMk/>
            <pc:sldMk cId="43152894" sldId="864"/>
            <ac:spMk id="100" creationId="{4EA90828-F645-4032-9267-5AED1E3633B6}"/>
          </ac:spMkLst>
        </pc:spChg>
        <pc:spChg chg="add mod">
          <ac:chgData name="Rohit J Kate" userId="6acfeb0a-1742-4fee-9ad0-3462b52b7fdf" providerId="ADAL" clId="{AD95B7AE-6F46-49A1-B6EF-D7E51E680ABB}" dt="2021-12-07T07:46:40.355" v="3124" actId="1076"/>
          <ac:spMkLst>
            <pc:docMk/>
            <pc:sldMk cId="43152894" sldId="864"/>
            <ac:spMk id="101" creationId="{44012BB5-2D16-4F23-B784-6EF993851557}"/>
          </ac:spMkLst>
        </pc:spChg>
        <pc:spChg chg="add mod">
          <ac:chgData name="Rohit J Kate" userId="6acfeb0a-1742-4fee-9ad0-3462b52b7fdf" providerId="ADAL" clId="{AD95B7AE-6F46-49A1-B6EF-D7E51E680ABB}" dt="2021-12-07T07:46:54.419" v="3181" actId="1035"/>
          <ac:spMkLst>
            <pc:docMk/>
            <pc:sldMk cId="43152894" sldId="864"/>
            <ac:spMk id="102" creationId="{FF3F1C84-D449-4322-AB7C-447ED8D93B24}"/>
          </ac:spMkLst>
        </pc:spChg>
        <pc:spChg chg="add mod">
          <ac:chgData name="Rohit J Kate" userId="6acfeb0a-1742-4fee-9ad0-3462b52b7fdf" providerId="ADAL" clId="{AD95B7AE-6F46-49A1-B6EF-D7E51E680ABB}" dt="2021-12-07T07:46:54.419" v="3181" actId="1035"/>
          <ac:spMkLst>
            <pc:docMk/>
            <pc:sldMk cId="43152894" sldId="864"/>
            <ac:spMk id="103" creationId="{ED8ACAAF-C93B-4071-BCBA-F3FCB74C5D9C}"/>
          </ac:spMkLst>
        </pc:spChg>
        <pc:grpChg chg="add del mod">
          <ac:chgData name="Rohit J Kate" userId="6acfeb0a-1742-4fee-9ad0-3462b52b7fdf" providerId="ADAL" clId="{AD95B7AE-6F46-49A1-B6EF-D7E51E680ABB}" dt="2021-12-07T07:43:38.624" v="2985"/>
          <ac:grpSpMkLst>
            <pc:docMk/>
            <pc:sldMk cId="43152894" sldId="864"/>
            <ac:grpSpMk id="9" creationId="{C0E03A8E-CED5-4337-A4B8-8351090B5A23}"/>
          </ac:grpSpMkLst>
        </pc:grpChg>
        <pc:grpChg chg="add del mod">
          <ac:chgData name="Rohit J Kate" userId="6acfeb0a-1742-4fee-9ad0-3462b52b7fdf" providerId="ADAL" clId="{AD95B7AE-6F46-49A1-B6EF-D7E51E680ABB}" dt="2021-12-07T07:44:29.507" v="2988" actId="165"/>
          <ac:grpSpMkLst>
            <pc:docMk/>
            <pc:sldMk cId="43152894" sldId="864"/>
            <ac:grpSpMk id="54" creationId="{D46220C1-C73E-4487-B907-86021D37DFC1}"/>
          </ac:grpSpMkLst>
        </pc:grpChg>
        <pc:picChg chg="add del mod">
          <ac:chgData name="Rohit J Kate" userId="6acfeb0a-1742-4fee-9ad0-3462b52b7fdf" providerId="ADAL" clId="{AD95B7AE-6F46-49A1-B6EF-D7E51E680ABB}" dt="2021-12-07T07:43:17.866" v="2977" actId="478"/>
          <ac:picMkLst>
            <pc:docMk/>
            <pc:sldMk cId="43152894" sldId="864"/>
            <ac:picMk id="7" creationId="{8F2A1783-49E6-44A3-9603-5E99ABC83C1F}"/>
          </ac:picMkLst>
        </pc:picChg>
      </pc:sldChg>
      <pc:sldChg chg="addSp modSp new mod">
        <pc:chgData name="Rohit J Kate" userId="6acfeb0a-1742-4fee-9ad0-3462b52b7fdf" providerId="ADAL" clId="{AD95B7AE-6F46-49A1-B6EF-D7E51E680ABB}" dt="2021-12-07T07:49:29.447" v="3380" actId="1076"/>
        <pc:sldMkLst>
          <pc:docMk/>
          <pc:sldMk cId="2008904771" sldId="865"/>
        </pc:sldMkLst>
        <pc:spChg chg="mod">
          <ac:chgData name="Rohit J Kate" userId="6acfeb0a-1742-4fee-9ad0-3462b52b7fdf" providerId="ADAL" clId="{AD95B7AE-6F46-49A1-B6EF-D7E51E680ABB}" dt="2021-12-07T07:47:21.389" v="3220" actId="20577"/>
          <ac:spMkLst>
            <pc:docMk/>
            <pc:sldMk cId="2008904771" sldId="865"/>
            <ac:spMk id="2" creationId="{B73F7B85-2923-497A-958E-E3A0BE9772B0}"/>
          </ac:spMkLst>
        </pc:spChg>
        <pc:spChg chg="mod">
          <ac:chgData name="Rohit J Kate" userId="6acfeb0a-1742-4fee-9ad0-3462b52b7fdf" providerId="ADAL" clId="{AD95B7AE-6F46-49A1-B6EF-D7E51E680ABB}" dt="2021-12-07T07:48:18.674" v="3357" actId="20577"/>
          <ac:spMkLst>
            <pc:docMk/>
            <pc:sldMk cId="2008904771" sldId="865"/>
            <ac:spMk id="3" creationId="{F57C27C2-0A93-4560-B435-4A6F88D1EDA7}"/>
          </ac:spMkLst>
        </pc:spChg>
        <pc:spChg chg="add mod">
          <ac:chgData name="Rohit J Kate" userId="6acfeb0a-1742-4fee-9ad0-3462b52b7fdf" providerId="ADAL" clId="{AD95B7AE-6F46-49A1-B6EF-D7E51E680ABB}" dt="2021-12-07T07:49:29.447" v="3380" actId="1076"/>
          <ac:spMkLst>
            <pc:docMk/>
            <pc:sldMk cId="2008904771" sldId="865"/>
            <ac:spMk id="7" creationId="{DAA69219-093E-462E-828F-351888C427F5}"/>
          </ac:spMkLst>
        </pc:spChg>
        <pc:picChg chg="add mod">
          <ac:chgData name="Rohit J Kate" userId="6acfeb0a-1742-4fee-9ad0-3462b52b7fdf" providerId="ADAL" clId="{AD95B7AE-6F46-49A1-B6EF-D7E51E680ABB}" dt="2021-12-07T07:48:31.391" v="3361" actId="962"/>
          <ac:picMkLst>
            <pc:docMk/>
            <pc:sldMk cId="2008904771" sldId="865"/>
            <ac:picMk id="6" creationId="{366477A6-5038-4D48-84BB-9159F9624D77}"/>
          </ac:picMkLst>
        </pc:picChg>
      </pc:sldChg>
      <pc:sldChg chg="addSp modSp new mod">
        <pc:chgData name="Rohit J Kate" userId="6acfeb0a-1742-4fee-9ad0-3462b52b7fdf" providerId="ADAL" clId="{AD95B7AE-6F46-49A1-B6EF-D7E51E680ABB}" dt="2021-12-07T08:28:18.358" v="4499" actId="1076"/>
        <pc:sldMkLst>
          <pc:docMk/>
          <pc:sldMk cId="1612282266" sldId="866"/>
        </pc:sldMkLst>
        <pc:spChg chg="mod">
          <ac:chgData name="Rohit J Kate" userId="6acfeb0a-1742-4fee-9ad0-3462b52b7fdf" providerId="ADAL" clId="{AD95B7AE-6F46-49A1-B6EF-D7E51E680ABB}" dt="2021-12-07T07:55:02.227" v="3575" actId="20577"/>
          <ac:spMkLst>
            <pc:docMk/>
            <pc:sldMk cId="1612282266" sldId="866"/>
            <ac:spMk id="2" creationId="{8FDCB24A-3749-4AEB-83D9-6F53337F402C}"/>
          </ac:spMkLst>
        </pc:spChg>
        <pc:spChg chg="mod">
          <ac:chgData name="Rohit J Kate" userId="6acfeb0a-1742-4fee-9ad0-3462b52b7fdf" providerId="ADAL" clId="{AD95B7AE-6F46-49A1-B6EF-D7E51E680ABB}" dt="2021-12-07T08:27:56.564" v="4469" actId="14100"/>
          <ac:spMkLst>
            <pc:docMk/>
            <pc:sldMk cId="1612282266" sldId="866"/>
            <ac:spMk id="3" creationId="{8C890941-BBFF-450F-839F-B0C251AC86C7}"/>
          </ac:spMkLst>
        </pc:spChg>
        <pc:spChg chg="add mod">
          <ac:chgData name="Rohit J Kate" userId="6acfeb0a-1742-4fee-9ad0-3462b52b7fdf" providerId="ADAL" clId="{AD95B7AE-6F46-49A1-B6EF-D7E51E680ABB}" dt="2021-12-07T08:28:18.358" v="4499" actId="1076"/>
          <ac:spMkLst>
            <pc:docMk/>
            <pc:sldMk cId="1612282266" sldId="866"/>
            <ac:spMk id="7" creationId="{7B63A6C2-F715-4EF8-B538-A1BDA4D4F04A}"/>
          </ac:spMkLst>
        </pc:spChg>
        <pc:picChg chg="add mod">
          <ac:chgData name="Rohit J Kate" userId="6acfeb0a-1742-4fee-9ad0-3462b52b7fdf" providerId="ADAL" clId="{AD95B7AE-6F46-49A1-B6EF-D7E51E680ABB}" dt="2021-12-07T08:28:00.353" v="4470" actId="1076"/>
          <ac:picMkLst>
            <pc:docMk/>
            <pc:sldMk cId="1612282266" sldId="866"/>
            <ac:picMk id="6" creationId="{4CBF5006-0203-437E-B5CF-1B836B69EEEB}"/>
          </ac:picMkLst>
        </pc:picChg>
      </pc:sldChg>
      <pc:sldChg chg="modSp new mod">
        <pc:chgData name="Rohit J Kate" userId="6acfeb0a-1742-4fee-9ad0-3462b52b7fdf" providerId="ADAL" clId="{AD95B7AE-6F46-49A1-B6EF-D7E51E680ABB}" dt="2021-12-07T08:11:41.378" v="3737" actId="20577"/>
        <pc:sldMkLst>
          <pc:docMk/>
          <pc:sldMk cId="187026929" sldId="867"/>
        </pc:sldMkLst>
        <pc:spChg chg="mod">
          <ac:chgData name="Rohit J Kate" userId="6acfeb0a-1742-4fee-9ad0-3462b52b7fdf" providerId="ADAL" clId="{AD95B7AE-6F46-49A1-B6EF-D7E51E680ABB}" dt="2021-12-07T08:11:25.027" v="3715" actId="20577"/>
          <ac:spMkLst>
            <pc:docMk/>
            <pc:sldMk cId="187026929" sldId="867"/>
            <ac:spMk id="2" creationId="{A078A6B5-92E1-429D-ADF3-EBD6315228D5}"/>
          </ac:spMkLst>
        </pc:spChg>
        <pc:spChg chg="mod">
          <ac:chgData name="Rohit J Kate" userId="6acfeb0a-1742-4fee-9ad0-3462b52b7fdf" providerId="ADAL" clId="{AD95B7AE-6F46-49A1-B6EF-D7E51E680ABB}" dt="2021-12-07T08:11:41.378" v="3737" actId="20577"/>
          <ac:spMkLst>
            <pc:docMk/>
            <pc:sldMk cId="187026929" sldId="867"/>
            <ac:spMk id="3" creationId="{070F04B5-514D-4BAE-94CB-82631D27E743}"/>
          </ac:spMkLst>
        </pc:spChg>
      </pc:sldChg>
      <pc:sldChg chg="modSp new mod">
        <pc:chgData name="Rohit J Kate" userId="6acfeb0a-1742-4fee-9ad0-3462b52b7fdf" providerId="ADAL" clId="{AD95B7AE-6F46-49A1-B6EF-D7E51E680ABB}" dt="2021-12-07T08:28:53.751" v="4521" actId="6549"/>
        <pc:sldMkLst>
          <pc:docMk/>
          <pc:sldMk cId="950534669" sldId="868"/>
        </pc:sldMkLst>
        <pc:spChg chg="mod">
          <ac:chgData name="Rohit J Kate" userId="6acfeb0a-1742-4fee-9ad0-3462b52b7fdf" providerId="ADAL" clId="{AD95B7AE-6F46-49A1-B6EF-D7E51E680ABB}" dt="2021-12-07T08:12:28.889" v="3739"/>
          <ac:spMkLst>
            <pc:docMk/>
            <pc:sldMk cId="950534669" sldId="868"/>
            <ac:spMk id="2" creationId="{3279F410-0AF4-4799-9BA0-85CFBA4892D6}"/>
          </ac:spMkLst>
        </pc:spChg>
        <pc:spChg chg="mod">
          <ac:chgData name="Rohit J Kate" userId="6acfeb0a-1742-4fee-9ad0-3462b52b7fdf" providerId="ADAL" clId="{AD95B7AE-6F46-49A1-B6EF-D7E51E680ABB}" dt="2021-12-07T08:28:53.751" v="4521" actId="6549"/>
          <ac:spMkLst>
            <pc:docMk/>
            <pc:sldMk cId="950534669" sldId="868"/>
            <ac:spMk id="3" creationId="{CFC9895C-316B-4DAA-B3F8-4A9ADD28C9B0}"/>
          </ac:spMkLst>
        </pc:spChg>
      </pc:sldChg>
      <pc:sldChg chg="new del">
        <pc:chgData name="Rohit J Kate" userId="6acfeb0a-1742-4fee-9ad0-3462b52b7fdf" providerId="ADAL" clId="{AD95B7AE-6F46-49A1-B6EF-D7E51E680ABB}" dt="2021-12-07T08:09:39.077" v="3693" actId="47"/>
        <pc:sldMkLst>
          <pc:docMk/>
          <pc:sldMk cId="2402299978" sldId="868"/>
        </pc:sldMkLst>
      </pc:sldChg>
      <pc:sldChg chg="modSp new mod">
        <pc:chgData name="Rohit J Kate" userId="6acfeb0a-1742-4fee-9ad0-3462b52b7fdf" providerId="ADAL" clId="{AD95B7AE-6F46-49A1-B6EF-D7E51E680ABB}" dt="2021-12-07T08:25:01.235" v="4460" actId="20577"/>
        <pc:sldMkLst>
          <pc:docMk/>
          <pc:sldMk cId="1168987684" sldId="869"/>
        </pc:sldMkLst>
        <pc:spChg chg="mod">
          <ac:chgData name="Rohit J Kate" userId="6acfeb0a-1742-4fee-9ad0-3462b52b7fdf" providerId="ADAL" clId="{AD95B7AE-6F46-49A1-B6EF-D7E51E680ABB}" dt="2021-12-07T08:14:51.869" v="3859" actId="20577"/>
          <ac:spMkLst>
            <pc:docMk/>
            <pc:sldMk cId="1168987684" sldId="869"/>
            <ac:spMk id="2" creationId="{A5815A31-932D-44D7-AFC6-AB52F62857C8}"/>
          </ac:spMkLst>
        </pc:spChg>
        <pc:spChg chg="mod">
          <ac:chgData name="Rohit J Kate" userId="6acfeb0a-1742-4fee-9ad0-3462b52b7fdf" providerId="ADAL" clId="{AD95B7AE-6F46-49A1-B6EF-D7E51E680ABB}" dt="2021-12-07T08:25:01.235" v="4460" actId="20577"/>
          <ac:spMkLst>
            <pc:docMk/>
            <pc:sldMk cId="1168987684" sldId="869"/>
            <ac:spMk id="3" creationId="{C19394E7-C85C-4C4C-96D1-D5017D459F8A}"/>
          </ac:spMkLst>
        </pc:spChg>
      </pc:sldChg>
      <pc:sldChg chg="modSp new mod">
        <pc:chgData name="Rohit J Kate" userId="6acfeb0a-1742-4fee-9ad0-3462b52b7fdf" providerId="ADAL" clId="{AD95B7AE-6F46-49A1-B6EF-D7E51E680ABB}" dt="2021-12-07T08:46:12.533" v="4742" actId="20577"/>
        <pc:sldMkLst>
          <pc:docMk/>
          <pc:sldMk cId="3897670411" sldId="870"/>
        </pc:sldMkLst>
        <pc:spChg chg="mod">
          <ac:chgData name="Rohit J Kate" userId="6acfeb0a-1742-4fee-9ad0-3462b52b7fdf" providerId="ADAL" clId="{AD95B7AE-6F46-49A1-B6EF-D7E51E680ABB}" dt="2021-12-07T08:46:12.533" v="4742" actId="20577"/>
          <ac:spMkLst>
            <pc:docMk/>
            <pc:sldMk cId="3897670411" sldId="870"/>
            <ac:spMk id="2" creationId="{BE7CB881-1CF6-42E3-809E-77D0F31E6D8F}"/>
          </ac:spMkLst>
        </pc:spChg>
        <pc:spChg chg="mod">
          <ac:chgData name="Rohit J Kate" userId="6acfeb0a-1742-4fee-9ad0-3462b52b7fdf" providerId="ADAL" clId="{AD95B7AE-6F46-49A1-B6EF-D7E51E680ABB}" dt="2021-12-07T08:42:54.651" v="4741" actId="27636"/>
          <ac:spMkLst>
            <pc:docMk/>
            <pc:sldMk cId="3897670411" sldId="870"/>
            <ac:spMk id="3" creationId="{F1A2A6D3-07D6-44DE-8243-27687A8D5A83}"/>
          </ac:spMkLst>
        </pc:spChg>
      </pc:sldChg>
    </pc:docChg>
  </pc:docChgLst>
  <pc:docChgLst>
    <pc:chgData name="Rohit" userId="6acfeb0a-1742-4fee-9ad0-3462b52b7fdf" providerId="ADAL" clId="{A7C27243-36D5-4421-BBF7-D80CB74C05A7}"/>
    <pc:docChg chg="modSld">
      <pc:chgData name="Rohit" userId="6acfeb0a-1742-4fee-9ad0-3462b52b7fdf" providerId="ADAL" clId="{A7C27243-36D5-4421-BBF7-D80CB74C05A7}" dt="2021-11-30T18:26:28.494" v="32" actId="20577"/>
      <pc:docMkLst>
        <pc:docMk/>
      </pc:docMkLst>
      <pc:sldChg chg="modSp mod">
        <pc:chgData name="Rohit" userId="6acfeb0a-1742-4fee-9ad0-3462b52b7fdf" providerId="ADAL" clId="{A7C27243-36D5-4421-BBF7-D80CB74C05A7}" dt="2021-11-30T18:26:28.494" v="32" actId="20577"/>
        <pc:sldMkLst>
          <pc:docMk/>
          <pc:sldMk cId="0" sldId="282"/>
        </pc:sldMkLst>
        <pc:spChg chg="mod">
          <ac:chgData name="Rohit" userId="6acfeb0a-1742-4fee-9ad0-3462b52b7fdf" providerId="ADAL" clId="{A7C27243-36D5-4421-BBF7-D80CB74C05A7}" dt="2021-11-30T18:26:28.494" v="32" actId="20577"/>
          <ac:spMkLst>
            <pc:docMk/>
            <pc:sldMk cId="0" sldId="282"/>
            <ac:spMk id="2" creationId="{30689EB2-DA16-475B-97DA-88F51C80FC59}"/>
          </ac:spMkLst>
        </pc:spChg>
      </pc:sldChg>
    </pc:docChg>
  </pc:docChgLst>
  <pc:docChgLst>
    <pc:chgData name="Rohit J Kate" userId="6acfeb0a-1742-4fee-9ad0-3462b52b7fdf" providerId="ADAL" clId="{E6D6C9E7-A23E-42B2-A98E-B53CA9B81768}"/>
    <pc:docChg chg="custSel delSld modSld">
      <pc:chgData name="Rohit J Kate" userId="6acfeb0a-1742-4fee-9ad0-3462b52b7fdf" providerId="ADAL" clId="{E6D6C9E7-A23E-42B2-A98E-B53CA9B81768}" dt="2021-12-02T05:48:49.197" v="132" actId="47"/>
      <pc:docMkLst>
        <pc:docMk/>
      </pc:docMkLst>
      <pc:sldChg chg="del">
        <pc:chgData name="Rohit J Kate" userId="6acfeb0a-1742-4fee-9ad0-3462b52b7fdf" providerId="ADAL" clId="{E6D6C9E7-A23E-42B2-A98E-B53CA9B81768}" dt="2021-12-02T05:48:49.197" v="132" actId="47"/>
        <pc:sldMkLst>
          <pc:docMk/>
          <pc:sldMk cId="0" sldId="261"/>
        </pc:sldMkLst>
      </pc:sldChg>
      <pc:sldChg chg="del">
        <pc:chgData name="Rohit J Kate" userId="6acfeb0a-1742-4fee-9ad0-3462b52b7fdf" providerId="ADAL" clId="{E6D6C9E7-A23E-42B2-A98E-B53CA9B81768}" dt="2021-12-02T05:48:49.197" v="132" actId="47"/>
        <pc:sldMkLst>
          <pc:docMk/>
          <pc:sldMk cId="0" sldId="262"/>
        </pc:sldMkLst>
      </pc:sldChg>
      <pc:sldChg chg="del">
        <pc:chgData name="Rohit J Kate" userId="6acfeb0a-1742-4fee-9ad0-3462b52b7fdf" providerId="ADAL" clId="{E6D6C9E7-A23E-42B2-A98E-B53CA9B81768}" dt="2021-12-02T05:48:49.197" v="132" actId="47"/>
        <pc:sldMkLst>
          <pc:docMk/>
          <pc:sldMk cId="0" sldId="263"/>
        </pc:sldMkLst>
      </pc:sldChg>
      <pc:sldChg chg="del">
        <pc:chgData name="Rohit J Kate" userId="6acfeb0a-1742-4fee-9ad0-3462b52b7fdf" providerId="ADAL" clId="{E6D6C9E7-A23E-42B2-A98E-B53CA9B81768}" dt="2021-12-02T05:48:49.197" v="132" actId="47"/>
        <pc:sldMkLst>
          <pc:docMk/>
          <pc:sldMk cId="0" sldId="264"/>
        </pc:sldMkLst>
      </pc:sldChg>
      <pc:sldChg chg="del">
        <pc:chgData name="Rohit J Kate" userId="6acfeb0a-1742-4fee-9ad0-3462b52b7fdf" providerId="ADAL" clId="{E6D6C9E7-A23E-42B2-A98E-B53CA9B81768}" dt="2021-12-02T05:48:49.197" v="132" actId="47"/>
        <pc:sldMkLst>
          <pc:docMk/>
          <pc:sldMk cId="0" sldId="267"/>
        </pc:sldMkLst>
      </pc:sldChg>
      <pc:sldChg chg="del">
        <pc:chgData name="Rohit J Kate" userId="6acfeb0a-1742-4fee-9ad0-3462b52b7fdf" providerId="ADAL" clId="{E6D6C9E7-A23E-42B2-A98E-B53CA9B81768}" dt="2021-12-02T05:48:49.197" v="132" actId="47"/>
        <pc:sldMkLst>
          <pc:docMk/>
          <pc:sldMk cId="0" sldId="269"/>
        </pc:sldMkLst>
      </pc:sldChg>
      <pc:sldChg chg="del">
        <pc:chgData name="Rohit J Kate" userId="6acfeb0a-1742-4fee-9ad0-3462b52b7fdf" providerId="ADAL" clId="{E6D6C9E7-A23E-42B2-A98E-B53CA9B81768}" dt="2021-12-02T05:48:49.197" v="132" actId="47"/>
        <pc:sldMkLst>
          <pc:docMk/>
          <pc:sldMk cId="0" sldId="270"/>
        </pc:sldMkLst>
      </pc:sldChg>
      <pc:sldChg chg="del">
        <pc:chgData name="Rohit J Kate" userId="6acfeb0a-1742-4fee-9ad0-3462b52b7fdf" providerId="ADAL" clId="{E6D6C9E7-A23E-42B2-A98E-B53CA9B81768}" dt="2021-12-02T05:48:49.197" v="132" actId="47"/>
        <pc:sldMkLst>
          <pc:docMk/>
          <pc:sldMk cId="0" sldId="271"/>
        </pc:sldMkLst>
      </pc:sldChg>
      <pc:sldChg chg="del">
        <pc:chgData name="Rohit J Kate" userId="6acfeb0a-1742-4fee-9ad0-3462b52b7fdf" providerId="ADAL" clId="{E6D6C9E7-A23E-42B2-A98E-B53CA9B81768}" dt="2021-12-02T05:48:49.197" v="132" actId="47"/>
        <pc:sldMkLst>
          <pc:docMk/>
          <pc:sldMk cId="0" sldId="272"/>
        </pc:sldMkLst>
      </pc:sldChg>
      <pc:sldChg chg="del">
        <pc:chgData name="Rohit J Kate" userId="6acfeb0a-1742-4fee-9ad0-3462b52b7fdf" providerId="ADAL" clId="{E6D6C9E7-A23E-42B2-A98E-B53CA9B81768}" dt="2021-12-02T05:48:49.197" v="132" actId="47"/>
        <pc:sldMkLst>
          <pc:docMk/>
          <pc:sldMk cId="0" sldId="273"/>
        </pc:sldMkLst>
      </pc:sldChg>
      <pc:sldChg chg="del">
        <pc:chgData name="Rohit J Kate" userId="6acfeb0a-1742-4fee-9ad0-3462b52b7fdf" providerId="ADAL" clId="{E6D6C9E7-A23E-42B2-A98E-B53CA9B81768}" dt="2021-12-02T05:48:49.197" v="132" actId="47"/>
        <pc:sldMkLst>
          <pc:docMk/>
          <pc:sldMk cId="0" sldId="275"/>
        </pc:sldMkLst>
      </pc:sldChg>
      <pc:sldChg chg="del">
        <pc:chgData name="Rohit J Kate" userId="6acfeb0a-1742-4fee-9ad0-3462b52b7fdf" providerId="ADAL" clId="{E6D6C9E7-A23E-42B2-A98E-B53CA9B81768}" dt="2021-12-02T05:48:49.197" v="132" actId="47"/>
        <pc:sldMkLst>
          <pc:docMk/>
          <pc:sldMk cId="0" sldId="276"/>
        </pc:sldMkLst>
      </pc:sldChg>
      <pc:sldChg chg="del">
        <pc:chgData name="Rohit J Kate" userId="6acfeb0a-1742-4fee-9ad0-3462b52b7fdf" providerId="ADAL" clId="{E6D6C9E7-A23E-42B2-A98E-B53CA9B81768}" dt="2021-12-02T05:48:49.197" v="132" actId="47"/>
        <pc:sldMkLst>
          <pc:docMk/>
          <pc:sldMk cId="0" sldId="277"/>
        </pc:sldMkLst>
      </pc:sldChg>
      <pc:sldChg chg="del">
        <pc:chgData name="Rohit J Kate" userId="6acfeb0a-1742-4fee-9ad0-3462b52b7fdf" providerId="ADAL" clId="{E6D6C9E7-A23E-42B2-A98E-B53CA9B81768}" dt="2021-12-02T05:48:49.197" v="132" actId="47"/>
        <pc:sldMkLst>
          <pc:docMk/>
          <pc:sldMk cId="0" sldId="278"/>
        </pc:sldMkLst>
      </pc:sldChg>
      <pc:sldChg chg="del">
        <pc:chgData name="Rohit J Kate" userId="6acfeb0a-1742-4fee-9ad0-3462b52b7fdf" providerId="ADAL" clId="{E6D6C9E7-A23E-42B2-A98E-B53CA9B81768}" dt="2021-12-02T05:48:49.197" v="132" actId="47"/>
        <pc:sldMkLst>
          <pc:docMk/>
          <pc:sldMk cId="0" sldId="279"/>
        </pc:sldMkLst>
      </pc:sldChg>
      <pc:sldChg chg="del">
        <pc:chgData name="Rohit J Kate" userId="6acfeb0a-1742-4fee-9ad0-3462b52b7fdf" providerId="ADAL" clId="{E6D6C9E7-A23E-42B2-A98E-B53CA9B81768}" dt="2021-12-02T05:48:49.197" v="132" actId="47"/>
        <pc:sldMkLst>
          <pc:docMk/>
          <pc:sldMk cId="0" sldId="280"/>
        </pc:sldMkLst>
      </pc:sldChg>
      <pc:sldChg chg="del">
        <pc:chgData name="Rohit J Kate" userId="6acfeb0a-1742-4fee-9ad0-3462b52b7fdf" providerId="ADAL" clId="{E6D6C9E7-A23E-42B2-A98E-B53CA9B81768}" dt="2021-12-02T05:48:49.197" v="132" actId="47"/>
        <pc:sldMkLst>
          <pc:docMk/>
          <pc:sldMk cId="0" sldId="281"/>
        </pc:sldMkLst>
      </pc:sldChg>
      <pc:sldChg chg="del">
        <pc:chgData name="Rohit J Kate" userId="6acfeb0a-1742-4fee-9ad0-3462b52b7fdf" providerId="ADAL" clId="{E6D6C9E7-A23E-42B2-A98E-B53CA9B81768}" dt="2021-12-02T05:48:49.197" v="132" actId="47"/>
        <pc:sldMkLst>
          <pc:docMk/>
          <pc:sldMk cId="0" sldId="282"/>
        </pc:sldMkLst>
      </pc:sldChg>
      <pc:sldChg chg="del">
        <pc:chgData name="Rohit J Kate" userId="6acfeb0a-1742-4fee-9ad0-3462b52b7fdf" providerId="ADAL" clId="{E6D6C9E7-A23E-42B2-A98E-B53CA9B81768}" dt="2021-12-02T05:48:49.197" v="132" actId="47"/>
        <pc:sldMkLst>
          <pc:docMk/>
          <pc:sldMk cId="0" sldId="285"/>
        </pc:sldMkLst>
      </pc:sldChg>
      <pc:sldChg chg="del">
        <pc:chgData name="Rohit J Kate" userId="6acfeb0a-1742-4fee-9ad0-3462b52b7fdf" providerId="ADAL" clId="{E6D6C9E7-A23E-42B2-A98E-B53CA9B81768}" dt="2021-12-02T05:48:49.197" v="132" actId="47"/>
        <pc:sldMkLst>
          <pc:docMk/>
          <pc:sldMk cId="0" sldId="286"/>
        </pc:sldMkLst>
      </pc:sldChg>
      <pc:sldChg chg="del">
        <pc:chgData name="Rohit J Kate" userId="6acfeb0a-1742-4fee-9ad0-3462b52b7fdf" providerId="ADAL" clId="{E6D6C9E7-A23E-42B2-A98E-B53CA9B81768}" dt="2021-12-02T05:48:49.197" v="132" actId="47"/>
        <pc:sldMkLst>
          <pc:docMk/>
          <pc:sldMk cId="0" sldId="288"/>
        </pc:sldMkLst>
      </pc:sldChg>
      <pc:sldChg chg="delSp modSp mod">
        <pc:chgData name="Rohit J Kate" userId="6acfeb0a-1742-4fee-9ad0-3462b52b7fdf" providerId="ADAL" clId="{E6D6C9E7-A23E-42B2-A98E-B53CA9B81768}" dt="2021-12-02T05:46:16.384" v="11" actId="20577"/>
        <pc:sldMkLst>
          <pc:docMk/>
          <pc:sldMk cId="0" sldId="377"/>
        </pc:sldMkLst>
        <pc:spChg chg="mod">
          <ac:chgData name="Rohit J Kate" userId="6acfeb0a-1742-4fee-9ad0-3462b52b7fdf" providerId="ADAL" clId="{E6D6C9E7-A23E-42B2-A98E-B53CA9B81768}" dt="2021-12-02T05:46:16.384" v="11" actId="20577"/>
          <ac:spMkLst>
            <pc:docMk/>
            <pc:sldMk cId="0" sldId="377"/>
            <ac:spMk id="5" creationId="{00000000-0000-0000-0000-000000000000}"/>
          </ac:spMkLst>
        </pc:spChg>
        <pc:spChg chg="del">
          <ac:chgData name="Rohit J Kate" userId="6acfeb0a-1742-4fee-9ad0-3462b52b7fdf" providerId="ADAL" clId="{E6D6C9E7-A23E-42B2-A98E-B53CA9B81768}" dt="2021-12-02T05:46:07.026" v="0" actId="478"/>
          <ac:spMkLst>
            <pc:docMk/>
            <pc:sldMk cId="0" sldId="377"/>
            <ac:spMk id="8" creationId="{938BD187-73FB-4AE7-AB5C-CAED2608B7CB}"/>
          </ac:spMkLst>
        </pc:spChg>
      </pc:sldChg>
      <pc:sldChg chg="modSp mod">
        <pc:chgData name="Rohit J Kate" userId="6acfeb0a-1742-4fee-9ad0-3462b52b7fdf" providerId="ADAL" clId="{E6D6C9E7-A23E-42B2-A98E-B53CA9B81768}" dt="2021-12-02T05:48:39.642" v="131" actId="20577"/>
        <pc:sldMkLst>
          <pc:docMk/>
          <pc:sldMk cId="3841681520" sldId="406"/>
        </pc:sldMkLst>
        <pc:spChg chg="mod">
          <ac:chgData name="Rohit J Kate" userId="6acfeb0a-1742-4fee-9ad0-3462b52b7fdf" providerId="ADAL" clId="{E6D6C9E7-A23E-42B2-A98E-B53CA9B81768}" dt="2021-12-02T05:48:39.642" v="131" actId="20577"/>
          <ac:spMkLst>
            <pc:docMk/>
            <pc:sldMk cId="3841681520" sldId="406"/>
            <ac:spMk id="3" creationId="{7D82EB64-4F09-4D87-9E9D-548E2DA5BF20}"/>
          </ac:spMkLst>
        </pc:spChg>
      </pc:sldChg>
      <pc:sldChg chg="del">
        <pc:chgData name="Rohit J Kate" userId="6acfeb0a-1742-4fee-9ad0-3462b52b7fdf" providerId="ADAL" clId="{E6D6C9E7-A23E-42B2-A98E-B53CA9B81768}" dt="2021-12-02T05:48:49.197" v="132" actId="47"/>
        <pc:sldMkLst>
          <pc:docMk/>
          <pc:sldMk cId="2371552780" sldId="407"/>
        </pc:sldMkLst>
      </pc:sldChg>
      <pc:sldChg chg="del">
        <pc:chgData name="Rohit J Kate" userId="6acfeb0a-1742-4fee-9ad0-3462b52b7fdf" providerId="ADAL" clId="{E6D6C9E7-A23E-42B2-A98E-B53CA9B81768}" dt="2021-12-02T05:48:49.197" v="132" actId="47"/>
        <pc:sldMkLst>
          <pc:docMk/>
          <pc:sldMk cId="32581062" sldId="408"/>
        </pc:sldMkLst>
      </pc:sldChg>
      <pc:sldChg chg="del">
        <pc:chgData name="Rohit J Kate" userId="6acfeb0a-1742-4fee-9ad0-3462b52b7fdf" providerId="ADAL" clId="{E6D6C9E7-A23E-42B2-A98E-B53CA9B81768}" dt="2021-12-02T05:48:49.197" v="132" actId="47"/>
        <pc:sldMkLst>
          <pc:docMk/>
          <pc:sldMk cId="4069155514" sldId="409"/>
        </pc:sldMkLst>
      </pc:sldChg>
      <pc:sldChg chg="del">
        <pc:chgData name="Rohit J Kate" userId="6acfeb0a-1742-4fee-9ad0-3462b52b7fdf" providerId="ADAL" clId="{E6D6C9E7-A23E-42B2-A98E-B53CA9B81768}" dt="2021-12-02T05:48:49.197" v="132" actId="47"/>
        <pc:sldMkLst>
          <pc:docMk/>
          <pc:sldMk cId="1551583917" sldId="410"/>
        </pc:sldMkLst>
      </pc:sldChg>
      <pc:sldChg chg="del">
        <pc:chgData name="Rohit J Kate" userId="6acfeb0a-1742-4fee-9ad0-3462b52b7fdf" providerId="ADAL" clId="{E6D6C9E7-A23E-42B2-A98E-B53CA9B81768}" dt="2021-12-02T05:48:49.197" v="132" actId="47"/>
        <pc:sldMkLst>
          <pc:docMk/>
          <pc:sldMk cId="498476017" sldId="411"/>
        </pc:sldMkLst>
      </pc:sldChg>
      <pc:sldChg chg="del">
        <pc:chgData name="Rohit J Kate" userId="6acfeb0a-1742-4fee-9ad0-3462b52b7fdf" providerId="ADAL" clId="{E6D6C9E7-A23E-42B2-A98E-B53CA9B81768}" dt="2021-12-02T05:48:49.197" v="132" actId="47"/>
        <pc:sldMkLst>
          <pc:docMk/>
          <pc:sldMk cId="406701129" sldId="412"/>
        </pc:sldMkLst>
      </pc:sldChg>
      <pc:sldChg chg="del">
        <pc:chgData name="Rohit J Kate" userId="6acfeb0a-1742-4fee-9ad0-3462b52b7fdf" providerId="ADAL" clId="{E6D6C9E7-A23E-42B2-A98E-B53CA9B81768}" dt="2021-12-02T05:48:49.197" v="132" actId="47"/>
        <pc:sldMkLst>
          <pc:docMk/>
          <pc:sldMk cId="2951000923" sldId="414"/>
        </pc:sldMkLst>
      </pc:sldChg>
      <pc:sldChg chg="del">
        <pc:chgData name="Rohit J Kate" userId="6acfeb0a-1742-4fee-9ad0-3462b52b7fdf" providerId="ADAL" clId="{E6D6C9E7-A23E-42B2-A98E-B53CA9B81768}" dt="2021-12-02T05:48:49.197" v="132" actId="47"/>
        <pc:sldMkLst>
          <pc:docMk/>
          <pc:sldMk cId="127288420" sldId="415"/>
        </pc:sldMkLst>
      </pc:sldChg>
      <pc:sldMasterChg chg="delSldLayout">
        <pc:chgData name="Rohit J Kate" userId="6acfeb0a-1742-4fee-9ad0-3462b52b7fdf" providerId="ADAL" clId="{E6D6C9E7-A23E-42B2-A98E-B53CA9B81768}" dt="2021-12-02T05:48:49.197" v="132" actId="47"/>
        <pc:sldMasterMkLst>
          <pc:docMk/>
          <pc:sldMasterMk cId="0" sldId="2147483648"/>
        </pc:sldMasterMkLst>
        <pc:sldLayoutChg chg="del">
          <pc:chgData name="Rohit J Kate" userId="6acfeb0a-1742-4fee-9ad0-3462b52b7fdf" providerId="ADAL" clId="{E6D6C9E7-A23E-42B2-A98E-B53CA9B81768}" dt="2021-12-02T05:48:49.197" v="132" actId="47"/>
          <pc:sldLayoutMkLst>
            <pc:docMk/>
            <pc:sldMasterMk cId="0" sldId="2147483648"/>
            <pc:sldLayoutMk cId="1218825932" sldId="2147483751"/>
          </pc:sldLayoutMkLst>
        </pc:sldLayoutChg>
      </pc:sldMasterChg>
    </pc:docChg>
  </pc:docChgLst>
  <pc:docChgLst>
    <pc:chgData name="Rohit J Kate" userId="6acfeb0a-1742-4fee-9ad0-3462b52b7fdf" providerId="ADAL" clId="{DCAA3589-65CB-4FC9-A6AE-723616954A4C}"/>
    <pc:docChg chg="modSld">
      <pc:chgData name="Rohit J Kate" userId="6acfeb0a-1742-4fee-9ad0-3462b52b7fdf" providerId="ADAL" clId="{DCAA3589-65CB-4FC9-A6AE-723616954A4C}" dt="2023-12-07T00:33:36.464" v="3" actId="20577"/>
      <pc:docMkLst>
        <pc:docMk/>
      </pc:docMkLst>
      <pc:sldChg chg="modSp mod">
        <pc:chgData name="Rohit J Kate" userId="6acfeb0a-1742-4fee-9ad0-3462b52b7fdf" providerId="ADAL" clId="{DCAA3589-65CB-4FC9-A6AE-723616954A4C}" dt="2023-12-07T00:33:36.464" v="3" actId="20577"/>
        <pc:sldMkLst>
          <pc:docMk/>
          <pc:sldMk cId="0" sldId="536"/>
        </pc:sldMkLst>
        <pc:spChg chg="mod">
          <ac:chgData name="Rohit J Kate" userId="6acfeb0a-1742-4fee-9ad0-3462b52b7fdf" providerId="ADAL" clId="{DCAA3589-65CB-4FC9-A6AE-723616954A4C}" dt="2023-12-07T00:33:36.464" v="3" actId="20577"/>
          <ac:spMkLst>
            <pc:docMk/>
            <pc:sldMk cId="0" sldId="536"/>
            <ac:spMk id="2" creationId="{BCAFF4B8-14F2-F60E-085E-7727A304B5E3}"/>
          </ac:spMkLst>
        </pc:spChg>
      </pc:sldChg>
    </pc:docChg>
  </pc:docChgLst>
  <pc:docChgLst>
    <pc:chgData name="Rohit J Kate" userId="6acfeb0a-1742-4fee-9ad0-3462b52b7fdf" providerId="ADAL" clId="{C50A8C08-DCBD-4E09-8217-1D6F6B915F82}"/>
    <pc:docChg chg="undo redo custSel addSld delSld modSld sldOrd">
      <pc:chgData name="Rohit J Kate" userId="6acfeb0a-1742-4fee-9ad0-3462b52b7fdf" providerId="ADAL" clId="{C50A8C08-DCBD-4E09-8217-1D6F6B915F82}" dt="2023-12-06T16:23:00.557" v="4281" actId="404"/>
      <pc:docMkLst>
        <pc:docMk/>
      </pc:docMkLst>
      <pc:sldChg chg="modSp">
        <pc:chgData name="Rohit J Kate" userId="6acfeb0a-1742-4fee-9ad0-3462b52b7fdf" providerId="ADAL" clId="{C50A8C08-DCBD-4E09-8217-1D6F6B915F82}" dt="2023-12-06T16:03:41.709" v="3994" actId="27636"/>
        <pc:sldMkLst>
          <pc:docMk/>
          <pc:sldMk cId="0" sldId="341"/>
        </pc:sldMkLst>
        <pc:spChg chg="mod">
          <ac:chgData name="Rohit J Kate" userId="6acfeb0a-1742-4fee-9ad0-3462b52b7fdf" providerId="ADAL" clId="{C50A8C08-DCBD-4E09-8217-1D6F6B915F82}" dt="2023-12-06T16:03:41.709" v="3994" actId="27636"/>
          <ac:spMkLst>
            <pc:docMk/>
            <pc:sldMk cId="0" sldId="341"/>
            <ac:spMk id="206851" creationId="{641CD53E-2880-4294-B234-42FF19A282FB}"/>
          </ac:spMkLst>
        </pc:spChg>
      </pc:sldChg>
      <pc:sldChg chg="delSp mod">
        <pc:chgData name="Rohit J Kate" userId="6acfeb0a-1742-4fee-9ad0-3462b52b7fdf" providerId="ADAL" clId="{C50A8C08-DCBD-4E09-8217-1D6F6B915F82}" dt="2023-12-06T01:50:42.919" v="5" actId="478"/>
        <pc:sldMkLst>
          <pc:docMk/>
          <pc:sldMk cId="0" sldId="377"/>
        </pc:sldMkLst>
        <pc:spChg chg="del">
          <ac:chgData name="Rohit J Kate" userId="6acfeb0a-1742-4fee-9ad0-3462b52b7fdf" providerId="ADAL" clId="{C50A8C08-DCBD-4E09-8217-1D6F6B915F82}" dt="2023-12-06T01:50:42.919" v="5" actId="478"/>
          <ac:spMkLst>
            <pc:docMk/>
            <pc:sldMk cId="0" sldId="377"/>
            <ac:spMk id="8" creationId="{2F9814A2-6296-4EBD-9024-209724E5F178}"/>
          </ac:spMkLst>
        </pc:spChg>
      </pc:sldChg>
      <pc:sldChg chg="modSp mod">
        <pc:chgData name="Rohit J Kate" userId="6acfeb0a-1742-4fee-9ad0-3462b52b7fdf" providerId="ADAL" clId="{C50A8C08-DCBD-4E09-8217-1D6F6B915F82}" dt="2023-12-06T01:54:31.773" v="68" actId="20577"/>
        <pc:sldMkLst>
          <pc:docMk/>
          <pc:sldMk cId="3841681520" sldId="406"/>
        </pc:sldMkLst>
        <pc:spChg chg="mod">
          <ac:chgData name="Rohit J Kate" userId="6acfeb0a-1742-4fee-9ad0-3462b52b7fdf" providerId="ADAL" clId="{C50A8C08-DCBD-4E09-8217-1D6F6B915F82}" dt="2023-12-06T01:54:31.773" v="68" actId="20577"/>
          <ac:spMkLst>
            <pc:docMk/>
            <pc:sldMk cId="3841681520" sldId="406"/>
            <ac:spMk id="3" creationId="{7D82EB64-4F09-4D87-9E9D-548E2DA5BF20}"/>
          </ac:spMkLst>
        </pc:spChg>
      </pc:sldChg>
      <pc:sldChg chg="addSp delSp modSp mod">
        <pc:chgData name="Rohit J Kate" userId="6acfeb0a-1742-4fee-9ad0-3462b52b7fdf" providerId="ADAL" clId="{C50A8C08-DCBD-4E09-8217-1D6F6B915F82}" dt="2023-12-06T08:12:55.352" v="3668" actId="1076"/>
        <pc:sldMkLst>
          <pc:docMk/>
          <pc:sldMk cId="1833582751" sldId="407"/>
        </pc:sldMkLst>
        <pc:spChg chg="mod">
          <ac:chgData name="Rohit J Kate" userId="6acfeb0a-1742-4fee-9ad0-3462b52b7fdf" providerId="ADAL" clId="{C50A8C08-DCBD-4E09-8217-1D6F6B915F82}" dt="2023-12-06T06:02:55.398" v="86" actId="21"/>
          <ac:spMkLst>
            <pc:docMk/>
            <pc:sldMk cId="1833582751" sldId="407"/>
            <ac:spMk id="3" creationId="{ABC1DED7-E170-42B5-ABD1-68F7383632EF}"/>
          </ac:spMkLst>
        </pc:spChg>
        <pc:spChg chg="mod topLvl">
          <ac:chgData name="Rohit J Kate" userId="6acfeb0a-1742-4fee-9ad0-3462b52b7fdf" providerId="ADAL" clId="{C50A8C08-DCBD-4E09-8217-1D6F6B915F82}" dt="2023-12-06T08:12:36.401" v="3647" actId="478"/>
          <ac:spMkLst>
            <pc:docMk/>
            <pc:sldMk cId="1833582751" sldId="407"/>
            <ac:spMk id="7" creationId="{933EF37D-E291-4270-9ADE-8F0B077C1D76}"/>
          </ac:spMkLst>
        </pc:spChg>
        <pc:spChg chg="del mod topLvl">
          <ac:chgData name="Rohit J Kate" userId="6acfeb0a-1742-4fee-9ad0-3462b52b7fdf" providerId="ADAL" clId="{C50A8C08-DCBD-4E09-8217-1D6F6B915F82}" dt="2023-12-06T08:12:36.401" v="3647" actId="478"/>
          <ac:spMkLst>
            <pc:docMk/>
            <pc:sldMk cId="1833582751" sldId="407"/>
            <ac:spMk id="8" creationId="{66477ADB-36A8-409A-B76B-6D6A4BE78CEE}"/>
          </ac:spMkLst>
        </pc:spChg>
        <pc:spChg chg="add mod">
          <ac:chgData name="Rohit J Kate" userId="6acfeb0a-1742-4fee-9ad0-3462b52b7fdf" providerId="ADAL" clId="{C50A8C08-DCBD-4E09-8217-1D6F6B915F82}" dt="2023-12-06T08:12:55.352" v="3668" actId="1076"/>
          <ac:spMkLst>
            <pc:docMk/>
            <pc:sldMk cId="1833582751" sldId="407"/>
            <ac:spMk id="10" creationId="{49091D5B-9ED8-A5D8-44F5-26452E08C2BB}"/>
          </ac:spMkLst>
        </pc:spChg>
        <pc:grpChg chg="del mod">
          <ac:chgData name="Rohit J Kate" userId="6acfeb0a-1742-4fee-9ad0-3462b52b7fdf" providerId="ADAL" clId="{C50A8C08-DCBD-4E09-8217-1D6F6B915F82}" dt="2023-12-06T08:12:36.401" v="3647" actId="478"/>
          <ac:grpSpMkLst>
            <pc:docMk/>
            <pc:sldMk cId="1833582751" sldId="407"/>
            <ac:grpSpMk id="9" creationId="{4A24E45C-9155-47A9-8198-DB888AE9154F}"/>
          </ac:grpSpMkLst>
        </pc:grpChg>
        <pc:cxnChg chg="add">
          <ac:chgData name="Rohit J Kate" userId="6acfeb0a-1742-4fee-9ad0-3462b52b7fdf" providerId="ADAL" clId="{C50A8C08-DCBD-4E09-8217-1D6F6B915F82}" dt="2023-12-06T08:12:39.900" v="3648" actId="11529"/>
          <ac:cxnSpMkLst>
            <pc:docMk/>
            <pc:sldMk cId="1833582751" sldId="407"/>
            <ac:cxnSpMk id="6" creationId="{6FAE6EAA-A5EB-4B46-B88A-FE782893DA58}"/>
          </ac:cxnSpMkLst>
        </pc:cxnChg>
      </pc:sldChg>
      <pc:sldChg chg="delSp modSp mod">
        <pc:chgData name="Rohit J Kate" userId="6acfeb0a-1742-4fee-9ad0-3462b52b7fdf" providerId="ADAL" clId="{C50A8C08-DCBD-4E09-8217-1D6F6B915F82}" dt="2023-12-06T06:37:14.751" v="1047" actId="27636"/>
        <pc:sldMkLst>
          <pc:docMk/>
          <pc:sldMk cId="767124651" sldId="410"/>
        </pc:sldMkLst>
        <pc:spChg chg="mod">
          <ac:chgData name="Rohit J Kate" userId="6acfeb0a-1742-4fee-9ad0-3462b52b7fdf" providerId="ADAL" clId="{C50A8C08-DCBD-4E09-8217-1D6F6B915F82}" dt="2023-12-06T06:37:14.751" v="1047" actId="27636"/>
          <ac:spMkLst>
            <pc:docMk/>
            <pc:sldMk cId="767124651" sldId="410"/>
            <ac:spMk id="3" creationId="{976882BE-B8D3-45C6-8574-35E13CB0F41F}"/>
          </ac:spMkLst>
        </pc:spChg>
        <pc:cxnChg chg="del">
          <ac:chgData name="Rohit J Kate" userId="6acfeb0a-1742-4fee-9ad0-3462b52b7fdf" providerId="ADAL" clId="{C50A8C08-DCBD-4E09-8217-1D6F6B915F82}" dt="2023-12-06T06:37:06.365" v="1045" actId="478"/>
          <ac:cxnSpMkLst>
            <pc:docMk/>
            <pc:sldMk cId="767124651" sldId="410"/>
            <ac:cxnSpMk id="20" creationId="{3CA62B64-EDEB-4E9E-A465-26D66AEE20C6}"/>
          </ac:cxnSpMkLst>
        </pc:cxnChg>
        <pc:cxnChg chg="del">
          <ac:chgData name="Rohit J Kate" userId="6acfeb0a-1742-4fee-9ad0-3462b52b7fdf" providerId="ADAL" clId="{C50A8C08-DCBD-4E09-8217-1D6F6B915F82}" dt="2023-12-06T06:37:04.018" v="1044" actId="478"/>
          <ac:cxnSpMkLst>
            <pc:docMk/>
            <pc:sldMk cId="767124651" sldId="410"/>
            <ac:cxnSpMk id="22" creationId="{4BC7F077-4CA7-4235-9410-4F60A3EB66A8}"/>
          </ac:cxnSpMkLst>
        </pc:cxnChg>
      </pc:sldChg>
      <pc:sldChg chg="modSp mod ord">
        <pc:chgData name="Rohit J Kate" userId="6acfeb0a-1742-4fee-9ad0-3462b52b7fdf" providerId="ADAL" clId="{C50A8C08-DCBD-4E09-8217-1D6F6B915F82}" dt="2023-12-06T16:01:11.385" v="3953" actId="1076"/>
        <pc:sldMkLst>
          <pc:docMk/>
          <pc:sldMk cId="1724796036" sldId="411"/>
        </pc:sldMkLst>
        <pc:spChg chg="mod">
          <ac:chgData name="Rohit J Kate" userId="6acfeb0a-1742-4fee-9ad0-3462b52b7fdf" providerId="ADAL" clId="{C50A8C08-DCBD-4E09-8217-1D6F6B915F82}" dt="2023-12-06T16:01:11.385" v="3953" actId="1076"/>
          <ac:spMkLst>
            <pc:docMk/>
            <pc:sldMk cId="1724796036" sldId="411"/>
            <ac:spMk id="3" creationId="{431F18DB-A76D-4BE5-B7B2-763C3A99F7C1}"/>
          </ac:spMkLst>
        </pc:spChg>
        <pc:spChg chg="mod">
          <ac:chgData name="Rohit J Kate" userId="6acfeb0a-1742-4fee-9ad0-3462b52b7fdf" providerId="ADAL" clId="{C50A8C08-DCBD-4E09-8217-1D6F6B915F82}" dt="2023-12-06T16:00:32.771" v="3946" actId="1076"/>
          <ac:spMkLst>
            <pc:docMk/>
            <pc:sldMk cId="1724796036" sldId="411"/>
            <ac:spMk id="7" creationId="{10F66700-0EFF-4C07-8E56-59712D5CD148}"/>
          </ac:spMkLst>
        </pc:spChg>
      </pc:sldChg>
      <pc:sldChg chg="modSp mod">
        <pc:chgData name="Rohit J Kate" userId="6acfeb0a-1742-4fee-9ad0-3462b52b7fdf" providerId="ADAL" clId="{C50A8C08-DCBD-4E09-8217-1D6F6B915F82}" dt="2023-12-06T06:39:45.487" v="1102" actId="20577"/>
        <pc:sldMkLst>
          <pc:docMk/>
          <pc:sldMk cId="2668530250" sldId="412"/>
        </pc:sldMkLst>
        <pc:spChg chg="mod">
          <ac:chgData name="Rohit J Kate" userId="6acfeb0a-1742-4fee-9ad0-3462b52b7fdf" providerId="ADAL" clId="{C50A8C08-DCBD-4E09-8217-1D6F6B915F82}" dt="2023-12-06T06:39:45.487" v="1102" actId="20577"/>
          <ac:spMkLst>
            <pc:docMk/>
            <pc:sldMk cId="2668530250" sldId="412"/>
            <ac:spMk id="3" creationId="{B0FCA198-783E-40CE-B84A-918610D84F47}"/>
          </ac:spMkLst>
        </pc:spChg>
      </pc:sldChg>
      <pc:sldChg chg="addSp modSp add del mod">
        <pc:chgData name="Rohit J Kate" userId="6acfeb0a-1742-4fee-9ad0-3462b52b7fdf" providerId="ADAL" clId="{C50A8C08-DCBD-4E09-8217-1D6F6B915F82}" dt="2023-12-06T07:13:18.644" v="1869" actId="14100"/>
        <pc:sldMkLst>
          <pc:docMk/>
          <pc:sldMk cId="2350969590" sldId="431"/>
        </pc:sldMkLst>
        <pc:spChg chg="mod">
          <ac:chgData name="Rohit J Kate" userId="6acfeb0a-1742-4fee-9ad0-3462b52b7fdf" providerId="ADAL" clId="{C50A8C08-DCBD-4E09-8217-1D6F6B915F82}" dt="2023-12-06T07:13:18.644" v="1869" actId="14100"/>
          <ac:spMkLst>
            <pc:docMk/>
            <pc:sldMk cId="2350969590" sldId="431"/>
            <ac:spMk id="2" creationId="{C26AA45C-62A5-4698-A459-F3CBA0CBC1E4}"/>
          </ac:spMkLst>
        </pc:spChg>
        <pc:spChg chg="add mod">
          <ac:chgData name="Rohit J Kate" userId="6acfeb0a-1742-4fee-9ad0-3462b52b7fdf" providerId="ADAL" clId="{C50A8C08-DCBD-4E09-8217-1D6F6B915F82}" dt="2023-12-06T07:13:09.552" v="1867" actId="114"/>
          <ac:spMkLst>
            <pc:docMk/>
            <pc:sldMk cId="2350969590" sldId="431"/>
            <ac:spMk id="14" creationId="{640184FB-718A-7841-8B58-29762607F177}"/>
          </ac:spMkLst>
        </pc:spChg>
      </pc:sldChg>
      <pc:sldChg chg="add del">
        <pc:chgData name="Rohit J Kate" userId="6acfeb0a-1742-4fee-9ad0-3462b52b7fdf" providerId="ADAL" clId="{C50A8C08-DCBD-4E09-8217-1D6F6B915F82}" dt="2023-12-06T02:34:54.276" v="72" actId="47"/>
        <pc:sldMkLst>
          <pc:docMk/>
          <pc:sldMk cId="1491328141" sldId="433"/>
        </pc:sldMkLst>
      </pc:sldChg>
      <pc:sldChg chg="add del">
        <pc:chgData name="Rohit J Kate" userId="6acfeb0a-1742-4fee-9ad0-3462b52b7fdf" providerId="ADAL" clId="{C50A8C08-DCBD-4E09-8217-1D6F6B915F82}" dt="2023-12-06T02:34:54.276" v="72" actId="47"/>
        <pc:sldMkLst>
          <pc:docMk/>
          <pc:sldMk cId="22769283" sldId="434"/>
        </pc:sldMkLst>
      </pc:sldChg>
      <pc:sldChg chg="add del">
        <pc:chgData name="Rohit J Kate" userId="6acfeb0a-1742-4fee-9ad0-3462b52b7fdf" providerId="ADAL" clId="{C50A8C08-DCBD-4E09-8217-1D6F6B915F82}" dt="2023-12-06T02:34:54.276" v="72" actId="47"/>
        <pc:sldMkLst>
          <pc:docMk/>
          <pc:sldMk cId="1426005871" sldId="435"/>
        </pc:sldMkLst>
      </pc:sldChg>
      <pc:sldChg chg="add del">
        <pc:chgData name="Rohit J Kate" userId="6acfeb0a-1742-4fee-9ad0-3462b52b7fdf" providerId="ADAL" clId="{C50A8C08-DCBD-4E09-8217-1D6F6B915F82}" dt="2023-12-06T02:34:54.276" v="72" actId="47"/>
        <pc:sldMkLst>
          <pc:docMk/>
          <pc:sldMk cId="2087264674" sldId="436"/>
        </pc:sldMkLst>
      </pc:sldChg>
      <pc:sldChg chg="modSp mod">
        <pc:chgData name="Rohit J Kate" userId="6acfeb0a-1742-4fee-9ad0-3462b52b7fdf" providerId="ADAL" clId="{C50A8C08-DCBD-4E09-8217-1D6F6B915F82}" dt="2023-12-06T07:17:44.334" v="2175" actId="20577"/>
        <pc:sldMkLst>
          <pc:docMk/>
          <pc:sldMk cId="0" sldId="465"/>
        </pc:sldMkLst>
        <pc:spChg chg="mod">
          <ac:chgData name="Rohit J Kate" userId="6acfeb0a-1742-4fee-9ad0-3462b52b7fdf" providerId="ADAL" clId="{C50A8C08-DCBD-4E09-8217-1D6F6B915F82}" dt="2023-12-06T07:17:44.334" v="2175" actId="20577"/>
          <ac:spMkLst>
            <pc:docMk/>
            <pc:sldMk cId="0" sldId="465"/>
            <ac:spMk id="36867" creationId="{02A1134D-D7BF-4DDD-BA2E-541883ABD563}"/>
          </ac:spMkLst>
        </pc:spChg>
      </pc:sldChg>
      <pc:sldChg chg="addSp delSp modSp add del mod delAnim modAnim">
        <pc:chgData name="Rohit J Kate" userId="6acfeb0a-1742-4fee-9ad0-3462b52b7fdf" providerId="ADAL" clId="{C50A8C08-DCBD-4E09-8217-1D6F6B915F82}" dt="2023-12-06T07:01:06.100" v="1159" actId="1076"/>
        <pc:sldMkLst>
          <pc:docMk/>
          <pc:sldMk cId="0" sldId="466"/>
        </pc:sldMkLst>
        <pc:spChg chg="add del mod">
          <ac:chgData name="Rohit J Kate" userId="6acfeb0a-1742-4fee-9ad0-3462b52b7fdf" providerId="ADAL" clId="{C50A8C08-DCBD-4E09-8217-1D6F6B915F82}" dt="2023-12-06T06:59:51.656" v="1113"/>
          <ac:spMkLst>
            <pc:docMk/>
            <pc:sldMk cId="0" sldId="466"/>
            <ac:spMk id="2" creationId="{B8859C3F-8639-4352-DA94-9FA2F3DF511D}"/>
          </ac:spMkLst>
        </pc:spChg>
        <pc:spChg chg="add del mod">
          <ac:chgData name="Rohit J Kate" userId="6acfeb0a-1742-4fee-9ad0-3462b52b7fdf" providerId="ADAL" clId="{C50A8C08-DCBD-4E09-8217-1D6F6B915F82}" dt="2023-12-06T06:59:51.656" v="1113"/>
          <ac:spMkLst>
            <pc:docMk/>
            <pc:sldMk cId="0" sldId="466"/>
            <ac:spMk id="3" creationId="{465EAA35-0C68-C9D0-9CE3-CF1A74012EC6}"/>
          </ac:spMkLst>
        </pc:spChg>
        <pc:spChg chg="add del mod">
          <ac:chgData name="Rohit J Kate" userId="6acfeb0a-1742-4fee-9ad0-3462b52b7fdf" providerId="ADAL" clId="{C50A8C08-DCBD-4E09-8217-1D6F6B915F82}" dt="2023-12-06T06:59:51.656" v="1113"/>
          <ac:spMkLst>
            <pc:docMk/>
            <pc:sldMk cId="0" sldId="466"/>
            <ac:spMk id="5" creationId="{6A15E201-AB77-27E3-8946-C1492F0D56BB}"/>
          </ac:spMkLst>
        </pc:spChg>
        <pc:spChg chg="add mod">
          <ac:chgData name="Rohit J Kate" userId="6acfeb0a-1742-4fee-9ad0-3462b52b7fdf" providerId="ADAL" clId="{C50A8C08-DCBD-4E09-8217-1D6F6B915F82}" dt="2023-12-06T07:01:06.100" v="1159" actId="1076"/>
          <ac:spMkLst>
            <pc:docMk/>
            <pc:sldMk cId="0" sldId="466"/>
            <ac:spMk id="8" creationId="{8034D481-6CFF-B55D-182D-06C09B1E99FD}"/>
          </ac:spMkLst>
        </pc:spChg>
        <pc:spChg chg="add mod">
          <ac:chgData name="Rohit J Kate" userId="6acfeb0a-1742-4fee-9ad0-3462b52b7fdf" providerId="ADAL" clId="{C50A8C08-DCBD-4E09-8217-1D6F6B915F82}" dt="2023-12-06T07:00:53.286" v="1156" actId="14100"/>
          <ac:spMkLst>
            <pc:docMk/>
            <pc:sldMk cId="0" sldId="466"/>
            <ac:spMk id="9" creationId="{8D650E2B-8E39-E28C-5F25-1BC38687EBAE}"/>
          </ac:spMkLst>
        </pc:spChg>
        <pc:spChg chg="add mod">
          <ac:chgData name="Rohit J Kate" userId="6acfeb0a-1742-4fee-9ad0-3462b52b7fdf" providerId="ADAL" clId="{C50A8C08-DCBD-4E09-8217-1D6F6B915F82}" dt="2023-12-06T07:00:18.701" v="1147" actId="14100"/>
          <ac:spMkLst>
            <pc:docMk/>
            <pc:sldMk cId="0" sldId="466"/>
            <ac:spMk id="10" creationId="{E51218FB-5E22-2B12-1399-756EC729B8DB}"/>
          </ac:spMkLst>
        </pc:spChg>
        <pc:spChg chg="add mod">
          <ac:chgData name="Rohit J Kate" userId="6acfeb0a-1742-4fee-9ad0-3462b52b7fdf" providerId="ADAL" clId="{C50A8C08-DCBD-4E09-8217-1D6F6B915F82}" dt="2023-12-06T07:00:56.573" v="1157" actId="1076"/>
          <ac:spMkLst>
            <pc:docMk/>
            <pc:sldMk cId="0" sldId="466"/>
            <ac:spMk id="15" creationId="{16EA9931-3206-C8BC-7306-9DEED3135F00}"/>
          </ac:spMkLst>
        </pc:spChg>
        <pc:spChg chg="mod">
          <ac:chgData name="Rohit J Kate" userId="6acfeb0a-1742-4fee-9ad0-3462b52b7fdf" providerId="ADAL" clId="{C50A8C08-DCBD-4E09-8217-1D6F6B915F82}" dt="2023-12-06T06:59:18.810" v="1111" actId="20577"/>
          <ac:spMkLst>
            <pc:docMk/>
            <pc:sldMk cId="0" sldId="466"/>
            <ac:spMk id="1028" creationId="{90DA1204-AE4C-4632-8F4F-16257F073099}"/>
          </ac:spMkLst>
        </pc:spChg>
        <pc:cxnChg chg="add del mod">
          <ac:chgData name="Rohit J Kate" userId="6acfeb0a-1742-4fee-9ad0-3462b52b7fdf" providerId="ADAL" clId="{C50A8C08-DCBD-4E09-8217-1D6F6B915F82}" dt="2023-12-06T06:59:51.656" v="1113"/>
          <ac:cxnSpMkLst>
            <pc:docMk/>
            <pc:sldMk cId="0" sldId="466"/>
            <ac:cxnSpMk id="6" creationId="{B4897B75-C84C-282E-72AA-E8EB1B9700DD}"/>
          </ac:cxnSpMkLst>
        </pc:cxnChg>
        <pc:cxnChg chg="add del mod">
          <ac:chgData name="Rohit J Kate" userId="6acfeb0a-1742-4fee-9ad0-3462b52b7fdf" providerId="ADAL" clId="{C50A8C08-DCBD-4E09-8217-1D6F6B915F82}" dt="2023-12-06T06:59:51.656" v="1113"/>
          <ac:cxnSpMkLst>
            <pc:docMk/>
            <pc:sldMk cId="0" sldId="466"/>
            <ac:cxnSpMk id="7" creationId="{11365729-D919-0EE6-FED6-9BBE38B19AAA}"/>
          </ac:cxnSpMkLst>
        </pc:cxnChg>
        <pc:cxnChg chg="add del mod">
          <ac:chgData name="Rohit J Kate" userId="6acfeb0a-1742-4fee-9ad0-3462b52b7fdf" providerId="ADAL" clId="{C50A8C08-DCBD-4E09-8217-1D6F6B915F82}" dt="2023-12-06T07:00:40.823" v="1154" actId="478"/>
          <ac:cxnSpMkLst>
            <pc:docMk/>
            <pc:sldMk cId="0" sldId="466"/>
            <ac:cxnSpMk id="11" creationId="{EEB6B2DE-D2D6-40CE-83BB-69DCBFF59630}"/>
          </ac:cxnSpMkLst>
        </pc:cxnChg>
        <pc:cxnChg chg="add del mod">
          <ac:chgData name="Rohit J Kate" userId="6acfeb0a-1742-4fee-9ad0-3462b52b7fdf" providerId="ADAL" clId="{C50A8C08-DCBD-4E09-8217-1D6F6B915F82}" dt="2023-12-06T07:00:24.360" v="1149" actId="478"/>
          <ac:cxnSpMkLst>
            <pc:docMk/>
            <pc:sldMk cId="0" sldId="466"/>
            <ac:cxnSpMk id="12" creationId="{ED4AA240-BF12-EB6A-E15C-D3A937F00347}"/>
          </ac:cxnSpMkLst>
        </pc:cxnChg>
      </pc:sldChg>
      <pc:sldChg chg="add del">
        <pc:chgData name="Rohit J Kate" userId="6acfeb0a-1742-4fee-9ad0-3462b52b7fdf" providerId="ADAL" clId="{C50A8C08-DCBD-4E09-8217-1D6F6B915F82}" dt="2023-12-06T02:34:54.276" v="72" actId="47"/>
        <pc:sldMkLst>
          <pc:docMk/>
          <pc:sldMk cId="0" sldId="467"/>
        </pc:sldMkLst>
      </pc:sldChg>
      <pc:sldChg chg="add del">
        <pc:chgData name="Rohit J Kate" userId="6acfeb0a-1742-4fee-9ad0-3462b52b7fdf" providerId="ADAL" clId="{C50A8C08-DCBD-4E09-8217-1D6F6B915F82}" dt="2023-12-06T02:34:54.276" v="72" actId="47"/>
        <pc:sldMkLst>
          <pc:docMk/>
          <pc:sldMk cId="0" sldId="468"/>
        </pc:sldMkLst>
      </pc:sldChg>
      <pc:sldChg chg="del">
        <pc:chgData name="Rohit J Kate" userId="6acfeb0a-1742-4fee-9ad0-3462b52b7fdf" providerId="ADAL" clId="{C50A8C08-DCBD-4E09-8217-1D6F6B915F82}" dt="2023-12-06T01:44:07.381" v="2" actId="47"/>
        <pc:sldMkLst>
          <pc:docMk/>
          <pc:sldMk cId="2133617883" sldId="487"/>
        </pc:sldMkLst>
      </pc:sldChg>
      <pc:sldChg chg="add del">
        <pc:chgData name="Rohit J Kate" userId="6acfeb0a-1742-4fee-9ad0-3462b52b7fdf" providerId="ADAL" clId="{C50A8C08-DCBD-4E09-8217-1D6F6B915F82}" dt="2023-12-06T02:34:54.276" v="72" actId="47"/>
        <pc:sldMkLst>
          <pc:docMk/>
          <pc:sldMk cId="0" sldId="510"/>
        </pc:sldMkLst>
      </pc:sldChg>
      <pc:sldChg chg="modSp mod ord">
        <pc:chgData name="Rohit J Kate" userId="6acfeb0a-1742-4fee-9ad0-3462b52b7fdf" providerId="ADAL" clId="{C50A8C08-DCBD-4E09-8217-1D6F6B915F82}" dt="2023-12-06T16:17:07.884" v="4222" actId="20577"/>
        <pc:sldMkLst>
          <pc:docMk/>
          <pc:sldMk cId="0" sldId="533"/>
        </pc:sldMkLst>
        <pc:spChg chg="mod">
          <ac:chgData name="Rohit J Kate" userId="6acfeb0a-1742-4fee-9ad0-3462b52b7fdf" providerId="ADAL" clId="{C50A8C08-DCBD-4E09-8217-1D6F6B915F82}" dt="2023-12-06T07:38:23.116" v="2981"/>
          <ac:spMkLst>
            <pc:docMk/>
            <pc:sldMk cId="0" sldId="533"/>
            <ac:spMk id="62466" creationId="{F790F387-C71B-4D33-84B9-F7F9D6E5D691}"/>
          </ac:spMkLst>
        </pc:spChg>
        <pc:spChg chg="mod">
          <ac:chgData name="Rohit J Kate" userId="6acfeb0a-1742-4fee-9ad0-3462b52b7fdf" providerId="ADAL" clId="{C50A8C08-DCBD-4E09-8217-1D6F6B915F82}" dt="2023-12-06T16:17:07.884" v="4222" actId="20577"/>
          <ac:spMkLst>
            <pc:docMk/>
            <pc:sldMk cId="0" sldId="533"/>
            <ac:spMk id="62467" creationId="{E97813C4-2E9E-4CF1-B1D7-02AD3C633C58}"/>
          </ac:spMkLst>
        </pc:spChg>
      </pc:sldChg>
      <pc:sldChg chg="modSp mod">
        <pc:chgData name="Rohit J Kate" userId="6acfeb0a-1742-4fee-9ad0-3462b52b7fdf" providerId="ADAL" clId="{C50A8C08-DCBD-4E09-8217-1D6F6B915F82}" dt="2023-12-06T08:10:51.765" v="3614" actId="14"/>
        <pc:sldMkLst>
          <pc:docMk/>
          <pc:sldMk cId="0" sldId="534"/>
        </pc:sldMkLst>
        <pc:spChg chg="mod">
          <ac:chgData name="Rohit J Kate" userId="6acfeb0a-1742-4fee-9ad0-3462b52b7fdf" providerId="ADAL" clId="{C50A8C08-DCBD-4E09-8217-1D6F6B915F82}" dt="2023-12-06T08:10:51.765" v="3614" actId="14"/>
          <ac:spMkLst>
            <pc:docMk/>
            <pc:sldMk cId="0" sldId="534"/>
            <ac:spMk id="63491" creationId="{477074ED-54D5-44A8-866B-4382A903C022}"/>
          </ac:spMkLst>
        </pc:spChg>
      </pc:sldChg>
      <pc:sldChg chg="del">
        <pc:chgData name="Rohit J Kate" userId="6acfeb0a-1742-4fee-9ad0-3462b52b7fdf" providerId="ADAL" clId="{C50A8C08-DCBD-4E09-8217-1D6F6B915F82}" dt="2023-12-06T07:38:57.253" v="2982" actId="47"/>
        <pc:sldMkLst>
          <pc:docMk/>
          <pc:sldMk cId="0" sldId="535"/>
        </pc:sldMkLst>
      </pc:sldChg>
      <pc:sldChg chg="addSp modSp mod">
        <pc:chgData name="Rohit J Kate" userId="6acfeb0a-1742-4fee-9ad0-3462b52b7fdf" providerId="ADAL" clId="{C50A8C08-DCBD-4E09-8217-1D6F6B915F82}" dt="2023-12-06T08:16:16.356" v="3672" actId="20577"/>
        <pc:sldMkLst>
          <pc:docMk/>
          <pc:sldMk cId="0" sldId="536"/>
        </pc:sldMkLst>
        <pc:spChg chg="add mod">
          <ac:chgData name="Rohit J Kate" userId="6acfeb0a-1742-4fee-9ad0-3462b52b7fdf" providerId="ADAL" clId="{C50A8C08-DCBD-4E09-8217-1D6F6B915F82}" dt="2023-12-06T08:16:16.356" v="3672" actId="20577"/>
          <ac:spMkLst>
            <pc:docMk/>
            <pc:sldMk cId="0" sldId="536"/>
            <ac:spMk id="2" creationId="{BCAFF4B8-14F2-F60E-085E-7727A304B5E3}"/>
          </ac:spMkLst>
        </pc:spChg>
        <pc:spChg chg="mod">
          <ac:chgData name="Rohit J Kate" userId="6acfeb0a-1742-4fee-9ad0-3462b52b7fdf" providerId="ADAL" clId="{C50A8C08-DCBD-4E09-8217-1D6F6B915F82}" dt="2023-12-06T07:43:45.865" v="3291" actId="20577"/>
          <ac:spMkLst>
            <pc:docMk/>
            <pc:sldMk cId="0" sldId="536"/>
            <ac:spMk id="65539" creationId="{0B97E676-8DED-4E19-A504-95749BCD62D7}"/>
          </ac:spMkLst>
        </pc:spChg>
      </pc:sldChg>
      <pc:sldChg chg="modSp mod">
        <pc:chgData name="Rohit J Kate" userId="6acfeb0a-1742-4fee-9ad0-3462b52b7fdf" providerId="ADAL" clId="{C50A8C08-DCBD-4E09-8217-1D6F6B915F82}" dt="2023-12-06T16:20:42.480" v="4279" actId="20577"/>
        <pc:sldMkLst>
          <pc:docMk/>
          <pc:sldMk cId="0" sldId="538"/>
        </pc:sldMkLst>
        <pc:spChg chg="mod">
          <ac:chgData name="Rohit J Kate" userId="6acfeb0a-1742-4fee-9ad0-3462b52b7fdf" providerId="ADAL" clId="{C50A8C08-DCBD-4E09-8217-1D6F6B915F82}" dt="2023-12-06T16:20:42.480" v="4279" actId="20577"/>
          <ac:spMkLst>
            <pc:docMk/>
            <pc:sldMk cId="0" sldId="538"/>
            <ac:spMk id="67605" creationId="{86AA1F79-A4FF-4CC9-8FB9-5289056F853D}"/>
          </ac:spMkLst>
        </pc:spChg>
        <pc:spChg chg="mod">
          <ac:chgData name="Rohit J Kate" userId="6acfeb0a-1742-4fee-9ad0-3462b52b7fdf" providerId="ADAL" clId="{C50A8C08-DCBD-4E09-8217-1D6F6B915F82}" dt="2023-12-06T07:40:30.763" v="3037" actId="1076"/>
          <ac:spMkLst>
            <pc:docMk/>
            <pc:sldMk cId="0" sldId="538"/>
            <ac:spMk id="67606" creationId="{6ACD1683-ED3C-4FCE-B2F8-0F8CBEAD392D}"/>
          </ac:spMkLst>
        </pc:spChg>
      </pc:sldChg>
      <pc:sldChg chg="addSp delSp modSp mod">
        <pc:chgData name="Rohit J Kate" userId="6acfeb0a-1742-4fee-9ad0-3462b52b7fdf" providerId="ADAL" clId="{C50A8C08-DCBD-4E09-8217-1D6F6B915F82}" dt="2023-12-06T16:19:36.089" v="4273" actId="27636"/>
        <pc:sldMkLst>
          <pc:docMk/>
          <pc:sldMk cId="0" sldId="542"/>
        </pc:sldMkLst>
        <pc:spChg chg="add mod">
          <ac:chgData name="Rohit J Kate" userId="6acfeb0a-1742-4fee-9ad0-3462b52b7fdf" providerId="ADAL" clId="{C50A8C08-DCBD-4E09-8217-1D6F6B915F82}" dt="2023-12-06T16:19:36.089" v="4273" actId="27636"/>
          <ac:spMkLst>
            <pc:docMk/>
            <pc:sldMk cId="0" sldId="542"/>
            <ac:spMk id="8195" creationId="{521D9432-4727-42C0-A638-50C15503B89D}"/>
          </ac:spMkLst>
        </pc:spChg>
        <pc:spChg chg="add mod">
          <ac:chgData name="Rohit J Kate" userId="6acfeb0a-1742-4fee-9ad0-3462b52b7fdf" providerId="ADAL" clId="{C50A8C08-DCBD-4E09-8217-1D6F6B915F82}" dt="2023-12-06T16:19:25.826" v="4266" actId="20577"/>
          <ac:spMkLst>
            <pc:docMk/>
            <pc:sldMk cId="0" sldId="542"/>
            <ac:spMk id="8196" creationId="{E5C1D99E-7EAF-473C-8F93-EAA146D3D795}"/>
          </ac:spMkLst>
        </pc:spChg>
        <pc:spChg chg="add mod">
          <ac:chgData name="Rohit J Kate" userId="6acfeb0a-1742-4fee-9ad0-3462b52b7fdf" providerId="ADAL" clId="{C50A8C08-DCBD-4E09-8217-1D6F6B915F82}" dt="2023-12-06T16:19:33.194" v="4270" actId="20577"/>
          <ac:spMkLst>
            <pc:docMk/>
            <pc:sldMk cId="0" sldId="542"/>
            <ac:spMk id="8197" creationId="{BC89CB4D-403F-4FB9-95BD-8E5C3C048F48}"/>
          </ac:spMkLst>
        </pc:spChg>
        <pc:graphicFrameChg chg="del mod replId">
          <ac:chgData name="Rohit J Kate" userId="6acfeb0a-1742-4fee-9ad0-3462b52b7fdf" providerId="ADAL" clId="{C50A8C08-DCBD-4E09-8217-1D6F6B915F82}" dt="2023-12-06T16:19:20.746" v="4264"/>
          <ac:graphicFrameMkLst>
            <pc:docMk/>
            <pc:sldMk cId="0" sldId="542"/>
            <ac:graphicFrameMk id="2" creationId="{E5C1D99E-7EAF-473C-8F93-EAA146D3D795}"/>
          </ac:graphicFrameMkLst>
        </pc:graphicFrameChg>
        <pc:graphicFrameChg chg="del mod replId">
          <ac:chgData name="Rohit J Kate" userId="6acfeb0a-1742-4fee-9ad0-3462b52b7fdf" providerId="ADAL" clId="{C50A8C08-DCBD-4E09-8217-1D6F6B915F82}" dt="2023-12-06T16:19:30.052" v="4268"/>
          <ac:graphicFrameMkLst>
            <pc:docMk/>
            <pc:sldMk cId="0" sldId="542"/>
            <ac:graphicFrameMk id="5" creationId="{BC89CB4D-403F-4FB9-95BD-8E5C3C048F48}"/>
          </ac:graphicFrameMkLst>
        </pc:graphicFrameChg>
        <pc:graphicFrameChg chg="del mod replId">
          <ac:chgData name="Rohit J Kate" userId="6acfeb0a-1742-4fee-9ad0-3462b52b7fdf" providerId="ADAL" clId="{C50A8C08-DCBD-4E09-8217-1D6F6B915F82}" dt="2023-12-06T16:19:35.980" v="4272"/>
          <ac:graphicFrameMkLst>
            <pc:docMk/>
            <pc:sldMk cId="0" sldId="542"/>
            <ac:graphicFrameMk id="7" creationId="{521D9432-4727-42C0-A638-50C15503B89D}"/>
          </ac:graphicFrameMkLst>
        </pc:graphicFrameChg>
      </pc:sldChg>
      <pc:sldChg chg="modSp mod">
        <pc:chgData name="Rohit J Kate" userId="6acfeb0a-1742-4fee-9ad0-3462b52b7fdf" providerId="ADAL" clId="{C50A8C08-DCBD-4E09-8217-1D6F6B915F82}" dt="2023-12-06T08:17:33.208" v="3752" actId="20577"/>
        <pc:sldMkLst>
          <pc:docMk/>
          <pc:sldMk cId="0" sldId="545"/>
        </pc:sldMkLst>
        <pc:spChg chg="mod">
          <ac:chgData name="Rohit J Kate" userId="6acfeb0a-1742-4fee-9ad0-3462b52b7fdf" providerId="ADAL" clId="{C50A8C08-DCBD-4E09-8217-1D6F6B915F82}" dt="2023-12-06T08:17:33.208" v="3752" actId="20577"/>
          <ac:spMkLst>
            <pc:docMk/>
            <pc:sldMk cId="0" sldId="545"/>
            <ac:spMk id="71683" creationId="{ABF264CD-2BDB-4359-B7E4-C36F82CBAC5A}"/>
          </ac:spMkLst>
        </pc:spChg>
      </pc:sldChg>
      <pc:sldChg chg="modSp add del mod">
        <pc:chgData name="Rohit J Kate" userId="6acfeb0a-1742-4fee-9ad0-3462b52b7fdf" providerId="ADAL" clId="{C50A8C08-DCBD-4E09-8217-1D6F6B915F82}" dt="2023-12-06T07:12:35.071" v="1860" actId="20577"/>
        <pc:sldMkLst>
          <pc:docMk/>
          <pc:sldMk cId="1757438437" sldId="546"/>
        </pc:sldMkLst>
        <pc:spChg chg="mod">
          <ac:chgData name="Rohit J Kate" userId="6acfeb0a-1742-4fee-9ad0-3462b52b7fdf" providerId="ADAL" clId="{C50A8C08-DCBD-4E09-8217-1D6F6B915F82}" dt="2023-12-06T07:12:35.071" v="1860" actId="20577"/>
          <ac:spMkLst>
            <pc:docMk/>
            <pc:sldMk cId="1757438437" sldId="546"/>
            <ac:spMk id="3" creationId="{50822EF0-847E-441F-91E1-84C46BA6F466}"/>
          </ac:spMkLst>
        </pc:spChg>
      </pc:sldChg>
      <pc:sldChg chg="add del">
        <pc:chgData name="Rohit J Kate" userId="6acfeb0a-1742-4fee-9ad0-3462b52b7fdf" providerId="ADAL" clId="{C50A8C08-DCBD-4E09-8217-1D6F6B915F82}" dt="2023-12-06T07:09:31.077" v="1800"/>
        <pc:sldMkLst>
          <pc:docMk/>
          <pc:sldMk cId="3499339569" sldId="547"/>
        </pc:sldMkLst>
      </pc:sldChg>
      <pc:sldChg chg="modSp mod">
        <pc:chgData name="Rohit J Kate" userId="6acfeb0a-1742-4fee-9ad0-3462b52b7fdf" providerId="ADAL" clId="{C50A8C08-DCBD-4E09-8217-1D6F6B915F82}" dt="2023-12-06T08:01:29.976" v="3359" actId="5793"/>
        <pc:sldMkLst>
          <pc:docMk/>
          <pc:sldMk cId="4183323208" sldId="548"/>
        </pc:sldMkLst>
        <pc:spChg chg="mod">
          <ac:chgData name="Rohit J Kate" userId="6acfeb0a-1742-4fee-9ad0-3462b52b7fdf" providerId="ADAL" clId="{C50A8C08-DCBD-4E09-8217-1D6F6B915F82}" dt="2023-12-06T08:01:29.976" v="3359" actId="5793"/>
          <ac:spMkLst>
            <pc:docMk/>
            <pc:sldMk cId="4183323208" sldId="548"/>
            <ac:spMk id="3" creationId="{E824FDAB-BE07-4AC1-8AB6-E733DE6C9D5D}"/>
          </ac:spMkLst>
        </pc:spChg>
      </pc:sldChg>
      <pc:sldChg chg="del">
        <pc:chgData name="Rohit J Kate" userId="6acfeb0a-1742-4fee-9ad0-3462b52b7fdf" providerId="ADAL" clId="{C50A8C08-DCBD-4E09-8217-1D6F6B915F82}" dt="2023-12-06T01:43:54.348" v="0" actId="47"/>
        <pc:sldMkLst>
          <pc:docMk/>
          <pc:sldMk cId="2104438872" sldId="549"/>
        </pc:sldMkLst>
      </pc:sldChg>
      <pc:sldChg chg="del">
        <pc:chgData name="Rohit J Kate" userId="6acfeb0a-1742-4fee-9ad0-3462b52b7fdf" providerId="ADAL" clId="{C50A8C08-DCBD-4E09-8217-1D6F6B915F82}" dt="2023-12-06T01:44:03.485" v="1" actId="47"/>
        <pc:sldMkLst>
          <pc:docMk/>
          <pc:sldMk cId="841947767" sldId="550"/>
        </pc:sldMkLst>
      </pc:sldChg>
      <pc:sldChg chg="del">
        <pc:chgData name="Rohit J Kate" userId="6acfeb0a-1742-4fee-9ad0-3462b52b7fdf" providerId="ADAL" clId="{C50A8C08-DCBD-4E09-8217-1D6F6B915F82}" dt="2023-12-06T01:44:09.350" v="3" actId="47"/>
        <pc:sldMkLst>
          <pc:docMk/>
          <pc:sldMk cId="135367055" sldId="551"/>
        </pc:sldMkLst>
      </pc:sldChg>
      <pc:sldChg chg="del">
        <pc:chgData name="Rohit J Kate" userId="6acfeb0a-1742-4fee-9ad0-3462b52b7fdf" providerId="ADAL" clId="{C50A8C08-DCBD-4E09-8217-1D6F6B915F82}" dt="2023-12-06T01:44:11.575" v="4" actId="47"/>
        <pc:sldMkLst>
          <pc:docMk/>
          <pc:sldMk cId="1197322030" sldId="552"/>
        </pc:sldMkLst>
      </pc:sldChg>
      <pc:sldChg chg="delSp modSp add mod">
        <pc:chgData name="Rohit J Kate" userId="6acfeb0a-1742-4fee-9ad0-3462b52b7fdf" providerId="ADAL" clId="{C50A8C08-DCBD-4E09-8217-1D6F6B915F82}" dt="2023-12-06T15:59:12.326" v="3854" actId="20577"/>
        <pc:sldMkLst>
          <pc:docMk/>
          <pc:sldMk cId="1929012032" sldId="554"/>
        </pc:sldMkLst>
        <pc:spChg chg="mod">
          <ac:chgData name="Rohit J Kate" userId="6acfeb0a-1742-4fee-9ad0-3462b52b7fdf" providerId="ADAL" clId="{C50A8C08-DCBD-4E09-8217-1D6F6B915F82}" dt="2023-12-06T15:59:12.326" v="3854" actId="20577"/>
          <ac:spMkLst>
            <pc:docMk/>
            <pc:sldMk cId="1929012032" sldId="554"/>
            <ac:spMk id="3" creationId="{ABC1DED7-E170-42B5-ABD1-68F7383632EF}"/>
          </ac:spMkLst>
        </pc:spChg>
        <pc:grpChg chg="del">
          <ac:chgData name="Rohit J Kate" userId="6acfeb0a-1742-4fee-9ad0-3462b52b7fdf" providerId="ADAL" clId="{C50A8C08-DCBD-4E09-8217-1D6F6B915F82}" dt="2023-12-06T06:03:20.937" v="94" actId="478"/>
          <ac:grpSpMkLst>
            <pc:docMk/>
            <pc:sldMk cId="1929012032" sldId="554"/>
            <ac:grpSpMk id="9" creationId="{4A24E45C-9155-47A9-8198-DB888AE9154F}"/>
          </ac:grpSpMkLst>
        </pc:grpChg>
      </pc:sldChg>
      <pc:sldChg chg="modSp add del mod">
        <pc:chgData name="Rohit J Kate" userId="6acfeb0a-1742-4fee-9ad0-3462b52b7fdf" providerId="ADAL" clId="{C50A8C08-DCBD-4E09-8217-1D6F6B915F82}" dt="2023-12-06T06:07:24.452" v="224"/>
        <pc:sldMkLst>
          <pc:docMk/>
          <pc:sldMk cId="133325239" sldId="555"/>
        </pc:sldMkLst>
        <pc:spChg chg="mod">
          <ac:chgData name="Rohit J Kate" userId="6acfeb0a-1742-4fee-9ad0-3462b52b7fdf" providerId="ADAL" clId="{C50A8C08-DCBD-4E09-8217-1D6F6B915F82}" dt="2023-12-06T06:07:22.061" v="223" actId="6549"/>
          <ac:spMkLst>
            <pc:docMk/>
            <pc:sldMk cId="133325239" sldId="555"/>
            <ac:spMk id="3" creationId="{976882BE-B8D3-45C6-8574-35E13CB0F41F}"/>
          </ac:spMkLst>
        </pc:spChg>
      </pc:sldChg>
      <pc:sldChg chg="modSp add mod ord">
        <pc:chgData name="Rohit J Kate" userId="6acfeb0a-1742-4fee-9ad0-3462b52b7fdf" providerId="ADAL" clId="{C50A8C08-DCBD-4E09-8217-1D6F6B915F82}" dt="2023-12-06T16:01:47.449" v="3992" actId="1076"/>
        <pc:sldMkLst>
          <pc:docMk/>
          <pc:sldMk cId="767907459" sldId="555"/>
        </pc:sldMkLst>
        <pc:spChg chg="mod">
          <ac:chgData name="Rohit J Kate" userId="6acfeb0a-1742-4fee-9ad0-3462b52b7fdf" providerId="ADAL" clId="{C50A8C08-DCBD-4E09-8217-1D6F6B915F82}" dt="2023-12-06T16:01:43.648" v="3991" actId="20577"/>
          <ac:spMkLst>
            <pc:docMk/>
            <pc:sldMk cId="767907459" sldId="555"/>
            <ac:spMk id="3" creationId="{976882BE-B8D3-45C6-8574-35E13CB0F41F}"/>
          </ac:spMkLst>
        </pc:spChg>
        <pc:cxnChg chg="mod">
          <ac:chgData name="Rohit J Kate" userId="6acfeb0a-1742-4fee-9ad0-3462b52b7fdf" providerId="ADAL" clId="{C50A8C08-DCBD-4E09-8217-1D6F6B915F82}" dt="2023-12-06T16:01:47.449" v="3992" actId="1076"/>
          <ac:cxnSpMkLst>
            <pc:docMk/>
            <pc:sldMk cId="767907459" sldId="555"/>
            <ac:cxnSpMk id="20" creationId="{3CA62B64-EDEB-4E9E-A465-26D66AEE20C6}"/>
          </ac:cxnSpMkLst>
        </pc:cxnChg>
        <pc:cxnChg chg="mod">
          <ac:chgData name="Rohit J Kate" userId="6acfeb0a-1742-4fee-9ad0-3462b52b7fdf" providerId="ADAL" clId="{C50A8C08-DCBD-4E09-8217-1D6F6B915F82}" dt="2023-12-06T06:39:17.136" v="1099" actId="1076"/>
          <ac:cxnSpMkLst>
            <pc:docMk/>
            <pc:sldMk cId="767907459" sldId="555"/>
            <ac:cxnSpMk id="22" creationId="{4BC7F077-4CA7-4235-9410-4F60A3EB66A8}"/>
          </ac:cxnSpMkLst>
        </pc:cxnChg>
      </pc:sldChg>
      <pc:sldChg chg="add del">
        <pc:chgData name="Rohit J Kate" userId="6acfeb0a-1742-4fee-9ad0-3462b52b7fdf" providerId="ADAL" clId="{C50A8C08-DCBD-4E09-8217-1D6F6B915F82}" dt="2023-12-06T06:07:18.807" v="222"/>
        <pc:sldMkLst>
          <pc:docMk/>
          <pc:sldMk cId="482890005" sldId="556"/>
        </pc:sldMkLst>
      </pc:sldChg>
      <pc:sldChg chg="delSp modSp add mod">
        <pc:chgData name="Rohit J Kate" userId="6acfeb0a-1742-4fee-9ad0-3462b52b7fdf" providerId="ADAL" clId="{C50A8C08-DCBD-4E09-8217-1D6F6B915F82}" dt="2023-12-06T06:34:14.041" v="1015" actId="20577"/>
        <pc:sldMkLst>
          <pc:docMk/>
          <pc:sldMk cId="717723628" sldId="556"/>
        </pc:sldMkLst>
        <pc:spChg chg="mod">
          <ac:chgData name="Rohit J Kate" userId="6acfeb0a-1742-4fee-9ad0-3462b52b7fdf" providerId="ADAL" clId="{C50A8C08-DCBD-4E09-8217-1D6F6B915F82}" dt="2023-12-06T06:34:14.041" v="1015" actId="20577"/>
          <ac:spMkLst>
            <pc:docMk/>
            <pc:sldMk cId="717723628" sldId="556"/>
            <ac:spMk id="3" creationId="{976882BE-B8D3-45C6-8574-35E13CB0F41F}"/>
          </ac:spMkLst>
        </pc:spChg>
        <pc:cxnChg chg="del">
          <ac:chgData name="Rohit J Kate" userId="6acfeb0a-1742-4fee-9ad0-3462b52b7fdf" providerId="ADAL" clId="{C50A8C08-DCBD-4E09-8217-1D6F6B915F82}" dt="2023-12-06T06:28:27.422" v="805" actId="478"/>
          <ac:cxnSpMkLst>
            <pc:docMk/>
            <pc:sldMk cId="717723628" sldId="556"/>
            <ac:cxnSpMk id="20" creationId="{3CA62B64-EDEB-4E9E-A465-26D66AEE20C6}"/>
          </ac:cxnSpMkLst>
        </pc:cxnChg>
        <pc:cxnChg chg="del">
          <ac:chgData name="Rohit J Kate" userId="6acfeb0a-1742-4fee-9ad0-3462b52b7fdf" providerId="ADAL" clId="{C50A8C08-DCBD-4E09-8217-1D6F6B915F82}" dt="2023-12-06T06:28:27.422" v="805" actId="478"/>
          <ac:cxnSpMkLst>
            <pc:docMk/>
            <pc:sldMk cId="717723628" sldId="556"/>
            <ac:cxnSpMk id="22" creationId="{4BC7F077-4CA7-4235-9410-4F60A3EB66A8}"/>
          </ac:cxnSpMkLst>
        </pc:cxnChg>
      </pc:sldChg>
      <pc:sldChg chg="new del">
        <pc:chgData name="Rohit J Kate" userId="6acfeb0a-1742-4fee-9ad0-3462b52b7fdf" providerId="ADAL" clId="{C50A8C08-DCBD-4E09-8217-1D6F6B915F82}" dt="2023-12-06T06:34:57.893" v="1017" actId="47"/>
        <pc:sldMkLst>
          <pc:docMk/>
          <pc:sldMk cId="200470454" sldId="557"/>
        </pc:sldMkLst>
      </pc:sldChg>
      <pc:sldChg chg="modSp add mod">
        <pc:chgData name="Rohit J Kate" userId="6acfeb0a-1742-4fee-9ad0-3462b52b7fdf" providerId="ADAL" clId="{C50A8C08-DCBD-4E09-8217-1D6F6B915F82}" dt="2023-12-06T07:33:26.882" v="2580" actId="20577"/>
        <pc:sldMkLst>
          <pc:docMk/>
          <pc:sldMk cId="1329614242" sldId="557"/>
        </pc:sldMkLst>
        <pc:spChg chg="mod">
          <ac:chgData name="Rohit J Kate" userId="6acfeb0a-1742-4fee-9ad0-3462b52b7fdf" providerId="ADAL" clId="{C50A8C08-DCBD-4E09-8217-1D6F6B915F82}" dt="2023-12-06T07:02:15.044" v="1315" actId="20577"/>
          <ac:spMkLst>
            <pc:docMk/>
            <pc:sldMk cId="1329614242" sldId="557"/>
            <ac:spMk id="36866" creationId="{79DF9C83-B7E4-466F-8727-0563E0572A31}"/>
          </ac:spMkLst>
        </pc:spChg>
        <pc:spChg chg="mod">
          <ac:chgData name="Rohit J Kate" userId="6acfeb0a-1742-4fee-9ad0-3462b52b7fdf" providerId="ADAL" clId="{C50A8C08-DCBD-4E09-8217-1D6F6B915F82}" dt="2023-12-06T07:33:26.882" v="2580" actId="20577"/>
          <ac:spMkLst>
            <pc:docMk/>
            <pc:sldMk cId="1329614242" sldId="557"/>
            <ac:spMk id="36867" creationId="{02A1134D-D7BF-4DDD-BA2E-541883ABD563}"/>
          </ac:spMkLst>
        </pc:spChg>
      </pc:sldChg>
      <pc:sldChg chg="addSp delSp modSp new mod modAnim">
        <pc:chgData name="Rohit J Kate" userId="6acfeb0a-1742-4fee-9ad0-3462b52b7fdf" providerId="ADAL" clId="{C50A8C08-DCBD-4E09-8217-1D6F6B915F82}" dt="2023-12-06T16:05:56.356" v="4043" actId="20577"/>
        <pc:sldMkLst>
          <pc:docMk/>
          <pc:sldMk cId="906017569" sldId="558"/>
        </pc:sldMkLst>
        <pc:spChg chg="del">
          <ac:chgData name="Rohit J Kate" userId="6acfeb0a-1742-4fee-9ad0-3462b52b7fdf" providerId="ADAL" clId="{C50A8C08-DCBD-4E09-8217-1D6F6B915F82}" dt="2023-12-06T07:13:31.018" v="1871" actId="478"/>
          <ac:spMkLst>
            <pc:docMk/>
            <pc:sldMk cId="906017569" sldId="558"/>
            <ac:spMk id="2" creationId="{10128430-59FA-3B86-9BFC-FA1AE845BBBE}"/>
          </ac:spMkLst>
        </pc:spChg>
        <pc:spChg chg="mod">
          <ac:chgData name="Rohit J Kate" userId="6acfeb0a-1742-4fee-9ad0-3462b52b7fdf" providerId="ADAL" clId="{C50A8C08-DCBD-4E09-8217-1D6F6B915F82}" dt="2023-12-06T16:05:56.356" v="4043" actId="20577"/>
          <ac:spMkLst>
            <pc:docMk/>
            <pc:sldMk cId="906017569" sldId="558"/>
            <ac:spMk id="3" creationId="{31B6A6D0-910C-6C7A-F5DD-3F3015B4D9AB}"/>
          </ac:spMkLst>
        </pc:spChg>
        <pc:spChg chg="add mod">
          <ac:chgData name="Rohit J Kate" userId="6acfeb0a-1742-4fee-9ad0-3462b52b7fdf" providerId="ADAL" clId="{C50A8C08-DCBD-4E09-8217-1D6F6B915F82}" dt="2023-12-06T07:13:31.478" v="1872"/>
          <ac:spMkLst>
            <pc:docMk/>
            <pc:sldMk cId="906017569" sldId="558"/>
            <ac:spMk id="5" creationId="{6D3A0E44-91E9-90FD-97BA-D31C8ABB7BC7}"/>
          </ac:spMkLst>
        </pc:spChg>
        <pc:spChg chg="add del mod">
          <ac:chgData name="Rohit J Kate" userId="6acfeb0a-1742-4fee-9ad0-3462b52b7fdf" providerId="ADAL" clId="{C50A8C08-DCBD-4E09-8217-1D6F6B915F82}" dt="2023-12-06T07:13:40.919" v="1901"/>
          <ac:spMkLst>
            <pc:docMk/>
            <pc:sldMk cId="906017569" sldId="558"/>
            <ac:spMk id="6" creationId="{FF52DF78-CFCA-FE80-1CC5-46187B052E33}"/>
          </ac:spMkLst>
        </pc:spChg>
      </pc:sldChg>
      <pc:sldChg chg="addSp modSp new mod modAnim">
        <pc:chgData name="Rohit J Kate" userId="6acfeb0a-1742-4fee-9ad0-3462b52b7fdf" providerId="ADAL" clId="{C50A8C08-DCBD-4E09-8217-1D6F6B915F82}" dt="2023-12-06T16:18:05.522" v="4262" actId="11529"/>
        <pc:sldMkLst>
          <pc:docMk/>
          <pc:sldMk cId="2427223334" sldId="559"/>
        </pc:sldMkLst>
        <pc:spChg chg="mod">
          <ac:chgData name="Rohit J Kate" userId="6acfeb0a-1742-4fee-9ad0-3462b52b7fdf" providerId="ADAL" clId="{C50A8C08-DCBD-4E09-8217-1D6F6B915F82}" dt="2023-12-06T07:39:18.054" v="2984"/>
          <ac:spMkLst>
            <pc:docMk/>
            <pc:sldMk cId="2427223334" sldId="559"/>
            <ac:spMk id="2" creationId="{12730453-7629-92C0-B1A8-AE0934C2C871}"/>
          </ac:spMkLst>
        </pc:spChg>
        <pc:spChg chg="mod">
          <ac:chgData name="Rohit J Kate" userId="6acfeb0a-1742-4fee-9ad0-3462b52b7fdf" providerId="ADAL" clId="{C50A8C08-DCBD-4E09-8217-1D6F6B915F82}" dt="2023-12-06T16:17:56.046" v="4261" actId="5793"/>
          <ac:spMkLst>
            <pc:docMk/>
            <pc:sldMk cId="2427223334" sldId="559"/>
            <ac:spMk id="3" creationId="{1462097E-4DB3-D19E-8670-83E20CC1227E}"/>
          </ac:spMkLst>
        </pc:spChg>
        <pc:cxnChg chg="add mod">
          <ac:chgData name="Rohit J Kate" userId="6acfeb0a-1742-4fee-9ad0-3462b52b7fdf" providerId="ADAL" clId="{C50A8C08-DCBD-4E09-8217-1D6F6B915F82}" dt="2023-12-06T16:18:05.522" v="4262" actId="11529"/>
          <ac:cxnSpMkLst>
            <pc:docMk/>
            <pc:sldMk cId="2427223334" sldId="559"/>
            <ac:cxnSpMk id="6" creationId="{613D943A-D788-8433-86B0-4DCC610FD6B8}"/>
          </ac:cxnSpMkLst>
        </pc:cxnChg>
      </pc:sldChg>
      <pc:sldChg chg="modSp new mod">
        <pc:chgData name="Rohit J Kate" userId="6acfeb0a-1742-4fee-9ad0-3462b52b7fdf" providerId="ADAL" clId="{C50A8C08-DCBD-4E09-8217-1D6F6B915F82}" dt="2023-12-06T16:23:00.557" v="4281" actId="404"/>
        <pc:sldMkLst>
          <pc:docMk/>
          <pc:sldMk cId="1196643249" sldId="560"/>
        </pc:sldMkLst>
        <pc:spChg chg="mod">
          <ac:chgData name="Rohit J Kate" userId="6acfeb0a-1742-4fee-9ad0-3462b52b7fdf" providerId="ADAL" clId="{C50A8C08-DCBD-4E09-8217-1D6F6B915F82}" dt="2023-12-06T07:56:08.414" v="3350"/>
          <ac:spMkLst>
            <pc:docMk/>
            <pc:sldMk cId="1196643249" sldId="560"/>
            <ac:spMk id="2" creationId="{2527CBF3-7827-CB4F-26FE-BA48A5A8C3E9}"/>
          </ac:spMkLst>
        </pc:spChg>
        <pc:spChg chg="mod">
          <ac:chgData name="Rohit J Kate" userId="6acfeb0a-1742-4fee-9ad0-3462b52b7fdf" providerId="ADAL" clId="{C50A8C08-DCBD-4E09-8217-1D6F6B915F82}" dt="2023-12-06T16:23:00.557" v="4281" actId="404"/>
          <ac:spMkLst>
            <pc:docMk/>
            <pc:sldMk cId="1196643249" sldId="560"/>
            <ac:spMk id="3" creationId="{62CB3D44-5D16-3F02-3E86-F1AEC96C5B12}"/>
          </ac:spMkLst>
        </pc:spChg>
      </pc:sldChg>
      <pc:sldChg chg="modSp new mod">
        <pc:chgData name="Rohit J Kate" userId="6acfeb0a-1742-4fee-9ad0-3462b52b7fdf" providerId="ADAL" clId="{C50A8C08-DCBD-4E09-8217-1D6F6B915F82}" dt="2023-12-06T08:06:04.540" v="3574" actId="20577"/>
        <pc:sldMkLst>
          <pc:docMk/>
          <pc:sldMk cId="2000989859" sldId="561"/>
        </pc:sldMkLst>
        <pc:spChg chg="mod">
          <ac:chgData name="Rohit J Kate" userId="6acfeb0a-1742-4fee-9ad0-3462b52b7fdf" providerId="ADAL" clId="{C50A8C08-DCBD-4E09-8217-1D6F6B915F82}" dt="2023-12-06T08:04:41.225" v="3528" actId="20577"/>
          <ac:spMkLst>
            <pc:docMk/>
            <pc:sldMk cId="2000989859" sldId="561"/>
            <ac:spMk id="2" creationId="{24105169-4AC8-FA28-0074-556C23FF0905}"/>
          </ac:spMkLst>
        </pc:spChg>
        <pc:spChg chg="mod">
          <ac:chgData name="Rohit J Kate" userId="6acfeb0a-1742-4fee-9ad0-3462b52b7fdf" providerId="ADAL" clId="{C50A8C08-DCBD-4E09-8217-1D6F6B915F82}" dt="2023-12-06T08:06:04.540" v="3574" actId="20577"/>
          <ac:spMkLst>
            <pc:docMk/>
            <pc:sldMk cId="2000989859" sldId="561"/>
            <ac:spMk id="3" creationId="{A1C70481-53A0-F568-D320-77679B20FF9C}"/>
          </ac:spMkLst>
        </pc:spChg>
      </pc:sldChg>
      <pc:sldChg chg="addSp delSp modSp new mod">
        <pc:chgData name="Rohit J Kate" userId="6acfeb0a-1742-4fee-9ad0-3462b52b7fdf" providerId="ADAL" clId="{C50A8C08-DCBD-4E09-8217-1D6F6B915F82}" dt="2023-12-06T16:16:02.428" v="4126" actId="1076"/>
        <pc:sldMkLst>
          <pc:docMk/>
          <pc:sldMk cId="3036189939" sldId="562"/>
        </pc:sldMkLst>
        <pc:spChg chg="mod">
          <ac:chgData name="Rohit J Kate" userId="6acfeb0a-1742-4fee-9ad0-3462b52b7fdf" providerId="ADAL" clId="{C50A8C08-DCBD-4E09-8217-1D6F6B915F82}" dt="2023-12-06T16:15:02.030" v="4112" actId="14100"/>
          <ac:spMkLst>
            <pc:docMk/>
            <pc:sldMk cId="3036189939" sldId="562"/>
            <ac:spMk id="2" creationId="{983322EA-C682-8199-1E11-049AA937A6C3}"/>
          </ac:spMkLst>
        </pc:spChg>
        <pc:spChg chg="del">
          <ac:chgData name="Rohit J Kate" userId="6acfeb0a-1742-4fee-9ad0-3462b52b7fdf" providerId="ADAL" clId="{C50A8C08-DCBD-4E09-8217-1D6F6B915F82}" dt="2023-12-06T16:12:24.232" v="4045" actId="478"/>
          <ac:spMkLst>
            <pc:docMk/>
            <pc:sldMk cId="3036189939" sldId="562"/>
            <ac:spMk id="3" creationId="{5318462A-9A6E-D67B-9C3A-F639CF515B79}"/>
          </ac:spMkLst>
        </pc:spChg>
        <pc:graphicFrameChg chg="add mod modGraphic">
          <ac:chgData name="Rohit J Kate" userId="6acfeb0a-1742-4fee-9ad0-3462b52b7fdf" providerId="ADAL" clId="{C50A8C08-DCBD-4E09-8217-1D6F6B915F82}" dt="2023-12-06T16:16:02.428" v="4126" actId="1076"/>
          <ac:graphicFrameMkLst>
            <pc:docMk/>
            <pc:sldMk cId="3036189939" sldId="562"/>
            <ac:graphicFrameMk id="5" creationId="{AD65916D-DEC6-3308-37B4-6A39973528D4}"/>
          </ac:graphicFrameMkLst>
        </pc:graphicFrameChg>
      </pc:sldChg>
    </pc:docChg>
  </pc:docChgLst>
  <pc:docChgLst>
    <pc:chgData name="Rohit J Kate" userId="6acfeb0a-1742-4fee-9ad0-3462b52b7fdf" providerId="ADAL" clId="{55AA20BB-E1EF-4835-9E0A-0D4C25A74D7F}"/>
    <pc:docChg chg="undo custSel modSld">
      <pc:chgData name="Rohit J Kate" userId="6acfeb0a-1742-4fee-9ad0-3462b52b7fdf" providerId="ADAL" clId="{55AA20BB-E1EF-4835-9E0A-0D4C25A74D7F}" dt="2021-12-09T18:41:09.652" v="54" actId="1076"/>
      <pc:docMkLst>
        <pc:docMk/>
      </pc:docMkLst>
      <pc:sldChg chg="modSp mod">
        <pc:chgData name="Rohit J Kate" userId="6acfeb0a-1742-4fee-9ad0-3462b52b7fdf" providerId="ADAL" clId="{55AA20BB-E1EF-4835-9E0A-0D4C25A74D7F}" dt="2021-12-09T18:36:15.412" v="1" actId="20577"/>
        <pc:sldMkLst>
          <pc:docMk/>
          <pc:sldMk cId="0" sldId="533"/>
        </pc:sldMkLst>
        <pc:spChg chg="mod">
          <ac:chgData name="Rohit J Kate" userId="6acfeb0a-1742-4fee-9ad0-3462b52b7fdf" providerId="ADAL" clId="{55AA20BB-E1EF-4835-9E0A-0D4C25A74D7F}" dt="2021-12-09T18:36:15.412" v="1" actId="20577"/>
          <ac:spMkLst>
            <pc:docMk/>
            <pc:sldMk cId="0" sldId="533"/>
            <ac:spMk id="62467" creationId="{E97813C4-2E9E-4CF1-B1D7-02AD3C633C58}"/>
          </ac:spMkLst>
        </pc:spChg>
      </pc:sldChg>
      <pc:sldChg chg="modSp mod">
        <pc:chgData name="Rohit J Kate" userId="6acfeb0a-1742-4fee-9ad0-3462b52b7fdf" providerId="ADAL" clId="{55AA20BB-E1EF-4835-9E0A-0D4C25A74D7F}" dt="2021-12-09T18:36:36.735" v="2" actId="20577"/>
        <pc:sldMkLst>
          <pc:docMk/>
          <pc:sldMk cId="0" sldId="538"/>
        </pc:sldMkLst>
        <pc:spChg chg="mod">
          <ac:chgData name="Rohit J Kate" userId="6acfeb0a-1742-4fee-9ad0-3462b52b7fdf" providerId="ADAL" clId="{55AA20BB-E1EF-4835-9E0A-0D4C25A74D7F}" dt="2021-12-09T18:36:36.735" v="2" actId="20577"/>
          <ac:spMkLst>
            <pc:docMk/>
            <pc:sldMk cId="0" sldId="538"/>
            <ac:spMk id="67605" creationId="{86AA1F79-A4FF-4CC9-8FB9-5289056F853D}"/>
          </ac:spMkLst>
        </pc:spChg>
      </pc:sldChg>
      <pc:sldChg chg="addSp delSp modSp mod">
        <pc:chgData name="Rohit J Kate" userId="6acfeb0a-1742-4fee-9ad0-3462b52b7fdf" providerId="ADAL" clId="{55AA20BB-E1EF-4835-9E0A-0D4C25A74D7F}" dt="2021-12-09T18:41:09.652" v="54" actId="1076"/>
        <pc:sldMkLst>
          <pc:docMk/>
          <pc:sldMk cId="0" sldId="542"/>
        </pc:sldMkLst>
        <pc:spChg chg="add del mod">
          <ac:chgData name="Rohit J Kate" userId="6acfeb0a-1742-4fee-9ad0-3462b52b7fdf" providerId="ADAL" clId="{55AA20BB-E1EF-4835-9E0A-0D4C25A74D7F}" dt="2021-12-09T18:41:07.012" v="53" actId="478"/>
          <ac:spMkLst>
            <pc:docMk/>
            <pc:sldMk cId="0" sldId="542"/>
            <ac:spMk id="2" creationId="{6382179C-8065-44B2-963A-06DE78E098FA}"/>
          </ac:spMkLst>
        </pc:spChg>
        <pc:graphicFrameChg chg="mod">
          <ac:chgData name="Rohit J Kate" userId="6acfeb0a-1742-4fee-9ad0-3462b52b7fdf" providerId="ADAL" clId="{55AA20BB-E1EF-4835-9E0A-0D4C25A74D7F}" dt="2021-12-09T18:41:09.652" v="54" actId="1076"/>
          <ac:graphicFrameMkLst>
            <pc:docMk/>
            <pc:sldMk cId="0" sldId="542"/>
            <ac:graphicFrameMk id="8194" creationId="{C185C4AD-C1CA-4CC4-AF70-9AE8F6257565}"/>
          </ac:graphicFrameMkLst>
        </pc:graphicFrameChg>
      </pc:sldChg>
    </pc:docChg>
  </pc:docChgLst>
  <pc:docChgLst>
    <pc:chgData name="Rohit J Kate" userId="6acfeb0a-1742-4fee-9ad0-3462b52b7fdf" providerId="ADAL" clId="{A962BAEA-86D3-45A1-9EEA-7849D695E784}"/>
    <pc:docChg chg="undo redo custSel addSld delSld modSld sldOrd">
      <pc:chgData name="Rohit J Kate" userId="6acfeb0a-1742-4fee-9ad0-3462b52b7fdf" providerId="ADAL" clId="{A962BAEA-86D3-45A1-9EEA-7849D695E784}" dt="2021-11-11T16:00:06.710" v="10650" actId="20577"/>
      <pc:docMkLst>
        <pc:docMk/>
      </pc:docMkLst>
      <pc:sldChg chg="del">
        <pc:chgData name="Rohit J Kate" userId="6acfeb0a-1742-4fee-9ad0-3462b52b7fdf" providerId="ADAL" clId="{A962BAEA-86D3-45A1-9EEA-7849D695E784}" dt="2021-11-11T01:40:52.966" v="25" actId="47"/>
        <pc:sldMkLst>
          <pc:docMk/>
          <pc:sldMk cId="0" sldId="274"/>
        </pc:sldMkLst>
      </pc:sldChg>
      <pc:sldChg chg="del">
        <pc:chgData name="Rohit J Kate" userId="6acfeb0a-1742-4fee-9ad0-3462b52b7fdf" providerId="ADAL" clId="{A962BAEA-86D3-45A1-9EEA-7849D695E784}" dt="2021-11-11T01:40:52.966" v="25" actId="47"/>
        <pc:sldMkLst>
          <pc:docMk/>
          <pc:sldMk cId="0" sldId="275"/>
        </pc:sldMkLst>
      </pc:sldChg>
      <pc:sldChg chg="modSp mod">
        <pc:chgData name="Rohit J Kate" userId="6acfeb0a-1742-4fee-9ad0-3462b52b7fdf" providerId="ADAL" clId="{A962BAEA-86D3-45A1-9EEA-7849D695E784}" dt="2021-11-11T01:38:45.120" v="24" actId="20577"/>
        <pc:sldMkLst>
          <pc:docMk/>
          <pc:sldMk cId="0" sldId="377"/>
        </pc:sldMkLst>
        <pc:spChg chg="mod">
          <ac:chgData name="Rohit J Kate" userId="6acfeb0a-1742-4fee-9ad0-3462b52b7fdf" providerId="ADAL" clId="{A962BAEA-86D3-45A1-9EEA-7849D695E784}" dt="2021-11-11T01:38:45.120" v="24" actId="20577"/>
          <ac:spMkLst>
            <pc:docMk/>
            <pc:sldMk cId="0" sldId="377"/>
            <ac:spMk id="5" creationId="{00000000-0000-0000-0000-000000000000}"/>
          </ac:spMkLst>
        </pc:spChg>
      </pc:sldChg>
      <pc:sldChg chg="addSp delSp modSp new mod">
        <pc:chgData name="Rohit J Kate" userId="6acfeb0a-1742-4fee-9ad0-3462b52b7fdf" providerId="ADAL" clId="{A962BAEA-86D3-45A1-9EEA-7849D695E784}" dt="2021-11-11T15:48:23.074" v="10522" actId="20577"/>
        <pc:sldMkLst>
          <pc:docMk/>
          <pc:sldMk cId="2136372552" sldId="378"/>
        </pc:sldMkLst>
        <pc:spChg chg="mod">
          <ac:chgData name="Rohit J Kate" userId="6acfeb0a-1742-4fee-9ad0-3462b52b7fdf" providerId="ADAL" clId="{A962BAEA-86D3-45A1-9EEA-7849D695E784}" dt="2021-11-11T01:43:45.415" v="159" actId="6549"/>
          <ac:spMkLst>
            <pc:docMk/>
            <pc:sldMk cId="2136372552" sldId="378"/>
            <ac:spMk id="2" creationId="{94F2E12F-4B16-4410-B893-FA1FEAEA9BBF}"/>
          </ac:spMkLst>
        </pc:spChg>
        <pc:spChg chg="mod">
          <ac:chgData name="Rohit J Kate" userId="6acfeb0a-1742-4fee-9ad0-3462b52b7fdf" providerId="ADAL" clId="{A962BAEA-86D3-45A1-9EEA-7849D695E784}" dt="2021-11-11T15:48:23.074" v="10522" actId="20577"/>
          <ac:spMkLst>
            <pc:docMk/>
            <pc:sldMk cId="2136372552" sldId="378"/>
            <ac:spMk id="3" creationId="{12B93250-262F-4601-9445-C4F3760E99A0}"/>
          </ac:spMkLst>
        </pc:spChg>
        <pc:spChg chg="add del mod">
          <ac:chgData name="Rohit J Kate" userId="6acfeb0a-1742-4fee-9ad0-3462b52b7fdf" providerId="ADAL" clId="{A962BAEA-86D3-45A1-9EEA-7849D695E784}" dt="2021-11-11T01:49:22.117" v="340"/>
          <ac:spMkLst>
            <pc:docMk/>
            <pc:sldMk cId="2136372552" sldId="378"/>
            <ac:spMk id="5" creationId="{C0F33554-839D-49F8-AE26-EBA993704AE1}"/>
          </ac:spMkLst>
        </pc:spChg>
        <pc:spChg chg="add del mod">
          <ac:chgData name="Rohit J Kate" userId="6acfeb0a-1742-4fee-9ad0-3462b52b7fdf" providerId="ADAL" clId="{A962BAEA-86D3-45A1-9EEA-7849D695E784}" dt="2021-11-11T01:49:22.117" v="340"/>
          <ac:spMkLst>
            <pc:docMk/>
            <pc:sldMk cId="2136372552" sldId="378"/>
            <ac:spMk id="6" creationId="{9980098C-F003-4DFE-BD93-63B23CDAADCA}"/>
          </ac:spMkLst>
        </pc:spChg>
        <pc:spChg chg="add del mod">
          <ac:chgData name="Rohit J Kate" userId="6acfeb0a-1742-4fee-9ad0-3462b52b7fdf" providerId="ADAL" clId="{A962BAEA-86D3-45A1-9EEA-7849D695E784}" dt="2021-11-11T01:49:22.117" v="340"/>
          <ac:spMkLst>
            <pc:docMk/>
            <pc:sldMk cId="2136372552" sldId="378"/>
            <ac:spMk id="7" creationId="{97120217-BA5D-442E-9CF2-00F180F73B22}"/>
          </ac:spMkLst>
        </pc:spChg>
        <pc:spChg chg="add del mod">
          <ac:chgData name="Rohit J Kate" userId="6acfeb0a-1742-4fee-9ad0-3462b52b7fdf" providerId="ADAL" clId="{A962BAEA-86D3-45A1-9EEA-7849D695E784}" dt="2021-11-11T01:49:22.117" v="340"/>
          <ac:spMkLst>
            <pc:docMk/>
            <pc:sldMk cId="2136372552" sldId="378"/>
            <ac:spMk id="8" creationId="{D5296AFF-A1E1-4887-8DED-36092AB6CA37}"/>
          </ac:spMkLst>
        </pc:spChg>
        <pc:spChg chg="add del mod">
          <ac:chgData name="Rohit J Kate" userId="6acfeb0a-1742-4fee-9ad0-3462b52b7fdf" providerId="ADAL" clId="{A962BAEA-86D3-45A1-9EEA-7849D695E784}" dt="2021-11-11T01:49:22.117" v="340"/>
          <ac:spMkLst>
            <pc:docMk/>
            <pc:sldMk cId="2136372552" sldId="378"/>
            <ac:spMk id="9" creationId="{CCA08D07-AE76-45E0-8BE2-CFE95460F79F}"/>
          </ac:spMkLst>
        </pc:spChg>
        <pc:spChg chg="add del mod">
          <ac:chgData name="Rohit J Kate" userId="6acfeb0a-1742-4fee-9ad0-3462b52b7fdf" providerId="ADAL" clId="{A962BAEA-86D3-45A1-9EEA-7849D695E784}" dt="2021-11-11T01:49:22.117" v="340"/>
          <ac:spMkLst>
            <pc:docMk/>
            <pc:sldMk cId="2136372552" sldId="378"/>
            <ac:spMk id="10" creationId="{FE9B8C8F-24A1-4492-BC89-F502B7C245E2}"/>
          </ac:spMkLst>
        </pc:spChg>
        <pc:spChg chg="add del mod">
          <ac:chgData name="Rohit J Kate" userId="6acfeb0a-1742-4fee-9ad0-3462b52b7fdf" providerId="ADAL" clId="{A962BAEA-86D3-45A1-9EEA-7849D695E784}" dt="2021-11-11T01:49:22.117" v="340"/>
          <ac:spMkLst>
            <pc:docMk/>
            <pc:sldMk cId="2136372552" sldId="378"/>
            <ac:spMk id="11" creationId="{E8A9BE93-142E-4D6C-97EB-45A5F4CC1186}"/>
          </ac:spMkLst>
        </pc:spChg>
        <pc:spChg chg="add mod">
          <ac:chgData name="Rohit J Kate" userId="6acfeb0a-1742-4fee-9ad0-3462b52b7fdf" providerId="ADAL" clId="{A962BAEA-86D3-45A1-9EEA-7849D695E784}" dt="2021-11-11T02:14:13.845" v="1318" actId="1038"/>
          <ac:spMkLst>
            <pc:docMk/>
            <pc:sldMk cId="2136372552" sldId="378"/>
            <ac:spMk id="12" creationId="{7F1B8DD4-F0E8-45C5-BCF2-0FE24752BFEE}"/>
          </ac:spMkLst>
        </pc:spChg>
        <pc:spChg chg="add mod">
          <ac:chgData name="Rohit J Kate" userId="6acfeb0a-1742-4fee-9ad0-3462b52b7fdf" providerId="ADAL" clId="{A962BAEA-86D3-45A1-9EEA-7849D695E784}" dt="2021-11-11T02:14:13.845" v="1318" actId="1038"/>
          <ac:spMkLst>
            <pc:docMk/>
            <pc:sldMk cId="2136372552" sldId="378"/>
            <ac:spMk id="13" creationId="{34480191-5542-4B52-B70E-B8C24415275C}"/>
          </ac:spMkLst>
        </pc:spChg>
        <pc:spChg chg="add mod">
          <ac:chgData name="Rohit J Kate" userId="6acfeb0a-1742-4fee-9ad0-3462b52b7fdf" providerId="ADAL" clId="{A962BAEA-86D3-45A1-9EEA-7849D695E784}" dt="2021-11-11T02:14:13.845" v="1318" actId="1038"/>
          <ac:spMkLst>
            <pc:docMk/>
            <pc:sldMk cId="2136372552" sldId="378"/>
            <ac:spMk id="14" creationId="{E6530927-6AA6-4908-A838-4DBC0C71E67E}"/>
          </ac:spMkLst>
        </pc:spChg>
        <pc:spChg chg="add mod">
          <ac:chgData name="Rohit J Kate" userId="6acfeb0a-1742-4fee-9ad0-3462b52b7fdf" providerId="ADAL" clId="{A962BAEA-86D3-45A1-9EEA-7849D695E784}" dt="2021-11-11T02:14:13.845" v="1318" actId="1038"/>
          <ac:spMkLst>
            <pc:docMk/>
            <pc:sldMk cId="2136372552" sldId="378"/>
            <ac:spMk id="15" creationId="{EE986336-9129-4F20-B2D8-B4773B7FAAF1}"/>
          </ac:spMkLst>
        </pc:spChg>
        <pc:spChg chg="add mod">
          <ac:chgData name="Rohit J Kate" userId="6acfeb0a-1742-4fee-9ad0-3462b52b7fdf" providerId="ADAL" clId="{A962BAEA-86D3-45A1-9EEA-7849D695E784}" dt="2021-11-11T02:14:13.845" v="1318" actId="1038"/>
          <ac:spMkLst>
            <pc:docMk/>
            <pc:sldMk cId="2136372552" sldId="378"/>
            <ac:spMk id="16" creationId="{2345CBDF-BB2F-4CE6-A690-185D50554E6C}"/>
          </ac:spMkLst>
        </pc:spChg>
        <pc:spChg chg="add mod">
          <ac:chgData name="Rohit J Kate" userId="6acfeb0a-1742-4fee-9ad0-3462b52b7fdf" providerId="ADAL" clId="{A962BAEA-86D3-45A1-9EEA-7849D695E784}" dt="2021-11-11T02:14:13.845" v="1318" actId="1038"/>
          <ac:spMkLst>
            <pc:docMk/>
            <pc:sldMk cId="2136372552" sldId="378"/>
            <ac:spMk id="17" creationId="{B50B2D5C-BA82-4DBE-9BF5-A0C98948CDA6}"/>
          </ac:spMkLst>
        </pc:spChg>
        <pc:spChg chg="add mod">
          <ac:chgData name="Rohit J Kate" userId="6acfeb0a-1742-4fee-9ad0-3462b52b7fdf" providerId="ADAL" clId="{A962BAEA-86D3-45A1-9EEA-7849D695E784}" dt="2021-11-11T02:14:13.845" v="1318" actId="1038"/>
          <ac:spMkLst>
            <pc:docMk/>
            <pc:sldMk cId="2136372552" sldId="378"/>
            <ac:spMk id="18" creationId="{D04E7859-4359-4485-BC1B-581394576C6C}"/>
          </ac:spMkLst>
        </pc:spChg>
        <pc:spChg chg="add mod">
          <ac:chgData name="Rohit J Kate" userId="6acfeb0a-1742-4fee-9ad0-3462b52b7fdf" providerId="ADAL" clId="{A962BAEA-86D3-45A1-9EEA-7849D695E784}" dt="2021-11-11T02:14:13.845" v="1318" actId="1038"/>
          <ac:spMkLst>
            <pc:docMk/>
            <pc:sldMk cId="2136372552" sldId="378"/>
            <ac:spMk id="19" creationId="{B52B9379-FBD5-4F0E-A582-9EEA5851FF00}"/>
          </ac:spMkLst>
        </pc:spChg>
        <pc:spChg chg="add mod">
          <ac:chgData name="Rohit J Kate" userId="6acfeb0a-1742-4fee-9ad0-3462b52b7fdf" providerId="ADAL" clId="{A962BAEA-86D3-45A1-9EEA-7849D695E784}" dt="2021-11-11T02:14:13.845" v="1318" actId="1038"/>
          <ac:spMkLst>
            <pc:docMk/>
            <pc:sldMk cId="2136372552" sldId="378"/>
            <ac:spMk id="20" creationId="{6F30990A-C6FE-4CE9-B843-C3A67A3273A8}"/>
          </ac:spMkLst>
        </pc:spChg>
      </pc:sldChg>
      <pc:sldChg chg="addSp delSp modSp new mod">
        <pc:chgData name="Rohit J Kate" userId="6acfeb0a-1742-4fee-9ad0-3462b52b7fdf" providerId="ADAL" clId="{A962BAEA-86D3-45A1-9EEA-7849D695E784}" dt="2021-11-11T03:04:41.190" v="3415" actId="1035"/>
        <pc:sldMkLst>
          <pc:docMk/>
          <pc:sldMk cId="3235221275" sldId="379"/>
        </pc:sldMkLst>
        <pc:spChg chg="mod">
          <ac:chgData name="Rohit J Kate" userId="6acfeb0a-1742-4fee-9ad0-3462b52b7fdf" providerId="ADAL" clId="{A962BAEA-86D3-45A1-9EEA-7849D695E784}" dt="2021-11-11T01:50:41.657" v="421"/>
          <ac:spMkLst>
            <pc:docMk/>
            <pc:sldMk cId="3235221275" sldId="379"/>
            <ac:spMk id="2" creationId="{FDB0A91F-7A23-453E-A6D2-0AC9F10CFC87}"/>
          </ac:spMkLst>
        </pc:spChg>
        <pc:spChg chg="mod">
          <ac:chgData name="Rohit J Kate" userId="6acfeb0a-1742-4fee-9ad0-3462b52b7fdf" providerId="ADAL" clId="{A962BAEA-86D3-45A1-9EEA-7849D695E784}" dt="2021-11-11T02:54:37.201" v="3147" actId="1076"/>
          <ac:spMkLst>
            <pc:docMk/>
            <pc:sldMk cId="3235221275" sldId="379"/>
            <ac:spMk id="3" creationId="{6D06A40C-5A7D-4842-A0E1-5200372DB583}"/>
          </ac:spMkLst>
        </pc:spChg>
        <pc:spChg chg="add mod">
          <ac:chgData name="Rohit J Kate" userId="6acfeb0a-1742-4fee-9ad0-3462b52b7fdf" providerId="ADAL" clId="{A962BAEA-86D3-45A1-9EEA-7849D695E784}" dt="2021-11-11T02:54:41.639" v="3152" actId="1038"/>
          <ac:spMkLst>
            <pc:docMk/>
            <pc:sldMk cId="3235221275" sldId="379"/>
            <ac:spMk id="7" creationId="{4895DBC1-43E8-440B-A36D-FA1609EFE534}"/>
          </ac:spMkLst>
        </pc:spChg>
        <pc:spChg chg="add mod">
          <ac:chgData name="Rohit J Kate" userId="6acfeb0a-1742-4fee-9ad0-3462b52b7fdf" providerId="ADAL" clId="{A962BAEA-86D3-45A1-9EEA-7849D695E784}" dt="2021-11-11T02:54:41.639" v="3152" actId="1038"/>
          <ac:spMkLst>
            <pc:docMk/>
            <pc:sldMk cId="3235221275" sldId="379"/>
            <ac:spMk id="10" creationId="{9467464B-9E67-48A6-A45E-341FCC68E2E5}"/>
          </ac:spMkLst>
        </pc:spChg>
        <pc:spChg chg="add mod">
          <ac:chgData name="Rohit J Kate" userId="6acfeb0a-1742-4fee-9ad0-3462b52b7fdf" providerId="ADAL" clId="{A962BAEA-86D3-45A1-9EEA-7849D695E784}" dt="2021-11-11T02:54:41.639" v="3152" actId="1038"/>
          <ac:spMkLst>
            <pc:docMk/>
            <pc:sldMk cId="3235221275" sldId="379"/>
            <ac:spMk id="12" creationId="{D799BD78-7164-4684-B419-A3C52A39890B}"/>
          </ac:spMkLst>
        </pc:spChg>
        <pc:spChg chg="add mod">
          <ac:chgData name="Rohit J Kate" userId="6acfeb0a-1742-4fee-9ad0-3462b52b7fdf" providerId="ADAL" clId="{A962BAEA-86D3-45A1-9EEA-7849D695E784}" dt="2021-11-11T02:54:41.639" v="3152" actId="1038"/>
          <ac:spMkLst>
            <pc:docMk/>
            <pc:sldMk cId="3235221275" sldId="379"/>
            <ac:spMk id="14" creationId="{001060EE-543D-46A2-90A4-E6B06F621256}"/>
          </ac:spMkLst>
        </pc:spChg>
        <pc:spChg chg="add mod">
          <ac:chgData name="Rohit J Kate" userId="6acfeb0a-1742-4fee-9ad0-3462b52b7fdf" providerId="ADAL" clId="{A962BAEA-86D3-45A1-9EEA-7849D695E784}" dt="2021-11-11T02:54:41.639" v="3152" actId="1038"/>
          <ac:spMkLst>
            <pc:docMk/>
            <pc:sldMk cId="3235221275" sldId="379"/>
            <ac:spMk id="16" creationId="{CD59954B-915E-4E8F-917C-22A7A6654646}"/>
          </ac:spMkLst>
        </pc:spChg>
        <pc:spChg chg="add mod">
          <ac:chgData name="Rohit J Kate" userId="6acfeb0a-1742-4fee-9ad0-3462b52b7fdf" providerId="ADAL" clId="{A962BAEA-86D3-45A1-9EEA-7849D695E784}" dt="2021-11-11T03:04:41.190" v="3415" actId="1035"/>
          <ac:spMkLst>
            <pc:docMk/>
            <pc:sldMk cId="3235221275" sldId="379"/>
            <ac:spMk id="18" creationId="{5D5CBAE0-687E-47FB-9E66-022BD6EF1A1E}"/>
          </ac:spMkLst>
        </pc:spChg>
        <pc:spChg chg="add mod">
          <ac:chgData name="Rohit J Kate" userId="6acfeb0a-1742-4fee-9ad0-3462b52b7fdf" providerId="ADAL" clId="{A962BAEA-86D3-45A1-9EEA-7849D695E784}" dt="2021-11-11T02:54:41.639" v="3152" actId="1038"/>
          <ac:spMkLst>
            <pc:docMk/>
            <pc:sldMk cId="3235221275" sldId="379"/>
            <ac:spMk id="22" creationId="{5FF270D8-C837-4942-A5A5-AF9FADA6ECE2}"/>
          </ac:spMkLst>
        </pc:spChg>
        <pc:spChg chg="add del mod">
          <ac:chgData name="Rohit J Kate" userId="6acfeb0a-1742-4fee-9ad0-3462b52b7fdf" providerId="ADAL" clId="{A962BAEA-86D3-45A1-9EEA-7849D695E784}" dt="2021-11-11T01:59:30.096" v="727" actId="478"/>
          <ac:spMkLst>
            <pc:docMk/>
            <pc:sldMk cId="3235221275" sldId="379"/>
            <ac:spMk id="24" creationId="{59CAEFCB-0519-4D95-9CDC-7A153C11EA74}"/>
          </ac:spMkLst>
        </pc:spChg>
        <pc:spChg chg="add mod">
          <ac:chgData name="Rohit J Kate" userId="6acfeb0a-1742-4fee-9ad0-3462b52b7fdf" providerId="ADAL" clId="{A962BAEA-86D3-45A1-9EEA-7849D695E784}" dt="2021-11-11T02:54:41.639" v="3152" actId="1038"/>
          <ac:spMkLst>
            <pc:docMk/>
            <pc:sldMk cId="3235221275" sldId="379"/>
            <ac:spMk id="26" creationId="{CE0A8A6A-3B3B-4E87-8404-CBC96E4F1E9C}"/>
          </ac:spMkLst>
        </pc:spChg>
        <pc:spChg chg="add del mod">
          <ac:chgData name="Rohit J Kate" userId="6acfeb0a-1742-4fee-9ad0-3462b52b7fdf" providerId="ADAL" clId="{A962BAEA-86D3-45A1-9EEA-7849D695E784}" dt="2021-11-11T01:59:36.861" v="728" actId="478"/>
          <ac:spMkLst>
            <pc:docMk/>
            <pc:sldMk cId="3235221275" sldId="379"/>
            <ac:spMk id="28" creationId="{15A9D800-7946-45D9-B870-FBE1742C33E1}"/>
          </ac:spMkLst>
        </pc:spChg>
        <pc:spChg chg="add del mod">
          <ac:chgData name="Rohit J Kate" userId="6acfeb0a-1742-4fee-9ad0-3462b52b7fdf" providerId="ADAL" clId="{A962BAEA-86D3-45A1-9EEA-7849D695E784}" dt="2021-11-11T01:57:16.716" v="648"/>
          <ac:spMkLst>
            <pc:docMk/>
            <pc:sldMk cId="3235221275" sldId="379"/>
            <ac:spMk id="30" creationId="{9EC4850F-9F03-43A3-9FD1-04C8042AF3DA}"/>
          </ac:spMkLst>
        </pc:spChg>
        <pc:spChg chg="add mod">
          <ac:chgData name="Rohit J Kate" userId="6acfeb0a-1742-4fee-9ad0-3462b52b7fdf" providerId="ADAL" clId="{A962BAEA-86D3-45A1-9EEA-7849D695E784}" dt="2021-11-11T02:54:41.639" v="3152" actId="1038"/>
          <ac:spMkLst>
            <pc:docMk/>
            <pc:sldMk cId="3235221275" sldId="379"/>
            <ac:spMk id="31" creationId="{FBFB6F9A-9FD2-4B55-99C3-C948A56760DE}"/>
          </ac:spMkLst>
        </pc:spChg>
        <pc:spChg chg="add mod">
          <ac:chgData name="Rohit J Kate" userId="6acfeb0a-1742-4fee-9ad0-3462b52b7fdf" providerId="ADAL" clId="{A962BAEA-86D3-45A1-9EEA-7849D695E784}" dt="2021-11-11T02:54:41.639" v="3152" actId="1038"/>
          <ac:spMkLst>
            <pc:docMk/>
            <pc:sldMk cId="3235221275" sldId="379"/>
            <ac:spMk id="32" creationId="{CCC04D59-0EC0-4A31-B951-1E255804E758}"/>
          </ac:spMkLst>
        </pc:spChg>
        <pc:spChg chg="add mod">
          <ac:chgData name="Rohit J Kate" userId="6acfeb0a-1742-4fee-9ad0-3462b52b7fdf" providerId="ADAL" clId="{A962BAEA-86D3-45A1-9EEA-7849D695E784}" dt="2021-11-11T02:54:41.639" v="3152" actId="1038"/>
          <ac:spMkLst>
            <pc:docMk/>
            <pc:sldMk cId="3235221275" sldId="379"/>
            <ac:spMk id="33" creationId="{264109F2-2F58-48CA-8848-BB228F81A56B}"/>
          </ac:spMkLst>
        </pc:spChg>
        <pc:spChg chg="add del">
          <ac:chgData name="Rohit J Kate" userId="6acfeb0a-1742-4fee-9ad0-3462b52b7fdf" providerId="ADAL" clId="{A962BAEA-86D3-45A1-9EEA-7849D695E784}" dt="2021-11-11T02:00:50.393" v="734"/>
          <ac:spMkLst>
            <pc:docMk/>
            <pc:sldMk cId="3235221275" sldId="379"/>
            <ac:spMk id="40" creationId="{15ADCE9C-4D0E-40EC-A1F8-C0DEA8681838}"/>
          </ac:spMkLst>
        </pc:spChg>
        <pc:spChg chg="add mod">
          <ac:chgData name="Rohit J Kate" userId="6acfeb0a-1742-4fee-9ad0-3462b52b7fdf" providerId="ADAL" clId="{A962BAEA-86D3-45A1-9EEA-7849D695E784}" dt="2021-11-11T02:54:41.639" v="3152" actId="1038"/>
          <ac:spMkLst>
            <pc:docMk/>
            <pc:sldMk cId="3235221275" sldId="379"/>
            <ac:spMk id="41" creationId="{D152BD37-7CAA-4293-83E0-FBED76E5AB6F}"/>
          </ac:spMkLst>
        </pc:spChg>
        <pc:spChg chg="add del">
          <ac:chgData name="Rohit J Kate" userId="6acfeb0a-1742-4fee-9ad0-3462b52b7fdf" providerId="ADAL" clId="{A962BAEA-86D3-45A1-9EEA-7849D695E784}" dt="2021-11-11T02:00:57.949" v="737"/>
          <ac:spMkLst>
            <pc:docMk/>
            <pc:sldMk cId="3235221275" sldId="379"/>
            <ac:spMk id="42" creationId="{5716F788-0E22-4CF5-B04B-CC8C68512625}"/>
          </ac:spMkLst>
        </pc:spChg>
        <pc:spChg chg="add del">
          <ac:chgData name="Rohit J Kate" userId="6acfeb0a-1742-4fee-9ad0-3462b52b7fdf" providerId="ADAL" clId="{A962BAEA-86D3-45A1-9EEA-7849D695E784}" dt="2021-11-11T02:01:00.906" v="739"/>
          <ac:spMkLst>
            <pc:docMk/>
            <pc:sldMk cId="3235221275" sldId="379"/>
            <ac:spMk id="43" creationId="{226AFB44-37D9-4ADD-AE95-0D3FEA1D06F6}"/>
          </ac:spMkLst>
        </pc:spChg>
        <pc:spChg chg="add mod">
          <ac:chgData name="Rohit J Kate" userId="6acfeb0a-1742-4fee-9ad0-3462b52b7fdf" providerId="ADAL" clId="{A962BAEA-86D3-45A1-9EEA-7849D695E784}" dt="2021-11-11T02:54:41.639" v="3152" actId="1038"/>
          <ac:spMkLst>
            <pc:docMk/>
            <pc:sldMk cId="3235221275" sldId="379"/>
            <ac:spMk id="44" creationId="{59EA7F40-F5EA-4626-8BCB-4B30C77D32C3}"/>
          </ac:spMkLst>
        </pc:spChg>
        <pc:spChg chg="add del">
          <ac:chgData name="Rohit J Kate" userId="6acfeb0a-1742-4fee-9ad0-3462b52b7fdf" providerId="ADAL" clId="{A962BAEA-86D3-45A1-9EEA-7849D695E784}" dt="2021-11-11T02:02:01.295" v="759" actId="478"/>
          <ac:spMkLst>
            <pc:docMk/>
            <pc:sldMk cId="3235221275" sldId="379"/>
            <ac:spMk id="45" creationId="{28740E4E-6B48-4C88-AA4C-F8C318490F25}"/>
          </ac:spMkLst>
        </pc:spChg>
        <pc:spChg chg="add del mod">
          <ac:chgData name="Rohit J Kate" userId="6acfeb0a-1742-4fee-9ad0-3462b52b7fdf" providerId="ADAL" clId="{A962BAEA-86D3-45A1-9EEA-7849D695E784}" dt="2021-11-11T02:02:30.465" v="762" actId="478"/>
          <ac:spMkLst>
            <pc:docMk/>
            <pc:sldMk cId="3235221275" sldId="379"/>
            <ac:spMk id="46" creationId="{1B998CAA-F5DB-4FC4-A659-0F611AE2FC67}"/>
          </ac:spMkLst>
        </pc:spChg>
        <pc:spChg chg="add mod">
          <ac:chgData name="Rohit J Kate" userId="6acfeb0a-1742-4fee-9ad0-3462b52b7fdf" providerId="ADAL" clId="{A962BAEA-86D3-45A1-9EEA-7849D695E784}" dt="2021-11-11T02:54:41.639" v="3152" actId="1038"/>
          <ac:spMkLst>
            <pc:docMk/>
            <pc:sldMk cId="3235221275" sldId="379"/>
            <ac:spMk id="51" creationId="{522A883A-2F39-4753-8758-1ABB683051CC}"/>
          </ac:spMkLst>
        </pc:spChg>
        <pc:spChg chg="add mod">
          <ac:chgData name="Rohit J Kate" userId="6acfeb0a-1742-4fee-9ad0-3462b52b7fdf" providerId="ADAL" clId="{A962BAEA-86D3-45A1-9EEA-7849D695E784}" dt="2021-11-11T02:03:41.196" v="806" actId="1076"/>
          <ac:spMkLst>
            <pc:docMk/>
            <pc:sldMk cId="3235221275" sldId="379"/>
            <ac:spMk id="52" creationId="{6A796EFF-9018-4E70-A4CA-414EA5D01300}"/>
          </ac:spMkLst>
        </pc:spChg>
        <pc:spChg chg="add mod">
          <ac:chgData name="Rohit J Kate" userId="6acfeb0a-1742-4fee-9ad0-3462b52b7fdf" providerId="ADAL" clId="{A962BAEA-86D3-45A1-9EEA-7849D695E784}" dt="2021-11-11T02:12:25.974" v="1054" actId="20577"/>
          <ac:spMkLst>
            <pc:docMk/>
            <pc:sldMk cId="3235221275" sldId="379"/>
            <ac:spMk id="53" creationId="{A2970890-3F52-40D5-A4F5-DA90B0F88D87}"/>
          </ac:spMkLst>
        </pc:spChg>
        <pc:spChg chg="add mod">
          <ac:chgData name="Rohit J Kate" userId="6acfeb0a-1742-4fee-9ad0-3462b52b7fdf" providerId="ADAL" clId="{A962BAEA-86D3-45A1-9EEA-7849D695E784}" dt="2021-11-11T02:04:25.687" v="909" actId="14100"/>
          <ac:spMkLst>
            <pc:docMk/>
            <pc:sldMk cId="3235221275" sldId="379"/>
            <ac:spMk id="54" creationId="{A6BBF8EE-3DF7-4403-8A91-D2E4C1AA3AD0}"/>
          </ac:spMkLst>
        </pc:spChg>
        <pc:spChg chg="add mod">
          <ac:chgData name="Rohit J Kate" userId="6acfeb0a-1742-4fee-9ad0-3462b52b7fdf" providerId="ADAL" clId="{A962BAEA-86D3-45A1-9EEA-7849D695E784}" dt="2021-11-11T02:12:29.405" v="1056" actId="20577"/>
          <ac:spMkLst>
            <pc:docMk/>
            <pc:sldMk cId="3235221275" sldId="379"/>
            <ac:spMk id="55" creationId="{EE586C28-B925-4840-A0A5-56D06841E0F0}"/>
          </ac:spMkLst>
        </pc:spChg>
        <pc:spChg chg="add mod">
          <ac:chgData name="Rohit J Kate" userId="6acfeb0a-1742-4fee-9ad0-3462b52b7fdf" providerId="ADAL" clId="{A962BAEA-86D3-45A1-9EEA-7849D695E784}" dt="2021-11-11T02:54:41.639" v="3152" actId="1038"/>
          <ac:spMkLst>
            <pc:docMk/>
            <pc:sldMk cId="3235221275" sldId="379"/>
            <ac:spMk id="72" creationId="{6ACD3BA8-4C37-4C22-A0B4-656B38871AA9}"/>
          </ac:spMkLst>
        </pc:spChg>
        <pc:cxnChg chg="add mod">
          <ac:chgData name="Rohit J Kate" userId="6acfeb0a-1742-4fee-9ad0-3462b52b7fdf" providerId="ADAL" clId="{A962BAEA-86D3-45A1-9EEA-7849D695E784}" dt="2021-11-11T02:54:41.639" v="3152" actId="1038"/>
          <ac:cxnSpMkLst>
            <pc:docMk/>
            <pc:sldMk cId="3235221275" sldId="379"/>
            <ac:cxnSpMk id="6" creationId="{DD2055DD-1690-4C13-B142-E67DCA8E0E0F}"/>
          </ac:cxnSpMkLst>
        </pc:cxnChg>
        <pc:cxnChg chg="add mod">
          <ac:chgData name="Rohit J Kate" userId="6acfeb0a-1742-4fee-9ad0-3462b52b7fdf" providerId="ADAL" clId="{A962BAEA-86D3-45A1-9EEA-7849D695E784}" dt="2021-11-11T02:54:41.639" v="3152" actId="1038"/>
          <ac:cxnSpMkLst>
            <pc:docMk/>
            <pc:sldMk cId="3235221275" sldId="379"/>
            <ac:cxnSpMk id="9" creationId="{D8B4CF7A-DBC4-4E79-BB71-972A81DA5479}"/>
          </ac:cxnSpMkLst>
        </pc:cxnChg>
        <pc:cxnChg chg="add mod">
          <ac:chgData name="Rohit J Kate" userId="6acfeb0a-1742-4fee-9ad0-3462b52b7fdf" providerId="ADAL" clId="{A962BAEA-86D3-45A1-9EEA-7849D695E784}" dt="2021-11-11T02:54:41.639" v="3152" actId="1038"/>
          <ac:cxnSpMkLst>
            <pc:docMk/>
            <pc:sldMk cId="3235221275" sldId="379"/>
            <ac:cxnSpMk id="11" creationId="{F9B41037-58E3-40A0-88A8-FA44E6166248}"/>
          </ac:cxnSpMkLst>
        </pc:cxnChg>
        <pc:cxnChg chg="add mod">
          <ac:chgData name="Rohit J Kate" userId="6acfeb0a-1742-4fee-9ad0-3462b52b7fdf" providerId="ADAL" clId="{A962BAEA-86D3-45A1-9EEA-7849D695E784}" dt="2021-11-11T02:54:41.639" v="3152" actId="1038"/>
          <ac:cxnSpMkLst>
            <pc:docMk/>
            <pc:sldMk cId="3235221275" sldId="379"/>
            <ac:cxnSpMk id="13" creationId="{C1C9DC36-A4EB-4847-85AE-5250E9063A38}"/>
          </ac:cxnSpMkLst>
        </pc:cxnChg>
        <pc:cxnChg chg="add mod">
          <ac:chgData name="Rohit J Kate" userId="6acfeb0a-1742-4fee-9ad0-3462b52b7fdf" providerId="ADAL" clId="{A962BAEA-86D3-45A1-9EEA-7849D695E784}" dt="2021-11-11T02:54:41.639" v="3152" actId="1038"/>
          <ac:cxnSpMkLst>
            <pc:docMk/>
            <pc:sldMk cId="3235221275" sldId="379"/>
            <ac:cxnSpMk id="15" creationId="{6D23E232-5A6B-4D7C-B139-BC769A919693}"/>
          </ac:cxnSpMkLst>
        </pc:cxnChg>
        <pc:cxnChg chg="add mod">
          <ac:chgData name="Rohit J Kate" userId="6acfeb0a-1742-4fee-9ad0-3462b52b7fdf" providerId="ADAL" clId="{A962BAEA-86D3-45A1-9EEA-7849D695E784}" dt="2021-11-11T02:54:41.639" v="3152" actId="1038"/>
          <ac:cxnSpMkLst>
            <pc:docMk/>
            <pc:sldMk cId="3235221275" sldId="379"/>
            <ac:cxnSpMk id="17" creationId="{EEE5F333-85DF-4A25-A14A-33F04F21E2BA}"/>
          </ac:cxnSpMkLst>
        </pc:cxnChg>
        <pc:cxnChg chg="add mod">
          <ac:chgData name="Rohit J Kate" userId="6acfeb0a-1742-4fee-9ad0-3462b52b7fdf" providerId="ADAL" clId="{A962BAEA-86D3-45A1-9EEA-7849D695E784}" dt="2021-11-11T02:54:41.639" v="3152" actId="1038"/>
          <ac:cxnSpMkLst>
            <pc:docMk/>
            <pc:sldMk cId="3235221275" sldId="379"/>
            <ac:cxnSpMk id="20" creationId="{F691A6F8-941A-45A2-8A58-1E16E0096644}"/>
          </ac:cxnSpMkLst>
        </pc:cxnChg>
        <pc:cxnChg chg="add del mod">
          <ac:chgData name="Rohit J Kate" userId="6acfeb0a-1742-4fee-9ad0-3462b52b7fdf" providerId="ADAL" clId="{A962BAEA-86D3-45A1-9EEA-7849D695E784}" dt="2021-11-11T01:56:57.287" v="640" actId="478"/>
          <ac:cxnSpMkLst>
            <pc:docMk/>
            <pc:sldMk cId="3235221275" sldId="379"/>
            <ac:cxnSpMk id="21" creationId="{49A82A47-8755-49CA-8576-E0296B904F6E}"/>
          </ac:cxnSpMkLst>
        </pc:cxnChg>
        <pc:cxnChg chg="add del mod">
          <ac:chgData name="Rohit J Kate" userId="6acfeb0a-1742-4fee-9ad0-3462b52b7fdf" providerId="ADAL" clId="{A962BAEA-86D3-45A1-9EEA-7849D695E784}" dt="2021-11-11T01:59:30.096" v="727" actId="478"/>
          <ac:cxnSpMkLst>
            <pc:docMk/>
            <pc:sldMk cId="3235221275" sldId="379"/>
            <ac:cxnSpMk id="23" creationId="{63D0960F-B52A-4D3D-A51D-990F574A9B93}"/>
          </ac:cxnSpMkLst>
        </pc:cxnChg>
        <pc:cxnChg chg="add mod">
          <ac:chgData name="Rohit J Kate" userId="6acfeb0a-1742-4fee-9ad0-3462b52b7fdf" providerId="ADAL" clId="{A962BAEA-86D3-45A1-9EEA-7849D695E784}" dt="2021-11-11T02:54:41.639" v="3152" actId="1038"/>
          <ac:cxnSpMkLst>
            <pc:docMk/>
            <pc:sldMk cId="3235221275" sldId="379"/>
            <ac:cxnSpMk id="25" creationId="{8868B202-D341-4619-AD48-FA4DD561E58E}"/>
          </ac:cxnSpMkLst>
        </pc:cxnChg>
        <pc:cxnChg chg="add del mod">
          <ac:chgData name="Rohit J Kate" userId="6acfeb0a-1742-4fee-9ad0-3462b52b7fdf" providerId="ADAL" clId="{A962BAEA-86D3-45A1-9EEA-7849D695E784}" dt="2021-11-11T01:59:36.861" v="728" actId="478"/>
          <ac:cxnSpMkLst>
            <pc:docMk/>
            <pc:sldMk cId="3235221275" sldId="379"/>
            <ac:cxnSpMk id="27" creationId="{B5485981-83CE-434E-965C-582E367F6884}"/>
          </ac:cxnSpMkLst>
        </pc:cxnChg>
        <pc:cxnChg chg="add mod">
          <ac:chgData name="Rohit J Kate" userId="6acfeb0a-1742-4fee-9ad0-3462b52b7fdf" providerId="ADAL" clId="{A962BAEA-86D3-45A1-9EEA-7849D695E784}" dt="2021-11-11T02:54:41.639" v="3152" actId="1038"/>
          <ac:cxnSpMkLst>
            <pc:docMk/>
            <pc:sldMk cId="3235221275" sldId="379"/>
            <ac:cxnSpMk id="35" creationId="{8956CFAA-C587-4EB8-BF7A-E7AD6D5612D3}"/>
          </ac:cxnSpMkLst>
        </pc:cxnChg>
        <pc:cxnChg chg="add mod">
          <ac:chgData name="Rohit J Kate" userId="6acfeb0a-1742-4fee-9ad0-3462b52b7fdf" providerId="ADAL" clId="{A962BAEA-86D3-45A1-9EEA-7849D695E784}" dt="2021-11-11T02:54:41.639" v="3152" actId="1038"/>
          <ac:cxnSpMkLst>
            <pc:docMk/>
            <pc:sldMk cId="3235221275" sldId="379"/>
            <ac:cxnSpMk id="37" creationId="{3BC80562-D95B-471E-B211-358C13C36C60}"/>
          </ac:cxnSpMkLst>
        </pc:cxnChg>
        <pc:cxnChg chg="add del mod">
          <ac:chgData name="Rohit J Kate" userId="6acfeb0a-1742-4fee-9ad0-3462b52b7fdf" providerId="ADAL" clId="{A962BAEA-86D3-45A1-9EEA-7849D695E784}" dt="2021-11-11T02:00:31.723" v="732" actId="478"/>
          <ac:cxnSpMkLst>
            <pc:docMk/>
            <pc:sldMk cId="3235221275" sldId="379"/>
            <ac:cxnSpMk id="39" creationId="{D3B4EF4D-D4C4-4E8C-9D2F-FB3885974929}"/>
          </ac:cxnSpMkLst>
        </pc:cxnChg>
        <pc:cxnChg chg="add del mod">
          <ac:chgData name="Rohit J Kate" userId="6acfeb0a-1742-4fee-9ad0-3462b52b7fdf" providerId="ADAL" clId="{A962BAEA-86D3-45A1-9EEA-7849D695E784}" dt="2021-11-11T02:02:40.378" v="764" actId="478"/>
          <ac:cxnSpMkLst>
            <pc:docMk/>
            <pc:sldMk cId="3235221275" sldId="379"/>
            <ac:cxnSpMk id="48" creationId="{8378288D-2C2D-46BB-B4FA-9A514E2B332E}"/>
          </ac:cxnSpMkLst>
        </pc:cxnChg>
        <pc:cxnChg chg="add del mod">
          <ac:chgData name="Rohit J Kate" userId="6acfeb0a-1742-4fee-9ad0-3462b52b7fdf" providerId="ADAL" clId="{A962BAEA-86D3-45A1-9EEA-7849D695E784}" dt="2021-11-11T02:09:12.770" v="984" actId="478"/>
          <ac:cxnSpMkLst>
            <pc:docMk/>
            <pc:sldMk cId="3235221275" sldId="379"/>
            <ac:cxnSpMk id="50" creationId="{7A022C2A-4B56-4DD6-9907-15071472E335}"/>
          </ac:cxnSpMkLst>
        </pc:cxnChg>
        <pc:cxnChg chg="add del mod">
          <ac:chgData name="Rohit J Kate" userId="6acfeb0a-1742-4fee-9ad0-3462b52b7fdf" providerId="ADAL" clId="{A962BAEA-86D3-45A1-9EEA-7849D695E784}" dt="2021-11-11T02:09:20.975" v="986" actId="478"/>
          <ac:cxnSpMkLst>
            <pc:docMk/>
            <pc:sldMk cId="3235221275" sldId="379"/>
            <ac:cxnSpMk id="59" creationId="{2F68B440-455B-4024-9439-29A501338CD0}"/>
          </ac:cxnSpMkLst>
        </pc:cxnChg>
        <pc:cxnChg chg="add mod">
          <ac:chgData name="Rohit J Kate" userId="6acfeb0a-1742-4fee-9ad0-3462b52b7fdf" providerId="ADAL" clId="{A962BAEA-86D3-45A1-9EEA-7849D695E784}" dt="2021-11-11T02:54:41.639" v="3152" actId="1038"/>
          <ac:cxnSpMkLst>
            <pc:docMk/>
            <pc:sldMk cId="3235221275" sldId="379"/>
            <ac:cxnSpMk id="61" creationId="{B47A9DEA-BB8D-46D3-A9B7-0462A76750E1}"/>
          </ac:cxnSpMkLst>
        </pc:cxnChg>
        <pc:cxnChg chg="add mod">
          <ac:chgData name="Rohit J Kate" userId="6acfeb0a-1742-4fee-9ad0-3462b52b7fdf" providerId="ADAL" clId="{A962BAEA-86D3-45A1-9EEA-7849D695E784}" dt="2021-11-11T02:54:41.639" v="3152" actId="1038"/>
          <ac:cxnSpMkLst>
            <pc:docMk/>
            <pc:sldMk cId="3235221275" sldId="379"/>
            <ac:cxnSpMk id="63" creationId="{816EC78D-802C-4B5D-AD50-216806D27664}"/>
          </ac:cxnSpMkLst>
        </pc:cxnChg>
        <pc:cxnChg chg="add mod">
          <ac:chgData name="Rohit J Kate" userId="6acfeb0a-1742-4fee-9ad0-3462b52b7fdf" providerId="ADAL" clId="{A962BAEA-86D3-45A1-9EEA-7849D695E784}" dt="2021-11-11T02:54:41.639" v="3152" actId="1038"/>
          <ac:cxnSpMkLst>
            <pc:docMk/>
            <pc:sldMk cId="3235221275" sldId="379"/>
            <ac:cxnSpMk id="65" creationId="{2DB4A0A2-CBA0-4ED4-A427-9892B854527F}"/>
          </ac:cxnSpMkLst>
        </pc:cxnChg>
        <pc:cxnChg chg="add del mod">
          <ac:chgData name="Rohit J Kate" userId="6acfeb0a-1742-4fee-9ad0-3462b52b7fdf" providerId="ADAL" clId="{A962BAEA-86D3-45A1-9EEA-7849D695E784}" dt="2021-11-11T02:10:11.295" v="997" actId="478"/>
          <ac:cxnSpMkLst>
            <pc:docMk/>
            <pc:sldMk cId="3235221275" sldId="379"/>
            <ac:cxnSpMk id="67" creationId="{F383E470-DF4C-489D-AF1F-7E4EE8F3F97F}"/>
          </ac:cxnSpMkLst>
        </pc:cxnChg>
        <pc:cxnChg chg="add mod">
          <ac:chgData name="Rohit J Kate" userId="6acfeb0a-1742-4fee-9ad0-3462b52b7fdf" providerId="ADAL" clId="{A962BAEA-86D3-45A1-9EEA-7849D695E784}" dt="2021-11-11T02:54:41.639" v="3152" actId="1038"/>
          <ac:cxnSpMkLst>
            <pc:docMk/>
            <pc:sldMk cId="3235221275" sldId="379"/>
            <ac:cxnSpMk id="69" creationId="{84C69DA7-68E0-41D2-963A-DCA1ACAA48AF}"/>
          </ac:cxnSpMkLst>
        </pc:cxnChg>
        <pc:cxnChg chg="add mod">
          <ac:chgData name="Rohit J Kate" userId="6acfeb0a-1742-4fee-9ad0-3462b52b7fdf" providerId="ADAL" clId="{A962BAEA-86D3-45A1-9EEA-7849D695E784}" dt="2021-11-11T02:54:41.639" v="3152" actId="1038"/>
          <ac:cxnSpMkLst>
            <pc:docMk/>
            <pc:sldMk cId="3235221275" sldId="379"/>
            <ac:cxnSpMk id="71" creationId="{B829DDAB-6373-44ED-A4A3-F8A7BBA52A10}"/>
          </ac:cxnSpMkLst>
        </pc:cxnChg>
      </pc:sldChg>
      <pc:sldChg chg="modSp new mod">
        <pc:chgData name="Rohit J Kate" userId="6acfeb0a-1742-4fee-9ad0-3462b52b7fdf" providerId="ADAL" clId="{A962BAEA-86D3-45A1-9EEA-7849D695E784}" dt="2021-11-11T02:55:31.638" v="3241" actId="20577"/>
        <pc:sldMkLst>
          <pc:docMk/>
          <pc:sldMk cId="3326236892" sldId="380"/>
        </pc:sldMkLst>
        <pc:spChg chg="mod">
          <ac:chgData name="Rohit J Kate" userId="6acfeb0a-1742-4fee-9ad0-3462b52b7fdf" providerId="ADAL" clId="{A962BAEA-86D3-45A1-9EEA-7849D695E784}" dt="2021-11-11T02:12:41.145" v="1058"/>
          <ac:spMkLst>
            <pc:docMk/>
            <pc:sldMk cId="3326236892" sldId="380"/>
            <ac:spMk id="2" creationId="{FE2FEBEB-CEBB-4DA7-A041-E5A474FB812E}"/>
          </ac:spMkLst>
        </pc:spChg>
        <pc:spChg chg="mod">
          <ac:chgData name="Rohit J Kate" userId="6acfeb0a-1742-4fee-9ad0-3462b52b7fdf" providerId="ADAL" clId="{A962BAEA-86D3-45A1-9EEA-7849D695E784}" dt="2021-11-11T02:55:31.638" v="3241" actId="20577"/>
          <ac:spMkLst>
            <pc:docMk/>
            <pc:sldMk cId="3326236892" sldId="380"/>
            <ac:spMk id="3" creationId="{531459A3-D3B5-4FC1-BE0D-BE28C9E5D718}"/>
          </ac:spMkLst>
        </pc:spChg>
      </pc:sldChg>
      <pc:sldChg chg="addSp delSp modSp new mod modAnim">
        <pc:chgData name="Rohit J Kate" userId="6acfeb0a-1742-4fee-9ad0-3462b52b7fdf" providerId="ADAL" clId="{A962BAEA-86D3-45A1-9EEA-7849D695E784}" dt="2021-11-11T04:54:54.255" v="5242" actId="1076"/>
        <pc:sldMkLst>
          <pc:docMk/>
          <pc:sldMk cId="1713080237" sldId="381"/>
        </pc:sldMkLst>
        <pc:spChg chg="mod">
          <ac:chgData name="Rohit J Kate" userId="6acfeb0a-1742-4fee-9ad0-3462b52b7fdf" providerId="ADAL" clId="{A962BAEA-86D3-45A1-9EEA-7849D695E784}" dt="2021-11-11T02:24:59.920" v="1838" actId="20577"/>
          <ac:spMkLst>
            <pc:docMk/>
            <pc:sldMk cId="1713080237" sldId="381"/>
            <ac:spMk id="2" creationId="{BD6819A7-083D-4891-8EF2-87C31DF25259}"/>
          </ac:spMkLst>
        </pc:spChg>
        <pc:spChg chg="del">
          <ac:chgData name="Rohit J Kate" userId="6acfeb0a-1742-4fee-9ad0-3462b52b7fdf" providerId="ADAL" clId="{A962BAEA-86D3-45A1-9EEA-7849D695E784}" dt="2021-11-11T02:34:03.083" v="2161" actId="478"/>
          <ac:spMkLst>
            <pc:docMk/>
            <pc:sldMk cId="1713080237" sldId="381"/>
            <ac:spMk id="3" creationId="{480BBE1D-941E-44F0-8C5A-A2E916368FC9}"/>
          </ac:spMkLst>
        </pc:spChg>
        <pc:spChg chg="mod">
          <ac:chgData name="Rohit J Kate" userId="6acfeb0a-1742-4fee-9ad0-3462b52b7fdf" providerId="ADAL" clId="{A962BAEA-86D3-45A1-9EEA-7849D695E784}" dt="2021-11-11T04:54:54.255" v="5242" actId="1076"/>
          <ac:spMkLst>
            <pc:docMk/>
            <pc:sldMk cId="1713080237" sldId="381"/>
            <ac:spMk id="4" creationId="{6EC3197F-C75A-41CF-83A6-65A1340039B6}"/>
          </ac:spMkLst>
        </pc:spChg>
        <pc:spChg chg="add mod">
          <ac:chgData name="Rohit J Kate" userId="6acfeb0a-1742-4fee-9ad0-3462b52b7fdf" providerId="ADAL" clId="{A962BAEA-86D3-45A1-9EEA-7849D695E784}" dt="2021-11-11T02:37:54.146" v="2244" actId="1036"/>
          <ac:spMkLst>
            <pc:docMk/>
            <pc:sldMk cId="1713080237" sldId="381"/>
            <ac:spMk id="6" creationId="{8EE88261-9C17-4413-AF47-0CB0F699EEF5}"/>
          </ac:spMkLst>
        </pc:spChg>
        <pc:spChg chg="add mod">
          <ac:chgData name="Rohit J Kate" userId="6acfeb0a-1742-4fee-9ad0-3462b52b7fdf" providerId="ADAL" clId="{A962BAEA-86D3-45A1-9EEA-7849D695E784}" dt="2021-11-11T02:37:54.146" v="2244" actId="1036"/>
          <ac:spMkLst>
            <pc:docMk/>
            <pc:sldMk cId="1713080237" sldId="381"/>
            <ac:spMk id="8" creationId="{0C9CE032-A938-4467-B897-9C15EDFCC91E}"/>
          </ac:spMkLst>
        </pc:spChg>
        <pc:spChg chg="add mod">
          <ac:chgData name="Rohit J Kate" userId="6acfeb0a-1742-4fee-9ad0-3462b52b7fdf" providerId="ADAL" clId="{A962BAEA-86D3-45A1-9EEA-7849D695E784}" dt="2021-11-11T02:37:54.146" v="2244" actId="1036"/>
          <ac:spMkLst>
            <pc:docMk/>
            <pc:sldMk cId="1713080237" sldId="381"/>
            <ac:spMk id="10" creationId="{ED68363E-4CA2-43D5-87C7-1F9F3FB65247}"/>
          </ac:spMkLst>
        </pc:spChg>
        <pc:spChg chg="add mod">
          <ac:chgData name="Rohit J Kate" userId="6acfeb0a-1742-4fee-9ad0-3462b52b7fdf" providerId="ADAL" clId="{A962BAEA-86D3-45A1-9EEA-7849D695E784}" dt="2021-11-11T02:37:54.146" v="2244" actId="1036"/>
          <ac:spMkLst>
            <pc:docMk/>
            <pc:sldMk cId="1713080237" sldId="381"/>
            <ac:spMk id="12" creationId="{D2F7B4C8-DD6B-42B8-BA56-AF848C77122A}"/>
          </ac:spMkLst>
        </pc:spChg>
        <pc:spChg chg="add mod">
          <ac:chgData name="Rohit J Kate" userId="6acfeb0a-1742-4fee-9ad0-3462b52b7fdf" providerId="ADAL" clId="{A962BAEA-86D3-45A1-9EEA-7849D695E784}" dt="2021-11-11T02:37:54.146" v="2244" actId="1036"/>
          <ac:spMkLst>
            <pc:docMk/>
            <pc:sldMk cId="1713080237" sldId="381"/>
            <ac:spMk id="14" creationId="{A8E58A73-D359-4913-AECA-7B2CAE1462A7}"/>
          </ac:spMkLst>
        </pc:spChg>
        <pc:spChg chg="add mod">
          <ac:chgData name="Rohit J Kate" userId="6acfeb0a-1742-4fee-9ad0-3462b52b7fdf" providerId="ADAL" clId="{A962BAEA-86D3-45A1-9EEA-7849D695E784}" dt="2021-11-11T02:37:54.146" v="2244" actId="1036"/>
          <ac:spMkLst>
            <pc:docMk/>
            <pc:sldMk cId="1713080237" sldId="381"/>
            <ac:spMk id="16" creationId="{3BCCAA87-FB87-4B1A-8274-4AE3E9BFDD98}"/>
          </ac:spMkLst>
        </pc:spChg>
        <pc:spChg chg="add mod">
          <ac:chgData name="Rohit J Kate" userId="6acfeb0a-1742-4fee-9ad0-3462b52b7fdf" providerId="ADAL" clId="{A962BAEA-86D3-45A1-9EEA-7849D695E784}" dt="2021-11-11T02:37:54.146" v="2244" actId="1036"/>
          <ac:spMkLst>
            <pc:docMk/>
            <pc:sldMk cId="1713080237" sldId="381"/>
            <ac:spMk id="18" creationId="{BF620151-64F1-49AA-9361-10F3FF3E864A}"/>
          </ac:spMkLst>
        </pc:spChg>
        <pc:spChg chg="add mod">
          <ac:chgData name="Rohit J Kate" userId="6acfeb0a-1742-4fee-9ad0-3462b52b7fdf" providerId="ADAL" clId="{A962BAEA-86D3-45A1-9EEA-7849D695E784}" dt="2021-11-11T02:37:54.146" v="2244" actId="1036"/>
          <ac:spMkLst>
            <pc:docMk/>
            <pc:sldMk cId="1713080237" sldId="381"/>
            <ac:spMk id="20" creationId="{240BEAA5-D108-405C-8C8E-C726D97C4968}"/>
          </ac:spMkLst>
        </pc:spChg>
        <pc:spChg chg="add mod">
          <ac:chgData name="Rohit J Kate" userId="6acfeb0a-1742-4fee-9ad0-3462b52b7fdf" providerId="ADAL" clId="{A962BAEA-86D3-45A1-9EEA-7849D695E784}" dt="2021-11-11T02:37:54.146" v="2244" actId="1036"/>
          <ac:spMkLst>
            <pc:docMk/>
            <pc:sldMk cId="1713080237" sldId="381"/>
            <ac:spMk id="21" creationId="{710C8B25-D209-446F-BD98-620CA4A22571}"/>
          </ac:spMkLst>
        </pc:spChg>
        <pc:spChg chg="add mod">
          <ac:chgData name="Rohit J Kate" userId="6acfeb0a-1742-4fee-9ad0-3462b52b7fdf" providerId="ADAL" clId="{A962BAEA-86D3-45A1-9EEA-7849D695E784}" dt="2021-11-11T02:37:54.146" v="2244" actId="1036"/>
          <ac:spMkLst>
            <pc:docMk/>
            <pc:sldMk cId="1713080237" sldId="381"/>
            <ac:spMk id="22" creationId="{17F5CD0E-0F52-4D6D-8714-8AFB9560A666}"/>
          </ac:spMkLst>
        </pc:spChg>
        <pc:spChg chg="add mod">
          <ac:chgData name="Rohit J Kate" userId="6acfeb0a-1742-4fee-9ad0-3462b52b7fdf" providerId="ADAL" clId="{A962BAEA-86D3-45A1-9EEA-7849D695E784}" dt="2021-11-11T02:37:54.146" v="2244" actId="1036"/>
          <ac:spMkLst>
            <pc:docMk/>
            <pc:sldMk cId="1713080237" sldId="381"/>
            <ac:spMk id="23" creationId="{3F28A93A-988C-412B-B6E7-6AA685941851}"/>
          </ac:spMkLst>
        </pc:spChg>
        <pc:spChg chg="add mod">
          <ac:chgData name="Rohit J Kate" userId="6acfeb0a-1742-4fee-9ad0-3462b52b7fdf" providerId="ADAL" clId="{A962BAEA-86D3-45A1-9EEA-7849D695E784}" dt="2021-11-11T02:37:54.146" v="2244" actId="1036"/>
          <ac:spMkLst>
            <pc:docMk/>
            <pc:sldMk cId="1713080237" sldId="381"/>
            <ac:spMk id="26" creationId="{ED5E200C-B6C4-4208-B69D-6B6BD14D5125}"/>
          </ac:spMkLst>
        </pc:spChg>
        <pc:spChg chg="add mod">
          <ac:chgData name="Rohit J Kate" userId="6acfeb0a-1742-4fee-9ad0-3462b52b7fdf" providerId="ADAL" clId="{A962BAEA-86D3-45A1-9EEA-7849D695E784}" dt="2021-11-11T02:37:54.146" v="2244" actId="1036"/>
          <ac:spMkLst>
            <pc:docMk/>
            <pc:sldMk cId="1713080237" sldId="381"/>
            <ac:spMk id="27" creationId="{8D237652-E7CF-4144-AD4A-F8DB03F5DE9F}"/>
          </ac:spMkLst>
        </pc:spChg>
        <pc:spChg chg="add mod">
          <ac:chgData name="Rohit J Kate" userId="6acfeb0a-1742-4fee-9ad0-3462b52b7fdf" providerId="ADAL" clId="{A962BAEA-86D3-45A1-9EEA-7849D695E784}" dt="2021-11-11T02:37:54.146" v="2244" actId="1036"/>
          <ac:spMkLst>
            <pc:docMk/>
            <pc:sldMk cId="1713080237" sldId="381"/>
            <ac:spMk id="28" creationId="{83C3CD34-D2E1-44FF-9F88-A6AEB583A2BF}"/>
          </ac:spMkLst>
        </pc:spChg>
        <pc:spChg chg="add del mod">
          <ac:chgData name="Rohit J Kate" userId="6acfeb0a-1742-4fee-9ad0-3462b52b7fdf" providerId="ADAL" clId="{A962BAEA-86D3-45A1-9EEA-7849D695E784}" dt="2021-11-11T02:34:31.767" v="2164" actId="478"/>
          <ac:spMkLst>
            <pc:docMk/>
            <pc:sldMk cId="1713080237" sldId="381"/>
            <ac:spMk id="34" creationId="{C63282F8-46B5-4137-90F6-19C6C1C57711}"/>
          </ac:spMkLst>
        </pc:spChg>
        <pc:spChg chg="add mod">
          <ac:chgData name="Rohit J Kate" userId="6acfeb0a-1742-4fee-9ad0-3462b52b7fdf" providerId="ADAL" clId="{A962BAEA-86D3-45A1-9EEA-7849D695E784}" dt="2021-11-11T02:37:54.146" v="2244" actId="1036"/>
          <ac:spMkLst>
            <pc:docMk/>
            <pc:sldMk cId="1713080237" sldId="381"/>
            <ac:spMk id="37" creationId="{022F4341-8E21-48C0-B1DB-DF6141EEA0B3}"/>
          </ac:spMkLst>
        </pc:spChg>
        <pc:spChg chg="add mod">
          <ac:chgData name="Rohit J Kate" userId="6acfeb0a-1742-4fee-9ad0-3462b52b7fdf" providerId="ADAL" clId="{A962BAEA-86D3-45A1-9EEA-7849D695E784}" dt="2021-11-11T02:37:54.146" v="2244" actId="1036"/>
          <ac:spMkLst>
            <pc:docMk/>
            <pc:sldMk cId="1713080237" sldId="381"/>
            <ac:spMk id="52" creationId="{3D4BDEC0-F98E-4821-883C-30941DDD45DD}"/>
          </ac:spMkLst>
        </pc:spChg>
        <pc:spChg chg="add mod">
          <ac:chgData name="Rohit J Kate" userId="6acfeb0a-1742-4fee-9ad0-3462b52b7fdf" providerId="ADAL" clId="{A962BAEA-86D3-45A1-9EEA-7849D695E784}" dt="2021-11-11T02:38:12.938" v="2280" actId="1076"/>
          <ac:spMkLst>
            <pc:docMk/>
            <pc:sldMk cId="1713080237" sldId="381"/>
            <ac:spMk id="56" creationId="{AB36A068-814C-46CF-BFBC-E8ECDB7317F2}"/>
          </ac:spMkLst>
        </pc:spChg>
        <pc:cxnChg chg="add mod">
          <ac:chgData name="Rohit J Kate" userId="6acfeb0a-1742-4fee-9ad0-3462b52b7fdf" providerId="ADAL" clId="{A962BAEA-86D3-45A1-9EEA-7849D695E784}" dt="2021-11-11T02:37:54.146" v="2244" actId="1036"/>
          <ac:cxnSpMkLst>
            <pc:docMk/>
            <pc:sldMk cId="1713080237" sldId="381"/>
            <ac:cxnSpMk id="5" creationId="{297814A2-107B-4295-8F4E-A9BABDF079B3}"/>
          </ac:cxnSpMkLst>
        </pc:cxnChg>
        <pc:cxnChg chg="add mod">
          <ac:chgData name="Rohit J Kate" userId="6acfeb0a-1742-4fee-9ad0-3462b52b7fdf" providerId="ADAL" clId="{A962BAEA-86D3-45A1-9EEA-7849D695E784}" dt="2021-11-11T02:37:54.146" v="2244" actId="1036"/>
          <ac:cxnSpMkLst>
            <pc:docMk/>
            <pc:sldMk cId="1713080237" sldId="381"/>
            <ac:cxnSpMk id="7" creationId="{65353C05-9514-4499-A4C4-89649DAF357E}"/>
          </ac:cxnSpMkLst>
        </pc:cxnChg>
        <pc:cxnChg chg="add mod">
          <ac:chgData name="Rohit J Kate" userId="6acfeb0a-1742-4fee-9ad0-3462b52b7fdf" providerId="ADAL" clId="{A962BAEA-86D3-45A1-9EEA-7849D695E784}" dt="2021-11-11T02:37:54.146" v="2244" actId="1036"/>
          <ac:cxnSpMkLst>
            <pc:docMk/>
            <pc:sldMk cId="1713080237" sldId="381"/>
            <ac:cxnSpMk id="9" creationId="{A855C313-B397-4725-AA9E-4053D5FCF3F0}"/>
          </ac:cxnSpMkLst>
        </pc:cxnChg>
        <pc:cxnChg chg="add mod">
          <ac:chgData name="Rohit J Kate" userId="6acfeb0a-1742-4fee-9ad0-3462b52b7fdf" providerId="ADAL" clId="{A962BAEA-86D3-45A1-9EEA-7849D695E784}" dt="2021-11-11T02:37:54.146" v="2244" actId="1036"/>
          <ac:cxnSpMkLst>
            <pc:docMk/>
            <pc:sldMk cId="1713080237" sldId="381"/>
            <ac:cxnSpMk id="11" creationId="{9C35F60C-E9F8-42B5-8345-C6031D626B98}"/>
          </ac:cxnSpMkLst>
        </pc:cxnChg>
        <pc:cxnChg chg="add mod">
          <ac:chgData name="Rohit J Kate" userId="6acfeb0a-1742-4fee-9ad0-3462b52b7fdf" providerId="ADAL" clId="{A962BAEA-86D3-45A1-9EEA-7849D695E784}" dt="2021-11-11T02:37:54.146" v="2244" actId="1036"/>
          <ac:cxnSpMkLst>
            <pc:docMk/>
            <pc:sldMk cId="1713080237" sldId="381"/>
            <ac:cxnSpMk id="13" creationId="{561D236B-EA44-4472-B9F4-D143820457B7}"/>
          </ac:cxnSpMkLst>
        </pc:cxnChg>
        <pc:cxnChg chg="add mod">
          <ac:chgData name="Rohit J Kate" userId="6acfeb0a-1742-4fee-9ad0-3462b52b7fdf" providerId="ADAL" clId="{A962BAEA-86D3-45A1-9EEA-7849D695E784}" dt="2021-11-11T02:37:54.146" v="2244" actId="1036"/>
          <ac:cxnSpMkLst>
            <pc:docMk/>
            <pc:sldMk cId="1713080237" sldId="381"/>
            <ac:cxnSpMk id="15" creationId="{A18AAF18-7790-4814-8B7C-169BE885A32C}"/>
          </ac:cxnSpMkLst>
        </pc:cxnChg>
        <pc:cxnChg chg="add del mod">
          <ac:chgData name="Rohit J Kate" userId="6acfeb0a-1742-4fee-9ad0-3462b52b7fdf" providerId="ADAL" clId="{A962BAEA-86D3-45A1-9EEA-7849D695E784}" dt="2021-11-11T02:34:35.955" v="2165" actId="478"/>
          <ac:cxnSpMkLst>
            <pc:docMk/>
            <pc:sldMk cId="1713080237" sldId="381"/>
            <ac:cxnSpMk id="17" creationId="{5C2DC3B3-3018-40FF-BC44-EA86D2725EAC}"/>
          </ac:cxnSpMkLst>
        </pc:cxnChg>
        <pc:cxnChg chg="add mod">
          <ac:chgData name="Rohit J Kate" userId="6acfeb0a-1742-4fee-9ad0-3462b52b7fdf" providerId="ADAL" clId="{A962BAEA-86D3-45A1-9EEA-7849D695E784}" dt="2021-11-11T02:37:54.146" v="2244" actId="1036"/>
          <ac:cxnSpMkLst>
            <pc:docMk/>
            <pc:sldMk cId="1713080237" sldId="381"/>
            <ac:cxnSpMk id="19" creationId="{892C57B1-FF4C-4504-B33A-D50C9E99906C}"/>
          </ac:cxnSpMkLst>
        </pc:cxnChg>
        <pc:cxnChg chg="add mod">
          <ac:chgData name="Rohit J Kate" userId="6acfeb0a-1742-4fee-9ad0-3462b52b7fdf" providerId="ADAL" clId="{A962BAEA-86D3-45A1-9EEA-7849D695E784}" dt="2021-11-11T02:37:54.146" v="2244" actId="1036"/>
          <ac:cxnSpMkLst>
            <pc:docMk/>
            <pc:sldMk cId="1713080237" sldId="381"/>
            <ac:cxnSpMk id="24" creationId="{E1CF3D9D-8F26-4552-864F-981241B54664}"/>
          </ac:cxnSpMkLst>
        </pc:cxnChg>
        <pc:cxnChg chg="add mod">
          <ac:chgData name="Rohit J Kate" userId="6acfeb0a-1742-4fee-9ad0-3462b52b7fdf" providerId="ADAL" clId="{A962BAEA-86D3-45A1-9EEA-7849D695E784}" dt="2021-11-11T02:37:54.146" v="2244" actId="1036"/>
          <ac:cxnSpMkLst>
            <pc:docMk/>
            <pc:sldMk cId="1713080237" sldId="381"/>
            <ac:cxnSpMk id="25" creationId="{5E36B053-CBF3-4575-9CF0-66EB128065E7}"/>
          </ac:cxnSpMkLst>
        </pc:cxnChg>
        <pc:cxnChg chg="add mod">
          <ac:chgData name="Rohit J Kate" userId="6acfeb0a-1742-4fee-9ad0-3462b52b7fdf" providerId="ADAL" clId="{A962BAEA-86D3-45A1-9EEA-7849D695E784}" dt="2021-11-11T02:37:54.146" v="2244" actId="1036"/>
          <ac:cxnSpMkLst>
            <pc:docMk/>
            <pc:sldMk cId="1713080237" sldId="381"/>
            <ac:cxnSpMk id="29" creationId="{25EB4F36-AD96-44AE-8BCF-B48CA9E8A07D}"/>
          </ac:cxnSpMkLst>
        </pc:cxnChg>
        <pc:cxnChg chg="add mod">
          <ac:chgData name="Rohit J Kate" userId="6acfeb0a-1742-4fee-9ad0-3462b52b7fdf" providerId="ADAL" clId="{A962BAEA-86D3-45A1-9EEA-7849D695E784}" dt="2021-11-11T02:37:54.146" v="2244" actId="1036"/>
          <ac:cxnSpMkLst>
            <pc:docMk/>
            <pc:sldMk cId="1713080237" sldId="381"/>
            <ac:cxnSpMk id="30" creationId="{BB8C3DBC-5268-4280-9A0C-83341BD35595}"/>
          </ac:cxnSpMkLst>
        </pc:cxnChg>
        <pc:cxnChg chg="add mod">
          <ac:chgData name="Rohit J Kate" userId="6acfeb0a-1742-4fee-9ad0-3462b52b7fdf" providerId="ADAL" clId="{A962BAEA-86D3-45A1-9EEA-7849D695E784}" dt="2021-11-11T02:37:54.146" v="2244" actId="1036"/>
          <ac:cxnSpMkLst>
            <pc:docMk/>
            <pc:sldMk cId="1713080237" sldId="381"/>
            <ac:cxnSpMk id="31" creationId="{0B01BA5C-F312-425F-8E39-2392FD8AD67E}"/>
          </ac:cxnSpMkLst>
        </pc:cxnChg>
        <pc:cxnChg chg="add mod">
          <ac:chgData name="Rohit J Kate" userId="6acfeb0a-1742-4fee-9ad0-3462b52b7fdf" providerId="ADAL" clId="{A962BAEA-86D3-45A1-9EEA-7849D695E784}" dt="2021-11-11T02:37:54.146" v="2244" actId="1036"/>
          <ac:cxnSpMkLst>
            <pc:docMk/>
            <pc:sldMk cId="1713080237" sldId="381"/>
            <ac:cxnSpMk id="32" creationId="{3019A390-62AB-4015-80C9-9B501529EDB0}"/>
          </ac:cxnSpMkLst>
        </pc:cxnChg>
        <pc:cxnChg chg="add del mod">
          <ac:chgData name="Rohit J Kate" userId="6acfeb0a-1742-4fee-9ad0-3462b52b7fdf" providerId="ADAL" clId="{A962BAEA-86D3-45A1-9EEA-7849D695E784}" dt="2021-11-11T02:34:31.767" v="2164" actId="478"/>
          <ac:cxnSpMkLst>
            <pc:docMk/>
            <pc:sldMk cId="1713080237" sldId="381"/>
            <ac:cxnSpMk id="33" creationId="{141E9EF0-6904-45FC-8F3D-399B2458D68C}"/>
          </ac:cxnSpMkLst>
        </pc:cxnChg>
        <pc:cxnChg chg="add mod">
          <ac:chgData name="Rohit J Kate" userId="6acfeb0a-1742-4fee-9ad0-3462b52b7fdf" providerId="ADAL" clId="{A962BAEA-86D3-45A1-9EEA-7849D695E784}" dt="2021-11-11T02:37:54.146" v="2244" actId="1036"/>
          <ac:cxnSpMkLst>
            <pc:docMk/>
            <pc:sldMk cId="1713080237" sldId="381"/>
            <ac:cxnSpMk id="36" creationId="{E45FCC98-87B5-46AD-B25D-F6225B7AC636}"/>
          </ac:cxnSpMkLst>
        </pc:cxnChg>
        <pc:cxnChg chg="add mod">
          <ac:chgData name="Rohit J Kate" userId="6acfeb0a-1742-4fee-9ad0-3462b52b7fdf" providerId="ADAL" clId="{A962BAEA-86D3-45A1-9EEA-7849D695E784}" dt="2021-11-11T02:37:54.146" v="2244" actId="1036"/>
          <ac:cxnSpMkLst>
            <pc:docMk/>
            <pc:sldMk cId="1713080237" sldId="381"/>
            <ac:cxnSpMk id="39" creationId="{6BFC963B-BAD6-4938-9DBA-CF6EFECA8832}"/>
          </ac:cxnSpMkLst>
        </pc:cxnChg>
        <pc:cxnChg chg="add mod">
          <ac:chgData name="Rohit J Kate" userId="6acfeb0a-1742-4fee-9ad0-3462b52b7fdf" providerId="ADAL" clId="{A962BAEA-86D3-45A1-9EEA-7849D695E784}" dt="2021-11-11T02:37:54.146" v="2244" actId="1036"/>
          <ac:cxnSpMkLst>
            <pc:docMk/>
            <pc:sldMk cId="1713080237" sldId="381"/>
            <ac:cxnSpMk id="41" creationId="{B59AB7FA-9800-4383-9047-F5262B516650}"/>
          </ac:cxnSpMkLst>
        </pc:cxnChg>
        <pc:cxnChg chg="add mod">
          <ac:chgData name="Rohit J Kate" userId="6acfeb0a-1742-4fee-9ad0-3462b52b7fdf" providerId="ADAL" clId="{A962BAEA-86D3-45A1-9EEA-7849D695E784}" dt="2021-11-11T02:37:54.146" v="2244" actId="1036"/>
          <ac:cxnSpMkLst>
            <pc:docMk/>
            <pc:sldMk cId="1713080237" sldId="381"/>
            <ac:cxnSpMk id="43" creationId="{0154C8CF-F5D7-44C1-BA81-310203CDAAC7}"/>
          </ac:cxnSpMkLst>
        </pc:cxnChg>
        <pc:cxnChg chg="add del mod">
          <ac:chgData name="Rohit J Kate" userId="6acfeb0a-1742-4fee-9ad0-3462b52b7fdf" providerId="ADAL" clId="{A962BAEA-86D3-45A1-9EEA-7849D695E784}" dt="2021-11-11T02:36:53.089" v="2226" actId="478"/>
          <ac:cxnSpMkLst>
            <pc:docMk/>
            <pc:sldMk cId="1713080237" sldId="381"/>
            <ac:cxnSpMk id="45" creationId="{E087B54B-A7F7-458E-8780-28858FC226B0}"/>
          </ac:cxnSpMkLst>
        </pc:cxnChg>
        <pc:cxnChg chg="add del mod">
          <ac:chgData name="Rohit J Kate" userId="6acfeb0a-1742-4fee-9ad0-3462b52b7fdf" providerId="ADAL" clId="{A962BAEA-86D3-45A1-9EEA-7849D695E784}" dt="2021-11-11T02:39:15.779" v="2283" actId="478"/>
          <ac:cxnSpMkLst>
            <pc:docMk/>
            <pc:sldMk cId="1713080237" sldId="381"/>
            <ac:cxnSpMk id="47" creationId="{908C09A5-1407-496A-90A2-F5EC0CFD9856}"/>
          </ac:cxnSpMkLst>
        </pc:cxnChg>
        <pc:cxnChg chg="add mod">
          <ac:chgData name="Rohit J Kate" userId="6acfeb0a-1742-4fee-9ad0-3462b52b7fdf" providerId="ADAL" clId="{A962BAEA-86D3-45A1-9EEA-7849D695E784}" dt="2021-11-11T02:37:54.146" v="2244" actId="1036"/>
          <ac:cxnSpMkLst>
            <pc:docMk/>
            <pc:sldMk cId="1713080237" sldId="381"/>
            <ac:cxnSpMk id="49" creationId="{35CB8BF0-FBE0-4BE5-9B46-58540FA547F4}"/>
          </ac:cxnSpMkLst>
        </pc:cxnChg>
        <pc:cxnChg chg="add del mod">
          <ac:chgData name="Rohit J Kate" userId="6acfeb0a-1742-4fee-9ad0-3462b52b7fdf" providerId="ADAL" clId="{A962BAEA-86D3-45A1-9EEA-7849D695E784}" dt="2021-11-11T02:37:34.743" v="2234" actId="478"/>
          <ac:cxnSpMkLst>
            <pc:docMk/>
            <pc:sldMk cId="1713080237" sldId="381"/>
            <ac:cxnSpMk id="51" creationId="{091ABB5C-5276-49B4-82A0-9161A1DAB30C}"/>
          </ac:cxnSpMkLst>
        </pc:cxnChg>
        <pc:cxnChg chg="add del">
          <ac:chgData name="Rohit J Kate" userId="6acfeb0a-1742-4fee-9ad0-3462b52b7fdf" providerId="ADAL" clId="{A962BAEA-86D3-45A1-9EEA-7849D695E784}" dt="2021-11-11T02:37:59.305" v="2246" actId="11529"/>
          <ac:cxnSpMkLst>
            <pc:docMk/>
            <pc:sldMk cId="1713080237" sldId="381"/>
            <ac:cxnSpMk id="55" creationId="{EC40FF8F-431B-4051-A208-6C2EC46B56B9}"/>
          </ac:cxnSpMkLst>
        </pc:cxnChg>
      </pc:sldChg>
      <pc:sldChg chg="modSp new mod ord">
        <pc:chgData name="Rohit J Kate" userId="6acfeb0a-1742-4fee-9ad0-3462b52b7fdf" providerId="ADAL" clId="{A962BAEA-86D3-45A1-9EEA-7849D695E784}" dt="2021-11-11T15:49:57.040" v="10536" actId="20577"/>
        <pc:sldMkLst>
          <pc:docMk/>
          <pc:sldMk cId="3301290671" sldId="382"/>
        </pc:sldMkLst>
        <pc:spChg chg="mod">
          <ac:chgData name="Rohit J Kate" userId="6acfeb0a-1742-4fee-9ad0-3462b52b7fdf" providerId="ADAL" clId="{A962BAEA-86D3-45A1-9EEA-7849D695E784}" dt="2021-11-11T02:39:46.291" v="2286"/>
          <ac:spMkLst>
            <pc:docMk/>
            <pc:sldMk cId="3301290671" sldId="382"/>
            <ac:spMk id="2" creationId="{F56B0AC1-ADF0-40A9-A3A0-3DFF789F5BE3}"/>
          </ac:spMkLst>
        </pc:spChg>
        <pc:spChg chg="mod">
          <ac:chgData name="Rohit J Kate" userId="6acfeb0a-1742-4fee-9ad0-3462b52b7fdf" providerId="ADAL" clId="{A962BAEA-86D3-45A1-9EEA-7849D695E784}" dt="2021-11-11T15:49:57.040" v="10536" actId="20577"/>
          <ac:spMkLst>
            <pc:docMk/>
            <pc:sldMk cId="3301290671" sldId="382"/>
            <ac:spMk id="3" creationId="{C4EB3921-FDA9-469C-BADF-CAF4D188ADD3}"/>
          </ac:spMkLst>
        </pc:spChg>
      </pc:sldChg>
      <pc:sldChg chg="addSp delSp modSp add mod ord modAnim">
        <pc:chgData name="Rohit J Kate" userId="6acfeb0a-1742-4fee-9ad0-3462b52b7fdf" providerId="ADAL" clId="{A962BAEA-86D3-45A1-9EEA-7849D695E784}" dt="2021-11-11T04:52:41.994" v="5176" actId="1076"/>
        <pc:sldMkLst>
          <pc:docMk/>
          <pc:sldMk cId="269043336" sldId="383"/>
        </pc:sldMkLst>
        <pc:spChg chg="del">
          <ac:chgData name="Rohit J Kate" userId="6acfeb0a-1742-4fee-9ad0-3462b52b7fdf" providerId="ADAL" clId="{A962BAEA-86D3-45A1-9EEA-7849D695E784}" dt="2021-11-11T02:41:08.143" v="2338" actId="478"/>
          <ac:spMkLst>
            <pc:docMk/>
            <pc:sldMk cId="269043336" sldId="383"/>
            <ac:spMk id="20" creationId="{240BEAA5-D108-405C-8C8E-C726D97C4968}"/>
          </ac:spMkLst>
        </pc:spChg>
        <pc:spChg chg="del">
          <ac:chgData name="Rohit J Kate" userId="6acfeb0a-1742-4fee-9ad0-3462b52b7fdf" providerId="ADAL" clId="{A962BAEA-86D3-45A1-9EEA-7849D695E784}" dt="2021-11-11T02:41:08.143" v="2338" actId="478"/>
          <ac:spMkLst>
            <pc:docMk/>
            <pc:sldMk cId="269043336" sldId="383"/>
            <ac:spMk id="27" creationId="{8D237652-E7CF-4144-AD4A-F8DB03F5DE9F}"/>
          </ac:spMkLst>
        </pc:spChg>
        <pc:spChg chg="add mod">
          <ac:chgData name="Rohit J Kate" userId="6acfeb0a-1742-4fee-9ad0-3462b52b7fdf" providerId="ADAL" clId="{A962BAEA-86D3-45A1-9EEA-7849D695E784}" dt="2021-11-11T02:41:23.590" v="2343" actId="1076"/>
          <ac:spMkLst>
            <pc:docMk/>
            <pc:sldMk cId="269043336" sldId="383"/>
            <ac:spMk id="40" creationId="{BFB1A4FF-0154-4886-85C4-45FD579DD419}"/>
          </ac:spMkLst>
        </pc:spChg>
        <pc:spChg chg="del mod">
          <ac:chgData name="Rohit J Kate" userId="6acfeb0a-1742-4fee-9ad0-3462b52b7fdf" providerId="ADAL" clId="{A962BAEA-86D3-45A1-9EEA-7849D695E784}" dt="2021-11-11T02:40:52.588" v="2337" actId="478"/>
          <ac:spMkLst>
            <pc:docMk/>
            <pc:sldMk cId="269043336" sldId="383"/>
            <ac:spMk id="52" creationId="{3D4BDEC0-F98E-4821-883C-30941DDD45DD}"/>
          </ac:spMkLst>
        </pc:spChg>
        <pc:spChg chg="mod">
          <ac:chgData name="Rohit J Kate" userId="6acfeb0a-1742-4fee-9ad0-3462b52b7fdf" providerId="ADAL" clId="{A962BAEA-86D3-45A1-9EEA-7849D695E784}" dt="2021-11-11T04:52:41.994" v="5176" actId="1076"/>
          <ac:spMkLst>
            <pc:docMk/>
            <pc:sldMk cId="269043336" sldId="383"/>
            <ac:spMk id="56" creationId="{AB36A068-814C-46CF-BFBC-E8ECDB7317F2}"/>
          </ac:spMkLst>
        </pc:spChg>
        <pc:cxnChg chg="del mod">
          <ac:chgData name="Rohit J Kate" userId="6acfeb0a-1742-4fee-9ad0-3462b52b7fdf" providerId="ADAL" clId="{A962BAEA-86D3-45A1-9EEA-7849D695E784}" dt="2021-11-11T02:41:08.143" v="2338" actId="478"/>
          <ac:cxnSpMkLst>
            <pc:docMk/>
            <pc:sldMk cId="269043336" sldId="383"/>
            <ac:cxnSpMk id="25" creationId="{5E36B053-CBF3-4575-9CF0-66EB128065E7}"/>
          </ac:cxnSpMkLst>
        </pc:cxnChg>
        <pc:cxnChg chg="del">
          <ac:chgData name="Rohit J Kate" userId="6acfeb0a-1742-4fee-9ad0-3462b52b7fdf" providerId="ADAL" clId="{A962BAEA-86D3-45A1-9EEA-7849D695E784}" dt="2021-11-11T02:41:08.143" v="2338" actId="478"/>
          <ac:cxnSpMkLst>
            <pc:docMk/>
            <pc:sldMk cId="269043336" sldId="383"/>
            <ac:cxnSpMk id="29" creationId="{25EB4F36-AD96-44AE-8BCF-B48CA9E8A07D}"/>
          </ac:cxnSpMkLst>
        </pc:cxnChg>
        <pc:cxnChg chg="del">
          <ac:chgData name="Rohit J Kate" userId="6acfeb0a-1742-4fee-9ad0-3462b52b7fdf" providerId="ADAL" clId="{A962BAEA-86D3-45A1-9EEA-7849D695E784}" dt="2021-11-11T02:41:08.143" v="2338" actId="478"/>
          <ac:cxnSpMkLst>
            <pc:docMk/>
            <pc:sldMk cId="269043336" sldId="383"/>
            <ac:cxnSpMk id="30" creationId="{BB8C3DBC-5268-4280-9A0C-83341BD35595}"/>
          </ac:cxnSpMkLst>
        </pc:cxnChg>
        <pc:cxnChg chg="del">
          <ac:chgData name="Rohit J Kate" userId="6acfeb0a-1742-4fee-9ad0-3462b52b7fdf" providerId="ADAL" clId="{A962BAEA-86D3-45A1-9EEA-7849D695E784}" dt="2021-11-11T02:41:08.143" v="2338" actId="478"/>
          <ac:cxnSpMkLst>
            <pc:docMk/>
            <pc:sldMk cId="269043336" sldId="383"/>
            <ac:cxnSpMk id="31" creationId="{0B01BA5C-F312-425F-8E39-2392FD8AD67E}"/>
          </ac:cxnSpMkLst>
        </pc:cxnChg>
        <pc:cxnChg chg="del">
          <ac:chgData name="Rohit J Kate" userId="6acfeb0a-1742-4fee-9ad0-3462b52b7fdf" providerId="ADAL" clId="{A962BAEA-86D3-45A1-9EEA-7849D695E784}" dt="2021-11-11T02:41:10.653" v="2339" actId="478"/>
          <ac:cxnSpMkLst>
            <pc:docMk/>
            <pc:sldMk cId="269043336" sldId="383"/>
            <ac:cxnSpMk id="32" creationId="{3019A390-62AB-4015-80C9-9B501529EDB0}"/>
          </ac:cxnSpMkLst>
        </pc:cxnChg>
        <pc:cxnChg chg="mod">
          <ac:chgData name="Rohit J Kate" userId="6acfeb0a-1742-4fee-9ad0-3462b52b7fdf" providerId="ADAL" clId="{A962BAEA-86D3-45A1-9EEA-7849D695E784}" dt="2021-11-11T02:40:50.637" v="2336" actId="1076"/>
          <ac:cxnSpMkLst>
            <pc:docMk/>
            <pc:sldMk cId="269043336" sldId="383"/>
            <ac:cxnSpMk id="49" creationId="{35CB8BF0-FBE0-4BE5-9B46-58540FA547F4}"/>
          </ac:cxnSpMkLst>
        </pc:cxnChg>
      </pc:sldChg>
      <pc:sldChg chg="addSp delSp modSp add mod modAnim">
        <pc:chgData name="Rohit J Kate" userId="6acfeb0a-1742-4fee-9ad0-3462b52b7fdf" providerId="ADAL" clId="{A962BAEA-86D3-45A1-9EEA-7849D695E784}" dt="2021-11-11T15:51:07.297" v="10571"/>
        <pc:sldMkLst>
          <pc:docMk/>
          <pc:sldMk cId="882587733" sldId="384"/>
        </pc:sldMkLst>
        <pc:spChg chg="add mod">
          <ac:chgData name="Rohit J Kate" userId="6acfeb0a-1742-4fee-9ad0-3462b52b7fdf" providerId="ADAL" clId="{A962BAEA-86D3-45A1-9EEA-7849D695E784}" dt="2021-11-11T15:50:27.143" v="10567" actId="20577"/>
          <ac:spMkLst>
            <pc:docMk/>
            <pc:sldMk cId="882587733" sldId="384"/>
            <ac:spMk id="40" creationId="{DBA434DC-7791-4592-BC36-434F13BA1DD2}"/>
          </ac:spMkLst>
        </pc:spChg>
        <pc:cxnChg chg="add del mod">
          <ac:chgData name="Rohit J Kate" userId="6acfeb0a-1742-4fee-9ad0-3462b52b7fdf" providerId="ADAL" clId="{A962BAEA-86D3-45A1-9EEA-7849D695E784}" dt="2021-11-11T02:45:21.911" v="2614" actId="478"/>
          <ac:cxnSpMkLst>
            <pc:docMk/>
            <pc:sldMk cId="882587733" sldId="384"/>
            <ac:cxnSpMk id="17" creationId="{241B85C4-F531-483B-82C9-4C2A33CDC2BC}"/>
          </ac:cxnSpMkLst>
        </pc:cxnChg>
        <pc:cxnChg chg="add">
          <ac:chgData name="Rohit J Kate" userId="6acfeb0a-1742-4fee-9ad0-3462b52b7fdf" providerId="ADAL" clId="{A962BAEA-86D3-45A1-9EEA-7849D695E784}" dt="2021-11-11T02:45:27.359" v="2615" actId="11529"/>
          <ac:cxnSpMkLst>
            <pc:docMk/>
            <pc:sldMk cId="882587733" sldId="384"/>
            <ac:cxnSpMk id="34" creationId="{9AD54927-DBBA-4264-936B-1EC7AC03AEC0}"/>
          </ac:cxnSpMkLst>
        </pc:cxnChg>
      </pc:sldChg>
      <pc:sldChg chg="modSp new mod">
        <pc:chgData name="Rohit J Kate" userId="6acfeb0a-1742-4fee-9ad0-3462b52b7fdf" providerId="ADAL" clId="{A962BAEA-86D3-45A1-9EEA-7849D695E784}" dt="2021-11-11T06:12:23.588" v="7770" actId="20577"/>
        <pc:sldMkLst>
          <pc:docMk/>
          <pc:sldMk cId="1170507970" sldId="385"/>
        </pc:sldMkLst>
        <pc:spChg chg="mod">
          <ac:chgData name="Rohit J Kate" userId="6acfeb0a-1742-4fee-9ad0-3462b52b7fdf" providerId="ADAL" clId="{A962BAEA-86D3-45A1-9EEA-7849D695E784}" dt="2021-11-11T02:47:26.643" v="2654" actId="20577"/>
          <ac:spMkLst>
            <pc:docMk/>
            <pc:sldMk cId="1170507970" sldId="385"/>
            <ac:spMk id="2" creationId="{17DBC621-90F9-4899-8FA6-C2A8BC50417A}"/>
          </ac:spMkLst>
        </pc:spChg>
        <pc:spChg chg="mod">
          <ac:chgData name="Rohit J Kate" userId="6acfeb0a-1742-4fee-9ad0-3462b52b7fdf" providerId="ADAL" clId="{A962BAEA-86D3-45A1-9EEA-7849D695E784}" dt="2021-11-11T06:12:23.588" v="7770" actId="20577"/>
          <ac:spMkLst>
            <pc:docMk/>
            <pc:sldMk cId="1170507970" sldId="385"/>
            <ac:spMk id="3" creationId="{8D6FA8FC-4C40-44BB-A73A-B4371B51B5DE}"/>
          </ac:spMkLst>
        </pc:spChg>
      </pc:sldChg>
      <pc:sldChg chg="addSp delSp modSp new mod">
        <pc:chgData name="Rohit J Kate" userId="6acfeb0a-1742-4fee-9ad0-3462b52b7fdf" providerId="ADAL" clId="{A962BAEA-86D3-45A1-9EEA-7849D695E784}" dt="2021-11-11T15:51:51.587" v="10594" actId="1076"/>
        <pc:sldMkLst>
          <pc:docMk/>
          <pc:sldMk cId="145168029" sldId="386"/>
        </pc:sldMkLst>
        <pc:spChg chg="mod">
          <ac:chgData name="Rohit J Kate" userId="6acfeb0a-1742-4fee-9ad0-3462b52b7fdf" providerId="ADAL" clId="{A962BAEA-86D3-45A1-9EEA-7849D695E784}" dt="2021-11-11T03:22:39.421" v="3495" actId="20577"/>
          <ac:spMkLst>
            <pc:docMk/>
            <pc:sldMk cId="145168029" sldId="386"/>
            <ac:spMk id="2" creationId="{6A99CF5F-C046-4AFA-8A2D-11E7DDA12C8D}"/>
          </ac:spMkLst>
        </pc:spChg>
        <pc:spChg chg="del">
          <ac:chgData name="Rohit J Kate" userId="6acfeb0a-1742-4fee-9ad0-3462b52b7fdf" providerId="ADAL" clId="{A962BAEA-86D3-45A1-9EEA-7849D695E784}" dt="2021-11-11T03:20:05.106" v="3426" actId="478"/>
          <ac:spMkLst>
            <pc:docMk/>
            <pc:sldMk cId="145168029" sldId="386"/>
            <ac:spMk id="3" creationId="{5AB0C729-BE2B-4317-AD3E-DDD8AF70D742}"/>
          </ac:spMkLst>
        </pc:spChg>
        <pc:spChg chg="add mod">
          <ac:chgData name="Rohit J Kate" userId="6acfeb0a-1742-4fee-9ad0-3462b52b7fdf" providerId="ADAL" clId="{A962BAEA-86D3-45A1-9EEA-7849D695E784}" dt="2021-11-11T05:05:44.258" v="5643" actId="114"/>
          <ac:spMkLst>
            <pc:docMk/>
            <pc:sldMk cId="145168029" sldId="386"/>
            <ac:spMk id="7" creationId="{EC090003-A1AB-43D2-ADA3-17AF477C26EA}"/>
          </ac:spMkLst>
        </pc:spChg>
        <pc:spChg chg="add mod">
          <ac:chgData name="Rohit J Kate" userId="6acfeb0a-1742-4fee-9ad0-3462b52b7fdf" providerId="ADAL" clId="{A962BAEA-86D3-45A1-9EEA-7849D695E784}" dt="2021-11-11T15:51:51.587" v="10594" actId="1076"/>
          <ac:spMkLst>
            <pc:docMk/>
            <pc:sldMk cId="145168029" sldId="386"/>
            <ac:spMk id="8" creationId="{892ABBBD-F833-46C7-9F45-D882736A21A2}"/>
          </ac:spMkLst>
        </pc:spChg>
        <pc:picChg chg="add mod">
          <ac:chgData name="Rohit J Kate" userId="6acfeb0a-1742-4fee-9ad0-3462b52b7fdf" providerId="ADAL" clId="{A962BAEA-86D3-45A1-9EEA-7849D695E784}" dt="2021-11-11T03:20:54.087" v="3464" actId="1076"/>
          <ac:picMkLst>
            <pc:docMk/>
            <pc:sldMk cId="145168029" sldId="386"/>
            <ac:picMk id="6" creationId="{5ECCDD53-619A-4887-9DD6-BA8636763BB7}"/>
          </ac:picMkLst>
        </pc:picChg>
      </pc:sldChg>
      <pc:sldChg chg="modSp add mod ord modAnim">
        <pc:chgData name="Rohit J Kate" userId="6acfeb0a-1742-4fee-9ad0-3462b52b7fdf" providerId="ADAL" clId="{A962BAEA-86D3-45A1-9EEA-7849D695E784}" dt="2021-11-11T03:19:19.946" v="3425" actId="404"/>
        <pc:sldMkLst>
          <pc:docMk/>
          <pc:sldMk cId="867850933" sldId="387"/>
        </pc:sldMkLst>
        <pc:spChg chg="mod">
          <ac:chgData name="Rohit J Kate" userId="6acfeb0a-1742-4fee-9ad0-3462b52b7fdf" providerId="ADAL" clId="{A962BAEA-86D3-45A1-9EEA-7849D695E784}" dt="2021-11-11T03:19:19.946" v="3425" actId="404"/>
          <ac:spMkLst>
            <pc:docMk/>
            <pc:sldMk cId="867850933" sldId="387"/>
            <ac:spMk id="37" creationId="{022F4341-8E21-48C0-B1DB-DF6141EEA0B3}"/>
          </ac:spMkLst>
        </pc:spChg>
      </pc:sldChg>
      <pc:sldChg chg="modSp new mod">
        <pc:chgData name="Rohit J Kate" userId="6acfeb0a-1742-4fee-9ad0-3462b52b7fdf" providerId="ADAL" clId="{A962BAEA-86D3-45A1-9EEA-7849D695E784}" dt="2021-11-11T05:32:22.395" v="6266" actId="20577"/>
        <pc:sldMkLst>
          <pc:docMk/>
          <pc:sldMk cId="2048713148" sldId="388"/>
        </pc:sldMkLst>
        <pc:spChg chg="mod">
          <ac:chgData name="Rohit J Kate" userId="6acfeb0a-1742-4fee-9ad0-3462b52b7fdf" providerId="ADAL" clId="{A962BAEA-86D3-45A1-9EEA-7849D695E784}" dt="2021-11-11T03:22:32.424" v="3485" actId="20577"/>
          <ac:spMkLst>
            <pc:docMk/>
            <pc:sldMk cId="2048713148" sldId="388"/>
            <ac:spMk id="2" creationId="{2822024C-12A8-41FB-A2EE-A4C3B768A813}"/>
          </ac:spMkLst>
        </pc:spChg>
        <pc:spChg chg="mod">
          <ac:chgData name="Rohit J Kate" userId="6acfeb0a-1742-4fee-9ad0-3462b52b7fdf" providerId="ADAL" clId="{A962BAEA-86D3-45A1-9EEA-7849D695E784}" dt="2021-11-11T05:32:22.395" v="6266" actId="20577"/>
          <ac:spMkLst>
            <pc:docMk/>
            <pc:sldMk cId="2048713148" sldId="388"/>
            <ac:spMk id="3" creationId="{D04A1395-FC9B-4CF8-A950-8F4A19438D91}"/>
          </ac:spMkLst>
        </pc:spChg>
      </pc:sldChg>
      <pc:sldChg chg="modSp new mod">
        <pc:chgData name="Rohit J Kate" userId="6acfeb0a-1742-4fee-9ad0-3462b52b7fdf" providerId="ADAL" clId="{A962BAEA-86D3-45A1-9EEA-7849D695E784}" dt="2021-11-11T04:49:35.924" v="5099" actId="27636"/>
        <pc:sldMkLst>
          <pc:docMk/>
          <pc:sldMk cId="1801836455" sldId="389"/>
        </pc:sldMkLst>
        <pc:spChg chg="mod">
          <ac:chgData name="Rohit J Kate" userId="6acfeb0a-1742-4fee-9ad0-3462b52b7fdf" providerId="ADAL" clId="{A962BAEA-86D3-45A1-9EEA-7849D695E784}" dt="2021-11-11T03:40:13.012" v="4151" actId="20577"/>
          <ac:spMkLst>
            <pc:docMk/>
            <pc:sldMk cId="1801836455" sldId="389"/>
            <ac:spMk id="2" creationId="{E032ECC1-2F57-4CC6-A933-1F6F54E8157C}"/>
          </ac:spMkLst>
        </pc:spChg>
        <pc:spChg chg="mod">
          <ac:chgData name="Rohit J Kate" userId="6acfeb0a-1742-4fee-9ad0-3462b52b7fdf" providerId="ADAL" clId="{A962BAEA-86D3-45A1-9EEA-7849D695E784}" dt="2021-11-11T04:49:35.924" v="5099" actId="27636"/>
          <ac:spMkLst>
            <pc:docMk/>
            <pc:sldMk cId="1801836455" sldId="389"/>
            <ac:spMk id="3" creationId="{5FE4C07C-1788-4284-8146-5B895F2ACBA1}"/>
          </ac:spMkLst>
        </pc:spChg>
      </pc:sldChg>
      <pc:sldChg chg="addSp delSp modSp new mod ord">
        <pc:chgData name="Rohit J Kate" userId="6acfeb0a-1742-4fee-9ad0-3462b52b7fdf" providerId="ADAL" clId="{A962BAEA-86D3-45A1-9EEA-7849D695E784}" dt="2021-11-11T16:00:06.710" v="10650" actId="20577"/>
        <pc:sldMkLst>
          <pc:docMk/>
          <pc:sldMk cId="343916229" sldId="390"/>
        </pc:sldMkLst>
        <pc:spChg chg="mod">
          <ac:chgData name="Rohit J Kate" userId="6acfeb0a-1742-4fee-9ad0-3462b52b7fdf" providerId="ADAL" clId="{A962BAEA-86D3-45A1-9EEA-7849D695E784}" dt="2021-11-11T03:47:28.548" v="4675" actId="20577"/>
          <ac:spMkLst>
            <pc:docMk/>
            <pc:sldMk cId="343916229" sldId="390"/>
            <ac:spMk id="2" creationId="{A12C0F96-3A68-4CE2-B8AC-0F13091A877E}"/>
          </ac:spMkLst>
        </pc:spChg>
        <pc:spChg chg="del">
          <ac:chgData name="Rohit J Kate" userId="6acfeb0a-1742-4fee-9ad0-3462b52b7fdf" providerId="ADAL" clId="{A962BAEA-86D3-45A1-9EEA-7849D695E784}" dt="2021-11-11T03:51:06.601" v="4676" actId="931"/>
          <ac:spMkLst>
            <pc:docMk/>
            <pc:sldMk cId="343916229" sldId="390"/>
            <ac:spMk id="3" creationId="{8546169A-C88E-4235-8CAF-0CA7364D65C3}"/>
          </ac:spMkLst>
        </pc:spChg>
        <pc:spChg chg="add mod">
          <ac:chgData name="Rohit J Kate" userId="6acfeb0a-1742-4fee-9ad0-3462b52b7fdf" providerId="ADAL" clId="{A962BAEA-86D3-45A1-9EEA-7849D695E784}" dt="2021-11-11T16:00:06.710" v="10650" actId="20577"/>
          <ac:spMkLst>
            <pc:docMk/>
            <pc:sldMk cId="343916229" sldId="390"/>
            <ac:spMk id="3" creationId="{A9FC5686-D6E3-4375-AA12-45F15C24FE49}"/>
          </ac:spMkLst>
        </pc:spChg>
        <pc:spChg chg="add mod">
          <ac:chgData name="Rohit J Kate" userId="6acfeb0a-1742-4fee-9ad0-3462b52b7fdf" providerId="ADAL" clId="{A962BAEA-86D3-45A1-9EEA-7849D695E784}" dt="2021-11-11T15:59:44.428" v="10644" actId="1076"/>
          <ac:spMkLst>
            <pc:docMk/>
            <pc:sldMk cId="343916229" sldId="390"/>
            <ac:spMk id="7" creationId="{8E1C0220-ECAF-4BC1-8C7E-D6E5260A7FBF}"/>
          </ac:spMkLst>
        </pc:spChg>
        <pc:spChg chg="add del mod">
          <ac:chgData name="Rohit J Kate" userId="6acfeb0a-1742-4fee-9ad0-3462b52b7fdf" providerId="ADAL" clId="{A962BAEA-86D3-45A1-9EEA-7849D695E784}" dt="2021-11-11T03:52:09.726" v="4687"/>
          <ac:spMkLst>
            <pc:docMk/>
            <pc:sldMk cId="343916229" sldId="390"/>
            <ac:spMk id="8" creationId="{A31917C9-40DD-4419-9301-92E31A0E1743}"/>
          </ac:spMkLst>
        </pc:spChg>
        <pc:spChg chg="add mod">
          <ac:chgData name="Rohit J Kate" userId="6acfeb0a-1742-4fee-9ad0-3462b52b7fdf" providerId="ADAL" clId="{A962BAEA-86D3-45A1-9EEA-7849D695E784}" dt="2021-11-11T05:05:34.815" v="5641" actId="1076"/>
          <ac:spMkLst>
            <pc:docMk/>
            <pc:sldMk cId="343916229" sldId="390"/>
            <ac:spMk id="9" creationId="{C9563319-E0EC-4DD0-8594-131D6970F096}"/>
          </ac:spMkLst>
        </pc:spChg>
        <pc:picChg chg="add mod">
          <ac:chgData name="Rohit J Kate" userId="6acfeb0a-1742-4fee-9ad0-3462b52b7fdf" providerId="ADAL" clId="{A962BAEA-86D3-45A1-9EEA-7849D695E784}" dt="2021-11-11T03:51:54.862" v="4683" actId="1076"/>
          <ac:picMkLst>
            <pc:docMk/>
            <pc:sldMk cId="343916229" sldId="390"/>
            <ac:picMk id="6" creationId="{FF8EF89F-EAE5-46EA-9B78-D35DBCBB4240}"/>
          </ac:picMkLst>
        </pc:picChg>
      </pc:sldChg>
      <pc:sldChg chg="addSp delSp modSp new mod ord modAnim">
        <pc:chgData name="Rohit J Kate" userId="6acfeb0a-1742-4fee-9ad0-3462b52b7fdf" providerId="ADAL" clId="{A962BAEA-86D3-45A1-9EEA-7849D695E784}" dt="2021-11-11T05:03:10.245" v="5636" actId="14100"/>
        <pc:sldMkLst>
          <pc:docMk/>
          <pc:sldMk cId="3343305829" sldId="391"/>
        </pc:sldMkLst>
        <pc:spChg chg="mod">
          <ac:chgData name="Rohit J Kate" userId="6acfeb0a-1742-4fee-9ad0-3462b52b7fdf" providerId="ADAL" clId="{A962BAEA-86D3-45A1-9EEA-7849D695E784}" dt="2021-11-11T04:56:56.680" v="5285" actId="20577"/>
          <ac:spMkLst>
            <pc:docMk/>
            <pc:sldMk cId="3343305829" sldId="391"/>
            <ac:spMk id="2" creationId="{71AB4009-D4D2-4A4C-A186-3B86BE28D58E}"/>
          </ac:spMkLst>
        </pc:spChg>
        <pc:spChg chg="mod">
          <ac:chgData name="Rohit J Kate" userId="6acfeb0a-1742-4fee-9ad0-3462b52b7fdf" providerId="ADAL" clId="{A962BAEA-86D3-45A1-9EEA-7849D695E784}" dt="2021-11-11T04:54:00.032" v="5229" actId="1076"/>
          <ac:spMkLst>
            <pc:docMk/>
            <pc:sldMk cId="3343305829" sldId="391"/>
            <ac:spMk id="3" creationId="{2CB54BEF-14B7-47AE-9002-F147A53251A1}"/>
          </ac:spMkLst>
        </pc:spChg>
        <pc:spChg chg="add mod">
          <ac:chgData name="Rohit J Kate" userId="6acfeb0a-1742-4fee-9ad0-3462b52b7fdf" providerId="ADAL" clId="{A962BAEA-86D3-45A1-9EEA-7849D695E784}" dt="2021-11-11T04:55:59.302" v="5262" actId="1036"/>
          <ac:spMkLst>
            <pc:docMk/>
            <pc:sldMk cId="3343305829" sldId="391"/>
            <ac:spMk id="6" creationId="{E5FD4D6C-994C-44CD-909A-3C98D5EE88CF}"/>
          </ac:spMkLst>
        </pc:spChg>
        <pc:spChg chg="add mod">
          <ac:chgData name="Rohit J Kate" userId="6acfeb0a-1742-4fee-9ad0-3462b52b7fdf" providerId="ADAL" clId="{A962BAEA-86D3-45A1-9EEA-7849D695E784}" dt="2021-11-11T04:55:59.302" v="5262" actId="1036"/>
          <ac:spMkLst>
            <pc:docMk/>
            <pc:sldMk cId="3343305829" sldId="391"/>
            <ac:spMk id="8" creationId="{538AC2D1-1E3A-4616-A4E9-C338EA7635F2}"/>
          </ac:spMkLst>
        </pc:spChg>
        <pc:spChg chg="add mod">
          <ac:chgData name="Rohit J Kate" userId="6acfeb0a-1742-4fee-9ad0-3462b52b7fdf" providerId="ADAL" clId="{A962BAEA-86D3-45A1-9EEA-7849D695E784}" dt="2021-11-11T04:55:59.302" v="5262" actId="1036"/>
          <ac:spMkLst>
            <pc:docMk/>
            <pc:sldMk cId="3343305829" sldId="391"/>
            <ac:spMk id="10" creationId="{A33B858B-20D2-454F-9CB3-E17580482EC3}"/>
          </ac:spMkLst>
        </pc:spChg>
        <pc:spChg chg="add mod">
          <ac:chgData name="Rohit J Kate" userId="6acfeb0a-1742-4fee-9ad0-3462b52b7fdf" providerId="ADAL" clId="{A962BAEA-86D3-45A1-9EEA-7849D695E784}" dt="2021-11-11T04:55:59.302" v="5262" actId="1036"/>
          <ac:spMkLst>
            <pc:docMk/>
            <pc:sldMk cId="3343305829" sldId="391"/>
            <ac:spMk id="12" creationId="{A078E0A1-F22A-487D-84AC-27CA4C896A19}"/>
          </ac:spMkLst>
        </pc:spChg>
        <pc:spChg chg="add mod">
          <ac:chgData name="Rohit J Kate" userId="6acfeb0a-1742-4fee-9ad0-3462b52b7fdf" providerId="ADAL" clId="{A962BAEA-86D3-45A1-9EEA-7849D695E784}" dt="2021-11-11T04:55:59.302" v="5262" actId="1036"/>
          <ac:spMkLst>
            <pc:docMk/>
            <pc:sldMk cId="3343305829" sldId="391"/>
            <ac:spMk id="14" creationId="{577EF370-915F-4CB3-8C4A-B0C09C8F99C6}"/>
          </ac:spMkLst>
        </pc:spChg>
        <pc:spChg chg="add mod">
          <ac:chgData name="Rohit J Kate" userId="6acfeb0a-1742-4fee-9ad0-3462b52b7fdf" providerId="ADAL" clId="{A962BAEA-86D3-45A1-9EEA-7849D695E784}" dt="2021-11-11T04:55:59.302" v="5262" actId="1036"/>
          <ac:spMkLst>
            <pc:docMk/>
            <pc:sldMk cId="3343305829" sldId="391"/>
            <ac:spMk id="16" creationId="{8CFB206E-927D-4200-82F8-4F5CF79D3955}"/>
          </ac:spMkLst>
        </pc:spChg>
        <pc:spChg chg="add mod">
          <ac:chgData name="Rohit J Kate" userId="6acfeb0a-1742-4fee-9ad0-3462b52b7fdf" providerId="ADAL" clId="{A962BAEA-86D3-45A1-9EEA-7849D695E784}" dt="2021-11-11T04:55:59.302" v="5262" actId="1036"/>
          <ac:spMkLst>
            <pc:docMk/>
            <pc:sldMk cId="3343305829" sldId="391"/>
            <ac:spMk id="17" creationId="{3F6B42FB-5CB0-4548-ABAF-44C9F3DCD7F1}"/>
          </ac:spMkLst>
        </pc:spChg>
        <pc:spChg chg="add mod">
          <ac:chgData name="Rohit J Kate" userId="6acfeb0a-1742-4fee-9ad0-3462b52b7fdf" providerId="ADAL" clId="{A962BAEA-86D3-45A1-9EEA-7849D695E784}" dt="2021-11-11T04:55:59.302" v="5262" actId="1036"/>
          <ac:spMkLst>
            <pc:docMk/>
            <pc:sldMk cId="3343305829" sldId="391"/>
            <ac:spMk id="19" creationId="{F20B4C0F-486C-4663-A26F-8DF76B953FAF}"/>
          </ac:spMkLst>
        </pc:spChg>
        <pc:spChg chg="add mod">
          <ac:chgData name="Rohit J Kate" userId="6acfeb0a-1742-4fee-9ad0-3462b52b7fdf" providerId="ADAL" clId="{A962BAEA-86D3-45A1-9EEA-7849D695E784}" dt="2021-11-11T04:55:59.302" v="5262" actId="1036"/>
          <ac:spMkLst>
            <pc:docMk/>
            <pc:sldMk cId="3343305829" sldId="391"/>
            <ac:spMk id="20" creationId="{EC686E4E-7CFC-4F18-9479-C375E1D19F48}"/>
          </ac:spMkLst>
        </pc:spChg>
        <pc:spChg chg="add mod">
          <ac:chgData name="Rohit J Kate" userId="6acfeb0a-1742-4fee-9ad0-3462b52b7fdf" providerId="ADAL" clId="{A962BAEA-86D3-45A1-9EEA-7849D695E784}" dt="2021-11-11T04:55:59.302" v="5262" actId="1036"/>
          <ac:spMkLst>
            <pc:docMk/>
            <pc:sldMk cId="3343305829" sldId="391"/>
            <ac:spMk id="21" creationId="{9983B4EA-2583-4F54-B59B-831CF50290C8}"/>
          </ac:spMkLst>
        </pc:spChg>
        <pc:spChg chg="add mod">
          <ac:chgData name="Rohit J Kate" userId="6acfeb0a-1742-4fee-9ad0-3462b52b7fdf" providerId="ADAL" clId="{A962BAEA-86D3-45A1-9EEA-7849D695E784}" dt="2021-11-11T04:55:59.302" v="5262" actId="1036"/>
          <ac:spMkLst>
            <pc:docMk/>
            <pc:sldMk cId="3343305829" sldId="391"/>
            <ac:spMk id="23" creationId="{0B4A877E-06CA-42C6-BE20-FCCEA7DFD375}"/>
          </ac:spMkLst>
        </pc:spChg>
        <pc:spChg chg="add mod">
          <ac:chgData name="Rohit J Kate" userId="6acfeb0a-1742-4fee-9ad0-3462b52b7fdf" providerId="ADAL" clId="{A962BAEA-86D3-45A1-9EEA-7849D695E784}" dt="2021-11-11T04:55:59.302" v="5262" actId="1036"/>
          <ac:spMkLst>
            <pc:docMk/>
            <pc:sldMk cId="3343305829" sldId="391"/>
            <ac:spMk id="24" creationId="{D05920E3-34A9-4CB8-A69F-0677C3295B7B}"/>
          </ac:spMkLst>
        </pc:spChg>
        <pc:spChg chg="add mod">
          <ac:chgData name="Rohit J Kate" userId="6acfeb0a-1742-4fee-9ad0-3462b52b7fdf" providerId="ADAL" clId="{A962BAEA-86D3-45A1-9EEA-7849D695E784}" dt="2021-11-11T04:55:59.302" v="5262" actId="1036"/>
          <ac:spMkLst>
            <pc:docMk/>
            <pc:sldMk cId="3343305829" sldId="391"/>
            <ac:spMk id="26" creationId="{169B46B9-773D-4AE8-B72B-6CCA0829E8B0}"/>
          </ac:spMkLst>
        </pc:spChg>
        <pc:spChg chg="add del mod">
          <ac:chgData name="Rohit J Kate" userId="6acfeb0a-1742-4fee-9ad0-3462b52b7fdf" providerId="ADAL" clId="{A962BAEA-86D3-45A1-9EEA-7849D695E784}" dt="2021-11-11T04:53:22.377" v="5200" actId="478"/>
          <ac:spMkLst>
            <pc:docMk/>
            <pc:sldMk cId="3343305829" sldId="391"/>
            <ac:spMk id="31" creationId="{50D0F3D7-3C07-4970-8045-D0F02183ADA0}"/>
          </ac:spMkLst>
        </pc:spChg>
        <pc:spChg chg="add mod">
          <ac:chgData name="Rohit J Kate" userId="6acfeb0a-1742-4fee-9ad0-3462b52b7fdf" providerId="ADAL" clId="{A962BAEA-86D3-45A1-9EEA-7849D695E784}" dt="2021-11-11T05:03:10.245" v="5636" actId="14100"/>
          <ac:spMkLst>
            <pc:docMk/>
            <pc:sldMk cId="3343305829" sldId="391"/>
            <ac:spMk id="32" creationId="{AC237E26-B87E-466A-84DD-646FCDD8E9DC}"/>
          </ac:spMkLst>
        </pc:spChg>
        <pc:cxnChg chg="add mod">
          <ac:chgData name="Rohit J Kate" userId="6acfeb0a-1742-4fee-9ad0-3462b52b7fdf" providerId="ADAL" clId="{A962BAEA-86D3-45A1-9EEA-7849D695E784}" dt="2021-11-11T04:55:59.302" v="5262" actId="1036"/>
          <ac:cxnSpMkLst>
            <pc:docMk/>
            <pc:sldMk cId="3343305829" sldId="391"/>
            <ac:cxnSpMk id="5" creationId="{2A0DD6EE-EDEB-4E01-B2F5-F8C7B7A23F19}"/>
          </ac:cxnSpMkLst>
        </pc:cxnChg>
        <pc:cxnChg chg="add mod">
          <ac:chgData name="Rohit J Kate" userId="6acfeb0a-1742-4fee-9ad0-3462b52b7fdf" providerId="ADAL" clId="{A962BAEA-86D3-45A1-9EEA-7849D695E784}" dt="2021-11-11T04:55:59.302" v="5262" actId="1036"/>
          <ac:cxnSpMkLst>
            <pc:docMk/>
            <pc:sldMk cId="3343305829" sldId="391"/>
            <ac:cxnSpMk id="7" creationId="{167580B5-9994-4E76-B954-0E2CC16E212E}"/>
          </ac:cxnSpMkLst>
        </pc:cxnChg>
        <pc:cxnChg chg="add mod">
          <ac:chgData name="Rohit J Kate" userId="6acfeb0a-1742-4fee-9ad0-3462b52b7fdf" providerId="ADAL" clId="{A962BAEA-86D3-45A1-9EEA-7849D695E784}" dt="2021-11-11T04:55:59.302" v="5262" actId="1036"/>
          <ac:cxnSpMkLst>
            <pc:docMk/>
            <pc:sldMk cId="3343305829" sldId="391"/>
            <ac:cxnSpMk id="9" creationId="{34B99A0E-FB07-4BE1-8EC9-46162F8082F6}"/>
          </ac:cxnSpMkLst>
        </pc:cxnChg>
        <pc:cxnChg chg="add mod">
          <ac:chgData name="Rohit J Kate" userId="6acfeb0a-1742-4fee-9ad0-3462b52b7fdf" providerId="ADAL" clId="{A962BAEA-86D3-45A1-9EEA-7849D695E784}" dt="2021-11-11T04:55:59.302" v="5262" actId="1036"/>
          <ac:cxnSpMkLst>
            <pc:docMk/>
            <pc:sldMk cId="3343305829" sldId="391"/>
            <ac:cxnSpMk id="11" creationId="{C632B567-F769-432A-9464-B1B7BEB3CBD3}"/>
          </ac:cxnSpMkLst>
        </pc:cxnChg>
        <pc:cxnChg chg="add mod">
          <ac:chgData name="Rohit J Kate" userId="6acfeb0a-1742-4fee-9ad0-3462b52b7fdf" providerId="ADAL" clId="{A962BAEA-86D3-45A1-9EEA-7849D695E784}" dt="2021-11-11T04:55:59.302" v="5262" actId="1036"/>
          <ac:cxnSpMkLst>
            <pc:docMk/>
            <pc:sldMk cId="3343305829" sldId="391"/>
            <ac:cxnSpMk id="13" creationId="{34989A55-84F3-4B6A-9BD9-0F9E1A7B5221}"/>
          </ac:cxnSpMkLst>
        </pc:cxnChg>
        <pc:cxnChg chg="add mod">
          <ac:chgData name="Rohit J Kate" userId="6acfeb0a-1742-4fee-9ad0-3462b52b7fdf" providerId="ADAL" clId="{A962BAEA-86D3-45A1-9EEA-7849D695E784}" dt="2021-11-11T04:55:59.302" v="5262" actId="1036"/>
          <ac:cxnSpMkLst>
            <pc:docMk/>
            <pc:sldMk cId="3343305829" sldId="391"/>
            <ac:cxnSpMk id="15" creationId="{0FEDD31B-59CB-4E9F-BF33-DDD1EE69AD29}"/>
          </ac:cxnSpMkLst>
        </pc:cxnChg>
        <pc:cxnChg chg="add mod">
          <ac:chgData name="Rohit J Kate" userId="6acfeb0a-1742-4fee-9ad0-3462b52b7fdf" providerId="ADAL" clId="{A962BAEA-86D3-45A1-9EEA-7849D695E784}" dt="2021-11-11T04:55:59.302" v="5262" actId="1036"/>
          <ac:cxnSpMkLst>
            <pc:docMk/>
            <pc:sldMk cId="3343305829" sldId="391"/>
            <ac:cxnSpMk id="18" creationId="{2601EE0C-B816-4FA2-B262-56F70169D016}"/>
          </ac:cxnSpMkLst>
        </pc:cxnChg>
        <pc:cxnChg chg="add mod">
          <ac:chgData name="Rohit J Kate" userId="6acfeb0a-1742-4fee-9ad0-3462b52b7fdf" providerId="ADAL" clId="{A962BAEA-86D3-45A1-9EEA-7849D695E784}" dt="2021-11-11T04:55:59.302" v="5262" actId="1036"/>
          <ac:cxnSpMkLst>
            <pc:docMk/>
            <pc:sldMk cId="3343305829" sldId="391"/>
            <ac:cxnSpMk id="22" creationId="{F77E8BE9-01D2-455E-9807-ECE97CD67A2E}"/>
          </ac:cxnSpMkLst>
        </pc:cxnChg>
        <pc:cxnChg chg="add mod">
          <ac:chgData name="Rohit J Kate" userId="6acfeb0a-1742-4fee-9ad0-3462b52b7fdf" providerId="ADAL" clId="{A962BAEA-86D3-45A1-9EEA-7849D695E784}" dt="2021-11-11T04:55:59.302" v="5262" actId="1036"/>
          <ac:cxnSpMkLst>
            <pc:docMk/>
            <pc:sldMk cId="3343305829" sldId="391"/>
            <ac:cxnSpMk id="25" creationId="{0A9C5710-2344-401C-8C17-83056E80C943}"/>
          </ac:cxnSpMkLst>
        </pc:cxnChg>
        <pc:cxnChg chg="add mod">
          <ac:chgData name="Rohit J Kate" userId="6acfeb0a-1742-4fee-9ad0-3462b52b7fdf" providerId="ADAL" clId="{A962BAEA-86D3-45A1-9EEA-7849D695E784}" dt="2021-11-11T04:55:59.302" v="5262" actId="1036"/>
          <ac:cxnSpMkLst>
            <pc:docMk/>
            <pc:sldMk cId="3343305829" sldId="391"/>
            <ac:cxnSpMk id="27" creationId="{E4F1C8ED-FFBE-4C43-BA5C-E56F406C0144}"/>
          </ac:cxnSpMkLst>
        </pc:cxnChg>
        <pc:cxnChg chg="add mod">
          <ac:chgData name="Rohit J Kate" userId="6acfeb0a-1742-4fee-9ad0-3462b52b7fdf" providerId="ADAL" clId="{A962BAEA-86D3-45A1-9EEA-7849D695E784}" dt="2021-11-11T04:55:59.302" v="5262" actId="1036"/>
          <ac:cxnSpMkLst>
            <pc:docMk/>
            <pc:sldMk cId="3343305829" sldId="391"/>
            <ac:cxnSpMk id="28" creationId="{F68B1B4D-8188-48C5-B025-3F45C2FFBC61}"/>
          </ac:cxnSpMkLst>
        </pc:cxnChg>
        <pc:cxnChg chg="add mod">
          <ac:chgData name="Rohit J Kate" userId="6acfeb0a-1742-4fee-9ad0-3462b52b7fdf" providerId="ADAL" clId="{A962BAEA-86D3-45A1-9EEA-7849D695E784}" dt="2021-11-11T04:55:59.302" v="5262" actId="1036"/>
          <ac:cxnSpMkLst>
            <pc:docMk/>
            <pc:sldMk cId="3343305829" sldId="391"/>
            <ac:cxnSpMk id="29" creationId="{314B42BE-DD6E-4F06-838D-CD1BB81D4CC0}"/>
          </ac:cxnSpMkLst>
        </pc:cxnChg>
        <pc:cxnChg chg="add mod">
          <ac:chgData name="Rohit J Kate" userId="6acfeb0a-1742-4fee-9ad0-3462b52b7fdf" providerId="ADAL" clId="{A962BAEA-86D3-45A1-9EEA-7849D695E784}" dt="2021-11-11T04:55:59.302" v="5262" actId="1036"/>
          <ac:cxnSpMkLst>
            <pc:docMk/>
            <pc:sldMk cId="3343305829" sldId="391"/>
            <ac:cxnSpMk id="30" creationId="{E4BB247C-3997-447E-B992-74B626396E41}"/>
          </ac:cxnSpMkLst>
        </pc:cxnChg>
      </pc:sldChg>
      <pc:sldChg chg="addSp delSp modSp add mod modAnim">
        <pc:chgData name="Rohit J Kate" userId="6acfeb0a-1742-4fee-9ad0-3462b52b7fdf" providerId="ADAL" clId="{A962BAEA-86D3-45A1-9EEA-7849D695E784}" dt="2021-11-11T05:02:58.473" v="5633" actId="1076"/>
        <pc:sldMkLst>
          <pc:docMk/>
          <pc:sldMk cId="115035604" sldId="392"/>
        </pc:sldMkLst>
        <pc:spChg chg="mod">
          <ac:chgData name="Rohit J Kate" userId="6acfeb0a-1742-4fee-9ad0-3462b52b7fdf" providerId="ADAL" clId="{A962BAEA-86D3-45A1-9EEA-7849D695E784}" dt="2021-11-11T04:57:02.296" v="5294" actId="20577"/>
          <ac:spMkLst>
            <pc:docMk/>
            <pc:sldMk cId="115035604" sldId="392"/>
            <ac:spMk id="2" creationId="{71AB4009-D4D2-4A4C-A186-3B86BE28D58E}"/>
          </ac:spMkLst>
        </pc:spChg>
        <pc:spChg chg="del mod">
          <ac:chgData name="Rohit J Kate" userId="6acfeb0a-1742-4fee-9ad0-3462b52b7fdf" providerId="ADAL" clId="{A962BAEA-86D3-45A1-9EEA-7849D695E784}" dt="2021-11-11T04:56:13.745" v="5265" actId="478"/>
          <ac:spMkLst>
            <pc:docMk/>
            <pc:sldMk cId="115035604" sldId="392"/>
            <ac:spMk id="3" creationId="{2CB54BEF-14B7-47AE-9002-F147A53251A1}"/>
          </ac:spMkLst>
        </pc:spChg>
        <pc:spChg chg="del">
          <ac:chgData name="Rohit J Kate" userId="6acfeb0a-1742-4fee-9ad0-3462b52b7fdf" providerId="ADAL" clId="{A962BAEA-86D3-45A1-9EEA-7849D695E784}" dt="2021-11-11T04:54:45.086" v="5240" actId="478"/>
          <ac:spMkLst>
            <pc:docMk/>
            <pc:sldMk cId="115035604" sldId="392"/>
            <ac:spMk id="6" creationId="{E5FD4D6C-994C-44CD-909A-3C98D5EE88CF}"/>
          </ac:spMkLst>
        </pc:spChg>
        <pc:spChg chg="del">
          <ac:chgData name="Rohit J Kate" userId="6acfeb0a-1742-4fee-9ad0-3462b52b7fdf" providerId="ADAL" clId="{A962BAEA-86D3-45A1-9EEA-7849D695E784}" dt="2021-11-11T04:54:45.086" v="5240" actId="478"/>
          <ac:spMkLst>
            <pc:docMk/>
            <pc:sldMk cId="115035604" sldId="392"/>
            <ac:spMk id="8" creationId="{538AC2D1-1E3A-4616-A4E9-C338EA7635F2}"/>
          </ac:spMkLst>
        </pc:spChg>
        <pc:spChg chg="del">
          <ac:chgData name="Rohit J Kate" userId="6acfeb0a-1742-4fee-9ad0-3462b52b7fdf" providerId="ADAL" clId="{A962BAEA-86D3-45A1-9EEA-7849D695E784}" dt="2021-11-11T04:54:45.086" v="5240" actId="478"/>
          <ac:spMkLst>
            <pc:docMk/>
            <pc:sldMk cId="115035604" sldId="392"/>
            <ac:spMk id="10" creationId="{A33B858B-20D2-454F-9CB3-E17580482EC3}"/>
          </ac:spMkLst>
        </pc:spChg>
        <pc:spChg chg="del">
          <ac:chgData name="Rohit J Kate" userId="6acfeb0a-1742-4fee-9ad0-3462b52b7fdf" providerId="ADAL" clId="{A962BAEA-86D3-45A1-9EEA-7849D695E784}" dt="2021-11-11T04:54:45.086" v="5240" actId="478"/>
          <ac:spMkLst>
            <pc:docMk/>
            <pc:sldMk cId="115035604" sldId="392"/>
            <ac:spMk id="12" creationId="{A078E0A1-F22A-487D-84AC-27CA4C896A19}"/>
          </ac:spMkLst>
        </pc:spChg>
        <pc:spChg chg="del">
          <ac:chgData name="Rohit J Kate" userId="6acfeb0a-1742-4fee-9ad0-3462b52b7fdf" providerId="ADAL" clId="{A962BAEA-86D3-45A1-9EEA-7849D695E784}" dt="2021-11-11T04:54:45.086" v="5240" actId="478"/>
          <ac:spMkLst>
            <pc:docMk/>
            <pc:sldMk cId="115035604" sldId="392"/>
            <ac:spMk id="14" creationId="{577EF370-915F-4CB3-8C4A-B0C09C8F99C6}"/>
          </ac:spMkLst>
        </pc:spChg>
        <pc:spChg chg="del">
          <ac:chgData name="Rohit J Kate" userId="6acfeb0a-1742-4fee-9ad0-3462b52b7fdf" providerId="ADAL" clId="{A962BAEA-86D3-45A1-9EEA-7849D695E784}" dt="2021-11-11T04:54:45.086" v="5240" actId="478"/>
          <ac:spMkLst>
            <pc:docMk/>
            <pc:sldMk cId="115035604" sldId="392"/>
            <ac:spMk id="16" creationId="{8CFB206E-927D-4200-82F8-4F5CF79D3955}"/>
          </ac:spMkLst>
        </pc:spChg>
        <pc:spChg chg="del">
          <ac:chgData name="Rohit J Kate" userId="6acfeb0a-1742-4fee-9ad0-3462b52b7fdf" providerId="ADAL" clId="{A962BAEA-86D3-45A1-9EEA-7849D695E784}" dt="2021-11-11T04:54:45.086" v="5240" actId="478"/>
          <ac:spMkLst>
            <pc:docMk/>
            <pc:sldMk cId="115035604" sldId="392"/>
            <ac:spMk id="17" creationId="{3F6B42FB-5CB0-4548-ABAF-44C9F3DCD7F1}"/>
          </ac:spMkLst>
        </pc:spChg>
        <pc:spChg chg="del">
          <ac:chgData name="Rohit J Kate" userId="6acfeb0a-1742-4fee-9ad0-3462b52b7fdf" providerId="ADAL" clId="{A962BAEA-86D3-45A1-9EEA-7849D695E784}" dt="2021-11-11T04:54:45.086" v="5240" actId="478"/>
          <ac:spMkLst>
            <pc:docMk/>
            <pc:sldMk cId="115035604" sldId="392"/>
            <ac:spMk id="19" creationId="{F20B4C0F-486C-4663-A26F-8DF76B953FAF}"/>
          </ac:spMkLst>
        </pc:spChg>
        <pc:spChg chg="del">
          <ac:chgData name="Rohit J Kate" userId="6acfeb0a-1742-4fee-9ad0-3462b52b7fdf" providerId="ADAL" clId="{A962BAEA-86D3-45A1-9EEA-7849D695E784}" dt="2021-11-11T04:54:45.086" v="5240" actId="478"/>
          <ac:spMkLst>
            <pc:docMk/>
            <pc:sldMk cId="115035604" sldId="392"/>
            <ac:spMk id="20" creationId="{EC686E4E-7CFC-4F18-9479-C375E1D19F48}"/>
          </ac:spMkLst>
        </pc:spChg>
        <pc:spChg chg="del">
          <ac:chgData name="Rohit J Kate" userId="6acfeb0a-1742-4fee-9ad0-3462b52b7fdf" providerId="ADAL" clId="{A962BAEA-86D3-45A1-9EEA-7849D695E784}" dt="2021-11-11T04:54:45.086" v="5240" actId="478"/>
          <ac:spMkLst>
            <pc:docMk/>
            <pc:sldMk cId="115035604" sldId="392"/>
            <ac:spMk id="21" creationId="{9983B4EA-2583-4F54-B59B-831CF50290C8}"/>
          </ac:spMkLst>
        </pc:spChg>
        <pc:spChg chg="del">
          <ac:chgData name="Rohit J Kate" userId="6acfeb0a-1742-4fee-9ad0-3462b52b7fdf" providerId="ADAL" clId="{A962BAEA-86D3-45A1-9EEA-7849D695E784}" dt="2021-11-11T04:54:45.086" v="5240" actId="478"/>
          <ac:spMkLst>
            <pc:docMk/>
            <pc:sldMk cId="115035604" sldId="392"/>
            <ac:spMk id="23" creationId="{0B4A877E-06CA-42C6-BE20-FCCEA7DFD375}"/>
          </ac:spMkLst>
        </pc:spChg>
        <pc:spChg chg="del">
          <ac:chgData name="Rohit J Kate" userId="6acfeb0a-1742-4fee-9ad0-3462b52b7fdf" providerId="ADAL" clId="{A962BAEA-86D3-45A1-9EEA-7849D695E784}" dt="2021-11-11T04:54:45.086" v="5240" actId="478"/>
          <ac:spMkLst>
            <pc:docMk/>
            <pc:sldMk cId="115035604" sldId="392"/>
            <ac:spMk id="24" creationId="{D05920E3-34A9-4CB8-A69F-0677C3295B7B}"/>
          </ac:spMkLst>
        </pc:spChg>
        <pc:spChg chg="del">
          <ac:chgData name="Rohit J Kate" userId="6acfeb0a-1742-4fee-9ad0-3462b52b7fdf" providerId="ADAL" clId="{A962BAEA-86D3-45A1-9EEA-7849D695E784}" dt="2021-11-11T04:54:45.086" v="5240" actId="478"/>
          <ac:spMkLst>
            <pc:docMk/>
            <pc:sldMk cId="115035604" sldId="392"/>
            <ac:spMk id="26" creationId="{169B46B9-773D-4AE8-B72B-6CCA0829E8B0}"/>
          </ac:spMkLst>
        </pc:spChg>
        <pc:spChg chg="add del mod">
          <ac:chgData name="Rohit J Kate" userId="6acfeb0a-1742-4fee-9ad0-3462b52b7fdf" providerId="ADAL" clId="{A962BAEA-86D3-45A1-9EEA-7849D695E784}" dt="2021-11-11T04:56:16.735" v="5266" actId="478"/>
          <ac:spMkLst>
            <pc:docMk/>
            <pc:sldMk cId="115035604" sldId="392"/>
            <ac:spMk id="31" creationId="{F8ECA1C0-7964-4980-B9B0-F5A6FFF2FA70}"/>
          </ac:spMkLst>
        </pc:spChg>
        <pc:spChg chg="del">
          <ac:chgData name="Rohit J Kate" userId="6acfeb0a-1742-4fee-9ad0-3462b52b7fdf" providerId="ADAL" clId="{A962BAEA-86D3-45A1-9EEA-7849D695E784}" dt="2021-11-11T04:54:45.086" v="5240" actId="478"/>
          <ac:spMkLst>
            <pc:docMk/>
            <pc:sldMk cId="115035604" sldId="392"/>
            <ac:spMk id="32" creationId="{AC237E26-B87E-466A-84DD-646FCDD8E9DC}"/>
          </ac:spMkLst>
        </pc:spChg>
        <pc:spChg chg="add mod">
          <ac:chgData name="Rohit J Kate" userId="6acfeb0a-1742-4fee-9ad0-3462b52b7fdf" providerId="ADAL" clId="{A962BAEA-86D3-45A1-9EEA-7849D695E784}" dt="2021-11-11T04:56:07.555" v="5264" actId="1036"/>
          <ac:spMkLst>
            <pc:docMk/>
            <pc:sldMk cId="115035604" sldId="392"/>
            <ac:spMk id="34" creationId="{4CFCA319-7CD3-4AD1-A7A3-E33B0F1A58A9}"/>
          </ac:spMkLst>
        </pc:spChg>
        <pc:spChg chg="add mod">
          <ac:chgData name="Rohit J Kate" userId="6acfeb0a-1742-4fee-9ad0-3462b52b7fdf" providerId="ADAL" clId="{A962BAEA-86D3-45A1-9EEA-7849D695E784}" dt="2021-11-11T04:56:07.555" v="5264" actId="1036"/>
          <ac:spMkLst>
            <pc:docMk/>
            <pc:sldMk cId="115035604" sldId="392"/>
            <ac:spMk id="36" creationId="{A33932FD-6511-4033-9D70-81EA1DCECA84}"/>
          </ac:spMkLst>
        </pc:spChg>
        <pc:spChg chg="add mod">
          <ac:chgData name="Rohit J Kate" userId="6acfeb0a-1742-4fee-9ad0-3462b52b7fdf" providerId="ADAL" clId="{A962BAEA-86D3-45A1-9EEA-7849D695E784}" dt="2021-11-11T04:56:07.555" v="5264" actId="1036"/>
          <ac:spMkLst>
            <pc:docMk/>
            <pc:sldMk cId="115035604" sldId="392"/>
            <ac:spMk id="38" creationId="{C3112F4A-A921-4E0E-928E-8C52FFC164B7}"/>
          </ac:spMkLst>
        </pc:spChg>
        <pc:spChg chg="add mod">
          <ac:chgData name="Rohit J Kate" userId="6acfeb0a-1742-4fee-9ad0-3462b52b7fdf" providerId="ADAL" clId="{A962BAEA-86D3-45A1-9EEA-7849D695E784}" dt="2021-11-11T04:56:07.555" v="5264" actId="1036"/>
          <ac:spMkLst>
            <pc:docMk/>
            <pc:sldMk cId="115035604" sldId="392"/>
            <ac:spMk id="40" creationId="{11ACD6C2-5BC4-4379-9D8D-ED65CF454920}"/>
          </ac:spMkLst>
        </pc:spChg>
        <pc:spChg chg="add mod">
          <ac:chgData name="Rohit J Kate" userId="6acfeb0a-1742-4fee-9ad0-3462b52b7fdf" providerId="ADAL" clId="{A962BAEA-86D3-45A1-9EEA-7849D695E784}" dt="2021-11-11T04:56:07.555" v="5264" actId="1036"/>
          <ac:spMkLst>
            <pc:docMk/>
            <pc:sldMk cId="115035604" sldId="392"/>
            <ac:spMk id="42" creationId="{20977BF7-7988-4BDC-8AB9-5000FEE2F9AD}"/>
          </ac:spMkLst>
        </pc:spChg>
        <pc:spChg chg="add mod">
          <ac:chgData name="Rohit J Kate" userId="6acfeb0a-1742-4fee-9ad0-3462b52b7fdf" providerId="ADAL" clId="{A962BAEA-86D3-45A1-9EEA-7849D695E784}" dt="2021-11-11T04:56:07.555" v="5264" actId="1036"/>
          <ac:spMkLst>
            <pc:docMk/>
            <pc:sldMk cId="115035604" sldId="392"/>
            <ac:spMk id="44" creationId="{42E292E4-2F99-482B-B48E-6DA2732FE0D4}"/>
          </ac:spMkLst>
        </pc:spChg>
        <pc:spChg chg="add mod">
          <ac:chgData name="Rohit J Kate" userId="6acfeb0a-1742-4fee-9ad0-3462b52b7fdf" providerId="ADAL" clId="{A962BAEA-86D3-45A1-9EEA-7849D695E784}" dt="2021-11-11T04:56:07.555" v="5264" actId="1036"/>
          <ac:spMkLst>
            <pc:docMk/>
            <pc:sldMk cId="115035604" sldId="392"/>
            <ac:spMk id="45" creationId="{CBD04907-1D5B-4259-A566-E7ACF51F003B}"/>
          </ac:spMkLst>
        </pc:spChg>
        <pc:spChg chg="add mod">
          <ac:chgData name="Rohit J Kate" userId="6acfeb0a-1742-4fee-9ad0-3462b52b7fdf" providerId="ADAL" clId="{A962BAEA-86D3-45A1-9EEA-7849D695E784}" dt="2021-11-11T04:56:07.555" v="5264" actId="1036"/>
          <ac:spMkLst>
            <pc:docMk/>
            <pc:sldMk cId="115035604" sldId="392"/>
            <ac:spMk id="47" creationId="{F016C218-5EE7-4DFE-B6F3-189B490CACE9}"/>
          </ac:spMkLst>
        </pc:spChg>
        <pc:spChg chg="add mod">
          <ac:chgData name="Rohit J Kate" userId="6acfeb0a-1742-4fee-9ad0-3462b52b7fdf" providerId="ADAL" clId="{A962BAEA-86D3-45A1-9EEA-7849D695E784}" dt="2021-11-11T04:56:07.555" v="5264" actId="1036"/>
          <ac:spMkLst>
            <pc:docMk/>
            <pc:sldMk cId="115035604" sldId="392"/>
            <ac:spMk id="48" creationId="{F785C6DB-ED36-4505-B52E-8C48AEF2125B}"/>
          </ac:spMkLst>
        </pc:spChg>
        <pc:spChg chg="add mod">
          <ac:chgData name="Rohit J Kate" userId="6acfeb0a-1742-4fee-9ad0-3462b52b7fdf" providerId="ADAL" clId="{A962BAEA-86D3-45A1-9EEA-7849D695E784}" dt="2021-11-11T04:56:07.555" v="5264" actId="1036"/>
          <ac:spMkLst>
            <pc:docMk/>
            <pc:sldMk cId="115035604" sldId="392"/>
            <ac:spMk id="49" creationId="{AD6733BD-D886-49CA-8CE7-15F5076B5AFD}"/>
          </ac:spMkLst>
        </pc:spChg>
        <pc:spChg chg="add mod">
          <ac:chgData name="Rohit J Kate" userId="6acfeb0a-1742-4fee-9ad0-3462b52b7fdf" providerId="ADAL" clId="{A962BAEA-86D3-45A1-9EEA-7849D695E784}" dt="2021-11-11T04:56:07.555" v="5264" actId="1036"/>
          <ac:spMkLst>
            <pc:docMk/>
            <pc:sldMk cId="115035604" sldId="392"/>
            <ac:spMk id="50" creationId="{BF6B3519-53B6-40B0-B4CF-20EA42AD3447}"/>
          </ac:spMkLst>
        </pc:spChg>
        <pc:spChg chg="add mod">
          <ac:chgData name="Rohit J Kate" userId="6acfeb0a-1742-4fee-9ad0-3462b52b7fdf" providerId="ADAL" clId="{A962BAEA-86D3-45A1-9EEA-7849D695E784}" dt="2021-11-11T04:56:07.555" v="5264" actId="1036"/>
          <ac:spMkLst>
            <pc:docMk/>
            <pc:sldMk cId="115035604" sldId="392"/>
            <ac:spMk id="53" creationId="{CAC3FC15-D8B0-4BDC-813D-81EA84FD2551}"/>
          </ac:spMkLst>
        </pc:spChg>
        <pc:spChg chg="add mod">
          <ac:chgData name="Rohit J Kate" userId="6acfeb0a-1742-4fee-9ad0-3462b52b7fdf" providerId="ADAL" clId="{A962BAEA-86D3-45A1-9EEA-7849D695E784}" dt="2021-11-11T04:56:07.555" v="5264" actId="1036"/>
          <ac:spMkLst>
            <pc:docMk/>
            <pc:sldMk cId="115035604" sldId="392"/>
            <ac:spMk id="54" creationId="{66920120-E9EE-47CC-B603-BF2EA6239D8E}"/>
          </ac:spMkLst>
        </pc:spChg>
        <pc:spChg chg="add mod">
          <ac:chgData name="Rohit J Kate" userId="6acfeb0a-1742-4fee-9ad0-3462b52b7fdf" providerId="ADAL" clId="{A962BAEA-86D3-45A1-9EEA-7849D695E784}" dt="2021-11-11T04:56:07.555" v="5264" actId="1036"/>
          <ac:spMkLst>
            <pc:docMk/>
            <pc:sldMk cId="115035604" sldId="392"/>
            <ac:spMk id="55" creationId="{6C8F70ED-C7D8-4D30-A15E-653E9A89E30F}"/>
          </ac:spMkLst>
        </pc:spChg>
        <pc:spChg chg="add mod">
          <ac:chgData name="Rohit J Kate" userId="6acfeb0a-1742-4fee-9ad0-3462b52b7fdf" providerId="ADAL" clId="{A962BAEA-86D3-45A1-9EEA-7849D695E784}" dt="2021-11-11T04:56:07.555" v="5264" actId="1036"/>
          <ac:spMkLst>
            <pc:docMk/>
            <pc:sldMk cId="115035604" sldId="392"/>
            <ac:spMk id="61" creationId="{984FF2D7-C385-42B3-BFFF-8FA766E722E6}"/>
          </ac:spMkLst>
        </pc:spChg>
        <pc:spChg chg="add del mod">
          <ac:chgData name="Rohit J Kate" userId="6acfeb0a-1742-4fee-9ad0-3462b52b7fdf" providerId="ADAL" clId="{A962BAEA-86D3-45A1-9EEA-7849D695E784}" dt="2021-11-11T04:55:07.256" v="5245" actId="478"/>
          <ac:spMkLst>
            <pc:docMk/>
            <pc:sldMk cId="115035604" sldId="392"/>
            <ac:spMk id="66" creationId="{DBEB2B71-A452-4EB5-8143-01F5DD044600}"/>
          </ac:spMkLst>
        </pc:spChg>
        <pc:spChg chg="add mod">
          <ac:chgData name="Rohit J Kate" userId="6acfeb0a-1742-4fee-9ad0-3462b52b7fdf" providerId="ADAL" clId="{A962BAEA-86D3-45A1-9EEA-7849D695E784}" dt="2021-11-11T05:02:58.473" v="5633" actId="1076"/>
          <ac:spMkLst>
            <pc:docMk/>
            <pc:sldMk cId="115035604" sldId="392"/>
            <ac:spMk id="67" creationId="{FA07B870-6C6C-44F6-8685-A826E7D71EAA}"/>
          </ac:spMkLst>
        </pc:spChg>
        <pc:spChg chg="add mod">
          <ac:chgData name="Rohit J Kate" userId="6acfeb0a-1742-4fee-9ad0-3462b52b7fdf" providerId="ADAL" clId="{A962BAEA-86D3-45A1-9EEA-7849D695E784}" dt="2021-11-11T04:56:21.783" v="5267"/>
          <ac:spMkLst>
            <pc:docMk/>
            <pc:sldMk cId="115035604" sldId="392"/>
            <ac:spMk id="68" creationId="{468B70B1-089B-4AEC-98CD-E80648DFE42C}"/>
          </ac:spMkLst>
        </pc:spChg>
        <pc:cxnChg chg="del">
          <ac:chgData name="Rohit J Kate" userId="6acfeb0a-1742-4fee-9ad0-3462b52b7fdf" providerId="ADAL" clId="{A962BAEA-86D3-45A1-9EEA-7849D695E784}" dt="2021-11-11T04:54:45.086" v="5240" actId="478"/>
          <ac:cxnSpMkLst>
            <pc:docMk/>
            <pc:sldMk cId="115035604" sldId="392"/>
            <ac:cxnSpMk id="5" creationId="{2A0DD6EE-EDEB-4E01-B2F5-F8C7B7A23F19}"/>
          </ac:cxnSpMkLst>
        </pc:cxnChg>
        <pc:cxnChg chg="del mod">
          <ac:chgData name="Rohit J Kate" userId="6acfeb0a-1742-4fee-9ad0-3462b52b7fdf" providerId="ADAL" clId="{A962BAEA-86D3-45A1-9EEA-7849D695E784}" dt="2021-11-11T04:54:45.086" v="5240" actId="478"/>
          <ac:cxnSpMkLst>
            <pc:docMk/>
            <pc:sldMk cId="115035604" sldId="392"/>
            <ac:cxnSpMk id="7" creationId="{167580B5-9994-4E76-B954-0E2CC16E212E}"/>
          </ac:cxnSpMkLst>
        </pc:cxnChg>
        <pc:cxnChg chg="del">
          <ac:chgData name="Rohit J Kate" userId="6acfeb0a-1742-4fee-9ad0-3462b52b7fdf" providerId="ADAL" clId="{A962BAEA-86D3-45A1-9EEA-7849D695E784}" dt="2021-11-11T04:54:45.086" v="5240" actId="478"/>
          <ac:cxnSpMkLst>
            <pc:docMk/>
            <pc:sldMk cId="115035604" sldId="392"/>
            <ac:cxnSpMk id="9" creationId="{34B99A0E-FB07-4BE1-8EC9-46162F8082F6}"/>
          </ac:cxnSpMkLst>
        </pc:cxnChg>
        <pc:cxnChg chg="del mod">
          <ac:chgData name="Rohit J Kate" userId="6acfeb0a-1742-4fee-9ad0-3462b52b7fdf" providerId="ADAL" clId="{A962BAEA-86D3-45A1-9EEA-7849D695E784}" dt="2021-11-11T04:54:45.086" v="5240" actId="478"/>
          <ac:cxnSpMkLst>
            <pc:docMk/>
            <pc:sldMk cId="115035604" sldId="392"/>
            <ac:cxnSpMk id="11" creationId="{C632B567-F769-432A-9464-B1B7BEB3CBD3}"/>
          </ac:cxnSpMkLst>
        </pc:cxnChg>
        <pc:cxnChg chg="del">
          <ac:chgData name="Rohit J Kate" userId="6acfeb0a-1742-4fee-9ad0-3462b52b7fdf" providerId="ADAL" clId="{A962BAEA-86D3-45A1-9EEA-7849D695E784}" dt="2021-11-11T04:54:45.086" v="5240" actId="478"/>
          <ac:cxnSpMkLst>
            <pc:docMk/>
            <pc:sldMk cId="115035604" sldId="392"/>
            <ac:cxnSpMk id="13" creationId="{34989A55-84F3-4B6A-9BD9-0F9E1A7B5221}"/>
          </ac:cxnSpMkLst>
        </pc:cxnChg>
        <pc:cxnChg chg="del mod">
          <ac:chgData name="Rohit J Kate" userId="6acfeb0a-1742-4fee-9ad0-3462b52b7fdf" providerId="ADAL" clId="{A962BAEA-86D3-45A1-9EEA-7849D695E784}" dt="2021-11-11T04:54:45.086" v="5240" actId="478"/>
          <ac:cxnSpMkLst>
            <pc:docMk/>
            <pc:sldMk cId="115035604" sldId="392"/>
            <ac:cxnSpMk id="15" creationId="{0FEDD31B-59CB-4E9F-BF33-DDD1EE69AD29}"/>
          </ac:cxnSpMkLst>
        </pc:cxnChg>
        <pc:cxnChg chg="del">
          <ac:chgData name="Rohit J Kate" userId="6acfeb0a-1742-4fee-9ad0-3462b52b7fdf" providerId="ADAL" clId="{A962BAEA-86D3-45A1-9EEA-7849D695E784}" dt="2021-11-11T04:54:45.086" v="5240" actId="478"/>
          <ac:cxnSpMkLst>
            <pc:docMk/>
            <pc:sldMk cId="115035604" sldId="392"/>
            <ac:cxnSpMk id="18" creationId="{2601EE0C-B816-4FA2-B262-56F70169D016}"/>
          </ac:cxnSpMkLst>
        </pc:cxnChg>
        <pc:cxnChg chg="del mod">
          <ac:chgData name="Rohit J Kate" userId="6acfeb0a-1742-4fee-9ad0-3462b52b7fdf" providerId="ADAL" clId="{A962BAEA-86D3-45A1-9EEA-7849D695E784}" dt="2021-11-11T04:54:45.086" v="5240" actId="478"/>
          <ac:cxnSpMkLst>
            <pc:docMk/>
            <pc:sldMk cId="115035604" sldId="392"/>
            <ac:cxnSpMk id="22" creationId="{F77E8BE9-01D2-455E-9807-ECE97CD67A2E}"/>
          </ac:cxnSpMkLst>
        </pc:cxnChg>
        <pc:cxnChg chg="del">
          <ac:chgData name="Rohit J Kate" userId="6acfeb0a-1742-4fee-9ad0-3462b52b7fdf" providerId="ADAL" clId="{A962BAEA-86D3-45A1-9EEA-7849D695E784}" dt="2021-11-11T04:54:45.086" v="5240" actId="478"/>
          <ac:cxnSpMkLst>
            <pc:docMk/>
            <pc:sldMk cId="115035604" sldId="392"/>
            <ac:cxnSpMk id="25" creationId="{0A9C5710-2344-401C-8C17-83056E80C943}"/>
          </ac:cxnSpMkLst>
        </pc:cxnChg>
        <pc:cxnChg chg="del mod">
          <ac:chgData name="Rohit J Kate" userId="6acfeb0a-1742-4fee-9ad0-3462b52b7fdf" providerId="ADAL" clId="{A962BAEA-86D3-45A1-9EEA-7849D695E784}" dt="2021-11-11T04:54:45.086" v="5240" actId="478"/>
          <ac:cxnSpMkLst>
            <pc:docMk/>
            <pc:sldMk cId="115035604" sldId="392"/>
            <ac:cxnSpMk id="27" creationId="{E4F1C8ED-FFBE-4C43-BA5C-E56F406C0144}"/>
          </ac:cxnSpMkLst>
        </pc:cxnChg>
        <pc:cxnChg chg="del mod">
          <ac:chgData name="Rohit J Kate" userId="6acfeb0a-1742-4fee-9ad0-3462b52b7fdf" providerId="ADAL" clId="{A962BAEA-86D3-45A1-9EEA-7849D695E784}" dt="2021-11-11T04:54:45.086" v="5240" actId="478"/>
          <ac:cxnSpMkLst>
            <pc:docMk/>
            <pc:sldMk cId="115035604" sldId="392"/>
            <ac:cxnSpMk id="28" creationId="{F68B1B4D-8188-48C5-B025-3F45C2FFBC61}"/>
          </ac:cxnSpMkLst>
        </pc:cxnChg>
        <pc:cxnChg chg="del mod">
          <ac:chgData name="Rohit J Kate" userId="6acfeb0a-1742-4fee-9ad0-3462b52b7fdf" providerId="ADAL" clId="{A962BAEA-86D3-45A1-9EEA-7849D695E784}" dt="2021-11-11T04:54:45.086" v="5240" actId="478"/>
          <ac:cxnSpMkLst>
            <pc:docMk/>
            <pc:sldMk cId="115035604" sldId="392"/>
            <ac:cxnSpMk id="29" creationId="{314B42BE-DD6E-4F06-838D-CD1BB81D4CC0}"/>
          </ac:cxnSpMkLst>
        </pc:cxnChg>
        <pc:cxnChg chg="del">
          <ac:chgData name="Rohit J Kate" userId="6acfeb0a-1742-4fee-9ad0-3462b52b7fdf" providerId="ADAL" clId="{A962BAEA-86D3-45A1-9EEA-7849D695E784}" dt="2021-11-11T04:54:45.086" v="5240" actId="478"/>
          <ac:cxnSpMkLst>
            <pc:docMk/>
            <pc:sldMk cId="115035604" sldId="392"/>
            <ac:cxnSpMk id="30" creationId="{E4BB247C-3997-447E-B992-74B626396E41}"/>
          </ac:cxnSpMkLst>
        </pc:cxnChg>
        <pc:cxnChg chg="add mod">
          <ac:chgData name="Rohit J Kate" userId="6acfeb0a-1742-4fee-9ad0-3462b52b7fdf" providerId="ADAL" clId="{A962BAEA-86D3-45A1-9EEA-7849D695E784}" dt="2021-11-11T04:56:07.555" v="5264" actId="1036"/>
          <ac:cxnSpMkLst>
            <pc:docMk/>
            <pc:sldMk cId="115035604" sldId="392"/>
            <ac:cxnSpMk id="33" creationId="{82108F3C-62B0-44AA-9566-D7FFBD758B2D}"/>
          </ac:cxnSpMkLst>
        </pc:cxnChg>
        <pc:cxnChg chg="add mod">
          <ac:chgData name="Rohit J Kate" userId="6acfeb0a-1742-4fee-9ad0-3462b52b7fdf" providerId="ADAL" clId="{A962BAEA-86D3-45A1-9EEA-7849D695E784}" dt="2021-11-11T04:56:07.555" v="5264" actId="1036"/>
          <ac:cxnSpMkLst>
            <pc:docMk/>
            <pc:sldMk cId="115035604" sldId="392"/>
            <ac:cxnSpMk id="35" creationId="{9AF940C8-B022-434E-A919-481BD3BB1224}"/>
          </ac:cxnSpMkLst>
        </pc:cxnChg>
        <pc:cxnChg chg="add mod">
          <ac:chgData name="Rohit J Kate" userId="6acfeb0a-1742-4fee-9ad0-3462b52b7fdf" providerId="ADAL" clId="{A962BAEA-86D3-45A1-9EEA-7849D695E784}" dt="2021-11-11T04:56:07.555" v="5264" actId="1036"/>
          <ac:cxnSpMkLst>
            <pc:docMk/>
            <pc:sldMk cId="115035604" sldId="392"/>
            <ac:cxnSpMk id="37" creationId="{9C530CE1-9DD8-4796-9640-2CA0FF80AD72}"/>
          </ac:cxnSpMkLst>
        </pc:cxnChg>
        <pc:cxnChg chg="add mod">
          <ac:chgData name="Rohit J Kate" userId="6acfeb0a-1742-4fee-9ad0-3462b52b7fdf" providerId="ADAL" clId="{A962BAEA-86D3-45A1-9EEA-7849D695E784}" dt="2021-11-11T04:56:07.555" v="5264" actId="1036"/>
          <ac:cxnSpMkLst>
            <pc:docMk/>
            <pc:sldMk cId="115035604" sldId="392"/>
            <ac:cxnSpMk id="39" creationId="{0CF39FB6-F95D-44F8-A7A7-9011047A90F7}"/>
          </ac:cxnSpMkLst>
        </pc:cxnChg>
        <pc:cxnChg chg="add mod">
          <ac:chgData name="Rohit J Kate" userId="6acfeb0a-1742-4fee-9ad0-3462b52b7fdf" providerId="ADAL" clId="{A962BAEA-86D3-45A1-9EEA-7849D695E784}" dt="2021-11-11T04:56:07.555" v="5264" actId="1036"/>
          <ac:cxnSpMkLst>
            <pc:docMk/>
            <pc:sldMk cId="115035604" sldId="392"/>
            <ac:cxnSpMk id="41" creationId="{C22F62EC-DC51-4149-B3D3-4BBB660D90AF}"/>
          </ac:cxnSpMkLst>
        </pc:cxnChg>
        <pc:cxnChg chg="add mod">
          <ac:chgData name="Rohit J Kate" userId="6acfeb0a-1742-4fee-9ad0-3462b52b7fdf" providerId="ADAL" clId="{A962BAEA-86D3-45A1-9EEA-7849D695E784}" dt="2021-11-11T04:56:07.555" v="5264" actId="1036"/>
          <ac:cxnSpMkLst>
            <pc:docMk/>
            <pc:sldMk cId="115035604" sldId="392"/>
            <ac:cxnSpMk id="43" creationId="{C4619F81-CDE2-4A4C-AF20-A1CF230609BC}"/>
          </ac:cxnSpMkLst>
        </pc:cxnChg>
        <pc:cxnChg chg="add mod">
          <ac:chgData name="Rohit J Kate" userId="6acfeb0a-1742-4fee-9ad0-3462b52b7fdf" providerId="ADAL" clId="{A962BAEA-86D3-45A1-9EEA-7849D695E784}" dt="2021-11-11T04:56:07.555" v="5264" actId="1036"/>
          <ac:cxnSpMkLst>
            <pc:docMk/>
            <pc:sldMk cId="115035604" sldId="392"/>
            <ac:cxnSpMk id="46" creationId="{ED75AAC2-83F2-4487-A846-EAC7260004A8}"/>
          </ac:cxnSpMkLst>
        </pc:cxnChg>
        <pc:cxnChg chg="add mod">
          <ac:chgData name="Rohit J Kate" userId="6acfeb0a-1742-4fee-9ad0-3462b52b7fdf" providerId="ADAL" clId="{A962BAEA-86D3-45A1-9EEA-7849D695E784}" dt="2021-11-11T04:56:07.555" v="5264" actId="1036"/>
          <ac:cxnSpMkLst>
            <pc:docMk/>
            <pc:sldMk cId="115035604" sldId="392"/>
            <ac:cxnSpMk id="51" creationId="{ABF955FC-1268-48F0-954A-36DA9DE6CA0E}"/>
          </ac:cxnSpMkLst>
        </pc:cxnChg>
        <pc:cxnChg chg="add mod">
          <ac:chgData name="Rohit J Kate" userId="6acfeb0a-1742-4fee-9ad0-3462b52b7fdf" providerId="ADAL" clId="{A962BAEA-86D3-45A1-9EEA-7849D695E784}" dt="2021-11-11T04:56:07.555" v="5264" actId="1036"/>
          <ac:cxnSpMkLst>
            <pc:docMk/>
            <pc:sldMk cId="115035604" sldId="392"/>
            <ac:cxnSpMk id="52" creationId="{28816230-DBAF-4BC6-9E05-46A1EFEB0BC8}"/>
          </ac:cxnSpMkLst>
        </pc:cxnChg>
        <pc:cxnChg chg="add mod">
          <ac:chgData name="Rohit J Kate" userId="6acfeb0a-1742-4fee-9ad0-3462b52b7fdf" providerId="ADAL" clId="{A962BAEA-86D3-45A1-9EEA-7849D695E784}" dt="2021-11-11T04:56:07.555" v="5264" actId="1036"/>
          <ac:cxnSpMkLst>
            <pc:docMk/>
            <pc:sldMk cId="115035604" sldId="392"/>
            <ac:cxnSpMk id="56" creationId="{0C11A695-1592-44F0-86D5-138D47E8800D}"/>
          </ac:cxnSpMkLst>
        </pc:cxnChg>
        <pc:cxnChg chg="add mod">
          <ac:chgData name="Rohit J Kate" userId="6acfeb0a-1742-4fee-9ad0-3462b52b7fdf" providerId="ADAL" clId="{A962BAEA-86D3-45A1-9EEA-7849D695E784}" dt="2021-11-11T04:56:07.555" v="5264" actId="1036"/>
          <ac:cxnSpMkLst>
            <pc:docMk/>
            <pc:sldMk cId="115035604" sldId="392"/>
            <ac:cxnSpMk id="57" creationId="{808FF9E2-23F3-4BCB-B163-86B2949699FB}"/>
          </ac:cxnSpMkLst>
        </pc:cxnChg>
        <pc:cxnChg chg="add mod">
          <ac:chgData name="Rohit J Kate" userId="6acfeb0a-1742-4fee-9ad0-3462b52b7fdf" providerId="ADAL" clId="{A962BAEA-86D3-45A1-9EEA-7849D695E784}" dt="2021-11-11T04:56:07.555" v="5264" actId="1036"/>
          <ac:cxnSpMkLst>
            <pc:docMk/>
            <pc:sldMk cId="115035604" sldId="392"/>
            <ac:cxnSpMk id="58" creationId="{6354522E-5ABC-4E87-AF1A-8946DA46E0D5}"/>
          </ac:cxnSpMkLst>
        </pc:cxnChg>
        <pc:cxnChg chg="add mod">
          <ac:chgData name="Rohit J Kate" userId="6acfeb0a-1742-4fee-9ad0-3462b52b7fdf" providerId="ADAL" clId="{A962BAEA-86D3-45A1-9EEA-7849D695E784}" dt="2021-11-11T04:56:07.555" v="5264" actId="1036"/>
          <ac:cxnSpMkLst>
            <pc:docMk/>
            <pc:sldMk cId="115035604" sldId="392"/>
            <ac:cxnSpMk id="59" creationId="{FDDE0224-22DB-4188-A53C-69F47C8F1600}"/>
          </ac:cxnSpMkLst>
        </pc:cxnChg>
        <pc:cxnChg chg="add mod">
          <ac:chgData name="Rohit J Kate" userId="6acfeb0a-1742-4fee-9ad0-3462b52b7fdf" providerId="ADAL" clId="{A962BAEA-86D3-45A1-9EEA-7849D695E784}" dt="2021-11-11T04:56:07.555" v="5264" actId="1036"/>
          <ac:cxnSpMkLst>
            <pc:docMk/>
            <pc:sldMk cId="115035604" sldId="392"/>
            <ac:cxnSpMk id="60" creationId="{A756E8E2-74CB-4B35-83CF-0CC56AFE1D03}"/>
          </ac:cxnSpMkLst>
        </pc:cxnChg>
        <pc:cxnChg chg="add mod">
          <ac:chgData name="Rohit J Kate" userId="6acfeb0a-1742-4fee-9ad0-3462b52b7fdf" providerId="ADAL" clId="{A962BAEA-86D3-45A1-9EEA-7849D695E784}" dt="2021-11-11T04:56:07.555" v="5264" actId="1036"/>
          <ac:cxnSpMkLst>
            <pc:docMk/>
            <pc:sldMk cId="115035604" sldId="392"/>
            <ac:cxnSpMk id="62" creationId="{93BDE594-662D-47C8-BB9F-F9F9DED85FA9}"/>
          </ac:cxnSpMkLst>
        </pc:cxnChg>
        <pc:cxnChg chg="add mod">
          <ac:chgData name="Rohit J Kate" userId="6acfeb0a-1742-4fee-9ad0-3462b52b7fdf" providerId="ADAL" clId="{A962BAEA-86D3-45A1-9EEA-7849D695E784}" dt="2021-11-11T04:56:07.555" v="5264" actId="1036"/>
          <ac:cxnSpMkLst>
            <pc:docMk/>
            <pc:sldMk cId="115035604" sldId="392"/>
            <ac:cxnSpMk id="63" creationId="{38E9AAC6-7974-4D3E-AF6B-42750DD190C9}"/>
          </ac:cxnSpMkLst>
        </pc:cxnChg>
        <pc:cxnChg chg="add mod">
          <ac:chgData name="Rohit J Kate" userId="6acfeb0a-1742-4fee-9ad0-3462b52b7fdf" providerId="ADAL" clId="{A962BAEA-86D3-45A1-9EEA-7849D695E784}" dt="2021-11-11T04:56:07.555" v="5264" actId="1036"/>
          <ac:cxnSpMkLst>
            <pc:docMk/>
            <pc:sldMk cId="115035604" sldId="392"/>
            <ac:cxnSpMk id="64" creationId="{68677360-A105-4F99-B81E-B78B2525001C}"/>
          </ac:cxnSpMkLst>
        </pc:cxnChg>
        <pc:cxnChg chg="add mod">
          <ac:chgData name="Rohit J Kate" userId="6acfeb0a-1742-4fee-9ad0-3462b52b7fdf" providerId="ADAL" clId="{A962BAEA-86D3-45A1-9EEA-7849D695E784}" dt="2021-11-11T04:56:07.555" v="5264" actId="1036"/>
          <ac:cxnSpMkLst>
            <pc:docMk/>
            <pc:sldMk cId="115035604" sldId="392"/>
            <ac:cxnSpMk id="65" creationId="{FCE3A91B-3270-4E05-B75A-A29B71ED1B93}"/>
          </ac:cxnSpMkLst>
        </pc:cxnChg>
      </pc:sldChg>
      <pc:sldChg chg="add del">
        <pc:chgData name="Rohit J Kate" userId="6acfeb0a-1742-4fee-9ad0-3462b52b7fdf" providerId="ADAL" clId="{A962BAEA-86D3-45A1-9EEA-7849D695E784}" dt="2021-11-11T04:52:32.261" v="5172"/>
        <pc:sldMkLst>
          <pc:docMk/>
          <pc:sldMk cId="1544343915" sldId="392"/>
        </pc:sldMkLst>
      </pc:sldChg>
      <pc:sldChg chg="addSp modSp new mod">
        <pc:chgData name="Rohit J Kate" userId="6acfeb0a-1742-4fee-9ad0-3462b52b7fdf" providerId="ADAL" clId="{A962BAEA-86D3-45A1-9EEA-7849D695E784}" dt="2021-11-11T05:03:41.531" v="5639" actId="20577"/>
        <pc:sldMkLst>
          <pc:docMk/>
          <pc:sldMk cId="193923577" sldId="393"/>
        </pc:sldMkLst>
        <pc:spChg chg="mod">
          <ac:chgData name="Rohit J Kate" userId="6acfeb0a-1742-4fee-9ad0-3462b52b7fdf" providerId="ADAL" clId="{A962BAEA-86D3-45A1-9EEA-7849D695E784}" dt="2021-11-11T04:57:08.103" v="5311" actId="20577"/>
          <ac:spMkLst>
            <pc:docMk/>
            <pc:sldMk cId="193923577" sldId="393"/>
            <ac:spMk id="2" creationId="{FF5C4335-010B-4BFB-9663-D686F96D1C42}"/>
          </ac:spMkLst>
        </pc:spChg>
        <pc:spChg chg="mod">
          <ac:chgData name="Rohit J Kate" userId="6acfeb0a-1742-4fee-9ad0-3462b52b7fdf" providerId="ADAL" clId="{A962BAEA-86D3-45A1-9EEA-7849D695E784}" dt="2021-11-11T05:03:41.531" v="5639" actId="20577"/>
          <ac:spMkLst>
            <pc:docMk/>
            <pc:sldMk cId="193923577" sldId="393"/>
            <ac:spMk id="3" creationId="{750B9A54-A894-4357-B370-A58BF9A1E9FE}"/>
          </ac:spMkLst>
        </pc:spChg>
        <pc:spChg chg="add mod">
          <ac:chgData name="Rohit J Kate" userId="6acfeb0a-1742-4fee-9ad0-3462b52b7fdf" providerId="ADAL" clId="{A962BAEA-86D3-45A1-9EEA-7849D695E784}" dt="2021-11-11T05:00:10.056" v="5596" actId="1035"/>
          <ac:spMkLst>
            <pc:docMk/>
            <pc:sldMk cId="193923577" sldId="393"/>
            <ac:spMk id="5" creationId="{3827D168-9758-4415-B933-9757EA09A725}"/>
          </ac:spMkLst>
        </pc:spChg>
        <pc:spChg chg="add mod">
          <ac:chgData name="Rohit J Kate" userId="6acfeb0a-1742-4fee-9ad0-3462b52b7fdf" providerId="ADAL" clId="{A962BAEA-86D3-45A1-9EEA-7849D695E784}" dt="2021-11-11T05:00:10.056" v="5596" actId="1035"/>
          <ac:spMkLst>
            <pc:docMk/>
            <pc:sldMk cId="193923577" sldId="393"/>
            <ac:spMk id="6" creationId="{D7DCE099-059F-4D23-86C5-3CFF50EE67C3}"/>
          </ac:spMkLst>
        </pc:spChg>
        <pc:spChg chg="add mod">
          <ac:chgData name="Rohit J Kate" userId="6acfeb0a-1742-4fee-9ad0-3462b52b7fdf" providerId="ADAL" clId="{A962BAEA-86D3-45A1-9EEA-7849D695E784}" dt="2021-11-11T05:00:10.056" v="5596" actId="1035"/>
          <ac:spMkLst>
            <pc:docMk/>
            <pc:sldMk cId="193923577" sldId="393"/>
            <ac:spMk id="7" creationId="{1ADAB0A0-4CD0-494D-9FD7-DD32ECE1D24A}"/>
          </ac:spMkLst>
        </pc:spChg>
        <pc:spChg chg="add mod">
          <ac:chgData name="Rohit J Kate" userId="6acfeb0a-1742-4fee-9ad0-3462b52b7fdf" providerId="ADAL" clId="{A962BAEA-86D3-45A1-9EEA-7849D695E784}" dt="2021-11-11T05:00:10.056" v="5596" actId="1035"/>
          <ac:spMkLst>
            <pc:docMk/>
            <pc:sldMk cId="193923577" sldId="393"/>
            <ac:spMk id="8" creationId="{FE4A65B2-FBB5-4AE0-81AC-CB5E6EAC1469}"/>
          </ac:spMkLst>
        </pc:spChg>
        <pc:spChg chg="add mod">
          <ac:chgData name="Rohit J Kate" userId="6acfeb0a-1742-4fee-9ad0-3462b52b7fdf" providerId="ADAL" clId="{A962BAEA-86D3-45A1-9EEA-7849D695E784}" dt="2021-11-11T05:00:10.056" v="5596" actId="1035"/>
          <ac:spMkLst>
            <pc:docMk/>
            <pc:sldMk cId="193923577" sldId="393"/>
            <ac:spMk id="15" creationId="{04BA19BF-B560-49FF-A826-0CEBE094C384}"/>
          </ac:spMkLst>
        </pc:spChg>
        <pc:spChg chg="add mod">
          <ac:chgData name="Rohit J Kate" userId="6acfeb0a-1742-4fee-9ad0-3462b52b7fdf" providerId="ADAL" clId="{A962BAEA-86D3-45A1-9EEA-7849D695E784}" dt="2021-11-11T05:00:10.056" v="5596" actId="1035"/>
          <ac:spMkLst>
            <pc:docMk/>
            <pc:sldMk cId="193923577" sldId="393"/>
            <ac:spMk id="16" creationId="{04F7D343-5009-4B37-8C60-5916978C03CB}"/>
          </ac:spMkLst>
        </pc:spChg>
        <pc:spChg chg="add mod">
          <ac:chgData name="Rohit J Kate" userId="6acfeb0a-1742-4fee-9ad0-3462b52b7fdf" providerId="ADAL" clId="{A962BAEA-86D3-45A1-9EEA-7849D695E784}" dt="2021-11-11T05:00:10.056" v="5596" actId="1035"/>
          <ac:spMkLst>
            <pc:docMk/>
            <pc:sldMk cId="193923577" sldId="393"/>
            <ac:spMk id="17" creationId="{4CDEFDF2-653F-4988-988F-1C8CC9216103}"/>
          </ac:spMkLst>
        </pc:spChg>
        <pc:spChg chg="add mod">
          <ac:chgData name="Rohit J Kate" userId="6acfeb0a-1742-4fee-9ad0-3462b52b7fdf" providerId="ADAL" clId="{A962BAEA-86D3-45A1-9EEA-7849D695E784}" dt="2021-11-11T05:00:10.056" v="5596" actId="1035"/>
          <ac:spMkLst>
            <pc:docMk/>
            <pc:sldMk cId="193923577" sldId="393"/>
            <ac:spMk id="18" creationId="{0C0F2847-6E43-4C68-BE80-2A4BF2128D9C}"/>
          </ac:spMkLst>
        </pc:spChg>
        <pc:cxnChg chg="add mod">
          <ac:chgData name="Rohit J Kate" userId="6acfeb0a-1742-4fee-9ad0-3462b52b7fdf" providerId="ADAL" clId="{A962BAEA-86D3-45A1-9EEA-7849D695E784}" dt="2021-11-11T05:00:10.056" v="5596" actId="1035"/>
          <ac:cxnSpMkLst>
            <pc:docMk/>
            <pc:sldMk cId="193923577" sldId="393"/>
            <ac:cxnSpMk id="10" creationId="{2C3A048E-5358-4E09-96ED-C28207C395F0}"/>
          </ac:cxnSpMkLst>
        </pc:cxnChg>
        <pc:cxnChg chg="add mod">
          <ac:chgData name="Rohit J Kate" userId="6acfeb0a-1742-4fee-9ad0-3462b52b7fdf" providerId="ADAL" clId="{A962BAEA-86D3-45A1-9EEA-7849D695E784}" dt="2021-11-11T05:00:10.056" v="5596" actId="1035"/>
          <ac:cxnSpMkLst>
            <pc:docMk/>
            <pc:sldMk cId="193923577" sldId="393"/>
            <ac:cxnSpMk id="12" creationId="{C60B9CAF-D317-4646-A891-C04A18FFAEFD}"/>
          </ac:cxnSpMkLst>
        </pc:cxnChg>
        <pc:cxnChg chg="add mod">
          <ac:chgData name="Rohit J Kate" userId="6acfeb0a-1742-4fee-9ad0-3462b52b7fdf" providerId="ADAL" clId="{A962BAEA-86D3-45A1-9EEA-7849D695E784}" dt="2021-11-11T05:00:10.056" v="5596" actId="1035"/>
          <ac:cxnSpMkLst>
            <pc:docMk/>
            <pc:sldMk cId="193923577" sldId="393"/>
            <ac:cxnSpMk id="14" creationId="{0D7D625D-51C3-4289-AA94-0771C71021C0}"/>
          </ac:cxnSpMkLst>
        </pc:cxnChg>
        <pc:cxnChg chg="add mod">
          <ac:chgData name="Rohit J Kate" userId="6acfeb0a-1742-4fee-9ad0-3462b52b7fdf" providerId="ADAL" clId="{A962BAEA-86D3-45A1-9EEA-7849D695E784}" dt="2021-11-11T05:00:10.056" v="5596" actId="1035"/>
          <ac:cxnSpMkLst>
            <pc:docMk/>
            <pc:sldMk cId="193923577" sldId="393"/>
            <ac:cxnSpMk id="19" creationId="{22D50F70-6256-4ECE-9352-B59EA4D576B5}"/>
          </ac:cxnSpMkLst>
        </pc:cxnChg>
        <pc:cxnChg chg="add mod">
          <ac:chgData name="Rohit J Kate" userId="6acfeb0a-1742-4fee-9ad0-3462b52b7fdf" providerId="ADAL" clId="{A962BAEA-86D3-45A1-9EEA-7849D695E784}" dt="2021-11-11T05:00:10.056" v="5596" actId="1035"/>
          <ac:cxnSpMkLst>
            <pc:docMk/>
            <pc:sldMk cId="193923577" sldId="393"/>
            <ac:cxnSpMk id="20" creationId="{79D02602-19EA-4FF6-B2AF-2CA5907443F6}"/>
          </ac:cxnSpMkLst>
        </pc:cxnChg>
        <pc:cxnChg chg="add mod">
          <ac:chgData name="Rohit J Kate" userId="6acfeb0a-1742-4fee-9ad0-3462b52b7fdf" providerId="ADAL" clId="{A962BAEA-86D3-45A1-9EEA-7849D695E784}" dt="2021-11-11T05:00:10.056" v="5596" actId="1035"/>
          <ac:cxnSpMkLst>
            <pc:docMk/>
            <pc:sldMk cId="193923577" sldId="393"/>
            <ac:cxnSpMk id="21" creationId="{5A024018-E287-4E1E-9FBE-3DB94EF7B304}"/>
          </ac:cxnSpMkLst>
        </pc:cxnChg>
      </pc:sldChg>
      <pc:sldChg chg="addSp delSp modSp new mod modAnim">
        <pc:chgData name="Rohit J Kate" userId="6acfeb0a-1742-4fee-9ad0-3462b52b7fdf" providerId="ADAL" clId="{A962BAEA-86D3-45A1-9EEA-7849D695E784}" dt="2021-11-11T05:54:20.855" v="6949" actId="20577"/>
        <pc:sldMkLst>
          <pc:docMk/>
          <pc:sldMk cId="1996619496" sldId="394"/>
        </pc:sldMkLst>
        <pc:spChg chg="mod">
          <ac:chgData name="Rohit J Kate" userId="6acfeb0a-1742-4fee-9ad0-3462b52b7fdf" providerId="ADAL" clId="{A962BAEA-86D3-45A1-9EEA-7849D695E784}" dt="2021-11-11T05:08:50.871" v="5692" actId="20577"/>
          <ac:spMkLst>
            <pc:docMk/>
            <pc:sldMk cId="1996619496" sldId="394"/>
            <ac:spMk id="2" creationId="{962C7C65-12A3-400D-BBE6-3CF74FF7EC65}"/>
          </ac:spMkLst>
        </pc:spChg>
        <pc:spChg chg="del">
          <ac:chgData name="Rohit J Kate" userId="6acfeb0a-1742-4fee-9ad0-3462b52b7fdf" providerId="ADAL" clId="{A962BAEA-86D3-45A1-9EEA-7849D695E784}" dt="2021-11-11T05:14:52.858" v="5693" actId="931"/>
          <ac:spMkLst>
            <pc:docMk/>
            <pc:sldMk cId="1996619496" sldId="394"/>
            <ac:spMk id="3" creationId="{A77EDE5E-F9CB-4CBD-9ED3-EDC56AF2B231}"/>
          </ac:spMkLst>
        </pc:spChg>
        <pc:spChg chg="add mod">
          <ac:chgData name="Rohit J Kate" userId="6acfeb0a-1742-4fee-9ad0-3462b52b7fdf" providerId="ADAL" clId="{A962BAEA-86D3-45A1-9EEA-7849D695E784}" dt="2021-11-11T05:28:13.298" v="6176" actId="1038"/>
          <ac:spMkLst>
            <pc:docMk/>
            <pc:sldMk cId="1996619496" sldId="394"/>
            <ac:spMk id="9" creationId="{AF0EBAF1-C8A9-435E-88A8-2477B26B3F2F}"/>
          </ac:spMkLst>
        </pc:spChg>
        <pc:spChg chg="add mod">
          <ac:chgData name="Rohit J Kate" userId="6acfeb0a-1742-4fee-9ad0-3462b52b7fdf" providerId="ADAL" clId="{A962BAEA-86D3-45A1-9EEA-7849D695E784}" dt="2021-11-11T05:28:13.298" v="6176" actId="1038"/>
          <ac:spMkLst>
            <pc:docMk/>
            <pc:sldMk cId="1996619496" sldId="394"/>
            <ac:spMk id="12" creationId="{1975AD71-C861-437C-9364-1B412D041FCE}"/>
          </ac:spMkLst>
        </pc:spChg>
        <pc:spChg chg="add mod">
          <ac:chgData name="Rohit J Kate" userId="6acfeb0a-1742-4fee-9ad0-3462b52b7fdf" providerId="ADAL" clId="{A962BAEA-86D3-45A1-9EEA-7849D695E784}" dt="2021-11-11T05:28:13.298" v="6176" actId="1038"/>
          <ac:spMkLst>
            <pc:docMk/>
            <pc:sldMk cId="1996619496" sldId="394"/>
            <ac:spMk id="17" creationId="{3E3FFF4D-70CE-456D-8F86-39292C21492A}"/>
          </ac:spMkLst>
        </pc:spChg>
        <pc:spChg chg="add mod">
          <ac:chgData name="Rohit J Kate" userId="6acfeb0a-1742-4fee-9ad0-3462b52b7fdf" providerId="ADAL" clId="{A962BAEA-86D3-45A1-9EEA-7849D695E784}" dt="2021-11-11T05:28:13.298" v="6176" actId="1038"/>
          <ac:spMkLst>
            <pc:docMk/>
            <pc:sldMk cId="1996619496" sldId="394"/>
            <ac:spMk id="18" creationId="{FBEAE169-FD35-4CD3-8F92-FE7D31B1B653}"/>
          </ac:spMkLst>
        </pc:spChg>
        <pc:spChg chg="add mod">
          <ac:chgData name="Rohit J Kate" userId="6acfeb0a-1742-4fee-9ad0-3462b52b7fdf" providerId="ADAL" clId="{A962BAEA-86D3-45A1-9EEA-7849D695E784}" dt="2021-11-11T05:54:20.855" v="6949" actId="20577"/>
          <ac:spMkLst>
            <pc:docMk/>
            <pc:sldMk cId="1996619496" sldId="394"/>
            <ac:spMk id="19" creationId="{573759BC-6642-4D5D-A15C-80D5061539D4}"/>
          </ac:spMkLst>
        </pc:spChg>
        <pc:spChg chg="add mod">
          <ac:chgData name="Rohit J Kate" userId="6acfeb0a-1742-4fee-9ad0-3462b52b7fdf" providerId="ADAL" clId="{A962BAEA-86D3-45A1-9EEA-7849D695E784}" dt="2021-11-11T05:54:10.089" v="6947" actId="20577"/>
          <ac:spMkLst>
            <pc:docMk/>
            <pc:sldMk cId="1996619496" sldId="394"/>
            <ac:spMk id="21" creationId="{5CF1E926-72DD-40C3-BE91-0F8EBB1C01CF}"/>
          </ac:spMkLst>
        </pc:spChg>
        <pc:spChg chg="add mod">
          <ac:chgData name="Rohit J Kate" userId="6acfeb0a-1742-4fee-9ad0-3462b52b7fdf" providerId="ADAL" clId="{A962BAEA-86D3-45A1-9EEA-7849D695E784}" dt="2021-11-11T05:28:13.298" v="6176" actId="1038"/>
          <ac:spMkLst>
            <pc:docMk/>
            <pc:sldMk cId="1996619496" sldId="394"/>
            <ac:spMk id="24" creationId="{57E56555-5BE3-4983-B09C-A796A1F29B54}"/>
          </ac:spMkLst>
        </pc:spChg>
        <pc:spChg chg="add mod">
          <ac:chgData name="Rohit J Kate" userId="6acfeb0a-1742-4fee-9ad0-3462b52b7fdf" providerId="ADAL" clId="{A962BAEA-86D3-45A1-9EEA-7849D695E784}" dt="2021-11-11T05:31:28.729" v="6240" actId="20577"/>
          <ac:spMkLst>
            <pc:docMk/>
            <pc:sldMk cId="1996619496" sldId="394"/>
            <ac:spMk id="27" creationId="{11B628BD-8AAC-4872-9F3A-18D9EB94E880}"/>
          </ac:spMkLst>
        </pc:spChg>
        <pc:spChg chg="add mod">
          <ac:chgData name="Rohit J Kate" userId="6acfeb0a-1742-4fee-9ad0-3462b52b7fdf" providerId="ADAL" clId="{A962BAEA-86D3-45A1-9EEA-7849D695E784}" dt="2021-11-11T05:30:21.068" v="6236" actId="20577"/>
          <ac:spMkLst>
            <pc:docMk/>
            <pc:sldMk cId="1996619496" sldId="394"/>
            <ac:spMk id="29" creationId="{6B96DAE6-23FB-45F2-B3B2-7697C9A6B704}"/>
          </ac:spMkLst>
        </pc:spChg>
        <pc:picChg chg="add mod">
          <ac:chgData name="Rohit J Kate" userId="6acfeb0a-1742-4fee-9ad0-3462b52b7fdf" providerId="ADAL" clId="{A962BAEA-86D3-45A1-9EEA-7849D695E784}" dt="2021-11-11T05:28:13.298" v="6176" actId="1038"/>
          <ac:picMkLst>
            <pc:docMk/>
            <pc:sldMk cId="1996619496" sldId="394"/>
            <ac:picMk id="6" creationId="{DABC49B4-6421-44D8-B93A-2515D7969512}"/>
          </ac:picMkLst>
        </pc:picChg>
        <pc:cxnChg chg="add mod">
          <ac:chgData name="Rohit J Kate" userId="6acfeb0a-1742-4fee-9ad0-3462b52b7fdf" providerId="ADAL" clId="{A962BAEA-86D3-45A1-9EEA-7849D695E784}" dt="2021-11-11T05:28:13.298" v="6176" actId="1038"/>
          <ac:cxnSpMkLst>
            <pc:docMk/>
            <pc:sldMk cId="1996619496" sldId="394"/>
            <ac:cxnSpMk id="8" creationId="{A79E0A1B-DEBA-4C69-B791-D8C749689336}"/>
          </ac:cxnSpMkLst>
        </pc:cxnChg>
        <pc:cxnChg chg="add mod">
          <ac:chgData name="Rohit J Kate" userId="6acfeb0a-1742-4fee-9ad0-3462b52b7fdf" providerId="ADAL" clId="{A962BAEA-86D3-45A1-9EEA-7849D695E784}" dt="2021-11-11T05:28:13.298" v="6176" actId="1038"/>
          <ac:cxnSpMkLst>
            <pc:docMk/>
            <pc:sldMk cId="1996619496" sldId="394"/>
            <ac:cxnSpMk id="11" creationId="{91E07222-493D-4B8A-AF3C-9487CF68B80B}"/>
          </ac:cxnSpMkLst>
        </pc:cxnChg>
        <pc:cxnChg chg="add del mod">
          <ac:chgData name="Rohit J Kate" userId="6acfeb0a-1742-4fee-9ad0-3462b52b7fdf" providerId="ADAL" clId="{A962BAEA-86D3-45A1-9EEA-7849D695E784}" dt="2021-11-11T05:18:36.227" v="5759"/>
          <ac:cxnSpMkLst>
            <pc:docMk/>
            <pc:sldMk cId="1996619496" sldId="394"/>
            <ac:cxnSpMk id="14" creationId="{E6AD54BF-E89A-45BF-B14A-2FFF131FC9CF}"/>
          </ac:cxnSpMkLst>
        </pc:cxnChg>
        <pc:cxnChg chg="add mod">
          <ac:chgData name="Rohit J Kate" userId="6acfeb0a-1742-4fee-9ad0-3462b52b7fdf" providerId="ADAL" clId="{A962BAEA-86D3-45A1-9EEA-7849D695E784}" dt="2021-11-11T05:28:13.298" v="6176" actId="1038"/>
          <ac:cxnSpMkLst>
            <pc:docMk/>
            <pc:sldMk cId="1996619496" sldId="394"/>
            <ac:cxnSpMk id="16" creationId="{7D2BFA16-303C-407F-9AEF-BE1DC43E7C26}"/>
          </ac:cxnSpMkLst>
        </pc:cxnChg>
        <pc:cxnChg chg="add mod">
          <ac:chgData name="Rohit J Kate" userId="6acfeb0a-1742-4fee-9ad0-3462b52b7fdf" providerId="ADAL" clId="{A962BAEA-86D3-45A1-9EEA-7849D695E784}" dt="2021-11-11T05:28:13.298" v="6176" actId="1038"/>
          <ac:cxnSpMkLst>
            <pc:docMk/>
            <pc:sldMk cId="1996619496" sldId="394"/>
            <ac:cxnSpMk id="20" creationId="{F293ED92-BDD9-41D9-A59C-88F0B3F907B6}"/>
          </ac:cxnSpMkLst>
        </pc:cxnChg>
        <pc:cxnChg chg="add mod">
          <ac:chgData name="Rohit J Kate" userId="6acfeb0a-1742-4fee-9ad0-3462b52b7fdf" providerId="ADAL" clId="{A962BAEA-86D3-45A1-9EEA-7849D695E784}" dt="2021-11-11T05:28:13.298" v="6176" actId="1038"/>
          <ac:cxnSpMkLst>
            <pc:docMk/>
            <pc:sldMk cId="1996619496" sldId="394"/>
            <ac:cxnSpMk id="23" creationId="{4EE8DD89-AE2D-4AE9-BD7E-42C4302E6F90}"/>
          </ac:cxnSpMkLst>
        </pc:cxnChg>
        <pc:cxnChg chg="add mod">
          <ac:chgData name="Rohit J Kate" userId="6acfeb0a-1742-4fee-9ad0-3462b52b7fdf" providerId="ADAL" clId="{A962BAEA-86D3-45A1-9EEA-7849D695E784}" dt="2021-11-11T05:28:13.298" v="6176" actId="1038"/>
          <ac:cxnSpMkLst>
            <pc:docMk/>
            <pc:sldMk cId="1996619496" sldId="394"/>
            <ac:cxnSpMk id="26" creationId="{5BEE38C9-84AB-4900-8844-FC2014299072}"/>
          </ac:cxnSpMkLst>
        </pc:cxnChg>
        <pc:cxnChg chg="add mod">
          <ac:chgData name="Rohit J Kate" userId="6acfeb0a-1742-4fee-9ad0-3462b52b7fdf" providerId="ADAL" clId="{A962BAEA-86D3-45A1-9EEA-7849D695E784}" dt="2021-11-11T05:30:27.734" v="6237" actId="14100"/>
          <ac:cxnSpMkLst>
            <pc:docMk/>
            <pc:sldMk cId="1996619496" sldId="394"/>
            <ac:cxnSpMk id="28" creationId="{7ACD3BCC-093F-4612-8D87-AFC17D68B6ED}"/>
          </ac:cxnSpMkLst>
        </pc:cxnChg>
      </pc:sldChg>
      <pc:sldChg chg="modSp new mod">
        <pc:chgData name="Rohit J Kate" userId="6acfeb0a-1742-4fee-9ad0-3462b52b7fdf" providerId="ADAL" clId="{A962BAEA-86D3-45A1-9EEA-7849D695E784}" dt="2021-11-11T06:16:25.734" v="7827" actId="20577"/>
        <pc:sldMkLst>
          <pc:docMk/>
          <pc:sldMk cId="3661984619" sldId="395"/>
        </pc:sldMkLst>
        <pc:spChg chg="mod">
          <ac:chgData name="Rohit J Kate" userId="6acfeb0a-1742-4fee-9ad0-3462b52b7fdf" providerId="ADAL" clId="{A962BAEA-86D3-45A1-9EEA-7849D695E784}" dt="2021-11-11T05:33:13.635" v="6289" actId="20577"/>
          <ac:spMkLst>
            <pc:docMk/>
            <pc:sldMk cId="3661984619" sldId="395"/>
            <ac:spMk id="2" creationId="{16E0B4C7-D83A-4188-8D45-DE309952F918}"/>
          </ac:spMkLst>
        </pc:spChg>
        <pc:spChg chg="mod">
          <ac:chgData name="Rohit J Kate" userId="6acfeb0a-1742-4fee-9ad0-3462b52b7fdf" providerId="ADAL" clId="{A962BAEA-86D3-45A1-9EEA-7849D695E784}" dt="2021-11-11T06:16:25.734" v="7827" actId="20577"/>
          <ac:spMkLst>
            <pc:docMk/>
            <pc:sldMk cId="3661984619" sldId="395"/>
            <ac:spMk id="3" creationId="{21078377-814C-4923-9625-7631C9CB08A6}"/>
          </ac:spMkLst>
        </pc:spChg>
      </pc:sldChg>
      <pc:sldChg chg="modSp new mod">
        <pc:chgData name="Rohit J Kate" userId="6acfeb0a-1742-4fee-9ad0-3462b52b7fdf" providerId="ADAL" clId="{A962BAEA-86D3-45A1-9EEA-7849D695E784}" dt="2021-11-11T06:07:56.693" v="7718" actId="27636"/>
        <pc:sldMkLst>
          <pc:docMk/>
          <pc:sldMk cId="856745306" sldId="396"/>
        </pc:sldMkLst>
        <pc:spChg chg="mod">
          <ac:chgData name="Rohit J Kate" userId="6acfeb0a-1742-4fee-9ad0-3462b52b7fdf" providerId="ADAL" clId="{A962BAEA-86D3-45A1-9EEA-7849D695E784}" dt="2021-11-11T05:55:25.558" v="6981" actId="20577"/>
          <ac:spMkLst>
            <pc:docMk/>
            <pc:sldMk cId="856745306" sldId="396"/>
            <ac:spMk id="2" creationId="{61BFCD49-3347-4B35-8679-CF7D1E1EA31C}"/>
          </ac:spMkLst>
        </pc:spChg>
        <pc:spChg chg="mod">
          <ac:chgData name="Rohit J Kate" userId="6acfeb0a-1742-4fee-9ad0-3462b52b7fdf" providerId="ADAL" clId="{A962BAEA-86D3-45A1-9EEA-7849D695E784}" dt="2021-11-11T06:07:56.693" v="7718" actId="27636"/>
          <ac:spMkLst>
            <pc:docMk/>
            <pc:sldMk cId="856745306" sldId="396"/>
            <ac:spMk id="3" creationId="{19B24340-575C-4018-B636-475B2DEB1902}"/>
          </ac:spMkLst>
        </pc:spChg>
      </pc:sldChg>
      <pc:sldChg chg="addSp delSp modSp new mod">
        <pc:chgData name="Rohit J Kate" userId="6acfeb0a-1742-4fee-9ad0-3462b52b7fdf" providerId="ADAL" clId="{A962BAEA-86D3-45A1-9EEA-7849D695E784}" dt="2021-11-11T06:10:10.294" v="7727" actId="1076"/>
        <pc:sldMkLst>
          <pc:docMk/>
          <pc:sldMk cId="2587316366" sldId="397"/>
        </pc:sldMkLst>
        <pc:spChg chg="mod">
          <ac:chgData name="Rohit J Kate" userId="6acfeb0a-1742-4fee-9ad0-3462b52b7fdf" providerId="ADAL" clId="{A962BAEA-86D3-45A1-9EEA-7849D695E784}" dt="2021-11-11T06:02:09.440" v="7621"/>
          <ac:spMkLst>
            <pc:docMk/>
            <pc:sldMk cId="2587316366" sldId="397"/>
            <ac:spMk id="2" creationId="{F166A179-770F-4D0F-BDB9-80BD14B1E2AD}"/>
          </ac:spMkLst>
        </pc:spChg>
        <pc:spChg chg="del">
          <ac:chgData name="Rohit J Kate" userId="6acfeb0a-1742-4fee-9ad0-3462b52b7fdf" providerId="ADAL" clId="{A962BAEA-86D3-45A1-9EEA-7849D695E784}" dt="2021-11-11T06:08:02.471" v="7719" actId="478"/>
          <ac:spMkLst>
            <pc:docMk/>
            <pc:sldMk cId="2587316366" sldId="397"/>
            <ac:spMk id="3" creationId="{F2EBB3B9-B209-4F4F-8FF5-BCF1DBF35D21}"/>
          </ac:spMkLst>
        </pc:spChg>
        <pc:spChg chg="add mod">
          <ac:chgData name="Rohit J Kate" userId="6acfeb0a-1742-4fee-9ad0-3462b52b7fdf" providerId="ADAL" clId="{A962BAEA-86D3-45A1-9EEA-7849D695E784}" dt="2021-11-11T06:10:10.294" v="7727" actId="1076"/>
          <ac:spMkLst>
            <pc:docMk/>
            <pc:sldMk cId="2587316366" sldId="397"/>
            <ac:spMk id="7" creationId="{60816FDC-EF31-46E2-92D3-5F6F173FED95}"/>
          </ac:spMkLst>
        </pc:spChg>
        <pc:picChg chg="add mod">
          <ac:chgData name="Rohit J Kate" userId="6acfeb0a-1742-4fee-9ad0-3462b52b7fdf" providerId="ADAL" clId="{A962BAEA-86D3-45A1-9EEA-7849D695E784}" dt="2021-11-11T06:09:19.017" v="7722" actId="962"/>
          <ac:picMkLst>
            <pc:docMk/>
            <pc:sldMk cId="2587316366" sldId="397"/>
            <ac:picMk id="6" creationId="{8BAFFF53-396F-4498-858B-B1AE8984257A}"/>
          </ac:picMkLst>
        </pc:picChg>
      </pc:sldChg>
      <pc:sldChg chg="modSp new mod">
        <pc:chgData name="Rohit J Kate" userId="6acfeb0a-1742-4fee-9ad0-3462b52b7fdf" providerId="ADAL" clId="{A962BAEA-86D3-45A1-9EEA-7849D695E784}" dt="2021-11-11T06:24:39.284" v="8261"/>
        <pc:sldMkLst>
          <pc:docMk/>
          <pc:sldMk cId="3270896062" sldId="398"/>
        </pc:sldMkLst>
        <pc:spChg chg="mod">
          <ac:chgData name="Rohit J Kate" userId="6acfeb0a-1742-4fee-9ad0-3462b52b7fdf" providerId="ADAL" clId="{A962BAEA-86D3-45A1-9EEA-7849D695E784}" dt="2021-11-11T06:16:37.063" v="7842" actId="20577"/>
          <ac:spMkLst>
            <pc:docMk/>
            <pc:sldMk cId="3270896062" sldId="398"/>
            <ac:spMk id="2" creationId="{81E83703-11E2-4189-80ED-6D264D991D1D}"/>
          </ac:spMkLst>
        </pc:spChg>
        <pc:spChg chg="mod">
          <ac:chgData name="Rohit J Kate" userId="6acfeb0a-1742-4fee-9ad0-3462b52b7fdf" providerId="ADAL" clId="{A962BAEA-86D3-45A1-9EEA-7849D695E784}" dt="2021-11-11T06:24:39.284" v="8261"/>
          <ac:spMkLst>
            <pc:docMk/>
            <pc:sldMk cId="3270896062" sldId="398"/>
            <ac:spMk id="3" creationId="{FE97B904-049F-418B-9AAC-6E2DC6AC157D}"/>
          </ac:spMkLst>
        </pc:spChg>
      </pc:sldChg>
      <pc:sldChg chg="addSp delSp modSp new mod">
        <pc:chgData name="Rohit J Kate" userId="6acfeb0a-1742-4fee-9ad0-3462b52b7fdf" providerId="ADAL" clId="{A962BAEA-86D3-45A1-9EEA-7849D695E784}" dt="2021-11-11T06:41:21.731" v="8444" actId="1076"/>
        <pc:sldMkLst>
          <pc:docMk/>
          <pc:sldMk cId="938513398" sldId="399"/>
        </pc:sldMkLst>
        <pc:spChg chg="mod">
          <ac:chgData name="Rohit J Kate" userId="6acfeb0a-1742-4fee-9ad0-3462b52b7fdf" providerId="ADAL" clId="{A962BAEA-86D3-45A1-9EEA-7849D695E784}" dt="2021-11-11T06:33:57.666" v="8308" actId="20577"/>
          <ac:spMkLst>
            <pc:docMk/>
            <pc:sldMk cId="938513398" sldId="399"/>
            <ac:spMk id="2" creationId="{989D1B44-87F8-4168-ADA8-0D13E97F98A8}"/>
          </ac:spMkLst>
        </pc:spChg>
        <pc:spChg chg="del">
          <ac:chgData name="Rohit J Kate" userId="6acfeb0a-1742-4fee-9ad0-3462b52b7fdf" providerId="ADAL" clId="{A962BAEA-86D3-45A1-9EEA-7849D695E784}" dt="2021-11-11T06:33:04.745" v="8277" actId="478"/>
          <ac:spMkLst>
            <pc:docMk/>
            <pc:sldMk cId="938513398" sldId="399"/>
            <ac:spMk id="3" creationId="{33F5A939-8CBC-4033-9B66-FBE1D41D6023}"/>
          </ac:spMkLst>
        </pc:spChg>
        <pc:spChg chg="add mod">
          <ac:chgData name="Rohit J Kate" userId="6acfeb0a-1742-4fee-9ad0-3462b52b7fdf" providerId="ADAL" clId="{A962BAEA-86D3-45A1-9EEA-7849D695E784}" dt="2021-11-11T06:35:08.941" v="8418" actId="114"/>
          <ac:spMkLst>
            <pc:docMk/>
            <pc:sldMk cId="938513398" sldId="399"/>
            <ac:spMk id="7" creationId="{A0019E36-7266-46DB-98CC-91673DFC58B5}"/>
          </ac:spMkLst>
        </pc:spChg>
        <pc:spChg chg="add del mod">
          <ac:chgData name="Rohit J Kate" userId="6acfeb0a-1742-4fee-9ad0-3462b52b7fdf" providerId="ADAL" clId="{A962BAEA-86D3-45A1-9EEA-7849D695E784}" dt="2021-11-11T06:35:09.210" v="8420"/>
          <ac:spMkLst>
            <pc:docMk/>
            <pc:sldMk cId="938513398" sldId="399"/>
            <ac:spMk id="8" creationId="{15E1E3ED-B4E3-48F7-B3CE-CEAA709E22A0}"/>
          </ac:spMkLst>
        </pc:spChg>
        <pc:spChg chg="add mod">
          <ac:chgData name="Rohit J Kate" userId="6acfeb0a-1742-4fee-9ad0-3462b52b7fdf" providerId="ADAL" clId="{A962BAEA-86D3-45A1-9EEA-7849D695E784}" dt="2021-11-11T06:41:21.731" v="8444" actId="1076"/>
          <ac:spMkLst>
            <pc:docMk/>
            <pc:sldMk cId="938513398" sldId="399"/>
            <ac:spMk id="9" creationId="{6FAB1466-D19D-4B72-90F7-9E840710501D}"/>
          </ac:spMkLst>
        </pc:spChg>
        <pc:picChg chg="add mod">
          <ac:chgData name="Rohit J Kate" userId="6acfeb0a-1742-4fee-9ad0-3462b52b7fdf" providerId="ADAL" clId="{A962BAEA-86D3-45A1-9EEA-7849D695E784}" dt="2021-11-11T06:41:17.182" v="8443" actId="1076"/>
          <ac:picMkLst>
            <pc:docMk/>
            <pc:sldMk cId="938513398" sldId="399"/>
            <ac:picMk id="6" creationId="{3EEC904C-B6E8-415E-BCE2-EA0917E698D9}"/>
          </ac:picMkLst>
        </pc:picChg>
      </pc:sldChg>
      <pc:sldChg chg="modSp new del mod">
        <pc:chgData name="Rohit J Kate" userId="6acfeb0a-1742-4fee-9ad0-3462b52b7fdf" providerId="ADAL" clId="{A962BAEA-86D3-45A1-9EEA-7849D695E784}" dt="2021-11-11T06:43:20.418" v="8607" actId="47"/>
        <pc:sldMkLst>
          <pc:docMk/>
          <pc:sldMk cId="625460846" sldId="400"/>
        </pc:sldMkLst>
        <pc:spChg chg="mod">
          <ac:chgData name="Rohit J Kate" userId="6acfeb0a-1742-4fee-9ad0-3462b52b7fdf" providerId="ADAL" clId="{A962BAEA-86D3-45A1-9EEA-7849D695E784}" dt="2021-11-11T06:36:25.943" v="8435" actId="20577"/>
          <ac:spMkLst>
            <pc:docMk/>
            <pc:sldMk cId="625460846" sldId="400"/>
            <ac:spMk id="2" creationId="{4168918B-0B96-4F4F-8DD7-962B5FF51493}"/>
          </ac:spMkLst>
        </pc:spChg>
        <pc:spChg chg="mod">
          <ac:chgData name="Rohit J Kate" userId="6acfeb0a-1742-4fee-9ad0-3462b52b7fdf" providerId="ADAL" clId="{A962BAEA-86D3-45A1-9EEA-7849D695E784}" dt="2021-11-11T06:43:15.607" v="8606" actId="20577"/>
          <ac:spMkLst>
            <pc:docMk/>
            <pc:sldMk cId="625460846" sldId="400"/>
            <ac:spMk id="3" creationId="{54F207CB-E6D5-483E-9F5F-F33C3D187067}"/>
          </ac:spMkLst>
        </pc:spChg>
      </pc:sldChg>
      <pc:sldChg chg="modSp new mod">
        <pc:chgData name="Rohit J Kate" userId="6acfeb0a-1742-4fee-9ad0-3462b52b7fdf" providerId="ADAL" clId="{A962BAEA-86D3-45A1-9EEA-7849D695E784}" dt="2021-11-11T06:55:28.770" v="9417" actId="20577"/>
        <pc:sldMkLst>
          <pc:docMk/>
          <pc:sldMk cId="2983782891" sldId="400"/>
        </pc:sldMkLst>
        <pc:spChg chg="mod">
          <ac:chgData name="Rohit J Kate" userId="6acfeb0a-1742-4fee-9ad0-3462b52b7fdf" providerId="ADAL" clId="{A962BAEA-86D3-45A1-9EEA-7849D695E784}" dt="2021-11-11T06:49:25.533" v="8658" actId="20577"/>
          <ac:spMkLst>
            <pc:docMk/>
            <pc:sldMk cId="2983782891" sldId="400"/>
            <ac:spMk id="2" creationId="{7D4798F4-1D06-4899-AD8E-6A6AB337F78A}"/>
          </ac:spMkLst>
        </pc:spChg>
        <pc:spChg chg="mod">
          <ac:chgData name="Rohit J Kate" userId="6acfeb0a-1742-4fee-9ad0-3462b52b7fdf" providerId="ADAL" clId="{A962BAEA-86D3-45A1-9EEA-7849D695E784}" dt="2021-11-11T06:55:28.770" v="9417" actId="20577"/>
          <ac:spMkLst>
            <pc:docMk/>
            <pc:sldMk cId="2983782891" sldId="400"/>
            <ac:spMk id="3" creationId="{48468A81-934A-4707-ABEA-946FE0642CF2}"/>
          </ac:spMkLst>
        </pc:spChg>
      </pc:sldChg>
      <pc:sldChg chg="addSp modSp new mod">
        <pc:chgData name="Rohit J Kate" userId="6acfeb0a-1742-4fee-9ad0-3462b52b7fdf" providerId="ADAL" clId="{A962BAEA-86D3-45A1-9EEA-7849D695E784}" dt="2021-11-11T07:04:44.188" v="9806" actId="114"/>
        <pc:sldMkLst>
          <pc:docMk/>
          <pc:sldMk cId="2793360505" sldId="401"/>
        </pc:sldMkLst>
        <pc:spChg chg="mod">
          <ac:chgData name="Rohit J Kate" userId="6acfeb0a-1742-4fee-9ad0-3462b52b7fdf" providerId="ADAL" clId="{A962BAEA-86D3-45A1-9EEA-7849D695E784}" dt="2021-11-11T06:56:09.038" v="9419"/>
          <ac:spMkLst>
            <pc:docMk/>
            <pc:sldMk cId="2793360505" sldId="401"/>
            <ac:spMk id="2" creationId="{7E891126-60FB-4586-A855-E28272D44B31}"/>
          </ac:spMkLst>
        </pc:spChg>
        <pc:spChg chg="mod">
          <ac:chgData name="Rohit J Kate" userId="6acfeb0a-1742-4fee-9ad0-3462b52b7fdf" providerId="ADAL" clId="{A962BAEA-86D3-45A1-9EEA-7849D695E784}" dt="2021-11-11T07:04:15.655" v="9750" actId="1076"/>
          <ac:spMkLst>
            <pc:docMk/>
            <pc:sldMk cId="2793360505" sldId="401"/>
            <ac:spMk id="3" creationId="{5A8CBF98-1200-4C98-B2A5-4DC77CA93E8D}"/>
          </ac:spMkLst>
        </pc:spChg>
        <pc:spChg chg="add mod">
          <ac:chgData name="Rohit J Kate" userId="6acfeb0a-1742-4fee-9ad0-3462b52b7fdf" providerId="ADAL" clId="{A962BAEA-86D3-45A1-9EEA-7849D695E784}" dt="2021-11-11T07:04:44.188" v="9806" actId="114"/>
          <ac:spMkLst>
            <pc:docMk/>
            <pc:sldMk cId="2793360505" sldId="401"/>
            <ac:spMk id="6" creationId="{70A92448-EE9A-49AB-A9F5-43BDB45F26A3}"/>
          </ac:spMkLst>
        </pc:spChg>
        <pc:picChg chg="add mod">
          <ac:chgData name="Rohit J Kate" userId="6acfeb0a-1742-4fee-9ad0-3462b52b7fdf" providerId="ADAL" clId="{A962BAEA-86D3-45A1-9EEA-7849D695E784}" dt="2021-11-11T07:04:18.525" v="9751" actId="1076"/>
          <ac:picMkLst>
            <pc:docMk/>
            <pc:sldMk cId="2793360505" sldId="401"/>
            <ac:picMk id="5" creationId="{CC60422F-87FB-45A9-B50A-5F450DCB265D}"/>
          </ac:picMkLst>
        </pc:picChg>
      </pc:sldChg>
      <pc:sldChg chg="addSp modSp new mod">
        <pc:chgData name="Rohit J Kate" userId="6acfeb0a-1742-4fee-9ad0-3462b52b7fdf" providerId="ADAL" clId="{A962BAEA-86D3-45A1-9EEA-7849D695E784}" dt="2021-11-11T15:46:09.373" v="10492" actId="20577"/>
        <pc:sldMkLst>
          <pc:docMk/>
          <pc:sldMk cId="1439148379" sldId="402"/>
        </pc:sldMkLst>
        <pc:spChg chg="mod">
          <ac:chgData name="Rohit J Kate" userId="6acfeb0a-1742-4fee-9ad0-3462b52b7fdf" providerId="ADAL" clId="{A962BAEA-86D3-45A1-9EEA-7849D695E784}" dt="2021-11-11T07:04:58.342" v="9808"/>
          <ac:spMkLst>
            <pc:docMk/>
            <pc:sldMk cId="1439148379" sldId="402"/>
            <ac:spMk id="2" creationId="{783BCE28-9488-4241-8EEF-0C94B70E1435}"/>
          </ac:spMkLst>
        </pc:spChg>
        <pc:spChg chg="mod">
          <ac:chgData name="Rohit J Kate" userId="6acfeb0a-1742-4fee-9ad0-3462b52b7fdf" providerId="ADAL" clId="{A962BAEA-86D3-45A1-9EEA-7849D695E784}" dt="2021-11-11T15:46:09.373" v="10492" actId="20577"/>
          <ac:spMkLst>
            <pc:docMk/>
            <pc:sldMk cId="1439148379" sldId="402"/>
            <ac:spMk id="3" creationId="{0C86602D-52F1-4C60-8315-B0536FCF4B53}"/>
          </ac:spMkLst>
        </pc:spChg>
        <pc:spChg chg="add mod">
          <ac:chgData name="Rohit J Kate" userId="6acfeb0a-1742-4fee-9ad0-3462b52b7fdf" providerId="ADAL" clId="{A962BAEA-86D3-45A1-9EEA-7849D695E784}" dt="2021-11-11T07:17:35.643" v="10085" actId="20577"/>
          <ac:spMkLst>
            <pc:docMk/>
            <pc:sldMk cId="1439148379" sldId="402"/>
            <ac:spMk id="9" creationId="{3137EFC0-2979-47FE-9399-618BA4C85C86}"/>
          </ac:spMkLst>
        </pc:spChg>
        <pc:spChg chg="add mod">
          <ac:chgData name="Rohit J Kate" userId="6acfeb0a-1742-4fee-9ad0-3462b52b7fdf" providerId="ADAL" clId="{A962BAEA-86D3-45A1-9EEA-7849D695E784}" dt="2021-11-11T07:20:04.829" v="10192" actId="1076"/>
          <ac:spMkLst>
            <pc:docMk/>
            <pc:sldMk cId="1439148379" sldId="402"/>
            <ac:spMk id="11" creationId="{CF4B85A2-B7E6-4AC2-9CAB-8766A9668E80}"/>
          </ac:spMkLst>
        </pc:spChg>
        <pc:picChg chg="add mod">
          <ac:chgData name="Rohit J Kate" userId="6acfeb0a-1742-4fee-9ad0-3462b52b7fdf" providerId="ADAL" clId="{A962BAEA-86D3-45A1-9EEA-7849D695E784}" dt="2021-11-11T07:17:04.659" v="9961" actId="1076"/>
          <ac:picMkLst>
            <pc:docMk/>
            <pc:sldMk cId="1439148379" sldId="402"/>
            <ac:picMk id="6" creationId="{BC372A39-8D2E-45EE-9DCC-BC3079BC8703}"/>
          </ac:picMkLst>
        </pc:picChg>
        <pc:picChg chg="add mod">
          <ac:chgData name="Rohit J Kate" userId="6acfeb0a-1742-4fee-9ad0-3462b52b7fdf" providerId="ADAL" clId="{A962BAEA-86D3-45A1-9EEA-7849D695E784}" dt="2021-11-11T07:17:06.796" v="9962" actId="1076"/>
          <ac:picMkLst>
            <pc:docMk/>
            <pc:sldMk cId="1439148379" sldId="402"/>
            <ac:picMk id="8" creationId="{8E6DE0D7-9081-416A-B2F8-A28EF130A228}"/>
          </ac:picMkLst>
        </pc:picChg>
      </pc:sldChg>
      <pc:sldChg chg="addSp delSp modSp new mod">
        <pc:chgData name="Rohit J Kate" userId="6acfeb0a-1742-4fee-9ad0-3462b52b7fdf" providerId="ADAL" clId="{A962BAEA-86D3-45A1-9EEA-7849D695E784}" dt="2021-11-11T07:20:10.268" v="10194" actId="1076"/>
        <pc:sldMkLst>
          <pc:docMk/>
          <pc:sldMk cId="1162407843" sldId="403"/>
        </pc:sldMkLst>
        <pc:spChg chg="mod">
          <ac:chgData name="Rohit J Kate" userId="6acfeb0a-1742-4fee-9ad0-3462b52b7fdf" providerId="ADAL" clId="{A962BAEA-86D3-45A1-9EEA-7849D695E784}" dt="2021-11-11T07:17:45.739" v="10087"/>
          <ac:spMkLst>
            <pc:docMk/>
            <pc:sldMk cId="1162407843" sldId="403"/>
            <ac:spMk id="2" creationId="{4F101CC7-C950-4F4E-9FD3-FC7D67F3E38D}"/>
          </ac:spMkLst>
        </pc:spChg>
        <pc:spChg chg="del">
          <ac:chgData name="Rohit J Kate" userId="6acfeb0a-1742-4fee-9ad0-3462b52b7fdf" providerId="ADAL" clId="{A962BAEA-86D3-45A1-9EEA-7849D695E784}" dt="2021-11-11T07:17:49.167" v="10088" actId="478"/>
          <ac:spMkLst>
            <pc:docMk/>
            <pc:sldMk cId="1162407843" sldId="403"/>
            <ac:spMk id="3" creationId="{AAC66F59-77F4-4804-B56A-0A4C82C0C3A1}"/>
          </ac:spMkLst>
        </pc:spChg>
        <pc:spChg chg="add mod">
          <ac:chgData name="Rohit J Kate" userId="6acfeb0a-1742-4fee-9ad0-3462b52b7fdf" providerId="ADAL" clId="{A962BAEA-86D3-45A1-9EEA-7849D695E784}" dt="2021-11-11T07:20:10.268" v="10194" actId="1076"/>
          <ac:spMkLst>
            <pc:docMk/>
            <pc:sldMk cId="1162407843" sldId="403"/>
            <ac:spMk id="8" creationId="{75DDB58F-2AEB-4D82-A721-4ACA2E1FA74B}"/>
          </ac:spMkLst>
        </pc:spChg>
        <pc:picChg chg="add mod">
          <ac:chgData name="Rohit J Kate" userId="6acfeb0a-1742-4fee-9ad0-3462b52b7fdf" providerId="ADAL" clId="{A962BAEA-86D3-45A1-9EEA-7849D695E784}" dt="2021-11-11T07:18:02.425" v="10092" actId="962"/>
          <ac:picMkLst>
            <pc:docMk/>
            <pc:sldMk cId="1162407843" sldId="403"/>
            <ac:picMk id="6" creationId="{69D45054-574B-4037-B043-412F95F4F46E}"/>
          </ac:picMkLst>
        </pc:picChg>
      </pc:sldChg>
      <pc:sldChg chg="addSp modSp new mod">
        <pc:chgData name="Rohit J Kate" userId="6acfeb0a-1742-4fee-9ad0-3462b52b7fdf" providerId="ADAL" clId="{A962BAEA-86D3-45A1-9EEA-7849D695E784}" dt="2021-11-11T15:46:33.285" v="10520" actId="1076"/>
        <pc:sldMkLst>
          <pc:docMk/>
          <pc:sldMk cId="654658503" sldId="404"/>
        </pc:sldMkLst>
        <pc:spChg chg="mod">
          <ac:chgData name="Rohit J Kate" userId="6acfeb0a-1742-4fee-9ad0-3462b52b7fdf" providerId="ADAL" clId="{A962BAEA-86D3-45A1-9EEA-7849D695E784}" dt="2021-11-11T07:18:23.851" v="10093"/>
          <ac:spMkLst>
            <pc:docMk/>
            <pc:sldMk cId="654658503" sldId="404"/>
            <ac:spMk id="2" creationId="{2BA4D505-2998-4C3B-83CC-C24CD8DC01E6}"/>
          </ac:spMkLst>
        </pc:spChg>
        <pc:spChg chg="mod">
          <ac:chgData name="Rohit J Kate" userId="6acfeb0a-1742-4fee-9ad0-3462b52b7fdf" providerId="ADAL" clId="{A962BAEA-86D3-45A1-9EEA-7849D695E784}" dt="2021-11-11T15:46:33.285" v="10520" actId="1076"/>
          <ac:spMkLst>
            <pc:docMk/>
            <pc:sldMk cId="654658503" sldId="404"/>
            <ac:spMk id="3" creationId="{2B9B18E0-F67F-481B-9ADC-E3E1E2F1728E}"/>
          </ac:spMkLst>
        </pc:spChg>
        <pc:spChg chg="add mod">
          <ac:chgData name="Rohit J Kate" userId="6acfeb0a-1742-4fee-9ad0-3462b52b7fdf" providerId="ADAL" clId="{A962BAEA-86D3-45A1-9EEA-7849D695E784}" dt="2021-11-11T07:20:18.409" v="10198" actId="1076"/>
          <ac:spMkLst>
            <pc:docMk/>
            <pc:sldMk cId="654658503" sldId="404"/>
            <ac:spMk id="7" creationId="{ED5311AC-3893-4712-9662-B941C70A9424}"/>
          </ac:spMkLst>
        </pc:spChg>
        <pc:picChg chg="add mod">
          <ac:chgData name="Rohit J Kate" userId="6acfeb0a-1742-4fee-9ad0-3462b52b7fdf" providerId="ADAL" clId="{A962BAEA-86D3-45A1-9EEA-7849D695E784}" dt="2021-11-11T07:20:15.330" v="10197" actId="1076"/>
          <ac:picMkLst>
            <pc:docMk/>
            <pc:sldMk cId="654658503" sldId="404"/>
            <ac:picMk id="5" creationId="{4B6A7435-8C8F-4172-AC00-48B521950606}"/>
          </ac:picMkLst>
        </pc:picChg>
      </pc:sldChg>
      <pc:sldChg chg="addSp delSp modSp new mod">
        <pc:chgData name="Rohit J Kate" userId="6acfeb0a-1742-4fee-9ad0-3462b52b7fdf" providerId="ADAL" clId="{A962BAEA-86D3-45A1-9EEA-7849D695E784}" dt="2021-11-11T07:22:39.863" v="10300" actId="114"/>
        <pc:sldMkLst>
          <pc:docMk/>
          <pc:sldMk cId="2281531888" sldId="405"/>
        </pc:sldMkLst>
        <pc:spChg chg="mod">
          <ac:chgData name="Rohit J Kate" userId="6acfeb0a-1742-4fee-9ad0-3462b52b7fdf" providerId="ADAL" clId="{A962BAEA-86D3-45A1-9EEA-7849D695E784}" dt="2021-11-11T07:21:24.221" v="10204"/>
          <ac:spMkLst>
            <pc:docMk/>
            <pc:sldMk cId="2281531888" sldId="405"/>
            <ac:spMk id="2" creationId="{E9CD5CDF-0258-4CA8-9302-B0907D4F4EC4}"/>
          </ac:spMkLst>
        </pc:spChg>
        <pc:spChg chg="del mod">
          <ac:chgData name="Rohit J Kate" userId="6acfeb0a-1742-4fee-9ad0-3462b52b7fdf" providerId="ADAL" clId="{A962BAEA-86D3-45A1-9EEA-7849D695E784}" dt="2021-11-11T07:21:18.277" v="10201"/>
          <ac:spMkLst>
            <pc:docMk/>
            <pc:sldMk cId="2281531888" sldId="405"/>
            <ac:spMk id="3" creationId="{7AC99BDB-AF77-4F80-84E4-8100559279AF}"/>
          </ac:spMkLst>
        </pc:spChg>
        <pc:spChg chg="add mod">
          <ac:chgData name="Rohit J Kate" userId="6acfeb0a-1742-4fee-9ad0-3462b52b7fdf" providerId="ADAL" clId="{A962BAEA-86D3-45A1-9EEA-7849D695E784}" dt="2021-11-11T07:21:57.921" v="10286" actId="1076"/>
          <ac:spMkLst>
            <pc:docMk/>
            <pc:sldMk cId="2281531888" sldId="405"/>
            <ac:spMk id="7" creationId="{32B0E3FC-6D1B-413A-A8C8-F4BFCA92D321}"/>
          </ac:spMkLst>
        </pc:spChg>
        <pc:spChg chg="add mod">
          <ac:chgData name="Rohit J Kate" userId="6acfeb0a-1742-4fee-9ad0-3462b52b7fdf" providerId="ADAL" clId="{A962BAEA-86D3-45A1-9EEA-7849D695E784}" dt="2021-11-11T07:22:39.863" v="10300" actId="114"/>
          <ac:spMkLst>
            <pc:docMk/>
            <pc:sldMk cId="2281531888" sldId="405"/>
            <ac:spMk id="8" creationId="{C227B15A-A99D-41AE-8B5D-C5A13E35AC43}"/>
          </ac:spMkLst>
        </pc:spChg>
        <pc:picChg chg="add mod">
          <ac:chgData name="Rohit J Kate" userId="6acfeb0a-1742-4fee-9ad0-3462b52b7fdf" providerId="ADAL" clId="{A962BAEA-86D3-45A1-9EEA-7849D695E784}" dt="2021-11-11T07:21:28.988" v="10205" actId="14100"/>
          <ac:picMkLst>
            <pc:docMk/>
            <pc:sldMk cId="2281531888" sldId="405"/>
            <ac:picMk id="6" creationId="{5BAC3864-44D7-40A0-B4A0-A3662703D159}"/>
          </ac:picMkLst>
        </pc:picChg>
      </pc:sldChg>
      <pc:sldChg chg="addSp delSp modSp new del mod">
        <pc:chgData name="Rohit J Kate" userId="6acfeb0a-1742-4fee-9ad0-3462b52b7fdf" providerId="ADAL" clId="{A962BAEA-86D3-45A1-9EEA-7849D695E784}" dt="2021-11-11T07:19:49.696" v="10190" actId="47"/>
        <pc:sldMkLst>
          <pc:docMk/>
          <pc:sldMk cId="3465165724" sldId="405"/>
        </pc:sldMkLst>
        <pc:spChg chg="del">
          <ac:chgData name="Rohit J Kate" userId="6acfeb0a-1742-4fee-9ad0-3462b52b7fdf" providerId="ADAL" clId="{A962BAEA-86D3-45A1-9EEA-7849D695E784}" dt="2021-11-11T07:19:10.224" v="10186" actId="931"/>
          <ac:spMkLst>
            <pc:docMk/>
            <pc:sldMk cId="3465165724" sldId="405"/>
            <ac:spMk id="3" creationId="{AEEC98DD-D3C0-4CC6-95F2-17761B768280}"/>
          </ac:spMkLst>
        </pc:spChg>
        <pc:spChg chg="add mod">
          <ac:chgData name="Rohit J Kate" userId="6acfeb0a-1742-4fee-9ad0-3462b52b7fdf" providerId="ADAL" clId="{A962BAEA-86D3-45A1-9EEA-7849D695E784}" dt="2021-11-11T07:19:17.173" v="10188" actId="21"/>
          <ac:spMkLst>
            <pc:docMk/>
            <pc:sldMk cId="3465165724" sldId="405"/>
            <ac:spMk id="7" creationId="{27E4560B-EE62-46D6-8E9C-B332FB25B9AF}"/>
          </ac:spMkLst>
        </pc:spChg>
        <pc:picChg chg="add del mod">
          <ac:chgData name="Rohit J Kate" userId="6acfeb0a-1742-4fee-9ad0-3462b52b7fdf" providerId="ADAL" clId="{A962BAEA-86D3-45A1-9EEA-7849D695E784}" dt="2021-11-11T07:19:17.173" v="10188" actId="21"/>
          <ac:picMkLst>
            <pc:docMk/>
            <pc:sldMk cId="3465165724" sldId="405"/>
            <ac:picMk id="6" creationId="{52ABE868-AC5F-4187-B023-13E1DD1B68AA}"/>
          </ac:picMkLst>
        </pc:picChg>
      </pc:sldChg>
      <pc:sldChg chg="modSp new mod">
        <pc:chgData name="Rohit J Kate" userId="6acfeb0a-1742-4fee-9ad0-3462b52b7fdf" providerId="ADAL" clId="{A962BAEA-86D3-45A1-9EEA-7849D695E784}" dt="2021-11-11T15:47:56.930" v="10521" actId="20577"/>
        <pc:sldMkLst>
          <pc:docMk/>
          <pc:sldMk cId="3841681520" sldId="406"/>
        </pc:sldMkLst>
        <pc:spChg chg="mod">
          <ac:chgData name="Rohit J Kate" userId="6acfeb0a-1742-4fee-9ad0-3462b52b7fdf" providerId="ADAL" clId="{A962BAEA-86D3-45A1-9EEA-7849D695E784}" dt="2021-11-11T07:23:06.608" v="10318" actId="20577"/>
          <ac:spMkLst>
            <pc:docMk/>
            <pc:sldMk cId="3841681520" sldId="406"/>
            <ac:spMk id="2" creationId="{C4AE9C7C-E6C0-4525-8925-BD2CA4927CE6}"/>
          </ac:spMkLst>
        </pc:spChg>
        <pc:spChg chg="mod">
          <ac:chgData name="Rohit J Kate" userId="6acfeb0a-1742-4fee-9ad0-3462b52b7fdf" providerId="ADAL" clId="{A962BAEA-86D3-45A1-9EEA-7849D695E784}" dt="2021-11-11T15:47:56.930" v="10521" actId="20577"/>
          <ac:spMkLst>
            <pc:docMk/>
            <pc:sldMk cId="3841681520" sldId="406"/>
            <ac:spMk id="3" creationId="{7D82EB64-4F09-4D87-9E9D-548E2DA5BF20}"/>
          </ac:spMkLst>
        </pc:spChg>
      </pc:sldChg>
      <pc:sldChg chg="del">
        <pc:chgData name="Rohit J Kate" userId="6acfeb0a-1742-4fee-9ad0-3462b52b7fdf" providerId="ADAL" clId="{A962BAEA-86D3-45A1-9EEA-7849D695E784}" dt="2021-11-11T01:40:52.966" v="25" actId="47"/>
        <pc:sldMkLst>
          <pc:docMk/>
          <pc:sldMk cId="3470831518" sldId="425"/>
        </pc:sldMkLst>
      </pc:sldChg>
      <pc:sldChg chg="del">
        <pc:chgData name="Rohit J Kate" userId="6acfeb0a-1742-4fee-9ad0-3462b52b7fdf" providerId="ADAL" clId="{A962BAEA-86D3-45A1-9EEA-7849D695E784}" dt="2021-11-11T01:40:52.966" v="25" actId="47"/>
        <pc:sldMkLst>
          <pc:docMk/>
          <pc:sldMk cId="913160572" sldId="426"/>
        </pc:sldMkLst>
      </pc:sldChg>
      <pc:sldChg chg="del">
        <pc:chgData name="Rohit J Kate" userId="6acfeb0a-1742-4fee-9ad0-3462b52b7fdf" providerId="ADAL" clId="{A962BAEA-86D3-45A1-9EEA-7849D695E784}" dt="2021-11-11T01:40:52.966" v="25" actId="47"/>
        <pc:sldMkLst>
          <pc:docMk/>
          <pc:sldMk cId="3756758229" sldId="427"/>
        </pc:sldMkLst>
      </pc:sldChg>
      <pc:sldChg chg="del">
        <pc:chgData name="Rohit J Kate" userId="6acfeb0a-1742-4fee-9ad0-3462b52b7fdf" providerId="ADAL" clId="{A962BAEA-86D3-45A1-9EEA-7849D695E784}" dt="2021-11-11T01:40:52.966" v="25" actId="47"/>
        <pc:sldMkLst>
          <pc:docMk/>
          <pc:sldMk cId="2552719059" sldId="428"/>
        </pc:sldMkLst>
      </pc:sldChg>
      <pc:sldChg chg="del">
        <pc:chgData name="Rohit J Kate" userId="6acfeb0a-1742-4fee-9ad0-3462b52b7fdf" providerId="ADAL" clId="{A962BAEA-86D3-45A1-9EEA-7849D695E784}" dt="2021-11-11T01:40:52.966" v="25" actId="47"/>
        <pc:sldMkLst>
          <pc:docMk/>
          <pc:sldMk cId="3021408166" sldId="429"/>
        </pc:sldMkLst>
      </pc:sldChg>
      <pc:sldChg chg="del">
        <pc:chgData name="Rohit J Kate" userId="6acfeb0a-1742-4fee-9ad0-3462b52b7fdf" providerId="ADAL" clId="{A962BAEA-86D3-45A1-9EEA-7849D695E784}" dt="2021-11-11T01:40:52.966" v="25" actId="47"/>
        <pc:sldMkLst>
          <pc:docMk/>
          <pc:sldMk cId="3475939862" sldId="430"/>
        </pc:sldMkLst>
      </pc:sldChg>
      <pc:sldChg chg="del">
        <pc:chgData name="Rohit J Kate" userId="6acfeb0a-1742-4fee-9ad0-3462b52b7fdf" providerId="ADAL" clId="{A962BAEA-86D3-45A1-9EEA-7849D695E784}" dt="2021-11-11T01:40:52.966" v="25" actId="47"/>
        <pc:sldMkLst>
          <pc:docMk/>
          <pc:sldMk cId="1123444814" sldId="431"/>
        </pc:sldMkLst>
      </pc:sldChg>
      <pc:sldChg chg="del">
        <pc:chgData name="Rohit J Kate" userId="6acfeb0a-1742-4fee-9ad0-3462b52b7fdf" providerId="ADAL" clId="{A962BAEA-86D3-45A1-9EEA-7849D695E784}" dt="2021-11-11T01:40:52.966" v="25" actId="47"/>
        <pc:sldMkLst>
          <pc:docMk/>
          <pc:sldMk cId="3764754355" sldId="432"/>
        </pc:sldMkLst>
      </pc:sldChg>
      <pc:sldChg chg="del">
        <pc:chgData name="Rohit J Kate" userId="6acfeb0a-1742-4fee-9ad0-3462b52b7fdf" providerId="ADAL" clId="{A962BAEA-86D3-45A1-9EEA-7849D695E784}" dt="2021-11-11T01:40:52.966" v="25" actId="47"/>
        <pc:sldMkLst>
          <pc:docMk/>
          <pc:sldMk cId="440472281" sldId="433"/>
        </pc:sldMkLst>
      </pc:sldChg>
      <pc:sldChg chg="del">
        <pc:chgData name="Rohit J Kate" userId="6acfeb0a-1742-4fee-9ad0-3462b52b7fdf" providerId="ADAL" clId="{A962BAEA-86D3-45A1-9EEA-7849D695E784}" dt="2021-11-11T01:40:52.966" v="25" actId="47"/>
        <pc:sldMkLst>
          <pc:docMk/>
          <pc:sldMk cId="2873934178" sldId="434"/>
        </pc:sldMkLst>
      </pc:sldChg>
      <pc:sldChg chg="del">
        <pc:chgData name="Rohit J Kate" userId="6acfeb0a-1742-4fee-9ad0-3462b52b7fdf" providerId="ADAL" clId="{A962BAEA-86D3-45A1-9EEA-7849D695E784}" dt="2021-11-11T01:40:52.966" v="25" actId="47"/>
        <pc:sldMkLst>
          <pc:docMk/>
          <pc:sldMk cId="56245492" sldId="435"/>
        </pc:sldMkLst>
      </pc:sldChg>
      <pc:sldChg chg="del">
        <pc:chgData name="Rohit J Kate" userId="6acfeb0a-1742-4fee-9ad0-3462b52b7fdf" providerId="ADAL" clId="{A962BAEA-86D3-45A1-9EEA-7849D695E784}" dt="2021-11-11T01:40:52.966" v="25" actId="47"/>
        <pc:sldMkLst>
          <pc:docMk/>
          <pc:sldMk cId="1064082003" sldId="521"/>
        </pc:sldMkLst>
      </pc:sldChg>
      <pc:sldChg chg="del">
        <pc:chgData name="Rohit J Kate" userId="6acfeb0a-1742-4fee-9ad0-3462b52b7fdf" providerId="ADAL" clId="{A962BAEA-86D3-45A1-9EEA-7849D695E784}" dt="2021-11-11T01:40:52.966" v="25" actId="47"/>
        <pc:sldMkLst>
          <pc:docMk/>
          <pc:sldMk cId="3119320048" sldId="523"/>
        </pc:sldMkLst>
      </pc:sldChg>
      <pc:sldChg chg="del">
        <pc:chgData name="Rohit J Kate" userId="6acfeb0a-1742-4fee-9ad0-3462b52b7fdf" providerId="ADAL" clId="{A962BAEA-86D3-45A1-9EEA-7849D695E784}" dt="2021-11-11T01:40:52.966" v="25" actId="47"/>
        <pc:sldMkLst>
          <pc:docMk/>
          <pc:sldMk cId="3537726932" sldId="524"/>
        </pc:sldMkLst>
      </pc:sldChg>
      <pc:sldChg chg="del">
        <pc:chgData name="Rohit J Kate" userId="6acfeb0a-1742-4fee-9ad0-3462b52b7fdf" providerId="ADAL" clId="{A962BAEA-86D3-45A1-9EEA-7849D695E784}" dt="2021-11-11T01:40:52.966" v="25" actId="47"/>
        <pc:sldMkLst>
          <pc:docMk/>
          <pc:sldMk cId="2873578108" sldId="525"/>
        </pc:sldMkLst>
      </pc:sldChg>
      <pc:sldChg chg="del">
        <pc:chgData name="Rohit J Kate" userId="6acfeb0a-1742-4fee-9ad0-3462b52b7fdf" providerId="ADAL" clId="{A962BAEA-86D3-45A1-9EEA-7849D695E784}" dt="2021-11-11T01:40:52.966" v="25" actId="47"/>
        <pc:sldMkLst>
          <pc:docMk/>
          <pc:sldMk cId="1974981874" sldId="528"/>
        </pc:sldMkLst>
      </pc:sldChg>
      <pc:sldChg chg="del">
        <pc:chgData name="Rohit J Kate" userId="6acfeb0a-1742-4fee-9ad0-3462b52b7fdf" providerId="ADAL" clId="{A962BAEA-86D3-45A1-9EEA-7849D695E784}" dt="2021-11-11T01:40:52.966" v="25" actId="47"/>
        <pc:sldMkLst>
          <pc:docMk/>
          <pc:sldMk cId="1950422961" sldId="529"/>
        </pc:sldMkLst>
      </pc:sldChg>
      <pc:sldChg chg="del">
        <pc:chgData name="Rohit J Kate" userId="6acfeb0a-1742-4fee-9ad0-3462b52b7fdf" providerId="ADAL" clId="{A962BAEA-86D3-45A1-9EEA-7849D695E784}" dt="2021-11-11T01:40:52.966" v="25" actId="47"/>
        <pc:sldMkLst>
          <pc:docMk/>
          <pc:sldMk cId="2451259859" sldId="531"/>
        </pc:sldMkLst>
      </pc:sldChg>
      <pc:sldChg chg="del">
        <pc:chgData name="Rohit J Kate" userId="6acfeb0a-1742-4fee-9ad0-3462b52b7fdf" providerId="ADAL" clId="{A962BAEA-86D3-45A1-9EEA-7849D695E784}" dt="2021-11-11T01:40:52.966" v="25" actId="47"/>
        <pc:sldMkLst>
          <pc:docMk/>
          <pc:sldMk cId="2931469640" sldId="543"/>
        </pc:sldMkLst>
      </pc:sldChg>
      <pc:sldChg chg="del">
        <pc:chgData name="Rohit J Kate" userId="6acfeb0a-1742-4fee-9ad0-3462b52b7fdf" providerId="ADAL" clId="{A962BAEA-86D3-45A1-9EEA-7849D695E784}" dt="2021-11-11T01:40:52.966" v="25" actId="47"/>
        <pc:sldMkLst>
          <pc:docMk/>
          <pc:sldMk cId="2328325090" sldId="545"/>
        </pc:sldMkLst>
      </pc:sldChg>
      <pc:sldChg chg="del">
        <pc:chgData name="Rohit J Kate" userId="6acfeb0a-1742-4fee-9ad0-3462b52b7fdf" providerId="ADAL" clId="{A962BAEA-86D3-45A1-9EEA-7849D695E784}" dt="2021-11-11T01:40:52.966" v="25" actId="47"/>
        <pc:sldMkLst>
          <pc:docMk/>
          <pc:sldMk cId="1889813543" sldId="546"/>
        </pc:sldMkLst>
      </pc:sldChg>
      <pc:sldChg chg="del">
        <pc:chgData name="Rohit J Kate" userId="6acfeb0a-1742-4fee-9ad0-3462b52b7fdf" providerId="ADAL" clId="{A962BAEA-86D3-45A1-9EEA-7849D695E784}" dt="2021-11-11T01:40:52.966" v="25" actId="47"/>
        <pc:sldMkLst>
          <pc:docMk/>
          <pc:sldMk cId="3716220148" sldId="547"/>
        </pc:sldMkLst>
      </pc:sldChg>
      <pc:sldChg chg="del">
        <pc:chgData name="Rohit J Kate" userId="6acfeb0a-1742-4fee-9ad0-3462b52b7fdf" providerId="ADAL" clId="{A962BAEA-86D3-45A1-9EEA-7849D695E784}" dt="2021-11-11T01:40:52.966" v="25" actId="47"/>
        <pc:sldMkLst>
          <pc:docMk/>
          <pc:sldMk cId="104877091" sldId="548"/>
        </pc:sldMkLst>
      </pc:sldChg>
      <pc:sldChg chg="del">
        <pc:chgData name="Rohit J Kate" userId="6acfeb0a-1742-4fee-9ad0-3462b52b7fdf" providerId="ADAL" clId="{A962BAEA-86D3-45A1-9EEA-7849D695E784}" dt="2021-11-11T01:40:52.966" v="25" actId="47"/>
        <pc:sldMkLst>
          <pc:docMk/>
          <pc:sldMk cId="3293334449" sldId="550"/>
        </pc:sldMkLst>
      </pc:sldChg>
      <pc:sldChg chg="del">
        <pc:chgData name="Rohit J Kate" userId="6acfeb0a-1742-4fee-9ad0-3462b52b7fdf" providerId="ADAL" clId="{A962BAEA-86D3-45A1-9EEA-7849D695E784}" dt="2021-11-11T01:40:52.966" v="25" actId="47"/>
        <pc:sldMkLst>
          <pc:docMk/>
          <pc:sldMk cId="768580540" sldId="551"/>
        </pc:sldMkLst>
      </pc:sldChg>
      <pc:sldChg chg="del">
        <pc:chgData name="Rohit J Kate" userId="6acfeb0a-1742-4fee-9ad0-3462b52b7fdf" providerId="ADAL" clId="{A962BAEA-86D3-45A1-9EEA-7849D695E784}" dt="2021-11-11T01:40:52.966" v="25" actId="47"/>
        <pc:sldMkLst>
          <pc:docMk/>
          <pc:sldMk cId="409444195" sldId="552"/>
        </pc:sldMkLst>
      </pc:sldChg>
      <pc:sldChg chg="del">
        <pc:chgData name="Rohit J Kate" userId="6acfeb0a-1742-4fee-9ad0-3462b52b7fdf" providerId="ADAL" clId="{A962BAEA-86D3-45A1-9EEA-7849D695E784}" dt="2021-11-11T01:40:52.966" v="25" actId="47"/>
        <pc:sldMkLst>
          <pc:docMk/>
          <pc:sldMk cId="3462306468" sldId="553"/>
        </pc:sldMkLst>
      </pc:sldChg>
      <pc:sldChg chg="del">
        <pc:chgData name="Rohit J Kate" userId="6acfeb0a-1742-4fee-9ad0-3462b52b7fdf" providerId="ADAL" clId="{A962BAEA-86D3-45A1-9EEA-7849D695E784}" dt="2021-11-11T01:40:52.966" v="25" actId="47"/>
        <pc:sldMkLst>
          <pc:docMk/>
          <pc:sldMk cId="1280583098" sldId="555"/>
        </pc:sldMkLst>
      </pc:sldChg>
      <pc:sldChg chg="del">
        <pc:chgData name="Rohit J Kate" userId="6acfeb0a-1742-4fee-9ad0-3462b52b7fdf" providerId="ADAL" clId="{A962BAEA-86D3-45A1-9EEA-7849D695E784}" dt="2021-11-11T01:40:52.966" v="25" actId="47"/>
        <pc:sldMkLst>
          <pc:docMk/>
          <pc:sldMk cId="3536483457" sldId="556"/>
        </pc:sldMkLst>
      </pc:sldChg>
      <pc:sldChg chg="del">
        <pc:chgData name="Rohit J Kate" userId="6acfeb0a-1742-4fee-9ad0-3462b52b7fdf" providerId="ADAL" clId="{A962BAEA-86D3-45A1-9EEA-7849D695E784}" dt="2021-11-11T01:40:52.966" v="25" actId="47"/>
        <pc:sldMkLst>
          <pc:docMk/>
          <pc:sldMk cId="17489352" sldId="557"/>
        </pc:sldMkLst>
      </pc:sldChg>
      <pc:sldChg chg="del">
        <pc:chgData name="Rohit J Kate" userId="6acfeb0a-1742-4fee-9ad0-3462b52b7fdf" providerId="ADAL" clId="{A962BAEA-86D3-45A1-9EEA-7849D695E784}" dt="2021-11-11T01:40:52.966" v="25" actId="47"/>
        <pc:sldMkLst>
          <pc:docMk/>
          <pc:sldMk cId="668424812" sldId="558"/>
        </pc:sldMkLst>
      </pc:sldChg>
      <pc:sldChg chg="del">
        <pc:chgData name="Rohit J Kate" userId="6acfeb0a-1742-4fee-9ad0-3462b52b7fdf" providerId="ADAL" clId="{A962BAEA-86D3-45A1-9EEA-7849D695E784}" dt="2021-11-11T01:40:52.966" v="25" actId="47"/>
        <pc:sldMkLst>
          <pc:docMk/>
          <pc:sldMk cId="2982232599" sldId="559"/>
        </pc:sldMkLst>
      </pc:sldChg>
      <pc:sldChg chg="del">
        <pc:chgData name="Rohit J Kate" userId="6acfeb0a-1742-4fee-9ad0-3462b52b7fdf" providerId="ADAL" clId="{A962BAEA-86D3-45A1-9EEA-7849D695E784}" dt="2021-11-11T01:40:52.966" v="25" actId="47"/>
        <pc:sldMkLst>
          <pc:docMk/>
          <pc:sldMk cId="3050125613" sldId="560"/>
        </pc:sldMkLst>
      </pc:sldChg>
      <pc:sldChg chg="del">
        <pc:chgData name="Rohit J Kate" userId="6acfeb0a-1742-4fee-9ad0-3462b52b7fdf" providerId="ADAL" clId="{A962BAEA-86D3-45A1-9EEA-7849D695E784}" dt="2021-11-11T01:40:52.966" v="25" actId="47"/>
        <pc:sldMkLst>
          <pc:docMk/>
          <pc:sldMk cId="789957971" sldId="561"/>
        </pc:sldMkLst>
      </pc:sldChg>
      <pc:sldChg chg="del">
        <pc:chgData name="Rohit J Kate" userId="6acfeb0a-1742-4fee-9ad0-3462b52b7fdf" providerId="ADAL" clId="{A962BAEA-86D3-45A1-9EEA-7849D695E784}" dt="2021-11-11T01:40:52.966" v="25" actId="47"/>
        <pc:sldMkLst>
          <pc:docMk/>
          <pc:sldMk cId="1192050839" sldId="562"/>
        </pc:sldMkLst>
      </pc:sldChg>
      <pc:sldChg chg="del">
        <pc:chgData name="Rohit J Kate" userId="6acfeb0a-1742-4fee-9ad0-3462b52b7fdf" providerId="ADAL" clId="{A962BAEA-86D3-45A1-9EEA-7849D695E784}" dt="2021-11-11T01:40:52.966" v="25" actId="47"/>
        <pc:sldMkLst>
          <pc:docMk/>
          <pc:sldMk cId="308004323" sldId="563"/>
        </pc:sldMkLst>
      </pc:sldChg>
      <pc:sldChg chg="del">
        <pc:chgData name="Rohit J Kate" userId="6acfeb0a-1742-4fee-9ad0-3462b52b7fdf" providerId="ADAL" clId="{A962BAEA-86D3-45A1-9EEA-7849D695E784}" dt="2021-11-11T01:40:52.966" v="25" actId="47"/>
        <pc:sldMkLst>
          <pc:docMk/>
          <pc:sldMk cId="1583726782" sldId="564"/>
        </pc:sldMkLst>
      </pc:sldChg>
      <pc:sldChg chg="del">
        <pc:chgData name="Rohit J Kate" userId="6acfeb0a-1742-4fee-9ad0-3462b52b7fdf" providerId="ADAL" clId="{A962BAEA-86D3-45A1-9EEA-7849D695E784}" dt="2021-11-11T01:40:52.966" v="25" actId="47"/>
        <pc:sldMkLst>
          <pc:docMk/>
          <pc:sldMk cId="1833772913" sldId="565"/>
        </pc:sldMkLst>
      </pc:sldChg>
      <pc:sldChg chg="del">
        <pc:chgData name="Rohit J Kate" userId="6acfeb0a-1742-4fee-9ad0-3462b52b7fdf" providerId="ADAL" clId="{A962BAEA-86D3-45A1-9EEA-7849D695E784}" dt="2021-11-11T01:40:52.966" v="25" actId="47"/>
        <pc:sldMkLst>
          <pc:docMk/>
          <pc:sldMk cId="1251868117" sldId="566"/>
        </pc:sldMkLst>
      </pc:sldChg>
      <pc:sldChg chg="del">
        <pc:chgData name="Rohit J Kate" userId="6acfeb0a-1742-4fee-9ad0-3462b52b7fdf" providerId="ADAL" clId="{A962BAEA-86D3-45A1-9EEA-7849D695E784}" dt="2021-11-11T01:40:52.966" v="25" actId="47"/>
        <pc:sldMkLst>
          <pc:docMk/>
          <pc:sldMk cId="1217553650" sldId="567"/>
        </pc:sldMkLst>
      </pc:sldChg>
    </pc:docChg>
  </pc:docChgLst>
  <pc:docChgLst>
    <pc:chgData name="Rohit J Kate" userId="6acfeb0a-1742-4fee-9ad0-3462b52b7fdf" providerId="ADAL" clId="{366CB2EF-9B55-440E-B2A2-7732DE1B8CA3}"/>
    <pc:docChg chg="undo custSel addSld delSld modSld sldOrd">
      <pc:chgData name="Rohit J Kate" userId="6acfeb0a-1742-4fee-9ad0-3462b52b7fdf" providerId="ADAL" clId="{366CB2EF-9B55-440E-B2A2-7732DE1B8CA3}" dt="2021-11-09T16:03:39.188" v="4343" actId="20577"/>
      <pc:docMkLst>
        <pc:docMk/>
      </pc:docMkLst>
      <pc:sldChg chg="delSp modSp add del mod">
        <pc:chgData name="Rohit J Kate" userId="6acfeb0a-1742-4fee-9ad0-3462b52b7fdf" providerId="ADAL" clId="{366CB2EF-9B55-440E-B2A2-7732DE1B8CA3}" dt="2021-11-09T05:31:38.122" v="1583" actId="47"/>
        <pc:sldMkLst>
          <pc:docMk/>
          <pc:sldMk cId="766326056" sldId="273"/>
        </pc:sldMkLst>
        <pc:spChg chg="mod">
          <ac:chgData name="Rohit J Kate" userId="6acfeb0a-1742-4fee-9ad0-3462b52b7fdf" providerId="ADAL" clId="{366CB2EF-9B55-440E-B2A2-7732DE1B8CA3}" dt="2021-11-09T05:26:46.748" v="1482" actId="20577"/>
          <ac:spMkLst>
            <pc:docMk/>
            <pc:sldMk cId="766326056" sldId="273"/>
            <ac:spMk id="3" creationId="{00000000-0000-0000-0000-000000000000}"/>
          </ac:spMkLst>
        </pc:spChg>
        <pc:spChg chg="mod">
          <ac:chgData name="Rohit J Kate" userId="6acfeb0a-1742-4fee-9ad0-3462b52b7fdf" providerId="ADAL" clId="{366CB2EF-9B55-440E-B2A2-7732DE1B8CA3}" dt="2021-11-09T05:29:00.831" v="1504" actId="1076"/>
          <ac:spMkLst>
            <pc:docMk/>
            <pc:sldMk cId="766326056" sldId="273"/>
            <ac:spMk id="9" creationId="{00000000-0000-0000-0000-000000000000}"/>
          </ac:spMkLst>
        </pc:spChg>
        <pc:spChg chg="mod">
          <ac:chgData name="Rohit J Kate" userId="6acfeb0a-1742-4fee-9ad0-3462b52b7fdf" providerId="ADAL" clId="{366CB2EF-9B55-440E-B2A2-7732DE1B8CA3}" dt="2021-11-09T05:28:57.465" v="1503" actId="1076"/>
          <ac:spMkLst>
            <pc:docMk/>
            <pc:sldMk cId="766326056" sldId="273"/>
            <ac:spMk id="14" creationId="{00000000-0000-0000-0000-000000000000}"/>
          </ac:spMkLst>
        </pc:spChg>
        <pc:spChg chg="mod">
          <ac:chgData name="Rohit J Kate" userId="6acfeb0a-1742-4fee-9ad0-3462b52b7fdf" providerId="ADAL" clId="{366CB2EF-9B55-440E-B2A2-7732DE1B8CA3}" dt="2021-11-09T05:28:51.024" v="1502" actId="1076"/>
          <ac:spMkLst>
            <pc:docMk/>
            <pc:sldMk cId="766326056" sldId="273"/>
            <ac:spMk id="18" creationId="{00000000-0000-0000-0000-000000000000}"/>
          </ac:spMkLst>
        </pc:spChg>
        <pc:spChg chg="mod">
          <ac:chgData name="Rohit J Kate" userId="6acfeb0a-1742-4fee-9ad0-3462b52b7fdf" providerId="ADAL" clId="{366CB2EF-9B55-440E-B2A2-7732DE1B8CA3}" dt="2021-11-09T05:29:32.463" v="1539" actId="1038"/>
          <ac:spMkLst>
            <pc:docMk/>
            <pc:sldMk cId="766326056" sldId="273"/>
            <ac:spMk id="20" creationId="{00000000-0000-0000-0000-000000000000}"/>
          </ac:spMkLst>
        </pc:spChg>
        <pc:spChg chg="mod">
          <ac:chgData name="Rohit J Kate" userId="6acfeb0a-1742-4fee-9ad0-3462b52b7fdf" providerId="ADAL" clId="{366CB2EF-9B55-440E-B2A2-7732DE1B8CA3}" dt="2021-11-09T05:29:28.966" v="1537" actId="1038"/>
          <ac:spMkLst>
            <pc:docMk/>
            <pc:sldMk cId="766326056" sldId="273"/>
            <ac:spMk id="23" creationId="{00000000-0000-0000-0000-000000000000}"/>
          </ac:spMkLst>
        </pc:spChg>
        <pc:spChg chg="mod">
          <ac:chgData name="Rohit J Kate" userId="6acfeb0a-1742-4fee-9ad0-3462b52b7fdf" providerId="ADAL" clId="{366CB2EF-9B55-440E-B2A2-7732DE1B8CA3}" dt="2021-11-09T05:29:35.965" v="1541" actId="1038"/>
          <ac:spMkLst>
            <pc:docMk/>
            <pc:sldMk cId="766326056" sldId="273"/>
            <ac:spMk id="24" creationId="{00000000-0000-0000-0000-000000000000}"/>
          </ac:spMkLst>
        </pc:spChg>
        <pc:picChg chg="del">
          <ac:chgData name="Rohit J Kate" userId="6acfeb0a-1742-4fee-9ad0-3462b52b7fdf" providerId="ADAL" clId="{366CB2EF-9B55-440E-B2A2-7732DE1B8CA3}" dt="2021-11-09T05:27:37.516" v="1490" actId="478"/>
          <ac:picMkLst>
            <pc:docMk/>
            <pc:sldMk cId="766326056" sldId="273"/>
            <ac:picMk id="6" creationId="{00000000-0000-0000-0000-000000000000}"/>
          </ac:picMkLst>
        </pc:picChg>
      </pc:sldChg>
      <pc:sldChg chg="modSp add mod ord">
        <pc:chgData name="Rohit J Kate" userId="6acfeb0a-1742-4fee-9ad0-3462b52b7fdf" providerId="ADAL" clId="{366CB2EF-9B55-440E-B2A2-7732DE1B8CA3}" dt="2021-11-09T05:57:26.603" v="2296"/>
        <pc:sldMkLst>
          <pc:docMk/>
          <pc:sldMk cId="0" sldId="274"/>
        </pc:sldMkLst>
        <pc:spChg chg="mod">
          <ac:chgData name="Rohit J Kate" userId="6acfeb0a-1742-4fee-9ad0-3462b52b7fdf" providerId="ADAL" clId="{366CB2EF-9B55-440E-B2A2-7732DE1B8CA3}" dt="2021-11-09T05:55:17.365" v="2289" actId="20577"/>
          <ac:spMkLst>
            <pc:docMk/>
            <pc:sldMk cId="0" sldId="274"/>
            <ac:spMk id="3" creationId="{00000000-0000-0000-0000-000000000000}"/>
          </ac:spMkLst>
        </pc:spChg>
      </pc:sldChg>
      <pc:sldChg chg="modSp add mod">
        <pc:chgData name="Rohit J Kate" userId="6acfeb0a-1742-4fee-9ad0-3462b52b7fdf" providerId="ADAL" clId="{366CB2EF-9B55-440E-B2A2-7732DE1B8CA3}" dt="2021-11-09T05:58:15.544" v="2311" actId="20577"/>
        <pc:sldMkLst>
          <pc:docMk/>
          <pc:sldMk cId="0" sldId="275"/>
        </pc:sldMkLst>
        <pc:spChg chg="mod">
          <ac:chgData name="Rohit J Kate" userId="6acfeb0a-1742-4fee-9ad0-3462b52b7fdf" providerId="ADAL" clId="{366CB2EF-9B55-440E-B2A2-7732DE1B8CA3}" dt="2021-11-09T05:58:15.544" v="2311" actId="20577"/>
          <ac:spMkLst>
            <pc:docMk/>
            <pc:sldMk cId="0" sldId="275"/>
            <ac:spMk id="3" creationId="{00000000-0000-0000-0000-000000000000}"/>
          </ac:spMkLst>
        </pc:spChg>
      </pc:sldChg>
      <pc:sldChg chg="modSp mod">
        <pc:chgData name="Rohit J Kate" userId="6acfeb0a-1742-4fee-9ad0-3462b52b7fdf" providerId="ADAL" clId="{366CB2EF-9B55-440E-B2A2-7732DE1B8CA3}" dt="2021-11-09T15:51:15.744" v="3948" actId="403"/>
        <pc:sldMkLst>
          <pc:docMk/>
          <pc:sldMk cId="0" sldId="377"/>
        </pc:sldMkLst>
        <pc:spChg chg="mod">
          <ac:chgData name="Rohit J Kate" userId="6acfeb0a-1742-4fee-9ad0-3462b52b7fdf" providerId="ADAL" clId="{366CB2EF-9B55-440E-B2A2-7732DE1B8CA3}" dt="2021-11-09T15:51:15.744" v="3948" actId="403"/>
          <ac:spMkLst>
            <pc:docMk/>
            <pc:sldMk cId="0" sldId="377"/>
            <ac:spMk id="2" creationId="{00000000-0000-0000-0000-000000000000}"/>
          </ac:spMkLst>
        </pc:spChg>
        <pc:spChg chg="mod">
          <ac:chgData name="Rohit J Kate" userId="6acfeb0a-1742-4fee-9ad0-3462b52b7fdf" providerId="ADAL" clId="{366CB2EF-9B55-440E-B2A2-7732DE1B8CA3}" dt="2021-11-09T15:51:12.162" v="3947" actId="404"/>
          <ac:spMkLst>
            <pc:docMk/>
            <pc:sldMk cId="0" sldId="377"/>
            <ac:spMk id="5" creationId="{00000000-0000-0000-0000-000000000000}"/>
          </ac:spMkLst>
        </pc:spChg>
      </pc:sldChg>
      <pc:sldChg chg="del">
        <pc:chgData name="Rohit J Kate" userId="6acfeb0a-1742-4fee-9ad0-3462b52b7fdf" providerId="ADAL" clId="{366CB2EF-9B55-440E-B2A2-7732DE1B8CA3}" dt="2021-11-09T02:41:33.285" v="31" actId="47"/>
        <pc:sldMkLst>
          <pc:docMk/>
          <pc:sldMk cId="4251889418" sldId="418"/>
        </pc:sldMkLst>
      </pc:sldChg>
      <pc:sldChg chg="del">
        <pc:chgData name="Rohit J Kate" userId="6acfeb0a-1742-4fee-9ad0-3462b52b7fdf" providerId="ADAL" clId="{366CB2EF-9B55-440E-B2A2-7732DE1B8CA3}" dt="2021-11-09T02:41:33.803" v="32" actId="47"/>
        <pc:sldMkLst>
          <pc:docMk/>
          <pc:sldMk cId="2811215403" sldId="419"/>
        </pc:sldMkLst>
      </pc:sldChg>
      <pc:sldChg chg="del">
        <pc:chgData name="Rohit J Kate" userId="6acfeb0a-1742-4fee-9ad0-3462b52b7fdf" providerId="ADAL" clId="{366CB2EF-9B55-440E-B2A2-7732DE1B8CA3}" dt="2021-11-09T02:41:36.910" v="39" actId="47"/>
        <pc:sldMkLst>
          <pc:docMk/>
          <pc:sldMk cId="3454695218" sldId="420"/>
        </pc:sldMkLst>
      </pc:sldChg>
      <pc:sldChg chg="del">
        <pc:chgData name="Rohit J Kate" userId="6acfeb0a-1742-4fee-9ad0-3462b52b7fdf" providerId="ADAL" clId="{366CB2EF-9B55-440E-B2A2-7732DE1B8CA3}" dt="2021-11-09T02:41:37.236" v="40" actId="47"/>
        <pc:sldMkLst>
          <pc:docMk/>
          <pc:sldMk cId="2031568924" sldId="421"/>
        </pc:sldMkLst>
      </pc:sldChg>
      <pc:sldChg chg="modSp mod">
        <pc:chgData name="Rohit J Kate" userId="6acfeb0a-1742-4fee-9ad0-3462b52b7fdf" providerId="ADAL" clId="{366CB2EF-9B55-440E-B2A2-7732DE1B8CA3}" dt="2021-11-09T15:51:38.808" v="3956" actId="20577"/>
        <pc:sldMkLst>
          <pc:docMk/>
          <pc:sldMk cId="3470831518" sldId="425"/>
        </pc:sldMkLst>
        <pc:spChg chg="mod">
          <ac:chgData name="Rohit J Kate" userId="6acfeb0a-1742-4fee-9ad0-3462b52b7fdf" providerId="ADAL" clId="{366CB2EF-9B55-440E-B2A2-7732DE1B8CA3}" dt="2021-11-09T15:51:38.808" v="3956" actId="20577"/>
          <ac:spMkLst>
            <pc:docMk/>
            <pc:sldMk cId="3470831518" sldId="425"/>
            <ac:spMk id="3" creationId="{00000000-0000-0000-0000-000000000000}"/>
          </ac:spMkLst>
        </pc:spChg>
      </pc:sldChg>
      <pc:sldChg chg="add">
        <pc:chgData name="Rohit J Kate" userId="6acfeb0a-1742-4fee-9ad0-3462b52b7fdf" providerId="ADAL" clId="{366CB2EF-9B55-440E-B2A2-7732DE1B8CA3}" dt="2021-11-09T06:28:50.872" v="3001"/>
        <pc:sldMkLst>
          <pc:docMk/>
          <pc:sldMk cId="913160572" sldId="426"/>
        </pc:sldMkLst>
      </pc:sldChg>
      <pc:sldChg chg="modSp del mod ord">
        <pc:chgData name="Rohit J Kate" userId="6acfeb0a-1742-4fee-9ad0-3462b52b7fdf" providerId="ADAL" clId="{366CB2EF-9B55-440E-B2A2-7732DE1B8CA3}" dt="2021-11-09T06:28:44.933" v="3000" actId="2696"/>
        <pc:sldMkLst>
          <pc:docMk/>
          <pc:sldMk cId="1877352876" sldId="426"/>
        </pc:sldMkLst>
        <pc:spChg chg="mod">
          <ac:chgData name="Rohit J Kate" userId="6acfeb0a-1742-4fee-9ad0-3462b52b7fdf" providerId="ADAL" clId="{366CB2EF-9B55-440E-B2A2-7732DE1B8CA3}" dt="2021-11-09T05:42:51.027" v="2005" actId="20577"/>
          <ac:spMkLst>
            <pc:docMk/>
            <pc:sldMk cId="1877352876" sldId="426"/>
            <ac:spMk id="2" creationId="{00000000-0000-0000-0000-000000000000}"/>
          </ac:spMkLst>
        </pc:spChg>
      </pc:sldChg>
      <pc:sldChg chg="modSp mod">
        <pc:chgData name="Rohit J Kate" userId="6acfeb0a-1742-4fee-9ad0-3462b52b7fdf" providerId="ADAL" clId="{366CB2EF-9B55-440E-B2A2-7732DE1B8CA3}" dt="2021-11-09T15:58:51.914" v="4295" actId="20577"/>
        <pc:sldMkLst>
          <pc:docMk/>
          <pc:sldMk cId="3021408166" sldId="429"/>
        </pc:sldMkLst>
        <pc:spChg chg="mod">
          <ac:chgData name="Rohit J Kate" userId="6acfeb0a-1742-4fee-9ad0-3462b52b7fdf" providerId="ADAL" clId="{366CB2EF-9B55-440E-B2A2-7732DE1B8CA3}" dt="2021-11-09T15:58:51.914" v="4295" actId="20577"/>
          <ac:spMkLst>
            <pc:docMk/>
            <pc:sldMk cId="3021408166" sldId="429"/>
            <ac:spMk id="3" creationId="{00000000-0000-0000-0000-000000000000}"/>
          </ac:spMkLst>
        </pc:spChg>
      </pc:sldChg>
      <pc:sldChg chg="modSp mod">
        <pc:chgData name="Rohit J Kate" userId="6acfeb0a-1742-4fee-9ad0-3462b52b7fdf" providerId="ADAL" clId="{366CB2EF-9B55-440E-B2A2-7732DE1B8CA3}" dt="2021-11-09T16:00:40.025" v="4296" actId="20577"/>
        <pc:sldMkLst>
          <pc:docMk/>
          <pc:sldMk cId="3475939862" sldId="430"/>
        </pc:sldMkLst>
        <pc:spChg chg="mod">
          <ac:chgData name="Rohit J Kate" userId="6acfeb0a-1742-4fee-9ad0-3462b52b7fdf" providerId="ADAL" clId="{366CB2EF-9B55-440E-B2A2-7732DE1B8CA3}" dt="2021-11-09T16:00:40.025" v="4296" actId="20577"/>
          <ac:spMkLst>
            <pc:docMk/>
            <pc:sldMk cId="3475939862" sldId="430"/>
            <ac:spMk id="3" creationId="{00000000-0000-0000-0000-000000000000}"/>
          </ac:spMkLst>
        </pc:spChg>
      </pc:sldChg>
      <pc:sldChg chg="modSp mod">
        <pc:chgData name="Rohit J Kate" userId="6acfeb0a-1742-4fee-9ad0-3462b52b7fdf" providerId="ADAL" clId="{366CB2EF-9B55-440E-B2A2-7732DE1B8CA3}" dt="2021-11-09T16:02:44.942" v="4322" actId="20577"/>
        <pc:sldMkLst>
          <pc:docMk/>
          <pc:sldMk cId="2873934178" sldId="434"/>
        </pc:sldMkLst>
        <pc:spChg chg="mod">
          <ac:chgData name="Rohit J Kate" userId="6acfeb0a-1742-4fee-9ad0-3462b52b7fdf" providerId="ADAL" clId="{366CB2EF-9B55-440E-B2A2-7732DE1B8CA3}" dt="2021-11-09T16:02:44.942" v="4322" actId="20577"/>
          <ac:spMkLst>
            <pc:docMk/>
            <pc:sldMk cId="2873934178" sldId="434"/>
            <ac:spMk id="3" creationId="{00000000-0000-0000-0000-000000000000}"/>
          </ac:spMkLst>
        </pc:spChg>
      </pc:sldChg>
      <pc:sldChg chg="addSp delSp modSp mod delAnim">
        <pc:chgData name="Rohit J Kate" userId="6acfeb0a-1742-4fee-9ad0-3462b52b7fdf" providerId="ADAL" clId="{366CB2EF-9B55-440E-B2A2-7732DE1B8CA3}" dt="2021-11-09T05:45:43.399" v="2117" actId="1076"/>
        <pc:sldMkLst>
          <pc:docMk/>
          <pc:sldMk cId="56245492" sldId="435"/>
        </pc:sldMkLst>
        <pc:spChg chg="mod">
          <ac:chgData name="Rohit J Kate" userId="6acfeb0a-1742-4fee-9ad0-3462b52b7fdf" providerId="ADAL" clId="{366CB2EF-9B55-440E-B2A2-7732DE1B8CA3}" dt="2021-11-09T05:05:10.631" v="1366" actId="27636"/>
          <ac:spMkLst>
            <pc:docMk/>
            <pc:sldMk cId="56245492" sldId="435"/>
            <ac:spMk id="3" creationId="{00000000-0000-0000-0000-000000000000}"/>
          </ac:spMkLst>
        </pc:spChg>
        <pc:spChg chg="mod">
          <ac:chgData name="Rohit J Kate" userId="6acfeb0a-1742-4fee-9ad0-3462b52b7fdf" providerId="ADAL" clId="{366CB2EF-9B55-440E-B2A2-7732DE1B8CA3}" dt="2021-11-09T05:43:56.341" v="2082" actId="1037"/>
          <ac:spMkLst>
            <pc:docMk/>
            <pc:sldMk cId="56245492" sldId="435"/>
            <ac:spMk id="4" creationId="{00000000-0000-0000-0000-000000000000}"/>
          </ac:spMkLst>
        </pc:spChg>
        <pc:spChg chg="del mod">
          <ac:chgData name="Rohit J Kate" userId="6acfeb0a-1742-4fee-9ad0-3462b52b7fdf" providerId="ADAL" clId="{366CB2EF-9B55-440E-B2A2-7732DE1B8CA3}" dt="2021-11-09T05:45:36.105" v="2116" actId="478"/>
          <ac:spMkLst>
            <pc:docMk/>
            <pc:sldMk cId="56245492" sldId="435"/>
            <ac:spMk id="6" creationId="{FDC74413-91BF-449C-B0BA-DD66B3F6581E}"/>
          </ac:spMkLst>
        </pc:spChg>
        <pc:spChg chg="del mod">
          <ac:chgData name="Rohit J Kate" userId="6acfeb0a-1742-4fee-9ad0-3462b52b7fdf" providerId="ADAL" clId="{366CB2EF-9B55-440E-B2A2-7732DE1B8CA3}" dt="2021-11-09T05:45:36.105" v="2116" actId="478"/>
          <ac:spMkLst>
            <pc:docMk/>
            <pc:sldMk cId="56245492" sldId="435"/>
            <ac:spMk id="8" creationId="{2A55FF98-E3EB-4A6F-8FCC-6CED5D306B72}"/>
          </ac:spMkLst>
        </pc:spChg>
        <pc:spChg chg="del mod">
          <ac:chgData name="Rohit J Kate" userId="6acfeb0a-1742-4fee-9ad0-3462b52b7fdf" providerId="ADAL" clId="{366CB2EF-9B55-440E-B2A2-7732DE1B8CA3}" dt="2021-11-09T05:45:36.105" v="2116" actId="478"/>
          <ac:spMkLst>
            <pc:docMk/>
            <pc:sldMk cId="56245492" sldId="435"/>
            <ac:spMk id="9" creationId="{8DA2ABED-2DCB-43F8-A8E0-41E0AD53E5A2}"/>
          </ac:spMkLst>
        </pc:spChg>
        <pc:spChg chg="del mod">
          <ac:chgData name="Rohit J Kate" userId="6acfeb0a-1742-4fee-9ad0-3462b52b7fdf" providerId="ADAL" clId="{366CB2EF-9B55-440E-B2A2-7732DE1B8CA3}" dt="2021-11-09T05:45:36.105" v="2116" actId="478"/>
          <ac:spMkLst>
            <pc:docMk/>
            <pc:sldMk cId="56245492" sldId="435"/>
            <ac:spMk id="12" creationId="{00000000-0000-0000-0000-000000000000}"/>
          </ac:spMkLst>
        </pc:spChg>
        <pc:spChg chg="del mod">
          <ac:chgData name="Rohit J Kate" userId="6acfeb0a-1742-4fee-9ad0-3462b52b7fdf" providerId="ADAL" clId="{366CB2EF-9B55-440E-B2A2-7732DE1B8CA3}" dt="2021-11-09T05:45:36.105" v="2116" actId="478"/>
          <ac:spMkLst>
            <pc:docMk/>
            <pc:sldMk cId="56245492" sldId="435"/>
            <ac:spMk id="18" creationId="{00000000-0000-0000-0000-000000000000}"/>
          </ac:spMkLst>
        </pc:spChg>
        <pc:spChg chg="del mod">
          <ac:chgData name="Rohit J Kate" userId="6acfeb0a-1742-4fee-9ad0-3462b52b7fdf" providerId="ADAL" clId="{366CB2EF-9B55-440E-B2A2-7732DE1B8CA3}" dt="2021-11-09T05:45:36.105" v="2116" actId="478"/>
          <ac:spMkLst>
            <pc:docMk/>
            <pc:sldMk cId="56245492" sldId="435"/>
            <ac:spMk id="29" creationId="{00000000-0000-0000-0000-000000000000}"/>
          </ac:spMkLst>
        </pc:spChg>
        <pc:spChg chg="del mod">
          <ac:chgData name="Rohit J Kate" userId="6acfeb0a-1742-4fee-9ad0-3462b52b7fdf" providerId="ADAL" clId="{366CB2EF-9B55-440E-B2A2-7732DE1B8CA3}" dt="2021-11-09T05:45:36.105" v="2116" actId="478"/>
          <ac:spMkLst>
            <pc:docMk/>
            <pc:sldMk cId="56245492" sldId="435"/>
            <ac:spMk id="30" creationId="{8B314AF8-5BAD-4226-A2AF-A7B10A23405F}"/>
          </ac:spMkLst>
        </pc:spChg>
        <pc:spChg chg="del mod">
          <ac:chgData name="Rohit J Kate" userId="6acfeb0a-1742-4fee-9ad0-3462b52b7fdf" providerId="ADAL" clId="{366CB2EF-9B55-440E-B2A2-7732DE1B8CA3}" dt="2021-11-09T05:45:36.105" v="2116" actId="478"/>
          <ac:spMkLst>
            <pc:docMk/>
            <pc:sldMk cId="56245492" sldId="435"/>
            <ac:spMk id="32" creationId="{1DB69BEE-A01D-4AAF-AFB2-AC78E6BEEAD0}"/>
          </ac:spMkLst>
        </pc:spChg>
        <pc:spChg chg="del mod">
          <ac:chgData name="Rohit J Kate" userId="6acfeb0a-1742-4fee-9ad0-3462b52b7fdf" providerId="ADAL" clId="{366CB2EF-9B55-440E-B2A2-7732DE1B8CA3}" dt="2021-11-09T05:45:36.105" v="2116" actId="478"/>
          <ac:spMkLst>
            <pc:docMk/>
            <pc:sldMk cId="56245492" sldId="435"/>
            <ac:spMk id="33" creationId="{D6CCFF59-32D2-4CEB-AF76-78177F1420EA}"/>
          </ac:spMkLst>
        </pc:spChg>
        <pc:spChg chg="del mod">
          <ac:chgData name="Rohit J Kate" userId="6acfeb0a-1742-4fee-9ad0-3462b52b7fdf" providerId="ADAL" clId="{366CB2EF-9B55-440E-B2A2-7732DE1B8CA3}" dt="2021-11-09T05:45:36.105" v="2116" actId="478"/>
          <ac:spMkLst>
            <pc:docMk/>
            <pc:sldMk cId="56245492" sldId="435"/>
            <ac:spMk id="36" creationId="{86E9A408-67F0-406B-B37C-A6C916E77265}"/>
          </ac:spMkLst>
        </pc:spChg>
        <pc:spChg chg="del mod">
          <ac:chgData name="Rohit J Kate" userId="6acfeb0a-1742-4fee-9ad0-3462b52b7fdf" providerId="ADAL" clId="{366CB2EF-9B55-440E-B2A2-7732DE1B8CA3}" dt="2021-11-09T05:45:36.105" v="2116" actId="478"/>
          <ac:spMkLst>
            <pc:docMk/>
            <pc:sldMk cId="56245492" sldId="435"/>
            <ac:spMk id="37" creationId="{90834ECA-F130-46F8-8A91-C2F40C7BF78A}"/>
          </ac:spMkLst>
        </pc:spChg>
        <pc:spChg chg="del mod">
          <ac:chgData name="Rohit J Kate" userId="6acfeb0a-1742-4fee-9ad0-3462b52b7fdf" providerId="ADAL" clId="{366CB2EF-9B55-440E-B2A2-7732DE1B8CA3}" dt="2021-11-09T05:45:36.105" v="2116" actId="478"/>
          <ac:spMkLst>
            <pc:docMk/>
            <pc:sldMk cId="56245492" sldId="435"/>
            <ac:spMk id="40" creationId="{16CB5A55-0197-4EF1-8105-A77F142952D6}"/>
          </ac:spMkLst>
        </pc:spChg>
        <pc:spChg chg="del mod">
          <ac:chgData name="Rohit J Kate" userId="6acfeb0a-1742-4fee-9ad0-3462b52b7fdf" providerId="ADAL" clId="{366CB2EF-9B55-440E-B2A2-7732DE1B8CA3}" dt="2021-11-09T05:45:36.105" v="2116" actId="478"/>
          <ac:spMkLst>
            <pc:docMk/>
            <pc:sldMk cId="56245492" sldId="435"/>
            <ac:spMk id="41" creationId="{25A9126E-5227-458C-B04F-266ECDE69A69}"/>
          </ac:spMkLst>
        </pc:spChg>
        <pc:spChg chg="mod">
          <ac:chgData name="Rohit J Kate" userId="6acfeb0a-1742-4fee-9ad0-3462b52b7fdf" providerId="ADAL" clId="{366CB2EF-9B55-440E-B2A2-7732DE1B8CA3}" dt="2021-11-09T05:43:33.305" v="2012"/>
          <ac:spMkLst>
            <pc:docMk/>
            <pc:sldMk cId="56245492" sldId="435"/>
            <ac:spMk id="43" creationId="{76113208-42E7-4761-A8EC-08E0802FD2E0}"/>
          </ac:spMkLst>
        </pc:spChg>
        <pc:spChg chg="mod">
          <ac:chgData name="Rohit J Kate" userId="6acfeb0a-1742-4fee-9ad0-3462b52b7fdf" providerId="ADAL" clId="{366CB2EF-9B55-440E-B2A2-7732DE1B8CA3}" dt="2021-11-09T05:43:33.305" v="2012"/>
          <ac:spMkLst>
            <pc:docMk/>
            <pc:sldMk cId="56245492" sldId="435"/>
            <ac:spMk id="44" creationId="{8D7CE5C2-7A14-4F39-BC21-D960F14C3777}"/>
          </ac:spMkLst>
        </pc:spChg>
        <pc:spChg chg="mod">
          <ac:chgData name="Rohit J Kate" userId="6acfeb0a-1742-4fee-9ad0-3462b52b7fdf" providerId="ADAL" clId="{366CB2EF-9B55-440E-B2A2-7732DE1B8CA3}" dt="2021-11-09T05:44:33.687" v="2089" actId="947"/>
          <ac:spMkLst>
            <pc:docMk/>
            <pc:sldMk cId="56245492" sldId="435"/>
            <ac:spMk id="48" creationId="{6D6AD60E-23E5-4F3E-A97E-87B53AC6516C}"/>
          </ac:spMkLst>
        </pc:spChg>
        <pc:spChg chg="mod">
          <ac:chgData name="Rohit J Kate" userId="6acfeb0a-1742-4fee-9ad0-3462b52b7fdf" providerId="ADAL" clId="{366CB2EF-9B55-440E-B2A2-7732DE1B8CA3}" dt="2021-11-09T05:44:22.665" v="2086" actId="947"/>
          <ac:spMkLst>
            <pc:docMk/>
            <pc:sldMk cId="56245492" sldId="435"/>
            <ac:spMk id="49" creationId="{3F65D1FE-3F20-48D7-B35B-53FDCD09C655}"/>
          </ac:spMkLst>
        </pc:spChg>
        <pc:spChg chg="mod">
          <ac:chgData name="Rohit J Kate" userId="6acfeb0a-1742-4fee-9ad0-3462b52b7fdf" providerId="ADAL" clId="{366CB2EF-9B55-440E-B2A2-7732DE1B8CA3}" dt="2021-11-09T05:44:41.205" v="2092" actId="947"/>
          <ac:spMkLst>
            <pc:docMk/>
            <pc:sldMk cId="56245492" sldId="435"/>
            <ac:spMk id="50" creationId="{8E4CFA5B-DC8D-4912-897B-43EBE539D442}"/>
          </ac:spMkLst>
        </pc:spChg>
        <pc:spChg chg="mod">
          <ac:chgData name="Rohit J Kate" userId="6acfeb0a-1742-4fee-9ad0-3462b52b7fdf" providerId="ADAL" clId="{366CB2EF-9B55-440E-B2A2-7732DE1B8CA3}" dt="2021-11-09T05:44:56.533" v="2113" actId="947"/>
          <ac:spMkLst>
            <pc:docMk/>
            <pc:sldMk cId="56245492" sldId="435"/>
            <ac:spMk id="57" creationId="{6C3CBAC2-6C31-44A0-94FA-51004D5B3C6E}"/>
          </ac:spMkLst>
        </pc:spChg>
        <pc:grpChg chg="add mod">
          <ac:chgData name="Rohit J Kate" userId="6acfeb0a-1742-4fee-9ad0-3462b52b7fdf" providerId="ADAL" clId="{366CB2EF-9B55-440E-B2A2-7732DE1B8CA3}" dt="2021-11-09T05:45:43.399" v="2117" actId="1076"/>
          <ac:grpSpMkLst>
            <pc:docMk/>
            <pc:sldMk cId="56245492" sldId="435"/>
            <ac:grpSpMk id="42" creationId="{3D4BE37E-1A3C-4EA5-9F70-18E2E5E4D799}"/>
          </ac:grpSpMkLst>
        </pc:grpChg>
        <pc:picChg chg="del mod">
          <ac:chgData name="Rohit J Kate" userId="6acfeb0a-1742-4fee-9ad0-3462b52b7fdf" providerId="ADAL" clId="{366CB2EF-9B55-440E-B2A2-7732DE1B8CA3}" dt="2021-11-09T05:45:36.105" v="2116" actId="478"/>
          <ac:picMkLst>
            <pc:docMk/>
            <pc:sldMk cId="56245492" sldId="435"/>
            <ac:picMk id="5" creationId="{00000000-0000-0000-0000-000000000000}"/>
          </ac:picMkLst>
        </pc:picChg>
        <pc:cxnChg chg="del mod">
          <ac:chgData name="Rohit J Kate" userId="6acfeb0a-1742-4fee-9ad0-3462b52b7fdf" providerId="ADAL" clId="{366CB2EF-9B55-440E-B2A2-7732DE1B8CA3}" dt="2021-11-09T05:45:36.105" v="2116" actId="478"/>
          <ac:cxnSpMkLst>
            <pc:docMk/>
            <pc:sldMk cId="56245492" sldId="435"/>
            <ac:cxnSpMk id="10" creationId="{F747D5DE-8BCA-454A-BDA2-E4E933A86798}"/>
          </ac:cxnSpMkLst>
        </pc:cxnChg>
        <pc:cxnChg chg="del mod">
          <ac:chgData name="Rohit J Kate" userId="6acfeb0a-1742-4fee-9ad0-3462b52b7fdf" providerId="ADAL" clId="{366CB2EF-9B55-440E-B2A2-7732DE1B8CA3}" dt="2021-11-09T05:45:36.105" v="2116" actId="478"/>
          <ac:cxnSpMkLst>
            <pc:docMk/>
            <pc:sldMk cId="56245492" sldId="435"/>
            <ac:cxnSpMk id="14" creationId="{04BA3360-7BD3-4DBC-94EB-3859ED69BF22}"/>
          </ac:cxnSpMkLst>
        </pc:cxnChg>
        <pc:cxnChg chg="del mod">
          <ac:chgData name="Rohit J Kate" userId="6acfeb0a-1742-4fee-9ad0-3462b52b7fdf" providerId="ADAL" clId="{366CB2EF-9B55-440E-B2A2-7732DE1B8CA3}" dt="2021-11-09T05:45:36.105" v="2116" actId="478"/>
          <ac:cxnSpMkLst>
            <pc:docMk/>
            <pc:sldMk cId="56245492" sldId="435"/>
            <ac:cxnSpMk id="16" creationId="{52D6B6B0-FD98-41C7-A013-7531ECDF20F0}"/>
          </ac:cxnSpMkLst>
        </pc:cxnChg>
        <pc:cxnChg chg="del mod">
          <ac:chgData name="Rohit J Kate" userId="6acfeb0a-1742-4fee-9ad0-3462b52b7fdf" providerId="ADAL" clId="{366CB2EF-9B55-440E-B2A2-7732DE1B8CA3}" dt="2021-11-09T05:45:36.105" v="2116" actId="478"/>
          <ac:cxnSpMkLst>
            <pc:docMk/>
            <pc:sldMk cId="56245492" sldId="435"/>
            <ac:cxnSpMk id="22" creationId="{00000000-0000-0000-0000-000000000000}"/>
          </ac:cxnSpMkLst>
        </pc:cxnChg>
        <pc:cxnChg chg="del mod">
          <ac:chgData name="Rohit J Kate" userId="6acfeb0a-1742-4fee-9ad0-3462b52b7fdf" providerId="ADAL" clId="{366CB2EF-9B55-440E-B2A2-7732DE1B8CA3}" dt="2021-11-09T05:45:36.105" v="2116" actId="478"/>
          <ac:cxnSpMkLst>
            <pc:docMk/>
            <pc:sldMk cId="56245492" sldId="435"/>
            <ac:cxnSpMk id="24" creationId="{00000000-0000-0000-0000-000000000000}"/>
          </ac:cxnSpMkLst>
        </pc:cxnChg>
        <pc:cxnChg chg="del mod">
          <ac:chgData name="Rohit J Kate" userId="6acfeb0a-1742-4fee-9ad0-3462b52b7fdf" providerId="ADAL" clId="{366CB2EF-9B55-440E-B2A2-7732DE1B8CA3}" dt="2021-11-09T05:45:36.105" v="2116" actId="478"/>
          <ac:cxnSpMkLst>
            <pc:docMk/>
            <pc:sldMk cId="56245492" sldId="435"/>
            <ac:cxnSpMk id="25" creationId="{48B7F1E3-FC7E-4B49-9369-EC2E0EE9099A}"/>
          </ac:cxnSpMkLst>
        </pc:cxnChg>
        <pc:cxnChg chg="del mod">
          <ac:chgData name="Rohit J Kate" userId="6acfeb0a-1742-4fee-9ad0-3462b52b7fdf" providerId="ADAL" clId="{366CB2EF-9B55-440E-B2A2-7732DE1B8CA3}" dt="2021-11-09T05:45:36.105" v="2116" actId="478"/>
          <ac:cxnSpMkLst>
            <pc:docMk/>
            <pc:sldMk cId="56245492" sldId="435"/>
            <ac:cxnSpMk id="26" creationId="{00000000-0000-0000-0000-000000000000}"/>
          </ac:cxnSpMkLst>
        </pc:cxnChg>
        <pc:cxnChg chg="del mod">
          <ac:chgData name="Rohit J Kate" userId="6acfeb0a-1742-4fee-9ad0-3462b52b7fdf" providerId="ADAL" clId="{366CB2EF-9B55-440E-B2A2-7732DE1B8CA3}" dt="2021-11-09T05:45:36.105" v="2116" actId="478"/>
          <ac:cxnSpMkLst>
            <pc:docMk/>
            <pc:sldMk cId="56245492" sldId="435"/>
            <ac:cxnSpMk id="31" creationId="{88BD0BF9-3CE3-4240-8D10-64E787B71B43}"/>
          </ac:cxnSpMkLst>
        </pc:cxnChg>
        <pc:cxnChg chg="del mod">
          <ac:chgData name="Rohit J Kate" userId="6acfeb0a-1742-4fee-9ad0-3462b52b7fdf" providerId="ADAL" clId="{366CB2EF-9B55-440E-B2A2-7732DE1B8CA3}" dt="2021-11-09T05:45:36.105" v="2116" actId="478"/>
          <ac:cxnSpMkLst>
            <pc:docMk/>
            <pc:sldMk cId="56245492" sldId="435"/>
            <ac:cxnSpMk id="34" creationId="{F09E69A2-31D0-4670-9859-73A5D076944C}"/>
          </ac:cxnSpMkLst>
        </pc:cxnChg>
        <pc:cxnChg chg="del mod">
          <ac:chgData name="Rohit J Kate" userId="6acfeb0a-1742-4fee-9ad0-3462b52b7fdf" providerId="ADAL" clId="{366CB2EF-9B55-440E-B2A2-7732DE1B8CA3}" dt="2021-11-09T05:45:36.105" v="2116" actId="478"/>
          <ac:cxnSpMkLst>
            <pc:docMk/>
            <pc:sldMk cId="56245492" sldId="435"/>
            <ac:cxnSpMk id="35" creationId="{8EA3C1C0-50AC-48A7-8582-47191036284A}"/>
          </ac:cxnSpMkLst>
        </pc:cxnChg>
        <pc:cxnChg chg="del mod">
          <ac:chgData name="Rohit J Kate" userId="6acfeb0a-1742-4fee-9ad0-3462b52b7fdf" providerId="ADAL" clId="{366CB2EF-9B55-440E-B2A2-7732DE1B8CA3}" dt="2021-11-09T05:45:36.105" v="2116" actId="478"/>
          <ac:cxnSpMkLst>
            <pc:docMk/>
            <pc:sldMk cId="56245492" sldId="435"/>
            <ac:cxnSpMk id="38" creationId="{4253F350-85FD-40ED-8C51-41E7EC56DE32}"/>
          </ac:cxnSpMkLst>
        </pc:cxnChg>
        <pc:cxnChg chg="del mod">
          <ac:chgData name="Rohit J Kate" userId="6acfeb0a-1742-4fee-9ad0-3462b52b7fdf" providerId="ADAL" clId="{366CB2EF-9B55-440E-B2A2-7732DE1B8CA3}" dt="2021-11-09T05:45:36.105" v="2116" actId="478"/>
          <ac:cxnSpMkLst>
            <pc:docMk/>
            <pc:sldMk cId="56245492" sldId="435"/>
            <ac:cxnSpMk id="39" creationId="{1CE8FF77-CD76-49AF-8EC1-04A24C23AAB9}"/>
          </ac:cxnSpMkLst>
        </pc:cxnChg>
        <pc:cxnChg chg="mod">
          <ac:chgData name="Rohit J Kate" userId="6acfeb0a-1742-4fee-9ad0-3462b52b7fdf" providerId="ADAL" clId="{366CB2EF-9B55-440E-B2A2-7732DE1B8CA3}" dt="2021-11-09T05:43:33.305" v="2012"/>
          <ac:cxnSpMkLst>
            <pc:docMk/>
            <pc:sldMk cId="56245492" sldId="435"/>
            <ac:cxnSpMk id="45" creationId="{5723B4DC-523E-4C19-8121-051DDCED7AD8}"/>
          </ac:cxnSpMkLst>
        </pc:cxnChg>
        <pc:cxnChg chg="mod">
          <ac:chgData name="Rohit J Kate" userId="6acfeb0a-1742-4fee-9ad0-3462b52b7fdf" providerId="ADAL" clId="{366CB2EF-9B55-440E-B2A2-7732DE1B8CA3}" dt="2021-11-09T05:43:33.305" v="2012"/>
          <ac:cxnSpMkLst>
            <pc:docMk/>
            <pc:sldMk cId="56245492" sldId="435"/>
            <ac:cxnSpMk id="46" creationId="{F4CC9F92-6828-49CE-9581-7561059B02BD}"/>
          </ac:cxnSpMkLst>
        </pc:cxnChg>
        <pc:cxnChg chg="mod">
          <ac:chgData name="Rohit J Kate" userId="6acfeb0a-1742-4fee-9ad0-3462b52b7fdf" providerId="ADAL" clId="{366CB2EF-9B55-440E-B2A2-7732DE1B8CA3}" dt="2021-11-09T05:43:33.305" v="2012"/>
          <ac:cxnSpMkLst>
            <pc:docMk/>
            <pc:sldMk cId="56245492" sldId="435"/>
            <ac:cxnSpMk id="47" creationId="{0A022EB0-3DDC-4D17-93A5-705C58F29DC5}"/>
          </ac:cxnSpMkLst>
        </pc:cxnChg>
        <pc:cxnChg chg="mod">
          <ac:chgData name="Rohit J Kate" userId="6acfeb0a-1742-4fee-9ad0-3462b52b7fdf" providerId="ADAL" clId="{366CB2EF-9B55-440E-B2A2-7732DE1B8CA3}" dt="2021-11-09T05:43:33.305" v="2012"/>
          <ac:cxnSpMkLst>
            <pc:docMk/>
            <pc:sldMk cId="56245492" sldId="435"/>
            <ac:cxnSpMk id="51" creationId="{ACA6DD45-F859-451B-B4D0-EDFB72FE4AF9}"/>
          </ac:cxnSpMkLst>
        </pc:cxnChg>
        <pc:cxnChg chg="mod">
          <ac:chgData name="Rohit J Kate" userId="6acfeb0a-1742-4fee-9ad0-3462b52b7fdf" providerId="ADAL" clId="{366CB2EF-9B55-440E-B2A2-7732DE1B8CA3}" dt="2021-11-09T05:43:33.305" v="2012"/>
          <ac:cxnSpMkLst>
            <pc:docMk/>
            <pc:sldMk cId="56245492" sldId="435"/>
            <ac:cxnSpMk id="52" creationId="{C7573945-6C39-4AFD-B307-4619590D4836}"/>
          </ac:cxnSpMkLst>
        </pc:cxnChg>
        <pc:cxnChg chg="mod">
          <ac:chgData name="Rohit J Kate" userId="6acfeb0a-1742-4fee-9ad0-3462b52b7fdf" providerId="ADAL" clId="{366CB2EF-9B55-440E-B2A2-7732DE1B8CA3}" dt="2021-11-09T05:43:33.305" v="2012"/>
          <ac:cxnSpMkLst>
            <pc:docMk/>
            <pc:sldMk cId="56245492" sldId="435"/>
            <ac:cxnSpMk id="53" creationId="{E1626E00-14BF-4CAC-B76D-4DAE238665DA}"/>
          </ac:cxnSpMkLst>
        </pc:cxnChg>
        <pc:cxnChg chg="mod">
          <ac:chgData name="Rohit J Kate" userId="6acfeb0a-1742-4fee-9ad0-3462b52b7fdf" providerId="ADAL" clId="{366CB2EF-9B55-440E-B2A2-7732DE1B8CA3}" dt="2021-11-09T05:43:33.305" v="2012"/>
          <ac:cxnSpMkLst>
            <pc:docMk/>
            <pc:sldMk cId="56245492" sldId="435"/>
            <ac:cxnSpMk id="54" creationId="{784CC375-1E4F-458E-ACDE-EBC981E00B8B}"/>
          </ac:cxnSpMkLst>
        </pc:cxnChg>
        <pc:cxnChg chg="mod">
          <ac:chgData name="Rohit J Kate" userId="6acfeb0a-1742-4fee-9ad0-3462b52b7fdf" providerId="ADAL" clId="{366CB2EF-9B55-440E-B2A2-7732DE1B8CA3}" dt="2021-11-09T05:43:33.305" v="2012"/>
          <ac:cxnSpMkLst>
            <pc:docMk/>
            <pc:sldMk cId="56245492" sldId="435"/>
            <ac:cxnSpMk id="55" creationId="{901F88E2-847C-4DD1-9BD2-7BCC23B8404E}"/>
          </ac:cxnSpMkLst>
        </pc:cxnChg>
        <pc:cxnChg chg="mod">
          <ac:chgData name="Rohit J Kate" userId="6acfeb0a-1742-4fee-9ad0-3462b52b7fdf" providerId="ADAL" clId="{366CB2EF-9B55-440E-B2A2-7732DE1B8CA3}" dt="2021-11-09T05:43:33.305" v="2012"/>
          <ac:cxnSpMkLst>
            <pc:docMk/>
            <pc:sldMk cId="56245492" sldId="435"/>
            <ac:cxnSpMk id="56" creationId="{EB7D67B4-743C-48DD-B3F0-3FB8ED668D7E}"/>
          </ac:cxnSpMkLst>
        </pc:cxnChg>
      </pc:sldChg>
      <pc:sldChg chg="del">
        <pc:chgData name="Rohit J Kate" userId="6acfeb0a-1742-4fee-9ad0-3462b52b7fdf" providerId="ADAL" clId="{366CB2EF-9B55-440E-B2A2-7732DE1B8CA3}" dt="2021-11-09T02:42:01.723" v="44" actId="47"/>
        <pc:sldMkLst>
          <pc:docMk/>
          <pc:sldMk cId="540571675" sldId="465"/>
        </pc:sldMkLst>
      </pc:sldChg>
      <pc:sldChg chg="del">
        <pc:chgData name="Rohit J Kate" userId="6acfeb0a-1742-4fee-9ad0-3462b52b7fdf" providerId="ADAL" clId="{366CB2EF-9B55-440E-B2A2-7732DE1B8CA3}" dt="2021-11-09T02:41:29.784" v="30" actId="47"/>
        <pc:sldMkLst>
          <pc:docMk/>
          <pc:sldMk cId="1402427222" sldId="466"/>
        </pc:sldMkLst>
      </pc:sldChg>
      <pc:sldChg chg="del">
        <pc:chgData name="Rohit J Kate" userId="6acfeb0a-1742-4fee-9ad0-3462b52b7fdf" providerId="ADAL" clId="{366CB2EF-9B55-440E-B2A2-7732DE1B8CA3}" dt="2021-11-09T05:56:53.430" v="2294" actId="47"/>
        <pc:sldMkLst>
          <pc:docMk/>
          <pc:sldMk cId="1372967087" sldId="484"/>
        </pc:sldMkLst>
      </pc:sldChg>
      <pc:sldChg chg="del">
        <pc:chgData name="Rohit J Kate" userId="6acfeb0a-1742-4fee-9ad0-3462b52b7fdf" providerId="ADAL" clId="{366CB2EF-9B55-440E-B2A2-7732DE1B8CA3}" dt="2021-11-09T05:56:52.658" v="2293" actId="47"/>
        <pc:sldMkLst>
          <pc:docMk/>
          <pc:sldMk cId="2133617883" sldId="487"/>
        </pc:sldMkLst>
      </pc:sldChg>
      <pc:sldChg chg="del">
        <pc:chgData name="Rohit J Kate" userId="6acfeb0a-1742-4fee-9ad0-3462b52b7fdf" providerId="ADAL" clId="{366CB2EF-9B55-440E-B2A2-7732DE1B8CA3}" dt="2021-11-09T05:56:51.738" v="2292" actId="47"/>
        <pc:sldMkLst>
          <pc:docMk/>
          <pc:sldMk cId="3172269143" sldId="489"/>
        </pc:sldMkLst>
      </pc:sldChg>
      <pc:sldChg chg="del">
        <pc:chgData name="Rohit J Kate" userId="6acfeb0a-1742-4fee-9ad0-3462b52b7fdf" providerId="ADAL" clId="{366CB2EF-9B55-440E-B2A2-7732DE1B8CA3}" dt="2021-11-09T02:41:34.294" v="33" actId="47"/>
        <pc:sldMkLst>
          <pc:docMk/>
          <pc:sldMk cId="1028295120" sldId="515"/>
        </pc:sldMkLst>
      </pc:sldChg>
      <pc:sldChg chg="del">
        <pc:chgData name="Rohit J Kate" userId="6acfeb0a-1742-4fee-9ad0-3462b52b7fdf" providerId="ADAL" clId="{366CB2EF-9B55-440E-B2A2-7732DE1B8CA3}" dt="2021-11-09T02:41:34.650" v="34" actId="47"/>
        <pc:sldMkLst>
          <pc:docMk/>
          <pc:sldMk cId="2608066437" sldId="516"/>
        </pc:sldMkLst>
      </pc:sldChg>
      <pc:sldChg chg="del">
        <pc:chgData name="Rohit J Kate" userId="6acfeb0a-1742-4fee-9ad0-3462b52b7fdf" providerId="ADAL" clId="{366CB2EF-9B55-440E-B2A2-7732DE1B8CA3}" dt="2021-11-09T02:41:34.963" v="35" actId="47"/>
        <pc:sldMkLst>
          <pc:docMk/>
          <pc:sldMk cId="2843655351" sldId="517"/>
        </pc:sldMkLst>
      </pc:sldChg>
      <pc:sldChg chg="del">
        <pc:chgData name="Rohit J Kate" userId="6acfeb0a-1742-4fee-9ad0-3462b52b7fdf" providerId="ADAL" clId="{366CB2EF-9B55-440E-B2A2-7732DE1B8CA3}" dt="2021-11-09T02:41:35.229" v="36" actId="47"/>
        <pc:sldMkLst>
          <pc:docMk/>
          <pc:sldMk cId="2625545564" sldId="518"/>
        </pc:sldMkLst>
      </pc:sldChg>
      <pc:sldChg chg="del">
        <pc:chgData name="Rohit J Kate" userId="6acfeb0a-1742-4fee-9ad0-3462b52b7fdf" providerId="ADAL" clId="{366CB2EF-9B55-440E-B2A2-7732DE1B8CA3}" dt="2021-11-09T02:41:35.481" v="37" actId="47"/>
        <pc:sldMkLst>
          <pc:docMk/>
          <pc:sldMk cId="2122263678" sldId="519"/>
        </pc:sldMkLst>
      </pc:sldChg>
      <pc:sldChg chg="del">
        <pc:chgData name="Rohit J Kate" userId="6acfeb0a-1742-4fee-9ad0-3462b52b7fdf" providerId="ADAL" clId="{366CB2EF-9B55-440E-B2A2-7732DE1B8CA3}" dt="2021-11-09T02:41:35.777" v="38" actId="47"/>
        <pc:sldMkLst>
          <pc:docMk/>
          <pc:sldMk cId="4107375434" sldId="520"/>
        </pc:sldMkLst>
      </pc:sldChg>
      <pc:sldChg chg="modSp mod">
        <pc:chgData name="Rohit J Kate" userId="6acfeb0a-1742-4fee-9ad0-3462b52b7fdf" providerId="ADAL" clId="{366CB2EF-9B55-440E-B2A2-7732DE1B8CA3}" dt="2021-11-09T06:36:55.906" v="3497" actId="20577"/>
        <pc:sldMkLst>
          <pc:docMk/>
          <pc:sldMk cId="1064082003" sldId="521"/>
        </pc:sldMkLst>
        <pc:spChg chg="mod">
          <ac:chgData name="Rohit J Kate" userId="6acfeb0a-1742-4fee-9ad0-3462b52b7fdf" providerId="ADAL" clId="{366CB2EF-9B55-440E-B2A2-7732DE1B8CA3}" dt="2021-11-09T06:36:55.906" v="3497" actId="20577"/>
          <ac:spMkLst>
            <pc:docMk/>
            <pc:sldMk cId="1064082003" sldId="521"/>
            <ac:spMk id="3" creationId="{EB31977A-7C77-4534-9014-92B386E0424C}"/>
          </ac:spMkLst>
        </pc:spChg>
      </pc:sldChg>
      <pc:sldChg chg="del">
        <pc:chgData name="Rohit J Kate" userId="6acfeb0a-1742-4fee-9ad0-3462b52b7fdf" providerId="ADAL" clId="{366CB2EF-9B55-440E-B2A2-7732DE1B8CA3}" dt="2021-11-09T05:56:48.896" v="2290" actId="47"/>
        <pc:sldMkLst>
          <pc:docMk/>
          <pc:sldMk cId="35459497" sldId="522"/>
        </pc:sldMkLst>
      </pc:sldChg>
      <pc:sldChg chg="modSp mod">
        <pc:chgData name="Rohit J Kate" userId="6acfeb0a-1742-4fee-9ad0-3462b52b7fdf" providerId="ADAL" clId="{366CB2EF-9B55-440E-B2A2-7732DE1B8CA3}" dt="2021-11-09T05:32:33.075" v="1631" actId="20577"/>
        <pc:sldMkLst>
          <pc:docMk/>
          <pc:sldMk cId="3119320048" sldId="523"/>
        </pc:sldMkLst>
        <pc:spChg chg="mod">
          <ac:chgData name="Rohit J Kate" userId="6acfeb0a-1742-4fee-9ad0-3462b52b7fdf" providerId="ADAL" clId="{366CB2EF-9B55-440E-B2A2-7732DE1B8CA3}" dt="2021-11-09T05:32:33.075" v="1631" actId="20577"/>
          <ac:spMkLst>
            <pc:docMk/>
            <pc:sldMk cId="3119320048" sldId="523"/>
            <ac:spMk id="3" creationId="{A254FEF7-8411-4A25-B0CE-F1E5025885CB}"/>
          </ac:spMkLst>
        </pc:spChg>
      </pc:sldChg>
      <pc:sldChg chg="del">
        <pc:chgData name="Rohit J Kate" userId="6acfeb0a-1742-4fee-9ad0-3462b52b7fdf" providerId="ADAL" clId="{366CB2EF-9B55-440E-B2A2-7732DE1B8CA3}" dt="2021-11-09T05:56:51.051" v="2291" actId="47"/>
        <pc:sldMkLst>
          <pc:docMk/>
          <pc:sldMk cId="419322445" sldId="526"/>
        </pc:sldMkLst>
      </pc:sldChg>
      <pc:sldChg chg="modSp new del mod modAnim">
        <pc:chgData name="Rohit J Kate" userId="6acfeb0a-1742-4fee-9ad0-3462b52b7fdf" providerId="ADAL" clId="{366CB2EF-9B55-440E-B2A2-7732DE1B8CA3}" dt="2021-11-09T06:26:39.801" v="2958" actId="47"/>
        <pc:sldMkLst>
          <pc:docMk/>
          <pc:sldMk cId="994462697" sldId="527"/>
        </pc:sldMkLst>
        <pc:spChg chg="mod">
          <ac:chgData name="Rohit J Kate" userId="6acfeb0a-1742-4fee-9ad0-3462b52b7fdf" providerId="ADAL" clId="{366CB2EF-9B55-440E-B2A2-7732DE1B8CA3}" dt="2021-11-09T03:53:25.541" v="107" actId="20577"/>
          <ac:spMkLst>
            <pc:docMk/>
            <pc:sldMk cId="994462697" sldId="527"/>
            <ac:spMk id="2" creationId="{A2BF4B23-7537-40D9-A0DF-DF1C775DBE55}"/>
          </ac:spMkLst>
        </pc:spChg>
        <pc:spChg chg="mod">
          <ac:chgData name="Rohit J Kate" userId="6acfeb0a-1742-4fee-9ad0-3462b52b7fdf" providerId="ADAL" clId="{366CB2EF-9B55-440E-B2A2-7732DE1B8CA3}" dt="2021-11-09T03:57:19.178" v="379" actId="404"/>
          <ac:spMkLst>
            <pc:docMk/>
            <pc:sldMk cId="994462697" sldId="527"/>
            <ac:spMk id="3" creationId="{60CC81EE-C834-424D-B447-89B61E981EE1}"/>
          </ac:spMkLst>
        </pc:spChg>
      </pc:sldChg>
      <pc:sldChg chg="del">
        <pc:chgData name="Rohit J Kate" userId="6acfeb0a-1742-4fee-9ad0-3462b52b7fdf" providerId="ADAL" clId="{366CB2EF-9B55-440E-B2A2-7732DE1B8CA3}" dt="2021-11-09T02:41:58.942" v="43" actId="47"/>
        <pc:sldMkLst>
          <pc:docMk/>
          <pc:sldMk cId="2007985570" sldId="527"/>
        </pc:sldMkLst>
      </pc:sldChg>
      <pc:sldChg chg="modSp add mod">
        <pc:chgData name="Rohit J Kate" userId="6acfeb0a-1742-4fee-9ad0-3462b52b7fdf" providerId="ADAL" clId="{366CB2EF-9B55-440E-B2A2-7732DE1B8CA3}" dt="2021-11-09T15:53:20.506" v="4197" actId="20577"/>
        <pc:sldMkLst>
          <pc:docMk/>
          <pc:sldMk cId="1974981874" sldId="528"/>
        </pc:sldMkLst>
        <pc:spChg chg="mod">
          <ac:chgData name="Rohit J Kate" userId="6acfeb0a-1742-4fee-9ad0-3462b52b7fdf" providerId="ADAL" clId="{366CB2EF-9B55-440E-B2A2-7732DE1B8CA3}" dt="2021-11-09T15:53:20.506" v="4197" actId="20577"/>
          <ac:spMkLst>
            <pc:docMk/>
            <pc:sldMk cId="1974981874" sldId="528"/>
            <ac:spMk id="3" creationId="{60CC81EE-C834-424D-B447-89B61E981EE1}"/>
          </ac:spMkLst>
        </pc:spChg>
      </pc:sldChg>
      <pc:sldChg chg="del">
        <pc:chgData name="Rohit J Kate" userId="6acfeb0a-1742-4fee-9ad0-3462b52b7fdf" providerId="ADAL" clId="{366CB2EF-9B55-440E-B2A2-7732DE1B8CA3}" dt="2021-11-09T02:41:38.085" v="41" actId="47"/>
        <pc:sldMkLst>
          <pc:docMk/>
          <pc:sldMk cId="2628148411" sldId="528"/>
        </pc:sldMkLst>
      </pc:sldChg>
      <pc:sldChg chg="addSp delSp modSp add mod">
        <pc:chgData name="Rohit J Kate" userId="6acfeb0a-1742-4fee-9ad0-3462b52b7fdf" providerId="ADAL" clId="{366CB2EF-9B55-440E-B2A2-7732DE1B8CA3}" dt="2021-11-09T06:19:11.330" v="2628" actId="20577"/>
        <pc:sldMkLst>
          <pc:docMk/>
          <pc:sldMk cId="1950422961" sldId="529"/>
        </pc:sldMkLst>
        <pc:spChg chg="mod">
          <ac:chgData name="Rohit J Kate" userId="6acfeb0a-1742-4fee-9ad0-3462b52b7fdf" providerId="ADAL" clId="{366CB2EF-9B55-440E-B2A2-7732DE1B8CA3}" dt="2021-11-09T06:19:11.330" v="2628" actId="20577"/>
          <ac:spMkLst>
            <pc:docMk/>
            <pc:sldMk cId="1950422961" sldId="529"/>
            <ac:spMk id="3" creationId="{60CC81EE-C834-424D-B447-89B61E981EE1}"/>
          </ac:spMkLst>
        </pc:spChg>
        <pc:spChg chg="add del mod">
          <ac:chgData name="Rohit J Kate" userId="6acfeb0a-1742-4fee-9ad0-3462b52b7fdf" providerId="ADAL" clId="{366CB2EF-9B55-440E-B2A2-7732DE1B8CA3}" dt="2021-11-09T04:08:05.608" v="865"/>
          <ac:spMkLst>
            <pc:docMk/>
            <pc:sldMk cId="1950422961" sldId="529"/>
            <ac:spMk id="5" creationId="{B37B894E-8FC5-44F4-AB4A-D4A68511F0FE}"/>
          </ac:spMkLst>
        </pc:spChg>
      </pc:sldChg>
      <pc:sldChg chg="del">
        <pc:chgData name="Rohit J Kate" userId="6acfeb0a-1742-4fee-9ad0-3462b52b7fdf" providerId="ADAL" clId="{366CB2EF-9B55-440E-B2A2-7732DE1B8CA3}" dt="2021-11-09T02:41:38.756" v="42" actId="47"/>
        <pc:sldMkLst>
          <pc:docMk/>
          <pc:sldMk cId="4132001359" sldId="529"/>
        </pc:sldMkLst>
      </pc:sldChg>
      <pc:sldChg chg="add del">
        <pc:chgData name="Rohit J Kate" userId="6acfeb0a-1742-4fee-9ad0-3462b52b7fdf" providerId="ADAL" clId="{366CB2EF-9B55-440E-B2A2-7732DE1B8CA3}" dt="2021-11-09T06:26:32.445" v="2957" actId="47"/>
        <pc:sldMkLst>
          <pc:docMk/>
          <pc:sldMk cId="547719421" sldId="530"/>
        </pc:sldMkLst>
      </pc:sldChg>
      <pc:sldChg chg="modSp add mod">
        <pc:chgData name="Rohit J Kate" userId="6acfeb0a-1742-4fee-9ad0-3462b52b7fdf" providerId="ADAL" clId="{366CB2EF-9B55-440E-B2A2-7732DE1B8CA3}" dt="2021-11-09T06:19:28.836" v="2666" actId="20577"/>
        <pc:sldMkLst>
          <pc:docMk/>
          <pc:sldMk cId="2451259859" sldId="531"/>
        </pc:sldMkLst>
        <pc:spChg chg="mod">
          <ac:chgData name="Rohit J Kate" userId="6acfeb0a-1742-4fee-9ad0-3462b52b7fdf" providerId="ADAL" clId="{366CB2EF-9B55-440E-B2A2-7732DE1B8CA3}" dt="2021-11-09T06:19:28.836" v="2666" actId="20577"/>
          <ac:spMkLst>
            <pc:docMk/>
            <pc:sldMk cId="2451259859" sldId="531"/>
            <ac:spMk id="3" creationId="{60CC81EE-C834-424D-B447-89B61E981EE1}"/>
          </ac:spMkLst>
        </pc:spChg>
      </pc:sldChg>
      <pc:sldChg chg="modSp add del mod">
        <pc:chgData name="Rohit J Kate" userId="6acfeb0a-1742-4fee-9ad0-3462b52b7fdf" providerId="ADAL" clId="{366CB2EF-9B55-440E-B2A2-7732DE1B8CA3}" dt="2021-11-09T06:26:32.445" v="2957" actId="47"/>
        <pc:sldMkLst>
          <pc:docMk/>
          <pc:sldMk cId="3986339707" sldId="532"/>
        </pc:sldMkLst>
        <pc:spChg chg="mod">
          <ac:chgData name="Rohit J Kate" userId="6acfeb0a-1742-4fee-9ad0-3462b52b7fdf" providerId="ADAL" clId="{366CB2EF-9B55-440E-B2A2-7732DE1B8CA3}" dt="2021-11-09T06:20:25.248" v="2700" actId="20577"/>
          <ac:spMkLst>
            <pc:docMk/>
            <pc:sldMk cId="3986339707" sldId="532"/>
            <ac:spMk id="3" creationId="{60CC81EE-C834-424D-B447-89B61E981EE1}"/>
          </ac:spMkLst>
        </pc:spChg>
      </pc:sldChg>
      <pc:sldChg chg="modSp add del mod">
        <pc:chgData name="Rohit J Kate" userId="6acfeb0a-1742-4fee-9ad0-3462b52b7fdf" providerId="ADAL" clId="{366CB2EF-9B55-440E-B2A2-7732DE1B8CA3}" dt="2021-11-09T06:26:32.445" v="2957" actId="47"/>
        <pc:sldMkLst>
          <pc:docMk/>
          <pc:sldMk cId="3500452117" sldId="533"/>
        </pc:sldMkLst>
        <pc:spChg chg="mod">
          <ac:chgData name="Rohit J Kate" userId="6acfeb0a-1742-4fee-9ad0-3462b52b7fdf" providerId="ADAL" clId="{366CB2EF-9B55-440E-B2A2-7732DE1B8CA3}" dt="2021-11-09T06:20:08.884" v="2698" actId="20577"/>
          <ac:spMkLst>
            <pc:docMk/>
            <pc:sldMk cId="3500452117" sldId="533"/>
            <ac:spMk id="3" creationId="{60CC81EE-C834-424D-B447-89B61E981EE1}"/>
          </ac:spMkLst>
        </pc:spChg>
      </pc:sldChg>
      <pc:sldChg chg="modSp add del mod">
        <pc:chgData name="Rohit J Kate" userId="6acfeb0a-1742-4fee-9ad0-3462b52b7fdf" providerId="ADAL" clId="{366CB2EF-9B55-440E-B2A2-7732DE1B8CA3}" dt="2021-11-09T06:26:32.445" v="2957" actId="47"/>
        <pc:sldMkLst>
          <pc:docMk/>
          <pc:sldMk cId="3936622282" sldId="534"/>
        </pc:sldMkLst>
        <pc:spChg chg="mod">
          <ac:chgData name="Rohit J Kate" userId="6acfeb0a-1742-4fee-9ad0-3462b52b7fdf" providerId="ADAL" clId="{366CB2EF-9B55-440E-B2A2-7732DE1B8CA3}" dt="2021-11-09T06:21:02.284" v="2702" actId="20577"/>
          <ac:spMkLst>
            <pc:docMk/>
            <pc:sldMk cId="3936622282" sldId="534"/>
            <ac:spMk id="3" creationId="{60CC81EE-C834-424D-B447-89B61E981EE1}"/>
          </ac:spMkLst>
        </pc:spChg>
      </pc:sldChg>
      <pc:sldChg chg="modSp add del mod">
        <pc:chgData name="Rohit J Kate" userId="6acfeb0a-1742-4fee-9ad0-3462b52b7fdf" providerId="ADAL" clId="{366CB2EF-9B55-440E-B2A2-7732DE1B8CA3}" dt="2021-11-09T06:26:32.445" v="2957" actId="47"/>
        <pc:sldMkLst>
          <pc:docMk/>
          <pc:sldMk cId="409228178" sldId="535"/>
        </pc:sldMkLst>
        <pc:spChg chg="mod">
          <ac:chgData name="Rohit J Kate" userId="6acfeb0a-1742-4fee-9ad0-3462b52b7fdf" providerId="ADAL" clId="{366CB2EF-9B55-440E-B2A2-7732DE1B8CA3}" dt="2021-11-09T04:15:24.398" v="1161" actId="20577"/>
          <ac:spMkLst>
            <pc:docMk/>
            <pc:sldMk cId="409228178" sldId="535"/>
            <ac:spMk id="3" creationId="{60CC81EE-C834-424D-B447-89B61E981EE1}"/>
          </ac:spMkLst>
        </pc:spChg>
      </pc:sldChg>
      <pc:sldChg chg="addSp delSp modSp add del mod">
        <pc:chgData name="Rohit J Kate" userId="6acfeb0a-1742-4fee-9ad0-3462b52b7fdf" providerId="ADAL" clId="{366CB2EF-9B55-440E-B2A2-7732DE1B8CA3}" dt="2021-11-09T06:26:32.445" v="2957" actId="47"/>
        <pc:sldMkLst>
          <pc:docMk/>
          <pc:sldMk cId="3645597203" sldId="536"/>
        </pc:sldMkLst>
        <pc:spChg chg="mod">
          <ac:chgData name="Rohit J Kate" userId="6acfeb0a-1742-4fee-9ad0-3462b52b7fdf" providerId="ADAL" clId="{366CB2EF-9B55-440E-B2A2-7732DE1B8CA3}" dt="2021-11-09T04:15:29.064" v="1164" actId="20577"/>
          <ac:spMkLst>
            <pc:docMk/>
            <pc:sldMk cId="3645597203" sldId="536"/>
            <ac:spMk id="3" creationId="{60CC81EE-C834-424D-B447-89B61E981EE1}"/>
          </ac:spMkLst>
        </pc:spChg>
        <pc:spChg chg="add del mod">
          <ac:chgData name="Rohit J Kate" userId="6acfeb0a-1742-4fee-9ad0-3462b52b7fdf" providerId="ADAL" clId="{366CB2EF-9B55-440E-B2A2-7732DE1B8CA3}" dt="2021-11-09T04:15:48.613" v="1170" actId="1076"/>
          <ac:spMkLst>
            <pc:docMk/>
            <pc:sldMk cId="3645597203" sldId="536"/>
            <ac:spMk id="7" creationId="{BA514D42-3C49-4DBF-825C-A90D0E9F29EB}"/>
          </ac:spMkLst>
        </pc:spChg>
        <pc:cxnChg chg="add mod">
          <ac:chgData name="Rohit J Kate" userId="6acfeb0a-1742-4fee-9ad0-3462b52b7fdf" providerId="ADAL" clId="{366CB2EF-9B55-440E-B2A2-7732DE1B8CA3}" dt="2021-11-09T04:15:45.919" v="1169" actId="1076"/>
          <ac:cxnSpMkLst>
            <pc:docMk/>
            <pc:sldMk cId="3645597203" sldId="536"/>
            <ac:cxnSpMk id="6" creationId="{1F488329-DB70-4ECF-A741-E857BF8E3018}"/>
          </ac:cxnSpMkLst>
        </pc:cxnChg>
      </pc:sldChg>
      <pc:sldChg chg="delSp modSp add del mod">
        <pc:chgData name="Rohit J Kate" userId="6acfeb0a-1742-4fee-9ad0-3462b52b7fdf" providerId="ADAL" clId="{366CB2EF-9B55-440E-B2A2-7732DE1B8CA3}" dt="2021-11-09T06:26:32.445" v="2957" actId="47"/>
        <pc:sldMkLst>
          <pc:docMk/>
          <pc:sldMk cId="630259313" sldId="537"/>
        </pc:sldMkLst>
        <pc:spChg chg="mod">
          <ac:chgData name="Rohit J Kate" userId="6acfeb0a-1742-4fee-9ad0-3462b52b7fdf" providerId="ADAL" clId="{366CB2EF-9B55-440E-B2A2-7732DE1B8CA3}" dt="2021-11-09T04:16:09.194" v="1178" actId="20577"/>
          <ac:spMkLst>
            <pc:docMk/>
            <pc:sldMk cId="630259313" sldId="537"/>
            <ac:spMk id="3" creationId="{60CC81EE-C834-424D-B447-89B61E981EE1}"/>
          </ac:spMkLst>
        </pc:spChg>
        <pc:spChg chg="del">
          <ac:chgData name="Rohit J Kate" userId="6acfeb0a-1742-4fee-9ad0-3462b52b7fdf" providerId="ADAL" clId="{366CB2EF-9B55-440E-B2A2-7732DE1B8CA3}" dt="2021-11-09T04:16:05.481" v="1174" actId="478"/>
          <ac:spMkLst>
            <pc:docMk/>
            <pc:sldMk cId="630259313" sldId="537"/>
            <ac:spMk id="7" creationId="{BA514D42-3C49-4DBF-825C-A90D0E9F29EB}"/>
          </ac:spMkLst>
        </pc:spChg>
        <pc:cxnChg chg="del">
          <ac:chgData name="Rohit J Kate" userId="6acfeb0a-1742-4fee-9ad0-3462b52b7fdf" providerId="ADAL" clId="{366CB2EF-9B55-440E-B2A2-7732DE1B8CA3}" dt="2021-11-09T04:16:03.251" v="1173" actId="478"/>
          <ac:cxnSpMkLst>
            <pc:docMk/>
            <pc:sldMk cId="630259313" sldId="537"/>
            <ac:cxnSpMk id="6" creationId="{1F488329-DB70-4ECF-A741-E857BF8E3018}"/>
          </ac:cxnSpMkLst>
        </pc:cxnChg>
      </pc:sldChg>
      <pc:sldChg chg="add del">
        <pc:chgData name="Rohit J Kate" userId="6acfeb0a-1742-4fee-9ad0-3462b52b7fdf" providerId="ADAL" clId="{366CB2EF-9B55-440E-B2A2-7732DE1B8CA3}" dt="2021-11-09T04:15:55.482" v="1171" actId="47"/>
        <pc:sldMkLst>
          <pc:docMk/>
          <pc:sldMk cId="3193283547" sldId="537"/>
        </pc:sldMkLst>
      </pc:sldChg>
      <pc:sldChg chg="modSp add del mod">
        <pc:chgData name="Rohit J Kate" userId="6acfeb0a-1742-4fee-9ad0-3462b52b7fdf" providerId="ADAL" clId="{366CB2EF-9B55-440E-B2A2-7732DE1B8CA3}" dt="2021-11-09T06:26:32.445" v="2957" actId="47"/>
        <pc:sldMkLst>
          <pc:docMk/>
          <pc:sldMk cId="1856778345" sldId="538"/>
        </pc:sldMkLst>
        <pc:spChg chg="mod">
          <ac:chgData name="Rohit J Kate" userId="6acfeb0a-1742-4fee-9ad0-3462b52b7fdf" providerId="ADAL" clId="{366CB2EF-9B55-440E-B2A2-7732DE1B8CA3}" dt="2021-11-09T04:19:17.215" v="1315" actId="20577"/>
          <ac:spMkLst>
            <pc:docMk/>
            <pc:sldMk cId="1856778345" sldId="538"/>
            <ac:spMk id="3" creationId="{60CC81EE-C834-424D-B447-89B61E981EE1}"/>
          </ac:spMkLst>
        </pc:spChg>
      </pc:sldChg>
      <pc:sldChg chg="modSp add del mod">
        <pc:chgData name="Rohit J Kate" userId="6acfeb0a-1742-4fee-9ad0-3462b52b7fdf" providerId="ADAL" clId="{366CB2EF-9B55-440E-B2A2-7732DE1B8CA3}" dt="2021-11-09T06:26:32.445" v="2957" actId="47"/>
        <pc:sldMkLst>
          <pc:docMk/>
          <pc:sldMk cId="189505618" sldId="539"/>
        </pc:sldMkLst>
        <pc:spChg chg="mod">
          <ac:chgData name="Rohit J Kate" userId="6acfeb0a-1742-4fee-9ad0-3462b52b7fdf" providerId="ADAL" clId="{366CB2EF-9B55-440E-B2A2-7732DE1B8CA3}" dt="2021-11-09T04:19:21.661" v="1316" actId="20577"/>
          <ac:spMkLst>
            <pc:docMk/>
            <pc:sldMk cId="189505618" sldId="539"/>
            <ac:spMk id="3" creationId="{60CC81EE-C834-424D-B447-89B61E981EE1}"/>
          </ac:spMkLst>
        </pc:spChg>
      </pc:sldChg>
      <pc:sldChg chg="addSp modSp add del mod">
        <pc:chgData name="Rohit J Kate" userId="6acfeb0a-1742-4fee-9ad0-3462b52b7fdf" providerId="ADAL" clId="{366CB2EF-9B55-440E-B2A2-7732DE1B8CA3}" dt="2021-11-09T06:26:32.445" v="2957" actId="47"/>
        <pc:sldMkLst>
          <pc:docMk/>
          <pc:sldMk cId="1210623466" sldId="540"/>
        </pc:sldMkLst>
        <pc:spChg chg="mod">
          <ac:chgData name="Rohit J Kate" userId="6acfeb0a-1742-4fee-9ad0-3462b52b7fdf" providerId="ADAL" clId="{366CB2EF-9B55-440E-B2A2-7732DE1B8CA3}" dt="2021-11-09T04:19:25.131" v="1317" actId="20577"/>
          <ac:spMkLst>
            <pc:docMk/>
            <pc:sldMk cId="1210623466" sldId="540"/>
            <ac:spMk id="3" creationId="{60CC81EE-C834-424D-B447-89B61E981EE1}"/>
          </ac:spMkLst>
        </pc:spChg>
        <pc:spChg chg="add mod">
          <ac:chgData name="Rohit J Kate" userId="6acfeb0a-1742-4fee-9ad0-3462b52b7fdf" providerId="ADAL" clId="{366CB2EF-9B55-440E-B2A2-7732DE1B8CA3}" dt="2021-11-09T04:19:29.941" v="1323" actId="1036"/>
          <ac:spMkLst>
            <pc:docMk/>
            <pc:sldMk cId="1210623466" sldId="540"/>
            <ac:spMk id="6" creationId="{7F7B222F-72EA-4DE5-B060-8230FB53C1EE}"/>
          </ac:spMkLst>
        </pc:spChg>
        <pc:cxnChg chg="add mod">
          <ac:chgData name="Rohit J Kate" userId="6acfeb0a-1742-4fee-9ad0-3462b52b7fdf" providerId="ADAL" clId="{366CB2EF-9B55-440E-B2A2-7732DE1B8CA3}" dt="2021-11-09T04:19:29.941" v="1323" actId="1036"/>
          <ac:cxnSpMkLst>
            <pc:docMk/>
            <pc:sldMk cId="1210623466" sldId="540"/>
            <ac:cxnSpMk id="5" creationId="{F36D88BE-D892-4C74-A293-E6C172A045B1}"/>
          </ac:cxnSpMkLst>
        </pc:cxnChg>
      </pc:sldChg>
      <pc:sldChg chg="delSp modSp add del mod">
        <pc:chgData name="Rohit J Kate" userId="6acfeb0a-1742-4fee-9ad0-3462b52b7fdf" providerId="ADAL" clId="{366CB2EF-9B55-440E-B2A2-7732DE1B8CA3}" dt="2021-11-09T06:26:32.445" v="2957" actId="47"/>
        <pc:sldMkLst>
          <pc:docMk/>
          <pc:sldMk cId="2265223068" sldId="541"/>
        </pc:sldMkLst>
        <pc:spChg chg="mod">
          <ac:chgData name="Rohit J Kate" userId="6acfeb0a-1742-4fee-9ad0-3462b52b7fdf" providerId="ADAL" clId="{366CB2EF-9B55-440E-B2A2-7732DE1B8CA3}" dt="2021-11-09T04:19:53.745" v="1329" actId="20577"/>
          <ac:spMkLst>
            <pc:docMk/>
            <pc:sldMk cId="2265223068" sldId="541"/>
            <ac:spMk id="3" creationId="{60CC81EE-C834-424D-B447-89B61E981EE1}"/>
          </ac:spMkLst>
        </pc:spChg>
        <pc:spChg chg="del">
          <ac:chgData name="Rohit J Kate" userId="6acfeb0a-1742-4fee-9ad0-3462b52b7fdf" providerId="ADAL" clId="{366CB2EF-9B55-440E-B2A2-7732DE1B8CA3}" dt="2021-11-09T04:19:50.396" v="1325" actId="478"/>
          <ac:spMkLst>
            <pc:docMk/>
            <pc:sldMk cId="2265223068" sldId="541"/>
            <ac:spMk id="6" creationId="{7F7B222F-72EA-4DE5-B060-8230FB53C1EE}"/>
          </ac:spMkLst>
        </pc:spChg>
        <pc:cxnChg chg="del">
          <ac:chgData name="Rohit J Kate" userId="6acfeb0a-1742-4fee-9ad0-3462b52b7fdf" providerId="ADAL" clId="{366CB2EF-9B55-440E-B2A2-7732DE1B8CA3}" dt="2021-11-09T04:19:50.396" v="1325" actId="478"/>
          <ac:cxnSpMkLst>
            <pc:docMk/>
            <pc:sldMk cId="2265223068" sldId="541"/>
            <ac:cxnSpMk id="5" creationId="{F36D88BE-D892-4C74-A293-E6C172A045B1}"/>
          </ac:cxnSpMkLst>
        </pc:cxnChg>
      </pc:sldChg>
      <pc:sldChg chg="modSp add del mod">
        <pc:chgData name="Rohit J Kate" userId="6acfeb0a-1742-4fee-9ad0-3462b52b7fdf" providerId="ADAL" clId="{366CB2EF-9B55-440E-B2A2-7732DE1B8CA3}" dt="2021-11-09T06:26:32.445" v="2957" actId="47"/>
        <pc:sldMkLst>
          <pc:docMk/>
          <pc:sldMk cId="1759964815" sldId="542"/>
        </pc:sldMkLst>
        <pc:spChg chg="mod">
          <ac:chgData name="Rohit J Kate" userId="6acfeb0a-1742-4fee-9ad0-3462b52b7fdf" providerId="ADAL" clId="{366CB2EF-9B55-440E-B2A2-7732DE1B8CA3}" dt="2021-11-09T04:20:00.037" v="1334" actId="20577"/>
          <ac:spMkLst>
            <pc:docMk/>
            <pc:sldMk cId="1759964815" sldId="542"/>
            <ac:spMk id="3" creationId="{60CC81EE-C834-424D-B447-89B61E981EE1}"/>
          </ac:spMkLst>
        </pc:spChg>
      </pc:sldChg>
      <pc:sldChg chg="addSp delSp modSp new mod delAnim modAnim">
        <pc:chgData name="Rohit J Kate" userId="6acfeb0a-1742-4fee-9ad0-3462b52b7fdf" providerId="ADAL" clId="{366CB2EF-9B55-440E-B2A2-7732DE1B8CA3}" dt="2021-11-09T05:11:45.698" v="1422" actId="1076"/>
        <pc:sldMkLst>
          <pc:docMk/>
          <pc:sldMk cId="2931469640" sldId="543"/>
        </pc:sldMkLst>
        <pc:spChg chg="mod">
          <ac:chgData name="Rohit J Kate" userId="6acfeb0a-1742-4fee-9ad0-3462b52b7fdf" providerId="ADAL" clId="{366CB2EF-9B55-440E-B2A2-7732DE1B8CA3}" dt="2021-11-09T05:10:51.178" v="1408" actId="20577"/>
          <ac:spMkLst>
            <pc:docMk/>
            <pc:sldMk cId="2931469640" sldId="543"/>
            <ac:spMk id="2" creationId="{4805D6B2-3E6E-43B7-9803-CBD3C631F789}"/>
          </ac:spMkLst>
        </pc:spChg>
        <pc:spChg chg="del">
          <ac:chgData name="Rohit J Kate" userId="6acfeb0a-1742-4fee-9ad0-3462b52b7fdf" providerId="ADAL" clId="{366CB2EF-9B55-440E-B2A2-7732DE1B8CA3}" dt="2021-11-09T05:09:33.964" v="1393"/>
          <ac:spMkLst>
            <pc:docMk/>
            <pc:sldMk cId="2931469640" sldId="543"/>
            <ac:spMk id="3" creationId="{7FF4CA6C-1765-4283-B3F4-0758CFAF74E5}"/>
          </ac:spMkLst>
        </pc:spChg>
        <pc:spChg chg="add del mod">
          <ac:chgData name="Rohit J Kate" userId="6acfeb0a-1742-4fee-9ad0-3462b52b7fdf" providerId="ADAL" clId="{366CB2EF-9B55-440E-B2A2-7732DE1B8CA3}" dt="2021-11-09T05:09:19.865" v="1391" actId="478"/>
          <ac:spMkLst>
            <pc:docMk/>
            <pc:sldMk cId="2931469640" sldId="543"/>
            <ac:spMk id="5" creationId="{76489023-167E-4A68-BCE4-794E92AFDAFC}"/>
          </ac:spMkLst>
        </pc:spChg>
        <pc:spChg chg="add mod">
          <ac:chgData name="Rohit J Kate" userId="6acfeb0a-1742-4fee-9ad0-3462b52b7fdf" providerId="ADAL" clId="{366CB2EF-9B55-440E-B2A2-7732DE1B8CA3}" dt="2021-11-09T05:09:15.379" v="1390"/>
          <ac:spMkLst>
            <pc:docMk/>
            <pc:sldMk cId="2931469640" sldId="543"/>
            <ac:spMk id="7" creationId="{264A5FDE-915C-4C1C-935D-308D084B62BC}"/>
          </ac:spMkLst>
        </pc:spChg>
        <pc:spChg chg="add mod">
          <ac:chgData name="Rohit J Kate" userId="6acfeb0a-1742-4fee-9ad0-3462b52b7fdf" providerId="ADAL" clId="{366CB2EF-9B55-440E-B2A2-7732DE1B8CA3}" dt="2021-11-09T05:09:15.379" v="1390"/>
          <ac:spMkLst>
            <pc:docMk/>
            <pc:sldMk cId="2931469640" sldId="543"/>
            <ac:spMk id="8" creationId="{CE727D66-B681-4089-895B-0C36F1E814CF}"/>
          </ac:spMkLst>
        </pc:spChg>
        <pc:spChg chg="add mod">
          <ac:chgData name="Rohit J Kate" userId="6acfeb0a-1742-4fee-9ad0-3462b52b7fdf" providerId="ADAL" clId="{366CB2EF-9B55-440E-B2A2-7732DE1B8CA3}" dt="2021-11-09T05:09:15.379" v="1390"/>
          <ac:spMkLst>
            <pc:docMk/>
            <pc:sldMk cId="2931469640" sldId="543"/>
            <ac:spMk id="12" creationId="{5FD828C1-9B91-4A12-9206-B77FC3B0AFB3}"/>
          </ac:spMkLst>
        </pc:spChg>
        <pc:spChg chg="add mod">
          <ac:chgData name="Rohit J Kate" userId="6acfeb0a-1742-4fee-9ad0-3462b52b7fdf" providerId="ADAL" clId="{366CB2EF-9B55-440E-B2A2-7732DE1B8CA3}" dt="2021-11-09T05:09:15.379" v="1390"/>
          <ac:spMkLst>
            <pc:docMk/>
            <pc:sldMk cId="2931469640" sldId="543"/>
            <ac:spMk id="13" creationId="{6369C5FA-B59D-4D35-985E-010C6DEFE158}"/>
          </ac:spMkLst>
        </pc:spChg>
        <pc:spChg chg="add mod">
          <ac:chgData name="Rohit J Kate" userId="6acfeb0a-1742-4fee-9ad0-3462b52b7fdf" providerId="ADAL" clId="{366CB2EF-9B55-440E-B2A2-7732DE1B8CA3}" dt="2021-11-09T05:09:15.379" v="1390"/>
          <ac:spMkLst>
            <pc:docMk/>
            <pc:sldMk cId="2931469640" sldId="543"/>
            <ac:spMk id="15" creationId="{CFC966C6-D042-435B-ADA6-D8017B6597B0}"/>
          </ac:spMkLst>
        </pc:spChg>
        <pc:spChg chg="add mod">
          <ac:chgData name="Rohit J Kate" userId="6acfeb0a-1742-4fee-9ad0-3462b52b7fdf" providerId="ADAL" clId="{366CB2EF-9B55-440E-B2A2-7732DE1B8CA3}" dt="2021-11-09T05:09:15.379" v="1390"/>
          <ac:spMkLst>
            <pc:docMk/>
            <pc:sldMk cId="2931469640" sldId="543"/>
            <ac:spMk id="17" creationId="{4F5E5731-5D0E-4757-BD6A-5B57C32D27FA}"/>
          </ac:spMkLst>
        </pc:spChg>
        <pc:spChg chg="add mod">
          <ac:chgData name="Rohit J Kate" userId="6acfeb0a-1742-4fee-9ad0-3462b52b7fdf" providerId="ADAL" clId="{366CB2EF-9B55-440E-B2A2-7732DE1B8CA3}" dt="2021-11-09T05:09:15.379" v="1390"/>
          <ac:spMkLst>
            <pc:docMk/>
            <pc:sldMk cId="2931469640" sldId="543"/>
            <ac:spMk id="18" creationId="{32F1E397-821C-4822-9FB1-FF9D3DCA9FE9}"/>
          </ac:spMkLst>
        </pc:spChg>
        <pc:spChg chg="add mod">
          <ac:chgData name="Rohit J Kate" userId="6acfeb0a-1742-4fee-9ad0-3462b52b7fdf" providerId="ADAL" clId="{366CB2EF-9B55-440E-B2A2-7732DE1B8CA3}" dt="2021-11-09T05:09:15.379" v="1390"/>
          <ac:spMkLst>
            <pc:docMk/>
            <pc:sldMk cId="2931469640" sldId="543"/>
            <ac:spMk id="21" creationId="{3EB2B796-8E30-471F-A017-3CECD64740A2}"/>
          </ac:spMkLst>
        </pc:spChg>
        <pc:spChg chg="add mod">
          <ac:chgData name="Rohit J Kate" userId="6acfeb0a-1742-4fee-9ad0-3462b52b7fdf" providerId="ADAL" clId="{366CB2EF-9B55-440E-B2A2-7732DE1B8CA3}" dt="2021-11-09T05:09:15.379" v="1390"/>
          <ac:spMkLst>
            <pc:docMk/>
            <pc:sldMk cId="2931469640" sldId="543"/>
            <ac:spMk id="22" creationId="{972B97AD-B711-4191-8193-B511BCD7476E}"/>
          </ac:spMkLst>
        </pc:spChg>
        <pc:spChg chg="add mod">
          <ac:chgData name="Rohit J Kate" userId="6acfeb0a-1742-4fee-9ad0-3462b52b7fdf" providerId="ADAL" clId="{366CB2EF-9B55-440E-B2A2-7732DE1B8CA3}" dt="2021-11-09T05:09:15.379" v="1390"/>
          <ac:spMkLst>
            <pc:docMk/>
            <pc:sldMk cId="2931469640" sldId="543"/>
            <ac:spMk id="25" creationId="{452FE088-0413-49C0-8EBD-81B0E0397023}"/>
          </ac:spMkLst>
        </pc:spChg>
        <pc:spChg chg="add mod">
          <ac:chgData name="Rohit J Kate" userId="6acfeb0a-1742-4fee-9ad0-3462b52b7fdf" providerId="ADAL" clId="{366CB2EF-9B55-440E-B2A2-7732DE1B8CA3}" dt="2021-11-09T05:09:15.379" v="1390"/>
          <ac:spMkLst>
            <pc:docMk/>
            <pc:sldMk cId="2931469640" sldId="543"/>
            <ac:spMk id="26" creationId="{5E0EEE7D-801A-438F-A3C2-C392018C1F3F}"/>
          </ac:spMkLst>
        </pc:spChg>
        <pc:spChg chg="add mod">
          <ac:chgData name="Rohit J Kate" userId="6acfeb0a-1742-4fee-9ad0-3462b52b7fdf" providerId="ADAL" clId="{366CB2EF-9B55-440E-B2A2-7732DE1B8CA3}" dt="2021-11-09T05:09:15.379" v="1390"/>
          <ac:spMkLst>
            <pc:docMk/>
            <pc:sldMk cId="2931469640" sldId="543"/>
            <ac:spMk id="27" creationId="{43F04169-5C26-49F1-8AB8-D4CA8EB2490F}"/>
          </ac:spMkLst>
        </pc:spChg>
        <pc:spChg chg="add del mod">
          <ac:chgData name="Rohit J Kate" userId="6acfeb0a-1742-4fee-9ad0-3462b52b7fdf" providerId="ADAL" clId="{366CB2EF-9B55-440E-B2A2-7732DE1B8CA3}" dt="2021-11-09T05:10:15.432" v="1404" actId="478"/>
          <ac:spMkLst>
            <pc:docMk/>
            <pc:sldMk cId="2931469640" sldId="543"/>
            <ac:spMk id="28" creationId="{1399B6C0-8642-4A7B-BE0A-CCF477C4AC45}"/>
          </ac:spMkLst>
        </pc:spChg>
        <pc:spChg chg="add mod">
          <ac:chgData name="Rohit J Kate" userId="6acfeb0a-1742-4fee-9ad0-3462b52b7fdf" providerId="ADAL" clId="{366CB2EF-9B55-440E-B2A2-7732DE1B8CA3}" dt="2021-11-09T05:11:45.698" v="1422" actId="1076"/>
          <ac:spMkLst>
            <pc:docMk/>
            <pc:sldMk cId="2931469640" sldId="543"/>
            <ac:spMk id="36" creationId="{34B8F69A-607B-4407-B628-F61CAE8A31E9}"/>
          </ac:spMkLst>
        </pc:spChg>
        <pc:picChg chg="add del mod">
          <ac:chgData name="Rohit J Kate" userId="6acfeb0a-1742-4fee-9ad0-3462b52b7fdf" providerId="ADAL" clId="{366CB2EF-9B55-440E-B2A2-7732DE1B8CA3}" dt="2021-11-09T05:09:22.490" v="1392" actId="478"/>
          <ac:picMkLst>
            <pc:docMk/>
            <pc:sldMk cId="2931469640" sldId="543"/>
            <ac:picMk id="6" creationId="{7689A8E6-B8BA-4000-A8B9-3D7B6A59A5DA}"/>
          </ac:picMkLst>
        </pc:picChg>
        <pc:picChg chg="add mod">
          <ac:chgData name="Rohit J Kate" userId="6acfeb0a-1742-4fee-9ad0-3462b52b7fdf" providerId="ADAL" clId="{366CB2EF-9B55-440E-B2A2-7732DE1B8CA3}" dt="2021-11-09T05:10:09.421" v="1403" actId="14100"/>
          <ac:picMkLst>
            <pc:docMk/>
            <pc:sldMk cId="2931469640" sldId="543"/>
            <ac:picMk id="33" creationId="{69116D0C-7E20-4C92-B5FA-1E281A6DBFF4}"/>
          </ac:picMkLst>
        </pc:picChg>
        <pc:cxnChg chg="add mod">
          <ac:chgData name="Rohit J Kate" userId="6acfeb0a-1742-4fee-9ad0-3462b52b7fdf" providerId="ADAL" clId="{366CB2EF-9B55-440E-B2A2-7732DE1B8CA3}" dt="2021-11-09T05:09:15.379" v="1390"/>
          <ac:cxnSpMkLst>
            <pc:docMk/>
            <pc:sldMk cId="2931469640" sldId="543"/>
            <ac:cxnSpMk id="9" creationId="{A6F3E7E4-A522-466B-8C5C-56727C6E20DB}"/>
          </ac:cxnSpMkLst>
        </pc:cxnChg>
        <pc:cxnChg chg="add mod">
          <ac:chgData name="Rohit J Kate" userId="6acfeb0a-1742-4fee-9ad0-3462b52b7fdf" providerId="ADAL" clId="{366CB2EF-9B55-440E-B2A2-7732DE1B8CA3}" dt="2021-11-09T05:09:15.379" v="1390"/>
          <ac:cxnSpMkLst>
            <pc:docMk/>
            <pc:sldMk cId="2931469640" sldId="543"/>
            <ac:cxnSpMk id="10" creationId="{85023492-6133-4303-82D2-F81DD77A7B5A}"/>
          </ac:cxnSpMkLst>
        </pc:cxnChg>
        <pc:cxnChg chg="add mod">
          <ac:chgData name="Rohit J Kate" userId="6acfeb0a-1742-4fee-9ad0-3462b52b7fdf" providerId="ADAL" clId="{366CB2EF-9B55-440E-B2A2-7732DE1B8CA3}" dt="2021-11-09T05:09:15.379" v="1390"/>
          <ac:cxnSpMkLst>
            <pc:docMk/>
            <pc:sldMk cId="2931469640" sldId="543"/>
            <ac:cxnSpMk id="11" creationId="{90C1BEFC-8D1D-4133-993A-1802E2B07146}"/>
          </ac:cxnSpMkLst>
        </pc:cxnChg>
        <pc:cxnChg chg="add mod">
          <ac:chgData name="Rohit J Kate" userId="6acfeb0a-1742-4fee-9ad0-3462b52b7fdf" providerId="ADAL" clId="{366CB2EF-9B55-440E-B2A2-7732DE1B8CA3}" dt="2021-11-09T05:09:15.379" v="1390"/>
          <ac:cxnSpMkLst>
            <pc:docMk/>
            <pc:sldMk cId="2931469640" sldId="543"/>
            <ac:cxnSpMk id="14" creationId="{FD682A74-4276-4D3E-B250-A987852A1917}"/>
          </ac:cxnSpMkLst>
        </pc:cxnChg>
        <pc:cxnChg chg="add mod">
          <ac:chgData name="Rohit J Kate" userId="6acfeb0a-1742-4fee-9ad0-3462b52b7fdf" providerId="ADAL" clId="{366CB2EF-9B55-440E-B2A2-7732DE1B8CA3}" dt="2021-11-09T05:09:15.379" v="1390"/>
          <ac:cxnSpMkLst>
            <pc:docMk/>
            <pc:sldMk cId="2931469640" sldId="543"/>
            <ac:cxnSpMk id="16" creationId="{484F3168-2323-421B-8D6E-D561F4544FB5}"/>
          </ac:cxnSpMkLst>
        </pc:cxnChg>
        <pc:cxnChg chg="add mod">
          <ac:chgData name="Rohit J Kate" userId="6acfeb0a-1742-4fee-9ad0-3462b52b7fdf" providerId="ADAL" clId="{366CB2EF-9B55-440E-B2A2-7732DE1B8CA3}" dt="2021-11-09T05:09:15.379" v="1390"/>
          <ac:cxnSpMkLst>
            <pc:docMk/>
            <pc:sldMk cId="2931469640" sldId="543"/>
            <ac:cxnSpMk id="19" creationId="{F0A8A79C-AF83-41A3-B08E-D9026AC1AEBB}"/>
          </ac:cxnSpMkLst>
        </pc:cxnChg>
        <pc:cxnChg chg="add mod">
          <ac:chgData name="Rohit J Kate" userId="6acfeb0a-1742-4fee-9ad0-3462b52b7fdf" providerId="ADAL" clId="{366CB2EF-9B55-440E-B2A2-7732DE1B8CA3}" dt="2021-11-09T05:09:15.379" v="1390"/>
          <ac:cxnSpMkLst>
            <pc:docMk/>
            <pc:sldMk cId="2931469640" sldId="543"/>
            <ac:cxnSpMk id="20" creationId="{2FCF36B6-A789-4501-B696-F3EC2B16FF94}"/>
          </ac:cxnSpMkLst>
        </pc:cxnChg>
        <pc:cxnChg chg="add mod">
          <ac:chgData name="Rohit J Kate" userId="6acfeb0a-1742-4fee-9ad0-3462b52b7fdf" providerId="ADAL" clId="{366CB2EF-9B55-440E-B2A2-7732DE1B8CA3}" dt="2021-11-09T05:09:15.379" v="1390"/>
          <ac:cxnSpMkLst>
            <pc:docMk/>
            <pc:sldMk cId="2931469640" sldId="543"/>
            <ac:cxnSpMk id="23" creationId="{BE4A8C97-FEF5-4B4F-ADF9-99EAD378CBB9}"/>
          </ac:cxnSpMkLst>
        </pc:cxnChg>
        <pc:cxnChg chg="add mod">
          <ac:chgData name="Rohit J Kate" userId="6acfeb0a-1742-4fee-9ad0-3462b52b7fdf" providerId="ADAL" clId="{366CB2EF-9B55-440E-B2A2-7732DE1B8CA3}" dt="2021-11-09T05:09:15.379" v="1390"/>
          <ac:cxnSpMkLst>
            <pc:docMk/>
            <pc:sldMk cId="2931469640" sldId="543"/>
            <ac:cxnSpMk id="24" creationId="{3515969B-69EF-41F3-B977-0CFC24104218}"/>
          </ac:cxnSpMkLst>
        </pc:cxnChg>
        <pc:cxnChg chg="add del mod">
          <ac:chgData name="Rohit J Kate" userId="6acfeb0a-1742-4fee-9ad0-3462b52b7fdf" providerId="ADAL" clId="{366CB2EF-9B55-440E-B2A2-7732DE1B8CA3}" dt="2021-11-09T05:11:15.206" v="1413" actId="478"/>
          <ac:cxnSpMkLst>
            <pc:docMk/>
            <pc:sldMk cId="2931469640" sldId="543"/>
            <ac:cxnSpMk id="29" creationId="{D7A14B5A-2AAF-4618-88F9-A6DC4C41C7B8}"/>
          </ac:cxnSpMkLst>
        </pc:cxnChg>
        <pc:cxnChg chg="add del mod">
          <ac:chgData name="Rohit J Kate" userId="6acfeb0a-1742-4fee-9ad0-3462b52b7fdf" providerId="ADAL" clId="{366CB2EF-9B55-440E-B2A2-7732DE1B8CA3}" dt="2021-11-09T05:11:13.352" v="1412" actId="478"/>
          <ac:cxnSpMkLst>
            <pc:docMk/>
            <pc:sldMk cId="2931469640" sldId="543"/>
            <ac:cxnSpMk id="30" creationId="{D40C0370-3CA5-4F05-92E0-4A70216A2B6B}"/>
          </ac:cxnSpMkLst>
        </pc:cxnChg>
        <pc:cxnChg chg="add del mod">
          <ac:chgData name="Rohit J Kate" userId="6acfeb0a-1742-4fee-9ad0-3462b52b7fdf" providerId="ADAL" clId="{366CB2EF-9B55-440E-B2A2-7732DE1B8CA3}" dt="2021-11-09T05:11:11.636" v="1411" actId="478"/>
          <ac:cxnSpMkLst>
            <pc:docMk/>
            <pc:sldMk cId="2931469640" sldId="543"/>
            <ac:cxnSpMk id="31" creationId="{EEF04FBA-8A0C-4243-9CA1-034409BAD7C3}"/>
          </ac:cxnSpMkLst>
        </pc:cxnChg>
        <pc:cxnChg chg="add del mod">
          <ac:chgData name="Rohit J Kate" userId="6acfeb0a-1742-4fee-9ad0-3462b52b7fdf" providerId="ADAL" clId="{366CB2EF-9B55-440E-B2A2-7732DE1B8CA3}" dt="2021-11-09T05:11:08.738" v="1410" actId="478"/>
          <ac:cxnSpMkLst>
            <pc:docMk/>
            <pc:sldMk cId="2931469640" sldId="543"/>
            <ac:cxnSpMk id="34" creationId="{BE9569C1-FDC0-45C6-9869-E7892874F126}"/>
          </ac:cxnSpMkLst>
        </pc:cxnChg>
        <pc:cxnChg chg="add del mod">
          <ac:chgData name="Rohit J Kate" userId="6acfeb0a-1742-4fee-9ad0-3462b52b7fdf" providerId="ADAL" clId="{366CB2EF-9B55-440E-B2A2-7732DE1B8CA3}" dt="2021-11-09T05:11:08.738" v="1410" actId="478"/>
          <ac:cxnSpMkLst>
            <pc:docMk/>
            <pc:sldMk cId="2931469640" sldId="543"/>
            <ac:cxnSpMk id="35" creationId="{206C03C2-1514-418A-9C7B-5388AB48B662}"/>
          </ac:cxnSpMkLst>
        </pc:cxnChg>
        <pc:cxnChg chg="add mod">
          <ac:chgData name="Rohit J Kate" userId="6acfeb0a-1742-4fee-9ad0-3462b52b7fdf" providerId="ADAL" clId="{366CB2EF-9B55-440E-B2A2-7732DE1B8CA3}" dt="2021-11-09T05:11:33.344" v="1414"/>
          <ac:cxnSpMkLst>
            <pc:docMk/>
            <pc:sldMk cId="2931469640" sldId="543"/>
            <ac:cxnSpMk id="37" creationId="{15D1FE82-B2CB-42C0-A490-F9A0291F5D83}"/>
          </ac:cxnSpMkLst>
        </pc:cxnChg>
        <pc:cxnChg chg="add mod">
          <ac:chgData name="Rohit J Kate" userId="6acfeb0a-1742-4fee-9ad0-3462b52b7fdf" providerId="ADAL" clId="{366CB2EF-9B55-440E-B2A2-7732DE1B8CA3}" dt="2021-11-09T05:11:33.344" v="1414"/>
          <ac:cxnSpMkLst>
            <pc:docMk/>
            <pc:sldMk cId="2931469640" sldId="543"/>
            <ac:cxnSpMk id="38" creationId="{A180CFD3-7C59-4C17-907B-6ECD9B494495}"/>
          </ac:cxnSpMkLst>
        </pc:cxnChg>
        <pc:cxnChg chg="add mod">
          <ac:chgData name="Rohit J Kate" userId="6acfeb0a-1742-4fee-9ad0-3462b52b7fdf" providerId="ADAL" clId="{366CB2EF-9B55-440E-B2A2-7732DE1B8CA3}" dt="2021-11-09T05:11:33.344" v="1414"/>
          <ac:cxnSpMkLst>
            <pc:docMk/>
            <pc:sldMk cId="2931469640" sldId="543"/>
            <ac:cxnSpMk id="39" creationId="{FECE4426-283A-4848-AF1B-760A20FFFA6A}"/>
          </ac:cxnSpMkLst>
        </pc:cxnChg>
      </pc:sldChg>
      <pc:sldChg chg="add del">
        <pc:chgData name="Rohit J Kate" userId="6acfeb0a-1742-4fee-9ad0-3462b52b7fdf" providerId="ADAL" clId="{366CB2EF-9B55-440E-B2A2-7732DE1B8CA3}" dt="2021-11-09T05:53:23.887" v="2284" actId="47"/>
        <pc:sldMkLst>
          <pc:docMk/>
          <pc:sldMk cId="1528484490" sldId="544"/>
        </pc:sldMkLst>
      </pc:sldChg>
      <pc:sldChg chg="addSp delSp modSp add mod">
        <pc:chgData name="Rohit J Kate" userId="6acfeb0a-1742-4fee-9ad0-3462b52b7fdf" providerId="ADAL" clId="{366CB2EF-9B55-440E-B2A2-7732DE1B8CA3}" dt="2021-11-09T16:03:39.188" v="4343" actId="20577"/>
        <pc:sldMkLst>
          <pc:docMk/>
          <pc:sldMk cId="2328325090" sldId="545"/>
        </pc:sldMkLst>
        <pc:spChg chg="mod">
          <ac:chgData name="Rohit J Kate" userId="6acfeb0a-1742-4fee-9ad0-3462b52b7fdf" providerId="ADAL" clId="{366CB2EF-9B55-440E-B2A2-7732DE1B8CA3}" dt="2021-11-09T16:03:39.188" v="4343" actId="20577"/>
          <ac:spMkLst>
            <pc:docMk/>
            <pc:sldMk cId="2328325090" sldId="545"/>
            <ac:spMk id="3" creationId="{00000000-0000-0000-0000-000000000000}"/>
          </ac:spMkLst>
        </pc:spChg>
        <pc:spChg chg="del">
          <ac:chgData name="Rohit J Kate" userId="6acfeb0a-1742-4fee-9ad0-3462b52b7fdf" providerId="ADAL" clId="{366CB2EF-9B55-440E-B2A2-7732DE1B8CA3}" dt="2021-11-09T05:28:07.208" v="1494" actId="478"/>
          <ac:spMkLst>
            <pc:docMk/>
            <pc:sldMk cId="2328325090" sldId="545"/>
            <ac:spMk id="8" creationId="{00000000-0000-0000-0000-000000000000}"/>
          </ac:spMkLst>
        </pc:spChg>
        <pc:spChg chg="del">
          <ac:chgData name="Rohit J Kate" userId="6acfeb0a-1742-4fee-9ad0-3462b52b7fdf" providerId="ADAL" clId="{366CB2EF-9B55-440E-B2A2-7732DE1B8CA3}" dt="2021-11-09T05:28:07.208" v="1494" actId="478"/>
          <ac:spMkLst>
            <pc:docMk/>
            <pc:sldMk cId="2328325090" sldId="545"/>
            <ac:spMk id="9" creationId="{00000000-0000-0000-0000-000000000000}"/>
          </ac:spMkLst>
        </pc:spChg>
        <pc:spChg chg="del">
          <ac:chgData name="Rohit J Kate" userId="6acfeb0a-1742-4fee-9ad0-3462b52b7fdf" providerId="ADAL" clId="{366CB2EF-9B55-440E-B2A2-7732DE1B8CA3}" dt="2021-11-09T05:28:07.208" v="1494" actId="478"/>
          <ac:spMkLst>
            <pc:docMk/>
            <pc:sldMk cId="2328325090" sldId="545"/>
            <ac:spMk id="16" creationId="{00000000-0000-0000-0000-000000000000}"/>
          </ac:spMkLst>
        </pc:spChg>
        <pc:spChg chg="del">
          <ac:chgData name="Rohit J Kate" userId="6acfeb0a-1742-4fee-9ad0-3462b52b7fdf" providerId="ADAL" clId="{366CB2EF-9B55-440E-B2A2-7732DE1B8CA3}" dt="2021-11-09T05:28:07.208" v="1494" actId="478"/>
          <ac:spMkLst>
            <pc:docMk/>
            <pc:sldMk cId="2328325090" sldId="545"/>
            <ac:spMk id="18" creationId="{00000000-0000-0000-0000-000000000000}"/>
          </ac:spMkLst>
        </pc:spChg>
        <pc:spChg chg="del">
          <ac:chgData name="Rohit J Kate" userId="6acfeb0a-1742-4fee-9ad0-3462b52b7fdf" providerId="ADAL" clId="{366CB2EF-9B55-440E-B2A2-7732DE1B8CA3}" dt="2021-11-09T05:28:10.952" v="1495" actId="478"/>
          <ac:spMkLst>
            <pc:docMk/>
            <pc:sldMk cId="2328325090" sldId="545"/>
            <ac:spMk id="19" creationId="{00000000-0000-0000-0000-000000000000}"/>
          </ac:spMkLst>
        </pc:spChg>
        <pc:spChg chg="del">
          <ac:chgData name="Rohit J Kate" userId="6acfeb0a-1742-4fee-9ad0-3462b52b7fdf" providerId="ADAL" clId="{366CB2EF-9B55-440E-B2A2-7732DE1B8CA3}" dt="2021-11-09T05:28:10.952" v="1495" actId="478"/>
          <ac:spMkLst>
            <pc:docMk/>
            <pc:sldMk cId="2328325090" sldId="545"/>
            <ac:spMk id="20" creationId="{00000000-0000-0000-0000-000000000000}"/>
          </ac:spMkLst>
        </pc:spChg>
        <pc:spChg chg="del">
          <ac:chgData name="Rohit J Kate" userId="6acfeb0a-1742-4fee-9ad0-3462b52b7fdf" providerId="ADAL" clId="{366CB2EF-9B55-440E-B2A2-7732DE1B8CA3}" dt="2021-11-09T05:28:10.952" v="1495" actId="478"/>
          <ac:spMkLst>
            <pc:docMk/>
            <pc:sldMk cId="2328325090" sldId="545"/>
            <ac:spMk id="21" creationId="{00000000-0000-0000-0000-000000000000}"/>
          </ac:spMkLst>
        </pc:spChg>
        <pc:spChg chg="del">
          <ac:chgData name="Rohit J Kate" userId="6acfeb0a-1742-4fee-9ad0-3462b52b7fdf" providerId="ADAL" clId="{366CB2EF-9B55-440E-B2A2-7732DE1B8CA3}" dt="2021-11-09T05:28:10.952" v="1495" actId="478"/>
          <ac:spMkLst>
            <pc:docMk/>
            <pc:sldMk cId="2328325090" sldId="545"/>
            <ac:spMk id="22" creationId="{00000000-0000-0000-0000-000000000000}"/>
          </ac:spMkLst>
        </pc:spChg>
        <pc:spChg chg="del">
          <ac:chgData name="Rohit J Kate" userId="6acfeb0a-1742-4fee-9ad0-3462b52b7fdf" providerId="ADAL" clId="{366CB2EF-9B55-440E-B2A2-7732DE1B8CA3}" dt="2021-11-09T05:28:10.952" v="1495" actId="478"/>
          <ac:spMkLst>
            <pc:docMk/>
            <pc:sldMk cId="2328325090" sldId="545"/>
            <ac:spMk id="23" creationId="{00000000-0000-0000-0000-000000000000}"/>
          </ac:spMkLst>
        </pc:spChg>
        <pc:spChg chg="del">
          <ac:chgData name="Rohit J Kate" userId="6acfeb0a-1742-4fee-9ad0-3462b52b7fdf" providerId="ADAL" clId="{366CB2EF-9B55-440E-B2A2-7732DE1B8CA3}" dt="2021-11-09T05:28:10.952" v="1495" actId="478"/>
          <ac:spMkLst>
            <pc:docMk/>
            <pc:sldMk cId="2328325090" sldId="545"/>
            <ac:spMk id="24" creationId="{00000000-0000-0000-0000-000000000000}"/>
          </ac:spMkLst>
        </pc:spChg>
        <pc:spChg chg="add mod">
          <ac:chgData name="Rohit J Kate" userId="6acfeb0a-1742-4fee-9ad0-3462b52b7fdf" providerId="ADAL" clId="{366CB2EF-9B55-440E-B2A2-7732DE1B8CA3}" dt="2021-11-09T05:30:22.225" v="1567" actId="1037"/>
          <ac:spMkLst>
            <pc:docMk/>
            <pc:sldMk cId="2328325090" sldId="545"/>
            <ac:spMk id="33" creationId="{AF87DECF-AA0C-4FB2-AB8D-9CCE22E902DF}"/>
          </ac:spMkLst>
        </pc:spChg>
        <pc:spChg chg="add mod">
          <ac:chgData name="Rohit J Kate" userId="6acfeb0a-1742-4fee-9ad0-3462b52b7fdf" providerId="ADAL" clId="{366CB2EF-9B55-440E-B2A2-7732DE1B8CA3}" dt="2021-11-09T05:30:22.225" v="1567" actId="1037"/>
          <ac:spMkLst>
            <pc:docMk/>
            <pc:sldMk cId="2328325090" sldId="545"/>
            <ac:spMk id="44" creationId="{519489A9-8391-43C5-BB0A-D09A6B40A818}"/>
          </ac:spMkLst>
        </pc:spChg>
        <pc:spChg chg="mod">
          <ac:chgData name="Rohit J Kate" userId="6acfeb0a-1742-4fee-9ad0-3462b52b7fdf" providerId="ADAL" clId="{366CB2EF-9B55-440E-B2A2-7732DE1B8CA3}" dt="2021-11-09T05:29:04.641" v="1505"/>
          <ac:spMkLst>
            <pc:docMk/>
            <pc:sldMk cId="2328325090" sldId="545"/>
            <ac:spMk id="46" creationId="{00053120-DA79-47EB-95AE-C2BB00AB6A2E}"/>
          </ac:spMkLst>
        </pc:spChg>
        <pc:spChg chg="mod">
          <ac:chgData name="Rohit J Kate" userId="6acfeb0a-1742-4fee-9ad0-3462b52b7fdf" providerId="ADAL" clId="{366CB2EF-9B55-440E-B2A2-7732DE1B8CA3}" dt="2021-11-09T05:29:04.641" v="1505"/>
          <ac:spMkLst>
            <pc:docMk/>
            <pc:sldMk cId="2328325090" sldId="545"/>
            <ac:spMk id="47" creationId="{32ED2BD3-14D1-4E15-AF87-3D0C329DC3E9}"/>
          </ac:spMkLst>
        </pc:spChg>
        <pc:spChg chg="add mod">
          <ac:chgData name="Rohit J Kate" userId="6acfeb0a-1742-4fee-9ad0-3462b52b7fdf" providerId="ADAL" clId="{366CB2EF-9B55-440E-B2A2-7732DE1B8CA3}" dt="2021-11-09T05:29:12.443" v="1526" actId="1037"/>
          <ac:spMkLst>
            <pc:docMk/>
            <pc:sldMk cId="2328325090" sldId="545"/>
            <ac:spMk id="48" creationId="{3DC2EAAE-8C04-40CF-8D16-A401F80D0823}"/>
          </ac:spMkLst>
        </pc:spChg>
        <pc:spChg chg="add mod">
          <ac:chgData name="Rohit J Kate" userId="6acfeb0a-1742-4fee-9ad0-3462b52b7fdf" providerId="ADAL" clId="{366CB2EF-9B55-440E-B2A2-7732DE1B8CA3}" dt="2021-11-09T05:29:12.443" v="1526" actId="1037"/>
          <ac:spMkLst>
            <pc:docMk/>
            <pc:sldMk cId="2328325090" sldId="545"/>
            <ac:spMk id="49" creationId="{F9F91DC5-0A51-4122-8413-CD2B8CD2E853}"/>
          </ac:spMkLst>
        </pc:spChg>
        <pc:spChg chg="add mod">
          <ac:chgData name="Rohit J Kate" userId="6acfeb0a-1742-4fee-9ad0-3462b52b7fdf" providerId="ADAL" clId="{366CB2EF-9B55-440E-B2A2-7732DE1B8CA3}" dt="2021-11-09T05:30:15.537" v="1565" actId="1035"/>
          <ac:spMkLst>
            <pc:docMk/>
            <pc:sldMk cId="2328325090" sldId="545"/>
            <ac:spMk id="58" creationId="{394E2AD6-B958-424F-912C-A34B30DCDB7B}"/>
          </ac:spMkLst>
        </pc:spChg>
        <pc:spChg chg="add mod">
          <ac:chgData name="Rohit J Kate" userId="6acfeb0a-1742-4fee-9ad0-3462b52b7fdf" providerId="ADAL" clId="{366CB2EF-9B55-440E-B2A2-7732DE1B8CA3}" dt="2021-11-09T05:31:13.883" v="1582" actId="1036"/>
          <ac:spMkLst>
            <pc:docMk/>
            <pc:sldMk cId="2328325090" sldId="545"/>
            <ac:spMk id="59" creationId="{4835F3F0-B9AE-49BE-AAE5-9365A172170F}"/>
          </ac:spMkLst>
        </pc:spChg>
        <pc:spChg chg="add mod">
          <ac:chgData name="Rohit J Kate" userId="6acfeb0a-1742-4fee-9ad0-3462b52b7fdf" providerId="ADAL" clId="{366CB2EF-9B55-440E-B2A2-7732DE1B8CA3}" dt="2021-11-09T05:29:54.450" v="1549" actId="1035"/>
          <ac:spMkLst>
            <pc:docMk/>
            <pc:sldMk cId="2328325090" sldId="545"/>
            <ac:spMk id="60" creationId="{852C71F1-50E7-4C74-8B3D-37AE60941D3A}"/>
          </ac:spMkLst>
        </pc:spChg>
        <pc:spChg chg="add mod">
          <ac:chgData name="Rohit J Kate" userId="6acfeb0a-1742-4fee-9ad0-3462b52b7fdf" providerId="ADAL" clId="{366CB2EF-9B55-440E-B2A2-7732DE1B8CA3}" dt="2021-11-09T05:30:15.537" v="1565" actId="1035"/>
          <ac:spMkLst>
            <pc:docMk/>
            <pc:sldMk cId="2328325090" sldId="545"/>
            <ac:spMk id="61" creationId="{95A3357D-C1FA-4CC1-9E94-79DCEC031FBB}"/>
          </ac:spMkLst>
        </pc:spChg>
        <pc:spChg chg="add mod">
          <ac:chgData name="Rohit J Kate" userId="6acfeb0a-1742-4fee-9ad0-3462b52b7fdf" providerId="ADAL" clId="{366CB2EF-9B55-440E-B2A2-7732DE1B8CA3}" dt="2021-11-09T05:29:54.450" v="1549" actId="1035"/>
          <ac:spMkLst>
            <pc:docMk/>
            <pc:sldMk cId="2328325090" sldId="545"/>
            <ac:spMk id="62" creationId="{A0C38471-C215-4A0F-9042-F03900FC49E4}"/>
          </ac:spMkLst>
        </pc:spChg>
        <pc:spChg chg="add mod">
          <ac:chgData name="Rohit J Kate" userId="6acfeb0a-1742-4fee-9ad0-3462b52b7fdf" providerId="ADAL" clId="{366CB2EF-9B55-440E-B2A2-7732DE1B8CA3}" dt="2021-11-09T05:31:13.883" v="1582" actId="1036"/>
          <ac:spMkLst>
            <pc:docMk/>
            <pc:sldMk cId="2328325090" sldId="545"/>
            <ac:spMk id="63" creationId="{ABF82ACE-FEA7-4B31-B861-9F3FE7749C78}"/>
          </ac:spMkLst>
        </pc:spChg>
        <pc:grpChg chg="del">
          <ac:chgData name="Rohit J Kate" userId="6acfeb0a-1742-4fee-9ad0-3462b52b7fdf" providerId="ADAL" clId="{366CB2EF-9B55-440E-B2A2-7732DE1B8CA3}" dt="2021-11-09T05:28:07.208" v="1494" actId="478"/>
          <ac:grpSpMkLst>
            <pc:docMk/>
            <pc:sldMk cId="2328325090" sldId="545"/>
            <ac:grpSpMk id="12" creationId="{00000000-0000-0000-0000-000000000000}"/>
          </ac:grpSpMkLst>
        </pc:grpChg>
        <pc:grpChg chg="del">
          <ac:chgData name="Rohit J Kate" userId="6acfeb0a-1742-4fee-9ad0-3462b52b7fdf" providerId="ADAL" clId="{366CB2EF-9B55-440E-B2A2-7732DE1B8CA3}" dt="2021-11-09T05:28:10.952" v="1495" actId="478"/>
          <ac:grpSpMkLst>
            <pc:docMk/>
            <pc:sldMk cId="2328325090" sldId="545"/>
            <ac:grpSpMk id="35" creationId="{00000000-0000-0000-0000-000000000000}"/>
          </ac:grpSpMkLst>
        </pc:grpChg>
        <pc:grpChg chg="del">
          <ac:chgData name="Rohit J Kate" userId="6acfeb0a-1742-4fee-9ad0-3462b52b7fdf" providerId="ADAL" clId="{366CB2EF-9B55-440E-B2A2-7732DE1B8CA3}" dt="2021-11-09T05:28:10.952" v="1495" actId="478"/>
          <ac:grpSpMkLst>
            <pc:docMk/>
            <pc:sldMk cId="2328325090" sldId="545"/>
            <ac:grpSpMk id="36" creationId="{00000000-0000-0000-0000-000000000000}"/>
          </ac:grpSpMkLst>
        </pc:grpChg>
        <pc:grpChg chg="del">
          <ac:chgData name="Rohit J Kate" userId="6acfeb0a-1742-4fee-9ad0-3462b52b7fdf" providerId="ADAL" clId="{366CB2EF-9B55-440E-B2A2-7732DE1B8CA3}" dt="2021-11-09T05:28:10.952" v="1495" actId="478"/>
          <ac:grpSpMkLst>
            <pc:docMk/>
            <pc:sldMk cId="2328325090" sldId="545"/>
            <ac:grpSpMk id="40" creationId="{00000000-0000-0000-0000-000000000000}"/>
          </ac:grpSpMkLst>
        </pc:grpChg>
        <pc:grpChg chg="add mod">
          <ac:chgData name="Rohit J Kate" userId="6acfeb0a-1742-4fee-9ad0-3462b52b7fdf" providerId="ADAL" clId="{366CB2EF-9B55-440E-B2A2-7732DE1B8CA3}" dt="2021-11-09T05:29:12.443" v="1526" actId="1037"/>
          <ac:grpSpMkLst>
            <pc:docMk/>
            <pc:sldMk cId="2328325090" sldId="545"/>
            <ac:grpSpMk id="45" creationId="{596FE6DB-F094-40D4-9C54-95CA26447958}"/>
          </ac:grpSpMkLst>
        </pc:grpChg>
        <pc:grpChg chg="add mod">
          <ac:chgData name="Rohit J Kate" userId="6acfeb0a-1742-4fee-9ad0-3462b52b7fdf" providerId="ADAL" clId="{366CB2EF-9B55-440E-B2A2-7732DE1B8CA3}" dt="2021-11-09T05:29:43.355" v="1545" actId="1038"/>
          <ac:grpSpMkLst>
            <pc:docMk/>
            <pc:sldMk cId="2328325090" sldId="545"/>
            <ac:grpSpMk id="50" creationId="{E57D0C68-4967-4F05-BEDD-5809782FE97A}"/>
          </ac:grpSpMkLst>
        </pc:grpChg>
        <pc:grpChg chg="add mod">
          <ac:chgData name="Rohit J Kate" userId="6acfeb0a-1742-4fee-9ad0-3462b52b7fdf" providerId="ADAL" clId="{366CB2EF-9B55-440E-B2A2-7732DE1B8CA3}" dt="2021-11-09T05:29:43.355" v="1545" actId="1038"/>
          <ac:grpSpMkLst>
            <pc:docMk/>
            <pc:sldMk cId="2328325090" sldId="545"/>
            <ac:grpSpMk id="54" creationId="{2E537EB6-0111-4A75-B196-968A550FCC0F}"/>
          </ac:grpSpMkLst>
        </pc:grpChg>
        <pc:grpChg chg="add mod">
          <ac:chgData name="Rohit J Kate" userId="6acfeb0a-1742-4fee-9ad0-3462b52b7fdf" providerId="ADAL" clId="{366CB2EF-9B55-440E-B2A2-7732DE1B8CA3}" dt="2021-11-09T05:29:43.355" v="1545" actId="1038"/>
          <ac:grpSpMkLst>
            <pc:docMk/>
            <pc:sldMk cId="2328325090" sldId="545"/>
            <ac:grpSpMk id="64" creationId="{A79A8507-D5C6-44EC-8942-A32DF987B0AE}"/>
          </ac:grpSpMkLst>
        </pc:grpChg>
        <pc:picChg chg="add mod">
          <ac:chgData name="Rohit J Kate" userId="6acfeb0a-1742-4fee-9ad0-3462b52b7fdf" providerId="ADAL" clId="{366CB2EF-9B55-440E-B2A2-7732DE1B8CA3}" dt="2021-11-09T05:28:39.557" v="1501" actId="1076"/>
          <ac:picMkLst>
            <pc:docMk/>
            <pc:sldMk cId="2328325090" sldId="545"/>
            <ac:picMk id="31" creationId="{088E1366-B740-44A5-B537-6A1CE349209A}"/>
          </ac:picMkLst>
        </pc:picChg>
        <pc:cxnChg chg="mod">
          <ac:chgData name="Rohit J Kate" userId="6acfeb0a-1742-4fee-9ad0-3462b52b7fdf" providerId="ADAL" clId="{366CB2EF-9B55-440E-B2A2-7732DE1B8CA3}" dt="2021-11-09T05:29:41.367" v="1542"/>
          <ac:cxnSpMkLst>
            <pc:docMk/>
            <pc:sldMk cId="2328325090" sldId="545"/>
            <ac:cxnSpMk id="51" creationId="{6ACCDE81-A598-4FE0-B1E3-1DA6D8C3EA10}"/>
          </ac:cxnSpMkLst>
        </pc:cxnChg>
        <pc:cxnChg chg="mod">
          <ac:chgData name="Rohit J Kate" userId="6acfeb0a-1742-4fee-9ad0-3462b52b7fdf" providerId="ADAL" clId="{366CB2EF-9B55-440E-B2A2-7732DE1B8CA3}" dt="2021-11-09T05:29:41.367" v="1542"/>
          <ac:cxnSpMkLst>
            <pc:docMk/>
            <pc:sldMk cId="2328325090" sldId="545"/>
            <ac:cxnSpMk id="52" creationId="{9C26283D-940F-4133-8FC4-34AA16F9E9DA}"/>
          </ac:cxnSpMkLst>
        </pc:cxnChg>
        <pc:cxnChg chg="mod">
          <ac:chgData name="Rohit J Kate" userId="6acfeb0a-1742-4fee-9ad0-3462b52b7fdf" providerId="ADAL" clId="{366CB2EF-9B55-440E-B2A2-7732DE1B8CA3}" dt="2021-11-09T05:29:41.367" v="1542"/>
          <ac:cxnSpMkLst>
            <pc:docMk/>
            <pc:sldMk cId="2328325090" sldId="545"/>
            <ac:cxnSpMk id="53" creationId="{1DF71D08-7CFD-4343-A42E-BF704A1469AE}"/>
          </ac:cxnSpMkLst>
        </pc:cxnChg>
        <pc:cxnChg chg="mod">
          <ac:chgData name="Rohit J Kate" userId="6acfeb0a-1742-4fee-9ad0-3462b52b7fdf" providerId="ADAL" clId="{366CB2EF-9B55-440E-B2A2-7732DE1B8CA3}" dt="2021-11-09T05:29:41.367" v="1542"/>
          <ac:cxnSpMkLst>
            <pc:docMk/>
            <pc:sldMk cId="2328325090" sldId="545"/>
            <ac:cxnSpMk id="55" creationId="{3E7DAB2B-2A99-4998-8DFA-87B9CA2DEADB}"/>
          </ac:cxnSpMkLst>
        </pc:cxnChg>
        <pc:cxnChg chg="mod">
          <ac:chgData name="Rohit J Kate" userId="6acfeb0a-1742-4fee-9ad0-3462b52b7fdf" providerId="ADAL" clId="{366CB2EF-9B55-440E-B2A2-7732DE1B8CA3}" dt="2021-11-09T05:29:41.367" v="1542"/>
          <ac:cxnSpMkLst>
            <pc:docMk/>
            <pc:sldMk cId="2328325090" sldId="545"/>
            <ac:cxnSpMk id="56" creationId="{F67BB5A6-554A-44A5-8CC9-D12358E3ADB9}"/>
          </ac:cxnSpMkLst>
        </pc:cxnChg>
        <pc:cxnChg chg="mod">
          <ac:chgData name="Rohit J Kate" userId="6acfeb0a-1742-4fee-9ad0-3462b52b7fdf" providerId="ADAL" clId="{366CB2EF-9B55-440E-B2A2-7732DE1B8CA3}" dt="2021-11-09T05:29:41.367" v="1542"/>
          <ac:cxnSpMkLst>
            <pc:docMk/>
            <pc:sldMk cId="2328325090" sldId="545"/>
            <ac:cxnSpMk id="57" creationId="{C1C3D201-F3AF-4CBF-B50F-41911E1D2671}"/>
          </ac:cxnSpMkLst>
        </pc:cxnChg>
        <pc:cxnChg chg="mod">
          <ac:chgData name="Rohit J Kate" userId="6acfeb0a-1742-4fee-9ad0-3462b52b7fdf" providerId="ADAL" clId="{366CB2EF-9B55-440E-B2A2-7732DE1B8CA3}" dt="2021-11-09T05:29:41.367" v="1542"/>
          <ac:cxnSpMkLst>
            <pc:docMk/>
            <pc:sldMk cId="2328325090" sldId="545"/>
            <ac:cxnSpMk id="65" creationId="{B2E26D34-423E-452C-878B-DD66FF2491A5}"/>
          </ac:cxnSpMkLst>
        </pc:cxnChg>
        <pc:cxnChg chg="mod">
          <ac:chgData name="Rohit J Kate" userId="6acfeb0a-1742-4fee-9ad0-3462b52b7fdf" providerId="ADAL" clId="{366CB2EF-9B55-440E-B2A2-7732DE1B8CA3}" dt="2021-11-09T05:29:41.367" v="1542"/>
          <ac:cxnSpMkLst>
            <pc:docMk/>
            <pc:sldMk cId="2328325090" sldId="545"/>
            <ac:cxnSpMk id="66" creationId="{9292C210-A801-4537-8A53-BE0D2D016CE6}"/>
          </ac:cxnSpMkLst>
        </pc:cxnChg>
        <pc:cxnChg chg="mod">
          <ac:chgData name="Rohit J Kate" userId="6acfeb0a-1742-4fee-9ad0-3462b52b7fdf" providerId="ADAL" clId="{366CB2EF-9B55-440E-B2A2-7732DE1B8CA3}" dt="2021-11-09T05:29:41.367" v="1542"/>
          <ac:cxnSpMkLst>
            <pc:docMk/>
            <pc:sldMk cId="2328325090" sldId="545"/>
            <ac:cxnSpMk id="67" creationId="{E12DA7F7-1F60-46B2-ABDC-105ECC815BAB}"/>
          </ac:cxnSpMkLst>
        </pc:cxnChg>
      </pc:sldChg>
      <pc:sldChg chg="add del">
        <pc:chgData name="Rohit J Kate" userId="6acfeb0a-1742-4fee-9ad0-3462b52b7fdf" providerId="ADAL" clId="{366CB2EF-9B55-440E-B2A2-7732DE1B8CA3}" dt="2021-11-09T05:28:13.513" v="1497"/>
        <pc:sldMkLst>
          <pc:docMk/>
          <pc:sldMk cId="1783712961" sldId="546"/>
        </pc:sldMkLst>
      </pc:sldChg>
      <pc:sldChg chg="addSp delSp modSp new mod">
        <pc:chgData name="Rohit J Kate" userId="6acfeb0a-1742-4fee-9ad0-3462b52b7fdf" providerId="ADAL" clId="{366CB2EF-9B55-440E-B2A2-7732DE1B8CA3}" dt="2021-11-09T05:50:57.865" v="2283" actId="947"/>
        <pc:sldMkLst>
          <pc:docMk/>
          <pc:sldMk cId="1889813543" sldId="546"/>
        </pc:sldMkLst>
        <pc:spChg chg="mod">
          <ac:chgData name="Rohit J Kate" userId="6acfeb0a-1742-4fee-9ad0-3462b52b7fdf" providerId="ADAL" clId="{366CB2EF-9B55-440E-B2A2-7732DE1B8CA3}" dt="2021-11-09T05:38:23.342" v="1771" actId="20577"/>
          <ac:spMkLst>
            <pc:docMk/>
            <pc:sldMk cId="1889813543" sldId="546"/>
            <ac:spMk id="2" creationId="{A0711C2A-86FF-46EA-9209-2779DB69F1E9}"/>
          </ac:spMkLst>
        </pc:spChg>
        <pc:spChg chg="mod">
          <ac:chgData name="Rohit J Kate" userId="6acfeb0a-1742-4fee-9ad0-3462b52b7fdf" providerId="ADAL" clId="{366CB2EF-9B55-440E-B2A2-7732DE1B8CA3}" dt="2021-11-09T05:39:24.990" v="1857" actId="1076"/>
          <ac:spMkLst>
            <pc:docMk/>
            <pc:sldMk cId="1889813543" sldId="546"/>
            <ac:spMk id="3" creationId="{9CA5A5A3-F97C-48AF-A4AB-77114E881B04}"/>
          </ac:spMkLst>
        </pc:spChg>
        <pc:spChg chg="add mod">
          <ac:chgData name="Rohit J Kate" userId="6acfeb0a-1742-4fee-9ad0-3462b52b7fdf" providerId="ADAL" clId="{366CB2EF-9B55-440E-B2A2-7732DE1B8CA3}" dt="2021-11-09T05:39:04.645" v="1854" actId="20577"/>
          <ac:spMkLst>
            <pc:docMk/>
            <pc:sldMk cId="1889813543" sldId="546"/>
            <ac:spMk id="5" creationId="{12815874-F034-4193-9CE2-57F1BF4D5C22}"/>
          </ac:spMkLst>
        </pc:spChg>
        <pc:spChg chg="add del mod">
          <ac:chgData name="Rohit J Kate" userId="6acfeb0a-1742-4fee-9ad0-3462b52b7fdf" providerId="ADAL" clId="{366CB2EF-9B55-440E-B2A2-7732DE1B8CA3}" dt="2021-11-09T05:39:14.384" v="1855" actId="478"/>
          <ac:spMkLst>
            <pc:docMk/>
            <pc:sldMk cId="1889813543" sldId="546"/>
            <ac:spMk id="6" creationId="{FD58C68F-B8F5-4F39-97C7-4AC510C64093}"/>
          </ac:spMkLst>
        </pc:spChg>
        <pc:spChg chg="add mod">
          <ac:chgData name="Rohit J Kate" userId="6acfeb0a-1742-4fee-9ad0-3462b52b7fdf" providerId="ADAL" clId="{366CB2EF-9B55-440E-B2A2-7732DE1B8CA3}" dt="2021-11-09T05:38:55.022" v="1849" actId="1037"/>
          <ac:spMkLst>
            <pc:docMk/>
            <pc:sldMk cId="1889813543" sldId="546"/>
            <ac:spMk id="7" creationId="{C5C6CC33-A104-4F77-AFCD-B3142AA5D36F}"/>
          </ac:spMkLst>
        </pc:spChg>
        <pc:spChg chg="add mod">
          <ac:chgData name="Rohit J Kate" userId="6acfeb0a-1742-4fee-9ad0-3462b52b7fdf" providerId="ADAL" clId="{366CB2EF-9B55-440E-B2A2-7732DE1B8CA3}" dt="2021-11-09T05:49:34.322" v="2256" actId="947"/>
          <ac:spMkLst>
            <pc:docMk/>
            <pc:sldMk cId="1889813543" sldId="546"/>
            <ac:spMk id="11" creationId="{1FC58351-5DBE-4366-ADCA-F15097810DB3}"/>
          </ac:spMkLst>
        </pc:spChg>
        <pc:spChg chg="add mod">
          <ac:chgData name="Rohit J Kate" userId="6acfeb0a-1742-4fee-9ad0-3462b52b7fdf" providerId="ADAL" clId="{366CB2EF-9B55-440E-B2A2-7732DE1B8CA3}" dt="2021-11-09T05:49:41.917" v="2259" actId="947"/>
          <ac:spMkLst>
            <pc:docMk/>
            <pc:sldMk cId="1889813543" sldId="546"/>
            <ac:spMk id="12" creationId="{4EF14FC0-1B2C-4C59-9DB5-FA1DBCA38FAF}"/>
          </ac:spMkLst>
        </pc:spChg>
        <pc:spChg chg="add mod">
          <ac:chgData name="Rohit J Kate" userId="6acfeb0a-1742-4fee-9ad0-3462b52b7fdf" providerId="ADAL" clId="{366CB2EF-9B55-440E-B2A2-7732DE1B8CA3}" dt="2021-11-09T05:49:22.104" v="2253" actId="947"/>
          <ac:spMkLst>
            <pc:docMk/>
            <pc:sldMk cId="1889813543" sldId="546"/>
            <ac:spMk id="13" creationId="{766B90F2-800D-4924-B9E1-2605DBF5F404}"/>
          </ac:spMkLst>
        </pc:spChg>
        <pc:spChg chg="add mod">
          <ac:chgData name="Rohit J Kate" userId="6acfeb0a-1742-4fee-9ad0-3462b52b7fdf" providerId="ADAL" clId="{366CB2EF-9B55-440E-B2A2-7732DE1B8CA3}" dt="2021-11-09T05:49:14.644" v="2250" actId="947"/>
          <ac:spMkLst>
            <pc:docMk/>
            <pc:sldMk cId="1889813543" sldId="546"/>
            <ac:spMk id="20" creationId="{280D9724-D1DA-4639-B4DC-7C527375D0E4}"/>
          </ac:spMkLst>
        </pc:spChg>
        <pc:spChg chg="add mod">
          <ac:chgData name="Rohit J Kate" userId="6acfeb0a-1742-4fee-9ad0-3462b52b7fdf" providerId="ADAL" clId="{366CB2EF-9B55-440E-B2A2-7732DE1B8CA3}" dt="2021-11-09T05:41:59.683" v="1993" actId="20577"/>
          <ac:spMkLst>
            <pc:docMk/>
            <pc:sldMk cId="1889813543" sldId="546"/>
            <ac:spMk id="21" creationId="{79F8B60A-B4B6-40A4-BCE6-1A97BEA39D62}"/>
          </ac:spMkLst>
        </pc:spChg>
        <pc:spChg chg="add mod">
          <ac:chgData name="Rohit J Kate" userId="6acfeb0a-1742-4fee-9ad0-3462b52b7fdf" providerId="ADAL" clId="{366CB2EF-9B55-440E-B2A2-7732DE1B8CA3}" dt="2021-11-09T05:39:41.580" v="1921" actId="1035"/>
          <ac:spMkLst>
            <pc:docMk/>
            <pc:sldMk cId="1889813543" sldId="546"/>
            <ac:spMk id="22" creationId="{CAEA88E9-5DD0-4BB8-B525-135028D6897B}"/>
          </ac:spMkLst>
        </pc:spChg>
        <pc:spChg chg="add mod">
          <ac:chgData name="Rohit J Kate" userId="6acfeb0a-1742-4fee-9ad0-3462b52b7fdf" providerId="ADAL" clId="{366CB2EF-9B55-440E-B2A2-7732DE1B8CA3}" dt="2021-11-09T05:50:20.194" v="2268" actId="947"/>
          <ac:spMkLst>
            <pc:docMk/>
            <pc:sldMk cId="1889813543" sldId="546"/>
            <ac:spMk id="26" creationId="{C0898DF7-63B7-447C-8211-0A636FFC2967}"/>
          </ac:spMkLst>
        </pc:spChg>
        <pc:spChg chg="add mod">
          <ac:chgData name="Rohit J Kate" userId="6acfeb0a-1742-4fee-9ad0-3462b52b7fdf" providerId="ADAL" clId="{366CB2EF-9B55-440E-B2A2-7732DE1B8CA3}" dt="2021-11-09T05:50:57.865" v="2283" actId="947"/>
          <ac:spMkLst>
            <pc:docMk/>
            <pc:sldMk cId="1889813543" sldId="546"/>
            <ac:spMk id="27" creationId="{AA123B73-5A63-43FC-92CA-E8285EDC6A1A}"/>
          </ac:spMkLst>
        </pc:spChg>
        <pc:spChg chg="add mod">
          <ac:chgData name="Rohit J Kate" userId="6acfeb0a-1742-4fee-9ad0-3462b52b7fdf" providerId="ADAL" clId="{366CB2EF-9B55-440E-B2A2-7732DE1B8CA3}" dt="2021-11-09T05:49:54.473" v="2262" actId="947"/>
          <ac:spMkLst>
            <pc:docMk/>
            <pc:sldMk cId="1889813543" sldId="546"/>
            <ac:spMk id="28" creationId="{C3AD7AEC-854F-44AA-8255-49B1E617B932}"/>
          </ac:spMkLst>
        </pc:spChg>
        <pc:spChg chg="add mod">
          <ac:chgData name="Rohit J Kate" userId="6acfeb0a-1742-4fee-9ad0-3462b52b7fdf" providerId="ADAL" clId="{366CB2EF-9B55-440E-B2A2-7732DE1B8CA3}" dt="2021-11-09T05:50:22.952" v="2270" actId="20577"/>
          <ac:spMkLst>
            <pc:docMk/>
            <pc:sldMk cId="1889813543" sldId="546"/>
            <ac:spMk id="35" creationId="{1FD370A3-776F-48DD-ACF9-78B75FF68ED9}"/>
          </ac:spMkLst>
        </pc:spChg>
        <pc:spChg chg="add mod">
          <ac:chgData name="Rohit J Kate" userId="6acfeb0a-1742-4fee-9ad0-3462b52b7fdf" providerId="ADAL" clId="{366CB2EF-9B55-440E-B2A2-7732DE1B8CA3}" dt="2021-11-09T05:42:11.324" v="1998" actId="20577"/>
          <ac:spMkLst>
            <pc:docMk/>
            <pc:sldMk cId="1889813543" sldId="546"/>
            <ac:spMk id="37" creationId="{68BAEEAE-0D14-47C5-8123-D95EC3F84499}"/>
          </ac:spMkLst>
        </pc:spChg>
        <pc:spChg chg="add mod">
          <ac:chgData name="Rohit J Kate" userId="6acfeb0a-1742-4fee-9ad0-3462b52b7fdf" providerId="ADAL" clId="{366CB2EF-9B55-440E-B2A2-7732DE1B8CA3}" dt="2021-11-09T05:50:38.626" v="2276" actId="947"/>
          <ac:spMkLst>
            <pc:docMk/>
            <pc:sldMk cId="1889813543" sldId="546"/>
            <ac:spMk id="40" creationId="{61DD10A0-F8FF-47C1-87E4-03901E517D59}"/>
          </ac:spMkLst>
        </pc:spChg>
        <pc:spChg chg="add del mod">
          <ac:chgData name="Rohit J Kate" userId="6acfeb0a-1742-4fee-9ad0-3462b52b7fdf" providerId="ADAL" clId="{366CB2EF-9B55-440E-B2A2-7732DE1B8CA3}" dt="2021-11-09T05:40:54.556" v="1982" actId="478"/>
          <ac:spMkLst>
            <pc:docMk/>
            <pc:sldMk cId="1889813543" sldId="546"/>
            <ac:spMk id="41" creationId="{ED902FC8-8EFC-4B94-8D29-6D4465E15746}"/>
          </ac:spMkLst>
        </pc:spChg>
        <pc:spChg chg="add mod">
          <ac:chgData name="Rohit J Kate" userId="6acfeb0a-1742-4fee-9ad0-3462b52b7fdf" providerId="ADAL" clId="{366CB2EF-9B55-440E-B2A2-7732DE1B8CA3}" dt="2021-11-09T05:50:50.387" v="2280" actId="20577"/>
          <ac:spMkLst>
            <pc:docMk/>
            <pc:sldMk cId="1889813543" sldId="546"/>
            <ac:spMk id="48" creationId="{5E248A61-0C4D-44ED-95AB-390A5CD027ED}"/>
          </ac:spMkLst>
        </pc:spChg>
        <pc:spChg chg="add mod">
          <ac:chgData name="Rohit J Kate" userId="6acfeb0a-1742-4fee-9ad0-3462b52b7fdf" providerId="ADAL" clId="{366CB2EF-9B55-440E-B2A2-7732DE1B8CA3}" dt="2021-11-09T05:47:29.962" v="2162" actId="1076"/>
          <ac:spMkLst>
            <pc:docMk/>
            <pc:sldMk cId="1889813543" sldId="546"/>
            <ac:spMk id="51" creationId="{B6918224-9A87-4D68-A0A6-A79298206A5F}"/>
          </ac:spMkLst>
        </pc:spChg>
        <pc:spChg chg="add mod">
          <ac:chgData name="Rohit J Kate" userId="6acfeb0a-1742-4fee-9ad0-3462b52b7fdf" providerId="ADAL" clId="{366CB2EF-9B55-440E-B2A2-7732DE1B8CA3}" dt="2021-11-09T05:47:56.846" v="2232" actId="20577"/>
          <ac:spMkLst>
            <pc:docMk/>
            <pc:sldMk cId="1889813543" sldId="546"/>
            <ac:spMk id="54" creationId="{013E0730-9FEA-4C52-8D1E-2A3A6A507C4C}"/>
          </ac:spMkLst>
        </pc:spChg>
        <pc:cxnChg chg="add mod">
          <ac:chgData name="Rohit J Kate" userId="6acfeb0a-1742-4fee-9ad0-3462b52b7fdf" providerId="ADAL" clId="{366CB2EF-9B55-440E-B2A2-7732DE1B8CA3}" dt="2021-11-09T05:38:55.022" v="1849" actId="1037"/>
          <ac:cxnSpMkLst>
            <pc:docMk/>
            <pc:sldMk cId="1889813543" sldId="546"/>
            <ac:cxnSpMk id="8" creationId="{D51BA9E5-A62B-4BBF-9579-70A77186FE69}"/>
          </ac:cxnSpMkLst>
        </pc:cxnChg>
        <pc:cxnChg chg="add mod">
          <ac:chgData name="Rohit J Kate" userId="6acfeb0a-1742-4fee-9ad0-3462b52b7fdf" providerId="ADAL" clId="{366CB2EF-9B55-440E-B2A2-7732DE1B8CA3}" dt="2021-11-09T05:38:55.022" v="1849" actId="1037"/>
          <ac:cxnSpMkLst>
            <pc:docMk/>
            <pc:sldMk cId="1889813543" sldId="546"/>
            <ac:cxnSpMk id="9" creationId="{0D5DEE32-4D05-48C1-90EF-313A2FF646C0}"/>
          </ac:cxnSpMkLst>
        </pc:cxnChg>
        <pc:cxnChg chg="add mod">
          <ac:chgData name="Rohit J Kate" userId="6acfeb0a-1742-4fee-9ad0-3462b52b7fdf" providerId="ADAL" clId="{366CB2EF-9B55-440E-B2A2-7732DE1B8CA3}" dt="2021-11-09T05:38:55.022" v="1849" actId="1037"/>
          <ac:cxnSpMkLst>
            <pc:docMk/>
            <pc:sldMk cId="1889813543" sldId="546"/>
            <ac:cxnSpMk id="10" creationId="{37B1D866-A370-4863-A2AA-9A5452B9E055}"/>
          </ac:cxnSpMkLst>
        </pc:cxnChg>
        <pc:cxnChg chg="add mod">
          <ac:chgData name="Rohit J Kate" userId="6acfeb0a-1742-4fee-9ad0-3462b52b7fdf" providerId="ADAL" clId="{366CB2EF-9B55-440E-B2A2-7732DE1B8CA3}" dt="2021-11-09T05:38:55.022" v="1849" actId="1037"/>
          <ac:cxnSpMkLst>
            <pc:docMk/>
            <pc:sldMk cId="1889813543" sldId="546"/>
            <ac:cxnSpMk id="14" creationId="{4672F36D-A67D-476A-92F1-CA02CE149AA6}"/>
          </ac:cxnSpMkLst>
        </pc:cxnChg>
        <pc:cxnChg chg="add mod">
          <ac:chgData name="Rohit J Kate" userId="6acfeb0a-1742-4fee-9ad0-3462b52b7fdf" providerId="ADAL" clId="{366CB2EF-9B55-440E-B2A2-7732DE1B8CA3}" dt="2021-11-09T05:40:32.384" v="1976" actId="1076"/>
          <ac:cxnSpMkLst>
            <pc:docMk/>
            <pc:sldMk cId="1889813543" sldId="546"/>
            <ac:cxnSpMk id="15" creationId="{796CD08F-D459-4A00-A1CA-5A4F05137F27}"/>
          </ac:cxnSpMkLst>
        </pc:cxnChg>
        <pc:cxnChg chg="add mod">
          <ac:chgData name="Rohit J Kate" userId="6acfeb0a-1742-4fee-9ad0-3462b52b7fdf" providerId="ADAL" clId="{366CB2EF-9B55-440E-B2A2-7732DE1B8CA3}" dt="2021-11-09T05:38:55.022" v="1849" actId="1037"/>
          <ac:cxnSpMkLst>
            <pc:docMk/>
            <pc:sldMk cId="1889813543" sldId="546"/>
            <ac:cxnSpMk id="16" creationId="{54F48532-847F-4E07-BE05-C503E1662AF6}"/>
          </ac:cxnSpMkLst>
        </pc:cxnChg>
        <pc:cxnChg chg="add mod">
          <ac:chgData name="Rohit J Kate" userId="6acfeb0a-1742-4fee-9ad0-3462b52b7fdf" providerId="ADAL" clId="{366CB2EF-9B55-440E-B2A2-7732DE1B8CA3}" dt="2021-11-09T05:38:55.022" v="1849" actId="1037"/>
          <ac:cxnSpMkLst>
            <pc:docMk/>
            <pc:sldMk cId="1889813543" sldId="546"/>
            <ac:cxnSpMk id="17" creationId="{68368CAC-8BBE-4BBD-B20C-D9167FEB905B}"/>
          </ac:cxnSpMkLst>
        </pc:cxnChg>
        <pc:cxnChg chg="add mod">
          <ac:chgData name="Rohit J Kate" userId="6acfeb0a-1742-4fee-9ad0-3462b52b7fdf" providerId="ADAL" clId="{366CB2EF-9B55-440E-B2A2-7732DE1B8CA3}" dt="2021-11-09T05:38:55.022" v="1849" actId="1037"/>
          <ac:cxnSpMkLst>
            <pc:docMk/>
            <pc:sldMk cId="1889813543" sldId="546"/>
            <ac:cxnSpMk id="18" creationId="{435CBB7A-13EB-4263-ACAF-0F041BA7C454}"/>
          </ac:cxnSpMkLst>
        </pc:cxnChg>
        <pc:cxnChg chg="add mod">
          <ac:chgData name="Rohit J Kate" userId="6acfeb0a-1742-4fee-9ad0-3462b52b7fdf" providerId="ADAL" clId="{366CB2EF-9B55-440E-B2A2-7732DE1B8CA3}" dt="2021-11-09T05:38:55.022" v="1849" actId="1037"/>
          <ac:cxnSpMkLst>
            <pc:docMk/>
            <pc:sldMk cId="1889813543" sldId="546"/>
            <ac:cxnSpMk id="19" creationId="{900DC49C-FC43-4865-B7E1-5AEE8BE84F93}"/>
          </ac:cxnSpMkLst>
        </pc:cxnChg>
        <pc:cxnChg chg="add mod">
          <ac:chgData name="Rohit J Kate" userId="6acfeb0a-1742-4fee-9ad0-3462b52b7fdf" providerId="ADAL" clId="{366CB2EF-9B55-440E-B2A2-7732DE1B8CA3}" dt="2021-11-09T05:39:41.580" v="1921" actId="1035"/>
          <ac:cxnSpMkLst>
            <pc:docMk/>
            <pc:sldMk cId="1889813543" sldId="546"/>
            <ac:cxnSpMk id="23" creationId="{D51DF779-D669-41C2-AD48-162C28C0CD17}"/>
          </ac:cxnSpMkLst>
        </pc:cxnChg>
        <pc:cxnChg chg="add mod">
          <ac:chgData name="Rohit J Kate" userId="6acfeb0a-1742-4fee-9ad0-3462b52b7fdf" providerId="ADAL" clId="{366CB2EF-9B55-440E-B2A2-7732DE1B8CA3}" dt="2021-11-09T05:47:41.583" v="2164" actId="14100"/>
          <ac:cxnSpMkLst>
            <pc:docMk/>
            <pc:sldMk cId="1889813543" sldId="546"/>
            <ac:cxnSpMk id="24" creationId="{70AFE0F3-8878-4A9B-A9F6-F08C6A570BFC}"/>
          </ac:cxnSpMkLst>
        </pc:cxnChg>
        <pc:cxnChg chg="add mod">
          <ac:chgData name="Rohit J Kate" userId="6acfeb0a-1742-4fee-9ad0-3462b52b7fdf" providerId="ADAL" clId="{366CB2EF-9B55-440E-B2A2-7732DE1B8CA3}" dt="2021-11-09T05:40:22.310" v="1974" actId="14100"/>
          <ac:cxnSpMkLst>
            <pc:docMk/>
            <pc:sldMk cId="1889813543" sldId="546"/>
            <ac:cxnSpMk id="25" creationId="{7BDDA02B-C60A-49F1-8ED8-3722D7B2A9F9}"/>
          </ac:cxnSpMkLst>
        </pc:cxnChg>
        <pc:cxnChg chg="add mod">
          <ac:chgData name="Rohit J Kate" userId="6acfeb0a-1742-4fee-9ad0-3462b52b7fdf" providerId="ADAL" clId="{366CB2EF-9B55-440E-B2A2-7732DE1B8CA3}" dt="2021-11-09T05:39:59.479" v="1953" actId="1036"/>
          <ac:cxnSpMkLst>
            <pc:docMk/>
            <pc:sldMk cId="1889813543" sldId="546"/>
            <ac:cxnSpMk id="29" creationId="{47A37ADF-CD8B-412A-942E-F40C6F30E201}"/>
          </ac:cxnSpMkLst>
        </pc:cxnChg>
        <pc:cxnChg chg="add mod">
          <ac:chgData name="Rohit J Kate" userId="6acfeb0a-1742-4fee-9ad0-3462b52b7fdf" providerId="ADAL" clId="{366CB2EF-9B55-440E-B2A2-7732DE1B8CA3}" dt="2021-11-09T05:39:59.479" v="1953" actId="1036"/>
          <ac:cxnSpMkLst>
            <pc:docMk/>
            <pc:sldMk cId="1889813543" sldId="546"/>
            <ac:cxnSpMk id="30" creationId="{2C2BCF55-BFB3-4DAD-B5E7-A2C94ECFAD91}"/>
          </ac:cxnSpMkLst>
        </pc:cxnChg>
        <pc:cxnChg chg="add mod">
          <ac:chgData name="Rohit J Kate" userId="6acfeb0a-1742-4fee-9ad0-3462b52b7fdf" providerId="ADAL" clId="{366CB2EF-9B55-440E-B2A2-7732DE1B8CA3}" dt="2021-11-09T05:39:59.479" v="1953" actId="1036"/>
          <ac:cxnSpMkLst>
            <pc:docMk/>
            <pc:sldMk cId="1889813543" sldId="546"/>
            <ac:cxnSpMk id="31" creationId="{16B4E836-5841-4417-8466-63F600B10FB7}"/>
          </ac:cxnSpMkLst>
        </pc:cxnChg>
        <pc:cxnChg chg="add mod">
          <ac:chgData name="Rohit J Kate" userId="6acfeb0a-1742-4fee-9ad0-3462b52b7fdf" providerId="ADAL" clId="{366CB2EF-9B55-440E-B2A2-7732DE1B8CA3}" dt="2021-11-09T05:39:59.479" v="1953" actId="1036"/>
          <ac:cxnSpMkLst>
            <pc:docMk/>
            <pc:sldMk cId="1889813543" sldId="546"/>
            <ac:cxnSpMk id="32" creationId="{6D1BC8BC-4572-4691-99B6-9D9FEAAC82E3}"/>
          </ac:cxnSpMkLst>
        </pc:cxnChg>
        <pc:cxnChg chg="add mod">
          <ac:chgData name="Rohit J Kate" userId="6acfeb0a-1742-4fee-9ad0-3462b52b7fdf" providerId="ADAL" clId="{366CB2EF-9B55-440E-B2A2-7732DE1B8CA3}" dt="2021-11-09T05:39:59.479" v="1953" actId="1036"/>
          <ac:cxnSpMkLst>
            <pc:docMk/>
            <pc:sldMk cId="1889813543" sldId="546"/>
            <ac:cxnSpMk id="33" creationId="{812649E5-6E36-47BF-A5BB-8943CBA65F88}"/>
          </ac:cxnSpMkLst>
        </pc:cxnChg>
        <pc:cxnChg chg="add mod">
          <ac:chgData name="Rohit J Kate" userId="6acfeb0a-1742-4fee-9ad0-3462b52b7fdf" providerId="ADAL" clId="{366CB2EF-9B55-440E-B2A2-7732DE1B8CA3}" dt="2021-11-09T05:39:59.479" v="1953" actId="1036"/>
          <ac:cxnSpMkLst>
            <pc:docMk/>
            <pc:sldMk cId="1889813543" sldId="546"/>
            <ac:cxnSpMk id="34" creationId="{B89002AA-938C-4474-9B3B-EE81080259EF}"/>
          </ac:cxnSpMkLst>
        </pc:cxnChg>
        <pc:cxnChg chg="add del mod">
          <ac:chgData name="Rohit J Kate" userId="6acfeb0a-1742-4fee-9ad0-3462b52b7fdf" providerId="ADAL" clId="{366CB2EF-9B55-440E-B2A2-7732DE1B8CA3}" dt="2021-11-09T05:40:09.185" v="1955" actId="478"/>
          <ac:cxnSpMkLst>
            <pc:docMk/>
            <pc:sldMk cId="1889813543" sldId="546"/>
            <ac:cxnSpMk id="38" creationId="{F6C4C184-61EA-40DA-9BBE-F2A9D069E68A}"/>
          </ac:cxnSpMkLst>
        </pc:cxnChg>
        <pc:cxnChg chg="add mod">
          <ac:chgData name="Rohit J Kate" userId="6acfeb0a-1742-4fee-9ad0-3462b52b7fdf" providerId="ADAL" clId="{366CB2EF-9B55-440E-B2A2-7732DE1B8CA3}" dt="2021-11-09T05:40:28.036" v="1975" actId="14100"/>
          <ac:cxnSpMkLst>
            <pc:docMk/>
            <pc:sldMk cId="1889813543" sldId="546"/>
            <ac:cxnSpMk id="39" creationId="{660283B2-44F7-4101-AE92-69F26BB14624}"/>
          </ac:cxnSpMkLst>
        </pc:cxnChg>
        <pc:cxnChg chg="add mod">
          <ac:chgData name="Rohit J Kate" userId="6acfeb0a-1742-4fee-9ad0-3462b52b7fdf" providerId="ADAL" clId="{366CB2EF-9B55-440E-B2A2-7732DE1B8CA3}" dt="2021-11-09T05:40:16.076" v="1973" actId="1035"/>
          <ac:cxnSpMkLst>
            <pc:docMk/>
            <pc:sldMk cId="1889813543" sldId="546"/>
            <ac:cxnSpMk id="42" creationId="{1FCEA672-2989-4D00-8E52-C9284761BB5C}"/>
          </ac:cxnSpMkLst>
        </pc:cxnChg>
        <pc:cxnChg chg="add mod">
          <ac:chgData name="Rohit J Kate" userId="6acfeb0a-1742-4fee-9ad0-3462b52b7fdf" providerId="ADAL" clId="{366CB2EF-9B55-440E-B2A2-7732DE1B8CA3}" dt="2021-11-09T05:40:16.076" v="1973" actId="1035"/>
          <ac:cxnSpMkLst>
            <pc:docMk/>
            <pc:sldMk cId="1889813543" sldId="546"/>
            <ac:cxnSpMk id="43" creationId="{8C3CD540-1B59-40A3-90C9-72EA1577A3AB}"/>
          </ac:cxnSpMkLst>
        </pc:cxnChg>
        <pc:cxnChg chg="add mod">
          <ac:chgData name="Rohit J Kate" userId="6acfeb0a-1742-4fee-9ad0-3462b52b7fdf" providerId="ADAL" clId="{366CB2EF-9B55-440E-B2A2-7732DE1B8CA3}" dt="2021-11-09T05:40:16.076" v="1973" actId="1035"/>
          <ac:cxnSpMkLst>
            <pc:docMk/>
            <pc:sldMk cId="1889813543" sldId="546"/>
            <ac:cxnSpMk id="44" creationId="{AC75C5BE-950B-4344-ACA7-D6660D5378E5}"/>
          </ac:cxnSpMkLst>
        </pc:cxnChg>
        <pc:cxnChg chg="add mod">
          <ac:chgData name="Rohit J Kate" userId="6acfeb0a-1742-4fee-9ad0-3462b52b7fdf" providerId="ADAL" clId="{366CB2EF-9B55-440E-B2A2-7732DE1B8CA3}" dt="2021-11-09T05:40:16.076" v="1973" actId="1035"/>
          <ac:cxnSpMkLst>
            <pc:docMk/>
            <pc:sldMk cId="1889813543" sldId="546"/>
            <ac:cxnSpMk id="45" creationId="{64A3DD4C-B434-42E9-B371-66C27175F04A}"/>
          </ac:cxnSpMkLst>
        </pc:cxnChg>
        <pc:cxnChg chg="add mod">
          <ac:chgData name="Rohit J Kate" userId="6acfeb0a-1742-4fee-9ad0-3462b52b7fdf" providerId="ADAL" clId="{366CB2EF-9B55-440E-B2A2-7732DE1B8CA3}" dt="2021-11-09T05:40:16.076" v="1973" actId="1035"/>
          <ac:cxnSpMkLst>
            <pc:docMk/>
            <pc:sldMk cId="1889813543" sldId="546"/>
            <ac:cxnSpMk id="46" creationId="{D3EE68CC-57C0-4AF0-829E-72B9790A21A6}"/>
          </ac:cxnSpMkLst>
        </pc:cxnChg>
        <pc:cxnChg chg="add mod">
          <ac:chgData name="Rohit J Kate" userId="6acfeb0a-1742-4fee-9ad0-3462b52b7fdf" providerId="ADAL" clId="{366CB2EF-9B55-440E-B2A2-7732DE1B8CA3}" dt="2021-11-09T05:40:16.076" v="1973" actId="1035"/>
          <ac:cxnSpMkLst>
            <pc:docMk/>
            <pc:sldMk cId="1889813543" sldId="546"/>
            <ac:cxnSpMk id="47" creationId="{AB5FAA33-B4E1-4D49-A114-6B57AD76C5F5}"/>
          </ac:cxnSpMkLst>
        </pc:cxnChg>
      </pc:sldChg>
      <pc:sldChg chg="addSp delSp modSp new del mod">
        <pc:chgData name="Rohit J Kate" userId="6acfeb0a-1742-4fee-9ad0-3462b52b7fdf" providerId="ADAL" clId="{366CB2EF-9B55-440E-B2A2-7732DE1B8CA3}" dt="2021-11-09T05:45:25.410" v="2114" actId="47"/>
        <pc:sldMkLst>
          <pc:docMk/>
          <pc:sldMk cId="2245840763" sldId="547"/>
        </pc:sldMkLst>
        <pc:spChg chg="mod">
          <ac:chgData name="Rohit J Kate" userId="6acfeb0a-1742-4fee-9ad0-3462b52b7fdf" providerId="ADAL" clId="{366CB2EF-9B55-440E-B2A2-7732DE1B8CA3}" dt="2021-11-09T05:43:13.400" v="2011"/>
          <ac:spMkLst>
            <pc:docMk/>
            <pc:sldMk cId="2245840763" sldId="547"/>
            <ac:spMk id="2" creationId="{99D2B899-4889-471B-8BEE-5A60839C8A27}"/>
          </ac:spMkLst>
        </pc:spChg>
        <pc:spChg chg="del">
          <ac:chgData name="Rohit J Kate" userId="6acfeb0a-1742-4fee-9ad0-3462b52b7fdf" providerId="ADAL" clId="{366CB2EF-9B55-440E-B2A2-7732DE1B8CA3}" dt="2021-11-09T05:42:58.077" v="2007" actId="478"/>
          <ac:spMkLst>
            <pc:docMk/>
            <pc:sldMk cId="2245840763" sldId="547"/>
            <ac:spMk id="3" creationId="{9602D781-4586-4C2E-A607-8EFDD3183F0E}"/>
          </ac:spMkLst>
        </pc:spChg>
        <pc:spChg chg="add mod">
          <ac:chgData name="Rohit J Kate" userId="6acfeb0a-1742-4fee-9ad0-3462b52b7fdf" providerId="ADAL" clId="{366CB2EF-9B55-440E-B2A2-7732DE1B8CA3}" dt="2021-11-09T05:43:05.181" v="2009" actId="164"/>
          <ac:spMkLst>
            <pc:docMk/>
            <pc:sldMk cId="2245840763" sldId="547"/>
            <ac:spMk id="5" creationId="{359F498D-3416-4BD8-993B-B96823FA425A}"/>
          </ac:spMkLst>
        </pc:spChg>
        <pc:spChg chg="add mod">
          <ac:chgData name="Rohit J Kate" userId="6acfeb0a-1742-4fee-9ad0-3462b52b7fdf" providerId="ADAL" clId="{366CB2EF-9B55-440E-B2A2-7732DE1B8CA3}" dt="2021-11-09T05:43:05.181" v="2009" actId="164"/>
          <ac:spMkLst>
            <pc:docMk/>
            <pc:sldMk cId="2245840763" sldId="547"/>
            <ac:spMk id="6" creationId="{996C14B8-1FC3-4C71-A61E-EED41313F4AA}"/>
          </ac:spMkLst>
        </pc:spChg>
        <pc:spChg chg="add mod">
          <ac:chgData name="Rohit J Kate" userId="6acfeb0a-1742-4fee-9ad0-3462b52b7fdf" providerId="ADAL" clId="{366CB2EF-9B55-440E-B2A2-7732DE1B8CA3}" dt="2021-11-09T05:43:05.181" v="2009" actId="164"/>
          <ac:spMkLst>
            <pc:docMk/>
            <pc:sldMk cId="2245840763" sldId="547"/>
            <ac:spMk id="10" creationId="{F3F0E855-CE0A-485D-9E2C-A00452F5B6EB}"/>
          </ac:spMkLst>
        </pc:spChg>
        <pc:spChg chg="add mod">
          <ac:chgData name="Rohit J Kate" userId="6acfeb0a-1742-4fee-9ad0-3462b52b7fdf" providerId="ADAL" clId="{366CB2EF-9B55-440E-B2A2-7732DE1B8CA3}" dt="2021-11-09T05:43:05.181" v="2009" actId="164"/>
          <ac:spMkLst>
            <pc:docMk/>
            <pc:sldMk cId="2245840763" sldId="547"/>
            <ac:spMk id="11" creationId="{153FAB02-95EB-4540-81BD-1F4406A172F4}"/>
          </ac:spMkLst>
        </pc:spChg>
        <pc:spChg chg="add mod">
          <ac:chgData name="Rohit J Kate" userId="6acfeb0a-1742-4fee-9ad0-3462b52b7fdf" providerId="ADAL" clId="{366CB2EF-9B55-440E-B2A2-7732DE1B8CA3}" dt="2021-11-09T05:43:05.181" v="2009" actId="164"/>
          <ac:spMkLst>
            <pc:docMk/>
            <pc:sldMk cId="2245840763" sldId="547"/>
            <ac:spMk id="12" creationId="{BDB8C5C8-ED99-4A4C-8F9F-EC66796DD8FB}"/>
          </ac:spMkLst>
        </pc:spChg>
        <pc:spChg chg="add mod">
          <ac:chgData name="Rohit J Kate" userId="6acfeb0a-1742-4fee-9ad0-3462b52b7fdf" providerId="ADAL" clId="{366CB2EF-9B55-440E-B2A2-7732DE1B8CA3}" dt="2021-11-09T05:43:05.181" v="2009" actId="164"/>
          <ac:spMkLst>
            <pc:docMk/>
            <pc:sldMk cId="2245840763" sldId="547"/>
            <ac:spMk id="19" creationId="{681D4345-2DF2-4B9D-98A8-362E18C6556B}"/>
          </ac:spMkLst>
        </pc:spChg>
        <pc:grpChg chg="add mod">
          <ac:chgData name="Rohit J Kate" userId="6acfeb0a-1742-4fee-9ad0-3462b52b7fdf" providerId="ADAL" clId="{366CB2EF-9B55-440E-B2A2-7732DE1B8CA3}" dt="2021-11-09T05:43:07.557" v="2010" actId="1076"/>
          <ac:grpSpMkLst>
            <pc:docMk/>
            <pc:sldMk cId="2245840763" sldId="547"/>
            <ac:grpSpMk id="20" creationId="{E0C7176B-1061-4547-B153-7BA6338AE02F}"/>
          </ac:grpSpMkLst>
        </pc:grpChg>
        <pc:cxnChg chg="add mod">
          <ac:chgData name="Rohit J Kate" userId="6acfeb0a-1742-4fee-9ad0-3462b52b7fdf" providerId="ADAL" clId="{366CB2EF-9B55-440E-B2A2-7732DE1B8CA3}" dt="2021-11-09T05:43:05.181" v="2009" actId="164"/>
          <ac:cxnSpMkLst>
            <pc:docMk/>
            <pc:sldMk cId="2245840763" sldId="547"/>
            <ac:cxnSpMk id="7" creationId="{63330594-485B-45E0-A857-A2FD9957B82F}"/>
          </ac:cxnSpMkLst>
        </pc:cxnChg>
        <pc:cxnChg chg="add mod">
          <ac:chgData name="Rohit J Kate" userId="6acfeb0a-1742-4fee-9ad0-3462b52b7fdf" providerId="ADAL" clId="{366CB2EF-9B55-440E-B2A2-7732DE1B8CA3}" dt="2021-11-09T05:43:05.181" v="2009" actId="164"/>
          <ac:cxnSpMkLst>
            <pc:docMk/>
            <pc:sldMk cId="2245840763" sldId="547"/>
            <ac:cxnSpMk id="8" creationId="{D159F97B-DA18-481A-8E8E-D18DE2F02FAA}"/>
          </ac:cxnSpMkLst>
        </pc:cxnChg>
        <pc:cxnChg chg="add mod">
          <ac:chgData name="Rohit J Kate" userId="6acfeb0a-1742-4fee-9ad0-3462b52b7fdf" providerId="ADAL" clId="{366CB2EF-9B55-440E-B2A2-7732DE1B8CA3}" dt="2021-11-09T05:43:05.181" v="2009" actId="164"/>
          <ac:cxnSpMkLst>
            <pc:docMk/>
            <pc:sldMk cId="2245840763" sldId="547"/>
            <ac:cxnSpMk id="9" creationId="{DEB0C4E0-4ACE-4AD9-8B87-557D0EB96069}"/>
          </ac:cxnSpMkLst>
        </pc:cxnChg>
        <pc:cxnChg chg="add mod">
          <ac:chgData name="Rohit J Kate" userId="6acfeb0a-1742-4fee-9ad0-3462b52b7fdf" providerId="ADAL" clId="{366CB2EF-9B55-440E-B2A2-7732DE1B8CA3}" dt="2021-11-09T05:43:05.181" v="2009" actId="164"/>
          <ac:cxnSpMkLst>
            <pc:docMk/>
            <pc:sldMk cId="2245840763" sldId="547"/>
            <ac:cxnSpMk id="13" creationId="{5493C7F4-01E3-4A01-A591-AA8C3C4893F6}"/>
          </ac:cxnSpMkLst>
        </pc:cxnChg>
        <pc:cxnChg chg="add mod">
          <ac:chgData name="Rohit J Kate" userId="6acfeb0a-1742-4fee-9ad0-3462b52b7fdf" providerId="ADAL" clId="{366CB2EF-9B55-440E-B2A2-7732DE1B8CA3}" dt="2021-11-09T05:43:05.181" v="2009" actId="164"/>
          <ac:cxnSpMkLst>
            <pc:docMk/>
            <pc:sldMk cId="2245840763" sldId="547"/>
            <ac:cxnSpMk id="14" creationId="{F66CC9A1-8D54-46FD-97A3-C72E01D3D0EC}"/>
          </ac:cxnSpMkLst>
        </pc:cxnChg>
        <pc:cxnChg chg="add mod">
          <ac:chgData name="Rohit J Kate" userId="6acfeb0a-1742-4fee-9ad0-3462b52b7fdf" providerId="ADAL" clId="{366CB2EF-9B55-440E-B2A2-7732DE1B8CA3}" dt="2021-11-09T05:43:05.181" v="2009" actId="164"/>
          <ac:cxnSpMkLst>
            <pc:docMk/>
            <pc:sldMk cId="2245840763" sldId="547"/>
            <ac:cxnSpMk id="15" creationId="{2AF3BDD3-0D08-47D4-97EA-3B4EC2A5CC6C}"/>
          </ac:cxnSpMkLst>
        </pc:cxnChg>
        <pc:cxnChg chg="add mod">
          <ac:chgData name="Rohit J Kate" userId="6acfeb0a-1742-4fee-9ad0-3462b52b7fdf" providerId="ADAL" clId="{366CB2EF-9B55-440E-B2A2-7732DE1B8CA3}" dt="2021-11-09T05:43:05.181" v="2009" actId="164"/>
          <ac:cxnSpMkLst>
            <pc:docMk/>
            <pc:sldMk cId="2245840763" sldId="547"/>
            <ac:cxnSpMk id="16" creationId="{CE7E4CEF-B940-4C24-A431-B3BDD3F64924}"/>
          </ac:cxnSpMkLst>
        </pc:cxnChg>
        <pc:cxnChg chg="add mod">
          <ac:chgData name="Rohit J Kate" userId="6acfeb0a-1742-4fee-9ad0-3462b52b7fdf" providerId="ADAL" clId="{366CB2EF-9B55-440E-B2A2-7732DE1B8CA3}" dt="2021-11-09T05:43:05.181" v="2009" actId="164"/>
          <ac:cxnSpMkLst>
            <pc:docMk/>
            <pc:sldMk cId="2245840763" sldId="547"/>
            <ac:cxnSpMk id="17" creationId="{E171B91C-039D-4CC7-8856-4E106F791E81}"/>
          </ac:cxnSpMkLst>
        </pc:cxnChg>
        <pc:cxnChg chg="add mod">
          <ac:chgData name="Rohit J Kate" userId="6acfeb0a-1742-4fee-9ad0-3462b52b7fdf" providerId="ADAL" clId="{366CB2EF-9B55-440E-B2A2-7732DE1B8CA3}" dt="2021-11-09T05:43:05.181" v="2009" actId="164"/>
          <ac:cxnSpMkLst>
            <pc:docMk/>
            <pc:sldMk cId="2245840763" sldId="547"/>
            <ac:cxnSpMk id="18" creationId="{679CA0B2-3741-4D18-BEEB-C19089639A20}"/>
          </ac:cxnSpMkLst>
        </pc:cxnChg>
      </pc:sldChg>
      <pc:sldChg chg="delSp modSp add mod">
        <pc:chgData name="Rohit J Kate" userId="6acfeb0a-1742-4fee-9ad0-3462b52b7fdf" providerId="ADAL" clId="{366CB2EF-9B55-440E-B2A2-7732DE1B8CA3}" dt="2021-11-09T05:46:10.070" v="2142" actId="1038"/>
        <pc:sldMkLst>
          <pc:docMk/>
          <pc:sldMk cId="3716220148" sldId="547"/>
        </pc:sldMkLst>
        <pc:spChg chg="mod">
          <ac:chgData name="Rohit J Kate" userId="6acfeb0a-1742-4fee-9ad0-3462b52b7fdf" providerId="ADAL" clId="{366CB2EF-9B55-440E-B2A2-7732DE1B8CA3}" dt="2021-11-09T05:46:10.070" v="2142" actId="1038"/>
          <ac:spMkLst>
            <pc:docMk/>
            <pc:sldMk cId="3716220148" sldId="547"/>
            <ac:spMk id="6" creationId="{FDC74413-91BF-449C-B0BA-DD66B3F6581E}"/>
          </ac:spMkLst>
        </pc:spChg>
        <pc:spChg chg="mod">
          <ac:chgData name="Rohit J Kate" userId="6acfeb0a-1742-4fee-9ad0-3462b52b7fdf" providerId="ADAL" clId="{366CB2EF-9B55-440E-B2A2-7732DE1B8CA3}" dt="2021-11-09T05:46:10.070" v="2142" actId="1038"/>
          <ac:spMkLst>
            <pc:docMk/>
            <pc:sldMk cId="3716220148" sldId="547"/>
            <ac:spMk id="8" creationId="{2A55FF98-E3EB-4A6F-8FCC-6CED5D306B72}"/>
          </ac:spMkLst>
        </pc:spChg>
        <pc:spChg chg="mod">
          <ac:chgData name="Rohit J Kate" userId="6acfeb0a-1742-4fee-9ad0-3462b52b7fdf" providerId="ADAL" clId="{366CB2EF-9B55-440E-B2A2-7732DE1B8CA3}" dt="2021-11-09T05:46:10.070" v="2142" actId="1038"/>
          <ac:spMkLst>
            <pc:docMk/>
            <pc:sldMk cId="3716220148" sldId="547"/>
            <ac:spMk id="9" creationId="{8DA2ABED-2DCB-43F8-A8E0-41E0AD53E5A2}"/>
          </ac:spMkLst>
        </pc:spChg>
        <pc:spChg chg="mod">
          <ac:chgData name="Rohit J Kate" userId="6acfeb0a-1742-4fee-9ad0-3462b52b7fdf" providerId="ADAL" clId="{366CB2EF-9B55-440E-B2A2-7732DE1B8CA3}" dt="2021-11-09T05:46:10.070" v="2142" actId="1038"/>
          <ac:spMkLst>
            <pc:docMk/>
            <pc:sldMk cId="3716220148" sldId="547"/>
            <ac:spMk id="12" creationId="{00000000-0000-0000-0000-000000000000}"/>
          </ac:spMkLst>
        </pc:spChg>
        <pc:spChg chg="mod">
          <ac:chgData name="Rohit J Kate" userId="6acfeb0a-1742-4fee-9ad0-3462b52b7fdf" providerId="ADAL" clId="{366CB2EF-9B55-440E-B2A2-7732DE1B8CA3}" dt="2021-11-09T05:46:10.070" v="2142" actId="1038"/>
          <ac:spMkLst>
            <pc:docMk/>
            <pc:sldMk cId="3716220148" sldId="547"/>
            <ac:spMk id="18" creationId="{00000000-0000-0000-0000-000000000000}"/>
          </ac:spMkLst>
        </pc:spChg>
        <pc:spChg chg="mod">
          <ac:chgData name="Rohit J Kate" userId="6acfeb0a-1742-4fee-9ad0-3462b52b7fdf" providerId="ADAL" clId="{366CB2EF-9B55-440E-B2A2-7732DE1B8CA3}" dt="2021-11-09T05:46:10.070" v="2142" actId="1038"/>
          <ac:spMkLst>
            <pc:docMk/>
            <pc:sldMk cId="3716220148" sldId="547"/>
            <ac:spMk id="29" creationId="{00000000-0000-0000-0000-000000000000}"/>
          </ac:spMkLst>
        </pc:spChg>
        <pc:spChg chg="mod">
          <ac:chgData name="Rohit J Kate" userId="6acfeb0a-1742-4fee-9ad0-3462b52b7fdf" providerId="ADAL" clId="{366CB2EF-9B55-440E-B2A2-7732DE1B8CA3}" dt="2021-11-09T05:46:10.070" v="2142" actId="1038"/>
          <ac:spMkLst>
            <pc:docMk/>
            <pc:sldMk cId="3716220148" sldId="547"/>
            <ac:spMk id="30" creationId="{8B314AF8-5BAD-4226-A2AF-A7B10A23405F}"/>
          </ac:spMkLst>
        </pc:spChg>
        <pc:spChg chg="mod">
          <ac:chgData name="Rohit J Kate" userId="6acfeb0a-1742-4fee-9ad0-3462b52b7fdf" providerId="ADAL" clId="{366CB2EF-9B55-440E-B2A2-7732DE1B8CA3}" dt="2021-11-09T05:46:10.070" v="2142" actId="1038"/>
          <ac:spMkLst>
            <pc:docMk/>
            <pc:sldMk cId="3716220148" sldId="547"/>
            <ac:spMk id="32" creationId="{1DB69BEE-A01D-4AAF-AFB2-AC78E6BEEAD0}"/>
          </ac:spMkLst>
        </pc:spChg>
        <pc:spChg chg="mod">
          <ac:chgData name="Rohit J Kate" userId="6acfeb0a-1742-4fee-9ad0-3462b52b7fdf" providerId="ADAL" clId="{366CB2EF-9B55-440E-B2A2-7732DE1B8CA3}" dt="2021-11-09T05:46:10.070" v="2142" actId="1038"/>
          <ac:spMkLst>
            <pc:docMk/>
            <pc:sldMk cId="3716220148" sldId="547"/>
            <ac:spMk id="33" creationId="{D6CCFF59-32D2-4CEB-AF76-78177F1420EA}"/>
          </ac:spMkLst>
        </pc:spChg>
        <pc:spChg chg="mod">
          <ac:chgData name="Rohit J Kate" userId="6acfeb0a-1742-4fee-9ad0-3462b52b7fdf" providerId="ADAL" clId="{366CB2EF-9B55-440E-B2A2-7732DE1B8CA3}" dt="2021-11-09T05:46:10.070" v="2142" actId="1038"/>
          <ac:spMkLst>
            <pc:docMk/>
            <pc:sldMk cId="3716220148" sldId="547"/>
            <ac:spMk id="36" creationId="{86E9A408-67F0-406B-B37C-A6C916E77265}"/>
          </ac:spMkLst>
        </pc:spChg>
        <pc:spChg chg="mod">
          <ac:chgData name="Rohit J Kate" userId="6acfeb0a-1742-4fee-9ad0-3462b52b7fdf" providerId="ADAL" clId="{366CB2EF-9B55-440E-B2A2-7732DE1B8CA3}" dt="2021-11-09T05:46:10.070" v="2142" actId="1038"/>
          <ac:spMkLst>
            <pc:docMk/>
            <pc:sldMk cId="3716220148" sldId="547"/>
            <ac:spMk id="37" creationId="{90834ECA-F130-46F8-8A91-C2F40C7BF78A}"/>
          </ac:spMkLst>
        </pc:spChg>
        <pc:spChg chg="mod">
          <ac:chgData name="Rohit J Kate" userId="6acfeb0a-1742-4fee-9ad0-3462b52b7fdf" providerId="ADAL" clId="{366CB2EF-9B55-440E-B2A2-7732DE1B8CA3}" dt="2021-11-09T05:46:10.070" v="2142" actId="1038"/>
          <ac:spMkLst>
            <pc:docMk/>
            <pc:sldMk cId="3716220148" sldId="547"/>
            <ac:spMk id="40" creationId="{16CB5A55-0197-4EF1-8105-A77F142952D6}"/>
          </ac:spMkLst>
        </pc:spChg>
        <pc:spChg chg="mod">
          <ac:chgData name="Rohit J Kate" userId="6acfeb0a-1742-4fee-9ad0-3462b52b7fdf" providerId="ADAL" clId="{366CB2EF-9B55-440E-B2A2-7732DE1B8CA3}" dt="2021-11-09T05:46:10.070" v="2142" actId="1038"/>
          <ac:spMkLst>
            <pc:docMk/>
            <pc:sldMk cId="3716220148" sldId="547"/>
            <ac:spMk id="41" creationId="{25A9126E-5227-458C-B04F-266ECDE69A69}"/>
          </ac:spMkLst>
        </pc:spChg>
        <pc:grpChg chg="del">
          <ac:chgData name="Rohit J Kate" userId="6acfeb0a-1742-4fee-9ad0-3462b52b7fdf" providerId="ADAL" clId="{366CB2EF-9B55-440E-B2A2-7732DE1B8CA3}" dt="2021-11-09T05:46:00.508" v="2118" actId="478"/>
          <ac:grpSpMkLst>
            <pc:docMk/>
            <pc:sldMk cId="3716220148" sldId="547"/>
            <ac:grpSpMk id="42" creationId="{3D4BE37E-1A3C-4EA5-9F70-18E2E5E4D799}"/>
          </ac:grpSpMkLst>
        </pc:grpChg>
        <pc:picChg chg="mod">
          <ac:chgData name="Rohit J Kate" userId="6acfeb0a-1742-4fee-9ad0-3462b52b7fdf" providerId="ADAL" clId="{366CB2EF-9B55-440E-B2A2-7732DE1B8CA3}" dt="2021-11-09T05:46:10.070" v="2142" actId="1038"/>
          <ac:picMkLst>
            <pc:docMk/>
            <pc:sldMk cId="3716220148" sldId="547"/>
            <ac:picMk id="5" creationId="{00000000-0000-0000-0000-000000000000}"/>
          </ac:picMkLst>
        </pc:picChg>
        <pc:cxnChg chg="mod">
          <ac:chgData name="Rohit J Kate" userId="6acfeb0a-1742-4fee-9ad0-3462b52b7fdf" providerId="ADAL" clId="{366CB2EF-9B55-440E-B2A2-7732DE1B8CA3}" dt="2021-11-09T05:46:10.070" v="2142" actId="1038"/>
          <ac:cxnSpMkLst>
            <pc:docMk/>
            <pc:sldMk cId="3716220148" sldId="547"/>
            <ac:cxnSpMk id="10" creationId="{F747D5DE-8BCA-454A-BDA2-E4E933A86798}"/>
          </ac:cxnSpMkLst>
        </pc:cxnChg>
        <pc:cxnChg chg="mod">
          <ac:chgData name="Rohit J Kate" userId="6acfeb0a-1742-4fee-9ad0-3462b52b7fdf" providerId="ADAL" clId="{366CB2EF-9B55-440E-B2A2-7732DE1B8CA3}" dt="2021-11-09T05:46:10.070" v="2142" actId="1038"/>
          <ac:cxnSpMkLst>
            <pc:docMk/>
            <pc:sldMk cId="3716220148" sldId="547"/>
            <ac:cxnSpMk id="14" creationId="{04BA3360-7BD3-4DBC-94EB-3859ED69BF22}"/>
          </ac:cxnSpMkLst>
        </pc:cxnChg>
        <pc:cxnChg chg="mod">
          <ac:chgData name="Rohit J Kate" userId="6acfeb0a-1742-4fee-9ad0-3462b52b7fdf" providerId="ADAL" clId="{366CB2EF-9B55-440E-B2A2-7732DE1B8CA3}" dt="2021-11-09T05:46:10.070" v="2142" actId="1038"/>
          <ac:cxnSpMkLst>
            <pc:docMk/>
            <pc:sldMk cId="3716220148" sldId="547"/>
            <ac:cxnSpMk id="16" creationId="{52D6B6B0-FD98-41C7-A013-7531ECDF20F0}"/>
          </ac:cxnSpMkLst>
        </pc:cxnChg>
        <pc:cxnChg chg="mod">
          <ac:chgData name="Rohit J Kate" userId="6acfeb0a-1742-4fee-9ad0-3462b52b7fdf" providerId="ADAL" clId="{366CB2EF-9B55-440E-B2A2-7732DE1B8CA3}" dt="2021-11-09T05:46:10.070" v="2142" actId="1038"/>
          <ac:cxnSpMkLst>
            <pc:docMk/>
            <pc:sldMk cId="3716220148" sldId="547"/>
            <ac:cxnSpMk id="22" creationId="{00000000-0000-0000-0000-000000000000}"/>
          </ac:cxnSpMkLst>
        </pc:cxnChg>
        <pc:cxnChg chg="mod">
          <ac:chgData name="Rohit J Kate" userId="6acfeb0a-1742-4fee-9ad0-3462b52b7fdf" providerId="ADAL" clId="{366CB2EF-9B55-440E-B2A2-7732DE1B8CA3}" dt="2021-11-09T05:46:10.070" v="2142" actId="1038"/>
          <ac:cxnSpMkLst>
            <pc:docMk/>
            <pc:sldMk cId="3716220148" sldId="547"/>
            <ac:cxnSpMk id="24" creationId="{00000000-0000-0000-0000-000000000000}"/>
          </ac:cxnSpMkLst>
        </pc:cxnChg>
        <pc:cxnChg chg="mod">
          <ac:chgData name="Rohit J Kate" userId="6acfeb0a-1742-4fee-9ad0-3462b52b7fdf" providerId="ADAL" clId="{366CB2EF-9B55-440E-B2A2-7732DE1B8CA3}" dt="2021-11-09T05:46:10.070" v="2142" actId="1038"/>
          <ac:cxnSpMkLst>
            <pc:docMk/>
            <pc:sldMk cId="3716220148" sldId="547"/>
            <ac:cxnSpMk id="25" creationId="{48B7F1E3-FC7E-4B49-9369-EC2E0EE9099A}"/>
          </ac:cxnSpMkLst>
        </pc:cxnChg>
        <pc:cxnChg chg="mod">
          <ac:chgData name="Rohit J Kate" userId="6acfeb0a-1742-4fee-9ad0-3462b52b7fdf" providerId="ADAL" clId="{366CB2EF-9B55-440E-B2A2-7732DE1B8CA3}" dt="2021-11-09T05:46:10.070" v="2142" actId="1038"/>
          <ac:cxnSpMkLst>
            <pc:docMk/>
            <pc:sldMk cId="3716220148" sldId="547"/>
            <ac:cxnSpMk id="26" creationId="{00000000-0000-0000-0000-000000000000}"/>
          </ac:cxnSpMkLst>
        </pc:cxnChg>
        <pc:cxnChg chg="mod">
          <ac:chgData name="Rohit J Kate" userId="6acfeb0a-1742-4fee-9ad0-3462b52b7fdf" providerId="ADAL" clId="{366CB2EF-9B55-440E-B2A2-7732DE1B8CA3}" dt="2021-11-09T05:46:10.070" v="2142" actId="1038"/>
          <ac:cxnSpMkLst>
            <pc:docMk/>
            <pc:sldMk cId="3716220148" sldId="547"/>
            <ac:cxnSpMk id="31" creationId="{88BD0BF9-3CE3-4240-8D10-64E787B71B43}"/>
          </ac:cxnSpMkLst>
        </pc:cxnChg>
        <pc:cxnChg chg="mod">
          <ac:chgData name="Rohit J Kate" userId="6acfeb0a-1742-4fee-9ad0-3462b52b7fdf" providerId="ADAL" clId="{366CB2EF-9B55-440E-B2A2-7732DE1B8CA3}" dt="2021-11-09T05:46:10.070" v="2142" actId="1038"/>
          <ac:cxnSpMkLst>
            <pc:docMk/>
            <pc:sldMk cId="3716220148" sldId="547"/>
            <ac:cxnSpMk id="34" creationId="{F09E69A2-31D0-4670-9859-73A5D076944C}"/>
          </ac:cxnSpMkLst>
        </pc:cxnChg>
        <pc:cxnChg chg="mod">
          <ac:chgData name="Rohit J Kate" userId="6acfeb0a-1742-4fee-9ad0-3462b52b7fdf" providerId="ADAL" clId="{366CB2EF-9B55-440E-B2A2-7732DE1B8CA3}" dt="2021-11-09T05:46:10.070" v="2142" actId="1038"/>
          <ac:cxnSpMkLst>
            <pc:docMk/>
            <pc:sldMk cId="3716220148" sldId="547"/>
            <ac:cxnSpMk id="35" creationId="{8EA3C1C0-50AC-48A7-8582-47191036284A}"/>
          </ac:cxnSpMkLst>
        </pc:cxnChg>
        <pc:cxnChg chg="mod">
          <ac:chgData name="Rohit J Kate" userId="6acfeb0a-1742-4fee-9ad0-3462b52b7fdf" providerId="ADAL" clId="{366CB2EF-9B55-440E-B2A2-7732DE1B8CA3}" dt="2021-11-09T05:46:10.070" v="2142" actId="1038"/>
          <ac:cxnSpMkLst>
            <pc:docMk/>
            <pc:sldMk cId="3716220148" sldId="547"/>
            <ac:cxnSpMk id="38" creationId="{4253F350-85FD-40ED-8C51-41E7EC56DE32}"/>
          </ac:cxnSpMkLst>
        </pc:cxnChg>
        <pc:cxnChg chg="mod">
          <ac:chgData name="Rohit J Kate" userId="6acfeb0a-1742-4fee-9ad0-3462b52b7fdf" providerId="ADAL" clId="{366CB2EF-9B55-440E-B2A2-7732DE1B8CA3}" dt="2021-11-09T05:46:10.070" v="2142" actId="1038"/>
          <ac:cxnSpMkLst>
            <pc:docMk/>
            <pc:sldMk cId="3716220148" sldId="547"/>
            <ac:cxnSpMk id="39" creationId="{1CE8FF77-CD76-49AF-8EC1-04A24C23AAB9}"/>
          </ac:cxnSpMkLst>
        </pc:cxnChg>
        <pc:cxnChg chg="mod">
          <ac:chgData name="Rohit J Kate" userId="6acfeb0a-1742-4fee-9ad0-3462b52b7fdf" providerId="ADAL" clId="{366CB2EF-9B55-440E-B2A2-7732DE1B8CA3}" dt="2021-11-09T05:46:00.508" v="2118" actId="478"/>
          <ac:cxnSpMkLst>
            <pc:docMk/>
            <pc:sldMk cId="3716220148" sldId="547"/>
            <ac:cxnSpMk id="46" creationId="{F4CC9F92-6828-49CE-9581-7561059B02BD}"/>
          </ac:cxnSpMkLst>
        </pc:cxnChg>
        <pc:cxnChg chg="mod">
          <ac:chgData name="Rohit J Kate" userId="6acfeb0a-1742-4fee-9ad0-3462b52b7fdf" providerId="ADAL" clId="{366CB2EF-9B55-440E-B2A2-7732DE1B8CA3}" dt="2021-11-09T05:46:00.508" v="2118" actId="478"/>
          <ac:cxnSpMkLst>
            <pc:docMk/>
            <pc:sldMk cId="3716220148" sldId="547"/>
            <ac:cxnSpMk id="47" creationId="{0A022EB0-3DDC-4D17-93A5-705C58F29DC5}"/>
          </ac:cxnSpMkLst>
        </pc:cxnChg>
        <pc:cxnChg chg="mod">
          <ac:chgData name="Rohit J Kate" userId="6acfeb0a-1742-4fee-9ad0-3462b52b7fdf" providerId="ADAL" clId="{366CB2EF-9B55-440E-B2A2-7732DE1B8CA3}" dt="2021-11-09T05:46:00.508" v="2118" actId="478"/>
          <ac:cxnSpMkLst>
            <pc:docMk/>
            <pc:sldMk cId="3716220148" sldId="547"/>
            <ac:cxnSpMk id="51" creationId="{ACA6DD45-F859-451B-B4D0-EDFB72FE4AF9}"/>
          </ac:cxnSpMkLst>
        </pc:cxnChg>
      </pc:sldChg>
      <pc:sldChg chg="add del">
        <pc:chgData name="Rohit J Kate" userId="6acfeb0a-1742-4fee-9ad0-3462b52b7fdf" providerId="ADAL" clId="{366CB2EF-9B55-440E-B2A2-7732DE1B8CA3}" dt="2021-11-09T05:57:30.246" v="2298"/>
        <pc:sldMkLst>
          <pc:docMk/>
          <pc:sldMk cId="104877091" sldId="548"/>
        </pc:sldMkLst>
        <pc:spChg chg="mod">
          <ac:chgData name="Rohit J Kate" userId="6acfeb0a-1742-4fee-9ad0-3462b52b7fdf" providerId="ADAL" clId="{366CB2EF-9B55-440E-B2A2-7732DE1B8CA3}" dt="2021-11-09T06:05:06.073" v="2421" actId="20577"/>
          <ac:spMkLst>
            <pc:docMk/>
            <pc:sldMk cId="104877091" sldId="548"/>
            <ac:spMk id="2" creationId="{D645FEA7-0CAE-4128-BFFB-C8B93C77B706}"/>
          </ac:spMkLst>
        </pc:spChg>
        <pc:spChg chg="mod">
          <ac:chgData name="Rohit J Kate" userId="6acfeb0a-1742-4fee-9ad0-3462b52b7fdf" providerId="ADAL" clId="{366CB2EF-9B55-440E-B2A2-7732DE1B8CA3}" dt="2021-11-09T06:29:55.704" v="3011" actId="20577"/>
          <ac:spMkLst>
            <pc:docMk/>
            <pc:sldMk cId="104877091" sldId="548"/>
            <ac:spMk id="3" creationId="{9FF9C178-ACCE-4B1C-86DC-15089397396E}"/>
          </ac:spMkLst>
        </pc:spChg>
      </pc:sldChg>
      <pc:sldChg chg="add del">
        <pc:chgData name="Rohit J Kate" userId="6acfeb0a-1742-4fee-9ad0-3462b52b7fdf" providerId="ADAL" clId="{366CB2EF-9B55-440E-B2A2-7732DE1B8CA3}" dt="2021-11-09T06:26:32.445" v="2957" actId="47"/>
        <pc:sldMkLst>
          <pc:docMk/>
          <pc:sldMk cId="1323090589" sldId="549"/>
        </pc:sldMkLst>
      </pc:sldChg>
      <pc:sldChg chg="modSp add mod">
        <pc:chgData name="Rohit J Kate" userId="6acfeb0a-1742-4fee-9ad0-3462b52b7fdf" providerId="ADAL" clId="{366CB2EF-9B55-440E-B2A2-7732DE1B8CA3}" dt="2021-11-09T06:22:27.589" v="2757" actId="20577"/>
        <pc:sldMkLst>
          <pc:docMk/>
          <pc:sldMk cId="3293334449" sldId="550"/>
        </pc:sldMkLst>
        <pc:spChg chg="mod">
          <ac:chgData name="Rohit J Kate" userId="6acfeb0a-1742-4fee-9ad0-3462b52b7fdf" providerId="ADAL" clId="{366CB2EF-9B55-440E-B2A2-7732DE1B8CA3}" dt="2021-11-09T06:22:27.589" v="2757" actId="20577"/>
          <ac:spMkLst>
            <pc:docMk/>
            <pc:sldMk cId="3293334449" sldId="550"/>
            <ac:spMk id="3" creationId="{60CC81EE-C834-424D-B447-89B61E981EE1}"/>
          </ac:spMkLst>
        </pc:spChg>
      </pc:sldChg>
      <pc:sldChg chg="modSp add mod">
        <pc:chgData name="Rohit J Kate" userId="6acfeb0a-1742-4fee-9ad0-3462b52b7fdf" providerId="ADAL" clId="{366CB2EF-9B55-440E-B2A2-7732DE1B8CA3}" dt="2021-11-09T06:21:50.480" v="2732" actId="20577"/>
        <pc:sldMkLst>
          <pc:docMk/>
          <pc:sldMk cId="768580540" sldId="551"/>
        </pc:sldMkLst>
        <pc:spChg chg="mod">
          <ac:chgData name="Rohit J Kate" userId="6acfeb0a-1742-4fee-9ad0-3462b52b7fdf" providerId="ADAL" clId="{366CB2EF-9B55-440E-B2A2-7732DE1B8CA3}" dt="2021-11-09T06:21:50.480" v="2732" actId="20577"/>
          <ac:spMkLst>
            <pc:docMk/>
            <pc:sldMk cId="768580540" sldId="551"/>
            <ac:spMk id="3" creationId="{60CC81EE-C834-424D-B447-89B61E981EE1}"/>
          </ac:spMkLst>
        </pc:spChg>
      </pc:sldChg>
      <pc:sldChg chg="modSp add mod">
        <pc:chgData name="Rohit J Kate" userId="6acfeb0a-1742-4fee-9ad0-3462b52b7fdf" providerId="ADAL" clId="{366CB2EF-9B55-440E-B2A2-7732DE1B8CA3}" dt="2021-11-09T06:22:01.045" v="2746" actId="20577"/>
        <pc:sldMkLst>
          <pc:docMk/>
          <pc:sldMk cId="409444195" sldId="552"/>
        </pc:sldMkLst>
        <pc:spChg chg="mod">
          <ac:chgData name="Rohit J Kate" userId="6acfeb0a-1742-4fee-9ad0-3462b52b7fdf" providerId="ADAL" clId="{366CB2EF-9B55-440E-B2A2-7732DE1B8CA3}" dt="2021-11-09T06:22:01.045" v="2746" actId="20577"/>
          <ac:spMkLst>
            <pc:docMk/>
            <pc:sldMk cId="409444195" sldId="552"/>
            <ac:spMk id="3" creationId="{60CC81EE-C834-424D-B447-89B61E981EE1}"/>
          </ac:spMkLst>
        </pc:spChg>
      </pc:sldChg>
      <pc:sldChg chg="addSp delSp modSp add mod">
        <pc:chgData name="Rohit J Kate" userId="6acfeb0a-1742-4fee-9ad0-3462b52b7fdf" providerId="ADAL" clId="{366CB2EF-9B55-440E-B2A2-7732DE1B8CA3}" dt="2021-11-09T06:23:00.973" v="2768" actId="1076"/>
        <pc:sldMkLst>
          <pc:docMk/>
          <pc:sldMk cId="3462306468" sldId="553"/>
        </pc:sldMkLst>
        <pc:spChg chg="mod">
          <ac:chgData name="Rohit J Kate" userId="6acfeb0a-1742-4fee-9ad0-3462b52b7fdf" providerId="ADAL" clId="{366CB2EF-9B55-440E-B2A2-7732DE1B8CA3}" dt="2021-11-09T06:22:39.527" v="2763" actId="20577"/>
          <ac:spMkLst>
            <pc:docMk/>
            <pc:sldMk cId="3462306468" sldId="553"/>
            <ac:spMk id="3" creationId="{60CC81EE-C834-424D-B447-89B61E981EE1}"/>
          </ac:spMkLst>
        </pc:spChg>
        <pc:spChg chg="add mod">
          <ac:chgData name="Rohit J Kate" userId="6acfeb0a-1742-4fee-9ad0-3462b52b7fdf" providerId="ADAL" clId="{366CB2EF-9B55-440E-B2A2-7732DE1B8CA3}" dt="2021-11-09T06:22:56.366" v="2765"/>
          <ac:spMkLst>
            <pc:docMk/>
            <pc:sldMk cId="3462306468" sldId="553"/>
            <ac:spMk id="6" creationId="{516B57BF-C1FD-4430-953A-06E96974CDA1}"/>
          </ac:spMkLst>
        </pc:spChg>
        <pc:spChg chg="add del mod">
          <ac:chgData name="Rohit J Kate" userId="6acfeb0a-1742-4fee-9ad0-3462b52b7fdf" providerId="ADAL" clId="{366CB2EF-9B55-440E-B2A2-7732DE1B8CA3}" dt="2021-11-09T06:22:57.386" v="2767"/>
          <ac:spMkLst>
            <pc:docMk/>
            <pc:sldMk cId="3462306468" sldId="553"/>
            <ac:spMk id="8" creationId="{F3B39586-8B2B-4EAA-A79E-A0EF5D10F3CE}"/>
          </ac:spMkLst>
        </pc:spChg>
        <pc:cxnChg chg="add mod">
          <ac:chgData name="Rohit J Kate" userId="6acfeb0a-1742-4fee-9ad0-3462b52b7fdf" providerId="ADAL" clId="{366CB2EF-9B55-440E-B2A2-7732DE1B8CA3}" dt="2021-11-09T06:23:00.973" v="2768" actId="1076"/>
          <ac:cxnSpMkLst>
            <pc:docMk/>
            <pc:sldMk cId="3462306468" sldId="553"/>
            <ac:cxnSpMk id="5" creationId="{0946EA32-ED44-41EA-B6F6-0C899AB2EE8D}"/>
          </ac:cxnSpMkLst>
        </pc:cxnChg>
        <pc:cxnChg chg="add del mod">
          <ac:chgData name="Rohit J Kate" userId="6acfeb0a-1742-4fee-9ad0-3462b52b7fdf" providerId="ADAL" clId="{366CB2EF-9B55-440E-B2A2-7732DE1B8CA3}" dt="2021-11-09T06:22:57.386" v="2767"/>
          <ac:cxnSpMkLst>
            <pc:docMk/>
            <pc:sldMk cId="3462306468" sldId="553"/>
            <ac:cxnSpMk id="7" creationId="{9D8FA5E8-711A-4350-9BC6-9477556F8633}"/>
          </ac:cxnSpMkLst>
        </pc:cxnChg>
      </pc:sldChg>
      <pc:sldChg chg="add del">
        <pc:chgData name="Rohit J Kate" userId="6acfeb0a-1742-4fee-9ad0-3462b52b7fdf" providerId="ADAL" clId="{366CB2EF-9B55-440E-B2A2-7732DE1B8CA3}" dt="2021-11-09T06:26:32.445" v="2957" actId="47"/>
        <pc:sldMkLst>
          <pc:docMk/>
          <pc:sldMk cId="3671865413" sldId="554"/>
        </pc:sldMkLst>
      </pc:sldChg>
      <pc:sldChg chg="delSp modSp add mod">
        <pc:chgData name="Rohit J Kate" userId="6acfeb0a-1742-4fee-9ad0-3462b52b7fdf" providerId="ADAL" clId="{366CB2EF-9B55-440E-B2A2-7732DE1B8CA3}" dt="2021-11-09T06:23:12.895" v="2775" actId="20577"/>
        <pc:sldMkLst>
          <pc:docMk/>
          <pc:sldMk cId="1280583098" sldId="555"/>
        </pc:sldMkLst>
        <pc:spChg chg="mod">
          <ac:chgData name="Rohit J Kate" userId="6acfeb0a-1742-4fee-9ad0-3462b52b7fdf" providerId="ADAL" clId="{366CB2EF-9B55-440E-B2A2-7732DE1B8CA3}" dt="2021-11-09T06:23:12.895" v="2775" actId="20577"/>
          <ac:spMkLst>
            <pc:docMk/>
            <pc:sldMk cId="1280583098" sldId="555"/>
            <ac:spMk id="3" creationId="{60CC81EE-C834-424D-B447-89B61E981EE1}"/>
          </ac:spMkLst>
        </pc:spChg>
        <pc:spChg chg="del">
          <ac:chgData name="Rohit J Kate" userId="6acfeb0a-1742-4fee-9ad0-3462b52b7fdf" providerId="ADAL" clId="{366CB2EF-9B55-440E-B2A2-7732DE1B8CA3}" dt="2021-11-09T06:23:08.960" v="2771" actId="478"/>
          <ac:spMkLst>
            <pc:docMk/>
            <pc:sldMk cId="1280583098" sldId="555"/>
            <ac:spMk id="6" creationId="{516B57BF-C1FD-4430-953A-06E96974CDA1}"/>
          </ac:spMkLst>
        </pc:spChg>
        <pc:cxnChg chg="del">
          <ac:chgData name="Rohit J Kate" userId="6acfeb0a-1742-4fee-9ad0-3462b52b7fdf" providerId="ADAL" clId="{366CB2EF-9B55-440E-B2A2-7732DE1B8CA3}" dt="2021-11-09T06:23:06.556" v="2770" actId="478"/>
          <ac:cxnSpMkLst>
            <pc:docMk/>
            <pc:sldMk cId="1280583098" sldId="555"/>
            <ac:cxnSpMk id="5" creationId="{0946EA32-ED44-41EA-B6F6-0C899AB2EE8D}"/>
          </ac:cxnSpMkLst>
        </pc:cxnChg>
      </pc:sldChg>
      <pc:sldChg chg="modSp add mod">
        <pc:chgData name="Rohit J Kate" userId="6acfeb0a-1742-4fee-9ad0-3462b52b7fdf" providerId="ADAL" clId="{366CB2EF-9B55-440E-B2A2-7732DE1B8CA3}" dt="2021-11-09T06:23:25.282" v="2786" actId="20577"/>
        <pc:sldMkLst>
          <pc:docMk/>
          <pc:sldMk cId="3536483457" sldId="556"/>
        </pc:sldMkLst>
        <pc:spChg chg="mod">
          <ac:chgData name="Rohit J Kate" userId="6acfeb0a-1742-4fee-9ad0-3462b52b7fdf" providerId="ADAL" clId="{366CB2EF-9B55-440E-B2A2-7732DE1B8CA3}" dt="2021-11-09T06:23:25.282" v="2786" actId="20577"/>
          <ac:spMkLst>
            <pc:docMk/>
            <pc:sldMk cId="3536483457" sldId="556"/>
            <ac:spMk id="3" creationId="{60CC81EE-C834-424D-B447-89B61E981EE1}"/>
          </ac:spMkLst>
        </pc:spChg>
      </pc:sldChg>
      <pc:sldChg chg="addSp modSp add mod">
        <pc:chgData name="Rohit J Kate" userId="6acfeb0a-1742-4fee-9ad0-3462b52b7fdf" providerId="ADAL" clId="{366CB2EF-9B55-440E-B2A2-7732DE1B8CA3}" dt="2021-11-09T06:23:45.787" v="2820" actId="1038"/>
        <pc:sldMkLst>
          <pc:docMk/>
          <pc:sldMk cId="17489352" sldId="557"/>
        </pc:sldMkLst>
        <pc:spChg chg="mod">
          <ac:chgData name="Rohit J Kate" userId="6acfeb0a-1742-4fee-9ad0-3462b52b7fdf" providerId="ADAL" clId="{366CB2EF-9B55-440E-B2A2-7732DE1B8CA3}" dt="2021-11-09T06:23:36.394" v="2794" actId="20577"/>
          <ac:spMkLst>
            <pc:docMk/>
            <pc:sldMk cId="17489352" sldId="557"/>
            <ac:spMk id="3" creationId="{60CC81EE-C834-424D-B447-89B61E981EE1}"/>
          </ac:spMkLst>
        </pc:spChg>
        <pc:spChg chg="add mod">
          <ac:chgData name="Rohit J Kate" userId="6acfeb0a-1742-4fee-9ad0-3462b52b7fdf" providerId="ADAL" clId="{366CB2EF-9B55-440E-B2A2-7732DE1B8CA3}" dt="2021-11-09T06:23:45.787" v="2820" actId="1038"/>
          <ac:spMkLst>
            <pc:docMk/>
            <pc:sldMk cId="17489352" sldId="557"/>
            <ac:spMk id="6" creationId="{E65B3CDE-F3F0-4E83-BA54-B298743F02F5}"/>
          </ac:spMkLst>
        </pc:spChg>
        <pc:cxnChg chg="add mod">
          <ac:chgData name="Rohit J Kate" userId="6acfeb0a-1742-4fee-9ad0-3462b52b7fdf" providerId="ADAL" clId="{366CB2EF-9B55-440E-B2A2-7732DE1B8CA3}" dt="2021-11-09T06:23:45.787" v="2820" actId="1038"/>
          <ac:cxnSpMkLst>
            <pc:docMk/>
            <pc:sldMk cId="17489352" sldId="557"/>
            <ac:cxnSpMk id="5" creationId="{B3A5A8E6-D573-427A-968E-BFBDB115B6E2}"/>
          </ac:cxnSpMkLst>
        </pc:cxnChg>
      </pc:sldChg>
      <pc:sldChg chg="delSp add mod">
        <pc:chgData name="Rohit J Kate" userId="6acfeb0a-1742-4fee-9ad0-3462b52b7fdf" providerId="ADAL" clId="{366CB2EF-9B55-440E-B2A2-7732DE1B8CA3}" dt="2021-11-09T06:24:08.485" v="2822" actId="478"/>
        <pc:sldMkLst>
          <pc:docMk/>
          <pc:sldMk cId="668424812" sldId="558"/>
        </pc:sldMkLst>
        <pc:spChg chg="del">
          <ac:chgData name="Rohit J Kate" userId="6acfeb0a-1742-4fee-9ad0-3462b52b7fdf" providerId="ADAL" clId="{366CB2EF-9B55-440E-B2A2-7732DE1B8CA3}" dt="2021-11-09T06:24:08.485" v="2822" actId="478"/>
          <ac:spMkLst>
            <pc:docMk/>
            <pc:sldMk cId="668424812" sldId="558"/>
            <ac:spMk id="6" creationId="{E65B3CDE-F3F0-4E83-BA54-B298743F02F5}"/>
          </ac:spMkLst>
        </pc:spChg>
        <pc:cxnChg chg="del">
          <ac:chgData name="Rohit J Kate" userId="6acfeb0a-1742-4fee-9ad0-3462b52b7fdf" providerId="ADAL" clId="{366CB2EF-9B55-440E-B2A2-7732DE1B8CA3}" dt="2021-11-09T06:24:08.485" v="2822" actId="478"/>
          <ac:cxnSpMkLst>
            <pc:docMk/>
            <pc:sldMk cId="668424812" sldId="558"/>
            <ac:cxnSpMk id="5" creationId="{B3A5A8E6-D573-427A-968E-BFBDB115B6E2}"/>
          </ac:cxnSpMkLst>
        </pc:cxnChg>
      </pc:sldChg>
      <pc:sldChg chg="modSp add mod">
        <pc:chgData name="Rohit J Kate" userId="6acfeb0a-1742-4fee-9ad0-3462b52b7fdf" providerId="ADAL" clId="{366CB2EF-9B55-440E-B2A2-7732DE1B8CA3}" dt="2021-11-09T06:24:16.398" v="2827" actId="20577"/>
        <pc:sldMkLst>
          <pc:docMk/>
          <pc:sldMk cId="2982232599" sldId="559"/>
        </pc:sldMkLst>
        <pc:spChg chg="mod">
          <ac:chgData name="Rohit J Kate" userId="6acfeb0a-1742-4fee-9ad0-3462b52b7fdf" providerId="ADAL" clId="{366CB2EF-9B55-440E-B2A2-7732DE1B8CA3}" dt="2021-11-09T06:24:16.398" v="2827" actId="20577"/>
          <ac:spMkLst>
            <pc:docMk/>
            <pc:sldMk cId="2982232599" sldId="559"/>
            <ac:spMk id="3" creationId="{60CC81EE-C834-424D-B447-89B61E981EE1}"/>
          </ac:spMkLst>
        </pc:spChg>
      </pc:sldChg>
      <pc:sldChg chg="modSp add mod">
        <pc:chgData name="Rohit J Kate" userId="6acfeb0a-1742-4fee-9ad0-3462b52b7fdf" providerId="ADAL" clId="{366CB2EF-9B55-440E-B2A2-7732DE1B8CA3}" dt="2021-11-09T06:24:26.182" v="2838" actId="20577"/>
        <pc:sldMkLst>
          <pc:docMk/>
          <pc:sldMk cId="3050125613" sldId="560"/>
        </pc:sldMkLst>
        <pc:spChg chg="mod">
          <ac:chgData name="Rohit J Kate" userId="6acfeb0a-1742-4fee-9ad0-3462b52b7fdf" providerId="ADAL" clId="{366CB2EF-9B55-440E-B2A2-7732DE1B8CA3}" dt="2021-11-09T06:24:26.182" v="2838" actId="20577"/>
          <ac:spMkLst>
            <pc:docMk/>
            <pc:sldMk cId="3050125613" sldId="560"/>
            <ac:spMk id="3" creationId="{60CC81EE-C834-424D-B447-89B61E981EE1}"/>
          </ac:spMkLst>
        </pc:spChg>
      </pc:sldChg>
      <pc:sldChg chg="modSp add mod">
        <pc:chgData name="Rohit J Kate" userId="6acfeb0a-1742-4fee-9ad0-3462b52b7fdf" providerId="ADAL" clId="{366CB2EF-9B55-440E-B2A2-7732DE1B8CA3}" dt="2021-11-09T06:25:01.731" v="2860" actId="20577"/>
        <pc:sldMkLst>
          <pc:docMk/>
          <pc:sldMk cId="789957971" sldId="561"/>
        </pc:sldMkLst>
        <pc:spChg chg="mod">
          <ac:chgData name="Rohit J Kate" userId="6acfeb0a-1742-4fee-9ad0-3462b52b7fdf" providerId="ADAL" clId="{366CB2EF-9B55-440E-B2A2-7732DE1B8CA3}" dt="2021-11-09T06:25:01.731" v="2860" actId="20577"/>
          <ac:spMkLst>
            <pc:docMk/>
            <pc:sldMk cId="789957971" sldId="561"/>
            <ac:spMk id="3" creationId="{60CC81EE-C834-424D-B447-89B61E981EE1}"/>
          </ac:spMkLst>
        </pc:spChg>
      </pc:sldChg>
      <pc:sldChg chg="modSp add mod">
        <pc:chgData name="Rohit J Kate" userId="6acfeb0a-1742-4fee-9ad0-3462b52b7fdf" providerId="ADAL" clId="{366CB2EF-9B55-440E-B2A2-7732DE1B8CA3}" dt="2021-11-09T06:25:09.078" v="2874" actId="20577"/>
        <pc:sldMkLst>
          <pc:docMk/>
          <pc:sldMk cId="1192050839" sldId="562"/>
        </pc:sldMkLst>
        <pc:spChg chg="mod">
          <ac:chgData name="Rohit J Kate" userId="6acfeb0a-1742-4fee-9ad0-3462b52b7fdf" providerId="ADAL" clId="{366CB2EF-9B55-440E-B2A2-7732DE1B8CA3}" dt="2021-11-09T06:25:09.078" v="2874" actId="20577"/>
          <ac:spMkLst>
            <pc:docMk/>
            <pc:sldMk cId="1192050839" sldId="562"/>
            <ac:spMk id="3" creationId="{60CC81EE-C834-424D-B447-89B61E981EE1}"/>
          </ac:spMkLst>
        </pc:spChg>
      </pc:sldChg>
      <pc:sldChg chg="modSp add mod">
        <pc:chgData name="Rohit J Kate" userId="6acfeb0a-1742-4fee-9ad0-3462b52b7fdf" providerId="ADAL" clId="{366CB2EF-9B55-440E-B2A2-7732DE1B8CA3}" dt="2021-11-09T06:25:15.233" v="2887" actId="20577"/>
        <pc:sldMkLst>
          <pc:docMk/>
          <pc:sldMk cId="308004323" sldId="563"/>
        </pc:sldMkLst>
        <pc:spChg chg="mod">
          <ac:chgData name="Rohit J Kate" userId="6acfeb0a-1742-4fee-9ad0-3462b52b7fdf" providerId="ADAL" clId="{366CB2EF-9B55-440E-B2A2-7732DE1B8CA3}" dt="2021-11-09T06:25:15.233" v="2887" actId="20577"/>
          <ac:spMkLst>
            <pc:docMk/>
            <pc:sldMk cId="308004323" sldId="563"/>
            <ac:spMk id="3" creationId="{60CC81EE-C834-424D-B447-89B61E981EE1}"/>
          </ac:spMkLst>
        </pc:spChg>
      </pc:sldChg>
      <pc:sldChg chg="addSp modSp add mod">
        <pc:chgData name="Rohit J Kate" userId="6acfeb0a-1742-4fee-9ad0-3462b52b7fdf" providerId="ADAL" clId="{366CB2EF-9B55-440E-B2A2-7732DE1B8CA3}" dt="2021-11-09T06:25:52.791" v="2939" actId="20577"/>
        <pc:sldMkLst>
          <pc:docMk/>
          <pc:sldMk cId="1583726782" sldId="564"/>
        </pc:sldMkLst>
        <pc:spChg chg="mod">
          <ac:chgData name="Rohit J Kate" userId="6acfeb0a-1742-4fee-9ad0-3462b52b7fdf" providerId="ADAL" clId="{366CB2EF-9B55-440E-B2A2-7732DE1B8CA3}" dt="2021-11-09T06:25:27.614" v="2901" actId="20577"/>
          <ac:spMkLst>
            <pc:docMk/>
            <pc:sldMk cId="1583726782" sldId="564"/>
            <ac:spMk id="3" creationId="{60CC81EE-C834-424D-B447-89B61E981EE1}"/>
          </ac:spMkLst>
        </pc:spChg>
        <pc:spChg chg="add mod">
          <ac:chgData name="Rohit J Kate" userId="6acfeb0a-1742-4fee-9ad0-3462b52b7fdf" providerId="ADAL" clId="{366CB2EF-9B55-440E-B2A2-7732DE1B8CA3}" dt="2021-11-09T06:25:52.791" v="2939" actId="20577"/>
          <ac:spMkLst>
            <pc:docMk/>
            <pc:sldMk cId="1583726782" sldId="564"/>
            <ac:spMk id="6" creationId="{64AF500E-CA24-4D2D-A461-AC0E7BD5B965}"/>
          </ac:spMkLst>
        </pc:spChg>
        <pc:cxnChg chg="add mod">
          <ac:chgData name="Rohit J Kate" userId="6acfeb0a-1742-4fee-9ad0-3462b52b7fdf" providerId="ADAL" clId="{366CB2EF-9B55-440E-B2A2-7732DE1B8CA3}" dt="2021-11-09T06:25:47.957" v="2933" actId="1037"/>
          <ac:cxnSpMkLst>
            <pc:docMk/>
            <pc:sldMk cId="1583726782" sldId="564"/>
            <ac:cxnSpMk id="5" creationId="{A250A82D-2729-4B4A-8A4C-8D4AE96ECF2F}"/>
          </ac:cxnSpMkLst>
        </pc:cxnChg>
      </pc:sldChg>
      <pc:sldChg chg="delSp modSp add mod">
        <pc:chgData name="Rohit J Kate" userId="6acfeb0a-1742-4fee-9ad0-3462b52b7fdf" providerId="ADAL" clId="{366CB2EF-9B55-440E-B2A2-7732DE1B8CA3}" dt="2021-11-09T06:26:05.815" v="2945" actId="20577"/>
        <pc:sldMkLst>
          <pc:docMk/>
          <pc:sldMk cId="1833772913" sldId="565"/>
        </pc:sldMkLst>
        <pc:spChg chg="mod">
          <ac:chgData name="Rohit J Kate" userId="6acfeb0a-1742-4fee-9ad0-3462b52b7fdf" providerId="ADAL" clId="{366CB2EF-9B55-440E-B2A2-7732DE1B8CA3}" dt="2021-11-09T06:26:05.815" v="2945" actId="20577"/>
          <ac:spMkLst>
            <pc:docMk/>
            <pc:sldMk cId="1833772913" sldId="565"/>
            <ac:spMk id="3" creationId="{60CC81EE-C834-424D-B447-89B61E981EE1}"/>
          </ac:spMkLst>
        </pc:spChg>
        <pc:spChg chg="del">
          <ac:chgData name="Rohit J Kate" userId="6acfeb0a-1742-4fee-9ad0-3462b52b7fdf" providerId="ADAL" clId="{366CB2EF-9B55-440E-B2A2-7732DE1B8CA3}" dt="2021-11-09T06:26:01.742" v="2941" actId="478"/>
          <ac:spMkLst>
            <pc:docMk/>
            <pc:sldMk cId="1833772913" sldId="565"/>
            <ac:spMk id="6" creationId="{64AF500E-CA24-4D2D-A461-AC0E7BD5B965}"/>
          </ac:spMkLst>
        </pc:spChg>
        <pc:cxnChg chg="del">
          <ac:chgData name="Rohit J Kate" userId="6acfeb0a-1742-4fee-9ad0-3462b52b7fdf" providerId="ADAL" clId="{366CB2EF-9B55-440E-B2A2-7732DE1B8CA3}" dt="2021-11-09T06:26:01.742" v="2941" actId="478"/>
          <ac:cxnSpMkLst>
            <pc:docMk/>
            <pc:sldMk cId="1833772913" sldId="565"/>
            <ac:cxnSpMk id="5" creationId="{A250A82D-2729-4B4A-8A4C-8D4AE96ECF2F}"/>
          </ac:cxnSpMkLst>
        </pc:cxnChg>
      </pc:sldChg>
      <pc:sldChg chg="modSp add mod">
        <pc:chgData name="Rohit J Kate" userId="6acfeb0a-1742-4fee-9ad0-3462b52b7fdf" providerId="ADAL" clId="{366CB2EF-9B55-440E-B2A2-7732DE1B8CA3}" dt="2021-11-09T06:27:22.926" v="2963" actId="5793"/>
        <pc:sldMkLst>
          <pc:docMk/>
          <pc:sldMk cId="1251868117" sldId="566"/>
        </pc:sldMkLst>
        <pc:spChg chg="mod">
          <ac:chgData name="Rohit J Kate" userId="6acfeb0a-1742-4fee-9ad0-3462b52b7fdf" providerId="ADAL" clId="{366CB2EF-9B55-440E-B2A2-7732DE1B8CA3}" dt="2021-11-09T06:27:22.926" v="2963" actId="5793"/>
          <ac:spMkLst>
            <pc:docMk/>
            <pc:sldMk cId="1251868117" sldId="566"/>
            <ac:spMk id="3" creationId="{60CC81EE-C834-424D-B447-89B61E981EE1}"/>
          </ac:spMkLst>
        </pc:spChg>
      </pc:sldChg>
      <pc:sldChg chg="modSp new mod">
        <pc:chgData name="Rohit J Kate" userId="6acfeb0a-1742-4fee-9ad0-3462b52b7fdf" providerId="ADAL" clId="{366CB2EF-9B55-440E-B2A2-7732DE1B8CA3}" dt="2021-11-09T06:43:06.846" v="3945" actId="20577"/>
        <pc:sldMkLst>
          <pc:docMk/>
          <pc:sldMk cId="1217553650" sldId="567"/>
        </pc:sldMkLst>
        <pc:spChg chg="mod">
          <ac:chgData name="Rohit J Kate" userId="6acfeb0a-1742-4fee-9ad0-3462b52b7fdf" providerId="ADAL" clId="{366CB2EF-9B55-440E-B2A2-7732DE1B8CA3}" dt="2021-11-09T06:42:50.940" v="3909" actId="20577"/>
          <ac:spMkLst>
            <pc:docMk/>
            <pc:sldMk cId="1217553650" sldId="567"/>
            <ac:spMk id="2" creationId="{B122AD4F-02E4-4B4F-8116-838B36FACDBC}"/>
          </ac:spMkLst>
        </pc:spChg>
        <pc:spChg chg="mod">
          <ac:chgData name="Rohit J Kate" userId="6acfeb0a-1742-4fee-9ad0-3462b52b7fdf" providerId="ADAL" clId="{366CB2EF-9B55-440E-B2A2-7732DE1B8CA3}" dt="2021-11-09T06:43:06.846" v="3945" actId="20577"/>
          <ac:spMkLst>
            <pc:docMk/>
            <pc:sldMk cId="1217553650" sldId="567"/>
            <ac:spMk id="3" creationId="{6CE47206-D3EE-43BC-A842-7A8E1E4DDC4D}"/>
          </ac:spMkLst>
        </pc:spChg>
      </pc:sldChg>
    </pc:docChg>
  </pc:docChgLst>
  <pc:docChgLst>
    <pc:chgData name="Rohit J Kate" userId="6acfeb0a-1742-4fee-9ad0-3462b52b7fdf" providerId="ADAL" clId="{6C386FB0-D7CF-448A-BA0A-146360E9A7DB}"/>
    <pc:docChg chg="undo redo custSel addSld delSld modSld">
      <pc:chgData name="Rohit J Kate" userId="6acfeb0a-1742-4fee-9ad0-3462b52b7fdf" providerId="ADAL" clId="{6C386FB0-D7CF-448A-BA0A-146360E9A7DB}" dt="2021-12-02T15:45:08.357" v="2470" actId="20577"/>
      <pc:docMkLst>
        <pc:docMk/>
      </pc:docMkLst>
      <pc:sldChg chg="addSp modSp mod">
        <pc:chgData name="Rohit J Kate" userId="6acfeb0a-1742-4fee-9ad0-3462b52b7fdf" providerId="ADAL" clId="{6C386FB0-D7CF-448A-BA0A-146360E9A7DB}" dt="2021-12-02T07:09:01.194" v="2220" actId="1076"/>
        <pc:sldMkLst>
          <pc:docMk/>
          <pc:sldMk cId="0" sldId="377"/>
        </pc:sldMkLst>
        <pc:spChg chg="add mod">
          <ac:chgData name="Rohit J Kate" userId="6acfeb0a-1742-4fee-9ad0-3462b52b7fdf" providerId="ADAL" clId="{6C386FB0-D7CF-448A-BA0A-146360E9A7DB}" dt="2021-12-02T07:09:01.194" v="2220" actId="1076"/>
          <ac:spMkLst>
            <pc:docMk/>
            <pc:sldMk cId="0" sldId="377"/>
            <ac:spMk id="8" creationId="{757FBD98-9C86-4C8E-931C-37F0AE1AE590}"/>
          </ac:spMkLst>
        </pc:spChg>
      </pc:sldChg>
      <pc:sldChg chg="modSp mod">
        <pc:chgData name="Rohit J Kate" userId="6acfeb0a-1742-4fee-9ad0-3462b52b7fdf" providerId="ADAL" clId="{6C386FB0-D7CF-448A-BA0A-146360E9A7DB}" dt="2021-12-02T07:09:07.666" v="2224" actId="20577"/>
        <pc:sldMkLst>
          <pc:docMk/>
          <pc:sldMk cId="3841681520" sldId="406"/>
        </pc:sldMkLst>
        <pc:spChg chg="mod">
          <ac:chgData name="Rohit J Kate" userId="6acfeb0a-1742-4fee-9ad0-3462b52b7fdf" providerId="ADAL" clId="{6C386FB0-D7CF-448A-BA0A-146360E9A7DB}" dt="2021-12-02T07:09:07.666" v="2224" actId="20577"/>
          <ac:spMkLst>
            <pc:docMk/>
            <pc:sldMk cId="3841681520" sldId="406"/>
            <ac:spMk id="3" creationId="{7D82EB64-4F09-4D87-9E9D-548E2DA5BF20}"/>
          </ac:spMkLst>
        </pc:spChg>
      </pc:sldChg>
      <pc:sldChg chg="modSp new mod">
        <pc:chgData name="Rohit J Kate" userId="6acfeb0a-1742-4fee-9ad0-3462b52b7fdf" providerId="ADAL" clId="{6C386FB0-D7CF-448A-BA0A-146360E9A7DB}" dt="2021-12-02T06:56:13.831" v="1995" actId="20577"/>
        <pc:sldMkLst>
          <pc:docMk/>
          <pc:sldMk cId="623788066" sldId="407"/>
        </pc:sldMkLst>
        <pc:spChg chg="mod">
          <ac:chgData name="Rohit J Kate" userId="6acfeb0a-1742-4fee-9ad0-3462b52b7fdf" providerId="ADAL" clId="{6C386FB0-D7CF-448A-BA0A-146360E9A7DB}" dt="2021-12-02T05:51:26.361" v="11" actId="20577"/>
          <ac:spMkLst>
            <pc:docMk/>
            <pc:sldMk cId="623788066" sldId="407"/>
            <ac:spMk id="2" creationId="{6A0E0403-4291-4BDC-B336-FA04790A6E2B}"/>
          </ac:spMkLst>
        </pc:spChg>
        <pc:spChg chg="mod">
          <ac:chgData name="Rohit J Kate" userId="6acfeb0a-1742-4fee-9ad0-3462b52b7fdf" providerId="ADAL" clId="{6C386FB0-D7CF-448A-BA0A-146360E9A7DB}" dt="2021-12-02T06:56:13.831" v="1995" actId="20577"/>
          <ac:spMkLst>
            <pc:docMk/>
            <pc:sldMk cId="623788066" sldId="407"/>
            <ac:spMk id="3" creationId="{1F4A9162-7C46-4E93-A148-9EBDBEB12BB8}"/>
          </ac:spMkLst>
        </pc:spChg>
      </pc:sldChg>
      <pc:sldChg chg="modSp new mod">
        <pc:chgData name="Rohit J Kate" userId="6acfeb0a-1742-4fee-9ad0-3462b52b7fdf" providerId="ADAL" clId="{6C386FB0-D7CF-448A-BA0A-146360E9A7DB}" dt="2021-12-02T06:25:57.791" v="1077" actId="20577"/>
        <pc:sldMkLst>
          <pc:docMk/>
          <pc:sldMk cId="3500605309" sldId="408"/>
        </pc:sldMkLst>
        <pc:spChg chg="mod">
          <ac:chgData name="Rohit J Kate" userId="6acfeb0a-1742-4fee-9ad0-3462b52b7fdf" providerId="ADAL" clId="{6C386FB0-D7CF-448A-BA0A-146360E9A7DB}" dt="2021-12-02T06:19:19.256" v="510" actId="20577"/>
          <ac:spMkLst>
            <pc:docMk/>
            <pc:sldMk cId="3500605309" sldId="408"/>
            <ac:spMk id="2" creationId="{F95CB0A0-7F10-4A6D-B174-D49DCF8468F5}"/>
          </ac:spMkLst>
        </pc:spChg>
        <pc:spChg chg="mod">
          <ac:chgData name="Rohit J Kate" userId="6acfeb0a-1742-4fee-9ad0-3462b52b7fdf" providerId="ADAL" clId="{6C386FB0-D7CF-448A-BA0A-146360E9A7DB}" dt="2021-12-02T06:25:57.791" v="1077" actId="20577"/>
          <ac:spMkLst>
            <pc:docMk/>
            <pc:sldMk cId="3500605309" sldId="408"/>
            <ac:spMk id="3" creationId="{3B9DACB7-5235-4FC5-91F2-6C3AAFCB5A75}"/>
          </ac:spMkLst>
        </pc:spChg>
      </pc:sldChg>
      <pc:sldChg chg="add">
        <pc:chgData name="Rohit J Kate" userId="6acfeb0a-1742-4fee-9ad0-3462b52b7fdf" providerId="ADAL" clId="{6C386FB0-D7CF-448A-BA0A-146360E9A7DB}" dt="2021-12-02T05:58:16.236" v="423"/>
        <pc:sldMkLst>
          <pc:docMk/>
          <pc:sldMk cId="0" sldId="522"/>
        </pc:sldMkLst>
      </pc:sldChg>
      <pc:sldChg chg="addSp delSp modSp add mod modAnim modNotesTx">
        <pc:chgData name="Rohit J Kate" userId="6acfeb0a-1742-4fee-9ad0-3462b52b7fdf" providerId="ADAL" clId="{6C386FB0-D7CF-448A-BA0A-146360E9A7DB}" dt="2021-12-02T07:17:33.827" v="2310" actId="20577"/>
        <pc:sldMkLst>
          <pc:docMk/>
          <pc:sldMk cId="0" sldId="523"/>
        </pc:sldMkLst>
        <pc:spChg chg="add del mod">
          <ac:chgData name="Rohit J Kate" userId="6acfeb0a-1742-4fee-9ad0-3462b52b7fdf" providerId="ADAL" clId="{6C386FB0-D7CF-448A-BA0A-146360E9A7DB}" dt="2021-12-02T07:11:04.351" v="2247"/>
          <ac:spMkLst>
            <pc:docMk/>
            <pc:sldMk cId="0" sldId="523"/>
            <ac:spMk id="16" creationId="{C7C43F6B-F26D-404A-A18F-DCC8DB011FA9}"/>
          </ac:spMkLst>
        </pc:spChg>
        <pc:spChg chg="add del mod">
          <ac:chgData name="Rohit J Kate" userId="6acfeb0a-1742-4fee-9ad0-3462b52b7fdf" providerId="ADAL" clId="{6C386FB0-D7CF-448A-BA0A-146360E9A7DB}" dt="2021-12-02T07:11:04.351" v="2247"/>
          <ac:spMkLst>
            <pc:docMk/>
            <pc:sldMk cId="0" sldId="523"/>
            <ac:spMk id="17" creationId="{1F0414EA-4C82-4A2C-B35C-532EC53152C9}"/>
          </ac:spMkLst>
        </pc:spChg>
        <pc:spChg chg="add del mod">
          <ac:chgData name="Rohit J Kate" userId="6acfeb0a-1742-4fee-9ad0-3462b52b7fdf" providerId="ADAL" clId="{6C386FB0-D7CF-448A-BA0A-146360E9A7DB}" dt="2021-12-02T07:11:04.351" v="2247"/>
          <ac:spMkLst>
            <pc:docMk/>
            <pc:sldMk cId="0" sldId="523"/>
            <ac:spMk id="18" creationId="{37C18AD3-D27E-4B8D-9CBE-45B460F4B1EC}"/>
          </ac:spMkLst>
        </pc:spChg>
        <pc:spChg chg="add del mod">
          <ac:chgData name="Rohit J Kate" userId="6acfeb0a-1742-4fee-9ad0-3462b52b7fdf" providerId="ADAL" clId="{6C386FB0-D7CF-448A-BA0A-146360E9A7DB}" dt="2021-12-02T07:11:04.351" v="2247"/>
          <ac:spMkLst>
            <pc:docMk/>
            <pc:sldMk cId="0" sldId="523"/>
            <ac:spMk id="19" creationId="{9BB64809-6F51-465A-BD40-B3B2DC6CF108}"/>
          </ac:spMkLst>
        </pc:spChg>
        <pc:spChg chg="add del mod">
          <ac:chgData name="Rohit J Kate" userId="6acfeb0a-1742-4fee-9ad0-3462b52b7fdf" providerId="ADAL" clId="{6C386FB0-D7CF-448A-BA0A-146360E9A7DB}" dt="2021-12-02T07:11:04.351" v="2247"/>
          <ac:spMkLst>
            <pc:docMk/>
            <pc:sldMk cId="0" sldId="523"/>
            <ac:spMk id="20" creationId="{3C417B06-A8B9-43D4-9C8F-19DE2FD9A055}"/>
          </ac:spMkLst>
        </pc:spChg>
        <pc:spChg chg="add del mod">
          <ac:chgData name="Rohit J Kate" userId="6acfeb0a-1742-4fee-9ad0-3462b52b7fdf" providerId="ADAL" clId="{6C386FB0-D7CF-448A-BA0A-146360E9A7DB}" dt="2021-12-02T07:11:04.351" v="2247"/>
          <ac:spMkLst>
            <pc:docMk/>
            <pc:sldMk cId="0" sldId="523"/>
            <ac:spMk id="21" creationId="{F773F070-A639-41D3-AE54-00C09831C9A7}"/>
          </ac:spMkLst>
        </pc:spChg>
        <pc:spChg chg="add del mod">
          <ac:chgData name="Rohit J Kate" userId="6acfeb0a-1742-4fee-9ad0-3462b52b7fdf" providerId="ADAL" clId="{6C386FB0-D7CF-448A-BA0A-146360E9A7DB}" dt="2021-12-02T07:11:04.351" v="2247"/>
          <ac:spMkLst>
            <pc:docMk/>
            <pc:sldMk cId="0" sldId="523"/>
            <ac:spMk id="22" creationId="{CC95EED3-395A-4B43-9C56-275ADA2AA5D7}"/>
          </ac:spMkLst>
        </pc:spChg>
        <pc:spChg chg="add del mod">
          <ac:chgData name="Rohit J Kate" userId="6acfeb0a-1742-4fee-9ad0-3462b52b7fdf" providerId="ADAL" clId="{6C386FB0-D7CF-448A-BA0A-146360E9A7DB}" dt="2021-12-02T07:11:04.351" v="2247"/>
          <ac:spMkLst>
            <pc:docMk/>
            <pc:sldMk cId="0" sldId="523"/>
            <ac:spMk id="23" creationId="{741827B1-3779-425D-ADE6-3983241E251B}"/>
          </ac:spMkLst>
        </pc:spChg>
        <pc:spChg chg="add mod">
          <ac:chgData name="Rohit J Kate" userId="6acfeb0a-1742-4fee-9ad0-3462b52b7fdf" providerId="ADAL" clId="{6C386FB0-D7CF-448A-BA0A-146360E9A7DB}" dt="2021-12-02T07:11:04.363" v="2248"/>
          <ac:spMkLst>
            <pc:docMk/>
            <pc:sldMk cId="0" sldId="523"/>
            <ac:spMk id="26" creationId="{865F5DD2-53E0-48B5-8144-2048B674536A}"/>
          </ac:spMkLst>
        </pc:spChg>
        <pc:spChg chg="add mod">
          <ac:chgData name="Rohit J Kate" userId="6acfeb0a-1742-4fee-9ad0-3462b52b7fdf" providerId="ADAL" clId="{6C386FB0-D7CF-448A-BA0A-146360E9A7DB}" dt="2021-12-02T07:11:04.363" v="2248"/>
          <ac:spMkLst>
            <pc:docMk/>
            <pc:sldMk cId="0" sldId="523"/>
            <ac:spMk id="27" creationId="{7C8369B4-2835-4F9E-A624-AA3FA913826F}"/>
          </ac:spMkLst>
        </pc:spChg>
        <pc:spChg chg="add mod">
          <ac:chgData name="Rohit J Kate" userId="6acfeb0a-1742-4fee-9ad0-3462b52b7fdf" providerId="ADAL" clId="{6C386FB0-D7CF-448A-BA0A-146360E9A7DB}" dt="2021-12-02T07:11:04.363" v="2248"/>
          <ac:spMkLst>
            <pc:docMk/>
            <pc:sldMk cId="0" sldId="523"/>
            <ac:spMk id="28" creationId="{82733C2D-A7DD-4A82-A016-AFFC26018A04}"/>
          </ac:spMkLst>
        </pc:spChg>
        <pc:spChg chg="add mod">
          <ac:chgData name="Rohit J Kate" userId="6acfeb0a-1742-4fee-9ad0-3462b52b7fdf" providerId="ADAL" clId="{6C386FB0-D7CF-448A-BA0A-146360E9A7DB}" dt="2021-12-02T07:11:04.363" v="2248"/>
          <ac:spMkLst>
            <pc:docMk/>
            <pc:sldMk cId="0" sldId="523"/>
            <ac:spMk id="29" creationId="{64F6047F-4C80-401E-A7E5-29521238D9E9}"/>
          </ac:spMkLst>
        </pc:spChg>
        <pc:spChg chg="add mod">
          <ac:chgData name="Rohit J Kate" userId="6acfeb0a-1742-4fee-9ad0-3462b52b7fdf" providerId="ADAL" clId="{6C386FB0-D7CF-448A-BA0A-146360E9A7DB}" dt="2021-12-02T07:11:04.363" v="2248"/>
          <ac:spMkLst>
            <pc:docMk/>
            <pc:sldMk cId="0" sldId="523"/>
            <ac:spMk id="30" creationId="{4B4F1C4E-F709-4833-BB94-C677711040B1}"/>
          </ac:spMkLst>
        </pc:spChg>
        <pc:spChg chg="add mod">
          <ac:chgData name="Rohit J Kate" userId="6acfeb0a-1742-4fee-9ad0-3462b52b7fdf" providerId="ADAL" clId="{6C386FB0-D7CF-448A-BA0A-146360E9A7DB}" dt="2021-12-02T07:11:04.363" v="2248"/>
          <ac:spMkLst>
            <pc:docMk/>
            <pc:sldMk cId="0" sldId="523"/>
            <ac:spMk id="31" creationId="{FC5B482D-393B-4494-AAFA-6CD95C7B1068}"/>
          </ac:spMkLst>
        </pc:spChg>
        <pc:spChg chg="add mod">
          <ac:chgData name="Rohit J Kate" userId="6acfeb0a-1742-4fee-9ad0-3462b52b7fdf" providerId="ADAL" clId="{6C386FB0-D7CF-448A-BA0A-146360E9A7DB}" dt="2021-12-02T07:11:04.363" v="2248"/>
          <ac:spMkLst>
            <pc:docMk/>
            <pc:sldMk cId="0" sldId="523"/>
            <ac:spMk id="32" creationId="{41A1F655-03FA-4D81-B5F3-63EAB9E3ABBC}"/>
          </ac:spMkLst>
        </pc:spChg>
        <pc:spChg chg="add mod">
          <ac:chgData name="Rohit J Kate" userId="6acfeb0a-1742-4fee-9ad0-3462b52b7fdf" providerId="ADAL" clId="{6C386FB0-D7CF-448A-BA0A-146360E9A7DB}" dt="2021-12-02T07:11:04.363" v="2248"/>
          <ac:spMkLst>
            <pc:docMk/>
            <pc:sldMk cId="0" sldId="523"/>
            <ac:spMk id="33" creationId="{93E97495-9EDB-4F2D-B128-C226F15CD473}"/>
          </ac:spMkLst>
        </pc:spChg>
        <pc:spChg chg="mod">
          <ac:chgData name="Rohit J Kate" userId="6acfeb0a-1742-4fee-9ad0-3462b52b7fdf" providerId="ADAL" clId="{6C386FB0-D7CF-448A-BA0A-146360E9A7DB}" dt="2021-12-02T07:17:33.827" v="2310" actId="20577"/>
          <ac:spMkLst>
            <pc:docMk/>
            <pc:sldMk cId="0" sldId="523"/>
            <ac:spMk id="84996" creationId="{E08DC56F-0377-4BD7-8F71-27AEB4921775}"/>
          </ac:spMkLst>
        </pc:spChg>
        <pc:spChg chg="del">
          <ac:chgData name="Rohit J Kate" userId="6acfeb0a-1742-4fee-9ad0-3462b52b7fdf" providerId="ADAL" clId="{6C386FB0-D7CF-448A-BA0A-146360E9A7DB}" dt="2021-12-02T07:10:51.822" v="2245" actId="478"/>
          <ac:spMkLst>
            <pc:docMk/>
            <pc:sldMk cId="0" sldId="523"/>
            <ac:spMk id="84998" creationId="{35DB19DC-93D9-48A7-B3CE-99148CB4B37B}"/>
          </ac:spMkLst>
        </pc:spChg>
        <pc:spChg chg="del">
          <ac:chgData name="Rohit J Kate" userId="6acfeb0a-1742-4fee-9ad0-3462b52b7fdf" providerId="ADAL" clId="{6C386FB0-D7CF-448A-BA0A-146360E9A7DB}" dt="2021-12-02T07:10:51.822" v="2245" actId="478"/>
          <ac:spMkLst>
            <pc:docMk/>
            <pc:sldMk cId="0" sldId="523"/>
            <ac:spMk id="85005" creationId="{22F79A7B-853D-42D4-9FD1-B37647F5E310}"/>
          </ac:spMkLst>
        </pc:spChg>
        <pc:spChg chg="del">
          <ac:chgData name="Rohit J Kate" userId="6acfeb0a-1742-4fee-9ad0-3462b52b7fdf" providerId="ADAL" clId="{6C386FB0-D7CF-448A-BA0A-146360E9A7DB}" dt="2021-12-02T07:10:51.822" v="2245" actId="478"/>
          <ac:spMkLst>
            <pc:docMk/>
            <pc:sldMk cId="0" sldId="523"/>
            <ac:spMk id="2101255" creationId="{A0ADD13B-8377-4B95-88DA-18A1543212B1}"/>
          </ac:spMkLst>
        </pc:spChg>
        <pc:spChg chg="del">
          <ac:chgData name="Rohit J Kate" userId="6acfeb0a-1742-4fee-9ad0-3462b52b7fdf" providerId="ADAL" clId="{6C386FB0-D7CF-448A-BA0A-146360E9A7DB}" dt="2021-12-02T07:10:51.822" v="2245" actId="478"/>
          <ac:spMkLst>
            <pc:docMk/>
            <pc:sldMk cId="0" sldId="523"/>
            <ac:spMk id="2101256" creationId="{DD4EE5EE-87E4-4C8B-8056-165B1B173610}"/>
          </ac:spMkLst>
        </pc:spChg>
        <pc:spChg chg="del">
          <ac:chgData name="Rohit J Kate" userId="6acfeb0a-1742-4fee-9ad0-3462b52b7fdf" providerId="ADAL" clId="{6C386FB0-D7CF-448A-BA0A-146360E9A7DB}" dt="2021-12-02T07:10:51.822" v="2245" actId="478"/>
          <ac:spMkLst>
            <pc:docMk/>
            <pc:sldMk cId="0" sldId="523"/>
            <ac:spMk id="2101257" creationId="{445B91CF-77C5-4648-AD25-011BC6561D5E}"/>
          </ac:spMkLst>
        </pc:spChg>
        <pc:spChg chg="del">
          <ac:chgData name="Rohit J Kate" userId="6acfeb0a-1742-4fee-9ad0-3462b52b7fdf" providerId="ADAL" clId="{6C386FB0-D7CF-448A-BA0A-146360E9A7DB}" dt="2021-12-02T07:10:51.822" v="2245" actId="478"/>
          <ac:spMkLst>
            <pc:docMk/>
            <pc:sldMk cId="0" sldId="523"/>
            <ac:spMk id="2101258" creationId="{C24BB1F0-9B72-4FED-AA2F-88BEC33999F7}"/>
          </ac:spMkLst>
        </pc:spChg>
        <pc:spChg chg="del">
          <ac:chgData name="Rohit J Kate" userId="6acfeb0a-1742-4fee-9ad0-3462b52b7fdf" providerId="ADAL" clId="{6C386FB0-D7CF-448A-BA0A-146360E9A7DB}" dt="2021-12-02T07:10:51.822" v="2245" actId="478"/>
          <ac:spMkLst>
            <pc:docMk/>
            <pc:sldMk cId="0" sldId="523"/>
            <ac:spMk id="2101259" creationId="{EE73CCDA-E696-4EDC-BF28-DAA87FA09FFC}"/>
          </ac:spMkLst>
        </pc:spChg>
        <pc:spChg chg="del">
          <ac:chgData name="Rohit J Kate" userId="6acfeb0a-1742-4fee-9ad0-3462b52b7fdf" providerId="ADAL" clId="{6C386FB0-D7CF-448A-BA0A-146360E9A7DB}" dt="2021-12-02T07:10:51.822" v="2245" actId="478"/>
          <ac:spMkLst>
            <pc:docMk/>
            <pc:sldMk cId="0" sldId="523"/>
            <ac:spMk id="2101260" creationId="{78C31232-F07E-4093-8654-9A515550D0AE}"/>
          </ac:spMkLst>
        </pc:spChg>
        <pc:picChg chg="add del mod">
          <ac:chgData name="Rohit J Kate" userId="6acfeb0a-1742-4fee-9ad0-3462b52b7fdf" providerId="ADAL" clId="{6C386FB0-D7CF-448A-BA0A-146360E9A7DB}" dt="2021-12-02T07:11:04.351" v="2247"/>
          <ac:picMkLst>
            <pc:docMk/>
            <pc:sldMk cId="0" sldId="523"/>
            <ac:picMk id="14" creationId="{A9335701-7B9A-411D-9DA0-725051EA1D4E}"/>
          </ac:picMkLst>
        </pc:picChg>
        <pc:picChg chg="add del mod">
          <ac:chgData name="Rohit J Kate" userId="6acfeb0a-1742-4fee-9ad0-3462b52b7fdf" providerId="ADAL" clId="{6C386FB0-D7CF-448A-BA0A-146360E9A7DB}" dt="2021-12-02T07:11:04.351" v="2247"/>
          <ac:picMkLst>
            <pc:docMk/>
            <pc:sldMk cId="0" sldId="523"/>
            <ac:picMk id="15" creationId="{E43F865E-F6BA-4B17-88EC-36136A51C3D7}"/>
          </ac:picMkLst>
        </pc:picChg>
        <pc:picChg chg="add mod">
          <ac:chgData name="Rohit J Kate" userId="6acfeb0a-1742-4fee-9ad0-3462b52b7fdf" providerId="ADAL" clId="{6C386FB0-D7CF-448A-BA0A-146360E9A7DB}" dt="2021-12-02T07:11:04.363" v="2248"/>
          <ac:picMkLst>
            <pc:docMk/>
            <pc:sldMk cId="0" sldId="523"/>
            <ac:picMk id="24" creationId="{C3FBB8EF-1484-4DBB-9488-6191A778C946}"/>
          </ac:picMkLst>
        </pc:picChg>
        <pc:picChg chg="add mod">
          <ac:chgData name="Rohit J Kate" userId="6acfeb0a-1742-4fee-9ad0-3462b52b7fdf" providerId="ADAL" clId="{6C386FB0-D7CF-448A-BA0A-146360E9A7DB}" dt="2021-12-02T07:11:04.363" v="2248"/>
          <ac:picMkLst>
            <pc:docMk/>
            <pc:sldMk cId="0" sldId="523"/>
            <ac:picMk id="25" creationId="{926FC10F-13BF-484C-96C4-8AC7E9A452B4}"/>
          </ac:picMkLst>
        </pc:picChg>
        <pc:picChg chg="del">
          <ac:chgData name="Rohit J Kate" userId="6acfeb0a-1742-4fee-9ad0-3462b52b7fdf" providerId="ADAL" clId="{6C386FB0-D7CF-448A-BA0A-146360E9A7DB}" dt="2021-12-02T07:10:51.822" v="2245" actId="478"/>
          <ac:picMkLst>
            <pc:docMk/>
            <pc:sldMk cId="0" sldId="523"/>
            <ac:picMk id="84997" creationId="{EA1006F2-BB10-4E91-90FB-F91B301EBA08}"/>
          </ac:picMkLst>
        </pc:picChg>
        <pc:picChg chg="del">
          <ac:chgData name="Rohit J Kate" userId="6acfeb0a-1742-4fee-9ad0-3462b52b7fdf" providerId="ADAL" clId="{6C386FB0-D7CF-448A-BA0A-146360E9A7DB}" dt="2021-12-02T07:10:51.822" v="2245" actId="478"/>
          <ac:picMkLst>
            <pc:docMk/>
            <pc:sldMk cId="0" sldId="523"/>
            <ac:picMk id="2101250" creationId="{1FEB0D7B-AA48-40B9-BE30-3C1CEBA14F6F}"/>
          </ac:picMkLst>
        </pc:picChg>
      </pc:sldChg>
      <pc:sldChg chg="addSp delSp modSp add modAnim">
        <pc:chgData name="Rohit J Kate" userId="6acfeb0a-1742-4fee-9ad0-3462b52b7fdf" providerId="ADAL" clId="{6C386FB0-D7CF-448A-BA0A-146360E9A7DB}" dt="2021-12-02T07:11:28.359" v="2252"/>
        <pc:sldMkLst>
          <pc:docMk/>
          <pc:sldMk cId="0" sldId="524"/>
        </pc:sldMkLst>
        <pc:spChg chg="add del mod">
          <ac:chgData name="Rohit J Kate" userId="6acfeb0a-1742-4fee-9ad0-3462b52b7fdf" providerId="ADAL" clId="{6C386FB0-D7CF-448A-BA0A-146360E9A7DB}" dt="2021-12-02T07:11:28.347" v="2251"/>
          <ac:spMkLst>
            <pc:docMk/>
            <pc:sldMk cId="0" sldId="524"/>
            <ac:spMk id="15" creationId="{7A430295-DECC-4A3A-97AA-B6E6E30693F8}"/>
          </ac:spMkLst>
        </pc:spChg>
        <pc:spChg chg="add del mod">
          <ac:chgData name="Rohit J Kate" userId="6acfeb0a-1742-4fee-9ad0-3462b52b7fdf" providerId="ADAL" clId="{6C386FB0-D7CF-448A-BA0A-146360E9A7DB}" dt="2021-12-02T07:11:28.347" v="2251"/>
          <ac:spMkLst>
            <pc:docMk/>
            <pc:sldMk cId="0" sldId="524"/>
            <ac:spMk id="16" creationId="{077743C0-72D1-418E-87DE-1CFEE92F84E6}"/>
          </ac:spMkLst>
        </pc:spChg>
        <pc:spChg chg="add del mod">
          <ac:chgData name="Rohit J Kate" userId="6acfeb0a-1742-4fee-9ad0-3462b52b7fdf" providerId="ADAL" clId="{6C386FB0-D7CF-448A-BA0A-146360E9A7DB}" dt="2021-12-02T07:11:28.347" v="2251"/>
          <ac:spMkLst>
            <pc:docMk/>
            <pc:sldMk cId="0" sldId="524"/>
            <ac:spMk id="17" creationId="{7F6261CF-7AEB-49AD-8EBA-728AF55A0405}"/>
          </ac:spMkLst>
        </pc:spChg>
        <pc:spChg chg="add del mod">
          <ac:chgData name="Rohit J Kate" userId="6acfeb0a-1742-4fee-9ad0-3462b52b7fdf" providerId="ADAL" clId="{6C386FB0-D7CF-448A-BA0A-146360E9A7DB}" dt="2021-12-02T07:11:28.347" v="2251"/>
          <ac:spMkLst>
            <pc:docMk/>
            <pc:sldMk cId="0" sldId="524"/>
            <ac:spMk id="18" creationId="{605F5345-2A45-4CD5-AC02-7311A3660509}"/>
          </ac:spMkLst>
        </pc:spChg>
        <pc:spChg chg="add del mod">
          <ac:chgData name="Rohit J Kate" userId="6acfeb0a-1742-4fee-9ad0-3462b52b7fdf" providerId="ADAL" clId="{6C386FB0-D7CF-448A-BA0A-146360E9A7DB}" dt="2021-12-02T07:11:28.347" v="2251"/>
          <ac:spMkLst>
            <pc:docMk/>
            <pc:sldMk cId="0" sldId="524"/>
            <ac:spMk id="19" creationId="{76E40F61-24AF-4795-9B1F-D854C27156DE}"/>
          </ac:spMkLst>
        </pc:spChg>
        <pc:spChg chg="add del mod">
          <ac:chgData name="Rohit J Kate" userId="6acfeb0a-1742-4fee-9ad0-3462b52b7fdf" providerId="ADAL" clId="{6C386FB0-D7CF-448A-BA0A-146360E9A7DB}" dt="2021-12-02T07:11:28.347" v="2251"/>
          <ac:spMkLst>
            <pc:docMk/>
            <pc:sldMk cId="0" sldId="524"/>
            <ac:spMk id="20" creationId="{D896017B-8114-498B-8C58-D045C47AAB1B}"/>
          </ac:spMkLst>
        </pc:spChg>
        <pc:spChg chg="add del mod">
          <ac:chgData name="Rohit J Kate" userId="6acfeb0a-1742-4fee-9ad0-3462b52b7fdf" providerId="ADAL" clId="{6C386FB0-D7CF-448A-BA0A-146360E9A7DB}" dt="2021-12-02T07:11:28.347" v="2251"/>
          <ac:spMkLst>
            <pc:docMk/>
            <pc:sldMk cId="0" sldId="524"/>
            <ac:spMk id="23" creationId="{45DD14D1-1A98-4002-9E6F-11D2B48217FB}"/>
          </ac:spMkLst>
        </pc:spChg>
        <pc:spChg chg="add del mod">
          <ac:chgData name="Rohit J Kate" userId="6acfeb0a-1742-4fee-9ad0-3462b52b7fdf" providerId="ADAL" clId="{6C386FB0-D7CF-448A-BA0A-146360E9A7DB}" dt="2021-12-02T07:11:28.347" v="2251"/>
          <ac:spMkLst>
            <pc:docMk/>
            <pc:sldMk cId="0" sldId="524"/>
            <ac:spMk id="24" creationId="{A4259C04-148B-4888-A4D1-5478DA299ACA}"/>
          </ac:spMkLst>
        </pc:spChg>
        <pc:spChg chg="add del mod">
          <ac:chgData name="Rohit J Kate" userId="6acfeb0a-1742-4fee-9ad0-3462b52b7fdf" providerId="ADAL" clId="{6C386FB0-D7CF-448A-BA0A-146360E9A7DB}" dt="2021-12-02T07:11:28.347" v="2251"/>
          <ac:spMkLst>
            <pc:docMk/>
            <pc:sldMk cId="0" sldId="524"/>
            <ac:spMk id="25" creationId="{C49FDFB1-57C4-4B05-9514-7487418A669C}"/>
          </ac:spMkLst>
        </pc:spChg>
        <pc:spChg chg="add mod">
          <ac:chgData name="Rohit J Kate" userId="6acfeb0a-1742-4fee-9ad0-3462b52b7fdf" providerId="ADAL" clId="{6C386FB0-D7CF-448A-BA0A-146360E9A7DB}" dt="2021-12-02T07:11:28.359" v="2252"/>
          <ac:spMkLst>
            <pc:docMk/>
            <pc:sldMk cId="0" sldId="524"/>
            <ac:spMk id="26" creationId="{B9CD62EA-953E-44EA-BB6A-C087339B81C2}"/>
          </ac:spMkLst>
        </pc:spChg>
        <pc:spChg chg="add mod">
          <ac:chgData name="Rohit J Kate" userId="6acfeb0a-1742-4fee-9ad0-3462b52b7fdf" providerId="ADAL" clId="{6C386FB0-D7CF-448A-BA0A-146360E9A7DB}" dt="2021-12-02T07:11:28.359" v="2252"/>
          <ac:spMkLst>
            <pc:docMk/>
            <pc:sldMk cId="0" sldId="524"/>
            <ac:spMk id="27" creationId="{35A09EA5-B7CC-4484-A605-BAC4ED187DE3}"/>
          </ac:spMkLst>
        </pc:spChg>
        <pc:spChg chg="add mod">
          <ac:chgData name="Rohit J Kate" userId="6acfeb0a-1742-4fee-9ad0-3462b52b7fdf" providerId="ADAL" clId="{6C386FB0-D7CF-448A-BA0A-146360E9A7DB}" dt="2021-12-02T07:11:28.359" v="2252"/>
          <ac:spMkLst>
            <pc:docMk/>
            <pc:sldMk cId="0" sldId="524"/>
            <ac:spMk id="28" creationId="{FC071160-C426-4BCC-9132-A7063A53CAB1}"/>
          </ac:spMkLst>
        </pc:spChg>
        <pc:spChg chg="add mod">
          <ac:chgData name="Rohit J Kate" userId="6acfeb0a-1742-4fee-9ad0-3462b52b7fdf" providerId="ADAL" clId="{6C386FB0-D7CF-448A-BA0A-146360E9A7DB}" dt="2021-12-02T07:11:28.359" v="2252"/>
          <ac:spMkLst>
            <pc:docMk/>
            <pc:sldMk cId="0" sldId="524"/>
            <ac:spMk id="29" creationId="{2783928F-96AA-4712-8097-B9BE9681E75E}"/>
          </ac:spMkLst>
        </pc:spChg>
        <pc:spChg chg="add mod">
          <ac:chgData name="Rohit J Kate" userId="6acfeb0a-1742-4fee-9ad0-3462b52b7fdf" providerId="ADAL" clId="{6C386FB0-D7CF-448A-BA0A-146360E9A7DB}" dt="2021-12-02T07:11:28.359" v="2252"/>
          <ac:spMkLst>
            <pc:docMk/>
            <pc:sldMk cId="0" sldId="524"/>
            <ac:spMk id="30" creationId="{C1B050F0-E994-4042-A198-43DDC9F78704}"/>
          </ac:spMkLst>
        </pc:spChg>
        <pc:spChg chg="add mod">
          <ac:chgData name="Rohit J Kate" userId="6acfeb0a-1742-4fee-9ad0-3462b52b7fdf" providerId="ADAL" clId="{6C386FB0-D7CF-448A-BA0A-146360E9A7DB}" dt="2021-12-02T07:11:28.359" v="2252"/>
          <ac:spMkLst>
            <pc:docMk/>
            <pc:sldMk cId="0" sldId="524"/>
            <ac:spMk id="31" creationId="{E84BC792-3D0C-4E7F-84A7-1F0E326B0A02}"/>
          </ac:spMkLst>
        </pc:spChg>
        <pc:spChg chg="add mod">
          <ac:chgData name="Rohit J Kate" userId="6acfeb0a-1742-4fee-9ad0-3462b52b7fdf" providerId="ADAL" clId="{6C386FB0-D7CF-448A-BA0A-146360E9A7DB}" dt="2021-12-02T07:11:28.359" v="2252"/>
          <ac:spMkLst>
            <pc:docMk/>
            <pc:sldMk cId="0" sldId="524"/>
            <ac:spMk id="34" creationId="{A242F6C4-B9E5-4A87-A2E2-18063150241A}"/>
          </ac:spMkLst>
        </pc:spChg>
        <pc:spChg chg="add mod">
          <ac:chgData name="Rohit J Kate" userId="6acfeb0a-1742-4fee-9ad0-3462b52b7fdf" providerId="ADAL" clId="{6C386FB0-D7CF-448A-BA0A-146360E9A7DB}" dt="2021-12-02T07:11:28.359" v="2252"/>
          <ac:spMkLst>
            <pc:docMk/>
            <pc:sldMk cId="0" sldId="524"/>
            <ac:spMk id="35" creationId="{CDAF208F-BA71-4135-94EA-3BB1A2EAB463}"/>
          </ac:spMkLst>
        </pc:spChg>
        <pc:spChg chg="add mod">
          <ac:chgData name="Rohit J Kate" userId="6acfeb0a-1742-4fee-9ad0-3462b52b7fdf" providerId="ADAL" clId="{6C386FB0-D7CF-448A-BA0A-146360E9A7DB}" dt="2021-12-02T07:11:28.359" v="2252"/>
          <ac:spMkLst>
            <pc:docMk/>
            <pc:sldMk cId="0" sldId="524"/>
            <ac:spMk id="36" creationId="{1B166800-5875-4880-85C4-419F26AD9228}"/>
          </ac:spMkLst>
        </pc:spChg>
        <pc:spChg chg="del">
          <ac:chgData name="Rohit J Kate" userId="6acfeb0a-1742-4fee-9ad0-3462b52b7fdf" providerId="ADAL" clId="{6C386FB0-D7CF-448A-BA0A-146360E9A7DB}" dt="2021-12-02T07:11:17.725" v="2249" actId="478"/>
          <ac:spMkLst>
            <pc:docMk/>
            <pc:sldMk cId="0" sldId="524"/>
            <ac:spMk id="2103300" creationId="{3124C50D-026A-4A5C-935E-8C8FDE0A6074}"/>
          </ac:spMkLst>
        </pc:spChg>
        <pc:spChg chg="del">
          <ac:chgData name="Rohit J Kate" userId="6acfeb0a-1742-4fee-9ad0-3462b52b7fdf" providerId="ADAL" clId="{6C386FB0-D7CF-448A-BA0A-146360E9A7DB}" dt="2021-12-02T07:11:17.725" v="2249" actId="478"/>
          <ac:spMkLst>
            <pc:docMk/>
            <pc:sldMk cId="0" sldId="524"/>
            <ac:spMk id="2103301" creationId="{1F7C4CC0-2698-4FBD-9E05-B7DA554C4C77}"/>
          </ac:spMkLst>
        </pc:spChg>
        <pc:spChg chg="del">
          <ac:chgData name="Rohit J Kate" userId="6acfeb0a-1742-4fee-9ad0-3462b52b7fdf" providerId="ADAL" clId="{6C386FB0-D7CF-448A-BA0A-146360E9A7DB}" dt="2021-12-02T07:11:17.725" v="2249" actId="478"/>
          <ac:spMkLst>
            <pc:docMk/>
            <pc:sldMk cId="0" sldId="524"/>
            <ac:spMk id="2103302" creationId="{7A903041-5ABA-4990-9321-28882AB16004}"/>
          </ac:spMkLst>
        </pc:spChg>
        <pc:spChg chg="del">
          <ac:chgData name="Rohit J Kate" userId="6acfeb0a-1742-4fee-9ad0-3462b52b7fdf" providerId="ADAL" clId="{6C386FB0-D7CF-448A-BA0A-146360E9A7DB}" dt="2021-12-02T07:11:17.725" v="2249" actId="478"/>
          <ac:spMkLst>
            <pc:docMk/>
            <pc:sldMk cId="0" sldId="524"/>
            <ac:spMk id="2103303" creationId="{44DD77D5-AE80-4A0A-8C88-60AAC52E6C8A}"/>
          </ac:spMkLst>
        </pc:spChg>
        <pc:spChg chg="del">
          <ac:chgData name="Rohit J Kate" userId="6acfeb0a-1742-4fee-9ad0-3462b52b7fdf" providerId="ADAL" clId="{6C386FB0-D7CF-448A-BA0A-146360E9A7DB}" dt="2021-12-02T07:11:17.725" v="2249" actId="478"/>
          <ac:spMkLst>
            <pc:docMk/>
            <pc:sldMk cId="0" sldId="524"/>
            <ac:spMk id="2103304" creationId="{857A03DD-EC44-4253-84DF-CB793FCE3919}"/>
          </ac:spMkLst>
        </pc:spChg>
        <pc:spChg chg="del">
          <ac:chgData name="Rohit J Kate" userId="6acfeb0a-1742-4fee-9ad0-3462b52b7fdf" providerId="ADAL" clId="{6C386FB0-D7CF-448A-BA0A-146360E9A7DB}" dt="2021-12-02T07:11:17.725" v="2249" actId="478"/>
          <ac:spMkLst>
            <pc:docMk/>
            <pc:sldMk cId="0" sldId="524"/>
            <ac:spMk id="2103305" creationId="{831C3B13-5DC2-427E-ADCE-C8AACE01E885}"/>
          </ac:spMkLst>
        </pc:spChg>
        <pc:spChg chg="del">
          <ac:chgData name="Rohit J Kate" userId="6acfeb0a-1742-4fee-9ad0-3462b52b7fdf" providerId="ADAL" clId="{6C386FB0-D7CF-448A-BA0A-146360E9A7DB}" dt="2021-12-02T07:11:17.725" v="2249" actId="478"/>
          <ac:spMkLst>
            <pc:docMk/>
            <pc:sldMk cId="0" sldId="524"/>
            <ac:spMk id="2103308" creationId="{1D261CF3-69D9-45DE-94C5-0E9605382272}"/>
          </ac:spMkLst>
        </pc:spChg>
        <pc:spChg chg="del">
          <ac:chgData name="Rohit J Kate" userId="6acfeb0a-1742-4fee-9ad0-3462b52b7fdf" providerId="ADAL" clId="{6C386FB0-D7CF-448A-BA0A-146360E9A7DB}" dt="2021-12-02T07:11:17.725" v="2249" actId="478"/>
          <ac:spMkLst>
            <pc:docMk/>
            <pc:sldMk cId="0" sldId="524"/>
            <ac:spMk id="2103309" creationId="{71D206CD-1DF8-4D11-8893-8AB025263D92}"/>
          </ac:spMkLst>
        </pc:spChg>
        <pc:spChg chg="del">
          <ac:chgData name="Rohit J Kate" userId="6acfeb0a-1742-4fee-9ad0-3462b52b7fdf" providerId="ADAL" clId="{6C386FB0-D7CF-448A-BA0A-146360E9A7DB}" dt="2021-12-02T07:11:17.725" v="2249" actId="478"/>
          <ac:spMkLst>
            <pc:docMk/>
            <pc:sldMk cId="0" sldId="524"/>
            <ac:spMk id="2103310" creationId="{B9B15108-B738-4319-9BD8-DD4A4CFBEDBE}"/>
          </ac:spMkLst>
        </pc:spChg>
        <pc:picChg chg="add del mod">
          <ac:chgData name="Rohit J Kate" userId="6acfeb0a-1742-4fee-9ad0-3462b52b7fdf" providerId="ADAL" clId="{6C386FB0-D7CF-448A-BA0A-146360E9A7DB}" dt="2021-12-02T07:11:28.347" v="2251"/>
          <ac:picMkLst>
            <pc:docMk/>
            <pc:sldMk cId="0" sldId="524"/>
            <ac:picMk id="21" creationId="{FAC4E043-F240-4DAC-8522-23984FA8F6B1}"/>
          </ac:picMkLst>
        </pc:picChg>
        <pc:picChg chg="add del mod">
          <ac:chgData name="Rohit J Kate" userId="6acfeb0a-1742-4fee-9ad0-3462b52b7fdf" providerId="ADAL" clId="{6C386FB0-D7CF-448A-BA0A-146360E9A7DB}" dt="2021-12-02T07:11:28.347" v="2251"/>
          <ac:picMkLst>
            <pc:docMk/>
            <pc:sldMk cId="0" sldId="524"/>
            <ac:picMk id="22" creationId="{A944AE0C-A19D-4854-BCB3-D86F2EC792D3}"/>
          </ac:picMkLst>
        </pc:picChg>
        <pc:picChg chg="add mod">
          <ac:chgData name="Rohit J Kate" userId="6acfeb0a-1742-4fee-9ad0-3462b52b7fdf" providerId="ADAL" clId="{6C386FB0-D7CF-448A-BA0A-146360E9A7DB}" dt="2021-12-02T07:11:28.359" v="2252"/>
          <ac:picMkLst>
            <pc:docMk/>
            <pc:sldMk cId="0" sldId="524"/>
            <ac:picMk id="32" creationId="{C7E66B10-B8A8-4EA2-9A06-EAC01E5902A8}"/>
          </ac:picMkLst>
        </pc:picChg>
        <pc:picChg chg="add mod">
          <ac:chgData name="Rohit J Kate" userId="6acfeb0a-1742-4fee-9ad0-3462b52b7fdf" providerId="ADAL" clId="{6C386FB0-D7CF-448A-BA0A-146360E9A7DB}" dt="2021-12-02T07:11:28.359" v="2252"/>
          <ac:picMkLst>
            <pc:docMk/>
            <pc:sldMk cId="0" sldId="524"/>
            <ac:picMk id="33" creationId="{ABB35FEF-FBCD-4F37-8FA6-34F4E7724DCF}"/>
          </ac:picMkLst>
        </pc:picChg>
        <pc:picChg chg="del">
          <ac:chgData name="Rohit J Kate" userId="6acfeb0a-1742-4fee-9ad0-3462b52b7fdf" providerId="ADAL" clId="{6C386FB0-D7CF-448A-BA0A-146360E9A7DB}" dt="2021-12-02T07:11:17.725" v="2249" actId="478"/>
          <ac:picMkLst>
            <pc:docMk/>
            <pc:sldMk cId="0" sldId="524"/>
            <ac:picMk id="2103306" creationId="{42762921-37D7-4C48-8535-6F6E13B35C63}"/>
          </ac:picMkLst>
        </pc:picChg>
        <pc:picChg chg="del">
          <ac:chgData name="Rohit J Kate" userId="6acfeb0a-1742-4fee-9ad0-3462b52b7fdf" providerId="ADAL" clId="{6C386FB0-D7CF-448A-BA0A-146360E9A7DB}" dt="2021-12-02T07:11:17.725" v="2249" actId="478"/>
          <ac:picMkLst>
            <pc:docMk/>
            <pc:sldMk cId="0" sldId="524"/>
            <ac:picMk id="2103307" creationId="{F402EABA-E919-4A7E-AD70-678F627D47EA}"/>
          </ac:picMkLst>
        </pc:picChg>
      </pc:sldChg>
      <pc:sldChg chg="modSp add mod">
        <pc:chgData name="Rohit J Kate" userId="6acfeb0a-1742-4fee-9ad0-3462b52b7fdf" providerId="ADAL" clId="{6C386FB0-D7CF-448A-BA0A-146360E9A7DB}" dt="2021-12-02T06:02:15.697" v="436" actId="20577"/>
        <pc:sldMkLst>
          <pc:docMk/>
          <pc:sldMk cId="0" sldId="525"/>
        </pc:sldMkLst>
        <pc:spChg chg="mod">
          <ac:chgData name="Rohit J Kate" userId="6acfeb0a-1742-4fee-9ad0-3462b52b7fdf" providerId="ADAL" clId="{6C386FB0-D7CF-448A-BA0A-146360E9A7DB}" dt="2021-12-02T06:02:15.697" v="436" actId="20577"/>
          <ac:spMkLst>
            <pc:docMk/>
            <pc:sldMk cId="0" sldId="525"/>
            <ac:spMk id="87043" creationId="{7B9DEC41-6A96-436A-9BEE-B19F1377476B}"/>
          </ac:spMkLst>
        </pc:spChg>
      </pc:sldChg>
      <pc:sldChg chg="modSp add mod">
        <pc:chgData name="Rohit J Kate" userId="6acfeb0a-1742-4fee-9ad0-3462b52b7fdf" providerId="ADAL" clId="{6C386FB0-D7CF-448A-BA0A-146360E9A7DB}" dt="2021-12-02T05:58:16.383" v="425" actId="27636"/>
        <pc:sldMkLst>
          <pc:docMk/>
          <pc:sldMk cId="0" sldId="526"/>
        </pc:sldMkLst>
        <pc:spChg chg="mod">
          <ac:chgData name="Rohit J Kate" userId="6acfeb0a-1742-4fee-9ad0-3462b52b7fdf" providerId="ADAL" clId="{6C386FB0-D7CF-448A-BA0A-146360E9A7DB}" dt="2021-12-02T05:58:16.383" v="425" actId="27636"/>
          <ac:spMkLst>
            <pc:docMk/>
            <pc:sldMk cId="0" sldId="526"/>
            <ac:spMk id="88067" creationId="{6527DE32-5A96-4ECE-8BC2-BAD527350710}"/>
          </ac:spMkLst>
        </pc:spChg>
      </pc:sldChg>
      <pc:sldChg chg="modSp add mod modNotesTx">
        <pc:chgData name="Rohit J Kate" userId="6acfeb0a-1742-4fee-9ad0-3462b52b7fdf" providerId="ADAL" clId="{6C386FB0-D7CF-448A-BA0A-146360E9A7DB}" dt="2021-12-02T06:03:29.842" v="438" actId="6549"/>
        <pc:sldMkLst>
          <pc:docMk/>
          <pc:sldMk cId="0" sldId="527"/>
        </pc:sldMkLst>
        <pc:spChg chg="mod">
          <ac:chgData name="Rohit J Kate" userId="6acfeb0a-1742-4fee-9ad0-3462b52b7fdf" providerId="ADAL" clId="{6C386FB0-D7CF-448A-BA0A-146360E9A7DB}" dt="2021-12-02T05:58:16.403" v="427" actId="27636"/>
          <ac:spMkLst>
            <pc:docMk/>
            <pc:sldMk cId="0" sldId="527"/>
            <ac:spMk id="90115" creationId="{A5A2929B-43D5-4800-BF7F-20FC973A2849}"/>
          </ac:spMkLst>
        </pc:spChg>
      </pc:sldChg>
      <pc:sldChg chg="add">
        <pc:chgData name="Rohit J Kate" userId="6acfeb0a-1742-4fee-9ad0-3462b52b7fdf" providerId="ADAL" clId="{6C386FB0-D7CF-448A-BA0A-146360E9A7DB}" dt="2021-12-02T05:58:16.236" v="423"/>
        <pc:sldMkLst>
          <pc:docMk/>
          <pc:sldMk cId="0" sldId="528"/>
        </pc:sldMkLst>
      </pc:sldChg>
      <pc:sldChg chg="addSp delSp modSp add mod modAnim">
        <pc:chgData name="Rohit J Kate" userId="6acfeb0a-1742-4fee-9ad0-3462b52b7fdf" providerId="ADAL" clId="{6C386FB0-D7CF-448A-BA0A-146360E9A7DB}" dt="2021-12-02T07:13:04.926" v="2264" actId="20577"/>
        <pc:sldMkLst>
          <pc:docMk/>
          <pc:sldMk cId="0" sldId="600"/>
        </pc:sldMkLst>
        <pc:spChg chg="add del mod">
          <ac:chgData name="Rohit J Kate" userId="6acfeb0a-1742-4fee-9ad0-3462b52b7fdf" providerId="ADAL" clId="{6C386FB0-D7CF-448A-BA0A-146360E9A7DB}" dt="2021-12-02T07:12:38.041" v="2257"/>
          <ac:spMkLst>
            <pc:docMk/>
            <pc:sldMk cId="0" sldId="600"/>
            <ac:spMk id="7" creationId="{577B6DE0-07DF-4DFD-A665-BD2D09E36717}"/>
          </ac:spMkLst>
        </pc:spChg>
        <pc:spChg chg="add mod">
          <ac:chgData name="Rohit J Kate" userId="6acfeb0a-1742-4fee-9ad0-3462b52b7fdf" providerId="ADAL" clId="{6C386FB0-D7CF-448A-BA0A-146360E9A7DB}" dt="2021-12-02T07:12:38.049" v="2258"/>
          <ac:spMkLst>
            <pc:docMk/>
            <pc:sldMk cId="0" sldId="600"/>
            <ac:spMk id="10" creationId="{D547352B-2707-4CB3-A521-226730A93B48}"/>
          </ac:spMkLst>
        </pc:spChg>
        <pc:spChg chg="mod">
          <ac:chgData name="Rohit J Kate" userId="6acfeb0a-1742-4fee-9ad0-3462b52b7fdf" providerId="ADAL" clId="{6C386FB0-D7CF-448A-BA0A-146360E9A7DB}" dt="2021-12-02T06:07:32.521" v="446" actId="404"/>
          <ac:spMkLst>
            <pc:docMk/>
            <pc:sldMk cId="0" sldId="600"/>
            <ac:spMk id="92162" creationId="{5FD4ABB3-EBBB-4A84-9E62-7DDCEE5D0275}"/>
          </ac:spMkLst>
        </pc:spChg>
        <pc:spChg chg="del">
          <ac:chgData name="Rohit J Kate" userId="6acfeb0a-1742-4fee-9ad0-3462b52b7fdf" providerId="ADAL" clId="{6C386FB0-D7CF-448A-BA0A-146360E9A7DB}" dt="2021-12-02T07:12:34.836" v="2253" actId="478"/>
          <ac:spMkLst>
            <pc:docMk/>
            <pc:sldMk cId="0" sldId="600"/>
            <ac:spMk id="92164" creationId="{8B4BA49E-CC75-44FF-A25E-167F39C04F33}"/>
          </ac:spMkLst>
        </pc:spChg>
        <pc:graphicFrameChg chg="add del mod">
          <ac:chgData name="Rohit J Kate" userId="6acfeb0a-1742-4fee-9ad0-3462b52b7fdf" providerId="ADAL" clId="{6C386FB0-D7CF-448A-BA0A-146360E9A7DB}" dt="2021-12-02T07:12:38.041" v="2257"/>
          <ac:graphicFrameMkLst>
            <pc:docMk/>
            <pc:sldMk cId="0" sldId="600"/>
            <ac:graphicFrameMk id="8" creationId="{FF3DCE03-8C3F-422C-A15E-73DE37448ABA}"/>
          </ac:graphicFrameMkLst>
        </pc:graphicFrameChg>
        <pc:graphicFrameChg chg="add mod modGraphic">
          <ac:chgData name="Rohit J Kate" userId="6acfeb0a-1742-4fee-9ad0-3462b52b7fdf" providerId="ADAL" clId="{6C386FB0-D7CF-448A-BA0A-146360E9A7DB}" dt="2021-12-02T07:13:04.926" v="2264" actId="20577"/>
          <ac:graphicFrameMkLst>
            <pc:docMk/>
            <pc:sldMk cId="0" sldId="600"/>
            <ac:graphicFrameMk id="11" creationId="{15C2F569-CD2B-4D97-A92E-EBAE4D98B956}"/>
          </ac:graphicFrameMkLst>
        </pc:graphicFrameChg>
        <pc:graphicFrameChg chg="del">
          <ac:chgData name="Rohit J Kate" userId="6acfeb0a-1742-4fee-9ad0-3462b52b7fdf" providerId="ADAL" clId="{6C386FB0-D7CF-448A-BA0A-146360E9A7DB}" dt="2021-12-02T07:12:34.836" v="2253" actId="478"/>
          <ac:graphicFrameMkLst>
            <pc:docMk/>
            <pc:sldMk cId="0" sldId="600"/>
            <ac:graphicFrameMk id="2198533" creationId="{EFD39C70-ED62-41EC-B1C4-CB13AE65AF7B}"/>
          </ac:graphicFrameMkLst>
        </pc:graphicFrameChg>
        <pc:cxnChg chg="add del mod">
          <ac:chgData name="Rohit J Kate" userId="6acfeb0a-1742-4fee-9ad0-3462b52b7fdf" providerId="ADAL" clId="{6C386FB0-D7CF-448A-BA0A-146360E9A7DB}" dt="2021-12-02T07:12:38.041" v="2257"/>
          <ac:cxnSpMkLst>
            <pc:docMk/>
            <pc:sldMk cId="0" sldId="600"/>
            <ac:cxnSpMk id="9" creationId="{3BEAD941-B8C5-41C5-89EE-181C2A78521F}"/>
          </ac:cxnSpMkLst>
        </pc:cxnChg>
        <pc:cxnChg chg="add mod">
          <ac:chgData name="Rohit J Kate" userId="6acfeb0a-1742-4fee-9ad0-3462b52b7fdf" providerId="ADAL" clId="{6C386FB0-D7CF-448A-BA0A-146360E9A7DB}" dt="2021-12-02T07:12:38.049" v="2258"/>
          <ac:cxnSpMkLst>
            <pc:docMk/>
            <pc:sldMk cId="0" sldId="600"/>
            <ac:cxnSpMk id="12" creationId="{B2165268-5E1F-4679-934E-51E58C134E5A}"/>
          </ac:cxnSpMkLst>
        </pc:cxnChg>
        <pc:cxnChg chg="del">
          <ac:chgData name="Rohit J Kate" userId="6acfeb0a-1742-4fee-9ad0-3462b52b7fdf" providerId="ADAL" clId="{6C386FB0-D7CF-448A-BA0A-146360E9A7DB}" dt="2021-12-02T07:12:34.836" v="2253" actId="478"/>
          <ac:cxnSpMkLst>
            <pc:docMk/>
            <pc:sldMk cId="0" sldId="600"/>
            <ac:cxnSpMk id="2198550" creationId="{B6B8F863-2D99-4D71-91F8-1F7927ACD2AB}"/>
          </ac:cxnSpMkLst>
        </pc:cxnChg>
      </pc:sldChg>
      <pc:sldChg chg="addSp delSp modSp add mod modAnim">
        <pc:chgData name="Rohit J Kate" userId="6acfeb0a-1742-4fee-9ad0-3462b52b7fdf" providerId="ADAL" clId="{6C386FB0-D7CF-448A-BA0A-146360E9A7DB}" dt="2021-12-02T07:13:27.721" v="2268"/>
        <pc:sldMkLst>
          <pc:docMk/>
          <pc:sldMk cId="0" sldId="601"/>
        </pc:sldMkLst>
        <pc:spChg chg="mod">
          <ac:chgData name="Rohit J Kate" userId="6acfeb0a-1742-4fee-9ad0-3462b52b7fdf" providerId="ADAL" clId="{6C386FB0-D7CF-448A-BA0A-146360E9A7DB}" dt="2021-12-02T07:13:25.730" v="2266"/>
          <ac:spMkLst>
            <pc:docMk/>
            <pc:sldMk cId="0" sldId="601"/>
            <ac:spMk id="18" creationId="{447FC706-3A45-4357-A7E4-3F88571DCE16}"/>
          </ac:spMkLst>
        </pc:spChg>
        <pc:spChg chg="mod">
          <ac:chgData name="Rohit J Kate" userId="6acfeb0a-1742-4fee-9ad0-3462b52b7fdf" providerId="ADAL" clId="{6C386FB0-D7CF-448A-BA0A-146360E9A7DB}" dt="2021-12-02T07:13:25.730" v="2266"/>
          <ac:spMkLst>
            <pc:docMk/>
            <pc:sldMk cId="0" sldId="601"/>
            <ac:spMk id="19" creationId="{DCCF98D2-CB1E-464A-ADD7-6BE5DF29624E}"/>
          </ac:spMkLst>
        </pc:spChg>
        <pc:spChg chg="mod">
          <ac:chgData name="Rohit J Kate" userId="6acfeb0a-1742-4fee-9ad0-3462b52b7fdf" providerId="ADAL" clId="{6C386FB0-D7CF-448A-BA0A-146360E9A7DB}" dt="2021-12-02T07:13:25.730" v="2266"/>
          <ac:spMkLst>
            <pc:docMk/>
            <pc:sldMk cId="0" sldId="601"/>
            <ac:spMk id="20" creationId="{E54FBC24-6B04-4624-A92A-9939C58E8EB7}"/>
          </ac:spMkLst>
        </pc:spChg>
        <pc:spChg chg="mod">
          <ac:chgData name="Rohit J Kate" userId="6acfeb0a-1742-4fee-9ad0-3462b52b7fdf" providerId="ADAL" clId="{6C386FB0-D7CF-448A-BA0A-146360E9A7DB}" dt="2021-12-02T07:13:25.730" v="2266"/>
          <ac:spMkLst>
            <pc:docMk/>
            <pc:sldMk cId="0" sldId="601"/>
            <ac:spMk id="21" creationId="{319B6A83-0DE7-4563-A095-0C6E4BD76146}"/>
          </ac:spMkLst>
        </pc:spChg>
        <pc:spChg chg="mod">
          <ac:chgData name="Rohit J Kate" userId="6acfeb0a-1742-4fee-9ad0-3462b52b7fdf" providerId="ADAL" clId="{6C386FB0-D7CF-448A-BA0A-146360E9A7DB}" dt="2021-12-02T07:13:25.730" v="2266"/>
          <ac:spMkLst>
            <pc:docMk/>
            <pc:sldMk cId="0" sldId="601"/>
            <ac:spMk id="22" creationId="{DD3A1AF2-0928-45D5-841F-0495E3EBE87A}"/>
          </ac:spMkLst>
        </pc:spChg>
        <pc:spChg chg="mod">
          <ac:chgData name="Rohit J Kate" userId="6acfeb0a-1742-4fee-9ad0-3462b52b7fdf" providerId="ADAL" clId="{6C386FB0-D7CF-448A-BA0A-146360E9A7DB}" dt="2021-12-02T07:13:25.730" v="2266"/>
          <ac:spMkLst>
            <pc:docMk/>
            <pc:sldMk cId="0" sldId="601"/>
            <ac:spMk id="23" creationId="{EA26FD2D-D27E-4135-9995-AE1867B4E7CC}"/>
          </ac:spMkLst>
        </pc:spChg>
        <pc:spChg chg="mod">
          <ac:chgData name="Rohit J Kate" userId="6acfeb0a-1742-4fee-9ad0-3462b52b7fdf" providerId="ADAL" clId="{6C386FB0-D7CF-448A-BA0A-146360E9A7DB}" dt="2021-12-02T07:13:25.730" v="2266"/>
          <ac:spMkLst>
            <pc:docMk/>
            <pc:sldMk cId="0" sldId="601"/>
            <ac:spMk id="24" creationId="{72E66EB7-D204-4AF9-881D-91FEF962104A}"/>
          </ac:spMkLst>
        </pc:spChg>
        <pc:spChg chg="add del mod">
          <ac:chgData name="Rohit J Kate" userId="6acfeb0a-1742-4fee-9ad0-3462b52b7fdf" providerId="ADAL" clId="{6C386FB0-D7CF-448A-BA0A-146360E9A7DB}" dt="2021-12-02T07:13:27.709" v="2267"/>
          <ac:spMkLst>
            <pc:docMk/>
            <pc:sldMk cId="0" sldId="601"/>
            <ac:spMk id="29" creationId="{3761276C-1AEE-41BC-988A-6BC4C977C81E}"/>
          </ac:spMkLst>
        </pc:spChg>
        <pc:spChg chg="mod">
          <ac:chgData name="Rohit J Kate" userId="6acfeb0a-1742-4fee-9ad0-3462b52b7fdf" providerId="ADAL" clId="{6C386FB0-D7CF-448A-BA0A-146360E9A7DB}" dt="2021-12-02T07:13:27.721" v="2268"/>
          <ac:spMkLst>
            <pc:docMk/>
            <pc:sldMk cId="0" sldId="601"/>
            <ac:spMk id="31" creationId="{BDCE169F-F7EF-430A-A7E4-C94260F10BC7}"/>
          </ac:spMkLst>
        </pc:spChg>
        <pc:spChg chg="mod">
          <ac:chgData name="Rohit J Kate" userId="6acfeb0a-1742-4fee-9ad0-3462b52b7fdf" providerId="ADAL" clId="{6C386FB0-D7CF-448A-BA0A-146360E9A7DB}" dt="2021-12-02T07:13:27.721" v="2268"/>
          <ac:spMkLst>
            <pc:docMk/>
            <pc:sldMk cId="0" sldId="601"/>
            <ac:spMk id="32" creationId="{1A4299DD-9D49-4DF0-A753-343AA07E1DAD}"/>
          </ac:spMkLst>
        </pc:spChg>
        <pc:spChg chg="mod">
          <ac:chgData name="Rohit J Kate" userId="6acfeb0a-1742-4fee-9ad0-3462b52b7fdf" providerId="ADAL" clId="{6C386FB0-D7CF-448A-BA0A-146360E9A7DB}" dt="2021-12-02T07:13:27.721" v="2268"/>
          <ac:spMkLst>
            <pc:docMk/>
            <pc:sldMk cId="0" sldId="601"/>
            <ac:spMk id="33" creationId="{9C3CF6F8-2C1F-43C2-9578-D0246116A91E}"/>
          </ac:spMkLst>
        </pc:spChg>
        <pc:spChg chg="mod">
          <ac:chgData name="Rohit J Kate" userId="6acfeb0a-1742-4fee-9ad0-3462b52b7fdf" providerId="ADAL" clId="{6C386FB0-D7CF-448A-BA0A-146360E9A7DB}" dt="2021-12-02T07:13:27.721" v="2268"/>
          <ac:spMkLst>
            <pc:docMk/>
            <pc:sldMk cId="0" sldId="601"/>
            <ac:spMk id="34" creationId="{37D8C3A8-4EB4-42BE-9774-E3B3172D6897}"/>
          </ac:spMkLst>
        </pc:spChg>
        <pc:spChg chg="mod">
          <ac:chgData name="Rohit J Kate" userId="6acfeb0a-1742-4fee-9ad0-3462b52b7fdf" providerId="ADAL" clId="{6C386FB0-D7CF-448A-BA0A-146360E9A7DB}" dt="2021-12-02T07:13:27.721" v="2268"/>
          <ac:spMkLst>
            <pc:docMk/>
            <pc:sldMk cId="0" sldId="601"/>
            <ac:spMk id="35" creationId="{B79263B3-8B93-46D8-B779-B1DDA463618F}"/>
          </ac:spMkLst>
        </pc:spChg>
        <pc:spChg chg="mod">
          <ac:chgData name="Rohit J Kate" userId="6acfeb0a-1742-4fee-9ad0-3462b52b7fdf" providerId="ADAL" clId="{6C386FB0-D7CF-448A-BA0A-146360E9A7DB}" dt="2021-12-02T07:13:27.721" v="2268"/>
          <ac:spMkLst>
            <pc:docMk/>
            <pc:sldMk cId="0" sldId="601"/>
            <ac:spMk id="36" creationId="{A9AFE261-85F9-4B7A-8B9F-F9565EDFBB16}"/>
          </ac:spMkLst>
        </pc:spChg>
        <pc:spChg chg="mod">
          <ac:chgData name="Rohit J Kate" userId="6acfeb0a-1742-4fee-9ad0-3462b52b7fdf" providerId="ADAL" clId="{6C386FB0-D7CF-448A-BA0A-146360E9A7DB}" dt="2021-12-02T07:13:27.721" v="2268"/>
          <ac:spMkLst>
            <pc:docMk/>
            <pc:sldMk cId="0" sldId="601"/>
            <ac:spMk id="37" creationId="{82CA238F-D890-4F8C-8315-9C3DC72221BF}"/>
          </ac:spMkLst>
        </pc:spChg>
        <pc:spChg chg="add mod">
          <ac:chgData name="Rohit J Kate" userId="6acfeb0a-1742-4fee-9ad0-3462b52b7fdf" providerId="ADAL" clId="{6C386FB0-D7CF-448A-BA0A-146360E9A7DB}" dt="2021-12-02T07:13:27.721" v="2268"/>
          <ac:spMkLst>
            <pc:docMk/>
            <pc:sldMk cId="0" sldId="601"/>
            <ac:spMk id="42" creationId="{A4EFBFBA-1A91-4853-8A09-9AAC8DA3A99F}"/>
          </ac:spMkLst>
        </pc:spChg>
        <pc:spChg chg="mod">
          <ac:chgData name="Rohit J Kate" userId="6acfeb0a-1742-4fee-9ad0-3462b52b7fdf" providerId="ADAL" clId="{6C386FB0-D7CF-448A-BA0A-146360E9A7DB}" dt="2021-12-02T06:07:49.140" v="450" actId="403"/>
          <ac:spMkLst>
            <pc:docMk/>
            <pc:sldMk cId="0" sldId="601"/>
            <ac:spMk id="93186" creationId="{74E0D06A-FB8B-4436-82D6-035E3CD95A7C}"/>
          </ac:spMkLst>
        </pc:spChg>
        <pc:spChg chg="del">
          <ac:chgData name="Rohit J Kate" userId="6acfeb0a-1742-4fee-9ad0-3462b52b7fdf" providerId="ADAL" clId="{6C386FB0-D7CF-448A-BA0A-146360E9A7DB}" dt="2021-12-02T07:13:19.596" v="2265" actId="478"/>
          <ac:spMkLst>
            <pc:docMk/>
            <pc:sldMk cId="0" sldId="601"/>
            <ac:spMk id="93189" creationId="{286E431E-072F-40DD-949C-5EDA7F09DE54}"/>
          </ac:spMkLst>
        </pc:spChg>
        <pc:grpChg chg="del">
          <ac:chgData name="Rohit J Kate" userId="6acfeb0a-1742-4fee-9ad0-3462b52b7fdf" providerId="ADAL" clId="{6C386FB0-D7CF-448A-BA0A-146360E9A7DB}" dt="2021-12-02T07:13:19.596" v="2265" actId="478"/>
          <ac:grpSpMkLst>
            <pc:docMk/>
            <pc:sldMk cId="0" sldId="601"/>
            <ac:grpSpMk id="2" creationId="{41A7A6F2-A2C5-46B0-8C85-E745F83A4E30}"/>
          </ac:grpSpMkLst>
        </pc:grpChg>
        <pc:grpChg chg="add del mod">
          <ac:chgData name="Rohit J Kate" userId="6acfeb0a-1742-4fee-9ad0-3462b52b7fdf" providerId="ADAL" clId="{6C386FB0-D7CF-448A-BA0A-146360E9A7DB}" dt="2021-12-02T07:13:27.709" v="2267"/>
          <ac:grpSpMkLst>
            <pc:docMk/>
            <pc:sldMk cId="0" sldId="601"/>
            <ac:grpSpMk id="17" creationId="{F5ACDDCC-09F3-4FED-BE7F-7220E86B8D35}"/>
          </ac:grpSpMkLst>
        </pc:grpChg>
        <pc:grpChg chg="add mod">
          <ac:chgData name="Rohit J Kate" userId="6acfeb0a-1742-4fee-9ad0-3462b52b7fdf" providerId="ADAL" clId="{6C386FB0-D7CF-448A-BA0A-146360E9A7DB}" dt="2021-12-02T07:13:27.721" v="2268"/>
          <ac:grpSpMkLst>
            <pc:docMk/>
            <pc:sldMk cId="0" sldId="601"/>
            <ac:grpSpMk id="30" creationId="{E5D51135-96D1-4AA5-9B06-D29165E5FAB2}"/>
          </ac:grpSpMkLst>
        </pc:grpChg>
        <pc:cxnChg chg="mod">
          <ac:chgData name="Rohit J Kate" userId="6acfeb0a-1742-4fee-9ad0-3462b52b7fdf" providerId="ADAL" clId="{6C386FB0-D7CF-448A-BA0A-146360E9A7DB}" dt="2021-12-02T07:13:25.730" v="2266"/>
          <ac:cxnSpMkLst>
            <pc:docMk/>
            <pc:sldMk cId="0" sldId="601"/>
            <ac:cxnSpMk id="25" creationId="{9EE19210-52BB-4C39-99CA-C3B05B5D9C63}"/>
          </ac:cxnSpMkLst>
        </pc:cxnChg>
        <pc:cxnChg chg="mod">
          <ac:chgData name="Rohit J Kate" userId="6acfeb0a-1742-4fee-9ad0-3462b52b7fdf" providerId="ADAL" clId="{6C386FB0-D7CF-448A-BA0A-146360E9A7DB}" dt="2021-12-02T07:13:25.730" v="2266"/>
          <ac:cxnSpMkLst>
            <pc:docMk/>
            <pc:sldMk cId="0" sldId="601"/>
            <ac:cxnSpMk id="26" creationId="{CF745EA3-FBC1-478D-AC75-AD1D932620CF}"/>
          </ac:cxnSpMkLst>
        </pc:cxnChg>
        <pc:cxnChg chg="mod">
          <ac:chgData name="Rohit J Kate" userId="6acfeb0a-1742-4fee-9ad0-3462b52b7fdf" providerId="ADAL" clId="{6C386FB0-D7CF-448A-BA0A-146360E9A7DB}" dt="2021-12-02T07:13:25.730" v="2266"/>
          <ac:cxnSpMkLst>
            <pc:docMk/>
            <pc:sldMk cId="0" sldId="601"/>
            <ac:cxnSpMk id="27" creationId="{5DBB3C67-2DC0-4B1E-8466-4DB7A164A81C}"/>
          </ac:cxnSpMkLst>
        </pc:cxnChg>
        <pc:cxnChg chg="mod">
          <ac:chgData name="Rohit J Kate" userId="6acfeb0a-1742-4fee-9ad0-3462b52b7fdf" providerId="ADAL" clId="{6C386FB0-D7CF-448A-BA0A-146360E9A7DB}" dt="2021-12-02T07:13:25.730" v="2266"/>
          <ac:cxnSpMkLst>
            <pc:docMk/>
            <pc:sldMk cId="0" sldId="601"/>
            <ac:cxnSpMk id="28" creationId="{FAB63DAF-F164-4060-83C9-2E9CEA60522C}"/>
          </ac:cxnSpMkLst>
        </pc:cxnChg>
        <pc:cxnChg chg="mod">
          <ac:chgData name="Rohit J Kate" userId="6acfeb0a-1742-4fee-9ad0-3462b52b7fdf" providerId="ADAL" clId="{6C386FB0-D7CF-448A-BA0A-146360E9A7DB}" dt="2021-12-02T07:13:27.721" v="2268"/>
          <ac:cxnSpMkLst>
            <pc:docMk/>
            <pc:sldMk cId="0" sldId="601"/>
            <ac:cxnSpMk id="38" creationId="{8B3808B6-13CD-4744-9C03-B88C5D5BC2A3}"/>
          </ac:cxnSpMkLst>
        </pc:cxnChg>
        <pc:cxnChg chg="mod">
          <ac:chgData name="Rohit J Kate" userId="6acfeb0a-1742-4fee-9ad0-3462b52b7fdf" providerId="ADAL" clId="{6C386FB0-D7CF-448A-BA0A-146360E9A7DB}" dt="2021-12-02T07:13:27.721" v="2268"/>
          <ac:cxnSpMkLst>
            <pc:docMk/>
            <pc:sldMk cId="0" sldId="601"/>
            <ac:cxnSpMk id="39" creationId="{5B7FC195-941B-4D19-AFDB-A4296B68238E}"/>
          </ac:cxnSpMkLst>
        </pc:cxnChg>
        <pc:cxnChg chg="mod">
          <ac:chgData name="Rohit J Kate" userId="6acfeb0a-1742-4fee-9ad0-3462b52b7fdf" providerId="ADAL" clId="{6C386FB0-D7CF-448A-BA0A-146360E9A7DB}" dt="2021-12-02T07:13:27.721" v="2268"/>
          <ac:cxnSpMkLst>
            <pc:docMk/>
            <pc:sldMk cId="0" sldId="601"/>
            <ac:cxnSpMk id="40" creationId="{6F5FE8CA-4EB2-4BB8-B314-CAE736B53E8C}"/>
          </ac:cxnSpMkLst>
        </pc:cxnChg>
        <pc:cxnChg chg="mod">
          <ac:chgData name="Rohit J Kate" userId="6acfeb0a-1742-4fee-9ad0-3462b52b7fdf" providerId="ADAL" clId="{6C386FB0-D7CF-448A-BA0A-146360E9A7DB}" dt="2021-12-02T07:13:27.721" v="2268"/>
          <ac:cxnSpMkLst>
            <pc:docMk/>
            <pc:sldMk cId="0" sldId="601"/>
            <ac:cxnSpMk id="41" creationId="{56D7539D-C4D5-4510-994C-A1136E4731F8}"/>
          </ac:cxnSpMkLst>
        </pc:cxnChg>
      </pc:sldChg>
      <pc:sldChg chg="modSp add mod">
        <pc:chgData name="Rohit J Kate" userId="6acfeb0a-1742-4fee-9ad0-3462b52b7fdf" providerId="ADAL" clId="{6C386FB0-D7CF-448A-BA0A-146360E9A7DB}" dt="2021-12-02T06:07:56.791" v="452" actId="404"/>
        <pc:sldMkLst>
          <pc:docMk/>
          <pc:sldMk cId="0" sldId="602"/>
        </pc:sldMkLst>
        <pc:spChg chg="mod">
          <ac:chgData name="Rohit J Kate" userId="6acfeb0a-1742-4fee-9ad0-3462b52b7fdf" providerId="ADAL" clId="{6C386FB0-D7CF-448A-BA0A-146360E9A7DB}" dt="2021-12-02T06:07:56.791" v="452" actId="404"/>
          <ac:spMkLst>
            <pc:docMk/>
            <pc:sldMk cId="0" sldId="602"/>
            <ac:spMk id="94210" creationId="{5AB49490-1FE3-421D-9671-C74229D5BA33}"/>
          </ac:spMkLst>
        </pc:spChg>
      </pc:sldChg>
      <pc:sldChg chg="addSp delSp modSp add mod modAnim">
        <pc:chgData name="Rohit J Kate" userId="6acfeb0a-1742-4fee-9ad0-3462b52b7fdf" providerId="ADAL" clId="{6C386FB0-D7CF-448A-BA0A-146360E9A7DB}" dt="2021-12-02T07:13:49.559" v="2272"/>
        <pc:sldMkLst>
          <pc:docMk/>
          <pc:sldMk cId="0" sldId="603"/>
        </pc:sldMkLst>
        <pc:spChg chg="add del mod">
          <ac:chgData name="Rohit J Kate" userId="6acfeb0a-1742-4fee-9ad0-3462b52b7fdf" providerId="ADAL" clId="{6C386FB0-D7CF-448A-BA0A-146360E9A7DB}" dt="2021-12-02T07:13:49.543" v="2271"/>
          <ac:spMkLst>
            <pc:docMk/>
            <pc:sldMk cId="0" sldId="603"/>
            <ac:spMk id="51" creationId="{89768B15-46E0-4556-8C7C-2B6605B72321}"/>
          </ac:spMkLst>
        </pc:spChg>
        <pc:spChg chg="mod">
          <ac:chgData name="Rohit J Kate" userId="6acfeb0a-1742-4fee-9ad0-3462b52b7fdf" providerId="ADAL" clId="{6C386FB0-D7CF-448A-BA0A-146360E9A7DB}" dt="2021-12-02T07:13:47.389" v="2270"/>
          <ac:spMkLst>
            <pc:docMk/>
            <pc:sldMk cId="0" sldId="603"/>
            <ac:spMk id="61" creationId="{B23314C6-ABF0-4527-B5DB-F8B7D0B05B06}"/>
          </ac:spMkLst>
        </pc:spChg>
        <pc:spChg chg="mod">
          <ac:chgData name="Rohit J Kate" userId="6acfeb0a-1742-4fee-9ad0-3462b52b7fdf" providerId="ADAL" clId="{6C386FB0-D7CF-448A-BA0A-146360E9A7DB}" dt="2021-12-02T07:13:47.389" v="2270"/>
          <ac:spMkLst>
            <pc:docMk/>
            <pc:sldMk cId="0" sldId="603"/>
            <ac:spMk id="62" creationId="{78D19FE9-E225-4FA7-8B7B-E0382ACFCEBC}"/>
          </ac:spMkLst>
        </pc:spChg>
        <pc:spChg chg="mod">
          <ac:chgData name="Rohit J Kate" userId="6acfeb0a-1742-4fee-9ad0-3462b52b7fdf" providerId="ADAL" clId="{6C386FB0-D7CF-448A-BA0A-146360E9A7DB}" dt="2021-12-02T07:13:47.389" v="2270"/>
          <ac:spMkLst>
            <pc:docMk/>
            <pc:sldMk cId="0" sldId="603"/>
            <ac:spMk id="63" creationId="{45C74914-D21C-43AB-ADE8-1365F6371ABE}"/>
          </ac:spMkLst>
        </pc:spChg>
        <pc:spChg chg="mod">
          <ac:chgData name="Rohit J Kate" userId="6acfeb0a-1742-4fee-9ad0-3462b52b7fdf" providerId="ADAL" clId="{6C386FB0-D7CF-448A-BA0A-146360E9A7DB}" dt="2021-12-02T07:13:47.389" v="2270"/>
          <ac:spMkLst>
            <pc:docMk/>
            <pc:sldMk cId="0" sldId="603"/>
            <ac:spMk id="64" creationId="{5F727496-1A0A-46B4-BBBF-0F7068F468CE}"/>
          </ac:spMkLst>
        </pc:spChg>
        <pc:spChg chg="mod">
          <ac:chgData name="Rohit J Kate" userId="6acfeb0a-1742-4fee-9ad0-3462b52b7fdf" providerId="ADAL" clId="{6C386FB0-D7CF-448A-BA0A-146360E9A7DB}" dt="2021-12-02T07:13:47.389" v="2270"/>
          <ac:spMkLst>
            <pc:docMk/>
            <pc:sldMk cId="0" sldId="603"/>
            <ac:spMk id="65" creationId="{1C7A240E-54CC-4D81-A2F6-4A8C2D85D95E}"/>
          </ac:spMkLst>
        </pc:spChg>
        <pc:spChg chg="mod">
          <ac:chgData name="Rohit J Kate" userId="6acfeb0a-1742-4fee-9ad0-3462b52b7fdf" providerId="ADAL" clId="{6C386FB0-D7CF-448A-BA0A-146360E9A7DB}" dt="2021-12-02T07:13:47.389" v="2270"/>
          <ac:spMkLst>
            <pc:docMk/>
            <pc:sldMk cId="0" sldId="603"/>
            <ac:spMk id="66" creationId="{AEA4534A-CEA8-4EAB-B685-B62AC7ECF3A6}"/>
          </ac:spMkLst>
        </pc:spChg>
        <pc:spChg chg="mod">
          <ac:chgData name="Rohit J Kate" userId="6acfeb0a-1742-4fee-9ad0-3462b52b7fdf" providerId="ADAL" clId="{6C386FB0-D7CF-448A-BA0A-146360E9A7DB}" dt="2021-12-02T07:13:47.389" v="2270"/>
          <ac:spMkLst>
            <pc:docMk/>
            <pc:sldMk cId="0" sldId="603"/>
            <ac:spMk id="67" creationId="{265D10EF-35BA-4029-84CE-58138FCD64C3}"/>
          </ac:spMkLst>
        </pc:spChg>
        <pc:spChg chg="mod">
          <ac:chgData name="Rohit J Kate" userId="6acfeb0a-1742-4fee-9ad0-3462b52b7fdf" providerId="ADAL" clId="{6C386FB0-D7CF-448A-BA0A-146360E9A7DB}" dt="2021-12-02T07:13:47.389" v="2270"/>
          <ac:spMkLst>
            <pc:docMk/>
            <pc:sldMk cId="0" sldId="603"/>
            <ac:spMk id="68" creationId="{D27684DA-52A7-4852-913C-BDDCF226AB5A}"/>
          </ac:spMkLst>
        </pc:spChg>
        <pc:spChg chg="mod">
          <ac:chgData name="Rohit J Kate" userId="6acfeb0a-1742-4fee-9ad0-3462b52b7fdf" providerId="ADAL" clId="{6C386FB0-D7CF-448A-BA0A-146360E9A7DB}" dt="2021-12-02T07:13:47.389" v="2270"/>
          <ac:spMkLst>
            <pc:docMk/>
            <pc:sldMk cId="0" sldId="603"/>
            <ac:spMk id="69" creationId="{C817DA47-CD1E-4F63-8D72-AE3F1B21545C}"/>
          </ac:spMkLst>
        </pc:spChg>
        <pc:spChg chg="mod">
          <ac:chgData name="Rohit J Kate" userId="6acfeb0a-1742-4fee-9ad0-3462b52b7fdf" providerId="ADAL" clId="{6C386FB0-D7CF-448A-BA0A-146360E9A7DB}" dt="2021-12-02T07:13:47.389" v="2270"/>
          <ac:spMkLst>
            <pc:docMk/>
            <pc:sldMk cId="0" sldId="603"/>
            <ac:spMk id="70" creationId="{B2B897D9-9078-4303-B77D-29DBB932BA4E}"/>
          </ac:spMkLst>
        </pc:spChg>
        <pc:spChg chg="mod">
          <ac:chgData name="Rohit J Kate" userId="6acfeb0a-1742-4fee-9ad0-3462b52b7fdf" providerId="ADAL" clId="{6C386FB0-D7CF-448A-BA0A-146360E9A7DB}" dt="2021-12-02T07:13:47.389" v="2270"/>
          <ac:spMkLst>
            <pc:docMk/>
            <pc:sldMk cId="0" sldId="603"/>
            <ac:spMk id="71" creationId="{502558B7-E22B-4D07-A32A-803BB0A67A79}"/>
          </ac:spMkLst>
        </pc:spChg>
        <pc:spChg chg="mod">
          <ac:chgData name="Rohit J Kate" userId="6acfeb0a-1742-4fee-9ad0-3462b52b7fdf" providerId="ADAL" clId="{6C386FB0-D7CF-448A-BA0A-146360E9A7DB}" dt="2021-12-02T07:13:47.389" v="2270"/>
          <ac:spMkLst>
            <pc:docMk/>
            <pc:sldMk cId="0" sldId="603"/>
            <ac:spMk id="72" creationId="{71AF1A96-83CB-49A2-8B30-415614696B66}"/>
          </ac:spMkLst>
        </pc:spChg>
        <pc:spChg chg="mod">
          <ac:chgData name="Rohit J Kate" userId="6acfeb0a-1742-4fee-9ad0-3462b52b7fdf" providerId="ADAL" clId="{6C386FB0-D7CF-448A-BA0A-146360E9A7DB}" dt="2021-12-02T07:13:47.389" v="2270"/>
          <ac:spMkLst>
            <pc:docMk/>
            <pc:sldMk cId="0" sldId="603"/>
            <ac:spMk id="73" creationId="{76BF422C-3499-4F1D-BF2A-213048FDB15C}"/>
          </ac:spMkLst>
        </pc:spChg>
        <pc:spChg chg="mod">
          <ac:chgData name="Rohit J Kate" userId="6acfeb0a-1742-4fee-9ad0-3462b52b7fdf" providerId="ADAL" clId="{6C386FB0-D7CF-448A-BA0A-146360E9A7DB}" dt="2021-12-02T07:13:47.389" v="2270"/>
          <ac:spMkLst>
            <pc:docMk/>
            <pc:sldMk cId="0" sldId="603"/>
            <ac:spMk id="74" creationId="{B7B3200A-D8DD-409E-B6C8-9268DC9F460E}"/>
          </ac:spMkLst>
        </pc:spChg>
        <pc:spChg chg="mod">
          <ac:chgData name="Rohit J Kate" userId="6acfeb0a-1742-4fee-9ad0-3462b52b7fdf" providerId="ADAL" clId="{6C386FB0-D7CF-448A-BA0A-146360E9A7DB}" dt="2021-12-02T07:13:47.389" v="2270"/>
          <ac:spMkLst>
            <pc:docMk/>
            <pc:sldMk cId="0" sldId="603"/>
            <ac:spMk id="75" creationId="{4BC1DF3B-45D4-4620-BB6C-C1115BECD12D}"/>
          </ac:spMkLst>
        </pc:spChg>
        <pc:spChg chg="mod">
          <ac:chgData name="Rohit J Kate" userId="6acfeb0a-1742-4fee-9ad0-3462b52b7fdf" providerId="ADAL" clId="{6C386FB0-D7CF-448A-BA0A-146360E9A7DB}" dt="2021-12-02T07:13:47.389" v="2270"/>
          <ac:spMkLst>
            <pc:docMk/>
            <pc:sldMk cId="0" sldId="603"/>
            <ac:spMk id="76" creationId="{8667546F-B2E0-4A49-909E-E6D83C89B876}"/>
          </ac:spMkLst>
        </pc:spChg>
        <pc:spChg chg="mod">
          <ac:chgData name="Rohit J Kate" userId="6acfeb0a-1742-4fee-9ad0-3462b52b7fdf" providerId="ADAL" clId="{6C386FB0-D7CF-448A-BA0A-146360E9A7DB}" dt="2021-12-02T07:13:47.389" v="2270"/>
          <ac:spMkLst>
            <pc:docMk/>
            <pc:sldMk cId="0" sldId="603"/>
            <ac:spMk id="77" creationId="{49DA7383-1C5A-46D6-AFAB-27B90856876C}"/>
          </ac:spMkLst>
        </pc:spChg>
        <pc:spChg chg="mod">
          <ac:chgData name="Rohit J Kate" userId="6acfeb0a-1742-4fee-9ad0-3462b52b7fdf" providerId="ADAL" clId="{6C386FB0-D7CF-448A-BA0A-146360E9A7DB}" dt="2021-12-02T07:13:47.389" v="2270"/>
          <ac:spMkLst>
            <pc:docMk/>
            <pc:sldMk cId="0" sldId="603"/>
            <ac:spMk id="78" creationId="{AF7DD779-F4B8-4104-826F-583DCE85B889}"/>
          </ac:spMkLst>
        </pc:spChg>
        <pc:spChg chg="mod">
          <ac:chgData name="Rohit J Kate" userId="6acfeb0a-1742-4fee-9ad0-3462b52b7fdf" providerId="ADAL" clId="{6C386FB0-D7CF-448A-BA0A-146360E9A7DB}" dt="2021-12-02T07:13:47.389" v="2270"/>
          <ac:spMkLst>
            <pc:docMk/>
            <pc:sldMk cId="0" sldId="603"/>
            <ac:spMk id="79" creationId="{DB64ADD3-41A1-41AB-AEAA-8269EFF9FEFF}"/>
          </ac:spMkLst>
        </pc:spChg>
        <pc:spChg chg="mod">
          <ac:chgData name="Rohit J Kate" userId="6acfeb0a-1742-4fee-9ad0-3462b52b7fdf" providerId="ADAL" clId="{6C386FB0-D7CF-448A-BA0A-146360E9A7DB}" dt="2021-12-02T07:13:47.389" v="2270"/>
          <ac:spMkLst>
            <pc:docMk/>
            <pc:sldMk cId="0" sldId="603"/>
            <ac:spMk id="80" creationId="{44B357CF-007B-44B6-AB5F-28234BA65C1C}"/>
          </ac:spMkLst>
        </pc:spChg>
        <pc:spChg chg="mod">
          <ac:chgData name="Rohit J Kate" userId="6acfeb0a-1742-4fee-9ad0-3462b52b7fdf" providerId="ADAL" clId="{6C386FB0-D7CF-448A-BA0A-146360E9A7DB}" dt="2021-12-02T07:13:47.389" v="2270"/>
          <ac:spMkLst>
            <pc:docMk/>
            <pc:sldMk cId="0" sldId="603"/>
            <ac:spMk id="81" creationId="{B221D4A4-C0D5-49F8-899E-5BEA306EB0A1}"/>
          </ac:spMkLst>
        </pc:spChg>
        <pc:spChg chg="mod">
          <ac:chgData name="Rohit J Kate" userId="6acfeb0a-1742-4fee-9ad0-3462b52b7fdf" providerId="ADAL" clId="{6C386FB0-D7CF-448A-BA0A-146360E9A7DB}" dt="2021-12-02T07:13:47.389" v="2270"/>
          <ac:spMkLst>
            <pc:docMk/>
            <pc:sldMk cId="0" sldId="603"/>
            <ac:spMk id="82" creationId="{E10FC0EA-0B7C-492D-A96D-D5F6ED8B408E}"/>
          </ac:spMkLst>
        </pc:spChg>
        <pc:spChg chg="mod">
          <ac:chgData name="Rohit J Kate" userId="6acfeb0a-1742-4fee-9ad0-3462b52b7fdf" providerId="ADAL" clId="{6C386FB0-D7CF-448A-BA0A-146360E9A7DB}" dt="2021-12-02T07:13:47.389" v="2270"/>
          <ac:spMkLst>
            <pc:docMk/>
            <pc:sldMk cId="0" sldId="603"/>
            <ac:spMk id="83" creationId="{98AEB0C6-A198-46D0-94A4-CF329269CD6E}"/>
          </ac:spMkLst>
        </pc:spChg>
        <pc:spChg chg="mod">
          <ac:chgData name="Rohit J Kate" userId="6acfeb0a-1742-4fee-9ad0-3462b52b7fdf" providerId="ADAL" clId="{6C386FB0-D7CF-448A-BA0A-146360E9A7DB}" dt="2021-12-02T07:13:47.389" v="2270"/>
          <ac:spMkLst>
            <pc:docMk/>
            <pc:sldMk cId="0" sldId="603"/>
            <ac:spMk id="84" creationId="{88AAAC47-6B77-4200-B335-80A95B88EAC3}"/>
          </ac:spMkLst>
        </pc:spChg>
        <pc:spChg chg="mod">
          <ac:chgData name="Rohit J Kate" userId="6acfeb0a-1742-4fee-9ad0-3462b52b7fdf" providerId="ADAL" clId="{6C386FB0-D7CF-448A-BA0A-146360E9A7DB}" dt="2021-12-02T07:13:47.389" v="2270"/>
          <ac:spMkLst>
            <pc:docMk/>
            <pc:sldMk cId="0" sldId="603"/>
            <ac:spMk id="85" creationId="{BAB9D5B3-5DE0-47C5-A8FB-F66C70B12342}"/>
          </ac:spMkLst>
        </pc:spChg>
        <pc:spChg chg="mod">
          <ac:chgData name="Rohit J Kate" userId="6acfeb0a-1742-4fee-9ad0-3462b52b7fdf" providerId="ADAL" clId="{6C386FB0-D7CF-448A-BA0A-146360E9A7DB}" dt="2021-12-02T07:13:47.389" v="2270"/>
          <ac:spMkLst>
            <pc:docMk/>
            <pc:sldMk cId="0" sldId="603"/>
            <ac:spMk id="86" creationId="{5ACA884C-957A-4D39-9FBF-51A6DE00A799}"/>
          </ac:spMkLst>
        </pc:spChg>
        <pc:spChg chg="mod">
          <ac:chgData name="Rohit J Kate" userId="6acfeb0a-1742-4fee-9ad0-3462b52b7fdf" providerId="ADAL" clId="{6C386FB0-D7CF-448A-BA0A-146360E9A7DB}" dt="2021-12-02T07:13:47.389" v="2270"/>
          <ac:spMkLst>
            <pc:docMk/>
            <pc:sldMk cId="0" sldId="603"/>
            <ac:spMk id="87" creationId="{23814DC7-2786-4B88-BE00-E238D2E1C1A4}"/>
          </ac:spMkLst>
        </pc:spChg>
        <pc:spChg chg="mod">
          <ac:chgData name="Rohit J Kate" userId="6acfeb0a-1742-4fee-9ad0-3462b52b7fdf" providerId="ADAL" clId="{6C386FB0-D7CF-448A-BA0A-146360E9A7DB}" dt="2021-12-02T07:13:47.389" v="2270"/>
          <ac:spMkLst>
            <pc:docMk/>
            <pc:sldMk cId="0" sldId="603"/>
            <ac:spMk id="88" creationId="{E17E880B-F65B-4BEE-9396-15F5FBAD6DE5}"/>
          </ac:spMkLst>
        </pc:spChg>
        <pc:spChg chg="mod">
          <ac:chgData name="Rohit J Kate" userId="6acfeb0a-1742-4fee-9ad0-3462b52b7fdf" providerId="ADAL" clId="{6C386FB0-D7CF-448A-BA0A-146360E9A7DB}" dt="2021-12-02T07:13:47.389" v="2270"/>
          <ac:spMkLst>
            <pc:docMk/>
            <pc:sldMk cId="0" sldId="603"/>
            <ac:spMk id="89" creationId="{9B91CA57-72BC-4F4B-A841-37EE85584682}"/>
          </ac:spMkLst>
        </pc:spChg>
        <pc:spChg chg="mod">
          <ac:chgData name="Rohit J Kate" userId="6acfeb0a-1742-4fee-9ad0-3462b52b7fdf" providerId="ADAL" clId="{6C386FB0-D7CF-448A-BA0A-146360E9A7DB}" dt="2021-12-02T07:13:47.389" v="2270"/>
          <ac:spMkLst>
            <pc:docMk/>
            <pc:sldMk cId="0" sldId="603"/>
            <ac:spMk id="90" creationId="{32EB2DF9-A79A-43C7-A553-EB5AED717490}"/>
          </ac:spMkLst>
        </pc:spChg>
        <pc:spChg chg="mod">
          <ac:chgData name="Rohit J Kate" userId="6acfeb0a-1742-4fee-9ad0-3462b52b7fdf" providerId="ADAL" clId="{6C386FB0-D7CF-448A-BA0A-146360E9A7DB}" dt="2021-12-02T07:13:47.389" v="2270"/>
          <ac:spMkLst>
            <pc:docMk/>
            <pc:sldMk cId="0" sldId="603"/>
            <ac:spMk id="91" creationId="{7AE68D08-A289-4B0B-8CFC-5AFBD78151F2}"/>
          </ac:spMkLst>
        </pc:spChg>
        <pc:spChg chg="mod">
          <ac:chgData name="Rohit J Kate" userId="6acfeb0a-1742-4fee-9ad0-3462b52b7fdf" providerId="ADAL" clId="{6C386FB0-D7CF-448A-BA0A-146360E9A7DB}" dt="2021-12-02T07:13:47.389" v="2270"/>
          <ac:spMkLst>
            <pc:docMk/>
            <pc:sldMk cId="0" sldId="603"/>
            <ac:spMk id="92" creationId="{7E4FB9F1-1DE0-4A1D-AB31-4350DDE25607}"/>
          </ac:spMkLst>
        </pc:spChg>
        <pc:spChg chg="mod">
          <ac:chgData name="Rohit J Kate" userId="6acfeb0a-1742-4fee-9ad0-3462b52b7fdf" providerId="ADAL" clId="{6C386FB0-D7CF-448A-BA0A-146360E9A7DB}" dt="2021-12-02T07:13:47.389" v="2270"/>
          <ac:spMkLst>
            <pc:docMk/>
            <pc:sldMk cId="0" sldId="603"/>
            <ac:spMk id="93" creationId="{1229D10B-D319-42D6-AC7B-41F0D7123FFE}"/>
          </ac:spMkLst>
        </pc:spChg>
        <pc:spChg chg="mod">
          <ac:chgData name="Rohit J Kate" userId="6acfeb0a-1742-4fee-9ad0-3462b52b7fdf" providerId="ADAL" clId="{6C386FB0-D7CF-448A-BA0A-146360E9A7DB}" dt="2021-12-02T07:13:47.389" v="2270"/>
          <ac:spMkLst>
            <pc:docMk/>
            <pc:sldMk cId="0" sldId="603"/>
            <ac:spMk id="94" creationId="{3789D97E-0B60-48B4-898A-A2F7C5F50E80}"/>
          </ac:spMkLst>
        </pc:spChg>
        <pc:spChg chg="mod">
          <ac:chgData name="Rohit J Kate" userId="6acfeb0a-1742-4fee-9ad0-3462b52b7fdf" providerId="ADAL" clId="{6C386FB0-D7CF-448A-BA0A-146360E9A7DB}" dt="2021-12-02T07:13:47.389" v="2270"/>
          <ac:spMkLst>
            <pc:docMk/>
            <pc:sldMk cId="0" sldId="603"/>
            <ac:spMk id="95" creationId="{904587E9-2474-49AD-88D1-51CC746BCB76}"/>
          </ac:spMkLst>
        </pc:spChg>
        <pc:spChg chg="mod">
          <ac:chgData name="Rohit J Kate" userId="6acfeb0a-1742-4fee-9ad0-3462b52b7fdf" providerId="ADAL" clId="{6C386FB0-D7CF-448A-BA0A-146360E9A7DB}" dt="2021-12-02T07:13:47.389" v="2270"/>
          <ac:spMkLst>
            <pc:docMk/>
            <pc:sldMk cId="0" sldId="603"/>
            <ac:spMk id="96" creationId="{0507A5E0-CF8C-458F-95C0-ECD3C565017E}"/>
          </ac:spMkLst>
        </pc:spChg>
        <pc:spChg chg="mod">
          <ac:chgData name="Rohit J Kate" userId="6acfeb0a-1742-4fee-9ad0-3462b52b7fdf" providerId="ADAL" clId="{6C386FB0-D7CF-448A-BA0A-146360E9A7DB}" dt="2021-12-02T07:13:47.389" v="2270"/>
          <ac:spMkLst>
            <pc:docMk/>
            <pc:sldMk cId="0" sldId="603"/>
            <ac:spMk id="97" creationId="{4BBECC56-796C-4283-9B62-3E9F62FD8302}"/>
          </ac:spMkLst>
        </pc:spChg>
        <pc:spChg chg="add mod">
          <ac:chgData name="Rohit J Kate" userId="6acfeb0a-1742-4fee-9ad0-3462b52b7fdf" providerId="ADAL" clId="{6C386FB0-D7CF-448A-BA0A-146360E9A7DB}" dt="2021-12-02T07:13:49.559" v="2272"/>
          <ac:spMkLst>
            <pc:docMk/>
            <pc:sldMk cId="0" sldId="603"/>
            <ac:spMk id="98" creationId="{0D13EE11-32CE-422B-8739-B4C7701EF724}"/>
          </ac:spMkLst>
        </pc:spChg>
        <pc:spChg chg="mod">
          <ac:chgData name="Rohit J Kate" userId="6acfeb0a-1742-4fee-9ad0-3462b52b7fdf" providerId="ADAL" clId="{6C386FB0-D7CF-448A-BA0A-146360E9A7DB}" dt="2021-12-02T07:13:49.559" v="2272"/>
          <ac:spMkLst>
            <pc:docMk/>
            <pc:sldMk cId="0" sldId="603"/>
            <ac:spMk id="108" creationId="{24D7B519-EF30-48F7-88AA-D88B66BEAB2B}"/>
          </ac:spMkLst>
        </pc:spChg>
        <pc:spChg chg="mod">
          <ac:chgData name="Rohit J Kate" userId="6acfeb0a-1742-4fee-9ad0-3462b52b7fdf" providerId="ADAL" clId="{6C386FB0-D7CF-448A-BA0A-146360E9A7DB}" dt="2021-12-02T07:13:49.559" v="2272"/>
          <ac:spMkLst>
            <pc:docMk/>
            <pc:sldMk cId="0" sldId="603"/>
            <ac:spMk id="109" creationId="{0D9B410C-2988-4043-B8CF-87456CF51872}"/>
          </ac:spMkLst>
        </pc:spChg>
        <pc:spChg chg="mod">
          <ac:chgData name="Rohit J Kate" userId="6acfeb0a-1742-4fee-9ad0-3462b52b7fdf" providerId="ADAL" clId="{6C386FB0-D7CF-448A-BA0A-146360E9A7DB}" dt="2021-12-02T07:13:49.559" v="2272"/>
          <ac:spMkLst>
            <pc:docMk/>
            <pc:sldMk cId="0" sldId="603"/>
            <ac:spMk id="110" creationId="{870977C4-C741-40E3-B525-E8ACCC7450BE}"/>
          </ac:spMkLst>
        </pc:spChg>
        <pc:spChg chg="mod">
          <ac:chgData name="Rohit J Kate" userId="6acfeb0a-1742-4fee-9ad0-3462b52b7fdf" providerId="ADAL" clId="{6C386FB0-D7CF-448A-BA0A-146360E9A7DB}" dt="2021-12-02T07:13:49.559" v="2272"/>
          <ac:spMkLst>
            <pc:docMk/>
            <pc:sldMk cId="0" sldId="603"/>
            <ac:spMk id="111" creationId="{B5D2F61C-BEB0-4972-B451-F64195E221B3}"/>
          </ac:spMkLst>
        </pc:spChg>
        <pc:spChg chg="mod">
          <ac:chgData name="Rohit J Kate" userId="6acfeb0a-1742-4fee-9ad0-3462b52b7fdf" providerId="ADAL" clId="{6C386FB0-D7CF-448A-BA0A-146360E9A7DB}" dt="2021-12-02T07:13:49.559" v="2272"/>
          <ac:spMkLst>
            <pc:docMk/>
            <pc:sldMk cId="0" sldId="603"/>
            <ac:spMk id="112" creationId="{6DD4D323-7D07-4B72-9D5E-808AB33127D3}"/>
          </ac:spMkLst>
        </pc:spChg>
        <pc:spChg chg="mod">
          <ac:chgData name="Rohit J Kate" userId="6acfeb0a-1742-4fee-9ad0-3462b52b7fdf" providerId="ADAL" clId="{6C386FB0-D7CF-448A-BA0A-146360E9A7DB}" dt="2021-12-02T07:13:49.559" v="2272"/>
          <ac:spMkLst>
            <pc:docMk/>
            <pc:sldMk cId="0" sldId="603"/>
            <ac:spMk id="113" creationId="{1BE805EC-70BB-44EF-BA1C-E5F829AFB25E}"/>
          </ac:spMkLst>
        </pc:spChg>
        <pc:spChg chg="mod">
          <ac:chgData name="Rohit J Kate" userId="6acfeb0a-1742-4fee-9ad0-3462b52b7fdf" providerId="ADAL" clId="{6C386FB0-D7CF-448A-BA0A-146360E9A7DB}" dt="2021-12-02T07:13:49.559" v="2272"/>
          <ac:spMkLst>
            <pc:docMk/>
            <pc:sldMk cId="0" sldId="603"/>
            <ac:spMk id="114" creationId="{DDFAABB0-01A3-47BC-B74A-5EDBEF250441}"/>
          </ac:spMkLst>
        </pc:spChg>
        <pc:spChg chg="mod">
          <ac:chgData name="Rohit J Kate" userId="6acfeb0a-1742-4fee-9ad0-3462b52b7fdf" providerId="ADAL" clId="{6C386FB0-D7CF-448A-BA0A-146360E9A7DB}" dt="2021-12-02T07:13:49.559" v="2272"/>
          <ac:spMkLst>
            <pc:docMk/>
            <pc:sldMk cId="0" sldId="603"/>
            <ac:spMk id="115" creationId="{805280F0-FD59-4B14-A1E8-E21D9040F1CE}"/>
          </ac:spMkLst>
        </pc:spChg>
        <pc:spChg chg="mod">
          <ac:chgData name="Rohit J Kate" userId="6acfeb0a-1742-4fee-9ad0-3462b52b7fdf" providerId="ADAL" clId="{6C386FB0-D7CF-448A-BA0A-146360E9A7DB}" dt="2021-12-02T07:13:49.559" v="2272"/>
          <ac:spMkLst>
            <pc:docMk/>
            <pc:sldMk cId="0" sldId="603"/>
            <ac:spMk id="116" creationId="{2D03973D-1D97-4AA2-8F08-E26F38F4AA36}"/>
          </ac:spMkLst>
        </pc:spChg>
        <pc:spChg chg="mod">
          <ac:chgData name="Rohit J Kate" userId="6acfeb0a-1742-4fee-9ad0-3462b52b7fdf" providerId="ADAL" clId="{6C386FB0-D7CF-448A-BA0A-146360E9A7DB}" dt="2021-12-02T07:13:49.559" v="2272"/>
          <ac:spMkLst>
            <pc:docMk/>
            <pc:sldMk cId="0" sldId="603"/>
            <ac:spMk id="117" creationId="{0639739C-E0B6-4990-8E96-E95D5382476E}"/>
          </ac:spMkLst>
        </pc:spChg>
        <pc:spChg chg="mod">
          <ac:chgData name="Rohit J Kate" userId="6acfeb0a-1742-4fee-9ad0-3462b52b7fdf" providerId="ADAL" clId="{6C386FB0-D7CF-448A-BA0A-146360E9A7DB}" dt="2021-12-02T07:13:49.559" v="2272"/>
          <ac:spMkLst>
            <pc:docMk/>
            <pc:sldMk cId="0" sldId="603"/>
            <ac:spMk id="118" creationId="{8DE8F56F-B950-4388-BAA2-187DF9A6EA46}"/>
          </ac:spMkLst>
        </pc:spChg>
        <pc:spChg chg="mod">
          <ac:chgData name="Rohit J Kate" userId="6acfeb0a-1742-4fee-9ad0-3462b52b7fdf" providerId="ADAL" clId="{6C386FB0-D7CF-448A-BA0A-146360E9A7DB}" dt="2021-12-02T07:13:49.559" v="2272"/>
          <ac:spMkLst>
            <pc:docMk/>
            <pc:sldMk cId="0" sldId="603"/>
            <ac:spMk id="119" creationId="{568D24DD-20E8-4FE8-9930-61777D1E7738}"/>
          </ac:spMkLst>
        </pc:spChg>
        <pc:spChg chg="mod">
          <ac:chgData name="Rohit J Kate" userId="6acfeb0a-1742-4fee-9ad0-3462b52b7fdf" providerId="ADAL" clId="{6C386FB0-D7CF-448A-BA0A-146360E9A7DB}" dt="2021-12-02T07:13:49.559" v="2272"/>
          <ac:spMkLst>
            <pc:docMk/>
            <pc:sldMk cId="0" sldId="603"/>
            <ac:spMk id="120" creationId="{F05AF893-9571-4633-9F15-E8FDF8F2EB09}"/>
          </ac:spMkLst>
        </pc:spChg>
        <pc:spChg chg="mod">
          <ac:chgData name="Rohit J Kate" userId="6acfeb0a-1742-4fee-9ad0-3462b52b7fdf" providerId="ADAL" clId="{6C386FB0-D7CF-448A-BA0A-146360E9A7DB}" dt="2021-12-02T07:13:49.559" v="2272"/>
          <ac:spMkLst>
            <pc:docMk/>
            <pc:sldMk cId="0" sldId="603"/>
            <ac:spMk id="121" creationId="{F6842AC8-811D-42F0-B5B6-1CAB106BC005}"/>
          </ac:spMkLst>
        </pc:spChg>
        <pc:spChg chg="mod">
          <ac:chgData name="Rohit J Kate" userId="6acfeb0a-1742-4fee-9ad0-3462b52b7fdf" providerId="ADAL" clId="{6C386FB0-D7CF-448A-BA0A-146360E9A7DB}" dt="2021-12-02T07:13:49.559" v="2272"/>
          <ac:spMkLst>
            <pc:docMk/>
            <pc:sldMk cId="0" sldId="603"/>
            <ac:spMk id="122" creationId="{9438D361-78B4-40A3-A5AF-9F5AA2CA23D2}"/>
          </ac:spMkLst>
        </pc:spChg>
        <pc:spChg chg="mod">
          <ac:chgData name="Rohit J Kate" userId="6acfeb0a-1742-4fee-9ad0-3462b52b7fdf" providerId="ADAL" clId="{6C386FB0-D7CF-448A-BA0A-146360E9A7DB}" dt="2021-12-02T07:13:49.559" v="2272"/>
          <ac:spMkLst>
            <pc:docMk/>
            <pc:sldMk cId="0" sldId="603"/>
            <ac:spMk id="123" creationId="{B4434AAC-971B-4DA0-8D03-30EFA206C3E9}"/>
          </ac:spMkLst>
        </pc:spChg>
        <pc:spChg chg="mod">
          <ac:chgData name="Rohit J Kate" userId="6acfeb0a-1742-4fee-9ad0-3462b52b7fdf" providerId="ADAL" clId="{6C386FB0-D7CF-448A-BA0A-146360E9A7DB}" dt="2021-12-02T07:13:49.559" v="2272"/>
          <ac:spMkLst>
            <pc:docMk/>
            <pc:sldMk cId="0" sldId="603"/>
            <ac:spMk id="124" creationId="{810B1F2C-A976-4AC5-8208-81380E9F5A73}"/>
          </ac:spMkLst>
        </pc:spChg>
        <pc:spChg chg="mod">
          <ac:chgData name="Rohit J Kate" userId="6acfeb0a-1742-4fee-9ad0-3462b52b7fdf" providerId="ADAL" clId="{6C386FB0-D7CF-448A-BA0A-146360E9A7DB}" dt="2021-12-02T07:13:49.559" v="2272"/>
          <ac:spMkLst>
            <pc:docMk/>
            <pc:sldMk cId="0" sldId="603"/>
            <ac:spMk id="125" creationId="{EB4330E8-79F1-4F25-9DD2-A2A3F35D7FBC}"/>
          </ac:spMkLst>
        </pc:spChg>
        <pc:spChg chg="mod">
          <ac:chgData name="Rohit J Kate" userId="6acfeb0a-1742-4fee-9ad0-3462b52b7fdf" providerId="ADAL" clId="{6C386FB0-D7CF-448A-BA0A-146360E9A7DB}" dt="2021-12-02T07:13:49.559" v="2272"/>
          <ac:spMkLst>
            <pc:docMk/>
            <pc:sldMk cId="0" sldId="603"/>
            <ac:spMk id="126" creationId="{D05C80E9-B1A7-4131-B464-1CC0FF24B554}"/>
          </ac:spMkLst>
        </pc:spChg>
        <pc:spChg chg="mod">
          <ac:chgData name="Rohit J Kate" userId="6acfeb0a-1742-4fee-9ad0-3462b52b7fdf" providerId="ADAL" clId="{6C386FB0-D7CF-448A-BA0A-146360E9A7DB}" dt="2021-12-02T07:13:49.559" v="2272"/>
          <ac:spMkLst>
            <pc:docMk/>
            <pc:sldMk cId="0" sldId="603"/>
            <ac:spMk id="127" creationId="{96C998EC-054F-4330-B3CC-E83B2BF8A547}"/>
          </ac:spMkLst>
        </pc:spChg>
        <pc:spChg chg="mod">
          <ac:chgData name="Rohit J Kate" userId="6acfeb0a-1742-4fee-9ad0-3462b52b7fdf" providerId="ADAL" clId="{6C386FB0-D7CF-448A-BA0A-146360E9A7DB}" dt="2021-12-02T07:13:49.559" v="2272"/>
          <ac:spMkLst>
            <pc:docMk/>
            <pc:sldMk cId="0" sldId="603"/>
            <ac:spMk id="128" creationId="{D8C98C52-56B9-4A6F-A0C6-F95B9F0CE2D8}"/>
          </ac:spMkLst>
        </pc:spChg>
        <pc:spChg chg="mod">
          <ac:chgData name="Rohit J Kate" userId="6acfeb0a-1742-4fee-9ad0-3462b52b7fdf" providerId="ADAL" clId="{6C386FB0-D7CF-448A-BA0A-146360E9A7DB}" dt="2021-12-02T07:13:49.559" v="2272"/>
          <ac:spMkLst>
            <pc:docMk/>
            <pc:sldMk cId="0" sldId="603"/>
            <ac:spMk id="129" creationId="{285BEFD2-1FBB-4B09-BC87-DCC1AAED8405}"/>
          </ac:spMkLst>
        </pc:spChg>
        <pc:spChg chg="mod">
          <ac:chgData name="Rohit J Kate" userId="6acfeb0a-1742-4fee-9ad0-3462b52b7fdf" providerId="ADAL" clId="{6C386FB0-D7CF-448A-BA0A-146360E9A7DB}" dt="2021-12-02T07:13:49.559" v="2272"/>
          <ac:spMkLst>
            <pc:docMk/>
            <pc:sldMk cId="0" sldId="603"/>
            <ac:spMk id="130" creationId="{EAC6809D-CEB3-45C1-8350-9B86D217242F}"/>
          </ac:spMkLst>
        </pc:spChg>
        <pc:spChg chg="mod">
          <ac:chgData name="Rohit J Kate" userId="6acfeb0a-1742-4fee-9ad0-3462b52b7fdf" providerId="ADAL" clId="{6C386FB0-D7CF-448A-BA0A-146360E9A7DB}" dt="2021-12-02T07:13:49.559" v="2272"/>
          <ac:spMkLst>
            <pc:docMk/>
            <pc:sldMk cId="0" sldId="603"/>
            <ac:spMk id="131" creationId="{D2B80500-DD06-4D6A-85D0-A9D616422C41}"/>
          </ac:spMkLst>
        </pc:spChg>
        <pc:spChg chg="mod">
          <ac:chgData name="Rohit J Kate" userId="6acfeb0a-1742-4fee-9ad0-3462b52b7fdf" providerId="ADAL" clId="{6C386FB0-D7CF-448A-BA0A-146360E9A7DB}" dt="2021-12-02T07:13:49.559" v="2272"/>
          <ac:spMkLst>
            <pc:docMk/>
            <pc:sldMk cId="0" sldId="603"/>
            <ac:spMk id="132" creationId="{0036304A-77A9-4332-8CCB-5D75F4BD90B1}"/>
          </ac:spMkLst>
        </pc:spChg>
        <pc:spChg chg="mod">
          <ac:chgData name="Rohit J Kate" userId="6acfeb0a-1742-4fee-9ad0-3462b52b7fdf" providerId="ADAL" clId="{6C386FB0-D7CF-448A-BA0A-146360E9A7DB}" dt="2021-12-02T07:13:49.559" v="2272"/>
          <ac:spMkLst>
            <pc:docMk/>
            <pc:sldMk cId="0" sldId="603"/>
            <ac:spMk id="133" creationId="{155BD1F8-7FAE-4738-B9D6-9B41F7845300}"/>
          </ac:spMkLst>
        </pc:spChg>
        <pc:spChg chg="mod">
          <ac:chgData name="Rohit J Kate" userId="6acfeb0a-1742-4fee-9ad0-3462b52b7fdf" providerId="ADAL" clId="{6C386FB0-D7CF-448A-BA0A-146360E9A7DB}" dt="2021-12-02T07:13:49.559" v="2272"/>
          <ac:spMkLst>
            <pc:docMk/>
            <pc:sldMk cId="0" sldId="603"/>
            <ac:spMk id="134" creationId="{A69E95A9-E51C-49BC-944B-7F92FA2D9EAC}"/>
          </ac:spMkLst>
        </pc:spChg>
        <pc:spChg chg="mod">
          <ac:chgData name="Rohit J Kate" userId="6acfeb0a-1742-4fee-9ad0-3462b52b7fdf" providerId="ADAL" clId="{6C386FB0-D7CF-448A-BA0A-146360E9A7DB}" dt="2021-12-02T07:13:49.559" v="2272"/>
          <ac:spMkLst>
            <pc:docMk/>
            <pc:sldMk cId="0" sldId="603"/>
            <ac:spMk id="135" creationId="{77E68C95-E889-4BD3-890F-2BE170680D58}"/>
          </ac:spMkLst>
        </pc:spChg>
        <pc:spChg chg="mod">
          <ac:chgData name="Rohit J Kate" userId="6acfeb0a-1742-4fee-9ad0-3462b52b7fdf" providerId="ADAL" clId="{6C386FB0-D7CF-448A-BA0A-146360E9A7DB}" dt="2021-12-02T07:13:49.559" v="2272"/>
          <ac:spMkLst>
            <pc:docMk/>
            <pc:sldMk cId="0" sldId="603"/>
            <ac:spMk id="136" creationId="{8F41CB0E-5694-4811-9D9F-F51ABD549F5F}"/>
          </ac:spMkLst>
        </pc:spChg>
        <pc:spChg chg="mod">
          <ac:chgData name="Rohit J Kate" userId="6acfeb0a-1742-4fee-9ad0-3462b52b7fdf" providerId="ADAL" clId="{6C386FB0-D7CF-448A-BA0A-146360E9A7DB}" dt="2021-12-02T07:13:49.559" v="2272"/>
          <ac:spMkLst>
            <pc:docMk/>
            <pc:sldMk cId="0" sldId="603"/>
            <ac:spMk id="137" creationId="{AF6B62D4-829A-49F4-9742-9E6563720B48}"/>
          </ac:spMkLst>
        </pc:spChg>
        <pc:spChg chg="mod">
          <ac:chgData name="Rohit J Kate" userId="6acfeb0a-1742-4fee-9ad0-3462b52b7fdf" providerId="ADAL" clId="{6C386FB0-D7CF-448A-BA0A-146360E9A7DB}" dt="2021-12-02T07:13:49.559" v="2272"/>
          <ac:spMkLst>
            <pc:docMk/>
            <pc:sldMk cId="0" sldId="603"/>
            <ac:spMk id="138" creationId="{CC254218-5988-46D9-A1B8-5D6FFE5D8AC1}"/>
          </ac:spMkLst>
        </pc:spChg>
        <pc:spChg chg="mod">
          <ac:chgData name="Rohit J Kate" userId="6acfeb0a-1742-4fee-9ad0-3462b52b7fdf" providerId="ADAL" clId="{6C386FB0-D7CF-448A-BA0A-146360E9A7DB}" dt="2021-12-02T07:13:49.559" v="2272"/>
          <ac:spMkLst>
            <pc:docMk/>
            <pc:sldMk cId="0" sldId="603"/>
            <ac:spMk id="139" creationId="{8A41FC65-784A-428A-8EE1-640372A17BFB}"/>
          </ac:spMkLst>
        </pc:spChg>
        <pc:spChg chg="mod">
          <ac:chgData name="Rohit J Kate" userId="6acfeb0a-1742-4fee-9ad0-3462b52b7fdf" providerId="ADAL" clId="{6C386FB0-D7CF-448A-BA0A-146360E9A7DB}" dt="2021-12-02T07:13:49.559" v="2272"/>
          <ac:spMkLst>
            <pc:docMk/>
            <pc:sldMk cId="0" sldId="603"/>
            <ac:spMk id="140" creationId="{2120043C-D9A9-40F4-B262-889A6CF0D2AE}"/>
          </ac:spMkLst>
        </pc:spChg>
        <pc:spChg chg="mod">
          <ac:chgData name="Rohit J Kate" userId="6acfeb0a-1742-4fee-9ad0-3462b52b7fdf" providerId="ADAL" clId="{6C386FB0-D7CF-448A-BA0A-146360E9A7DB}" dt="2021-12-02T07:13:49.559" v="2272"/>
          <ac:spMkLst>
            <pc:docMk/>
            <pc:sldMk cId="0" sldId="603"/>
            <ac:spMk id="141" creationId="{A4F6B542-FE61-44BC-B6E9-83B137F36952}"/>
          </ac:spMkLst>
        </pc:spChg>
        <pc:spChg chg="mod">
          <ac:chgData name="Rohit J Kate" userId="6acfeb0a-1742-4fee-9ad0-3462b52b7fdf" providerId="ADAL" clId="{6C386FB0-D7CF-448A-BA0A-146360E9A7DB}" dt="2021-12-02T07:13:49.559" v="2272"/>
          <ac:spMkLst>
            <pc:docMk/>
            <pc:sldMk cId="0" sldId="603"/>
            <ac:spMk id="142" creationId="{9EDDAB00-63C2-40F7-9B04-A184A36CF986}"/>
          </ac:spMkLst>
        </pc:spChg>
        <pc:spChg chg="mod">
          <ac:chgData name="Rohit J Kate" userId="6acfeb0a-1742-4fee-9ad0-3462b52b7fdf" providerId="ADAL" clId="{6C386FB0-D7CF-448A-BA0A-146360E9A7DB}" dt="2021-12-02T07:13:49.559" v="2272"/>
          <ac:spMkLst>
            <pc:docMk/>
            <pc:sldMk cId="0" sldId="603"/>
            <ac:spMk id="143" creationId="{B16CB705-2426-45D7-A382-0EE781D23066}"/>
          </ac:spMkLst>
        </pc:spChg>
        <pc:spChg chg="mod">
          <ac:chgData name="Rohit J Kate" userId="6acfeb0a-1742-4fee-9ad0-3462b52b7fdf" providerId="ADAL" clId="{6C386FB0-D7CF-448A-BA0A-146360E9A7DB}" dt="2021-12-02T07:13:49.559" v="2272"/>
          <ac:spMkLst>
            <pc:docMk/>
            <pc:sldMk cId="0" sldId="603"/>
            <ac:spMk id="144" creationId="{E07A5612-5699-4D29-BCB5-BA1632A8CAC3}"/>
          </ac:spMkLst>
        </pc:spChg>
        <pc:spChg chg="mod">
          <ac:chgData name="Rohit J Kate" userId="6acfeb0a-1742-4fee-9ad0-3462b52b7fdf" providerId="ADAL" clId="{6C386FB0-D7CF-448A-BA0A-146360E9A7DB}" dt="2021-12-02T06:08:20.523" v="454" actId="404"/>
          <ac:spMkLst>
            <pc:docMk/>
            <pc:sldMk cId="0" sldId="603"/>
            <ac:spMk id="95234" creationId="{BD6C664F-366F-47A1-9D86-AFDA10B2399E}"/>
          </ac:spMkLst>
        </pc:spChg>
        <pc:spChg chg="mod">
          <ac:chgData name="Rohit J Kate" userId="6acfeb0a-1742-4fee-9ad0-3462b52b7fdf" providerId="ADAL" clId="{6C386FB0-D7CF-448A-BA0A-146360E9A7DB}" dt="2021-12-02T06:08:33.617" v="455" actId="1076"/>
          <ac:spMkLst>
            <pc:docMk/>
            <pc:sldMk cId="0" sldId="603"/>
            <ac:spMk id="95235" creationId="{757F3FB0-4F43-4D94-AFB6-9526B495BFF2}"/>
          </ac:spMkLst>
        </pc:spChg>
        <pc:spChg chg="del">
          <ac:chgData name="Rohit J Kate" userId="6acfeb0a-1742-4fee-9ad0-3462b52b7fdf" providerId="ADAL" clId="{6C386FB0-D7CF-448A-BA0A-146360E9A7DB}" dt="2021-12-02T07:13:42.183" v="2269" actId="478"/>
          <ac:spMkLst>
            <pc:docMk/>
            <pc:sldMk cId="0" sldId="603"/>
            <ac:spMk id="95236" creationId="{F6877E3E-5078-4BFB-8FE1-EB8B5EA6DF36}"/>
          </ac:spMkLst>
        </pc:spChg>
        <pc:grpChg chg="del">
          <ac:chgData name="Rohit J Kate" userId="6acfeb0a-1742-4fee-9ad0-3462b52b7fdf" providerId="ADAL" clId="{6C386FB0-D7CF-448A-BA0A-146360E9A7DB}" dt="2021-12-02T07:13:42.183" v="2269" actId="478"/>
          <ac:grpSpMkLst>
            <pc:docMk/>
            <pc:sldMk cId="0" sldId="603"/>
            <ac:grpSpMk id="2" creationId="{BB1C6EAB-19BC-4263-A17F-F6584F9735AB}"/>
          </ac:grpSpMkLst>
        </pc:grpChg>
        <pc:grpChg chg="add del mod">
          <ac:chgData name="Rohit J Kate" userId="6acfeb0a-1742-4fee-9ad0-3462b52b7fdf" providerId="ADAL" clId="{6C386FB0-D7CF-448A-BA0A-146360E9A7DB}" dt="2021-12-02T07:13:49.543" v="2271"/>
          <ac:grpSpMkLst>
            <pc:docMk/>
            <pc:sldMk cId="0" sldId="603"/>
            <ac:grpSpMk id="52" creationId="{A3BF4DA3-31DA-4B15-AEFC-873062075913}"/>
          </ac:grpSpMkLst>
        </pc:grpChg>
        <pc:grpChg chg="mod">
          <ac:chgData name="Rohit J Kate" userId="6acfeb0a-1742-4fee-9ad0-3462b52b7fdf" providerId="ADAL" clId="{6C386FB0-D7CF-448A-BA0A-146360E9A7DB}" dt="2021-12-02T07:13:47.389" v="2270"/>
          <ac:grpSpMkLst>
            <pc:docMk/>
            <pc:sldMk cId="0" sldId="603"/>
            <ac:grpSpMk id="53" creationId="{46391928-0083-43C8-8071-EB438760D5B1}"/>
          </ac:grpSpMkLst>
        </pc:grpChg>
        <pc:grpChg chg="mod">
          <ac:chgData name="Rohit J Kate" userId="6acfeb0a-1742-4fee-9ad0-3462b52b7fdf" providerId="ADAL" clId="{6C386FB0-D7CF-448A-BA0A-146360E9A7DB}" dt="2021-12-02T07:13:47.389" v="2270"/>
          <ac:grpSpMkLst>
            <pc:docMk/>
            <pc:sldMk cId="0" sldId="603"/>
            <ac:grpSpMk id="54" creationId="{73196C35-B952-4465-B866-F0665B4551D4}"/>
          </ac:grpSpMkLst>
        </pc:grpChg>
        <pc:grpChg chg="mod">
          <ac:chgData name="Rohit J Kate" userId="6acfeb0a-1742-4fee-9ad0-3462b52b7fdf" providerId="ADAL" clId="{6C386FB0-D7CF-448A-BA0A-146360E9A7DB}" dt="2021-12-02T07:13:47.389" v="2270"/>
          <ac:grpSpMkLst>
            <pc:docMk/>
            <pc:sldMk cId="0" sldId="603"/>
            <ac:grpSpMk id="55" creationId="{B974CA1D-1E9D-43C5-8C2F-AF3607AEEEFB}"/>
          </ac:grpSpMkLst>
        </pc:grpChg>
        <pc:grpChg chg="mod">
          <ac:chgData name="Rohit J Kate" userId="6acfeb0a-1742-4fee-9ad0-3462b52b7fdf" providerId="ADAL" clId="{6C386FB0-D7CF-448A-BA0A-146360E9A7DB}" dt="2021-12-02T07:13:47.389" v="2270"/>
          <ac:grpSpMkLst>
            <pc:docMk/>
            <pc:sldMk cId="0" sldId="603"/>
            <ac:grpSpMk id="56" creationId="{5A2257C1-14F9-4B3F-9904-A68DE9DBD59A}"/>
          </ac:grpSpMkLst>
        </pc:grpChg>
        <pc:grpChg chg="mod">
          <ac:chgData name="Rohit J Kate" userId="6acfeb0a-1742-4fee-9ad0-3462b52b7fdf" providerId="ADAL" clId="{6C386FB0-D7CF-448A-BA0A-146360E9A7DB}" dt="2021-12-02T07:13:47.389" v="2270"/>
          <ac:grpSpMkLst>
            <pc:docMk/>
            <pc:sldMk cId="0" sldId="603"/>
            <ac:grpSpMk id="57" creationId="{6AF77AD5-9651-4C97-B950-8F0465E38907}"/>
          </ac:grpSpMkLst>
        </pc:grpChg>
        <pc:grpChg chg="mod">
          <ac:chgData name="Rohit J Kate" userId="6acfeb0a-1742-4fee-9ad0-3462b52b7fdf" providerId="ADAL" clId="{6C386FB0-D7CF-448A-BA0A-146360E9A7DB}" dt="2021-12-02T07:13:47.389" v="2270"/>
          <ac:grpSpMkLst>
            <pc:docMk/>
            <pc:sldMk cId="0" sldId="603"/>
            <ac:grpSpMk id="58" creationId="{6C4C6B92-FD9A-4BE6-82F1-1CB0675A2C68}"/>
          </ac:grpSpMkLst>
        </pc:grpChg>
        <pc:grpChg chg="mod">
          <ac:chgData name="Rohit J Kate" userId="6acfeb0a-1742-4fee-9ad0-3462b52b7fdf" providerId="ADAL" clId="{6C386FB0-D7CF-448A-BA0A-146360E9A7DB}" dt="2021-12-02T07:13:47.389" v="2270"/>
          <ac:grpSpMkLst>
            <pc:docMk/>
            <pc:sldMk cId="0" sldId="603"/>
            <ac:grpSpMk id="59" creationId="{E5715E9F-08C7-4648-AEBB-72BDF742748D}"/>
          </ac:grpSpMkLst>
        </pc:grpChg>
        <pc:grpChg chg="mod">
          <ac:chgData name="Rohit J Kate" userId="6acfeb0a-1742-4fee-9ad0-3462b52b7fdf" providerId="ADAL" clId="{6C386FB0-D7CF-448A-BA0A-146360E9A7DB}" dt="2021-12-02T07:13:47.389" v="2270"/>
          <ac:grpSpMkLst>
            <pc:docMk/>
            <pc:sldMk cId="0" sldId="603"/>
            <ac:grpSpMk id="60" creationId="{AC47A84F-CC78-4131-8780-EDF1FE15F73E}"/>
          </ac:grpSpMkLst>
        </pc:grpChg>
        <pc:grpChg chg="add mod">
          <ac:chgData name="Rohit J Kate" userId="6acfeb0a-1742-4fee-9ad0-3462b52b7fdf" providerId="ADAL" clId="{6C386FB0-D7CF-448A-BA0A-146360E9A7DB}" dt="2021-12-02T07:13:49.559" v="2272"/>
          <ac:grpSpMkLst>
            <pc:docMk/>
            <pc:sldMk cId="0" sldId="603"/>
            <ac:grpSpMk id="99" creationId="{3AAB54A6-06D7-4AE5-A075-F81A419CC17F}"/>
          </ac:grpSpMkLst>
        </pc:grpChg>
        <pc:grpChg chg="mod">
          <ac:chgData name="Rohit J Kate" userId="6acfeb0a-1742-4fee-9ad0-3462b52b7fdf" providerId="ADAL" clId="{6C386FB0-D7CF-448A-BA0A-146360E9A7DB}" dt="2021-12-02T07:13:49.559" v="2272"/>
          <ac:grpSpMkLst>
            <pc:docMk/>
            <pc:sldMk cId="0" sldId="603"/>
            <ac:grpSpMk id="100" creationId="{55E07922-F057-488C-8E61-E2139808C190}"/>
          </ac:grpSpMkLst>
        </pc:grpChg>
        <pc:grpChg chg="mod">
          <ac:chgData name="Rohit J Kate" userId="6acfeb0a-1742-4fee-9ad0-3462b52b7fdf" providerId="ADAL" clId="{6C386FB0-D7CF-448A-BA0A-146360E9A7DB}" dt="2021-12-02T07:13:49.559" v="2272"/>
          <ac:grpSpMkLst>
            <pc:docMk/>
            <pc:sldMk cId="0" sldId="603"/>
            <ac:grpSpMk id="101" creationId="{D7381A34-0B2E-4170-A98F-F447EA40D8E1}"/>
          </ac:grpSpMkLst>
        </pc:grpChg>
        <pc:grpChg chg="mod">
          <ac:chgData name="Rohit J Kate" userId="6acfeb0a-1742-4fee-9ad0-3462b52b7fdf" providerId="ADAL" clId="{6C386FB0-D7CF-448A-BA0A-146360E9A7DB}" dt="2021-12-02T07:13:49.559" v="2272"/>
          <ac:grpSpMkLst>
            <pc:docMk/>
            <pc:sldMk cId="0" sldId="603"/>
            <ac:grpSpMk id="102" creationId="{1DAD5397-1C17-405B-881F-CAF21D2C65C5}"/>
          </ac:grpSpMkLst>
        </pc:grpChg>
        <pc:grpChg chg="mod">
          <ac:chgData name="Rohit J Kate" userId="6acfeb0a-1742-4fee-9ad0-3462b52b7fdf" providerId="ADAL" clId="{6C386FB0-D7CF-448A-BA0A-146360E9A7DB}" dt="2021-12-02T07:13:49.559" v="2272"/>
          <ac:grpSpMkLst>
            <pc:docMk/>
            <pc:sldMk cId="0" sldId="603"/>
            <ac:grpSpMk id="103" creationId="{1EA0D29A-FABC-4CF5-AA6D-A4F01FD62E46}"/>
          </ac:grpSpMkLst>
        </pc:grpChg>
        <pc:grpChg chg="mod">
          <ac:chgData name="Rohit J Kate" userId="6acfeb0a-1742-4fee-9ad0-3462b52b7fdf" providerId="ADAL" clId="{6C386FB0-D7CF-448A-BA0A-146360E9A7DB}" dt="2021-12-02T07:13:49.559" v="2272"/>
          <ac:grpSpMkLst>
            <pc:docMk/>
            <pc:sldMk cId="0" sldId="603"/>
            <ac:grpSpMk id="104" creationId="{724BEE83-284D-4793-9296-2B2963535264}"/>
          </ac:grpSpMkLst>
        </pc:grpChg>
        <pc:grpChg chg="mod">
          <ac:chgData name="Rohit J Kate" userId="6acfeb0a-1742-4fee-9ad0-3462b52b7fdf" providerId="ADAL" clId="{6C386FB0-D7CF-448A-BA0A-146360E9A7DB}" dt="2021-12-02T07:13:49.559" v="2272"/>
          <ac:grpSpMkLst>
            <pc:docMk/>
            <pc:sldMk cId="0" sldId="603"/>
            <ac:grpSpMk id="105" creationId="{F69F9350-A378-4328-B2D7-5B0DC4ADAA49}"/>
          </ac:grpSpMkLst>
        </pc:grpChg>
        <pc:grpChg chg="mod">
          <ac:chgData name="Rohit J Kate" userId="6acfeb0a-1742-4fee-9ad0-3462b52b7fdf" providerId="ADAL" clId="{6C386FB0-D7CF-448A-BA0A-146360E9A7DB}" dt="2021-12-02T07:13:49.559" v="2272"/>
          <ac:grpSpMkLst>
            <pc:docMk/>
            <pc:sldMk cId="0" sldId="603"/>
            <ac:grpSpMk id="106" creationId="{BE6A3733-DC75-49B9-8992-EA3473E930FE}"/>
          </ac:grpSpMkLst>
        </pc:grpChg>
        <pc:grpChg chg="mod">
          <ac:chgData name="Rohit J Kate" userId="6acfeb0a-1742-4fee-9ad0-3462b52b7fdf" providerId="ADAL" clId="{6C386FB0-D7CF-448A-BA0A-146360E9A7DB}" dt="2021-12-02T07:13:49.559" v="2272"/>
          <ac:grpSpMkLst>
            <pc:docMk/>
            <pc:sldMk cId="0" sldId="603"/>
            <ac:grpSpMk id="107" creationId="{5E57CD53-562F-4338-B3CA-D56B521ABBBB}"/>
          </ac:grpSpMkLst>
        </pc:grpChg>
      </pc:sldChg>
      <pc:sldChg chg="modSp add mod">
        <pc:chgData name="Rohit J Kate" userId="6acfeb0a-1742-4fee-9ad0-3462b52b7fdf" providerId="ADAL" clId="{6C386FB0-D7CF-448A-BA0A-146360E9A7DB}" dt="2021-12-02T06:08:41.955" v="457" actId="404"/>
        <pc:sldMkLst>
          <pc:docMk/>
          <pc:sldMk cId="0" sldId="604"/>
        </pc:sldMkLst>
        <pc:spChg chg="mod">
          <ac:chgData name="Rohit J Kate" userId="6acfeb0a-1742-4fee-9ad0-3462b52b7fdf" providerId="ADAL" clId="{6C386FB0-D7CF-448A-BA0A-146360E9A7DB}" dt="2021-12-02T06:08:41.955" v="457" actId="404"/>
          <ac:spMkLst>
            <pc:docMk/>
            <pc:sldMk cId="0" sldId="604"/>
            <ac:spMk id="96258" creationId="{D7F2500E-0FF1-4639-9BE4-A4EB3C997F15}"/>
          </ac:spMkLst>
        </pc:spChg>
        <pc:spChg chg="mod">
          <ac:chgData name="Rohit J Kate" userId="6acfeb0a-1742-4fee-9ad0-3462b52b7fdf" providerId="ADAL" clId="{6C386FB0-D7CF-448A-BA0A-146360E9A7DB}" dt="2021-12-02T06:07:14.026" v="441" actId="27636"/>
          <ac:spMkLst>
            <pc:docMk/>
            <pc:sldMk cId="0" sldId="604"/>
            <ac:spMk id="96259" creationId="{36D6528A-ADDA-4346-B341-10612A980FE2}"/>
          </ac:spMkLst>
        </pc:spChg>
      </pc:sldChg>
      <pc:sldChg chg="modSp add del mod">
        <pc:chgData name="Rohit J Kate" userId="6acfeb0a-1742-4fee-9ad0-3462b52b7fdf" providerId="ADAL" clId="{6C386FB0-D7CF-448A-BA0A-146360E9A7DB}" dt="2021-12-02T06:09:25.479" v="458" actId="47"/>
        <pc:sldMkLst>
          <pc:docMk/>
          <pc:sldMk cId="0" sldId="605"/>
        </pc:sldMkLst>
        <pc:spChg chg="mod">
          <ac:chgData name="Rohit J Kate" userId="6acfeb0a-1742-4fee-9ad0-3462b52b7fdf" providerId="ADAL" clId="{6C386FB0-D7CF-448A-BA0A-146360E9A7DB}" dt="2021-12-02T06:07:14.030" v="442" actId="27636"/>
          <ac:spMkLst>
            <pc:docMk/>
            <pc:sldMk cId="0" sldId="605"/>
            <ac:spMk id="97283" creationId="{94C6D51F-3140-4873-A710-79AEB6AC5592}"/>
          </ac:spMkLst>
        </pc:spChg>
      </pc:sldChg>
      <pc:sldChg chg="addSp delSp modSp add modAnim">
        <pc:chgData name="Rohit J Kate" userId="6acfeb0a-1742-4fee-9ad0-3462b52b7fdf" providerId="ADAL" clId="{6C386FB0-D7CF-448A-BA0A-146360E9A7DB}" dt="2021-12-02T07:14:06.787" v="2276"/>
        <pc:sldMkLst>
          <pc:docMk/>
          <pc:sldMk cId="0" sldId="606"/>
        </pc:sldMkLst>
        <pc:spChg chg="add del mod">
          <ac:chgData name="Rohit J Kate" userId="6acfeb0a-1742-4fee-9ad0-3462b52b7fdf" providerId="ADAL" clId="{6C386FB0-D7CF-448A-BA0A-146360E9A7DB}" dt="2021-12-02T07:14:06.779" v="2275"/>
          <ac:spMkLst>
            <pc:docMk/>
            <pc:sldMk cId="0" sldId="606"/>
            <ac:spMk id="15" creationId="{49580D42-13D5-4855-87EE-13B22082C863}"/>
          </ac:spMkLst>
        </pc:spChg>
        <pc:spChg chg="mod">
          <ac:chgData name="Rohit J Kate" userId="6acfeb0a-1742-4fee-9ad0-3462b52b7fdf" providerId="ADAL" clId="{6C386FB0-D7CF-448A-BA0A-146360E9A7DB}" dt="2021-12-02T07:14:04.761" v="2274"/>
          <ac:spMkLst>
            <pc:docMk/>
            <pc:sldMk cId="0" sldId="606"/>
            <ac:spMk id="17" creationId="{15AA5A2F-AB1F-44E2-932B-2F8D3E3AF08A}"/>
          </ac:spMkLst>
        </pc:spChg>
        <pc:spChg chg="mod">
          <ac:chgData name="Rohit J Kate" userId="6acfeb0a-1742-4fee-9ad0-3462b52b7fdf" providerId="ADAL" clId="{6C386FB0-D7CF-448A-BA0A-146360E9A7DB}" dt="2021-12-02T07:14:04.761" v="2274"/>
          <ac:spMkLst>
            <pc:docMk/>
            <pc:sldMk cId="0" sldId="606"/>
            <ac:spMk id="18" creationId="{2E6C8CEC-5376-40E5-97F1-2E900C2A69C4}"/>
          </ac:spMkLst>
        </pc:spChg>
        <pc:spChg chg="mod">
          <ac:chgData name="Rohit J Kate" userId="6acfeb0a-1742-4fee-9ad0-3462b52b7fdf" providerId="ADAL" clId="{6C386FB0-D7CF-448A-BA0A-146360E9A7DB}" dt="2021-12-02T07:14:04.761" v="2274"/>
          <ac:spMkLst>
            <pc:docMk/>
            <pc:sldMk cId="0" sldId="606"/>
            <ac:spMk id="19" creationId="{2CABE2CB-847A-47F9-B250-68087BDBC818}"/>
          </ac:spMkLst>
        </pc:spChg>
        <pc:spChg chg="add del mod">
          <ac:chgData name="Rohit J Kate" userId="6acfeb0a-1742-4fee-9ad0-3462b52b7fdf" providerId="ADAL" clId="{6C386FB0-D7CF-448A-BA0A-146360E9A7DB}" dt="2021-12-02T07:14:06.779" v="2275"/>
          <ac:spMkLst>
            <pc:docMk/>
            <pc:sldMk cId="0" sldId="606"/>
            <ac:spMk id="20" creationId="{5D1000FF-AF51-4157-BA92-741082FA2479}"/>
          </ac:spMkLst>
        </pc:spChg>
        <pc:spChg chg="add del mod">
          <ac:chgData name="Rohit J Kate" userId="6acfeb0a-1742-4fee-9ad0-3462b52b7fdf" providerId="ADAL" clId="{6C386FB0-D7CF-448A-BA0A-146360E9A7DB}" dt="2021-12-02T07:14:06.779" v="2275"/>
          <ac:spMkLst>
            <pc:docMk/>
            <pc:sldMk cId="0" sldId="606"/>
            <ac:spMk id="21" creationId="{A2735602-82B5-49E9-95F7-4684F6AB4728}"/>
          </ac:spMkLst>
        </pc:spChg>
        <pc:spChg chg="add del mod">
          <ac:chgData name="Rohit J Kate" userId="6acfeb0a-1742-4fee-9ad0-3462b52b7fdf" providerId="ADAL" clId="{6C386FB0-D7CF-448A-BA0A-146360E9A7DB}" dt="2021-12-02T07:14:06.779" v="2275"/>
          <ac:spMkLst>
            <pc:docMk/>
            <pc:sldMk cId="0" sldId="606"/>
            <ac:spMk id="22" creationId="{FC298D1C-EF82-44CC-8E90-A37E7AAA374B}"/>
          </ac:spMkLst>
        </pc:spChg>
        <pc:spChg chg="add del mod">
          <ac:chgData name="Rohit J Kate" userId="6acfeb0a-1742-4fee-9ad0-3462b52b7fdf" providerId="ADAL" clId="{6C386FB0-D7CF-448A-BA0A-146360E9A7DB}" dt="2021-12-02T07:14:06.779" v="2275"/>
          <ac:spMkLst>
            <pc:docMk/>
            <pc:sldMk cId="0" sldId="606"/>
            <ac:spMk id="23" creationId="{E47475FB-62A2-4225-AF47-1D2963FE86CB}"/>
          </ac:spMkLst>
        </pc:spChg>
        <pc:spChg chg="add del mod">
          <ac:chgData name="Rohit J Kate" userId="6acfeb0a-1742-4fee-9ad0-3462b52b7fdf" providerId="ADAL" clId="{6C386FB0-D7CF-448A-BA0A-146360E9A7DB}" dt="2021-12-02T07:14:06.779" v="2275"/>
          <ac:spMkLst>
            <pc:docMk/>
            <pc:sldMk cId="0" sldId="606"/>
            <ac:spMk id="24" creationId="{ECEFC95F-28F6-42CB-A778-74B126245EB8}"/>
          </ac:spMkLst>
        </pc:spChg>
        <pc:spChg chg="add del mod">
          <ac:chgData name="Rohit J Kate" userId="6acfeb0a-1742-4fee-9ad0-3462b52b7fdf" providerId="ADAL" clId="{6C386FB0-D7CF-448A-BA0A-146360E9A7DB}" dt="2021-12-02T07:14:06.779" v="2275"/>
          <ac:spMkLst>
            <pc:docMk/>
            <pc:sldMk cId="0" sldId="606"/>
            <ac:spMk id="25" creationId="{5E0B1487-0AAB-438D-89AA-CD1A7CAFF131}"/>
          </ac:spMkLst>
        </pc:spChg>
        <pc:spChg chg="add mod">
          <ac:chgData name="Rohit J Kate" userId="6acfeb0a-1742-4fee-9ad0-3462b52b7fdf" providerId="ADAL" clId="{6C386FB0-D7CF-448A-BA0A-146360E9A7DB}" dt="2021-12-02T07:14:06.787" v="2276"/>
          <ac:spMkLst>
            <pc:docMk/>
            <pc:sldMk cId="0" sldId="606"/>
            <ac:spMk id="26" creationId="{85424452-A590-4A9A-90E7-108C7DAAD80D}"/>
          </ac:spMkLst>
        </pc:spChg>
        <pc:spChg chg="mod">
          <ac:chgData name="Rohit J Kate" userId="6acfeb0a-1742-4fee-9ad0-3462b52b7fdf" providerId="ADAL" clId="{6C386FB0-D7CF-448A-BA0A-146360E9A7DB}" dt="2021-12-02T07:14:06.787" v="2276"/>
          <ac:spMkLst>
            <pc:docMk/>
            <pc:sldMk cId="0" sldId="606"/>
            <ac:spMk id="28" creationId="{A99177E7-5B47-4496-8027-F04FD6CC0F1F}"/>
          </ac:spMkLst>
        </pc:spChg>
        <pc:spChg chg="mod">
          <ac:chgData name="Rohit J Kate" userId="6acfeb0a-1742-4fee-9ad0-3462b52b7fdf" providerId="ADAL" clId="{6C386FB0-D7CF-448A-BA0A-146360E9A7DB}" dt="2021-12-02T07:14:06.787" v="2276"/>
          <ac:spMkLst>
            <pc:docMk/>
            <pc:sldMk cId="0" sldId="606"/>
            <ac:spMk id="29" creationId="{0D92AFF3-FAA1-4223-96D5-E69AB994AFDD}"/>
          </ac:spMkLst>
        </pc:spChg>
        <pc:spChg chg="mod">
          <ac:chgData name="Rohit J Kate" userId="6acfeb0a-1742-4fee-9ad0-3462b52b7fdf" providerId="ADAL" clId="{6C386FB0-D7CF-448A-BA0A-146360E9A7DB}" dt="2021-12-02T07:14:06.787" v="2276"/>
          <ac:spMkLst>
            <pc:docMk/>
            <pc:sldMk cId="0" sldId="606"/>
            <ac:spMk id="30" creationId="{197F0072-9806-41CA-BE68-62C02493D576}"/>
          </ac:spMkLst>
        </pc:spChg>
        <pc:spChg chg="add mod">
          <ac:chgData name="Rohit J Kate" userId="6acfeb0a-1742-4fee-9ad0-3462b52b7fdf" providerId="ADAL" clId="{6C386FB0-D7CF-448A-BA0A-146360E9A7DB}" dt="2021-12-02T07:14:06.787" v="2276"/>
          <ac:spMkLst>
            <pc:docMk/>
            <pc:sldMk cId="0" sldId="606"/>
            <ac:spMk id="31" creationId="{50F88CD7-58E0-4842-A410-0BA74E8E0AA2}"/>
          </ac:spMkLst>
        </pc:spChg>
        <pc:spChg chg="add mod">
          <ac:chgData name="Rohit J Kate" userId="6acfeb0a-1742-4fee-9ad0-3462b52b7fdf" providerId="ADAL" clId="{6C386FB0-D7CF-448A-BA0A-146360E9A7DB}" dt="2021-12-02T07:14:06.787" v="2276"/>
          <ac:spMkLst>
            <pc:docMk/>
            <pc:sldMk cId="0" sldId="606"/>
            <ac:spMk id="32" creationId="{8FF907FC-E094-4CB2-BF0B-59C25A9F2611}"/>
          </ac:spMkLst>
        </pc:spChg>
        <pc:spChg chg="add mod">
          <ac:chgData name="Rohit J Kate" userId="6acfeb0a-1742-4fee-9ad0-3462b52b7fdf" providerId="ADAL" clId="{6C386FB0-D7CF-448A-BA0A-146360E9A7DB}" dt="2021-12-02T07:14:06.787" v="2276"/>
          <ac:spMkLst>
            <pc:docMk/>
            <pc:sldMk cId="0" sldId="606"/>
            <ac:spMk id="33" creationId="{4E03782A-5A7F-455C-970D-DE091E4046C6}"/>
          </ac:spMkLst>
        </pc:spChg>
        <pc:spChg chg="add mod">
          <ac:chgData name="Rohit J Kate" userId="6acfeb0a-1742-4fee-9ad0-3462b52b7fdf" providerId="ADAL" clId="{6C386FB0-D7CF-448A-BA0A-146360E9A7DB}" dt="2021-12-02T07:14:06.787" v="2276"/>
          <ac:spMkLst>
            <pc:docMk/>
            <pc:sldMk cId="0" sldId="606"/>
            <ac:spMk id="34" creationId="{890CF40A-FCF1-411F-B028-D58BDD57EA97}"/>
          </ac:spMkLst>
        </pc:spChg>
        <pc:spChg chg="add mod">
          <ac:chgData name="Rohit J Kate" userId="6acfeb0a-1742-4fee-9ad0-3462b52b7fdf" providerId="ADAL" clId="{6C386FB0-D7CF-448A-BA0A-146360E9A7DB}" dt="2021-12-02T07:14:06.787" v="2276"/>
          <ac:spMkLst>
            <pc:docMk/>
            <pc:sldMk cId="0" sldId="606"/>
            <ac:spMk id="35" creationId="{B5ADF5AD-955C-4A91-A8D7-CA3D8894774E}"/>
          </ac:spMkLst>
        </pc:spChg>
        <pc:spChg chg="add mod">
          <ac:chgData name="Rohit J Kate" userId="6acfeb0a-1742-4fee-9ad0-3462b52b7fdf" providerId="ADAL" clId="{6C386FB0-D7CF-448A-BA0A-146360E9A7DB}" dt="2021-12-02T07:14:06.787" v="2276"/>
          <ac:spMkLst>
            <pc:docMk/>
            <pc:sldMk cId="0" sldId="606"/>
            <ac:spMk id="36" creationId="{4B899F6E-B20A-4F3D-A335-D32D6C79A180}"/>
          </ac:spMkLst>
        </pc:spChg>
        <pc:spChg chg="del">
          <ac:chgData name="Rohit J Kate" userId="6acfeb0a-1742-4fee-9ad0-3462b52b7fdf" providerId="ADAL" clId="{6C386FB0-D7CF-448A-BA0A-146360E9A7DB}" dt="2021-12-02T07:14:04.316" v="2273" actId="478"/>
          <ac:spMkLst>
            <pc:docMk/>
            <pc:sldMk cId="0" sldId="606"/>
            <ac:spMk id="98308" creationId="{A7E1E843-2AA4-4F09-8948-54C4FC0392BE}"/>
          </ac:spMkLst>
        </pc:spChg>
        <pc:spChg chg="del">
          <ac:chgData name="Rohit J Kate" userId="6acfeb0a-1742-4fee-9ad0-3462b52b7fdf" providerId="ADAL" clId="{6C386FB0-D7CF-448A-BA0A-146360E9A7DB}" dt="2021-12-02T07:14:04.316" v="2273" actId="478"/>
          <ac:spMkLst>
            <pc:docMk/>
            <pc:sldMk cId="0" sldId="606"/>
            <ac:spMk id="2210825" creationId="{92EF7662-00EF-4FAA-8C75-7972170610F2}"/>
          </ac:spMkLst>
        </pc:spChg>
        <pc:spChg chg="del">
          <ac:chgData name="Rohit J Kate" userId="6acfeb0a-1742-4fee-9ad0-3462b52b7fdf" providerId="ADAL" clId="{6C386FB0-D7CF-448A-BA0A-146360E9A7DB}" dt="2021-12-02T07:14:04.316" v="2273" actId="478"/>
          <ac:spMkLst>
            <pc:docMk/>
            <pc:sldMk cId="0" sldId="606"/>
            <ac:spMk id="2210826" creationId="{E2CF7CD7-0ED4-4ED7-B219-D4BFF648D66E}"/>
          </ac:spMkLst>
        </pc:spChg>
        <pc:spChg chg="del">
          <ac:chgData name="Rohit J Kate" userId="6acfeb0a-1742-4fee-9ad0-3462b52b7fdf" providerId="ADAL" clId="{6C386FB0-D7CF-448A-BA0A-146360E9A7DB}" dt="2021-12-02T07:14:04.316" v="2273" actId="478"/>
          <ac:spMkLst>
            <pc:docMk/>
            <pc:sldMk cId="0" sldId="606"/>
            <ac:spMk id="2210827" creationId="{CA2DBE98-4E22-423E-A93C-3A3596B794C2}"/>
          </ac:spMkLst>
        </pc:spChg>
        <pc:spChg chg="del">
          <ac:chgData name="Rohit J Kate" userId="6acfeb0a-1742-4fee-9ad0-3462b52b7fdf" providerId="ADAL" clId="{6C386FB0-D7CF-448A-BA0A-146360E9A7DB}" dt="2021-12-02T07:14:04.316" v="2273" actId="478"/>
          <ac:spMkLst>
            <pc:docMk/>
            <pc:sldMk cId="0" sldId="606"/>
            <ac:spMk id="2210828" creationId="{B71296A8-B23F-48A2-867A-8A481FD04F13}"/>
          </ac:spMkLst>
        </pc:spChg>
        <pc:spChg chg="del">
          <ac:chgData name="Rohit J Kate" userId="6acfeb0a-1742-4fee-9ad0-3462b52b7fdf" providerId="ADAL" clId="{6C386FB0-D7CF-448A-BA0A-146360E9A7DB}" dt="2021-12-02T07:14:04.316" v="2273" actId="478"/>
          <ac:spMkLst>
            <pc:docMk/>
            <pc:sldMk cId="0" sldId="606"/>
            <ac:spMk id="2210829" creationId="{B087BC01-38B3-40BC-AE8A-241F962BB5A9}"/>
          </ac:spMkLst>
        </pc:spChg>
        <pc:spChg chg="del">
          <ac:chgData name="Rohit J Kate" userId="6acfeb0a-1742-4fee-9ad0-3462b52b7fdf" providerId="ADAL" clId="{6C386FB0-D7CF-448A-BA0A-146360E9A7DB}" dt="2021-12-02T07:14:04.316" v="2273" actId="478"/>
          <ac:spMkLst>
            <pc:docMk/>
            <pc:sldMk cId="0" sldId="606"/>
            <ac:spMk id="2210830" creationId="{488B51F3-8F78-4E5C-A7A4-A30A56AE5A03}"/>
          </ac:spMkLst>
        </pc:spChg>
        <pc:grpChg chg="del">
          <ac:chgData name="Rohit J Kate" userId="6acfeb0a-1742-4fee-9ad0-3462b52b7fdf" providerId="ADAL" clId="{6C386FB0-D7CF-448A-BA0A-146360E9A7DB}" dt="2021-12-02T07:14:04.316" v="2273" actId="478"/>
          <ac:grpSpMkLst>
            <pc:docMk/>
            <pc:sldMk cId="0" sldId="606"/>
            <ac:grpSpMk id="2" creationId="{CADE633E-BC11-4BBC-B72D-7F0A5086AB15}"/>
          </ac:grpSpMkLst>
        </pc:grpChg>
        <pc:grpChg chg="add del mod">
          <ac:chgData name="Rohit J Kate" userId="6acfeb0a-1742-4fee-9ad0-3462b52b7fdf" providerId="ADAL" clId="{6C386FB0-D7CF-448A-BA0A-146360E9A7DB}" dt="2021-12-02T07:14:06.779" v="2275"/>
          <ac:grpSpMkLst>
            <pc:docMk/>
            <pc:sldMk cId="0" sldId="606"/>
            <ac:grpSpMk id="16" creationId="{0A0F7F1E-5367-4F4B-9E1C-91F16D22353B}"/>
          </ac:grpSpMkLst>
        </pc:grpChg>
        <pc:grpChg chg="add mod">
          <ac:chgData name="Rohit J Kate" userId="6acfeb0a-1742-4fee-9ad0-3462b52b7fdf" providerId="ADAL" clId="{6C386FB0-D7CF-448A-BA0A-146360E9A7DB}" dt="2021-12-02T07:14:06.787" v="2276"/>
          <ac:grpSpMkLst>
            <pc:docMk/>
            <pc:sldMk cId="0" sldId="606"/>
            <ac:grpSpMk id="27" creationId="{910DA4CE-08D3-424C-85BF-DD999276197B}"/>
          </ac:grpSpMkLst>
        </pc:grpChg>
      </pc:sldChg>
      <pc:sldChg chg="add">
        <pc:chgData name="Rohit J Kate" userId="6acfeb0a-1742-4fee-9ad0-3462b52b7fdf" providerId="ADAL" clId="{6C386FB0-D7CF-448A-BA0A-146360E9A7DB}" dt="2021-12-02T06:07:13.944" v="440"/>
        <pc:sldMkLst>
          <pc:docMk/>
          <pc:sldMk cId="0" sldId="607"/>
        </pc:sldMkLst>
      </pc:sldChg>
      <pc:sldChg chg="add">
        <pc:chgData name="Rohit J Kate" userId="6acfeb0a-1742-4fee-9ad0-3462b52b7fdf" providerId="ADAL" clId="{6C386FB0-D7CF-448A-BA0A-146360E9A7DB}" dt="2021-12-02T06:07:13.944" v="440"/>
        <pc:sldMkLst>
          <pc:docMk/>
          <pc:sldMk cId="0" sldId="608"/>
        </pc:sldMkLst>
      </pc:sldChg>
      <pc:sldChg chg="addSp delSp modSp add del mod modAnim">
        <pc:chgData name="Rohit J Kate" userId="6acfeb0a-1742-4fee-9ad0-3462b52b7fdf" providerId="ADAL" clId="{6C386FB0-D7CF-448A-BA0A-146360E9A7DB}" dt="2021-12-02T07:20:34.679" v="2343"/>
        <pc:sldMkLst>
          <pc:docMk/>
          <pc:sldMk cId="0" sldId="609"/>
        </pc:sldMkLst>
        <pc:spChg chg="add del mod">
          <ac:chgData name="Rohit J Kate" userId="6acfeb0a-1742-4fee-9ad0-3462b52b7fdf" providerId="ADAL" clId="{6C386FB0-D7CF-448A-BA0A-146360E9A7DB}" dt="2021-12-02T07:20:34.670" v="2342"/>
          <ac:spMkLst>
            <pc:docMk/>
            <pc:sldMk cId="0" sldId="609"/>
            <ac:spMk id="13" creationId="{1FD256A4-4250-4C6B-9A95-AC694C294A76}"/>
          </ac:spMkLst>
        </pc:spChg>
        <pc:spChg chg="add del mod">
          <ac:chgData name="Rohit J Kate" userId="6acfeb0a-1742-4fee-9ad0-3462b52b7fdf" providerId="ADAL" clId="{6C386FB0-D7CF-448A-BA0A-146360E9A7DB}" dt="2021-12-02T07:20:34.670" v="2342"/>
          <ac:spMkLst>
            <pc:docMk/>
            <pc:sldMk cId="0" sldId="609"/>
            <ac:spMk id="14" creationId="{4F14B2E3-772F-48C3-AD34-990DC7E6FE5C}"/>
          </ac:spMkLst>
        </pc:spChg>
        <pc:spChg chg="mod">
          <ac:chgData name="Rohit J Kate" userId="6acfeb0a-1742-4fee-9ad0-3462b52b7fdf" providerId="ADAL" clId="{6C386FB0-D7CF-448A-BA0A-146360E9A7DB}" dt="2021-12-02T07:20:31.948" v="2339"/>
          <ac:spMkLst>
            <pc:docMk/>
            <pc:sldMk cId="0" sldId="609"/>
            <ac:spMk id="16" creationId="{493626C0-29D8-474B-AEB2-80958DB487D0}"/>
          </ac:spMkLst>
        </pc:spChg>
        <pc:spChg chg="mod">
          <ac:chgData name="Rohit J Kate" userId="6acfeb0a-1742-4fee-9ad0-3462b52b7fdf" providerId="ADAL" clId="{6C386FB0-D7CF-448A-BA0A-146360E9A7DB}" dt="2021-12-02T07:20:31.948" v="2339"/>
          <ac:spMkLst>
            <pc:docMk/>
            <pc:sldMk cId="0" sldId="609"/>
            <ac:spMk id="17" creationId="{FD541140-6DFE-42A7-9C59-0D04EC565261}"/>
          </ac:spMkLst>
        </pc:spChg>
        <pc:spChg chg="mod">
          <ac:chgData name="Rohit J Kate" userId="6acfeb0a-1742-4fee-9ad0-3462b52b7fdf" providerId="ADAL" clId="{6C386FB0-D7CF-448A-BA0A-146360E9A7DB}" dt="2021-12-02T07:20:31.948" v="2339"/>
          <ac:spMkLst>
            <pc:docMk/>
            <pc:sldMk cId="0" sldId="609"/>
            <ac:spMk id="18" creationId="{26A0D8B7-E601-4249-8B35-79EDC29A5BA5}"/>
          </ac:spMkLst>
        </pc:spChg>
        <pc:spChg chg="mod">
          <ac:chgData name="Rohit J Kate" userId="6acfeb0a-1742-4fee-9ad0-3462b52b7fdf" providerId="ADAL" clId="{6C386FB0-D7CF-448A-BA0A-146360E9A7DB}" dt="2021-12-02T07:20:31.948" v="2339"/>
          <ac:spMkLst>
            <pc:docMk/>
            <pc:sldMk cId="0" sldId="609"/>
            <ac:spMk id="19" creationId="{BA50B841-68A4-42FD-B94A-B6912005AF84}"/>
          </ac:spMkLst>
        </pc:spChg>
        <pc:spChg chg="mod">
          <ac:chgData name="Rohit J Kate" userId="6acfeb0a-1742-4fee-9ad0-3462b52b7fdf" providerId="ADAL" clId="{6C386FB0-D7CF-448A-BA0A-146360E9A7DB}" dt="2021-12-02T07:20:31.948" v="2339"/>
          <ac:spMkLst>
            <pc:docMk/>
            <pc:sldMk cId="0" sldId="609"/>
            <ac:spMk id="20" creationId="{DE953F5B-B161-402C-A00F-82EC88F2FCB0}"/>
          </ac:spMkLst>
        </pc:spChg>
        <pc:spChg chg="mod">
          <ac:chgData name="Rohit J Kate" userId="6acfeb0a-1742-4fee-9ad0-3462b52b7fdf" providerId="ADAL" clId="{6C386FB0-D7CF-448A-BA0A-146360E9A7DB}" dt="2021-12-02T07:20:31.948" v="2339"/>
          <ac:spMkLst>
            <pc:docMk/>
            <pc:sldMk cId="0" sldId="609"/>
            <ac:spMk id="21" creationId="{67BD55F9-F92D-42D8-B607-C70298445C4A}"/>
          </ac:spMkLst>
        </pc:spChg>
        <pc:spChg chg="add mod">
          <ac:chgData name="Rohit J Kate" userId="6acfeb0a-1742-4fee-9ad0-3462b52b7fdf" providerId="ADAL" clId="{6C386FB0-D7CF-448A-BA0A-146360E9A7DB}" dt="2021-12-02T07:20:34.679" v="2343"/>
          <ac:spMkLst>
            <pc:docMk/>
            <pc:sldMk cId="0" sldId="609"/>
            <ac:spMk id="22" creationId="{C3360A49-AFBF-4F7D-AD2B-17BA1C16D9E1}"/>
          </ac:spMkLst>
        </pc:spChg>
        <pc:spChg chg="add mod">
          <ac:chgData name="Rohit J Kate" userId="6acfeb0a-1742-4fee-9ad0-3462b52b7fdf" providerId="ADAL" clId="{6C386FB0-D7CF-448A-BA0A-146360E9A7DB}" dt="2021-12-02T07:20:34.679" v="2343"/>
          <ac:spMkLst>
            <pc:docMk/>
            <pc:sldMk cId="0" sldId="609"/>
            <ac:spMk id="23" creationId="{02BF4751-DA20-4002-84CB-40010B919644}"/>
          </ac:spMkLst>
        </pc:spChg>
        <pc:spChg chg="mod">
          <ac:chgData name="Rohit J Kate" userId="6acfeb0a-1742-4fee-9ad0-3462b52b7fdf" providerId="ADAL" clId="{6C386FB0-D7CF-448A-BA0A-146360E9A7DB}" dt="2021-12-02T07:20:34.679" v="2343"/>
          <ac:spMkLst>
            <pc:docMk/>
            <pc:sldMk cId="0" sldId="609"/>
            <ac:spMk id="25" creationId="{A61DC75A-3FD9-49D9-A889-E6987A44DB4B}"/>
          </ac:spMkLst>
        </pc:spChg>
        <pc:spChg chg="mod">
          <ac:chgData name="Rohit J Kate" userId="6acfeb0a-1742-4fee-9ad0-3462b52b7fdf" providerId="ADAL" clId="{6C386FB0-D7CF-448A-BA0A-146360E9A7DB}" dt="2021-12-02T07:20:34.679" v="2343"/>
          <ac:spMkLst>
            <pc:docMk/>
            <pc:sldMk cId="0" sldId="609"/>
            <ac:spMk id="26" creationId="{174B77F7-B8DA-4636-893D-4E6CF07C780C}"/>
          </ac:spMkLst>
        </pc:spChg>
        <pc:spChg chg="mod">
          <ac:chgData name="Rohit J Kate" userId="6acfeb0a-1742-4fee-9ad0-3462b52b7fdf" providerId="ADAL" clId="{6C386FB0-D7CF-448A-BA0A-146360E9A7DB}" dt="2021-12-02T07:20:34.679" v="2343"/>
          <ac:spMkLst>
            <pc:docMk/>
            <pc:sldMk cId="0" sldId="609"/>
            <ac:spMk id="27" creationId="{F7F9B628-5CD0-4848-904B-20EC42FD6B23}"/>
          </ac:spMkLst>
        </pc:spChg>
        <pc:spChg chg="mod">
          <ac:chgData name="Rohit J Kate" userId="6acfeb0a-1742-4fee-9ad0-3462b52b7fdf" providerId="ADAL" clId="{6C386FB0-D7CF-448A-BA0A-146360E9A7DB}" dt="2021-12-02T07:20:34.679" v="2343"/>
          <ac:spMkLst>
            <pc:docMk/>
            <pc:sldMk cId="0" sldId="609"/>
            <ac:spMk id="28" creationId="{2A5B7B16-73E1-4FB8-BA52-29CBF82E895B}"/>
          </ac:spMkLst>
        </pc:spChg>
        <pc:spChg chg="mod">
          <ac:chgData name="Rohit J Kate" userId="6acfeb0a-1742-4fee-9ad0-3462b52b7fdf" providerId="ADAL" clId="{6C386FB0-D7CF-448A-BA0A-146360E9A7DB}" dt="2021-12-02T07:20:34.679" v="2343"/>
          <ac:spMkLst>
            <pc:docMk/>
            <pc:sldMk cId="0" sldId="609"/>
            <ac:spMk id="29" creationId="{F85230DE-E0A7-423E-B597-413AD7600A88}"/>
          </ac:spMkLst>
        </pc:spChg>
        <pc:spChg chg="mod">
          <ac:chgData name="Rohit J Kate" userId="6acfeb0a-1742-4fee-9ad0-3462b52b7fdf" providerId="ADAL" clId="{6C386FB0-D7CF-448A-BA0A-146360E9A7DB}" dt="2021-12-02T07:20:34.679" v="2343"/>
          <ac:spMkLst>
            <pc:docMk/>
            <pc:sldMk cId="0" sldId="609"/>
            <ac:spMk id="30" creationId="{E3A63998-A25C-4173-B514-CAE5BF9EFCEA}"/>
          </ac:spMkLst>
        </pc:spChg>
        <pc:spChg chg="mod">
          <ac:chgData name="Rohit J Kate" userId="6acfeb0a-1742-4fee-9ad0-3462b52b7fdf" providerId="ADAL" clId="{6C386FB0-D7CF-448A-BA0A-146360E9A7DB}" dt="2021-12-02T07:20:22.359" v="2337" actId="6549"/>
          <ac:spMkLst>
            <pc:docMk/>
            <pc:sldMk cId="0" sldId="609"/>
            <ac:spMk id="101379" creationId="{0DADF240-84C9-41F0-B140-BF406C32D7B8}"/>
          </ac:spMkLst>
        </pc:spChg>
        <pc:spChg chg="del">
          <ac:chgData name="Rohit J Kate" userId="6acfeb0a-1742-4fee-9ad0-3462b52b7fdf" providerId="ADAL" clId="{6C386FB0-D7CF-448A-BA0A-146360E9A7DB}" dt="2021-12-02T07:20:26.307" v="2338" actId="478"/>
          <ac:spMkLst>
            <pc:docMk/>
            <pc:sldMk cId="0" sldId="609"/>
            <ac:spMk id="101380" creationId="{D2BC70DC-320F-4A3E-8D6A-217E81FE6A93}"/>
          </ac:spMkLst>
        </pc:spChg>
        <pc:spChg chg="del">
          <ac:chgData name="Rohit J Kate" userId="6acfeb0a-1742-4fee-9ad0-3462b52b7fdf" providerId="ADAL" clId="{6C386FB0-D7CF-448A-BA0A-146360E9A7DB}" dt="2021-12-02T07:20:26.307" v="2338" actId="478"/>
          <ac:spMkLst>
            <pc:docMk/>
            <pc:sldMk cId="0" sldId="609"/>
            <ac:spMk id="101381" creationId="{F5E65793-7D5E-418E-8AB0-5450BBD39BC9}"/>
          </ac:spMkLst>
        </pc:spChg>
        <pc:grpChg chg="del">
          <ac:chgData name="Rohit J Kate" userId="6acfeb0a-1742-4fee-9ad0-3462b52b7fdf" providerId="ADAL" clId="{6C386FB0-D7CF-448A-BA0A-146360E9A7DB}" dt="2021-12-02T07:20:26.307" v="2338" actId="478"/>
          <ac:grpSpMkLst>
            <pc:docMk/>
            <pc:sldMk cId="0" sldId="609"/>
            <ac:grpSpMk id="2" creationId="{362A9DD3-F6FD-407A-865D-2B13CAE1E757}"/>
          </ac:grpSpMkLst>
        </pc:grpChg>
        <pc:grpChg chg="add del mod">
          <ac:chgData name="Rohit J Kate" userId="6acfeb0a-1742-4fee-9ad0-3462b52b7fdf" providerId="ADAL" clId="{6C386FB0-D7CF-448A-BA0A-146360E9A7DB}" dt="2021-12-02T07:20:34.670" v="2342"/>
          <ac:grpSpMkLst>
            <pc:docMk/>
            <pc:sldMk cId="0" sldId="609"/>
            <ac:grpSpMk id="15" creationId="{2F35ECF3-EAD7-49CF-AAF7-34BDC91D965B}"/>
          </ac:grpSpMkLst>
        </pc:grpChg>
        <pc:grpChg chg="add mod">
          <ac:chgData name="Rohit J Kate" userId="6acfeb0a-1742-4fee-9ad0-3462b52b7fdf" providerId="ADAL" clId="{6C386FB0-D7CF-448A-BA0A-146360E9A7DB}" dt="2021-12-02T07:20:34.679" v="2343"/>
          <ac:grpSpMkLst>
            <pc:docMk/>
            <pc:sldMk cId="0" sldId="609"/>
            <ac:grpSpMk id="24" creationId="{FB9C123D-8E95-4738-87A0-D7173B241238}"/>
          </ac:grpSpMkLst>
        </pc:grpChg>
      </pc:sldChg>
      <pc:sldChg chg="addSp delSp modSp add del mod modAnim">
        <pc:chgData name="Rohit J Kate" userId="6acfeb0a-1742-4fee-9ad0-3462b52b7fdf" providerId="ADAL" clId="{6C386FB0-D7CF-448A-BA0A-146360E9A7DB}" dt="2021-12-02T07:21:18.415" v="2351" actId="20577"/>
        <pc:sldMkLst>
          <pc:docMk/>
          <pc:sldMk cId="0" sldId="610"/>
        </pc:sldMkLst>
        <pc:spChg chg="add del mod">
          <ac:chgData name="Rohit J Kate" userId="6acfeb0a-1742-4fee-9ad0-3462b52b7fdf" providerId="ADAL" clId="{6C386FB0-D7CF-448A-BA0A-146360E9A7DB}" dt="2021-12-02T07:21:02.513" v="2349"/>
          <ac:spMkLst>
            <pc:docMk/>
            <pc:sldMk cId="0" sldId="610"/>
            <ac:spMk id="12" creationId="{AFC091A6-F3B1-4CEA-9C72-0A5584EA49C8}"/>
          </ac:spMkLst>
        </pc:spChg>
        <pc:spChg chg="add del mod">
          <ac:chgData name="Rohit J Kate" userId="6acfeb0a-1742-4fee-9ad0-3462b52b7fdf" providerId="ADAL" clId="{6C386FB0-D7CF-448A-BA0A-146360E9A7DB}" dt="2021-12-02T07:21:02.513" v="2349"/>
          <ac:spMkLst>
            <pc:docMk/>
            <pc:sldMk cId="0" sldId="610"/>
            <ac:spMk id="13" creationId="{92AF0D1C-6107-4273-9ED8-C1A4A3B72E52}"/>
          </ac:spMkLst>
        </pc:spChg>
        <pc:spChg chg="mod">
          <ac:chgData name="Rohit J Kate" userId="6acfeb0a-1742-4fee-9ad0-3462b52b7fdf" providerId="ADAL" clId="{6C386FB0-D7CF-448A-BA0A-146360E9A7DB}" dt="2021-12-02T07:20:59.482" v="2346"/>
          <ac:spMkLst>
            <pc:docMk/>
            <pc:sldMk cId="0" sldId="610"/>
            <ac:spMk id="15" creationId="{DDC75925-C221-4EE3-B22B-5C2823F61429}"/>
          </ac:spMkLst>
        </pc:spChg>
        <pc:spChg chg="mod">
          <ac:chgData name="Rohit J Kate" userId="6acfeb0a-1742-4fee-9ad0-3462b52b7fdf" providerId="ADAL" clId="{6C386FB0-D7CF-448A-BA0A-146360E9A7DB}" dt="2021-12-02T07:20:59.482" v="2346"/>
          <ac:spMkLst>
            <pc:docMk/>
            <pc:sldMk cId="0" sldId="610"/>
            <ac:spMk id="16" creationId="{CF5F4910-299F-4F6F-A9EC-67D7A5027FB7}"/>
          </ac:spMkLst>
        </pc:spChg>
        <pc:spChg chg="mod">
          <ac:chgData name="Rohit J Kate" userId="6acfeb0a-1742-4fee-9ad0-3462b52b7fdf" providerId="ADAL" clId="{6C386FB0-D7CF-448A-BA0A-146360E9A7DB}" dt="2021-12-02T07:20:59.482" v="2346"/>
          <ac:spMkLst>
            <pc:docMk/>
            <pc:sldMk cId="0" sldId="610"/>
            <ac:spMk id="18" creationId="{2CBA1D7D-E78F-4CC4-91A6-D12F8B6A6DED}"/>
          </ac:spMkLst>
        </pc:spChg>
        <pc:spChg chg="mod">
          <ac:chgData name="Rohit J Kate" userId="6acfeb0a-1742-4fee-9ad0-3462b52b7fdf" providerId="ADAL" clId="{6C386FB0-D7CF-448A-BA0A-146360E9A7DB}" dt="2021-12-02T07:20:59.482" v="2346"/>
          <ac:spMkLst>
            <pc:docMk/>
            <pc:sldMk cId="0" sldId="610"/>
            <ac:spMk id="19" creationId="{539E8C92-3CEB-4880-8500-ED647FE660AF}"/>
          </ac:spMkLst>
        </pc:spChg>
        <pc:spChg chg="add mod">
          <ac:chgData name="Rohit J Kate" userId="6acfeb0a-1742-4fee-9ad0-3462b52b7fdf" providerId="ADAL" clId="{6C386FB0-D7CF-448A-BA0A-146360E9A7DB}" dt="2021-12-02T07:21:02.521" v="2350"/>
          <ac:spMkLst>
            <pc:docMk/>
            <pc:sldMk cId="0" sldId="610"/>
            <ac:spMk id="20" creationId="{F67AB1CA-1069-4843-95B4-EDD4DC537A2F}"/>
          </ac:spMkLst>
        </pc:spChg>
        <pc:spChg chg="add mod">
          <ac:chgData name="Rohit J Kate" userId="6acfeb0a-1742-4fee-9ad0-3462b52b7fdf" providerId="ADAL" clId="{6C386FB0-D7CF-448A-BA0A-146360E9A7DB}" dt="2021-12-02T07:21:02.521" v="2350"/>
          <ac:spMkLst>
            <pc:docMk/>
            <pc:sldMk cId="0" sldId="610"/>
            <ac:spMk id="21" creationId="{96D93D51-BAFF-440B-AB2C-C34EAD8B527A}"/>
          </ac:spMkLst>
        </pc:spChg>
        <pc:spChg chg="mod">
          <ac:chgData name="Rohit J Kate" userId="6acfeb0a-1742-4fee-9ad0-3462b52b7fdf" providerId="ADAL" clId="{6C386FB0-D7CF-448A-BA0A-146360E9A7DB}" dt="2021-12-02T07:21:02.521" v="2350"/>
          <ac:spMkLst>
            <pc:docMk/>
            <pc:sldMk cId="0" sldId="610"/>
            <ac:spMk id="23" creationId="{1BEEC1F1-6624-4D3A-8642-473B928F6163}"/>
          </ac:spMkLst>
        </pc:spChg>
        <pc:spChg chg="mod">
          <ac:chgData name="Rohit J Kate" userId="6acfeb0a-1742-4fee-9ad0-3462b52b7fdf" providerId="ADAL" clId="{6C386FB0-D7CF-448A-BA0A-146360E9A7DB}" dt="2021-12-02T07:21:02.521" v="2350"/>
          <ac:spMkLst>
            <pc:docMk/>
            <pc:sldMk cId="0" sldId="610"/>
            <ac:spMk id="24" creationId="{0C10882B-54B8-4ECD-A646-61E8913748FE}"/>
          </ac:spMkLst>
        </pc:spChg>
        <pc:spChg chg="mod">
          <ac:chgData name="Rohit J Kate" userId="6acfeb0a-1742-4fee-9ad0-3462b52b7fdf" providerId="ADAL" clId="{6C386FB0-D7CF-448A-BA0A-146360E9A7DB}" dt="2021-12-02T07:21:02.521" v="2350"/>
          <ac:spMkLst>
            <pc:docMk/>
            <pc:sldMk cId="0" sldId="610"/>
            <ac:spMk id="26" creationId="{1E9875FA-462A-4E40-B3E8-B3A692E3056A}"/>
          </ac:spMkLst>
        </pc:spChg>
        <pc:spChg chg="mod">
          <ac:chgData name="Rohit J Kate" userId="6acfeb0a-1742-4fee-9ad0-3462b52b7fdf" providerId="ADAL" clId="{6C386FB0-D7CF-448A-BA0A-146360E9A7DB}" dt="2021-12-02T07:21:02.521" v="2350"/>
          <ac:spMkLst>
            <pc:docMk/>
            <pc:sldMk cId="0" sldId="610"/>
            <ac:spMk id="27" creationId="{66D86BC7-1BBF-4534-A862-81489EC86E0F}"/>
          </ac:spMkLst>
        </pc:spChg>
        <pc:spChg chg="mod">
          <ac:chgData name="Rohit J Kate" userId="6acfeb0a-1742-4fee-9ad0-3462b52b7fdf" providerId="ADAL" clId="{6C386FB0-D7CF-448A-BA0A-146360E9A7DB}" dt="2021-12-02T07:21:18.415" v="2351" actId="20577"/>
          <ac:spMkLst>
            <pc:docMk/>
            <pc:sldMk cId="0" sldId="610"/>
            <ac:spMk id="102403" creationId="{E5C80C84-0FE3-41EB-BF72-85CB9D90CABF}"/>
          </ac:spMkLst>
        </pc:spChg>
        <pc:spChg chg="del">
          <ac:chgData name="Rohit J Kate" userId="6acfeb0a-1742-4fee-9ad0-3462b52b7fdf" providerId="ADAL" clId="{6C386FB0-D7CF-448A-BA0A-146360E9A7DB}" dt="2021-12-02T07:20:53.717" v="2345" actId="478"/>
          <ac:spMkLst>
            <pc:docMk/>
            <pc:sldMk cId="0" sldId="610"/>
            <ac:spMk id="102404" creationId="{67E9A1CA-BF5D-4D63-BC1B-8D607FD6F825}"/>
          </ac:spMkLst>
        </pc:spChg>
        <pc:spChg chg="del">
          <ac:chgData name="Rohit J Kate" userId="6acfeb0a-1742-4fee-9ad0-3462b52b7fdf" providerId="ADAL" clId="{6C386FB0-D7CF-448A-BA0A-146360E9A7DB}" dt="2021-12-02T07:20:53.717" v="2345" actId="478"/>
          <ac:spMkLst>
            <pc:docMk/>
            <pc:sldMk cId="0" sldId="610"/>
            <ac:spMk id="102405" creationId="{0DAC83F5-BDF1-4D3E-AFA6-1DBFC7250275}"/>
          </ac:spMkLst>
        </pc:spChg>
        <pc:grpChg chg="del">
          <ac:chgData name="Rohit J Kate" userId="6acfeb0a-1742-4fee-9ad0-3462b52b7fdf" providerId="ADAL" clId="{6C386FB0-D7CF-448A-BA0A-146360E9A7DB}" dt="2021-12-02T07:20:53.717" v="2345" actId="478"/>
          <ac:grpSpMkLst>
            <pc:docMk/>
            <pc:sldMk cId="0" sldId="610"/>
            <ac:grpSpMk id="2" creationId="{A50B8A54-D1E8-4B4B-B242-B6092CE6E058}"/>
          </ac:grpSpMkLst>
        </pc:grpChg>
        <pc:grpChg chg="del">
          <ac:chgData name="Rohit J Kate" userId="6acfeb0a-1742-4fee-9ad0-3462b52b7fdf" providerId="ADAL" clId="{6C386FB0-D7CF-448A-BA0A-146360E9A7DB}" dt="2021-12-02T07:20:53.717" v="2345" actId="478"/>
          <ac:grpSpMkLst>
            <pc:docMk/>
            <pc:sldMk cId="0" sldId="610"/>
            <ac:grpSpMk id="3" creationId="{56F367CD-6EE5-410C-97B2-6A092B1D8F70}"/>
          </ac:grpSpMkLst>
        </pc:grpChg>
        <pc:grpChg chg="add del mod">
          <ac:chgData name="Rohit J Kate" userId="6acfeb0a-1742-4fee-9ad0-3462b52b7fdf" providerId="ADAL" clId="{6C386FB0-D7CF-448A-BA0A-146360E9A7DB}" dt="2021-12-02T07:21:02.513" v="2349"/>
          <ac:grpSpMkLst>
            <pc:docMk/>
            <pc:sldMk cId="0" sldId="610"/>
            <ac:grpSpMk id="14" creationId="{D5A63FA0-D93F-493E-AF2D-3929A6A6A8F9}"/>
          </ac:grpSpMkLst>
        </pc:grpChg>
        <pc:grpChg chg="add del mod">
          <ac:chgData name="Rohit J Kate" userId="6acfeb0a-1742-4fee-9ad0-3462b52b7fdf" providerId="ADAL" clId="{6C386FB0-D7CF-448A-BA0A-146360E9A7DB}" dt="2021-12-02T07:21:02.513" v="2349"/>
          <ac:grpSpMkLst>
            <pc:docMk/>
            <pc:sldMk cId="0" sldId="610"/>
            <ac:grpSpMk id="17" creationId="{4AF3D162-FAE4-4536-962F-CB6A69B13D55}"/>
          </ac:grpSpMkLst>
        </pc:grpChg>
        <pc:grpChg chg="add mod">
          <ac:chgData name="Rohit J Kate" userId="6acfeb0a-1742-4fee-9ad0-3462b52b7fdf" providerId="ADAL" clId="{6C386FB0-D7CF-448A-BA0A-146360E9A7DB}" dt="2021-12-02T07:21:02.521" v="2350"/>
          <ac:grpSpMkLst>
            <pc:docMk/>
            <pc:sldMk cId="0" sldId="610"/>
            <ac:grpSpMk id="22" creationId="{1C4DDCC0-6887-4322-AB93-C3323166AFCD}"/>
          </ac:grpSpMkLst>
        </pc:grpChg>
        <pc:grpChg chg="add mod">
          <ac:chgData name="Rohit J Kate" userId="6acfeb0a-1742-4fee-9ad0-3462b52b7fdf" providerId="ADAL" clId="{6C386FB0-D7CF-448A-BA0A-146360E9A7DB}" dt="2021-12-02T07:21:02.521" v="2350"/>
          <ac:grpSpMkLst>
            <pc:docMk/>
            <pc:sldMk cId="0" sldId="610"/>
            <ac:grpSpMk id="25" creationId="{11F8C09B-EEFE-4C0D-B8A2-B4B638C35695}"/>
          </ac:grpSpMkLst>
        </pc:grpChg>
      </pc:sldChg>
      <pc:sldChg chg="add del">
        <pc:chgData name="Rohit J Kate" userId="6acfeb0a-1742-4fee-9ad0-3462b52b7fdf" providerId="ADAL" clId="{6C386FB0-D7CF-448A-BA0A-146360E9A7DB}" dt="2021-12-02T06:11:52.995" v="461" actId="47"/>
        <pc:sldMkLst>
          <pc:docMk/>
          <pc:sldMk cId="0" sldId="611"/>
        </pc:sldMkLst>
      </pc:sldChg>
      <pc:sldChg chg="addSp delSp modSp add mod modAnim">
        <pc:chgData name="Rohit J Kate" userId="6acfeb0a-1742-4fee-9ad0-3462b52b7fdf" providerId="ADAL" clId="{6C386FB0-D7CF-448A-BA0A-146360E9A7DB}" dt="2021-12-02T07:10:39.047" v="2244"/>
        <pc:sldMkLst>
          <pc:docMk/>
          <pc:sldMk cId="0" sldId="819"/>
        </pc:sldMkLst>
        <pc:spChg chg="add del mod">
          <ac:chgData name="Rohit J Kate" userId="6acfeb0a-1742-4fee-9ad0-3462b52b7fdf" providerId="ADAL" clId="{6C386FB0-D7CF-448A-BA0A-146360E9A7DB}" dt="2021-12-02T07:10:34.941" v="2240" actId="478"/>
          <ac:spMkLst>
            <pc:docMk/>
            <pc:sldMk cId="0" sldId="819"/>
            <ac:spMk id="2" creationId="{04F4E587-3607-4593-997E-C243290CE763}"/>
          </ac:spMkLst>
        </pc:spChg>
        <pc:spChg chg="add del mod">
          <ac:chgData name="Rohit J Kate" userId="6acfeb0a-1742-4fee-9ad0-3462b52b7fdf" providerId="ADAL" clId="{6C386FB0-D7CF-448A-BA0A-146360E9A7DB}" dt="2021-12-02T07:10:39.036" v="2243"/>
          <ac:spMkLst>
            <pc:docMk/>
            <pc:sldMk cId="0" sldId="819"/>
            <ac:spMk id="14" creationId="{2857A928-BDA0-4207-BD09-FCA91B5C7995}"/>
          </ac:spMkLst>
        </pc:spChg>
        <pc:spChg chg="add del mod">
          <ac:chgData name="Rohit J Kate" userId="6acfeb0a-1742-4fee-9ad0-3462b52b7fdf" providerId="ADAL" clId="{6C386FB0-D7CF-448A-BA0A-146360E9A7DB}" dt="2021-12-02T07:10:39.036" v="2243"/>
          <ac:spMkLst>
            <pc:docMk/>
            <pc:sldMk cId="0" sldId="819"/>
            <ac:spMk id="15" creationId="{6C043B45-7EF7-4284-9A16-91EED5C498FB}"/>
          </ac:spMkLst>
        </pc:spChg>
        <pc:spChg chg="add del mod">
          <ac:chgData name="Rohit J Kate" userId="6acfeb0a-1742-4fee-9ad0-3462b52b7fdf" providerId="ADAL" clId="{6C386FB0-D7CF-448A-BA0A-146360E9A7DB}" dt="2021-12-02T07:10:39.036" v="2243"/>
          <ac:spMkLst>
            <pc:docMk/>
            <pc:sldMk cId="0" sldId="819"/>
            <ac:spMk id="16" creationId="{2158B533-2BDD-4369-A5C4-1EF804AF7279}"/>
          </ac:spMkLst>
        </pc:spChg>
        <pc:spChg chg="add del mod">
          <ac:chgData name="Rohit J Kate" userId="6acfeb0a-1742-4fee-9ad0-3462b52b7fdf" providerId="ADAL" clId="{6C386FB0-D7CF-448A-BA0A-146360E9A7DB}" dt="2021-12-02T07:10:39.036" v="2243"/>
          <ac:spMkLst>
            <pc:docMk/>
            <pc:sldMk cId="0" sldId="819"/>
            <ac:spMk id="17" creationId="{DE245939-817F-452B-98EF-C42AC8EC534E}"/>
          </ac:spMkLst>
        </pc:spChg>
        <pc:spChg chg="add del mod">
          <ac:chgData name="Rohit J Kate" userId="6acfeb0a-1742-4fee-9ad0-3462b52b7fdf" providerId="ADAL" clId="{6C386FB0-D7CF-448A-BA0A-146360E9A7DB}" dt="2021-12-02T07:10:39.036" v="2243"/>
          <ac:spMkLst>
            <pc:docMk/>
            <pc:sldMk cId="0" sldId="819"/>
            <ac:spMk id="18" creationId="{03ED16A2-3609-4466-8C0D-127A228EAD5D}"/>
          </ac:spMkLst>
        </pc:spChg>
        <pc:spChg chg="add del mod">
          <ac:chgData name="Rohit J Kate" userId="6acfeb0a-1742-4fee-9ad0-3462b52b7fdf" providerId="ADAL" clId="{6C386FB0-D7CF-448A-BA0A-146360E9A7DB}" dt="2021-12-02T07:10:39.036" v="2243"/>
          <ac:spMkLst>
            <pc:docMk/>
            <pc:sldMk cId="0" sldId="819"/>
            <ac:spMk id="19" creationId="{D5981E6F-C994-4AFC-8DC7-CC4403A13825}"/>
          </ac:spMkLst>
        </pc:spChg>
        <pc:spChg chg="add del mod">
          <ac:chgData name="Rohit J Kate" userId="6acfeb0a-1742-4fee-9ad0-3462b52b7fdf" providerId="ADAL" clId="{6C386FB0-D7CF-448A-BA0A-146360E9A7DB}" dt="2021-12-02T07:10:39.036" v="2243"/>
          <ac:spMkLst>
            <pc:docMk/>
            <pc:sldMk cId="0" sldId="819"/>
            <ac:spMk id="20" creationId="{1677078F-12A3-4E1B-9107-4DAC5FB0A9E3}"/>
          </ac:spMkLst>
        </pc:spChg>
        <pc:spChg chg="add del mod">
          <ac:chgData name="Rohit J Kate" userId="6acfeb0a-1742-4fee-9ad0-3462b52b7fdf" providerId="ADAL" clId="{6C386FB0-D7CF-448A-BA0A-146360E9A7DB}" dt="2021-12-02T07:10:39.036" v="2243"/>
          <ac:spMkLst>
            <pc:docMk/>
            <pc:sldMk cId="0" sldId="819"/>
            <ac:spMk id="21" creationId="{8D43A3B9-720F-4629-8AE1-B5A11D2F97E5}"/>
          </ac:spMkLst>
        </pc:spChg>
        <pc:spChg chg="add mod">
          <ac:chgData name="Rohit J Kate" userId="6acfeb0a-1742-4fee-9ad0-3462b52b7fdf" providerId="ADAL" clId="{6C386FB0-D7CF-448A-BA0A-146360E9A7DB}" dt="2021-12-02T07:10:39.047" v="2244"/>
          <ac:spMkLst>
            <pc:docMk/>
            <pc:sldMk cId="0" sldId="819"/>
            <ac:spMk id="23" creationId="{CA7513BA-C4B8-43B0-A786-FFB742D56F73}"/>
          </ac:spMkLst>
        </pc:spChg>
        <pc:spChg chg="add mod">
          <ac:chgData name="Rohit J Kate" userId="6acfeb0a-1742-4fee-9ad0-3462b52b7fdf" providerId="ADAL" clId="{6C386FB0-D7CF-448A-BA0A-146360E9A7DB}" dt="2021-12-02T07:10:39.047" v="2244"/>
          <ac:spMkLst>
            <pc:docMk/>
            <pc:sldMk cId="0" sldId="819"/>
            <ac:spMk id="24" creationId="{B42359AE-04BF-4CF4-B869-ADCCE0F0B0BC}"/>
          </ac:spMkLst>
        </pc:spChg>
        <pc:spChg chg="add mod">
          <ac:chgData name="Rohit J Kate" userId="6acfeb0a-1742-4fee-9ad0-3462b52b7fdf" providerId="ADAL" clId="{6C386FB0-D7CF-448A-BA0A-146360E9A7DB}" dt="2021-12-02T07:10:39.047" v="2244"/>
          <ac:spMkLst>
            <pc:docMk/>
            <pc:sldMk cId="0" sldId="819"/>
            <ac:spMk id="25" creationId="{86786FF0-99D4-47C1-9AE1-74DA9DB137C8}"/>
          </ac:spMkLst>
        </pc:spChg>
        <pc:spChg chg="add mod">
          <ac:chgData name="Rohit J Kate" userId="6acfeb0a-1742-4fee-9ad0-3462b52b7fdf" providerId="ADAL" clId="{6C386FB0-D7CF-448A-BA0A-146360E9A7DB}" dt="2021-12-02T07:10:39.047" v="2244"/>
          <ac:spMkLst>
            <pc:docMk/>
            <pc:sldMk cId="0" sldId="819"/>
            <ac:spMk id="26" creationId="{1E1633BB-C544-4726-9D84-2615BE9416A6}"/>
          </ac:spMkLst>
        </pc:spChg>
        <pc:spChg chg="add mod">
          <ac:chgData name="Rohit J Kate" userId="6acfeb0a-1742-4fee-9ad0-3462b52b7fdf" providerId="ADAL" clId="{6C386FB0-D7CF-448A-BA0A-146360E9A7DB}" dt="2021-12-02T07:10:39.047" v="2244"/>
          <ac:spMkLst>
            <pc:docMk/>
            <pc:sldMk cId="0" sldId="819"/>
            <ac:spMk id="27" creationId="{3DC6CA00-CA11-4EAA-8DE1-2BDF2A1F1196}"/>
          </ac:spMkLst>
        </pc:spChg>
        <pc:spChg chg="add mod">
          <ac:chgData name="Rohit J Kate" userId="6acfeb0a-1742-4fee-9ad0-3462b52b7fdf" providerId="ADAL" clId="{6C386FB0-D7CF-448A-BA0A-146360E9A7DB}" dt="2021-12-02T07:10:39.047" v="2244"/>
          <ac:spMkLst>
            <pc:docMk/>
            <pc:sldMk cId="0" sldId="819"/>
            <ac:spMk id="28" creationId="{3403EC49-F291-4DBE-B16B-5F4733458F34}"/>
          </ac:spMkLst>
        </pc:spChg>
        <pc:spChg chg="add mod">
          <ac:chgData name="Rohit J Kate" userId="6acfeb0a-1742-4fee-9ad0-3462b52b7fdf" providerId="ADAL" clId="{6C386FB0-D7CF-448A-BA0A-146360E9A7DB}" dt="2021-12-02T07:10:39.047" v="2244"/>
          <ac:spMkLst>
            <pc:docMk/>
            <pc:sldMk cId="0" sldId="819"/>
            <ac:spMk id="29" creationId="{BA8B172A-4798-4AA8-AF4E-18FDBEA3B678}"/>
          </ac:spMkLst>
        </pc:spChg>
        <pc:spChg chg="add mod">
          <ac:chgData name="Rohit J Kate" userId="6acfeb0a-1742-4fee-9ad0-3462b52b7fdf" providerId="ADAL" clId="{6C386FB0-D7CF-448A-BA0A-146360E9A7DB}" dt="2021-12-02T07:10:39.047" v="2244"/>
          <ac:spMkLst>
            <pc:docMk/>
            <pc:sldMk cId="0" sldId="819"/>
            <ac:spMk id="30" creationId="{DF2F1144-4DC6-4C44-B93E-F2F0A5528B11}"/>
          </ac:spMkLst>
        </pc:spChg>
        <pc:spChg chg="del mod">
          <ac:chgData name="Rohit J Kate" userId="6acfeb0a-1742-4fee-9ad0-3462b52b7fdf" providerId="ADAL" clId="{6C386FB0-D7CF-448A-BA0A-146360E9A7DB}" dt="2021-12-02T07:10:31.718" v="2239" actId="478"/>
          <ac:spMkLst>
            <pc:docMk/>
            <pc:sldMk cId="0" sldId="819"/>
            <ac:spMk id="83971" creationId="{09B77E99-F084-4C22-8D31-238F984105A3}"/>
          </ac:spMkLst>
        </pc:spChg>
        <pc:spChg chg="del">
          <ac:chgData name="Rohit J Kate" userId="6acfeb0a-1742-4fee-9ad0-3462b52b7fdf" providerId="ADAL" clId="{6C386FB0-D7CF-448A-BA0A-146360E9A7DB}" dt="2021-12-02T07:10:31.718" v="2239" actId="478"/>
          <ac:spMkLst>
            <pc:docMk/>
            <pc:sldMk cId="0" sldId="819"/>
            <ac:spMk id="83973" creationId="{12548816-DB25-4E59-8B32-187BB06FA469}"/>
          </ac:spMkLst>
        </pc:spChg>
        <pc:spChg chg="del">
          <ac:chgData name="Rohit J Kate" userId="6acfeb0a-1742-4fee-9ad0-3462b52b7fdf" providerId="ADAL" clId="{6C386FB0-D7CF-448A-BA0A-146360E9A7DB}" dt="2021-12-02T07:10:31.718" v="2239" actId="478"/>
          <ac:spMkLst>
            <pc:docMk/>
            <pc:sldMk cId="0" sldId="819"/>
            <ac:spMk id="83974" creationId="{DBBEC06F-9DF2-4651-BB49-4A1DEADD4ED3}"/>
          </ac:spMkLst>
        </pc:spChg>
        <pc:spChg chg="del">
          <ac:chgData name="Rohit J Kate" userId="6acfeb0a-1742-4fee-9ad0-3462b52b7fdf" providerId="ADAL" clId="{6C386FB0-D7CF-448A-BA0A-146360E9A7DB}" dt="2021-12-02T07:10:31.718" v="2239" actId="478"/>
          <ac:spMkLst>
            <pc:docMk/>
            <pc:sldMk cId="0" sldId="819"/>
            <ac:spMk id="83975" creationId="{23FC7584-B419-4457-A3D1-416C1E3B5D00}"/>
          </ac:spMkLst>
        </pc:spChg>
        <pc:spChg chg="del">
          <ac:chgData name="Rohit J Kate" userId="6acfeb0a-1742-4fee-9ad0-3462b52b7fdf" providerId="ADAL" clId="{6C386FB0-D7CF-448A-BA0A-146360E9A7DB}" dt="2021-12-02T07:10:31.718" v="2239" actId="478"/>
          <ac:spMkLst>
            <pc:docMk/>
            <pc:sldMk cId="0" sldId="819"/>
            <ac:spMk id="83978" creationId="{B2C6775B-619A-4912-9AE5-3A39EEA0D0EA}"/>
          </ac:spMkLst>
        </pc:spChg>
        <pc:spChg chg="del">
          <ac:chgData name="Rohit J Kate" userId="6acfeb0a-1742-4fee-9ad0-3462b52b7fdf" providerId="ADAL" clId="{6C386FB0-D7CF-448A-BA0A-146360E9A7DB}" dt="2021-12-02T07:10:31.718" v="2239" actId="478"/>
          <ac:spMkLst>
            <pc:docMk/>
            <pc:sldMk cId="0" sldId="819"/>
            <ac:spMk id="83979" creationId="{33ADC853-827B-4E9A-9210-607711687B69}"/>
          </ac:spMkLst>
        </pc:spChg>
        <pc:spChg chg="del">
          <ac:chgData name="Rohit J Kate" userId="6acfeb0a-1742-4fee-9ad0-3462b52b7fdf" providerId="ADAL" clId="{6C386FB0-D7CF-448A-BA0A-146360E9A7DB}" dt="2021-12-02T07:10:31.718" v="2239" actId="478"/>
          <ac:spMkLst>
            <pc:docMk/>
            <pc:sldMk cId="0" sldId="819"/>
            <ac:spMk id="2756623" creationId="{A87395BD-9184-4A35-A63A-0130D0EC4D7B}"/>
          </ac:spMkLst>
        </pc:spChg>
        <pc:spChg chg="del">
          <ac:chgData name="Rohit J Kate" userId="6acfeb0a-1742-4fee-9ad0-3462b52b7fdf" providerId="ADAL" clId="{6C386FB0-D7CF-448A-BA0A-146360E9A7DB}" dt="2021-12-02T07:10:31.718" v="2239" actId="478"/>
          <ac:spMkLst>
            <pc:docMk/>
            <pc:sldMk cId="0" sldId="819"/>
            <ac:spMk id="2756624" creationId="{2C10E7E2-0690-402D-BAFD-4A393391025E}"/>
          </ac:spMkLst>
        </pc:spChg>
        <pc:picChg chg="add del mod">
          <ac:chgData name="Rohit J Kate" userId="6acfeb0a-1742-4fee-9ad0-3462b52b7fdf" providerId="ADAL" clId="{6C386FB0-D7CF-448A-BA0A-146360E9A7DB}" dt="2021-12-02T07:10:39.036" v="2243"/>
          <ac:picMkLst>
            <pc:docMk/>
            <pc:sldMk cId="0" sldId="819"/>
            <ac:picMk id="13" creationId="{783F0BBA-B263-4381-A429-D93C138BA9E5}"/>
          </ac:picMkLst>
        </pc:picChg>
        <pc:picChg chg="add mod">
          <ac:chgData name="Rohit J Kate" userId="6acfeb0a-1742-4fee-9ad0-3462b52b7fdf" providerId="ADAL" clId="{6C386FB0-D7CF-448A-BA0A-146360E9A7DB}" dt="2021-12-02T07:10:39.047" v="2244"/>
          <ac:picMkLst>
            <pc:docMk/>
            <pc:sldMk cId="0" sldId="819"/>
            <ac:picMk id="22" creationId="{09DE62DB-9CF9-488A-B6E8-96AB3F38AE7C}"/>
          </ac:picMkLst>
        </pc:picChg>
        <pc:picChg chg="del">
          <ac:chgData name="Rohit J Kate" userId="6acfeb0a-1742-4fee-9ad0-3462b52b7fdf" providerId="ADAL" clId="{6C386FB0-D7CF-448A-BA0A-146360E9A7DB}" dt="2021-12-02T07:10:31.718" v="2239" actId="478"/>
          <ac:picMkLst>
            <pc:docMk/>
            <pc:sldMk cId="0" sldId="819"/>
            <ac:picMk id="83970" creationId="{E46ACB0D-8B71-40DC-AD7A-7A5829F29D28}"/>
          </ac:picMkLst>
        </pc:picChg>
      </pc:sldChg>
      <pc:sldChg chg="addSp delSp modSp add mod">
        <pc:chgData name="Rohit J Kate" userId="6acfeb0a-1742-4fee-9ad0-3462b52b7fdf" providerId="ADAL" clId="{6C386FB0-D7CF-448A-BA0A-146360E9A7DB}" dt="2021-12-02T07:10:04.106" v="2238" actId="1036"/>
        <pc:sldMkLst>
          <pc:docMk/>
          <pc:sldMk cId="0" sldId="854"/>
        </pc:sldMkLst>
        <pc:spChg chg="add del mod">
          <ac:chgData name="Rohit J Kate" userId="6acfeb0a-1742-4fee-9ad0-3462b52b7fdf" providerId="ADAL" clId="{6C386FB0-D7CF-448A-BA0A-146360E9A7DB}" dt="2021-12-02T07:09:38.264" v="2227" actId="478"/>
          <ac:spMkLst>
            <pc:docMk/>
            <pc:sldMk cId="0" sldId="854"/>
            <ac:spMk id="2" creationId="{DE05D374-33D1-4182-AE31-5CF397D16A9E}"/>
          </ac:spMkLst>
        </pc:spChg>
        <pc:spChg chg="add del">
          <ac:chgData name="Rohit J Kate" userId="6acfeb0a-1742-4fee-9ad0-3462b52b7fdf" providerId="ADAL" clId="{6C386FB0-D7CF-448A-BA0A-146360E9A7DB}" dt="2021-12-02T07:09:52.045" v="2229" actId="22"/>
          <ac:spMkLst>
            <pc:docMk/>
            <pc:sldMk cId="0" sldId="854"/>
            <ac:spMk id="31" creationId="{27D17498-F2CC-4916-A983-4765873A59CB}"/>
          </ac:spMkLst>
        </pc:spChg>
        <pc:spChg chg="add del mod">
          <ac:chgData name="Rohit J Kate" userId="6acfeb0a-1742-4fee-9ad0-3462b52b7fdf" providerId="ADAL" clId="{6C386FB0-D7CF-448A-BA0A-146360E9A7DB}" dt="2021-12-02T07:10:00.716" v="2232"/>
          <ac:spMkLst>
            <pc:docMk/>
            <pc:sldMk cId="0" sldId="854"/>
            <ac:spMk id="32" creationId="{19D2504D-8710-4E60-95E5-67CA29565AA2}"/>
          </ac:spMkLst>
        </pc:spChg>
        <pc:spChg chg="mod">
          <ac:chgData name="Rohit J Kate" userId="6acfeb0a-1742-4fee-9ad0-3462b52b7fdf" providerId="ADAL" clId="{6C386FB0-D7CF-448A-BA0A-146360E9A7DB}" dt="2021-12-02T07:09:58.862" v="2230"/>
          <ac:spMkLst>
            <pc:docMk/>
            <pc:sldMk cId="0" sldId="854"/>
            <ac:spMk id="34" creationId="{0A9009EE-EFB7-4B57-A2C2-53D70F78379B}"/>
          </ac:spMkLst>
        </pc:spChg>
        <pc:spChg chg="mod">
          <ac:chgData name="Rohit J Kate" userId="6acfeb0a-1742-4fee-9ad0-3462b52b7fdf" providerId="ADAL" clId="{6C386FB0-D7CF-448A-BA0A-146360E9A7DB}" dt="2021-12-02T07:09:58.862" v="2230"/>
          <ac:spMkLst>
            <pc:docMk/>
            <pc:sldMk cId="0" sldId="854"/>
            <ac:spMk id="35" creationId="{0777D9AC-DDEB-4D44-B673-5C8B525898AF}"/>
          </ac:spMkLst>
        </pc:spChg>
        <pc:spChg chg="mod">
          <ac:chgData name="Rohit J Kate" userId="6acfeb0a-1742-4fee-9ad0-3462b52b7fdf" providerId="ADAL" clId="{6C386FB0-D7CF-448A-BA0A-146360E9A7DB}" dt="2021-12-02T07:09:58.862" v="2230"/>
          <ac:spMkLst>
            <pc:docMk/>
            <pc:sldMk cId="0" sldId="854"/>
            <ac:spMk id="36" creationId="{4A1643D9-3151-48A3-84DE-75EEFB0A5023}"/>
          </ac:spMkLst>
        </pc:spChg>
        <pc:spChg chg="mod">
          <ac:chgData name="Rohit J Kate" userId="6acfeb0a-1742-4fee-9ad0-3462b52b7fdf" providerId="ADAL" clId="{6C386FB0-D7CF-448A-BA0A-146360E9A7DB}" dt="2021-12-02T07:09:58.862" v="2230"/>
          <ac:spMkLst>
            <pc:docMk/>
            <pc:sldMk cId="0" sldId="854"/>
            <ac:spMk id="37" creationId="{972DA729-76BD-4984-93F4-2A64D8873208}"/>
          </ac:spMkLst>
        </pc:spChg>
        <pc:spChg chg="mod">
          <ac:chgData name="Rohit J Kate" userId="6acfeb0a-1742-4fee-9ad0-3462b52b7fdf" providerId="ADAL" clId="{6C386FB0-D7CF-448A-BA0A-146360E9A7DB}" dt="2021-12-02T07:09:58.862" v="2230"/>
          <ac:spMkLst>
            <pc:docMk/>
            <pc:sldMk cId="0" sldId="854"/>
            <ac:spMk id="38" creationId="{B7F1557D-1D26-4BA3-9B95-EDC3F3B9F47A}"/>
          </ac:spMkLst>
        </pc:spChg>
        <pc:spChg chg="mod">
          <ac:chgData name="Rohit J Kate" userId="6acfeb0a-1742-4fee-9ad0-3462b52b7fdf" providerId="ADAL" clId="{6C386FB0-D7CF-448A-BA0A-146360E9A7DB}" dt="2021-12-02T07:09:58.862" v="2230"/>
          <ac:spMkLst>
            <pc:docMk/>
            <pc:sldMk cId="0" sldId="854"/>
            <ac:spMk id="39" creationId="{069EF97C-2388-4EC3-830B-5C38E3B0661C}"/>
          </ac:spMkLst>
        </pc:spChg>
        <pc:spChg chg="mod">
          <ac:chgData name="Rohit J Kate" userId="6acfeb0a-1742-4fee-9ad0-3462b52b7fdf" providerId="ADAL" clId="{6C386FB0-D7CF-448A-BA0A-146360E9A7DB}" dt="2021-12-02T07:09:58.862" v="2230"/>
          <ac:spMkLst>
            <pc:docMk/>
            <pc:sldMk cId="0" sldId="854"/>
            <ac:spMk id="40" creationId="{D893F937-E024-48EC-BB5F-43D4C58792B5}"/>
          </ac:spMkLst>
        </pc:spChg>
        <pc:spChg chg="mod">
          <ac:chgData name="Rohit J Kate" userId="6acfeb0a-1742-4fee-9ad0-3462b52b7fdf" providerId="ADAL" clId="{6C386FB0-D7CF-448A-BA0A-146360E9A7DB}" dt="2021-12-02T07:09:58.862" v="2230"/>
          <ac:spMkLst>
            <pc:docMk/>
            <pc:sldMk cId="0" sldId="854"/>
            <ac:spMk id="41" creationId="{C1C8F101-18FB-4B88-BA14-970B0F2BE17C}"/>
          </ac:spMkLst>
        </pc:spChg>
        <pc:spChg chg="mod">
          <ac:chgData name="Rohit J Kate" userId="6acfeb0a-1742-4fee-9ad0-3462b52b7fdf" providerId="ADAL" clId="{6C386FB0-D7CF-448A-BA0A-146360E9A7DB}" dt="2021-12-02T07:09:58.862" v="2230"/>
          <ac:spMkLst>
            <pc:docMk/>
            <pc:sldMk cId="0" sldId="854"/>
            <ac:spMk id="42" creationId="{29CA1CF5-1FB3-4D88-89D6-012D72CB5E5C}"/>
          </ac:spMkLst>
        </pc:spChg>
        <pc:spChg chg="mod">
          <ac:chgData name="Rohit J Kate" userId="6acfeb0a-1742-4fee-9ad0-3462b52b7fdf" providerId="ADAL" clId="{6C386FB0-D7CF-448A-BA0A-146360E9A7DB}" dt="2021-12-02T07:09:58.862" v="2230"/>
          <ac:spMkLst>
            <pc:docMk/>
            <pc:sldMk cId="0" sldId="854"/>
            <ac:spMk id="43" creationId="{CFF2AF43-489D-40C4-A2A6-FCD3E3E5A282}"/>
          </ac:spMkLst>
        </pc:spChg>
        <pc:spChg chg="mod">
          <ac:chgData name="Rohit J Kate" userId="6acfeb0a-1742-4fee-9ad0-3462b52b7fdf" providerId="ADAL" clId="{6C386FB0-D7CF-448A-BA0A-146360E9A7DB}" dt="2021-12-02T07:09:58.862" v="2230"/>
          <ac:spMkLst>
            <pc:docMk/>
            <pc:sldMk cId="0" sldId="854"/>
            <ac:spMk id="44" creationId="{4B4076BB-4154-4E97-9656-919CB779955D}"/>
          </ac:spMkLst>
        </pc:spChg>
        <pc:spChg chg="mod">
          <ac:chgData name="Rohit J Kate" userId="6acfeb0a-1742-4fee-9ad0-3462b52b7fdf" providerId="ADAL" clId="{6C386FB0-D7CF-448A-BA0A-146360E9A7DB}" dt="2021-12-02T07:09:58.862" v="2230"/>
          <ac:spMkLst>
            <pc:docMk/>
            <pc:sldMk cId="0" sldId="854"/>
            <ac:spMk id="45" creationId="{EA63D073-957D-4A5A-B271-3E7EF1E470F2}"/>
          </ac:spMkLst>
        </pc:spChg>
        <pc:spChg chg="mod">
          <ac:chgData name="Rohit J Kate" userId="6acfeb0a-1742-4fee-9ad0-3462b52b7fdf" providerId="ADAL" clId="{6C386FB0-D7CF-448A-BA0A-146360E9A7DB}" dt="2021-12-02T07:09:58.862" v="2230"/>
          <ac:spMkLst>
            <pc:docMk/>
            <pc:sldMk cId="0" sldId="854"/>
            <ac:spMk id="46" creationId="{801358A8-DF67-4C2C-A669-2110B1F8E449}"/>
          </ac:spMkLst>
        </pc:spChg>
        <pc:spChg chg="mod">
          <ac:chgData name="Rohit J Kate" userId="6acfeb0a-1742-4fee-9ad0-3462b52b7fdf" providerId="ADAL" clId="{6C386FB0-D7CF-448A-BA0A-146360E9A7DB}" dt="2021-12-02T07:09:58.862" v="2230"/>
          <ac:spMkLst>
            <pc:docMk/>
            <pc:sldMk cId="0" sldId="854"/>
            <ac:spMk id="47" creationId="{D33042D2-020F-40CA-8E58-2470641C3AF5}"/>
          </ac:spMkLst>
        </pc:spChg>
        <pc:spChg chg="mod">
          <ac:chgData name="Rohit J Kate" userId="6acfeb0a-1742-4fee-9ad0-3462b52b7fdf" providerId="ADAL" clId="{6C386FB0-D7CF-448A-BA0A-146360E9A7DB}" dt="2021-12-02T07:09:58.862" v="2230"/>
          <ac:spMkLst>
            <pc:docMk/>
            <pc:sldMk cId="0" sldId="854"/>
            <ac:spMk id="48" creationId="{D9B99F81-054A-49DA-9066-25CE5D0E8C5D}"/>
          </ac:spMkLst>
        </pc:spChg>
        <pc:spChg chg="mod">
          <ac:chgData name="Rohit J Kate" userId="6acfeb0a-1742-4fee-9ad0-3462b52b7fdf" providerId="ADAL" clId="{6C386FB0-D7CF-448A-BA0A-146360E9A7DB}" dt="2021-12-02T07:09:58.862" v="2230"/>
          <ac:spMkLst>
            <pc:docMk/>
            <pc:sldMk cId="0" sldId="854"/>
            <ac:spMk id="49" creationId="{3023A1DD-CA35-4488-A6EA-B59C11E198FC}"/>
          </ac:spMkLst>
        </pc:spChg>
        <pc:spChg chg="mod">
          <ac:chgData name="Rohit J Kate" userId="6acfeb0a-1742-4fee-9ad0-3462b52b7fdf" providerId="ADAL" clId="{6C386FB0-D7CF-448A-BA0A-146360E9A7DB}" dt="2021-12-02T07:09:58.862" v="2230"/>
          <ac:spMkLst>
            <pc:docMk/>
            <pc:sldMk cId="0" sldId="854"/>
            <ac:spMk id="50" creationId="{0662E193-A374-4BA3-89FB-6F8A5FC25D02}"/>
          </ac:spMkLst>
        </pc:spChg>
        <pc:spChg chg="mod">
          <ac:chgData name="Rohit J Kate" userId="6acfeb0a-1742-4fee-9ad0-3462b52b7fdf" providerId="ADAL" clId="{6C386FB0-D7CF-448A-BA0A-146360E9A7DB}" dt="2021-12-02T07:09:58.862" v="2230"/>
          <ac:spMkLst>
            <pc:docMk/>
            <pc:sldMk cId="0" sldId="854"/>
            <ac:spMk id="51" creationId="{D555F8AD-6139-4E94-A512-38FC0B611A63}"/>
          </ac:spMkLst>
        </pc:spChg>
        <pc:spChg chg="mod">
          <ac:chgData name="Rohit J Kate" userId="6acfeb0a-1742-4fee-9ad0-3462b52b7fdf" providerId="ADAL" clId="{6C386FB0-D7CF-448A-BA0A-146360E9A7DB}" dt="2021-12-02T07:09:58.862" v="2230"/>
          <ac:spMkLst>
            <pc:docMk/>
            <pc:sldMk cId="0" sldId="854"/>
            <ac:spMk id="52" creationId="{56F5C6CB-B828-4F52-B615-F3E7441C58CC}"/>
          </ac:spMkLst>
        </pc:spChg>
        <pc:spChg chg="mod">
          <ac:chgData name="Rohit J Kate" userId="6acfeb0a-1742-4fee-9ad0-3462b52b7fdf" providerId="ADAL" clId="{6C386FB0-D7CF-448A-BA0A-146360E9A7DB}" dt="2021-12-02T07:09:58.862" v="2230"/>
          <ac:spMkLst>
            <pc:docMk/>
            <pc:sldMk cId="0" sldId="854"/>
            <ac:spMk id="53" creationId="{ABA0C090-0B75-4AB7-A416-C954B21D086B}"/>
          </ac:spMkLst>
        </pc:spChg>
        <pc:spChg chg="mod">
          <ac:chgData name="Rohit J Kate" userId="6acfeb0a-1742-4fee-9ad0-3462b52b7fdf" providerId="ADAL" clId="{6C386FB0-D7CF-448A-BA0A-146360E9A7DB}" dt="2021-12-02T07:09:58.862" v="2230"/>
          <ac:spMkLst>
            <pc:docMk/>
            <pc:sldMk cId="0" sldId="854"/>
            <ac:spMk id="54" creationId="{E765B269-C755-4E83-8714-6E6FB15E8029}"/>
          </ac:spMkLst>
        </pc:spChg>
        <pc:spChg chg="mod">
          <ac:chgData name="Rohit J Kate" userId="6acfeb0a-1742-4fee-9ad0-3462b52b7fdf" providerId="ADAL" clId="{6C386FB0-D7CF-448A-BA0A-146360E9A7DB}" dt="2021-12-02T07:09:58.862" v="2230"/>
          <ac:spMkLst>
            <pc:docMk/>
            <pc:sldMk cId="0" sldId="854"/>
            <ac:spMk id="55" creationId="{90220424-0EE3-4B0D-AD34-3FB00AA30FBB}"/>
          </ac:spMkLst>
        </pc:spChg>
        <pc:spChg chg="mod">
          <ac:chgData name="Rohit J Kate" userId="6acfeb0a-1742-4fee-9ad0-3462b52b7fdf" providerId="ADAL" clId="{6C386FB0-D7CF-448A-BA0A-146360E9A7DB}" dt="2021-12-02T07:09:58.862" v="2230"/>
          <ac:spMkLst>
            <pc:docMk/>
            <pc:sldMk cId="0" sldId="854"/>
            <ac:spMk id="56" creationId="{AEB5624F-DFD5-48ED-A650-D7E47E2996DF}"/>
          </ac:spMkLst>
        </pc:spChg>
        <pc:spChg chg="mod">
          <ac:chgData name="Rohit J Kate" userId="6acfeb0a-1742-4fee-9ad0-3462b52b7fdf" providerId="ADAL" clId="{6C386FB0-D7CF-448A-BA0A-146360E9A7DB}" dt="2021-12-02T07:09:58.862" v="2230"/>
          <ac:spMkLst>
            <pc:docMk/>
            <pc:sldMk cId="0" sldId="854"/>
            <ac:spMk id="57" creationId="{1F48F89C-270F-4701-BA0A-235D1A3426F0}"/>
          </ac:spMkLst>
        </pc:spChg>
        <pc:spChg chg="add mod">
          <ac:chgData name="Rohit J Kate" userId="6acfeb0a-1742-4fee-9ad0-3462b52b7fdf" providerId="ADAL" clId="{6C386FB0-D7CF-448A-BA0A-146360E9A7DB}" dt="2021-12-02T07:10:04.106" v="2238" actId="1036"/>
          <ac:spMkLst>
            <pc:docMk/>
            <pc:sldMk cId="0" sldId="854"/>
            <ac:spMk id="58" creationId="{0EC9214C-1B9D-4284-A522-8C1499A8F59E}"/>
          </ac:spMkLst>
        </pc:spChg>
        <pc:spChg chg="mod">
          <ac:chgData name="Rohit J Kate" userId="6acfeb0a-1742-4fee-9ad0-3462b52b7fdf" providerId="ADAL" clId="{6C386FB0-D7CF-448A-BA0A-146360E9A7DB}" dt="2021-12-02T07:10:04.106" v="2238" actId="1036"/>
          <ac:spMkLst>
            <pc:docMk/>
            <pc:sldMk cId="0" sldId="854"/>
            <ac:spMk id="60" creationId="{539E8AFB-2713-41EF-B513-07698EA2AE54}"/>
          </ac:spMkLst>
        </pc:spChg>
        <pc:spChg chg="mod">
          <ac:chgData name="Rohit J Kate" userId="6acfeb0a-1742-4fee-9ad0-3462b52b7fdf" providerId="ADAL" clId="{6C386FB0-D7CF-448A-BA0A-146360E9A7DB}" dt="2021-12-02T07:10:04.106" v="2238" actId="1036"/>
          <ac:spMkLst>
            <pc:docMk/>
            <pc:sldMk cId="0" sldId="854"/>
            <ac:spMk id="61" creationId="{8507B07C-B205-40F8-B5DA-4C12CB07663E}"/>
          </ac:spMkLst>
        </pc:spChg>
        <pc:spChg chg="mod">
          <ac:chgData name="Rohit J Kate" userId="6acfeb0a-1742-4fee-9ad0-3462b52b7fdf" providerId="ADAL" clId="{6C386FB0-D7CF-448A-BA0A-146360E9A7DB}" dt="2021-12-02T07:10:04.106" v="2238" actId="1036"/>
          <ac:spMkLst>
            <pc:docMk/>
            <pc:sldMk cId="0" sldId="854"/>
            <ac:spMk id="62" creationId="{B8BD5465-E040-4F8A-9C88-C1CA7C73362F}"/>
          </ac:spMkLst>
        </pc:spChg>
        <pc:spChg chg="mod">
          <ac:chgData name="Rohit J Kate" userId="6acfeb0a-1742-4fee-9ad0-3462b52b7fdf" providerId="ADAL" clId="{6C386FB0-D7CF-448A-BA0A-146360E9A7DB}" dt="2021-12-02T07:10:04.106" v="2238" actId="1036"/>
          <ac:spMkLst>
            <pc:docMk/>
            <pc:sldMk cId="0" sldId="854"/>
            <ac:spMk id="63" creationId="{BB85B6F4-87DF-4C90-8742-029CE1E55BA1}"/>
          </ac:spMkLst>
        </pc:spChg>
        <pc:spChg chg="mod">
          <ac:chgData name="Rohit J Kate" userId="6acfeb0a-1742-4fee-9ad0-3462b52b7fdf" providerId="ADAL" clId="{6C386FB0-D7CF-448A-BA0A-146360E9A7DB}" dt="2021-12-02T07:10:04.106" v="2238" actId="1036"/>
          <ac:spMkLst>
            <pc:docMk/>
            <pc:sldMk cId="0" sldId="854"/>
            <ac:spMk id="64" creationId="{8A3CCA90-1D41-488B-B7BC-9DAFDC3C6C24}"/>
          </ac:spMkLst>
        </pc:spChg>
        <pc:spChg chg="mod">
          <ac:chgData name="Rohit J Kate" userId="6acfeb0a-1742-4fee-9ad0-3462b52b7fdf" providerId="ADAL" clId="{6C386FB0-D7CF-448A-BA0A-146360E9A7DB}" dt="2021-12-02T07:10:04.106" v="2238" actId="1036"/>
          <ac:spMkLst>
            <pc:docMk/>
            <pc:sldMk cId="0" sldId="854"/>
            <ac:spMk id="65" creationId="{0636E42E-4CAC-4781-AC9E-CFB52B469710}"/>
          </ac:spMkLst>
        </pc:spChg>
        <pc:spChg chg="mod">
          <ac:chgData name="Rohit J Kate" userId="6acfeb0a-1742-4fee-9ad0-3462b52b7fdf" providerId="ADAL" clId="{6C386FB0-D7CF-448A-BA0A-146360E9A7DB}" dt="2021-12-02T07:10:04.106" v="2238" actId="1036"/>
          <ac:spMkLst>
            <pc:docMk/>
            <pc:sldMk cId="0" sldId="854"/>
            <ac:spMk id="66" creationId="{0412B9B7-BCCF-4BF3-BF23-C2EB51C03197}"/>
          </ac:spMkLst>
        </pc:spChg>
        <pc:spChg chg="mod">
          <ac:chgData name="Rohit J Kate" userId="6acfeb0a-1742-4fee-9ad0-3462b52b7fdf" providerId="ADAL" clId="{6C386FB0-D7CF-448A-BA0A-146360E9A7DB}" dt="2021-12-02T07:10:04.106" v="2238" actId="1036"/>
          <ac:spMkLst>
            <pc:docMk/>
            <pc:sldMk cId="0" sldId="854"/>
            <ac:spMk id="67" creationId="{A51F7B72-2DC7-448D-A8DB-22B2E3400B45}"/>
          </ac:spMkLst>
        </pc:spChg>
        <pc:spChg chg="mod">
          <ac:chgData name="Rohit J Kate" userId="6acfeb0a-1742-4fee-9ad0-3462b52b7fdf" providerId="ADAL" clId="{6C386FB0-D7CF-448A-BA0A-146360E9A7DB}" dt="2021-12-02T07:10:04.106" v="2238" actId="1036"/>
          <ac:spMkLst>
            <pc:docMk/>
            <pc:sldMk cId="0" sldId="854"/>
            <ac:spMk id="68" creationId="{E0E20794-C630-4BAA-B0FE-E3E4F152A202}"/>
          </ac:spMkLst>
        </pc:spChg>
        <pc:spChg chg="mod">
          <ac:chgData name="Rohit J Kate" userId="6acfeb0a-1742-4fee-9ad0-3462b52b7fdf" providerId="ADAL" clId="{6C386FB0-D7CF-448A-BA0A-146360E9A7DB}" dt="2021-12-02T07:10:04.106" v="2238" actId="1036"/>
          <ac:spMkLst>
            <pc:docMk/>
            <pc:sldMk cId="0" sldId="854"/>
            <ac:spMk id="69" creationId="{9CBE5C47-991F-47AA-A5AB-BA2645F512B7}"/>
          </ac:spMkLst>
        </pc:spChg>
        <pc:spChg chg="mod">
          <ac:chgData name="Rohit J Kate" userId="6acfeb0a-1742-4fee-9ad0-3462b52b7fdf" providerId="ADAL" clId="{6C386FB0-D7CF-448A-BA0A-146360E9A7DB}" dt="2021-12-02T07:10:04.106" v="2238" actId="1036"/>
          <ac:spMkLst>
            <pc:docMk/>
            <pc:sldMk cId="0" sldId="854"/>
            <ac:spMk id="70" creationId="{709C3B89-EF3B-49FC-A866-2804FED90D0F}"/>
          </ac:spMkLst>
        </pc:spChg>
        <pc:spChg chg="mod">
          <ac:chgData name="Rohit J Kate" userId="6acfeb0a-1742-4fee-9ad0-3462b52b7fdf" providerId="ADAL" clId="{6C386FB0-D7CF-448A-BA0A-146360E9A7DB}" dt="2021-12-02T07:10:04.106" v="2238" actId="1036"/>
          <ac:spMkLst>
            <pc:docMk/>
            <pc:sldMk cId="0" sldId="854"/>
            <ac:spMk id="71" creationId="{276F754D-3F3C-45D2-87E7-C50ACEB34CCC}"/>
          </ac:spMkLst>
        </pc:spChg>
        <pc:spChg chg="mod">
          <ac:chgData name="Rohit J Kate" userId="6acfeb0a-1742-4fee-9ad0-3462b52b7fdf" providerId="ADAL" clId="{6C386FB0-D7CF-448A-BA0A-146360E9A7DB}" dt="2021-12-02T07:10:04.106" v="2238" actId="1036"/>
          <ac:spMkLst>
            <pc:docMk/>
            <pc:sldMk cId="0" sldId="854"/>
            <ac:spMk id="72" creationId="{09639000-86B2-48EC-8DEB-72E15F06CFCF}"/>
          </ac:spMkLst>
        </pc:spChg>
        <pc:spChg chg="mod">
          <ac:chgData name="Rohit J Kate" userId="6acfeb0a-1742-4fee-9ad0-3462b52b7fdf" providerId="ADAL" clId="{6C386FB0-D7CF-448A-BA0A-146360E9A7DB}" dt="2021-12-02T07:10:04.106" v="2238" actId="1036"/>
          <ac:spMkLst>
            <pc:docMk/>
            <pc:sldMk cId="0" sldId="854"/>
            <ac:spMk id="73" creationId="{DB0C4EBE-82FF-44EB-A3D4-ADE03D832633}"/>
          </ac:spMkLst>
        </pc:spChg>
        <pc:spChg chg="mod">
          <ac:chgData name="Rohit J Kate" userId="6acfeb0a-1742-4fee-9ad0-3462b52b7fdf" providerId="ADAL" clId="{6C386FB0-D7CF-448A-BA0A-146360E9A7DB}" dt="2021-12-02T07:10:04.106" v="2238" actId="1036"/>
          <ac:spMkLst>
            <pc:docMk/>
            <pc:sldMk cId="0" sldId="854"/>
            <ac:spMk id="74" creationId="{5F90D82A-199C-4C61-9CAC-82D207FCC9FE}"/>
          </ac:spMkLst>
        </pc:spChg>
        <pc:spChg chg="mod">
          <ac:chgData name="Rohit J Kate" userId="6acfeb0a-1742-4fee-9ad0-3462b52b7fdf" providerId="ADAL" clId="{6C386FB0-D7CF-448A-BA0A-146360E9A7DB}" dt="2021-12-02T07:10:04.106" v="2238" actId="1036"/>
          <ac:spMkLst>
            <pc:docMk/>
            <pc:sldMk cId="0" sldId="854"/>
            <ac:spMk id="75" creationId="{78CA3BCB-2C19-4F10-B47E-224809893026}"/>
          </ac:spMkLst>
        </pc:spChg>
        <pc:spChg chg="mod">
          <ac:chgData name="Rohit J Kate" userId="6acfeb0a-1742-4fee-9ad0-3462b52b7fdf" providerId="ADAL" clId="{6C386FB0-D7CF-448A-BA0A-146360E9A7DB}" dt="2021-12-02T07:10:04.106" v="2238" actId="1036"/>
          <ac:spMkLst>
            <pc:docMk/>
            <pc:sldMk cId="0" sldId="854"/>
            <ac:spMk id="76" creationId="{EF890AC3-8DA4-498E-B15B-2BA489368868}"/>
          </ac:spMkLst>
        </pc:spChg>
        <pc:spChg chg="mod">
          <ac:chgData name="Rohit J Kate" userId="6acfeb0a-1742-4fee-9ad0-3462b52b7fdf" providerId="ADAL" clId="{6C386FB0-D7CF-448A-BA0A-146360E9A7DB}" dt="2021-12-02T07:10:04.106" v="2238" actId="1036"/>
          <ac:spMkLst>
            <pc:docMk/>
            <pc:sldMk cId="0" sldId="854"/>
            <ac:spMk id="77" creationId="{E93FB355-16E1-49F0-8F49-E83C9B0205C8}"/>
          </ac:spMkLst>
        </pc:spChg>
        <pc:spChg chg="mod">
          <ac:chgData name="Rohit J Kate" userId="6acfeb0a-1742-4fee-9ad0-3462b52b7fdf" providerId="ADAL" clId="{6C386FB0-D7CF-448A-BA0A-146360E9A7DB}" dt="2021-12-02T07:10:04.106" v="2238" actId="1036"/>
          <ac:spMkLst>
            <pc:docMk/>
            <pc:sldMk cId="0" sldId="854"/>
            <ac:spMk id="78" creationId="{9631A927-A823-4A35-BDAC-75742A4251E7}"/>
          </ac:spMkLst>
        </pc:spChg>
        <pc:spChg chg="mod">
          <ac:chgData name="Rohit J Kate" userId="6acfeb0a-1742-4fee-9ad0-3462b52b7fdf" providerId="ADAL" clId="{6C386FB0-D7CF-448A-BA0A-146360E9A7DB}" dt="2021-12-02T07:10:04.106" v="2238" actId="1036"/>
          <ac:spMkLst>
            <pc:docMk/>
            <pc:sldMk cId="0" sldId="854"/>
            <ac:spMk id="79" creationId="{25C9D035-3B39-4C5B-9A5B-145190795741}"/>
          </ac:spMkLst>
        </pc:spChg>
        <pc:spChg chg="mod">
          <ac:chgData name="Rohit J Kate" userId="6acfeb0a-1742-4fee-9ad0-3462b52b7fdf" providerId="ADAL" clId="{6C386FB0-D7CF-448A-BA0A-146360E9A7DB}" dt="2021-12-02T07:10:04.106" v="2238" actId="1036"/>
          <ac:spMkLst>
            <pc:docMk/>
            <pc:sldMk cId="0" sldId="854"/>
            <ac:spMk id="80" creationId="{68B1450F-3A8E-44BF-BB7B-807971D17D93}"/>
          </ac:spMkLst>
        </pc:spChg>
        <pc:spChg chg="mod">
          <ac:chgData name="Rohit J Kate" userId="6acfeb0a-1742-4fee-9ad0-3462b52b7fdf" providerId="ADAL" clId="{6C386FB0-D7CF-448A-BA0A-146360E9A7DB}" dt="2021-12-02T07:10:04.106" v="2238" actId="1036"/>
          <ac:spMkLst>
            <pc:docMk/>
            <pc:sldMk cId="0" sldId="854"/>
            <ac:spMk id="81" creationId="{1C45150C-BD99-4C35-9CD9-2906DC02BB88}"/>
          </ac:spMkLst>
        </pc:spChg>
        <pc:spChg chg="mod">
          <ac:chgData name="Rohit J Kate" userId="6acfeb0a-1742-4fee-9ad0-3462b52b7fdf" providerId="ADAL" clId="{6C386FB0-D7CF-448A-BA0A-146360E9A7DB}" dt="2021-12-02T07:10:04.106" v="2238" actId="1036"/>
          <ac:spMkLst>
            <pc:docMk/>
            <pc:sldMk cId="0" sldId="854"/>
            <ac:spMk id="82" creationId="{7D7C0CC5-9242-41D0-930F-B130177B1477}"/>
          </ac:spMkLst>
        </pc:spChg>
        <pc:spChg chg="mod">
          <ac:chgData name="Rohit J Kate" userId="6acfeb0a-1742-4fee-9ad0-3462b52b7fdf" providerId="ADAL" clId="{6C386FB0-D7CF-448A-BA0A-146360E9A7DB}" dt="2021-12-02T07:10:04.106" v="2238" actId="1036"/>
          <ac:spMkLst>
            <pc:docMk/>
            <pc:sldMk cId="0" sldId="854"/>
            <ac:spMk id="83" creationId="{9FD44605-80F5-41D4-8E0B-9DB08040CBF4}"/>
          </ac:spMkLst>
        </pc:spChg>
        <pc:spChg chg="del mod">
          <ac:chgData name="Rohit J Kate" userId="6acfeb0a-1742-4fee-9ad0-3462b52b7fdf" providerId="ADAL" clId="{6C386FB0-D7CF-448A-BA0A-146360E9A7DB}" dt="2021-12-02T07:09:36.617" v="2226" actId="478"/>
          <ac:spMkLst>
            <pc:docMk/>
            <pc:sldMk cId="0" sldId="854"/>
            <ac:spMk id="89090" creationId="{CFD3E421-E607-4119-AFE5-722EA244A45B}"/>
          </ac:spMkLst>
        </pc:spChg>
        <pc:grpChg chg="add del mod">
          <ac:chgData name="Rohit J Kate" userId="6acfeb0a-1742-4fee-9ad0-3462b52b7fdf" providerId="ADAL" clId="{6C386FB0-D7CF-448A-BA0A-146360E9A7DB}" dt="2021-12-02T07:10:00.716" v="2232"/>
          <ac:grpSpMkLst>
            <pc:docMk/>
            <pc:sldMk cId="0" sldId="854"/>
            <ac:grpSpMk id="33" creationId="{C0C2167D-9A33-4A0B-8A1E-7E67FD96507A}"/>
          </ac:grpSpMkLst>
        </pc:grpChg>
        <pc:grpChg chg="add mod">
          <ac:chgData name="Rohit J Kate" userId="6acfeb0a-1742-4fee-9ad0-3462b52b7fdf" providerId="ADAL" clId="{6C386FB0-D7CF-448A-BA0A-146360E9A7DB}" dt="2021-12-02T07:10:04.106" v="2238" actId="1036"/>
          <ac:grpSpMkLst>
            <pc:docMk/>
            <pc:sldMk cId="0" sldId="854"/>
            <ac:grpSpMk id="59" creationId="{1C605C94-81B9-455D-8F98-07CEFEF08007}"/>
          </ac:grpSpMkLst>
        </pc:grpChg>
        <pc:grpChg chg="del">
          <ac:chgData name="Rohit J Kate" userId="6acfeb0a-1742-4fee-9ad0-3462b52b7fdf" providerId="ADAL" clId="{6C386FB0-D7CF-448A-BA0A-146360E9A7DB}" dt="2021-12-02T07:09:33.723" v="2225" actId="478"/>
          <ac:grpSpMkLst>
            <pc:docMk/>
            <pc:sldMk cId="0" sldId="854"/>
            <ac:grpSpMk id="89091" creationId="{91960383-A5D7-46A1-9A3D-75390790AAEF}"/>
          </ac:grpSpMkLst>
        </pc:grpChg>
      </pc:sldChg>
      <pc:sldChg chg="addSp delSp modSp add del mod modAnim">
        <pc:chgData name="Rohit J Kate" userId="6acfeb0a-1742-4fee-9ad0-3462b52b7fdf" providerId="ADAL" clId="{6C386FB0-D7CF-448A-BA0A-146360E9A7DB}" dt="2021-12-02T07:14:49.274" v="2282" actId="20577"/>
        <pc:sldMkLst>
          <pc:docMk/>
          <pc:sldMk cId="0" sldId="861"/>
        </pc:sldMkLst>
        <pc:spChg chg="add del mod">
          <ac:chgData name="Rohit J Kate" userId="6acfeb0a-1742-4fee-9ad0-3462b52b7fdf" providerId="ADAL" clId="{6C386FB0-D7CF-448A-BA0A-146360E9A7DB}" dt="2021-12-02T07:14:42.557" v="2279"/>
          <ac:spMkLst>
            <pc:docMk/>
            <pc:sldMk cId="0" sldId="861"/>
            <ac:spMk id="17" creationId="{14C1348B-1509-4659-AE2C-9E97E1133574}"/>
          </ac:spMkLst>
        </pc:spChg>
        <pc:spChg chg="add del mod">
          <ac:chgData name="Rohit J Kate" userId="6acfeb0a-1742-4fee-9ad0-3462b52b7fdf" providerId="ADAL" clId="{6C386FB0-D7CF-448A-BA0A-146360E9A7DB}" dt="2021-12-02T07:14:42.557" v="2279"/>
          <ac:spMkLst>
            <pc:docMk/>
            <pc:sldMk cId="0" sldId="861"/>
            <ac:spMk id="18" creationId="{4339D1F7-0837-4C0E-B9D6-9C99FDF26643}"/>
          </ac:spMkLst>
        </pc:spChg>
        <pc:spChg chg="add del mod">
          <ac:chgData name="Rohit J Kate" userId="6acfeb0a-1742-4fee-9ad0-3462b52b7fdf" providerId="ADAL" clId="{6C386FB0-D7CF-448A-BA0A-146360E9A7DB}" dt="2021-12-02T07:14:42.557" v="2279"/>
          <ac:spMkLst>
            <pc:docMk/>
            <pc:sldMk cId="0" sldId="861"/>
            <ac:spMk id="19" creationId="{AB0CCB29-5F4F-4B80-B641-909AD313B6C9}"/>
          </ac:spMkLst>
        </pc:spChg>
        <pc:spChg chg="add del mod">
          <ac:chgData name="Rohit J Kate" userId="6acfeb0a-1742-4fee-9ad0-3462b52b7fdf" providerId="ADAL" clId="{6C386FB0-D7CF-448A-BA0A-146360E9A7DB}" dt="2021-12-02T07:14:42.557" v="2279"/>
          <ac:spMkLst>
            <pc:docMk/>
            <pc:sldMk cId="0" sldId="861"/>
            <ac:spMk id="20" creationId="{EA30900B-0BD2-40B9-8A3B-8FFB798BD246}"/>
          </ac:spMkLst>
        </pc:spChg>
        <pc:spChg chg="add del mod">
          <ac:chgData name="Rohit J Kate" userId="6acfeb0a-1742-4fee-9ad0-3462b52b7fdf" providerId="ADAL" clId="{6C386FB0-D7CF-448A-BA0A-146360E9A7DB}" dt="2021-12-02T07:14:42.557" v="2279"/>
          <ac:spMkLst>
            <pc:docMk/>
            <pc:sldMk cId="0" sldId="861"/>
            <ac:spMk id="21" creationId="{D09CF82D-42E5-42DC-9C28-E6EEE1E08EBC}"/>
          </ac:spMkLst>
        </pc:spChg>
        <pc:spChg chg="add del mod">
          <ac:chgData name="Rohit J Kate" userId="6acfeb0a-1742-4fee-9ad0-3462b52b7fdf" providerId="ADAL" clId="{6C386FB0-D7CF-448A-BA0A-146360E9A7DB}" dt="2021-12-02T07:14:42.557" v="2279"/>
          <ac:spMkLst>
            <pc:docMk/>
            <pc:sldMk cId="0" sldId="861"/>
            <ac:spMk id="22" creationId="{88979E29-9164-4D59-9AAB-6F543776F5AE}"/>
          </ac:spMkLst>
        </pc:spChg>
        <pc:spChg chg="add del mod">
          <ac:chgData name="Rohit J Kate" userId="6acfeb0a-1742-4fee-9ad0-3462b52b7fdf" providerId="ADAL" clId="{6C386FB0-D7CF-448A-BA0A-146360E9A7DB}" dt="2021-12-02T07:14:42.557" v="2279"/>
          <ac:spMkLst>
            <pc:docMk/>
            <pc:sldMk cId="0" sldId="861"/>
            <ac:spMk id="23" creationId="{6F0AF63F-2261-4F9F-A2AD-C559F415D04B}"/>
          </ac:spMkLst>
        </pc:spChg>
        <pc:spChg chg="add del mod">
          <ac:chgData name="Rohit J Kate" userId="6acfeb0a-1742-4fee-9ad0-3462b52b7fdf" providerId="ADAL" clId="{6C386FB0-D7CF-448A-BA0A-146360E9A7DB}" dt="2021-12-02T07:14:42.557" v="2279"/>
          <ac:spMkLst>
            <pc:docMk/>
            <pc:sldMk cId="0" sldId="861"/>
            <ac:spMk id="24" creationId="{D94A2E73-5186-497B-920B-BD0964A84A16}"/>
          </ac:spMkLst>
        </pc:spChg>
        <pc:spChg chg="add del mod">
          <ac:chgData name="Rohit J Kate" userId="6acfeb0a-1742-4fee-9ad0-3462b52b7fdf" providerId="ADAL" clId="{6C386FB0-D7CF-448A-BA0A-146360E9A7DB}" dt="2021-12-02T07:14:42.557" v="2279"/>
          <ac:spMkLst>
            <pc:docMk/>
            <pc:sldMk cId="0" sldId="861"/>
            <ac:spMk id="25" creationId="{8F71551E-66B0-46A1-9C65-56875AB96028}"/>
          </ac:spMkLst>
        </pc:spChg>
        <pc:spChg chg="add del mod">
          <ac:chgData name="Rohit J Kate" userId="6acfeb0a-1742-4fee-9ad0-3462b52b7fdf" providerId="ADAL" clId="{6C386FB0-D7CF-448A-BA0A-146360E9A7DB}" dt="2021-12-02T07:14:42.557" v="2279"/>
          <ac:spMkLst>
            <pc:docMk/>
            <pc:sldMk cId="0" sldId="861"/>
            <ac:spMk id="26" creationId="{59208708-F12D-4BA2-9F25-8C884F80B25D}"/>
          </ac:spMkLst>
        </pc:spChg>
        <pc:spChg chg="add del mod">
          <ac:chgData name="Rohit J Kate" userId="6acfeb0a-1742-4fee-9ad0-3462b52b7fdf" providerId="ADAL" clId="{6C386FB0-D7CF-448A-BA0A-146360E9A7DB}" dt="2021-12-02T07:14:42.557" v="2279"/>
          <ac:spMkLst>
            <pc:docMk/>
            <pc:sldMk cId="0" sldId="861"/>
            <ac:spMk id="27" creationId="{5B2D660F-BCF1-4360-A96D-50360152B192}"/>
          </ac:spMkLst>
        </pc:spChg>
        <pc:spChg chg="add del mod">
          <ac:chgData name="Rohit J Kate" userId="6acfeb0a-1742-4fee-9ad0-3462b52b7fdf" providerId="ADAL" clId="{6C386FB0-D7CF-448A-BA0A-146360E9A7DB}" dt="2021-12-02T07:14:42.557" v="2279"/>
          <ac:spMkLst>
            <pc:docMk/>
            <pc:sldMk cId="0" sldId="861"/>
            <ac:spMk id="28" creationId="{D3A74A22-37BA-47E2-9549-24C097031C72}"/>
          </ac:spMkLst>
        </pc:spChg>
        <pc:spChg chg="add del mod">
          <ac:chgData name="Rohit J Kate" userId="6acfeb0a-1742-4fee-9ad0-3462b52b7fdf" providerId="ADAL" clId="{6C386FB0-D7CF-448A-BA0A-146360E9A7DB}" dt="2021-12-02T07:14:42.557" v="2279"/>
          <ac:spMkLst>
            <pc:docMk/>
            <pc:sldMk cId="0" sldId="861"/>
            <ac:spMk id="29" creationId="{F205A7A4-AEF9-45C1-9FD5-E2C2171A86DD}"/>
          </ac:spMkLst>
        </pc:spChg>
        <pc:spChg chg="add del mod">
          <ac:chgData name="Rohit J Kate" userId="6acfeb0a-1742-4fee-9ad0-3462b52b7fdf" providerId="ADAL" clId="{6C386FB0-D7CF-448A-BA0A-146360E9A7DB}" dt="2021-12-02T07:14:42.557" v="2279"/>
          <ac:spMkLst>
            <pc:docMk/>
            <pc:sldMk cId="0" sldId="861"/>
            <ac:spMk id="30" creationId="{3AA0A43A-4FDF-4E4F-A21A-BB16B1926FB2}"/>
          </ac:spMkLst>
        </pc:spChg>
        <pc:spChg chg="add mod">
          <ac:chgData name="Rohit J Kate" userId="6acfeb0a-1742-4fee-9ad0-3462b52b7fdf" providerId="ADAL" clId="{6C386FB0-D7CF-448A-BA0A-146360E9A7DB}" dt="2021-12-02T07:14:42.573" v="2280"/>
          <ac:spMkLst>
            <pc:docMk/>
            <pc:sldMk cId="0" sldId="861"/>
            <ac:spMk id="31" creationId="{BA606E54-6986-4453-9A9F-43F9C3DFE64A}"/>
          </ac:spMkLst>
        </pc:spChg>
        <pc:spChg chg="add mod">
          <ac:chgData name="Rohit J Kate" userId="6acfeb0a-1742-4fee-9ad0-3462b52b7fdf" providerId="ADAL" clId="{6C386FB0-D7CF-448A-BA0A-146360E9A7DB}" dt="2021-12-02T07:14:42.573" v="2280"/>
          <ac:spMkLst>
            <pc:docMk/>
            <pc:sldMk cId="0" sldId="861"/>
            <ac:spMk id="32" creationId="{CAE76DE5-7582-4C81-8B95-DAD633A9FEEC}"/>
          </ac:spMkLst>
        </pc:spChg>
        <pc:spChg chg="add mod">
          <ac:chgData name="Rohit J Kate" userId="6acfeb0a-1742-4fee-9ad0-3462b52b7fdf" providerId="ADAL" clId="{6C386FB0-D7CF-448A-BA0A-146360E9A7DB}" dt="2021-12-02T07:14:42.573" v="2280"/>
          <ac:spMkLst>
            <pc:docMk/>
            <pc:sldMk cId="0" sldId="861"/>
            <ac:spMk id="33" creationId="{7373FE02-A452-44AA-915A-83DA43CC8000}"/>
          </ac:spMkLst>
        </pc:spChg>
        <pc:spChg chg="add mod">
          <ac:chgData name="Rohit J Kate" userId="6acfeb0a-1742-4fee-9ad0-3462b52b7fdf" providerId="ADAL" clId="{6C386FB0-D7CF-448A-BA0A-146360E9A7DB}" dt="2021-12-02T07:14:42.573" v="2280"/>
          <ac:spMkLst>
            <pc:docMk/>
            <pc:sldMk cId="0" sldId="861"/>
            <ac:spMk id="34" creationId="{1594D447-C467-4795-B8B2-6950006CD909}"/>
          </ac:spMkLst>
        </pc:spChg>
        <pc:spChg chg="add mod">
          <ac:chgData name="Rohit J Kate" userId="6acfeb0a-1742-4fee-9ad0-3462b52b7fdf" providerId="ADAL" clId="{6C386FB0-D7CF-448A-BA0A-146360E9A7DB}" dt="2021-12-02T07:14:42.573" v="2280"/>
          <ac:spMkLst>
            <pc:docMk/>
            <pc:sldMk cId="0" sldId="861"/>
            <ac:spMk id="35" creationId="{E0E2BCEA-0A07-4E8D-BF07-DB8C7CB08E20}"/>
          </ac:spMkLst>
        </pc:spChg>
        <pc:spChg chg="add mod">
          <ac:chgData name="Rohit J Kate" userId="6acfeb0a-1742-4fee-9ad0-3462b52b7fdf" providerId="ADAL" clId="{6C386FB0-D7CF-448A-BA0A-146360E9A7DB}" dt="2021-12-02T07:14:42.573" v="2280"/>
          <ac:spMkLst>
            <pc:docMk/>
            <pc:sldMk cId="0" sldId="861"/>
            <ac:spMk id="36" creationId="{EA0133BF-9F46-4FE1-A1C3-9214441F8D11}"/>
          </ac:spMkLst>
        </pc:spChg>
        <pc:spChg chg="add mod">
          <ac:chgData name="Rohit J Kate" userId="6acfeb0a-1742-4fee-9ad0-3462b52b7fdf" providerId="ADAL" clId="{6C386FB0-D7CF-448A-BA0A-146360E9A7DB}" dt="2021-12-02T07:14:42.573" v="2280"/>
          <ac:spMkLst>
            <pc:docMk/>
            <pc:sldMk cId="0" sldId="861"/>
            <ac:spMk id="37" creationId="{B7E7A359-5135-49DB-A2E5-79E5961894D8}"/>
          </ac:spMkLst>
        </pc:spChg>
        <pc:spChg chg="add mod">
          <ac:chgData name="Rohit J Kate" userId="6acfeb0a-1742-4fee-9ad0-3462b52b7fdf" providerId="ADAL" clId="{6C386FB0-D7CF-448A-BA0A-146360E9A7DB}" dt="2021-12-02T07:14:42.573" v="2280"/>
          <ac:spMkLst>
            <pc:docMk/>
            <pc:sldMk cId="0" sldId="861"/>
            <ac:spMk id="38" creationId="{08FC2894-FD0B-4021-BFF1-7D0D76C5986B}"/>
          </ac:spMkLst>
        </pc:spChg>
        <pc:spChg chg="add mod">
          <ac:chgData name="Rohit J Kate" userId="6acfeb0a-1742-4fee-9ad0-3462b52b7fdf" providerId="ADAL" clId="{6C386FB0-D7CF-448A-BA0A-146360E9A7DB}" dt="2021-12-02T07:14:49.274" v="2282" actId="20577"/>
          <ac:spMkLst>
            <pc:docMk/>
            <pc:sldMk cId="0" sldId="861"/>
            <ac:spMk id="39" creationId="{23720674-C11E-4039-8B3C-9E555A2F7704}"/>
          </ac:spMkLst>
        </pc:spChg>
        <pc:spChg chg="add mod">
          <ac:chgData name="Rohit J Kate" userId="6acfeb0a-1742-4fee-9ad0-3462b52b7fdf" providerId="ADAL" clId="{6C386FB0-D7CF-448A-BA0A-146360E9A7DB}" dt="2021-12-02T07:14:42.573" v="2280"/>
          <ac:spMkLst>
            <pc:docMk/>
            <pc:sldMk cId="0" sldId="861"/>
            <ac:spMk id="40" creationId="{D84D3371-47F3-4BAB-856D-8FD503E00A24}"/>
          </ac:spMkLst>
        </pc:spChg>
        <pc:spChg chg="add mod">
          <ac:chgData name="Rohit J Kate" userId="6acfeb0a-1742-4fee-9ad0-3462b52b7fdf" providerId="ADAL" clId="{6C386FB0-D7CF-448A-BA0A-146360E9A7DB}" dt="2021-12-02T07:14:42.573" v="2280"/>
          <ac:spMkLst>
            <pc:docMk/>
            <pc:sldMk cId="0" sldId="861"/>
            <ac:spMk id="41" creationId="{C50635C2-B469-4AD9-BE8A-A52A4DF3362C}"/>
          </ac:spMkLst>
        </pc:spChg>
        <pc:spChg chg="add mod">
          <ac:chgData name="Rohit J Kate" userId="6acfeb0a-1742-4fee-9ad0-3462b52b7fdf" providerId="ADAL" clId="{6C386FB0-D7CF-448A-BA0A-146360E9A7DB}" dt="2021-12-02T07:14:42.573" v="2280"/>
          <ac:spMkLst>
            <pc:docMk/>
            <pc:sldMk cId="0" sldId="861"/>
            <ac:spMk id="42" creationId="{93EBDDCA-7722-49B5-A83C-93FF966F2952}"/>
          </ac:spMkLst>
        </pc:spChg>
        <pc:spChg chg="add mod">
          <ac:chgData name="Rohit J Kate" userId="6acfeb0a-1742-4fee-9ad0-3462b52b7fdf" providerId="ADAL" clId="{6C386FB0-D7CF-448A-BA0A-146360E9A7DB}" dt="2021-12-02T07:14:42.573" v="2280"/>
          <ac:spMkLst>
            <pc:docMk/>
            <pc:sldMk cId="0" sldId="861"/>
            <ac:spMk id="43" creationId="{2D993FED-D819-4709-8FCA-7F01BF68E1BD}"/>
          </ac:spMkLst>
        </pc:spChg>
        <pc:spChg chg="add mod">
          <ac:chgData name="Rohit J Kate" userId="6acfeb0a-1742-4fee-9ad0-3462b52b7fdf" providerId="ADAL" clId="{6C386FB0-D7CF-448A-BA0A-146360E9A7DB}" dt="2021-12-02T07:14:42.573" v="2280"/>
          <ac:spMkLst>
            <pc:docMk/>
            <pc:sldMk cId="0" sldId="861"/>
            <ac:spMk id="44" creationId="{2922907F-E5F1-4A94-91A0-042073462D2B}"/>
          </ac:spMkLst>
        </pc:spChg>
        <pc:spChg chg="del">
          <ac:chgData name="Rohit J Kate" userId="6acfeb0a-1742-4fee-9ad0-3462b52b7fdf" providerId="ADAL" clId="{6C386FB0-D7CF-448A-BA0A-146360E9A7DB}" dt="2021-12-02T07:14:37.740" v="2277" actId="478"/>
          <ac:spMkLst>
            <pc:docMk/>
            <pc:sldMk cId="0" sldId="861"/>
            <ac:spMk id="110595" creationId="{492A9D76-7FB5-4E2B-B2BF-8CF74A57C2E2}"/>
          </ac:spMkLst>
        </pc:spChg>
        <pc:spChg chg="del">
          <ac:chgData name="Rohit J Kate" userId="6acfeb0a-1742-4fee-9ad0-3462b52b7fdf" providerId="ADAL" clId="{6C386FB0-D7CF-448A-BA0A-146360E9A7DB}" dt="2021-12-02T07:14:37.740" v="2277" actId="478"/>
          <ac:spMkLst>
            <pc:docMk/>
            <pc:sldMk cId="0" sldId="861"/>
            <ac:spMk id="110596" creationId="{F6CC70B0-8198-4636-96C2-70365050F42E}"/>
          </ac:spMkLst>
        </pc:spChg>
        <pc:spChg chg="del">
          <ac:chgData name="Rohit J Kate" userId="6acfeb0a-1742-4fee-9ad0-3462b52b7fdf" providerId="ADAL" clId="{6C386FB0-D7CF-448A-BA0A-146360E9A7DB}" dt="2021-12-02T07:14:37.740" v="2277" actId="478"/>
          <ac:spMkLst>
            <pc:docMk/>
            <pc:sldMk cId="0" sldId="861"/>
            <ac:spMk id="110597" creationId="{89BA0D20-1BE9-4C38-9CF5-3C5D4A9166ED}"/>
          </ac:spMkLst>
        </pc:spChg>
        <pc:spChg chg="del">
          <ac:chgData name="Rohit J Kate" userId="6acfeb0a-1742-4fee-9ad0-3462b52b7fdf" providerId="ADAL" clId="{6C386FB0-D7CF-448A-BA0A-146360E9A7DB}" dt="2021-12-02T07:14:37.740" v="2277" actId="478"/>
          <ac:spMkLst>
            <pc:docMk/>
            <pc:sldMk cId="0" sldId="861"/>
            <ac:spMk id="110598" creationId="{82FD5C6C-EFD0-4D68-B97D-B5562A81649D}"/>
          </ac:spMkLst>
        </pc:spChg>
        <pc:spChg chg="del">
          <ac:chgData name="Rohit J Kate" userId="6acfeb0a-1742-4fee-9ad0-3462b52b7fdf" providerId="ADAL" clId="{6C386FB0-D7CF-448A-BA0A-146360E9A7DB}" dt="2021-12-02T07:14:37.740" v="2277" actId="478"/>
          <ac:spMkLst>
            <pc:docMk/>
            <pc:sldMk cId="0" sldId="861"/>
            <ac:spMk id="110599" creationId="{72046AF8-0EA5-4711-BF0F-6E4EC746FCA9}"/>
          </ac:spMkLst>
        </pc:spChg>
        <pc:spChg chg="del">
          <ac:chgData name="Rohit J Kate" userId="6acfeb0a-1742-4fee-9ad0-3462b52b7fdf" providerId="ADAL" clId="{6C386FB0-D7CF-448A-BA0A-146360E9A7DB}" dt="2021-12-02T07:14:37.740" v="2277" actId="478"/>
          <ac:spMkLst>
            <pc:docMk/>
            <pc:sldMk cId="0" sldId="861"/>
            <ac:spMk id="110600" creationId="{7FA36C91-6E40-4BD8-8069-91CD5823679F}"/>
          </ac:spMkLst>
        </pc:spChg>
        <pc:spChg chg="del">
          <ac:chgData name="Rohit J Kate" userId="6acfeb0a-1742-4fee-9ad0-3462b52b7fdf" providerId="ADAL" clId="{6C386FB0-D7CF-448A-BA0A-146360E9A7DB}" dt="2021-12-02T07:14:37.740" v="2277" actId="478"/>
          <ac:spMkLst>
            <pc:docMk/>
            <pc:sldMk cId="0" sldId="861"/>
            <ac:spMk id="110601" creationId="{F7FA1E68-32FD-4457-B56D-AC448AE45293}"/>
          </ac:spMkLst>
        </pc:spChg>
        <pc:spChg chg="del">
          <ac:chgData name="Rohit J Kate" userId="6acfeb0a-1742-4fee-9ad0-3462b52b7fdf" providerId="ADAL" clId="{6C386FB0-D7CF-448A-BA0A-146360E9A7DB}" dt="2021-12-02T07:14:37.740" v="2277" actId="478"/>
          <ac:spMkLst>
            <pc:docMk/>
            <pc:sldMk cId="0" sldId="861"/>
            <ac:spMk id="110602" creationId="{B546D39A-A3A6-4DD2-B5CB-7158770B4547}"/>
          </ac:spMkLst>
        </pc:spChg>
        <pc:spChg chg="del mod">
          <ac:chgData name="Rohit J Kate" userId="6acfeb0a-1742-4fee-9ad0-3462b52b7fdf" providerId="ADAL" clId="{6C386FB0-D7CF-448A-BA0A-146360E9A7DB}" dt="2021-12-02T07:14:37.740" v="2277" actId="478"/>
          <ac:spMkLst>
            <pc:docMk/>
            <pc:sldMk cId="0" sldId="861"/>
            <ac:spMk id="110603" creationId="{3EDF2D7F-6596-460A-A23F-FCAC188B6139}"/>
          </ac:spMkLst>
        </pc:spChg>
        <pc:spChg chg="del">
          <ac:chgData name="Rohit J Kate" userId="6acfeb0a-1742-4fee-9ad0-3462b52b7fdf" providerId="ADAL" clId="{6C386FB0-D7CF-448A-BA0A-146360E9A7DB}" dt="2021-12-02T07:14:37.740" v="2277" actId="478"/>
          <ac:spMkLst>
            <pc:docMk/>
            <pc:sldMk cId="0" sldId="861"/>
            <ac:spMk id="110604" creationId="{029C19C1-7927-44E4-98F9-B706D1032BC7}"/>
          </ac:spMkLst>
        </pc:spChg>
        <pc:spChg chg="del">
          <ac:chgData name="Rohit J Kate" userId="6acfeb0a-1742-4fee-9ad0-3462b52b7fdf" providerId="ADAL" clId="{6C386FB0-D7CF-448A-BA0A-146360E9A7DB}" dt="2021-12-02T07:14:37.740" v="2277" actId="478"/>
          <ac:spMkLst>
            <pc:docMk/>
            <pc:sldMk cId="0" sldId="861"/>
            <ac:spMk id="110605" creationId="{76796F85-ABE3-403D-B645-28F5D28DAE3D}"/>
          </ac:spMkLst>
        </pc:spChg>
        <pc:spChg chg="del">
          <ac:chgData name="Rohit J Kate" userId="6acfeb0a-1742-4fee-9ad0-3462b52b7fdf" providerId="ADAL" clId="{6C386FB0-D7CF-448A-BA0A-146360E9A7DB}" dt="2021-12-02T07:14:37.740" v="2277" actId="478"/>
          <ac:spMkLst>
            <pc:docMk/>
            <pc:sldMk cId="0" sldId="861"/>
            <ac:spMk id="110606" creationId="{AD16FF7E-B3F1-449D-BB29-0B30D3780D13}"/>
          </ac:spMkLst>
        </pc:spChg>
        <pc:spChg chg="del">
          <ac:chgData name="Rohit J Kate" userId="6acfeb0a-1742-4fee-9ad0-3462b52b7fdf" providerId="ADAL" clId="{6C386FB0-D7CF-448A-BA0A-146360E9A7DB}" dt="2021-12-02T07:14:37.740" v="2277" actId="478"/>
          <ac:spMkLst>
            <pc:docMk/>
            <pc:sldMk cId="0" sldId="861"/>
            <ac:spMk id="110607" creationId="{C5DA0725-B680-4A99-8E03-6FF21326FD09}"/>
          </ac:spMkLst>
        </pc:spChg>
        <pc:spChg chg="del">
          <ac:chgData name="Rohit J Kate" userId="6acfeb0a-1742-4fee-9ad0-3462b52b7fdf" providerId="ADAL" clId="{6C386FB0-D7CF-448A-BA0A-146360E9A7DB}" dt="2021-12-02T07:14:37.740" v="2277" actId="478"/>
          <ac:spMkLst>
            <pc:docMk/>
            <pc:sldMk cId="0" sldId="861"/>
            <ac:spMk id="110608" creationId="{923CED3D-5852-460F-A853-944FC18721F1}"/>
          </ac:spMkLst>
        </pc:spChg>
      </pc:sldChg>
      <pc:sldChg chg="modSp add del mod">
        <pc:chgData name="Rohit J Kate" userId="6acfeb0a-1742-4fee-9ad0-3462b52b7fdf" providerId="ADAL" clId="{6C386FB0-D7CF-448A-BA0A-146360E9A7DB}" dt="2021-12-02T06:14:47.975" v="482" actId="47"/>
        <pc:sldMkLst>
          <pc:docMk/>
          <pc:sldMk cId="4131647029" sldId="862"/>
        </pc:sldMkLst>
        <pc:spChg chg="mod">
          <ac:chgData name="Rohit J Kate" userId="6acfeb0a-1742-4fee-9ad0-3462b52b7fdf" providerId="ADAL" clId="{6C386FB0-D7CF-448A-BA0A-146360E9A7DB}" dt="2021-12-02T06:12:57.874" v="469" actId="27636"/>
          <ac:spMkLst>
            <pc:docMk/>
            <pc:sldMk cId="4131647029" sldId="862"/>
            <ac:spMk id="111619" creationId="{1F317612-5EC2-4122-8298-B980121FEC6D}"/>
          </ac:spMkLst>
        </pc:spChg>
      </pc:sldChg>
      <pc:sldChg chg="modSp add del mod">
        <pc:chgData name="Rohit J Kate" userId="6acfeb0a-1742-4fee-9ad0-3462b52b7fdf" providerId="ADAL" clId="{6C386FB0-D7CF-448A-BA0A-146360E9A7DB}" dt="2021-12-02T07:22:30.356" v="2375" actId="20577"/>
        <pc:sldMkLst>
          <pc:docMk/>
          <pc:sldMk cId="0" sldId="934"/>
        </pc:sldMkLst>
        <pc:spChg chg="mod">
          <ac:chgData name="Rohit J Kate" userId="6acfeb0a-1742-4fee-9ad0-3462b52b7fdf" providerId="ADAL" clId="{6C386FB0-D7CF-448A-BA0A-146360E9A7DB}" dt="2021-12-02T06:26:28.914" v="1082" actId="404"/>
          <ac:spMkLst>
            <pc:docMk/>
            <pc:sldMk cId="0" sldId="934"/>
            <ac:spMk id="153602" creationId="{F8B73B55-D7A7-459A-A044-8D58CD96F157}"/>
          </ac:spMkLst>
        </pc:spChg>
        <pc:spChg chg="mod">
          <ac:chgData name="Rohit J Kate" userId="6acfeb0a-1742-4fee-9ad0-3462b52b7fdf" providerId="ADAL" clId="{6C386FB0-D7CF-448A-BA0A-146360E9A7DB}" dt="2021-12-02T06:27:08.366" v="1093" actId="27636"/>
          <ac:spMkLst>
            <pc:docMk/>
            <pc:sldMk cId="0" sldId="934"/>
            <ac:spMk id="153603" creationId="{5058A740-F9FA-4049-B3F1-53A2FA9A0469}"/>
          </ac:spMkLst>
        </pc:spChg>
        <pc:spChg chg="mod">
          <ac:chgData name="Rohit J Kate" userId="6acfeb0a-1742-4fee-9ad0-3462b52b7fdf" providerId="ADAL" clId="{6C386FB0-D7CF-448A-BA0A-146360E9A7DB}" dt="2021-12-02T07:22:30.356" v="2375" actId="20577"/>
          <ac:spMkLst>
            <pc:docMk/>
            <pc:sldMk cId="0" sldId="934"/>
            <ac:spMk id="153605" creationId="{DE311101-7D4F-4477-9162-2ABF3359B275}"/>
          </ac:spMkLst>
        </pc:spChg>
      </pc:sldChg>
      <pc:sldChg chg="addSp delSp modSp add del mod modAnim">
        <pc:chgData name="Rohit J Kate" userId="6acfeb0a-1742-4fee-9ad0-3462b52b7fdf" providerId="ADAL" clId="{6C386FB0-D7CF-448A-BA0A-146360E9A7DB}" dt="2021-12-02T06:28:46.611" v="1166" actId="167"/>
        <pc:sldMkLst>
          <pc:docMk/>
          <pc:sldMk cId="0" sldId="935"/>
        </pc:sldMkLst>
        <pc:spChg chg="add del mod">
          <ac:chgData name="Rohit J Kate" userId="6acfeb0a-1742-4fee-9ad0-3462b52b7fdf" providerId="ADAL" clId="{6C386FB0-D7CF-448A-BA0A-146360E9A7DB}" dt="2021-12-02T06:26:38.454" v="1084" actId="478"/>
          <ac:spMkLst>
            <pc:docMk/>
            <pc:sldMk cId="0" sldId="935"/>
            <ac:spMk id="4" creationId="{9E2B6BB6-3691-4D61-B23C-12EFE8FC04B9}"/>
          </ac:spMkLst>
        </pc:spChg>
        <pc:spChg chg="add mod">
          <ac:chgData name="Rohit J Kate" userId="6acfeb0a-1742-4fee-9ad0-3462b52b7fdf" providerId="ADAL" clId="{6C386FB0-D7CF-448A-BA0A-146360E9A7DB}" dt="2021-12-02T06:27:58.880" v="1161" actId="1076"/>
          <ac:spMkLst>
            <pc:docMk/>
            <pc:sldMk cId="0" sldId="935"/>
            <ac:spMk id="5" creationId="{F6F75CAA-CF83-4E7B-A1E0-DA99098C48A1}"/>
          </ac:spMkLst>
        </pc:spChg>
        <pc:spChg chg="add del mod">
          <ac:chgData name="Rohit J Kate" userId="6acfeb0a-1742-4fee-9ad0-3462b52b7fdf" providerId="ADAL" clId="{6C386FB0-D7CF-448A-BA0A-146360E9A7DB}" dt="2021-12-02T06:26:48.426" v="1087"/>
          <ac:spMkLst>
            <pc:docMk/>
            <pc:sldMk cId="0" sldId="935"/>
            <ac:spMk id="44" creationId="{83F342AE-B760-4BFF-936F-035817D3C4F6}"/>
          </ac:spMkLst>
        </pc:spChg>
        <pc:spChg chg="mod">
          <ac:chgData name="Rohit J Kate" userId="6acfeb0a-1742-4fee-9ad0-3462b52b7fdf" providerId="ADAL" clId="{6C386FB0-D7CF-448A-BA0A-146360E9A7DB}" dt="2021-12-02T06:26:45.576" v="1085"/>
          <ac:spMkLst>
            <pc:docMk/>
            <pc:sldMk cId="0" sldId="935"/>
            <ac:spMk id="46" creationId="{85F5FCE8-B569-4790-AD72-317A155951BD}"/>
          </ac:spMkLst>
        </pc:spChg>
        <pc:spChg chg="mod">
          <ac:chgData name="Rohit J Kate" userId="6acfeb0a-1742-4fee-9ad0-3462b52b7fdf" providerId="ADAL" clId="{6C386FB0-D7CF-448A-BA0A-146360E9A7DB}" dt="2021-12-02T06:26:45.576" v="1085"/>
          <ac:spMkLst>
            <pc:docMk/>
            <pc:sldMk cId="0" sldId="935"/>
            <ac:spMk id="47" creationId="{888AEB4D-8CD0-4974-B8F6-0D46E4D90D2B}"/>
          </ac:spMkLst>
        </pc:spChg>
        <pc:spChg chg="mod">
          <ac:chgData name="Rohit J Kate" userId="6acfeb0a-1742-4fee-9ad0-3462b52b7fdf" providerId="ADAL" clId="{6C386FB0-D7CF-448A-BA0A-146360E9A7DB}" dt="2021-12-02T06:26:45.576" v="1085"/>
          <ac:spMkLst>
            <pc:docMk/>
            <pc:sldMk cId="0" sldId="935"/>
            <ac:spMk id="48" creationId="{37949EC7-A6E7-43F1-9CC6-9E522E763A9A}"/>
          </ac:spMkLst>
        </pc:spChg>
        <pc:spChg chg="mod">
          <ac:chgData name="Rohit J Kate" userId="6acfeb0a-1742-4fee-9ad0-3462b52b7fdf" providerId="ADAL" clId="{6C386FB0-D7CF-448A-BA0A-146360E9A7DB}" dt="2021-12-02T06:26:45.576" v="1085"/>
          <ac:spMkLst>
            <pc:docMk/>
            <pc:sldMk cId="0" sldId="935"/>
            <ac:spMk id="49" creationId="{AC04E2A8-55A7-4C32-96A8-39C56353F71F}"/>
          </ac:spMkLst>
        </pc:spChg>
        <pc:spChg chg="mod">
          <ac:chgData name="Rohit J Kate" userId="6acfeb0a-1742-4fee-9ad0-3462b52b7fdf" providerId="ADAL" clId="{6C386FB0-D7CF-448A-BA0A-146360E9A7DB}" dt="2021-12-02T06:26:45.576" v="1085"/>
          <ac:spMkLst>
            <pc:docMk/>
            <pc:sldMk cId="0" sldId="935"/>
            <ac:spMk id="50" creationId="{1DE67535-AEE7-44D0-B479-E20FE90D233A}"/>
          </ac:spMkLst>
        </pc:spChg>
        <pc:spChg chg="mod">
          <ac:chgData name="Rohit J Kate" userId="6acfeb0a-1742-4fee-9ad0-3462b52b7fdf" providerId="ADAL" clId="{6C386FB0-D7CF-448A-BA0A-146360E9A7DB}" dt="2021-12-02T06:26:45.576" v="1085"/>
          <ac:spMkLst>
            <pc:docMk/>
            <pc:sldMk cId="0" sldId="935"/>
            <ac:spMk id="51" creationId="{183B276F-22F0-45B3-8233-AA5414E0C6BF}"/>
          </ac:spMkLst>
        </pc:spChg>
        <pc:spChg chg="mod">
          <ac:chgData name="Rohit J Kate" userId="6acfeb0a-1742-4fee-9ad0-3462b52b7fdf" providerId="ADAL" clId="{6C386FB0-D7CF-448A-BA0A-146360E9A7DB}" dt="2021-12-02T06:26:45.576" v="1085"/>
          <ac:spMkLst>
            <pc:docMk/>
            <pc:sldMk cId="0" sldId="935"/>
            <ac:spMk id="52" creationId="{9407A940-31DF-45D6-BAE3-D309D9A65CD7}"/>
          </ac:spMkLst>
        </pc:spChg>
        <pc:spChg chg="mod">
          <ac:chgData name="Rohit J Kate" userId="6acfeb0a-1742-4fee-9ad0-3462b52b7fdf" providerId="ADAL" clId="{6C386FB0-D7CF-448A-BA0A-146360E9A7DB}" dt="2021-12-02T06:26:45.576" v="1085"/>
          <ac:spMkLst>
            <pc:docMk/>
            <pc:sldMk cId="0" sldId="935"/>
            <ac:spMk id="53" creationId="{96D30266-B567-4F46-A1D8-2BC954476036}"/>
          </ac:spMkLst>
        </pc:spChg>
        <pc:spChg chg="mod">
          <ac:chgData name="Rohit J Kate" userId="6acfeb0a-1742-4fee-9ad0-3462b52b7fdf" providerId="ADAL" clId="{6C386FB0-D7CF-448A-BA0A-146360E9A7DB}" dt="2021-12-02T06:26:45.576" v="1085"/>
          <ac:spMkLst>
            <pc:docMk/>
            <pc:sldMk cId="0" sldId="935"/>
            <ac:spMk id="54" creationId="{7670EBCB-C8D4-452C-8587-14DBA8E1A4BC}"/>
          </ac:spMkLst>
        </pc:spChg>
        <pc:spChg chg="mod">
          <ac:chgData name="Rohit J Kate" userId="6acfeb0a-1742-4fee-9ad0-3462b52b7fdf" providerId="ADAL" clId="{6C386FB0-D7CF-448A-BA0A-146360E9A7DB}" dt="2021-12-02T06:26:45.576" v="1085"/>
          <ac:spMkLst>
            <pc:docMk/>
            <pc:sldMk cId="0" sldId="935"/>
            <ac:spMk id="55" creationId="{645FAA57-945A-4770-9154-BADB023F9780}"/>
          </ac:spMkLst>
        </pc:spChg>
        <pc:spChg chg="mod">
          <ac:chgData name="Rohit J Kate" userId="6acfeb0a-1742-4fee-9ad0-3462b52b7fdf" providerId="ADAL" clId="{6C386FB0-D7CF-448A-BA0A-146360E9A7DB}" dt="2021-12-02T06:26:45.576" v="1085"/>
          <ac:spMkLst>
            <pc:docMk/>
            <pc:sldMk cId="0" sldId="935"/>
            <ac:spMk id="56" creationId="{E18A5683-91DB-440C-A516-8467CC3C02C5}"/>
          </ac:spMkLst>
        </pc:spChg>
        <pc:spChg chg="mod">
          <ac:chgData name="Rohit J Kate" userId="6acfeb0a-1742-4fee-9ad0-3462b52b7fdf" providerId="ADAL" clId="{6C386FB0-D7CF-448A-BA0A-146360E9A7DB}" dt="2021-12-02T06:26:45.576" v="1085"/>
          <ac:spMkLst>
            <pc:docMk/>
            <pc:sldMk cId="0" sldId="935"/>
            <ac:spMk id="57" creationId="{60F653E9-378F-48E8-BB5B-F3EC04333CB5}"/>
          </ac:spMkLst>
        </pc:spChg>
        <pc:spChg chg="mod">
          <ac:chgData name="Rohit J Kate" userId="6acfeb0a-1742-4fee-9ad0-3462b52b7fdf" providerId="ADAL" clId="{6C386FB0-D7CF-448A-BA0A-146360E9A7DB}" dt="2021-12-02T06:26:45.576" v="1085"/>
          <ac:spMkLst>
            <pc:docMk/>
            <pc:sldMk cId="0" sldId="935"/>
            <ac:spMk id="58" creationId="{1B3BD978-E86B-486D-93AA-B3C27154269A}"/>
          </ac:spMkLst>
        </pc:spChg>
        <pc:spChg chg="mod">
          <ac:chgData name="Rohit J Kate" userId="6acfeb0a-1742-4fee-9ad0-3462b52b7fdf" providerId="ADAL" clId="{6C386FB0-D7CF-448A-BA0A-146360E9A7DB}" dt="2021-12-02T06:26:45.576" v="1085"/>
          <ac:spMkLst>
            <pc:docMk/>
            <pc:sldMk cId="0" sldId="935"/>
            <ac:spMk id="59" creationId="{545BE218-819A-4231-AE65-98AA0CD6AFAD}"/>
          </ac:spMkLst>
        </pc:spChg>
        <pc:spChg chg="mod">
          <ac:chgData name="Rohit J Kate" userId="6acfeb0a-1742-4fee-9ad0-3462b52b7fdf" providerId="ADAL" clId="{6C386FB0-D7CF-448A-BA0A-146360E9A7DB}" dt="2021-12-02T06:26:45.576" v="1085"/>
          <ac:spMkLst>
            <pc:docMk/>
            <pc:sldMk cId="0" sldId="935"/>
            <ac:spMk id="60" creationId="{EEBA93DB-C2A9-4CF8-BD1E-94789FA419A6}"/>
          </ac:spMkLst>
        </pc:spChg>
        <pc:spChg chg="mod">
          <ac:chgData name="Rohit J Kate" userId="6acfeb0a-1742-4fee-9ad0-3462b52b7fdf" providerId="ADAL" clId="{6C386FB0-D7CF-448A-BA0A-146360E9A7DB}" dt="2021-12-02T06:26:45.576" v="1085"/>
          <ac:spMkLst>
            <pc:docMk/>
            <pc:sldMk cId="0" sldId="935"/>
            <ac:spMk id="61" creationId="{102FD7FC-ABC9-440A-925B-C7F63F84B509}"/>
          </ac:spMkLst>
        </pc:spChg>
        <pc:spChg chg="mod">
          <ac:chgData name="Rohit J Kate" userId="6acfeb0a-1742-4fee-9ad0-3462b52b7fdf" providerId="ADAL" clId="{6C386FB0-D7CF-448A-BA0A-146360E9A7DB}" dt="2021-12-02T06:26:45.576" v="1085"/>
          <ac:spMkLst>
            <pc:docMk/>
            <pc:sldMk cId="0" sldId="935"/>
            <ac:spMk id="62" creationId="{7BE94D7C-73E6-461A-8AC4-2F40EB2ED1B6}"/>
          </ac:spMkLst>
        </pc:spChg>
        <pc:spChg chg="mod">
          <ac:chgData name="Rohit J Kate" userId="6acfeb0a-1742-4fee-9ad0-3462b52b7fdf" providerId="ADAL" clId="{6C386FB0-D7CF-448A-BA0A-146360E9A7DB}" dt="2021-12-02T06:26:45.576" v="1085"/>
          <ac:spMkLst>
            <pc:docMk/>
            <pc:sldMk cId="0" sldId="935"/>
            <ac:spMk id="63" creationId="{308424B1-21C5-4826-891A-22A96EA4358C}"/>
          </ac:spMkLst>
        </pc:spChg>
        <pc:spChg chg="mod">
          <ac:chgData name="Rohit J Kate" userId="6acfeb0a-1742-4fee-9ad0-3462b52b7fdf" providerId="ADAL" clId="{6C386FB0-D7CF-448A-BA0A-146360E9A7DB}" dt="2021-12-02T06:26:45.576" v="1085"/>
          <ac:spMkLst>
            <pc:docMk/>
            <pc:sldMk cId="0" sldId="935"/>
            <ac:spMk id="64" creationId="{26DC4B5C-0797-416E-88D8-D1EA43CAFE7B}"/>
          </ac:spMkLst>
        </pc:spChg>
        <pc:spChg chg="mod">
          <ac:chgData name="Rohit J Kate" userId="6acfeb0a-1742-4fee-9ad0-3462b52b7fdf" providerId="ADAL" clId="{6C386FB0-D7CF-448A-BA0A-146360E9A7DB}" dt="2021-12-02T06:26:45.576" v="1085"/>
          <ac:spMkLst>
            <pc:docMk/>
            <pc:sldMk cId="0" sldId="935"/>
            <ac:spMk id="65" creationId="{49B8ECFE-DDF1-4280-AF9A-0CD784037D1A}"/>
          </ac:spMkLst>
        </pc:spChg>
        <pc:spChg chg="mod">
          <ac:chgData name="Rohit J Kate" userId="6acfeb0a-1742-4fee-9ad0-3462b52b7fdf" providerId="ADAL" clId="{6C386FB0-D7CF-448A-BA0A-146360E9A7DB}" dt="2021-12-02T06:26:45.576" v="1085"/>
          <ac:spMkLst>
            <pc:docMk/>
            <pc:sldMk cId="0" sldId="935"/>
            <ac:spMk id="66" creationId="{EC7894F9-D4DB-4A3A-AA58-2C078C09B622}"/>
          </ac:spMkLst>
        </pc:spChg>
        <pc:spChg chg="mod">
          <ac:chgData name="Rohit J Kate" userId="6acfeb0a-1742-4fee-9ad0-3462b52b7fdf" providerId="ADAL" clId="{6C386FB0-D7CF-448A-BA0A-146360E9A7DB}" dt="2021-12-02T06:26:45.576" v="1085"/>
          <ac:spMkLst>
            <pc:docMk/>
            <pc:sldMk cId="0" sldId="935"/>
            <ac:spMk id="67" creationId="{67F6F5BA-99B6-4FB0-9526-D4864B86E2A1}"/>
          </ac:spMkLst>
        </pc:spChg>
        <pc:spChg chg="mod">
          <ac:chgData name="Rohit J Kate" userId="6acfeb0a-1742-4fee-9ad0-3462b52b7fdf" providerId="ADAL" clId="{6C386FB0-D7CF-448A-BA0A-146360E9A7DB}" dt="2021-12-02T06:26:45.576" v="1085"/>
          <ac:spMkLst>
            <pc:docMk/>
            <pc:sldMk cId="0" sldId="935"/>
            <ac:spMk id="68" creationId="{32C10AB7-8817-49FF-9F3E-52BAD901BA02}"/>
          </ac:spMkLst>
        </pc:spChg>
        <pc:spChg chg="mod">
          <ac:chgData name="Rohit J Kate" userId="6acfeb0a-1742-4fee-9ad0-3462b52b7fdf" providerId="ADAL" clId="{6C386FB0-D7CF-448A-BA0A-146360E9A7DB}" dt="2021-12-02T06:26:45.576" v="1085"/>
          <ac:spMkLst>
            <pc:docMk/>
            <pc:sldMk cId="0" sldId="935"/>
            <ac:spMk id="69" creationId="{885845D5-3CD3-405B-84C1-C67ECD2BEDE1}"/>
          </ac:spMkLst>
        </pc:spChg>
        <pc:spChg chg="mod">
          <ac:chgData name="Rohit J Kate" userId="6acfeb0a-1742-4fee-9ad0-3462b52b7fdf" providerId="ADAL" clId="{6C386FB0-D7CF-448A-BA0A-146360E9A7DB}" dt="2021-12-02T06:26:45.576" v="1085"/>
          <ac:spMkLst>
            <pc:docMk/>
            <pc:sldMk cId="0" sldId="935"/>
            <ac:spMk id="71" creationId="{63FC252C-D704-479B-BC3D-36BF41817EF4}"/>
          </ac:spMkLst>
        </pc:spChg>
        <pc:spChg chg="mod">
          <ac:chgData name="Rohit J Kate" userId="6acfeb0a-1742-4fee-9ad0-3462b52b7fdf" providerId="ADAL" clId="{6C386FB0-D7CF-448A-BA0A-146360E9A7DB}" dt="2021-12-02T06:26:45.576" v="1085"/>
          <ac:spMkLst>
            <pc:docMk/>
            <pc:sldMk cId="0" sldId="935"/>
            <ac:spMk id="72" creationId="{28043D10-27E4-4186-B031-DA684CE4BC70}"/>
          </ac:spMkLst>
        </pc:spChg>
        <pc:spChg chg="mod">
          <ac:chgData name="Rohit J Kate" userId="6acfeb0a-1742-4fee-9ad0-3462b52b7fdf" providerId="ADAL" clId="{6C386FB0-D7CF-448A-BA0A-146360E9A7DB}" dt="2021-12-02T06:26:45.576" v="1085"/>
          <ac:spMkLst>
            <pc:docMk/>
            <pc:sldMk cId="0" sldId="935"/>
            <ac:spMk id="73" creationId="{CE7182E2-E8B2-463C-9036-1B39F1B3926F}"/>
          </ac:spMkLst>
        </pc:spChg>
        <pc:spChg chg="mod">
          <ac:chgData name="Rohit J Kate" userId="6acfeb0a-1742-4fee-9ad0-3462b52b7fdf" providerId="ADAL" clId="{6C386FB0-D7CF-448A-BA0A-146360E9A7DB}" dt="2021-12-02T06:26:45.576" v="1085"/>
          <ac:spMkLst>
            <pc:docMk/>
            <pc:sldMk cId="0" sldId="935"/>
            <ac:spMk id="74" creationId="{EFED678F-8D58-4DA3-9166-359AED5AF6C8}"/>
          </ac:spMkLst>
        </pc:spChg>
        <pc:spChg chg="mod">
          <ac:chgData name="Rohit J Kate" userId="6acfeb0a-1742-4fee-9ad0-3462b52b7fdf" providerId="ADAL" clId="{6C386FB0-D7CF-448A-BA0A-146360E9A7DB}" dt="2021-12-02T06:26:45.576" v="1085"/>
          <ac:spMkLst>
            <pc:docMk/>
            <pc:sldMk cId="0" sldId="935"/>
            <ac:spMk id="75" creationId="{DA5F38B1-AA88-4C68-B2F7-1ACC7849D12D}"/>
          </ac:spMkLst>
        </pc:spChg>
        <pc:spChg chg="mod">
          <ac:chgData name="Rohit J Kate" userId="6acfeb0a-1742-4fee-9ad0-3462b52b7fdf" providerId="ADAL" clId="{6C386FB0-D7CF-448A-BA0A-146360E9A7DB}" dt="2021-12-02T06:26:45.576" v="1085"/>
          <ac:spMkLst>
            <pc:docMk/>
            <pc:sldMk cId="0" sldId="935"/>
            <ac:spMk id="76" creationId="{DA712784-22EC-4FB7-9647-4035E55F2501}"/>
          </ac:spMkLst>
        </pc:spChg>
        <pc:spChg chg="mod">
          <ac:chgData name="Rohit J Kate" userId="6acfeb0a-1742-4fee-9ad0-3462b52b7fdf" providerId="ADAL" clId="{6C386FB0-D7CF-448A-BA0A-146360E9A7DB}" dt="2021-12-02T06:26:45.576" v="1085"/>
          <ac:spMkLst>
            <pc:docMk/>
            <pc:sldMk cId="0" sldId="935"/>
            <ac:spMk id="77" creationId="{864F0232-B64E-411B-A5DF-CF95D3D05CB0}"/>
          </ac:spMkLst>
        </pc:spChg>
        <pc:spChg chg="mod">
          <ac:chgData name="Rohit J Kate" userId="6acfeb0a-1742-4fee-9ad0-3462b52b7fdf" providerId="ADAL" clId="{6C386FB0-D7CF-448A-BA0A-146360E9A7DB}" dt="2021-12-02T06:26:45.576" v="1085"/>
          <ac:spMkLst>
            <pc:docMk/>
            <pc:sldMk cId="0" sldId="935"/>
            <ac:spMk id="78" creationId="{E657F9EC-DC98-4036-AF91-9AFE839BC6E1}"/>
          </ac:spMkLst>
        </pc:spChg>
        <pc:spChg chg="mod">
          <ac:chgData name="Rohit J Kate" userId="6acfeb0a-1742-4fee-9ad0-3462b52b7fdf" providerId="ADAL" clId="{6C386FB0-D7CF-448A-BA0A-146360E9A7DB}" dt="2021-12-02T06:26:45.576" v="1085"/>
          <ac:spMkLst>
            <pc:docMk/>
            <pc:sldMk cId="0" sldId="935"/>
            <ac:spMk id="79" creationId="{F71F6EBD-530F-43A2-9478-F1020D902CB4}"/>
          </ac:spMkLst>
        </pc:spChg>
        <pc:spChg chg="mod">
          <ac:chgData name="Rohit J Kate" userId="6acfeb0a-1742-4fee-9ad0-3462b52b7fdf" providerId="ADAL" clId="{6C386FB0-D7CF-448A-BA0A-146360E9A7DB}" dt="2021-12-02T06:26:45.576" v="1085"/>
          <ac:spMkLst>
            <pc:docMk/>
            <pc:sldMk cId="0" sldId="935"/>
            <ac:spMk id="80" creationId="{49F63A38-02B7-4160-A5B3-C1AA4B6757D9}"/>
          </ac:spMkLst>
        </pc:spChg>
        <pc:spChg chg="mod">
          <ac:chgData name="Rohit J Kate" userId="6acfeb0a-1742-4fee-9ad0-3462b52b7fdf" providerId="ADAL" clId="{6C386FB0-D7CF-448A-BA0A-146360E9A7DB}" dt="2021-12-02T06:26:45.576" v="1085"/>
          <ac:spMkLst>
            <pc:docMk/>
            <pc:sldMk cId="0" sldId="935"/>
            <ac:spMk id="81" creationId="{5354D8B3-2F89-45EC-B9BF-A6974B1ACBA2}"/>
          </ac:spMkLst>
        </pc:spChg>
        <pc:spChg chg="mod">
          <ac:chgData name="Rohit J Kate" userId="6acfeb0a-1742-4fee-9ad0-3462b52b7fdf" providerId="ADAL" clId="{6C386FB0-D7CF-448A-BA0A-146360E9A7DB}" dt="2021-12-02T06:26:45.576" v="1085"/>
          <ac:spMkLst>
            <pc:docMk/>
            <pc:sldMk cId="0" sldId="935"/>
            <ac:spMk id="82" creationId="{5414FA8C-8FC5-4DB8-BA0F-C1354372ABE2}"/>
          </ac:spMkLst>
        </pc:spChg>
        <pc:spChg chg="mod">
          <ac:chgData name="Rohit J Kate" userId="6acfeb0a-1742-4fee-9ad0-3462b52b7fdf" providerId="ADAL" clId="{6C386FB0-D7CF-448A-BA0A-146360E9A7DB}" dt="2021-12-02T06:26:45.576" v="1085"/>
          <ac:spMkLst>
            <pc:docMk/>
            <pc:sldMk cId="0" sldId="935"/>
            <ac:spMk id="83" creationId="{76F2C4EB-5D81-4AE7-8F97-91765EFE4808}"/>
          </ac:spMkLst>
        </pc:spChg>
        <pc:spChg chg="add mod">
          <ac:chgData name="Rohit J Kate" userId="6acfeb0a-1742-4fee-9ad0-3462b52b7fdf" providerId="ADAL" clId="{6C386FB0-D7CF-448A-BA0A-146360E9A7DB}" dt="2021-12-02T06:28:46.611" v="1166" actId="167"/>
          <ac:spMkLst>
            <pc:docMk/>
            <pc:sldMk cId="0" sldId="935"/>
            <ac:spMk id="84" creationId="{E4BF1415-5C8B-45AB-804A-11F1AC65D33E}"/>
          </ac:spMkLst>
        </pc:spChg>
        <pc:spChg chg="mod">
          <ac:chgData name="Rohit J Kate" userId="6acfeb0a-1742-4fee-9ad0-3462b52b7fdf" providerId="ADAL" clId="{6C386FB0-D7CF-448A-BA0A-146360E9A7DB}" dt="2021-12-02T06:26:48.449" v="1088"/>
          <ac:spMkLst>
            <pc:docMk/>
            <pc:sldMk cId="0" sldId="935"/>
            <ac:spMk id="86" creationId="{972CE36A-0F98-4A81-9DE4-919F08649BFC}"/>
          </ac:spMkLst>
        </pc:spChg>
        <pc:spChg chg="mod">
          <ac:chgData name="Rohit J Kate" userId="6acfeb0a-1742-4fee-9ad0-3462b52b7fdf" providerId="ADAL" clId="{6C386FB0-D7CF-448A-BA0A-146360E9A7DB}" dt="2021-12-02T06:26:48.449" v="1088"/>
          <ac:spMkLst>
            <pc:docMk/>
            <pc:sldMk cId="0" sldId="935"/>
            <ac:spMk id="87" creationId="{F566ACA0-CAD9-4A43-9F5D-C6E4E014F686}"/>
          </ac:spMkLst>
        </pc:spChg>
        <pc:spChg chg="mod">
          <ac:chgData name="Rohit J Kate" userId="6acfeb0a-1742-4fee-9ad0-3462b52b7fdf" providerId="ADAL" clId="{6C386FB0-D7CF-448A-BA0A-146360E9A7DB}" dt="2021-12-02T06:26:48.449" v="1088"/>
          <ac:spMkLst>
            <pc:docMk/>
            <pc:sldMk cId="0" sldId="935"/>
            <ac:spMk id="88" creationId="{8800B395-AFF8-4FC3-A5C0-AA0F08F69F08}"/>
          </ac:spMkLst>
        </pc:spChg>
        <pc:spChg chg="mod">
          <ac:chgData name="Rohit J Kate" userId="6acfeb0a-1742-4fee-9ad0-3462b52b7fdf" providerId="ADAL" clId="{6C386FB0-D7CF-448A-BA0A-146360E9A7DB}" dt="2021-12-02T06:26:48.449" v="1088"/>
          <ac:spMkLst>
            <pc:docMk/>
            <pc:sldMk cId="0" sldId="935"/>
            <ac:spMk id="89" creationId="{025A88B6-DC3F-4925-B44E-8A7D78DA8868}"/>
          </ac:spMkLst>
        </pc:spChg>
        <pc:spChg chg="mod">
          <ac:chgData name="Rohit J Kate" userId="6acfeb0a-1742-4fee-9ad0-3462b52b7fdf" providerId="ADAL" clId="{6C386FB0-D7CF-448A-BA0A-146360E9A7DB}" dt="2021-12-02T06:26:48.449" v="1088"/>
          <ac:spMkLst>
            <pc:docMk/>
            <pc:sldMk cId="0" sldId="935"/>
            <ac:spMk id="90" creationId="{E3D24924-8EDB-4702-AF4A-7E23B4F3AF72}"/>
          </ac:spMkLst>
        </pc:spChg>
        <pc:spChg chg="mod">
          <ac:chgData name="Rohit J Kate" userId="6acfeb0a-1742-4fee-9ad0-3462b52b7fdf" providerId="ADAL" clId="{6C386FB0-D7CF-448A-BA0A-146360E9A7DB}" dt="2021-12-02T06:26:48.449" v="1088"/>
          <ac:spMkLst>
            <pc:docMk/>
            <pc:sldMk cId="0" sldId="935"/>
            <ac:spMk id="91" creationId="{62DB6D28-6575-40AF-8520-A86824053A32}"/>
          </ac:spMkLst>
        </pc:spChg>
        <pc:spChg chg="mod">
          <ac:chgData name="Rohit J Kate" userId="6acfeb0a-1742-4fee-9ad0-3462b52b7fdf" providerId="ADAL" clId="{6C386FB0-D7CF-448A-BA0A-146360E9A7DB}" dt="2021-12-02T06:26:48.449" v="1088"/>
          <ac:spMkLst>
            <pc:docMk/>
            <pc:sldMk cId="0" sldId="935"/>
            <ac:spMk id="92" creationId="{8DF19542-5B26-4E85-824D-53DCA067A643}"/>
          </ac:spMkLst>
        </pc:spChg>
        <pc:spChg chg="mod">
          <ac:chgData name="Rohit J Kate" userId="6acfeb0a-1742-4fee-9ad0-3462b52b7fdf" providerId="ADAL" clId="{6C386FB0-D7CF-448A-BA0A-146360E9A7DB}" dt="2021-12-02T06:26:48.449" v="1088"/>
          <ac:spMkLst>
            <pc:docMk/>
            <pc:sldMk cId="0" sldId="935"/>
            <ac:spMk id="93" creationId="{01157F2D-FD74-4FCA-8CC7-E71002DA2D14}"/>
          </ac:spMkLst>
        </pc:spChg>
        <pc:spChg chg="mod">
          <ac:chgData name="Rohit J Kate" userId="6acfeb0a-1742-4fee-9ad0-3462b52b7fdf" providerId="ADAL" clId="{6C386FB0-D7CF-448A-BA0A-146360E9A7DB}" dt="2021-12-02T06:26:48.449" v="1088"/>
          <ac:spMkLst>
            <pc:docMk/>
            <pc:sldMk cId="0" sldId="935"/>
            <ac:spMk id="94" creationId="{304CAA44-4CB1-4097-BC0E-35ED1EC66F99}"/>
          </ac:spMkLst>
        </pc:spChg>
        <pc:spChg chg="mod">
          <ac:chgData name="Rohit J Kate" userId="6acfeb0a-1742-4fee-9ad0-3462b52b7fdf" providerId="ADAL" clId="{6C386FB0-D7CF-448A-BA0A-146360E9A7DB}" dt="2021-12-02T06:26:48.449" v="1088"/>
          <ac:spMkLst>
            <pc:docMk/>
            <pc:sldMk cId="0" sldId="935"/>
            <ac:spMk id="95" creationId="{11D5A0CF-3AEB-4E0E-997D-0A3AF959F50E}"/>
          </ac:spMkLst>
        </pc:spChg>
        <pc:spChg chg="mod">
          <ac:chgData name="Rohit J Kate" userId="6acfeb0a-1742-4fee-9ad0-3462b52b7fdf" providerId="ADAL" clId="{6C386FB0-D7CF-448A-BA0A-146360E9A7DB}" dt="2021-12-02T06:26:48.449" v="1088"/>
          <ac:spMkLst>
            <pc:docMk/>
            <pc:sldMk cId="0" sldId="935"/>
            <ac:spMk id="96" creationId="{D025DCBC-FB08-4035-B02B-C1E6B9B8EE2E}"/>
          </ac:spMkLst>
        </pc:spChg>
        <pc:spChg chg="mod">
          <ac:chgData name="Rohit J Kate" userId="6acfeb0a-1742-4fee-9ad0-3462b52b7fdf" providerId="ADAL" clId="{6C386FB0-D7CF-448A-BA0A-146360E9A7DB}" dt="2021-12-02T06:26:48.449" v="1088"/>
          <ac:spMkLst>
            <pc:docMk/>
            <pc:sldMk cId="0" sldId="935"/>
            <ac:spMk id="97" creationId="{98047761-7F95-4AE5-85BC-1D3C3DE61035}"/>
          </ac:spMkLst>
        </pc:spChg>
        <pc:spChg chg="mod">
          <ac:chgData name="Rohit J Kate" userId="6acfeb0a-1742-4fee-9ad0-3462b52b7fdf" providerId="ADAL" clId="{6C386FB0-D7CF-448A-BA0A-146360E9A7DB}" dt="2021-12-02T06:26:48.449" v="1088"/>
          <ac:spMkLst>
            <pc:docMk/>
            <pc:sldMk cId="0" sldId="935"/>
            <ac:spMk id="98" creationId="{21DAC04F-0DC3-4324-AAB3-DCB8A2C2B0B2}"/>
          </ac:spMkLst>
        </pc:spChg>
        <pc:spChg chg="mod">
          <ac:chgData name="Rohit J Kate" userId="6acfeb0a-1742-4fee-9ad0-3462b52b7fdf" providerId="ADAL" clId="{6C386FB0-D7CF-448A-BA0A-146360E9A7DB}" dt="2021-12-02T06:26:48.449" v="1088"/>
          <ac:spMkLst>
            <pc:docMk/>
            <pc:sldMk cId="0" sldId="935"/>
            <ac:spMk id="99" creationId="{32447536-C4FA-43AD-AF61-144D7BF7AE64}"/>
          </ac:spMkLst>
        </pc:spChg>
        <pc:spChg chg="mod">
          <ac:chgData name="Rohit J Kate" userId="6acfeb0a-1742-4fee-9ad0-3462b52b7fdf" providerId="ADAL" clId="{6C386FB0-D7CF-448A-BA0A-146360E9A7DB}" dt="2021-12-02T06:26:48.449" v="1088"/>
          <ac:spMkLst>
            <pc:docMk/>
            <pc:sldMk cId="0" sldId="935"/>
            <ac:spMk id="100" creationId="{0625B936-F01D-4AE6-8082-CA6A3E5548C8}"/>
          </ac:spMkLst>
        </pc:spChg>
        <pc:spChg chg="mod">
          <ac:chgData name="Rohit J Kate" userId="6acfeb0a-1742-4fee-9ad0-3462b52b7fdf" providerId="ADAL" clId="{6C386FB0-D7CF-448A-BA0A-146360E9A7DB}" dt="2021-12-02T06:26:48.449" v="1088"/>
          <ac:spMkLst>
            <pc:docMk/>
            <pc:sldMk cId="0" sldId="935"/>
            <ac:spMk id="101" creationId="{11DE4093-5CA4-4869-8E2F-AF20F3FC3A45}"/>
          </ac:spMkLst>
        </pc:spChg>
        <pc:spChg chg="mod">
          <ac:chgData name="Rohit J Kate" userId="6acfeb0a-1742-4fee-9ad0-3462b52b7fdf" providerId="ADAL" clId="{6C386FB0-D7CF-448A-BA0A-146360E9A7DB}" dt="2021-12-02T06:26:48.449" v="1088"/>
          <ac:spMkLst>
            <pc:docMk/>
            <pc:sldMk cId="0" sldId="935"/>
            <ac:spMk id="102" creationId="{161ACE78-41A3-401A-9759-C524C8FCB955}"/>
          </ac:spMkLst>
        </pc:spChg>
        <pc:spChg chg="mod">
          <ac:chgData name="Rohit J Kate" userId="6acfeb0a-1742-4fee-9ad0-3462b52b7fdf" providerId="ADAL" clId="{6C386FB0-D7CF-448A-BA0A-146360E9A7DB}" dt="2021-12-02T06:26:48.449" v="1088"/>
          <ac:spMkLst>
            <pc:docMk/>
            <pc:sldMk cId="0" sldId="935"/>
            <ac:spMk id="103" creationId="{9A5DFF9E-9478-47D9-9A4F-1F1376268F7F}"/>
          </ac:spMkLst>
        </pc:spChg>
        <pc:spChg chg="mod">
          <ac:chgData name="Rohit J Kate" userId="6acfeb0a-1742-4fee-9ad0-3462b52b7fdf" providerId="ADAL" clId="{6C386FB0-D7CF-448A-BA0A-146360E9A7DB}" dt="2021-12-02T06:26:48.449" v="1088"/>
          <ac:spMkLst>
            <pc:docMk/>
            <pc:sldMk cId="0" sldId="935"/>
            <ac:spMk id="104" creationId="{9191A3E4-7D61-4D76-A0DE-6EAF2CD1D6DA}"/>
          </ac:spMkLst>
        </pc:spChg>
        <pc:spChg chg="mod">
          <ac:chgData name="Rohit J Kate" userId="6acfeb0a-1742-4fee-9ad0-3462b52b7fdf" providerId="ADAL" clId="{6C386FB0-D7CF-448A-BA0A-146360E9A7DB}" dt="2021-12-02T06:26:48.449" v="1088"/>
          <ac:spMkLst>
            <pc:docMk/>
            <pc:sldMk cId="0" sldId="935"/>
            <ac:spMk id="105" creationId="{EDCD2098-6280-4EEF-AA32-3A20EC0EFCB4}"/>
          </ac:spMkLst>
        </pc:spChg>
        <pc:spChg chg="mod">
          <ac:chgData name="Rohit J Kate" userId="6acfeb0a-1742-4fee-9ad0-3462b52b7fdf" providerId="ADAL" clId="{6C386FB0-D7CF-448A-BA0A-146360E9A7DB}" dt="2021-12-02T06:26:48.449" v="1088"/>
          <ac:spMkLst>
            <pc:docMk/>
            <pc:sldMk cId="0" sldId="935"/>
            <ac:spMk id="106" creationId="{AF42093C-F18F-4082-846E-EDEEC6DFFE69}"/>
          </ac:spMkLst>
        </pc:spChg>
        <pc:spChg chg="mod">
          <ac:chgData name="Rohit J Kate" userId="6acfeb0a-1742-4fee-9ad0-3462b52b7fdf" providerId="ADAL" clId="{6C386FB0-D7CF-448A-BA0A-146360E9A7DB}" dt="2021-12-02T06:26:48.449" v="1088"/>
          <ac:spMkLst>
            <pc:docMk/>
            <pc:sldMk cId="0" sldId="935"/>
            <ac:spMk id="107" creationId="{322FA92A-7E1F-4DBA-8E9D-E9F1919A8956}"/>
          </ac:spMkLst>
        </pc:spChg>
        <pc:spChg chg="mod">
          <ac:chgData name="Rohit J Kate" userId="6acfeb0a-1742-4fee-9ad0-3462b52b7fdf" providerId="ADAL" clId="{6C386FB0-D7CF-448A-BA0A-146360E9A7DB}" dt="2021-12-02T06:26:48.449" v="1088"/>
          <ac:spMkLst>
            <pc:docMk/>
            <pc:sldMk cId="0" sldId="935"/>
            <ac:spMk id="108" creationId="{4D0AA733-F841-4FC8-A1E3-D18CEF9BFFFE}"/>
          </ac:spMkLst>
        </pc:spChg>
        <pc:spChg chg="mod">
          <ac:chgData name="Rohit J Kate" userId="6acfeb0a-1742-4fee-9ad0-3462b52b7fdf" providerId="ADAL" clId="{6C386FB0-D7CF-448A-BA0A-146360E9A7DB}" dt="2021-12-02T06:26:48.449" v="1088"/>
          <ac:spMkLst>
            <pc:docMk/>
            <pc:sldMk cId="0" sldId="935"/>
            <ac:spMk id="109" creationId="{982FDAEF-4A98-4F53-B5D3-1C7CB6BE6BE7}"/>
          </ac:spMkLst>
        </pc:spChg>
        <pc:spChg chg="mod">
          <ac:chgData name="Rohit J Kate" userId="6acfeb0a-1742-4fee-9ad0-3462b52b7fdf" providerId="ADAL" clId="{6C386FB0-D7CF-448A-BA0A-146360E9A7DB}" dt="2021-12-02T06:26:48.449" v="1088"/>
          <ac:spMkLst>
            <pc:docMk/>
            <pc:sldMk cId="0" sldId="935"/>
            <ac:spMk id="111" creationId="{EA67ACE1-2F44-483A-BF2D-A9E6F8838498}"/>
          </ac:spMkLst>
        </pc:spChg>
        <pc:spChg chg="mod">
          <ac:chgData name="Rohit J Kate" userId="6acfeb0a-1742-4fee-9ad0-3462b52b7fdf" providerId="ADAL" clId="{6C386FB0-D7CF-448A-BA0A-146360E9A7DB}" dt="2021-12-02T06:26:48.449" v="1088"/>
          <ac:spMkLst>
            <pc:docMk/>
            <pc:sldMk cId="0" sldId="935"/>
            <ac:spMk id="112" creationId="{20F37B6B-701A-4488-BB2B-F691D525A997}"/>
          </ac:spMkLst>
        </pc:spChg>
        <pc:spChg chg="mod">
          <ac:chgData name="Rohit J Kate" userId="6acfeb0a-1742-4fee-9ad0-3462b52b7fdf" providerId="ADAL" clId="{6C386FB0-D7CF-448A-BA0A-146360E9A7DB}" dt="2021-12-02T06:26:48.449" v="1088"/>
          <ac:spMkLst>
            <pc:docMk/>
            <pc:sldMk cId="0" sldId="935"/>
            <ac:spMk id="113" creationId="{7E594168-FC89-4559-A066-E2AAFA17CA0E}"/>
          </ac:spMkLst>
        </pc:spChg>
        <pc:spChg chg="mod">
          <ac:chgData name="Rohit J Kate" userId="6acfeb0a-1742-4fee-9ad0-3462b52b7fdf" providerId="ADAL" clId="{6C386FB0-D7CF-448A-BA0A-146360E9A7DB}" dt="2021-12-02T06:26:48.449" v="1088"/>
          <ac:spMkLst>
            <pc:docMk/>
            <pc:sldMk cId="0" sldId="935"/>
            <ac:spMk id="114" creationId="{AFC6E59C-2A7A-4ACA-B60D-F8E93242BEC6}"/>
          </ac:spMkLst>
        </pc:spChg>
        <pc:spChg chg="mod">
          <ac:chgData name="Rohit J Kate" userId="6acfeb0a-1742-4fee-9ad0-3462b52b7fdf" providerId="ADAL" clId="{6C386FB0-D7CF-448A-BA0A-146360E9A7DB}" dt="2021-12-02T06:26:48.449" v="1088"/>
          <ac:spMkLst>
            <pc:docMk/>
            <pc:sldMk cId="0" sldId="935"/>
            <ac:spMk id="115" creationId="{E83D1700-CFB2-43AD-A52E-47E75D625D3A}"/>
          </ac:spMkLst>
        </pc:spChg>
        <pc:spChg chg="mod">
          <ac:chgData name="Rohit J Kate" userId="6acfeb0a-1742-4fee-9ad0-3462b52b7fdf" providerId="ADAL" clId="{6C386FB0-D7CF-448A-BA0A-146360E9A7DB}" dt="2021-12-02T06:26:48.449" v="1088"/>
          <ac:spMkLst>
            <pc:docMk/>
            <pc:sldMk cId="0" sldId="935"/>
            <ac:spMk id="116" creationId="{361F6D8A-18A4-44F7-A0F5-8E6103703CEB}"/>
          </ac:spMkLst>
        </pc:spChg>
        <pc:spChg chg="mod">
          <ac:chgData name="Rohit J Kate" userId="6acfeb0a-1742-4fee-9ad0-3462b52b7fdf" providerId="ADAL" clId="{6C386FB0-D7CF-448A-BA0A-146360E9A7DB}" dt="2021-12-02T06:26:48.449" v="1088"/>
          <ac:spMkLst>
            <pc:docMk/>
            <pc:sldMk cId="0" sldId="935"/>
            <ac:spMk id="117" creationId="{964C0DD5-75AA-47A5-BF12-D5F0B2D27366}"/>
          </ac:spMkLst>
        </pc:spChg>
        <pc:spChg chg="mod">
          <ac:chgData name="Rohit J Kate" userId="6acfeb0a-1742-4fee-9ad0-3462b52b7fdf" providerId="ADAL" clId="{6C386FB0-D7CF-448A-BA0A-146360E9A7DB}" dt="2021-12-02T06:26:48.449" v="1088"/>
          <ac:spMkLst>
            <pc:docMk/>
            <pc:sldMk cId="0" sldId="935"/>
            <ac:spMk id="118" creationId="{C8012615-71B2-4AD5-8E16-128F0CEE6D22}"/>
          </ac:spMkLst>
        </pc:spChg>
        <pc:spChg chg="mod">
          <ac:chgData name="Rohit J Kate" userId="6acfeb0a-1742-4fee-9ad0-3462b52b7fdf" providerId="ADAL" clId="{6C386FB0-D7CF-448A-BA0A-146360E9A7DB}" dt="2021-12-02T06:26:48.449" v="1088"/>
          <ac:spMkLst>
            <pc:docMk/>
            <pc:sldMk cId="0" sldId="935"/>
            <ac:spMk id="119" creationId="{9269FE93-4ADB-4144-BF4A-8F848B87F87B}"/>
          </ac:spMkLst>
        </pc:spChg>
        <pc:spChg chg="mod">
          <ac:chgData name="Rohit J Kate" userId="6acfeb0a-1742-4fee-9ad0-3462b52b7fdf" providerId="ADAL" clId="{6C386FB0-D7CF-448A-BA0A-146360E9A7DB}" dt="2021-12-02T06:26:48.449" v="1088"/>
          <ac:spMkLst>
            <pc:docMk/>
            <pc:sldMk cId="0" sldId="935"/>
            <ac:spMk id="120" creationId="{AF5362BF-059F-4D91-BF31-04F2CDF9FE2B}"/>
          </ac:spMkLst>
        </pc:spChg>
        <pc:spChg chg="mod">
          <ac:chgData name="Rohit J Kate" userId="6acfeb0a-1742-4fee-9ad0-3462b52b7fdf" providerId="ADAL" clId="{6C386FB0-D7CF-448A-BA0A-146360E9A7DB}" dt="2021-12-02T06:26:48.449" v="1088"/>
          <ac:spMkLst>
            <pc:docMk/>
            <pc:sldMk cId="0" sldId="935"/>
            <ac:spMk id="121" creationId="{D5C95E01-871E-45C1-802C-969DEBB27FFC}"/>
          </ac:spMkLst>
        </pc:spChg>
        <pc:spChg chg="mod">
          <ac:chgData name="Rohit J Kate" userId="6acfeb0a-1742-4fee-9ad0-3462b52b7fdf" providerId="ADAL" clId="{6C386FB0-D7CF-448A-BA0A-146360E9A7DB}" dt="2021-12-02T06:26:48.449" v="1088"/>
          <ac:spMkLst>
            <pc:docMk/>
            <pc:sldMk cId="0" sldId="935"/>
            <ac:spMk id="122" creationId="{4431BDCB-C0F0-4CC4-98A4-FAB3A32BCB6A}"/>
          </ac:spMkLst>
        </pc:spChg>
        <pc:spChg chg="mod">
          <ac:chgData name="Rohit J Kate" userId="6acfeb0a-1742-4fee-9ad0-3462b52b7fdf" providerId="ADAL" clId="{6C386FB0-D7CF-448A-BA0A-146360E9A7DB}" dt="2021-12-02T06:26:48.449" v="1088"/>
          <ac:spMkLst>
            <pc:docMk/>
            <pc:sldMk cId="0" sldId="935"/>
            <ac:spMk id="123" creationId="{2B3DABC3-0551-4328-86A9-C937C8481FFD}"/>
          </ac:spMkLst>
        </pc:spChg>
        <pc:spChg chg="del mod">
          <ac:chgData name="Rohit J Kate" userId="6acfeb0a-1742-4fee-9ad0-3462b52b7fdf" providerId="ADAL" clId="{6C386FB0-D7CF-448A-BA0A-146360E9A7DB}" dt="2021-12-02T06:26:34.434" v="1083" actId="478"/>
          <ac:spMkLst>
            <pc:docMk/>
            <pc:sldMk cId="0" sldId="935"/>
            <ac:spMk id="154626" creationId="{A23045A7-A5DE-4CE2-881C-7FEBE9BF9EB5}"/>
          </ac:spMkLst>
        </pc:spChg>
        <pc:grpChg chg="del">
          <ac:chgData name="Rohit J Kate" userId="6acfeb0a-1742-4fee-9ad0-3462b52b7fdf" providerId="ADAL" clId="{6C386FB0-D7CF-448A-BA0A-146360E9A7DB}" dt="2021-12-02T06:26:38.454" v="1084" actId="478"/>
          <ac:grpSpMkLst>
            <pc:docMk/>
            <pc:sldMk cId="0" sldId="935"/>
            <ac:grpSpMk id="2" creationId="{A661511E-8CBF-40F9-BAEA-2B5977AC0BAF}"/>
          </ac:grpSpMkLst>
        </pc:grpChg>
        <pc:grpChg chg="del">
          <ac:chgData name="Rohit J Kate" userId="6acfeb0a-1742-4fee-9ad0-3462b52b7fdf" providerId="ADAL" clId="{6C386FB0-D7CF-448A-BA0A-146360E9A7DB}" dt="2021-12-02T06:26:38.454" v="1084" actId="478"/>
          <ac:grpSpMkLst>
            <pc:docMk/>
            <pc:sldMk cId="0" sldId="935"/>
            <ac:grpSpMk id="3" creationId="{79A26CCD-F62A-4809-A4B5-8FCB600E1202}"/>
          </ac:grpSpMkLst>
        </pc:grpChg>
        <pc:grpChg chg="add del mod">
          <ac:chgData name="Rohit J Kate" userId="6acfeb0a-1742-4fee-9ad0-3462b52b7fdf" providerId="ADAL" clId="{6C386FB0-D7CF-448A-BA0A-146360E9A7DB}" dt="2021-12-02T06:26:48.426" v="1087"/>
          <ac:grpSpMkLst>
            <pc:docMk/>
            <pc:sldMk cId="0" sldId="935"/>
            <ac:grpSpMk id="45" creationId="{6AF73E7A-377D-4AC1-829E-272AA1CC57F8}"/>
          </ac:grpSpMkLst>
        </pc:grpChg>
        <pc:grpChg chg="add del mod">
          <ac:chgData name="Rohit J Kate" userId="6acfeb0a-1742-4fee-9ad0-3462b52b7fdf" providerId="ADAL" clId="{6C386FB0-D7CF-448A-BA0A-146360E9A7DB}" dt="2021-12-02T06:26:48.426" v="1087"/>
          <ac:grpSpMkLst>
            <pc:docMk/>
            <pc:sldMk cId="0" sldId="935"/>
            <ac:grpSpMk id="70" creationId="{E4F74343-47D8-486F-A17D-C08057682115}"/>
          </ac:grpSpMkLst>
        </pc:grpChg>
        <pc:grpChg chg="add mod">
          <ac:chgData name="Rohit J Kate" userId="6acfeb0a-1742-4fee-9ad0-3462b52b7fdf" providerId="ADAL" clId="{6C386FB0-D7CF-448A-BA0A-146360E9A7DB}" dt="2021-12-02T06:26:48.449" v="1088"/>
          <ac:grpSpMkLst>
            <pc:docMk/>
            <pc:sldMk cId="0" sldId="935"/>
            <ac:grpSpMk id="85" creationId="{4D000ECD-6E3F-49D0-9FAF-AD2ACF0034B8}"/>
          </ac:grpSpMkLst>
        </pc:grpChg>
        <pc:grpChg chg="add mod">
          <ac:chgData name="Rohit J Kate" userId="6acfeb0a-1742-4fee-9ad0-3462b52b7fdf" providerId="ADAL" clId="{6C386FB0-D7CF-448A-BA0A-146360E9A7DB}" dt="2021-12-02T06:26:48.449" v="1088"/>
          <ac:grpSpMkLst>
            <pc:docMk/>
            <pc:sldMk cId="0" sldId="935"/>
            <ac:grpSpMk id="110" creationId="{40E55DC6-4754-48A8-8EC0-FF17367108D0}"/>
          </ac:grpSpMkLst>
        </pc:grpChg>
      </pc:sldChg>
      <pc:sldChg chg="add del">
        <pc:chgData name="Rohit J Kate" userId="6acfeb0a-1742-4fee-9ad0-3462b52b7fdf" providerId="ADAL" clId="{6C386FB0-D7CF-448A-BA0A-146360E9A7DB}" dt="2021-12-02T06:24:51.110" v="1069"/>
        <pc:sldMkLst>
          <pc:docMk/>
          <pc:sldMk cId="0" sldId="936"/>
        </pc:sldMkLst>
      </pc:sldChg>
      <pc:sldChg chg="addSp delSp modSp add del modAnim">
        <pc:chgData name="Rohit J Kate" userId="6acfeb0a-1742-4fee-9ad0-3462b52b7fdf" providerId="ADAL" clId="{6C386FB0-D7CF-448A-BA0A-146360E9A7DB}" dt="2021-12-02T06:31:01.115" v="1173"/>
        <pc:sldMkLst>
          <pc:docMk/>
          <pc:sldMk cId="0" sldId="937"/>
        </pc:sldMkLst>
        <pc:spChg chg="add del mod">
          <ac:chgData name="Rohit J Kate" userId="6acfeb0a-1742-4fee-9ad0-3462b52b7fdf" providerId="ADAL" clId="{6C386FB0-D7CF-448A-BA0A-146360E9A7DB}" dt="2021-12-02T06:31:01.103" v="1172"/>
          <ac:spMkLst>
            <pc:docMk/>
            <pc:sldMk cId="0" sldId="937"/>
            <ac:spMk id="25" creationId="{57C2F7EC-6018-447E-A54F-2265F8167FF9}"/>
          </ac:spMkLst>
        </pc:spChg>
        <pc:spChg chg="mod">
          <ac:chgData name="Rohit J Kate" userId="6acfeb0a-1742-4fee-9ad0-3462b52b7fdf" providerId="ADAL" clId="{6C386FB0-D7CF-448A-BA0A-146360E9A7DB}" dt="2021-12-02T06:30:58.968" v="1171"/>
          <ac:spMkLst>
            <pc:docMk/>
            <pc:sldMk cId="0" sldId="937"/>
            <ac:spMk id="27" creationId="{42EE3642-A2AB-4308-AE9B-0E1B60C747C4}"/>
          </ac:spMkLst>
        </pc:spChg>
        <pc:spChg chg="mod">
          <ac:chgData name="Rohit J Kate" userId="6acfeb0a-1742-4fee-9ad0-3462b52b7fdf" providerId="ADAL" clId="{6C386FB0-D7CF-448A-BA0A-146360E9A7DB}" dt="2021-12-02T06:30:58.968" v="1171"/>
          <ac:spMkLst>
            <pc:docMk/>
            <pc:sldMk cId="0" sldId="937"/>
            <ac:spMk id="28" creationId="{42CCF0CE-2F42-4D60-9D08-4D7E18F38181}"/>
          </ac:spMkLst>
        </pc:spChg>
        <pc:spChg chg="mod">
          <ac:chgData name="Rohit J Kate" userId="6acfeb0a-1742-4fee-9ad0-3462b52b7fdf" providerId="ADAL" clId="{6C386FB0-D7CF-448A-BA0A-146360E9A7DB}" dt="2021-12-02T06:30:58.968" v="1171"/>
          <ac:spMkLst>
            <pc:docMk/>
            <pc:sldMk cId="0" sldId="937"/>
            <ac:spMk id="29" creationId="{BCA8D2E6-40CB-4726-91BE-031AE43A4B5A}"/>
          </ac:spMkLst>
        </pc:spChg>
        <pc:spChg chg="mod">
          <ac:chgData name="Rohit J Kate" userId="6acfeb0a-1742-4fee-9ad0-3462b52b7fdf" providerId="ADAL" clId="{6C386FB0-D7CF-448A-BA0A-146360E9A7DB}" dt="2021-12-02T06:30:58.968" v="1171"/>
          <ac:spMkLst>
            <pc:docMk/>
            <pc:sldMk cId="0" sldId="937"/>
            <ac:spMk id="30" creationId="{05F231DE-6450-4D1B-AC7A-5EC189C1403A}"/>
          </ac:spMkLst>
        </pc:spChg>
        <pc:spChg chg="add del mod">
          <ac:chgData name="Rohit J Kate" userId="6acfeb0a-1742-4fee-9ad0-3462b52b7fdf" providerId="ADAL" clId="{6C386FB0-D7CF-448A-BA0A-146360E9A7DB}" dt="2021-12-02T06:31:01.103" v="1172"/>
          <ac:spMkLst>
            <pc:docMk/>
            <pc:sldMk cId="0" sldId="937"/>
            <ac:spMk id="31" creationId="{8F2C8CD2-E847-41D4-9B5B-2A709A4472EE}"/>
          </ac:spMkLst>
        </pc:spChg>
        <pc:spChg chg="add del mod">
          <ac:chgData name="Rohit J Kate" userId="6acfeb0a-1742-4fee-9ad0-3462b52b7fdf" providerId="ADAL" clId="{6C386FB0-D7CF-448A-BA0A-146360E9A7DB}" dt="2021-12-02T06:31:01.103" v="1172"/>
          <ac:spMkLst>
            <pc:docMk/>
            <pc:sldMk cId="0" sldId="937"/>
            <ac:spMk id="32" creationId="{5B92CFF3-61EC-4898-A970-C787F1BF103E}"/>
          </ac:spMkLst>
        </pc:spChg>
        <pc:spChg chg="mod">
          <ac:chgData name="Rohit J Kate" userId="6acfeb0a-1742-4fee-9ad0-3462b52b7fdf" providerId="ADAL" clId="{6C386FB0-D7CF-448A-BA0A-146360E9A7DB}" dt="2021-12-02T06:30:58.968" v="1171"/>
          <ac:spMkLst>
            <pc:docMk/>
            <pc:sldMk cId="0" sldId="937"/>
            <ac:spMk id="34" creationId="{E7DA0949-050B-4768-97F6-4322216FFA4E}"/>
          </ac:spMkLst>
        </pc:spChg>
        <pc:spChg chg="mod">
          <ac:chgData name="Rohit J Kate" userId="6acfeb0a-1742-4fee-9ad0-3462b52b7fdf" providerId="ADAL" clId="{6C386FB0-D7CF-448A-BA0A-146360E9A7DB}" dt="2021-12-02T06:30:58.968" v="1171"/>
          <ac:spMkLst>
            <pc:docMk/>
            <pc:sldMk cId="0" sldId="937"/>
            <ac:spMk id="35" creationId="{45A616D4-45CB-4307-A117-B6E58EB5A4F2}"/>
          </ac:spMkLst>
        </pc:spChg>
        <pc:spChg chg="mod">
          <ac:chgData name="Rohit J Kate" userId="6acfeb0a-1742-4fee-9ad0-3462b52b7fdf" providerId="ADAL" clId="{6C386FB0-D7CF-448A-BA0A-146360E9A7DB}" dt="2021-12-02T06:30:58.968" v="1171"/>
          <ac:spMkLst>
            <pc:docMk/>
            <pc:sldMk cId="0" sldId="937"/>
            <ac:spMk id="36" creationId="{1E467C6C-6AE5-4E27-A0B8-ADCDEB7ABE56}"/>
          </ac:spMkLst>
        </pc:spChg>
        <pc:spChg chg="mod">
          <ac:chgData name="Rohit J Kate" userId="6acfeb0a-1742-4fee-9ad0-3462b52b7fdf" providerId="ADAL" clId="{6C386FB0-D7CF-448A-BA0A-146360E9A7DB}" dt="2021-12-02T06:30:58.968" v="1171"/>
          <ac:spMkLst>
            <pc:docMk/>
            <pc:sldMk cId="0" sldId="937"/>
            <ac:spMk id="37" creationId="{10BF1180-5E04-49FB-B4C9-7E739EB9F21F}"/>
          </ac:spMkLst>
        </pc:spChg>
        <pc:spChg chg="mod">
          <ac:chgData name="Rohit J Kate" userId="6acfeb0a-1742-4fee-9ad0-3462b52b7fdf" providerId="ADAL" clId="{6C386FB0-D7CF-448A-BA0A-146360E9A7DB}" dt="2021-12-02T06:30:58.968" v="1171"/>
          <ac:spMkLst>
            <pc:docMk/>
            <pc:sldMk cId="0" sldId="937"/>
            <ac:spMk id="39" creationId="{A5822453-C6D4-46BF-9047-2E9FA80FAFAC}"/>
          </ac:spMkLst>
        </pc:spChg>
        <pc:spChg chg="mod">
          <ac:chgData name="Rohit J Kate" userId="6acfeb0a-1742-4fee-9ad0-3462b52b7fdf" providerId="ADAL" clId="{6C386FB0-D7CF-448A-BA0A-146360E9A7DB}" dt="2021-12-02T06:30:58.968" v="1171"/>
          <ac:spMkLst>
            <pc:docMk/>
            <pc:sldMk cId="0" sldId="937"/>
            <ac:spMk id="40" creationId="{62FB9A3F-E0CB-4628-BDC3-5976366529A3}"/>
          </ac:spMkLst>
        </pc:spChg>
        <pc:spChg chg="mod">
          <ac:chgData name="Rohit J Kate" userId="6acfeb0a-1742-4fee-9ad0-3462b52b7fdf" providerId="ADAL" clId="{6C386FB0-D7CF-448A-BA0A-146360E9A7DB}" dt="2021-12-02T06:30:58.968" v="1171"/>
          <ac:spMkLst>
            <pc:docMk/>
            <pc:sldMk cId="0" sldId="937"/>
            <ac:spMk id="41" creationId="{191FDDBA-EA3F-4FD1-88B4-83F989A988A4}"/>
          </ac:spMkLst>
        </pc:spChg>
        <pc:spChg chg="mod">
          <ac:chgData name="Rohit J Kate" userId="6acfeb0a-1742-4fee-9ad0-3462b52b7fdf" providerId="ADAL" clId="{6C386FB0-D7CF-448A-BA0A-146360E9A7DB}" dt="2021-12-02T06:30:58.968" v="1171"/>
          <ac:spMkLst>
            <pc:docMk/>
            <pc:sldMk cId="0" sldId="937"/>
            <ac:spMk id="42" creationId="{01FF48A7-D406-4AB3-989E-6DF06BB01B3A}"/>
          </ac:spMkLst>
        </pc:spChg>
        <pc:spChg chg="add del mod">
          <ac:chgData name="Rohit J Kate" userId="6acfeb0a-1742-4fee-9ad0-3462b52b7fdf" providerId="ADAL" clId="{6C386FB0-D7CF-448A-BA0A-146360E9A7DB}" dt="2021-12-02T06:31:01.103" v="1172"/>
          <ac:spMkLst>
            <pc:docMk/>
            <pc:sldMk cId="0" sldId="937"/>
            <ac:spMk id="43" creationId="{178E2933-D768-4C8E-BC1D-013B6A81633C}"/>
          </ac:spMkLst>
        </pc:spChg>
        <pc:spChg chg="add del mod">
          <ac:chgData name="Rohit J Kate" userId="6acfeb0a-1742-4fee-9ad0-3462b52b7fdf" providerId="ADAL" clId="{6C386FB0-D7CF-448A-BA0A-146360E9A7DB}" dt="2021-12-02T06:31:01.103" v="1172"/>
          <ac:spMkLst>
            <pc:docMk/>
            <pc:sldMk cId="0" sldId="937"/>
            <ac:spMk id="44" creationId="{C1C20BBF-F143-4948-9488-727CEAE1CBB4}"/>
          </ac:spMkLst>
        </pc:spChg>
        <pc:spChg chg="add mod">
          <ac:chgData name="Rohit J Kate" userId="6acfeb0a-1742-4fee-9ad0-3462b52b7fdf" providerId="ADAL" clId="{6C386FB0-D7CF-448A-BA0A-146360E9A7DB}" dt="2021-12-02T06:31:01.115" v="1173"/>
          <ac:spMkLst>
            <pc:docMk/>
            <pc:sldMk cId="0" sldId="937"/>
            <ac:spMk id="45" creationId="{A9C9A9A4-EA9F-4638-8BE6-392ABE45C7B1}"/>
          </ac:spMkLst>
        </pc:spChg>
        <pc:spChg chg="mod">
          <ac:chgData name="Rohit J Kate" userId="6acfeb0a-1742-4fee-9ad0-3462b52b7fdf" providerId="ADAL" clId="{6C386FB0-D7CF-448A-BA0A-146360E9A7DB}" dt="2021-12-02T06:31:01.115" v="1173"/>
          <ac:spMkLst>
            <pc:docMk/>
            <pc:sldMk cId="0" sldId="937"/>
            <ac:spMk id="47" creationId="{B16FBED0-E3AF-49FB-A8B3-9D59A3744037}"/>
          </ac:spMkLst>
        </pc:spChg>
        <pc:spChg chg="mod">
          <ac:chgData name="Rohit J Kate" userId="6acfeb0a-1742-4fee-9ad0-3462b52b7fdf" providerId="ADAL" clId="{6C386FB0-D7CF-448A-BA0A-146360E9A7DB}" dt="2021-12-02T06:31:01.115" v="1173"/>
          <ac:spMkLst>
            <pc:docMk/>
            <pc:sldMk cId="0" sldId="937"/>
            <ac:spMk id="48" creationId="{E91D7DFE-BB41-41E6-AE88-D9E3D3255B67}"/>
          </ac:spMkLst>
        </pc:spChg>
        <pc:spChg chg="mod">
          <ac:chgData name="Rohit J Kate" userId="6acfeb0a-1742-4fee-9ad0-3462b52b7fdf" providerId="ADAL" clId="{6C386FB0-D7CF-448A-BA0A-146360E9A7DB}" dt="2021-12-02T06:31:01.115" v="1173"/>
          <ac:spMkLst>
            <pc:docMk/>
            <pc:sldMk cId="0" sldId="937"/>
            <ac:spMk id="49" creationId="{00D71F4A-42E7-44EA-8425-AAC767678441}"/>
          </ac:spMkLst>
        </pc:spChg>
        <pc:spChg chg="mod">
          <ac:chgData name="Rohit J Kate" userId="6acfeb0a-1742-4fee-9ad0-3462b52b7fdf" providerId="ADAL" clId="{6C386FB0-D7CF-448A-BA0A-146360E9A7DB}" dt="2021-12-02T06:31:01.115" v="1173"/>
          <ac:spMkLst>
            <pc:docMk/>
            <pc:sldMk cId="0" sldId="937"/>
            <ac:spMk id="50" creationId="{91240D22-20A0-4737-AD29-01E2CECBD968}"/>
          </ac:spMkLst>
        </pc:spChg>
        <pc:spChg chg="add mod">
          <ac:chgData name="Rohit J Kate" userId="6acfeb0a-1742-4fee-9ad0-3462b52b7fdf" providerId="ADAL" clId="{6C386FB0-D7CF-448A-BA0A-146360E9A7DB}" dt="2021-12-02T06:31:01.115" v="1173"/>
          <ac:spMkLst>
            <pc:docMk/>
            <pc:sldMk cId="0" sldId="937"/>
            <ac:spMk id="51" creationId="{83AB748B-5444-4DFB-9874-3F7FE1B498C5}"/>
          </ac:spMkLst>
        </pc:spChg>
        <pc:spChg chg="add mod">
          <ac:chgData name="Rohit J Kate" userId="6acfeb0a-1742-4fee-9ad0-3462b52b7fdf" providerId="ADAL" clId="{6C386FB0-D7CF-448A-BA0A-146360E9A7DB}" dt="2021-12-02T06:31:01.115" v="1173"/>
          <ac:spMkLst>
            <pc:docMk/>
            <pc:sldMk cId="0" sldId="937"/>
            <ac:spMk id="52" creationId="{8F3CD0C3-3EA7-48C1-B124-AFB79680FFEC}"/>
          </ac:spMkLst>
        </pc:spChg>
        <pc:spChg chg="mod">
          <ac:chgData name="Rohit J Kate" userId="6acfeb0a-1742-4fee-9ad0-3462b52b7fdf" providerId="ADAL" clId="{6C386FB0-D7CF-448A-BA0A-146360E9A7DB}" dt="2021-12-02T06:31:01.115" v="1173"/>
          <ac:spMkLst>
            <pc:docMk/>
            <pc:sldMk cId="0" sldId="937"/>
            <ac:spMk id="54" creationId="{F6A2CAEB-C94C-46BC-A6CF-8683945F1830}"/>
          </ac:spMkLst>
        </pc:spChg>
        <pc:spChg chg="mod">
          <ac:chgData name="Rohit J Kate" userId="6acfeb0a-1742-4fee-9ad0-3462b52b7fdf" providerId="ADAL" clId="{6C386FB0-D7CF-448A-BA0A-146360E9A7DB}" dt="2021-12-02T06:31:01.115" v="1173"/>
          <ac:spMkLst>
            <pc:docMk/>
            <pc:sldMk cId="0" sldId="937"/>
            <ac:spMk id="55" creationId="{FA4F8865-B587-4132-B3B2-D041A5039E3F}"/>
          </ac:spMkLst>
        </pc:spChg>
        <pc:spChg chg="mod">
          <ac:chgData name="Rohit J Kate" userId="6acfeb0a-1742-4fee-9ad0-3462b52b7fdf" providerId="ADAL" clId="{6C386FB0-D7CF-448A-BA0A-146360E9A7DB}" dt="2021-12-02T06:31:01.115" v="1173"/>
          <ac:spMkLst>
            <pc:docMk/>
            <pc:sldMk cId="0" sldId="937"/>
            <ac:spMk id="56" creationId="{3CD39F02-9420-42B3-9067-4ABE585ADA0D}"/>
          </ac:spMkLst>
        </pc:spChg>
        <pc:spChg chg="mod">
          <ac:chgData name="Rohit J Kate" userId="6acfeb0a-1742-4fee-9ad0-3462b52b7fdf" providerId="ADAL" clId="{6C386FB0-D7CF-448A-BA0A-146360E9A7DB}" dt="2021-12-02T06:31:01.115" v="1173"/>
          <ac:spMkLst>
            <pc:docMk/>
            <pc:sldMk cId="0" sldId="937"/>
            <ac:spMk id="57" creationId="{8B204CF0-CBC2-4A78-BF63-CF1ADD87086D}"/>
          </ac:spMkLst>
        </pc:spChg>
        <pc:spChg chg="mod">
          <ac:chgData name="Rohit J Kate" userId="6acfeb0a-1742-4fee-9ad0-3462b52b7fdf" providerId="ADAL" clId="{6C386FB0-D7CF-448A-BA0A-146360E9A7DB}" dt="2021-12-02T06:31:01.115" v="1173"/>
          <ac:spMkLst>
            <pc:docMk/>
            <pc:sldMk cId="0" sldId="937"/>
            <ac:spMk id="59" creationId="{F4801BC8-A973-43CE-B77B-29EAC1138FF2}"/>
          </ac:spMkLst>
        </pc:spChg>
        <pc:spChg chg="mod">
          <ac:chgData name="Rohit J Kate" userId="6acfeb0a-1742-4fee-9ad0-3462b52b7fdf" providerId="ADAL" clId="{6C386FB0-D7CF-448A-BA0A-146360E9A7DB}" dt="2021-12-02T06:31:01.115" v="1173"/>
          <ac:spMkLst>
            <pc:docMk/>
            <pc:sldMk cId="0" sldId="937"/>
            <ac:spMk id="60" creationId="{A5194054-3F9C-408C-BFD6-B159B486EBDA}"/>
          </ac:spMkLst>
        </pc:spChg>
        <pc:spChg chg="mod">
          <ac:chgData name="Rohit J Kate" userId="6acfeb0a-1742-4fee-9ad0-3462b52b7fdf" providerId="ADAL" clId="{6C386FB0-D7CF-448A-BA0A-146360E9A7DB}" dt="2021-12-02T06:31:01.115" v="1173"/>
          <ac:spMkLst>
            <pc:docMk/>
            <pc:sldMk cId="0" sldId="937"/>
            <ac:spMk id="61" creationId="{FACF9469-A2B3-4E48-80D8-7628D3985A2E}"/>
          </ac:spMkLst>
        </pc:spChg>
        <pc:spChg chg="mod">
          <ac:chgData name="Rohit J Kate" userId="6acfeb0a-1742-4fee-9ad0-3462b52b7fdf" providerId="ADAL" clId="{6C386FB0-D7CF-448A-BA0A-146360E9A7DB}" dt="2021-12-02T06:31:01.115" v="1173"/>
          <ac:spMkLst>
            <pc:docMk/>
            <pc:sldMk cId="0" sldId="937"/>
            <ac:spMk id="62" creationId="{E9398FE7-740F-4650-BC0A-34D1215A5AF2}"/>
          </ac:spMkLst>
        </pc:spChg>
        <pc:spChg chg="add mod">
          <ac:chgData name="Rohit J Kate" userId="6acfeb0a-1742-4fee-9ad0-3462b52b7fdf" providerId="ADAL" clId="{6C386FB0-D7CF-448A-BA0A-146360E9A7DB}" dt="2021-12-02T06:31:01.115" v="1173"/>
          <ac:spMkLst>
            <pc:docMk/>
            <pc:sldMk cId="0" sldId="937"/>
            <ac:spMk id="63" creationId="{A2151BC1-41B9-44E3-8AA7-BAFA7BD4DF87}"/>
          </ac:spMkLst>
        </pc:spChg>
        <pc:spChg chg="add mod">
          <ac:chgData name="Rohit J Kate" userId="6acfeb0a-1742-4fee-9ad0-3462b52b7fdf" providerId="ADAL" clId="{6C386FB0-D7CF-448A-BA0A-146360E9A7DB}" dt="2021-12-02T06:31:01.115" v="1173"/>
          <ac:spMkLst>
            <pc:docMk/>
            <pc:sldMk cId="0" sldId="937"/>
            <ac:spMk id="64" creationId="{22A9EB25-A6BA-4ECA-974B-7217B367D056}"/>
          </ac:spMkLst>
        </pc:spChg>
        <pc:spChg chg="del">
          <ac:chgData name="Rohit J Kate" userId="6acfeb0a-1742-4fee-9ad0-3462b52b7fdf" providerId="ADAL" clId="{6C386FB0-D7CF-448A-BA0A-146360E9A7DB}" dt="2021-12-02T06:30:50.937" v="1170" actId="478"/>
          <ac:spMkLst>
            <pc:docMk/>
            <pc:sldMk cId="0" sldId="937"/>
            <ac:spMk id="156676" creationId="{E138F39F-C12B-4661-B5EF-F5452C7A5231}"/>
          </ac:spMkLst>
        </pc:spChg>
        <pc:spChg chg="del">
          <ac:chgData name="Rohit J Kate" userId="6acfeb0a-1742-4fee-9ad0-3462b52b7fdf" providerId="ADAL" clId="{6C386FB0-D7CF-448A-BA0A-146360E9A7DB}" dt="2021-12-02T06:30:50.937" v="1170" actId="478"/>
          <ac:spMkLst>
            <pc:docMk/>
            <pc:sldMk cId="0" sldId="937"/>
            <ac:spMk id="156683" creationId="{99676BA2-3E3B-4F07-951B-CF0F7821C758}"/>
          </ac:spMkLst>
        </pc:spChg>
        <pc:spChg chg="del">
          <ac:chgData name="Rohit J Kate" userId="6acfeb0a-1742-4fee-9ad0-3462b52b7fdf" providerId="ADAL" clId="{6C386FB0-D7CF-448A-BA0A-146360E9A7DB}" dt="2021-12-02T06:30:50.937" v="1170" actId="478"/>
          <ac:spMkLst>
            <pc:docMk/>
            <pc:sldMk cId="0" sldId="937"/>
            <ac:spMk id="2299914" creationId="{0D6DFAAB-C2F9-466A-B80A-201A404E4462}"/>
          </ac:spMkLst>
        </pc:spChg>
        <pc:spChg chg="del">
          <ac:chgData name="Rohit J Kate" userId="6acfeb0a-1742-4fee-9ad0-3462b52b7fdf" providerId="ADAL" clId="{6C386FB0-D7CF-448A-BA0A-146360E9A7DB}" dt="2021-12-02T06:30:50.937" v="1170" actId="478"/>
          <ac:spMkLst>
            <pc:docMk/>
            <pc:sldMk cId="0" sldId="937"/>
            <ac:spMk id="2299915" creationId="{DADB8CBB-B884-45E8-BE3F-74A74C2C9EE0}"/>
          </ac:spMkLst>
        </pc:spChg>
        <pc:spChg chg="del">
          <ac:chgData name="Rohit J Kate" userId="6acfeb0a-1742-4fee-9ad0-3462b52b7fdf" providerId="ADAL" clId="{6C386FB0-D7CF-448A-BA0A-146360E9A7DB}" dt="2021-12-02T06:30:50.937" v="1170" actId="478"/>
          <ac:spMkLst>
            <pc:docMk/>
            <pc:sldMk cId="0" sldId="937"/>
            <ac:spMk id="2299926" creationId="{C9F77D78-B9CA-4054-819B-706D2F3239E4}"/>
          </ac:spMkLst>
        </pc:spChg>
        <pc:grpChg chg="del">
          <ac:chgData name="Rohit J Kate" userId="6acfeb0a-1742-4fee-9ad0-3462b52b7fdf" providerId="ADAL" clId="{6C386FB0-D7CF-448A-BA0A-146360E9A7DB}" dt="2021-12-02T06:30:50.937" v="1170" actId="478"/>
          <ac:grpSpMkLst>
            <pc:docMk/>
            <pc:sldMk cId="0" sldId="937"/>
            <ac:grpSpMk id="2" creationId="{267D2217-D089-46B1-B725-77F09E967267}"/>
          </ac:grpSpMkLst>
        </pc:grpChg>
        <pc:grpChg chg="del">
          <ac:chgData name="Rohit J Kate" userId="6acfeb0a-1742-4fee-9ad0-3462b52b7fdf" providerId="ADAL" clId="{6C386FB0-D7CF-448A-BA0A-146360E9A7DB}" dt="2021-12-02T06:30:50.937" v="1170" actId="478"/>
          <ac:grpSpMkLst>
            <pc:docMk/>
            <pc:sldMk cId="0" sldId="937"/>
            <ac:grpSpMk id="3" creationId="{AB375F8C-FE63-4770-96F5-E2C89ADD730B}"/>
          </ac:grpSpMkLst>
        </pc:grpChg>
        <pc:grpChg chg="del">
          <ac:chgData name="Rohit J Kate" userId="6acfeb0a-1742-4fee-9ad0-3462b52b7fdf" providerId="ADAL" clId="{6C386FB0-D7CF-448A-BA0A-146360E9A7DB}" dt="2021-12-02T06:30:50.937" v="1170" actId="478"/>
          <ac:grpSpMkLst>
            <pc:docMk/>
            <pc:sldMk cId="0" sldId="937"/>
            <ac:grpSpMk id="4" creationId="{614AF9FE-EC4D-4797-B74A-1591373CC431}"/>
          </ac:grpSpMkLst>
        </pc:grpChg>
        <pc:grpChg chg="add del mod">
          <ac:chgData name="Rohit J Kate" userId="6acfeb0a-1742-4fee-9ad0-3462b52b7fdf" providerId="ADAL" clId="{6C386FB0-D7CF-448A-BA0A-146360E9A7DB}" dt="2021-12-02T06:31:01.103" v="1172"/>
          <ac:grpSpMkLst>
            <pc:docMk/>
            <pc:sldMk cId="0" sldId="937"/>
            <ac:grpSpMk id="26" creationId="{BBADD3F9-DEC6-4ED1-8838-1925F20E441F}"/>
          </ac:grpSpMkLst>
        </pc:grpChg>
        <pc:grpChg chg="add del mod">
          <ac:chgData name="Rohit J Kate" userId="6acfeb0a-1742-4fee-9ad0-3462b52b7fdf" providerId="ADAL" clId="{6C386FB0-D7CF-448A-BA0A-146360E9A7DB}" dt="2021-12-02T06:31:01.103" v="1172"/>
          <ac:grpSpMkLst>
            <pc:docMk/>
            <pc:sldMk cId="0" sldId="937"/>
            <ac:grpSpMk id="33" creationId="{256E87B5-FB7C-4FF2-B08C-F0A7C1633BEB}"/>
          </ac:grpSpMkLst>
        </pc:grpChg>
        <pc:grpChg chg="add del mod">
          <ac:chgData name="Rohit J Kate" userId="6acfeb0a-1742-4fee-9ad0-3462b52b7fdf" providerId="ADAL" clId="{6C386FB0-D7CF-448A-BA0A-146360E9A7DB}" dt="2021-12-02T06:31:01.103" v="1172"/>
          <ac:grpSpMkLst>
            <pc:docMk/>
            <pc:sldMk cId="0" sldId="937"/>
            <ac:grpSpMk id="38" creationId="{9172ECCC-E6EB-4B16-B8F2-776D39F7938A}"/>
          </ac:grpSpMkLst>
        </pc:grpChg>
        <pc:grpChg chg="add mod">
          <ac:chgData name="Rohit J Kate" userId="6acfeb0a-1742-4fee-9ad0-3462b52b7fdf" providerId="ADAL" clId="{6C386FB0-D7CF-448A-BA0A-146360E9A7DB}" dt="2021-12-02T06:31:01.115" v="1173"/>
          <ac:grpSpMkLst>
            <pc:docMk/>
            <pc:sldMk cId="0" sldId="937"/>
            <ac:grpSpMk id="46" creationId="{5B8112C2-21AD-4F23-8B0D-D55D8025C725}"/>
          </ac:grpSpMkLst>
        </pc:grpChg>
        <pc:grpChg chg="add mod">
          <ac:chgData name="Rohit J Kate" userId="6acfeb0a-1742-4fee-9ad0-3462b52b7fdf" providerId="ADAL" clId="{6C386FB0-D7CF-448A-BA0A-146360E9A7DB}" dt="2021-12-02T06:31:01.115" v="1173"/>
          <ac:grpSpMkLst>
            <pc:docMk/>
            <pc:sldMk cId="0" sldId="937"/>
            <ac:grpSpMk id="53" creationId="{5EBB4DDD-ADD6-4B80-BE8E-32C681348599}"/>
          </ac:grpSpMkLst>
        </pc:grpChg>
        <pc:grpChg chg="add mod">
          <ac:chgData name="Rohit J Kate" userId="6acfeb0a-1742-4fee-9ad0-3462b52b7fdf" providerId="ADAL" clId="{6C386FB0-D7CF-448A-BA0A-146360E9A7DB}" dt="2021-12-02T06:31:01.115" v="1173"/>
          <ac:grpSpMkLst>
            <pc:docMk/>
            <pc:sldMk cId="0" sldId="937"/>
            <ac:grpSpMk id="58" creationId="{3A2087DA-CEF1-40EF-AF00-6899E09D71E4}"/>
          </ac:grpSpMkLst>
        </pc:grpChg>
      </pc:sldChg>
      <pc:sldChg chg="addSp delSp modSp add del modAnim">
        <pc:chgData name="Rohit J Kate" userId="6acfeb0a-1742-4fee-9ad0-3462b52b7fdf" providerId="ADAL" clId="{6C386FB0-D7CF-448A-BA0A-146360E9A7DB}" dt="2021-12-02T06:31:17.131" v="1177"/>
        <pc:sldMkLst>
          <pc:docMk/>
          <pc:sldMk cId="0" sldId="938"/>
        </pc:sldMkLst>
        <pc:spChg chg="add del mod">
          <ac:chgData name="Rohit J Kate" userId="6acfeb0a-1742-4fee-9ad0-3462b52b7fdf" providerId="ADAL" clId="{6C386FB0-D7CF-448A-BA0A-146360E9A7DB}" dt="2021-12-02T06:31:17.123" v="1176"/>
          <ac:spMkLst>
            <pc:docMk/>
            <pc:sldMk cId="0" sldId="938"/>
            <ac:spMk id="17" creationId="{7A4513CA-E45E-4511-A01E-3820169A955A}"/>
          </ac:spMkLst>
        </pc:spChg>
        <pc:spChg chg="mod">
          <ac:chgData name="Rohit J Kate" userId="6acfeb0a-1742-4fee-9ad0-3462b52b7fdf" providerId="ADAL" clId="{6C386FB0-D7CF-448A-BA0A-146360E9A7DB}" dt="2021-12-02T06:31:14.808" v="1175"/>
          <ac:spMkLst>
            <pc:docMk/>
            <pc:sldMk cId="0" sldId="938"/>
            <ac:spMk id="19" creationId="{2C1DE426-40DC-4B9B-AD3F-5A9FA5DB69A0}"/>
          </ac:spMkLst>
        </pc:spChg>
        <pc:spChg chg="mod">
          <ac:chgData name="Rohit J Kate" userId="6acfeb0a-1742-4fee-9ad0-3462b52b7fdf" providerId="ADAL" clId="{6C386FB0-D7CF-448A-BA0A-146360E9A7DB}" dt="2021-12-02T06:31:14.808" v="1175"/>
          <ac:spMkLst>
            <pc:docMk/>
            <pc:sldMk cId="0" sldId="938"/>
            <ac:spMk id="20" creationId="{609D1EA0-4D5C-476A-B432-EB6DBA24C416}"/>
          </ac:spMkLst>
        </pc:spChg>
        <pc:spChg chg="mod">
          <ac:chgData name="Rohit J Kate" userId="6acfeb0a-1742-4fee-9ad0-3462b52b7fdf" providerId="ADAL" clId="{6C386FB0-D7CF-448A-BA0A-146360E9A7DB}" dt="2021-12-02T06:31:14.808" v="1175"/>
          <ac:spMkLst>
            <pc:docMk/>
            <pc:sldMk cId="0" sldId="938"/>
            <ac:spMk id="21" creationId="{CC768C44-D403-479E-8CD4-35EEDA04A9F7}"/>
          </ac:spMkLst>
        </pc:spChg>
        <pc:spChg chg="mod">
          <ac:chgData name="Rohit J Kate" userId="6acfeb0a-1742-4fee-9ad0-3462b52b7fdf" providerId="ADAL" clId="{6C386FB0-D7CF-448A-BA0A-146360E9A7DB}" dt="2021-12-02T06:31:14.808" v="1175"/>
          <ac:spMkLst>
            <pc:docMk/>
            <pc:sldMk cId="0" sldId="938"/>
            <ac:spMk id="22" creationId="{9C03464B-6623-49BC-BCDE-086DF6B7DE89}"/>
          </ac:spMkLst>
        </pc:spChg>
        <pc:spChg chg="mod">
          <ac:chgData name="Rohit J Kate" userId="6acfeb0a-1742-4fee-9ad0-3462b52b7fdf" providerId="ADAL" clId="{6C386FB0-D7CF-448A-BA0A-146360E9A7DB}" dt="2021-12-02T06:31:14.808" v="1175"/>
          <ac:spMkLst>
            <pc:docMk/>
            <pc:sldMk cId="0" sldId="938"/>
            <ac:spMk id="24" creationId="{398A01B7-A2D0-478B-9DAA-5130776E1EF3}"/>
          </ac:spMkLst>
        </pc:spChg>
        <pc:spChg chg="mod">
          <ac:chgData name="Rohit J Kate" userId="6acfeb0a-1742-4fee-9ad0-3462b52b7fdf" providerId="ADAL" clId="{6C386FB0-D7CF-448A-BA0A-146360E9A7DB}" dt="2021-12-02T06:31:14.808" v="1175"/>
          <ac:spMkLst>
            <pc:docMk/>
            <pc:sldMk cId="0" sldId="938"/>
            <ac:spMk id="25" creationId="{C9B2BCD9-ECBF-49E2-BF1C-E05FABEEEEEE}"/>
          </ac:spMkLst>
        </pc:spChg>
        <pc:spChg chg="mod">
          <ac:chgData name="Rohit J Kate" userId="6acfeb0a-1742-4fee-9ad0-3462b52b7fdf" providerId="ADAL" clId="{6C386FB0-D7CF-448A-BA0A-146360E9A7DB}" dt="2021-12-02T06:31:14.808" v="1175"/>
          <ac:spMkLst>
            <pc:docMk/>
            <pc:sldMk cId="0" sldId="938"/>
            <ac:spMk id="26" creationId="{F6A7B6FE-7C9A-46EA-873F-4D1D0E2E238D}"/>
          </ac:spMkLst>
        </pc:spChg>
        <pc:spChg chg="mod">
          <ac:chgData name="Rohit J Kate" userId="6acfeb0a-1742-4fee-9ad0-3462b52b7fdf" providerId="ADAL" clId="{6C386FB0-D7CF-448A-BA0A-146360E9A7DB}" dt="2021-12-02T06:31:14.808" v="1175"/>
          <ac:spMkLst>
            <pc:docMk/>
            <pc:sldMk cId="0" sldId="938"/>
            <ac:spMk id="27" creationId="{B99DC5EE-BD35-4517-A5F4-EB7043B108E4}"/>
          </ac:spMkLst>
        </pc:spChg>
        <pc:spChg chg="add del mod">
          <ac:chgData name="Rohit J Kate" userId="6acfeb0a-1742-4fee-9ad0-3462b52b7fdf" providerId="ADAL" clId="{6C386FB0-D7CF-448A-BA0A-146360E9A7DB}" dt="2021-12-02T06:31:17.123" v="1176"/>
          <ac:spMkLst>
            <pc:docMk/>
            <pc:sldMk cId="0" sldId="938"/>
            <ac:spMk id="28" creationId="{DADA6602-1285-422B-A653-1A32FC022B23}"/>
          </ac:spMkLst>
        </pc:spChg>
        <pc:spChg chg="add del mod">
          <ac:chgData name="Rohit J Kate" userId="6acfeb0a-1742-4fee-9ad0-3462b52b7fdf" providerId="ADAL" clId="{6C386FB0-D7CF-448A-BA0A-146360E9A7DB}" dt="2021-12-02T06:31:17.123" v="1176"/>
          <ac:spMkLst>
            <pc:docMk/>
            <pc:sldMk cId="0" sldId="938"/>
            <ac:spMk id="29" creationId="{F63DDB30-38B6-4885-B41C-9626401D148C}"/>
          </ac:spMkLst>
        </pc:spChg>
        <pc:spChg chg="add mod">
          <ac:chgData name="Rohit J Kate" userId="6acfeb0a-1742-4fee-9ad0-3462b52b7fdf" providerId="ADAL" clId="{6C386FB0-D7CF-448A-BA0A-146360E9A7DB}" dt="2021-12-02T06:31:17.131" v="1177"/>
          <ac:spMkLst>
            <pc:docMk/>
            <pc:sldMk cId="0" sldId="938"/>
            <ac:spMk id="30" creationId="{AF94A4CD-D448-4F5E-A14D-BA22E9C8D5A7}"/>
          </ac:spMkLst>
        </pc:spChg>
        <pc:spChg chg="mod">
          <ac:chgData name="Rohit J Kate" userId="6acfeb0a-1742-4fee-9ad0-3462b52b7fdf" providerId="ADAL" clId="{6C386FB0-D7CF-448A-BA0A-146360E9A7DB}" dt="2021-12-02T06:31:17.131" v="1177"/>
          <ac:spMkLst>
            <pc:docMk/>
            <pc:sldMk cId="0" sldId="938"/>
            <ac:spMk id="32" creationId="{0E946B16-7FCE-44D1-B2B4-D4BEAC7FAC93}"/>
          </ac:spMkLst>
        </pc:spChg>
        <pc:spChg chg="mod">
          <ac:chgData name="Rohit J Kate" userId="6acfeb0a-1742-4fee-9ad0-3462b52b7fdf" providerId="ADAL" clId="{6C386FB0-D7CF-448A-BA0A-146360E9A7DB}" dt="2021-12-02T06:31:17.131" v="1177"/>
          <ac:spMkLst>
            <pc:docMk/>
            <pc:sldMk cId="0" sldId="938"/>
            <ac:spMk id="33" creationId="{FED31CCF-7D24-4CA5-A467-A1514B551DC9}"/>
          </ac:spMkLst>
        </pc:spChg>
        <pc:spChg chg="mod">
          <ac:chgData name="Rohit J Kate" userId="6acfeb0a-1742-4fee-9ad0-3462b52b7fdf" providerId="ADAL" clId="{6C386FB0-D7CF-448A-BA0A-146360E9A7DB}" dt="2021-12-02T06:31:17.131" v="1177"/>
          <ac:spMkLst>
            <pc:docMk/>
            <pc:sldMk cId="0" sldId="938"/>
            <ac:spMk id="34" creationId="{69393C2F-3D75-48B3-9E9C-1E387D903FDE}"/>
          </ac:spMkLst>
        </pc:spChg>
        <pc:spChg chg="mod">
          <ac:chgData name="Rohit J Kate" userId="6acfeb0a-1742-4fee-9ad0-3462b52b7fdf" providerId="ADAL" clId="{6C386FB0-D7CF-448A-BA0A-146360E9A7DB}" dt="2021-12-02T06:31:17.131" v="1177"/>
          <ac:spMkLst>
            <pc:docMk/>
            <pc:sldMk cId="0" sldId="938"/>
            <ac:spMk id="35" creationId="{A199850E-CC1E-4BA6-AE4E-280B6B021D1B}"/>
          </ac:spMkLst>
        </pc:spChg>
        <pc:spChg chg="mod">
          <ac:chgData name="Rohit J Kate" userId="6acfeb0a-1742-4fee-9ad0-3462b52b7fdf" providerId="ADAL" clId="{6C386FB0-D7CF-448A-BA0A-146360E9A7DB}" dt="2021-12-02T06:31:17.131" v="1177"/>
          <ac:spMkLst>
            <pc:docMk/>
            <pc:sldMk cId="0" sldId="938"/>
            <ac:spMk id="37" creationId="{28C6914D-E310-49FB-A9D0-CD9FAFA89666}"/>
          </ac:spMkLst>
        </pc:spChg>
        <pc:spChg chg="mod">
          <ac:chgData name="Rohit J Kate" userId="6acfeb0a-1742-4fee-9ad0-3462b52b7fdf" providerId="ADAL" clId="{6C386FB0-D7CF-448A-BA0A-146360E9A7DB}" dt="2021-12-02T06:31:17.131" v="1177"/>
          <ac:spMkLst>
            <pc:docMk/>
            <pc:sldMk cId="0" sldId="938"/>
            <ac:spMk id="38" creationId="{98877613-7142-4B79-97C7-36931FE77AE0}"/>
          </ac:spMkLst>
        </pc:spChg>
        <pc:spChg chg="mod">
          <ac:chgData name="Rohit J Kate" userId="6acfeb0a-1742-4fee-9ad0-3462b52b7fdf" providerId="ADAL" clId="{6C386FB0-D7CF-448A-BA0A-146360E9A7DB}" dt="2021-12-02T06:31:17.131" v="1177"/>
          <ac:spMkLst>
            <pc:docMk/>
            <pc:sldMk cId="0" sldId="938"/>
            <ac:spMk id="39" creationId="{3987334F-0A04-4679-8420-CF18740A8C7A}"/>
          </ac:spMkLst>
        </pc:spChg>
        <pc:spChg chg="mod">
          <ac:chgData name="Rohit J Kate" userId="6acfeb0a-1742-4fee-9ad0-3462b52b7fdf" providerId="ADAL" clId="{6C386FB0-D7CF-448A-BA0A-146360E9A7DB}" dt="2021-12-02T06:31:17.131" v="1177"/>
          <ac:spMkLst>
            <pc:docMk/>
            <pc:sldMk cId="0" sldId="938"/>
            <ac:spMk id="40" creationId="{7679B0EE-D9FC-4FD4-960B-F2ED647FA1C5}"/>
          </ac:spMkLst>
        </pc:spChg>
        <pc:spChg chg="add mod">
          <ac:chgData name="Rohit J Kate" userId="6acfeb0a-1742-4fee-9ad0-3462b52b7fdf" providerId="ADAL" clId="{6C386FB0-D7CF-448A-BA0A-146360E9A7DB}" dt="2021-12-02T06:31:17.131" v="1177"/>
          <ac:spMkLst>
            <pc:docMk/>
            <pc:sldMk cId="0" sldId="938"/>
            <ac:spMk id="41" creationId="{8914C0DA-61DE-46EE-ADF4-DAB2B988ADBD}"/>
          </ac:spMkLst>
        </pc:spChg>
        <pc:spChg chg="add mod">
          <ac:chgData name="Rohit J Kate" userId="6acfeb0a-1742-4fee-9ad0-3462b52b7fdf" providerId="ADAL" clId="{6C386FB0-D7CF-448A-BA0A-146360E9A7DB}" dt="2021-12-02T06:31:17.131" v="1177"/>
          <ac:spMkLst>
            <pc:docMk/>
            <pc:sldMk cId="0" sldId="938"/>
            <ac:spMk id="42" creationId="{6A38D333-7C2F-49E4-827D-AE59C6A6D5FF}"/>
          </ac:spMkLst>
        </pc:spChg>
        <pc:spChg chg="del">
          <ac:chgData name="Rohit J Kate" userId="6acfeb0a-1742-4fee-9ad0-3462b52b7fdf" providerId="ADAL" clId="{6C386FB0-D7CF-448A-BA0A-146360E9A7DB}" dt="2021-12-02T06:31:05.806" v="1174" actId="478"/>
          <ac:spMkLst>
            <pc:docMk/>
            <pc:sldMk cId="0" sldId="938"/>
            <ac:spMk id="157700" creationId="{56A3DE81-E58C-4151-AED6-F80014953E16}"/>
          </ac:spMkLst>
        </pc:spChg>
        <pc:spChg chg="del">
          <ac:chgData name="Rohit J Kate" userId="6acfeb0a-1742-4fee-9ad0-3462b52b7fdf" providerId="ADAL" clId="{6C386FB0-D7CF-448A-BA0A-146360E9A7DB}" dt="2021-12-02T06:31:05.806" v="1174" actId="478"/>
          <ac:spMkLst>
            <pc:docMk/>
            <pc:sldMk cId="0" sldId="938"/>
            <ac:spMk id="2301967" creationId="{D94816F4-1F49-415B-84C0-53650CB96CE2}"/>
          </ac:spMkLst>
        </pc:spChg>
        <pc:spChg chg="del">
          <ac:chgData name="Rohit J Kate" userId="6acfeb0a-1742-4fee-9ad0-3462b52b7fdf" providerId="ADAL" clId="{6C386FB0-D7CF-448A-BA0A-146360E9A7DB}" dt="2021-12-02T06:31:05.806" v="1174" actId="478"/>
          <ac:spMkLst>
            <pc:docMk/>
            <pc:sldMk cId="0" sldId="938"/>
            <ac:spMk id="2301968" creationId="{A1EA38F2-CFBF-42F4-A3F6-CCFCF8656FAD}"/>
          </ac:spMkLst>
        </pc:spChg>
        <pc:grpChg chg="del">
          <ac:chgData name="Rohit J Kate" userId="6acfeb0a-1742-4fee-9ad0-3462b52b7fdf" providerId="ADAL" clId="{6C386FB0-D7CF-448A-BA0A-146360E9A7DB}" dt="2021-12-02T06:31:05.806" v="1174" actId="478"/>
          <ac:grpSpMkLst>
            <pc:docMk/>
            <pc:sldMk cId="0" sldId="938"/>
            <ac:grpSpMk id="2" creationId="{A3725F97-C6FE-4D3D-898F-F24BF5D4FF79}"/>
          </ac:grpSpMkLst>
        </pc:grpChg>
        <pc:grpChg chg="del">
          <ac:chgData name="Rohit J Kate" userId="6acfeb0a-1742-4fee-9ad0-3462b52b7fdf" providerId="ADAL" clId="{6C386FB0-D7CF-448A-BA0A-146360E9A7DB}" dt="2021-12-02T06:31:05.806" v="1174" actId="478"/>
          <ac:grpSpMkLst>
            <pc:docMk/>
            <pc:sldMk cId="0" sldId="938"/>
            <ac:grpSpMk id="3" creationId="{D1FB7DD4-3AC8-4115-B17F-2633F34D0FD4}"/>
          </ac:grpSpMkLst>
        </pc:grpChg>
        <pc:grpChg chg="add del mod">
          <ac:chgData name="Rohit J Kate" userId="6acfeb0a-1742-4fee-9ad0-3462b52b7fdf" providerId="ADAL" clId="{6C386FB0-D7CF-448A-BA0A-146360E9A7DB}" dt="2021-12-02T06:31:17.123" v="1176"/>
          <ac:grpSpMkLst>
            <pc:docMk/>
            <pc:sldMk cId="0" sldId="938"/>
            <ac:grpSpMk id="18" creationId="{E9DF9F98-3C48-41C6-BCF6-7B042958DF91}"/>
          </ac:grpSpMkLst>
        </pc:grpChg>
        <pc:grpChg chg="add del mod">
          <ac:chgData name="Rohit J Kate" userId="6acfeb0a-1742-4fee-9ad0-3462b52b7fdf" providerId="ADAL" clId="{6C386FB0-D7CF-448A-BA0A-146360E9A7DB}" dt="2021-12-02T06:31:17.123" v="1176"/>
          <ac:grpSpMkLst>
            <pc:docMk/>
            <pc:sldMk cId="0" sldId="938"/>
            <ac:grpSpMk id="23" creationId="{86F91108-051B-4041-BCB0-8C5181726144}"/>
          </ac:grpSpMkLst>
        </pc:grpChg>
        <pc:grpChg chg="add mod">
          <ac:chgData name="Rohit J Kate" userId="6acfeb0a-1742-4fee-9ad0-3462b52b7fdf" providerId="ADAL" clId="{6C386FB0-D7CF-448A-BA0A-146360E9A7DB}" dt="2021-12-02T06:31:17.131" v="1177"/>
          <ac:grpSpMkLst>
            <pc:docMk/>
            <pc:sldMk cId="0" sldId="938"/>
            <ac:grpSpMk id="31" creationId="{CA073EA2-F97D-464C-BB8C-A5AAEB06BF73}"/>
          </ac:grpSpMkLst>
        </pc:grpChg>
        <pc:grpChg chg="add mod">
          <ac:chgData name="Rohit J Kate" userId="6acfeb0a-1742-4fee-9ad0-3462b52b7fdf" providerId="ADAL" clId="{6C386FB0-D7CF-448A-BA0A-146360E9A7DB}" dt="2021-12-02T06:31:17.131" v="1177"/>
          <ac:grpSpMkLst>
            <pc:docMk/>
            <pc:sldMk cId="0" sldId="938"/>
            <ac:grpSpMk id="36" creationId="{0B7BD803-BA50-4A6A-AD02-AB98BF64832A}"/>
          </ac:grpSpMkLst>
        </pc:grpChg>
      </pc:sldChg>
      <pc:sldChg chg="addSp delSp modSp add del mod">
        <pc:chgData name="Rohit J Kate" userId="6acfeb0a-1742-4fee-9ad0-3462b52b7fdf" providerId="ADAL" clId="{6C386FB0-D7CF-448A-BA0A-146360E9A7DB}" dt="2021-12-02T06:33:34.810" v="1212" actId="20577"/>
        <pc:sldMkLst>
          <pc:docMk/>
          <pc:sldMk cId="0" sldId="939"/>
        </pc:sldMkLst>
        <pc:spChg chg="add del mod">
          <ac:chgData name="Rohit J Kate" userId="6acfeb0a-1742-4fee-9ad0-3462b52b7fdf" providerId="ADAL" clId="{6C386FB0-D7CF-448A-BA0A-146360E9A7DB}" dt="2021-12-02T06:32:45.099" v="1192" actId="478"/>
          <ac:spMkLst>
            <pc:docMk/>
            <pc:sldMk cId="0" sldId="939"/>
            <ac:spMk id="2" creationId="{8C0A1F17-0543-412B-9324-D86363BCFD16}"/>
          </ac:spMkLst>
        </pc:spChg>
        <pc:spChg chg="add del mod">
          <ac:chgData name="Rohit J Kate" userId="6acfeb0a-1742-4fee-9ad0-3462b52b7fdf" providerId="ADAL" clId="{6C386FB0-D7CF-448A-BA0A-146360E9A7DB}" dt="2021-12-02T06:33:00.622" v="1195"/>
          <ac:spMkLst>
            <pc:docMk/>
            <pc:sldMk cId="0" sldId="939"/>
            <ac:spMk id="37" creationId="{DE9F20B6-8767-4D9F-9F8F-6D2E42C7A47C}"/>
          </ac:spMkLst>
        </pc:spChg>
        <pc:spChg chg="add del mod">
          <ac:chgData name="Rohit J Kate" userId="6acfeb0a-1742-4fee-9ad0-3462b52b7fdf" providerId="ADAL" clId="{6C386FB0-D7CF-448A-BA0A-146360E9A7DB}" dt="2021-12-02T06:33:00.622" v="1195"/>
          <ac:spMkLst>
            <pc:docMk/>
            <pc:sldMk cId="0" sldId="939"/>
            <ac:spMk id="38" creationId="{1918F9AC-BF12-4E2D-B62B-17F9A12FD052}"/>
          </ac:spMkLst>
        </pc:spChg>
        <pc:spChg chg="add del mod">
          <ac:chgData name="Rohit J Kate" userId="6acfeb0a-1742-4fee-9ad0-3462b52b7fdf" providerId="ADAL" clId="{6C386FB0-D7CF-448A-BA0A-146360E9A7DB}" dt="2021-12-02T06:33:00.622" v="1195"/>
          <ac:spMkLst>
            <pc:docMk/>
            <pc:sldMk cId="0" sldId="939"/>
            <ac:spMk id="39" creationId="{3747775A-DCF1-455A-BDBE-4E0934CFC62F}"/>
          </ac:spMkLst>
        </pc:spChg>
        <pc:spChg chg="add del mod">
          <ac:chgData name="Rohit J Kate" userId="6acfeb0a-1742-4fee-9ad0-3462b52b7fdf" providerId="ADAL" clId="{6C386FB0-D7CF-448A-BA0A-146360E9A7DB}" dt="2021-12-02T06:33:00.622" v="1195"/>
          <ac:spMkLst>
            <pc:docMk/>
            <pc:sldMk cId="0" sldId="939"/>
            <ac:spMk id="40" creationId="{F70092E4-2A8F-4763-913C-000E0AB9E568}"/>
          </ac:spMkLst>
        </pc:spChg>
        <pc:spChg chg="add del mod">
          <ac:chgData name="Rohit J Kate" userId="6acfeb0a-1742-4fee-9ad0-3462b52b7fdf" providerId="ADAL" clId="{6C386FB0-D7CF-448A-BA0A-146360E9A7DB}" dt="2021-12-02T06:33:00.622" v="1195"/>
          <ac:spMkLst>
            <pc:docMk/>
            <pc:sldMk cId="0" sldId="939"/>
            <ac:spMk id="41" creationId="{A0D47E12-4F6B-4633-819D-77505BEC43A2}"/>
          </ac:spMkLst>
        </pc:spChg>
        <pc:spChg chg="add del mod">
          <ac:chgData name="Rohit J Kate" userId="6acfeb0a-1742-4fee-9ad0-3462b52b7fdf" providerId="ADAL" clId="{6C386FB0-D7CF-448A-BA0A-146360E9A7DB}" dt="2021-12-02T06:33:00.622" v="1195"/>
          <ac:spMkLst>
            <pc:docMk/>
            <pc:sldMk cId="0" sldId="939"/>
            <ac:spMk id="42" creationId="{C83FE5A8-0779-435A-A447-D0EE61367EE3}"/>
          </ac:spMkLst>
        </pc:spChg>
        <pc:spChg chg="add del mod">
          <ac:chgData name="Rohit J Kate" userId="6acfeb0a-1742-4fee-9ad0-3462b52b7fdf" providerId="ADAL" clId="{6C386FB0-D7CF-448A-BA0A-146360E9A7DB}" dt="2021-12-02T06:33:00.622" v="1195"/>
          <ac:spMkLst>
            <pc:docMk/>
            <pc:sldMk cId="0" sldId="939"/>
            <ac:spMk id="43" creationId="{E5A39F9B-37BD-4E7D-9E41-9D227AC52F8A}"/>
          </ac:spMkLst>
        </pc:spChg>
        <pc:spChg chg="add del mod">
          <ac:chgData name="Rohit J Kate" userId="6acfeb0a-1742-4fee-9ad0-3462b52b7fdf" providerId="ADAL" clId="{6C386FB0-D7CF-448A-BA0A-146360E9A7DB}" dt="2021-12-02T06:33:00.622" v="1195"/>
          <ac:spMkLst>
            <pc:docMk/>
            <pc:sldMk cId="0" sldId="939"/>
            <ac:spMk id="44" creationId="{E4CABC3B-F6F6-4D92-925E-C06F145CDAC3}"/>
          </ac:spMkLst>
        </pc:spChg>
        <pc:spChg chg="add del mod">
          <ac:chgData name="Rohit J Kate" userId="6acfeb0a-1742-4fee-9ad0-3462b52b7fdf" providerId="ADAL" clId="{6C386FB0-D7CF-448A-BA0A-146360E9A7DB}" dt="2021-12-02T06:33:00.622" v="1195"/>
          <ac:spMkLst>
            <pc:docMk/>
            <pc:sldMk cId="0" sldId="939"/>
            <ac:spMk id="45" creationId="{B1B4AFF6-7798-4D66-A769-A44F7AA82CE1}"/>
          </ac:spMkLst>
        </pc:spChg>
        <pc:spChg chg="add del mod">
          <ac:chgData name="Rohit J Kate" userId="6acfeb0a-1742-4fee-9ad0-3462b52b7fdf" providerId="ADAL" clId="{6C386FB0-D7CF-448A-BA0A-146360E9A7DB}" dt="2021-12-02T06:33:00.622" v="1195"/>
          <ac:spMkLst>
            <pc:docMk/>
            <pc:sldMk cId="0" sldId="939"/>
            <ac:spMk id="46" creationId="{5E9819E4-2488-488F-B958-D13C38DCA482}"/>
          </ac:spMkLst>
        </pc:spChg>
        <pc:spChg chg="add del mod">
          <ac:chgData name="Rohit J Kate" userId="6acfeb0a-1742-4fee-9ad0-3462b52b7fdf" providerId="ADAL" clId="{6C386FB0-D7CF-448A-BA0A-146360E9A7DB}" dt="2021-12-02T06:33:00.622" v="1195"/>
          <ac:spMkLst>
            <pc:docMk/>
            <pc:sldMk cId="0" sldId="939"/>
            <ac:spMk id="47" creationId="{B529366A-572B-47C6-B3D6-353E645A131D}"/>
          </ac:spMkLst>
        </pc:spChg>
        <pc:spChg chg="add del mod">
          <ac:chgData name="Rohit J Kate" userId="6acfeb0a-1742-4fee-9ad0-3462b52b7fdf" providerId="ADAL" clId="{6C386FB0-D7CF-448A-BA0A-146360E9A7DB}" dt="2021-12-02T06:33:00.622" v="1195"/>
          <ac:spMkLst>
            <pc:docMk/>
            <pc:sldMk cId="0" sldId="939"/>
            <ac:spMk id="48" creationId="{6511A5F9-6F11-43C1-A3E5-6F537B4CE856}"/>
          </ac:spMkLst>
        </pc:spChg>
        <pc:spChg chg="add del mod">
          <ac:chgData name="Rohit J Kate" userId="6acfeb0a-1742-4fee-9ad0-3462b52b7fdf" providerId="ADAL" clId="{6C386FB0-D7CF-448A-BA0A-146360E9A7DB}" dt="2021-12-02T06:33:00.622" v="1195"/>
          <ac:spMkLst>
            <pc:docMk/>
            <pc:sldMk cId="0" sldId="939"/>
            <ac:spMk id="49" creationId="{9CCBDD04-40D8-41FC-909B-AB980318942B}"/>
          </ac:spMkLst>
        </pc:spChg>
        <pc:spChg chg="add del mod">
          <ac:chgData name="Rohit J Kate" userId="6acfeb0a-1742-4fee-9ad0-3462b52b7fdf" providerId="ADAL" clId="{6C386FB0-D7CF-448A-BA0A-146360E9A7DB}" dt="2021-12-02T06:33:00.622" v="1195"/>
          <ac:spMkLst>
            <pc:docMk/>
            <pc:sldMk cId="0" sldId="939"/>
            <ac:spMk id="50" creationId="{A0D0326C-3E29-40FA-9FE9-C0465AB3ECF6}"/>
          </ac:spMkLst>
        </pc:spChg>
        <pc:spChg chg="add del mod">
          <ac:chgData name="Rohit J Kate" userId="6acfeb0a-1742-4fee-9ad0-3462b52b7fdf" providerId="ADAL" clId="{6C386FB0-D7CF-448A-BA0A-146360E9A7DB}" dt="2021-12-02T06:33:00.622" v="1195"/>
          <ac:spMkLst>
            <pc:docMk/>
            <pc:sldMk cId="0" sldId="939"/>
            <ac:spMk id="51" creationId="{C0CD5839-FEAF-4375-BF39-42171B682865}"/>
          </ac:spMkLst>
        </pc:spChg>
        <pc:spChg chg="add del mod">
          <ac:chgData name="Rohit J Kate" userId="6acfeb0a-1742-4fee-9ad0-3462b52b7fdf" providerId="ADAL" clId="{6C386FB0-D7CF-448A-BA0A-146360E9A7DB}" dt="2021-12-02T06:33:00.622" v="1195"/>
          <ac:spMkLst>
            <pc:docMk/>
            <pc:sldMk cId="0" sldId="939"/>
            <ac:spMk id="52" creationId="{8024B1F6-DB21-4655-966D-77695C90BA65}"/>
          </ac:spMkLst>
        </pc:spChg>
        <pc:spChg chg="add del mod">
          <ac:chgData name="Rohit J Kate" userId="6acfeb0a-1742-4fee-9ad0-3462b52b7fdf" providerId="ADAL" clId="{6C386FB0-D7CF-448A-BA0A-146360E9A7DB}" dt="2021-12-02T06:33:00.622" v="1195"/>
          <ac:spMkLst>
            <pc:docMk/>
            <pc:sldMk cId="0" sldId="939"/>
            <ac:spMk id="53" creationId="{AE1A46EF-C5D1-423F-92D5-3255500BEBC3}"/>
          </ac:spMkLst>
        </pc:spChg>
        <pc:spChg chg="add del mod">
          <ac:chgData name="Rohit J Kate" userId="6acfeb0a-1742-4fee-9ad0-3462b52b7fdf" providerId="ADAL" clId="{6C386FB0-D7CF-448A-BA0A-146360E9A7DB}" dt="2021-12-02T06:33:00.622" v="1195"/>
          <ac:spMkLst>
            <pc:docMk/>
            <pc:sldMk cId="0" sldId="939"/>
            <ac:spMk id="54" creationId="{DE069D6D-2737-476F-9201-7277C0AA7924}"/>
          </ac:spMkLst>
        </pc:spChg>
        <pc:spChg chg="add del mod">
          <ac:chgData name="Rohit J Kate" userId="6acfeb0a-1742-4fee-9ad0-3462b52b7fdf" providerId="ADAL" clId="{6C386FB0-D7CF-448A-BA0A-146360E9A7DB}" dt="2021-12-02T06:33:00.622" v="1195"/>
          <ac:spMkLst>
            <pc:docMk/>
            <pc:sldMk cId="0" sldId="939"/>
            <ac:spMk id="55" creationId="{06A6E444-9AB1-4782-874D-A41C31643553}"/>
          </ac:spMkLst>
        </pc:spChg>
        <pc:spChg chg="add del mod">
          <ac:chgData name="Rohit J Kate" userId="6acfeb0a-1742-4fee-9ad0-3462b52b7fdf" providerId="ADAL" clId="{6C386FB0-D7CF-448A-BA0A-146360E9A7DB}" dt="2021-12-02T06:33:00.622" v="1195"/>
          <ac:spMkLst>
            <pc:docMk/>
            <pc:sldMk cId="0" sldId="939"/>
            <ac:spMk id="56" creationId="{57F6D070-7D80-4961-A688-F0007C5892F4}"/>
          </ac:spMkLst>
        </pc:spChg>
        <pc:spChg chg="add del mod">
          <ac:chgData name="Rohit J Kate" userId="6acfeb0a-1742-4fee-9ad0-3462b52b7fdf" providerId="ADAL" clId="{6C386FB0-D7CF-448A-BA0A-146360E9A7DB}" dt="2021-12-02T06:33:00.622" v="1195"/>
          <ac:spMkLst>
            <pc:docMk/>
            <pc:sldMk cId="0" sldId="939"/>
            <ac:spMk id="57" creationId="{874BDB0F-7BD3-431D-9CE1-BF30174F269E}"/>
          </ac:spMkLst>
        </pc:spChg>
        <pc:spChg chg="add del mod">
          <ac:chgData name="Rohit J Kate" userId="6acfeb0a-1742-4fee-9ad0-3462b52b7fdf" providerId="ADAL" clId="{6C386FB0-D7CF-448A-BA0A-146360E9A7DB}" dt="2021-12-02T06:33:00.622" v="1195"/>
          <ac:spMkLst>
            <pc:docMk/>
            <pc:sldMk cId="0" sldId="939"/>
            <ac:spMk id="58" creationId="{7ACDBE25-2213-487E-B51F-302DBD9FA585}"/>
          </ac:spMkLst>
        </pc:spChg>
        <pc:spChg chg="add del mod">
          <ac:chgData name="Rohit J Kate" userId="6acfeb0a-1742-4fee-9ad0-3462b52b7fdf" providerId="ADAL" clId="{6C386FB0-D7CF-448A-BA0A-146360E9A7DB}" dt="2021-12-02T06:33:00.622" v="1195"/>
          <ac:spMkLst>
            <pc:docMk/>
            <pc:sldMk cId="0" sldId="939"/>
            <ac:spMk id="59" creationId="{AD72231D-E9F2-479A-AF96-D287F5C7C452}"/>
          </ac:spMkLst>
        </pc:spChg>
        <pc:spChg chg="add del mod">
          <ac:chgData name="Rohit J Kate" userId="6acfeb0a-1742-4fee-9ad0-3462b52b7fdf" providerId="ADAL" clId="{6C386FB0-D7CF-448A-BA0A-146360E9A7DB}" dt="2021-12-02T06:33:00.622" v="1195"/>
          <ac:spMkLst>
            <pc:docMk/>
            <pc:sldMk cId="0" sldId="939"/>
            <ac:spMk id="60" creationId="{1B28014C-963A-4BC2-9F18-695C8C3246B9}"/>
          </ac:spMkLst>
        </pc:spChg>
        <pc:spChg chg="add del mod">
          <ac:chgData name="Rohit J Kate" userId="6acfeb0a-1742-4fee-9ad0-3462b52b7fdf" providerId="ADAL" clId="{6C386FB0-D7CF-448A-BA0A-146360E9A7DB}" dt="2021-12-02T06:33:00.622" v="1195"/>
          <ac:spMkLst>
            <pc:docMk/>
            <pc:sldMk cId="0" sldId="939"/>
            <ac:spMk id="61" creationId="{B11D5E00-5C96-40DF-9E38-030494285D2F}"/>
          </ac:spMkLst>
        </pc:spChg>
        <pc:spChg chg="add del mod">
          <ac:chgData name="Rohit J Kate" userId="6acfeb0a-1742-4fee-9ad0-3462b52b7fdf" providerId="ADAL" clId="{6C386FB0-D7CF-448A-BA0A-146360E9A7DB}" dt="2021-12-02T06:33:00.622" v="1195"/>
          <ac:spMkLst>
            <pc:docMk/>
            <pc:sldMk cId="0" sldId="939"/>
            <ac:spMk id="62" creationId="{836FF02B-6D98-44ED-B76F-1EDF17F8F31B}"/>
          </ac:spMkLst>
        </pc:spChg>
        <pc:spChg chg="add del mod">
          <ac:chgData name="Rohit J Kate" userId="6acfeb0a-1742-4fee-9ad0-3462b52b7fdf" providerId="ADAL" clId="{6C386FB0-D7CF-448A-BA0A-146360E9A7DB}" dt="2021-12-02T06:33:00.622" v="1195"/>
          <ac:spMkLst>
            <pc:docMk/>
            <pc:sldMk cId="0" sldId="939"/>
            <ac:spMk id="63" creationId="{0BF0B99E-1A83-4F0D-8AD6-EF03F95E67FA}"/>
          </ac:spMkLst>
        </pc:spChg>
        <pc:spChg chg="add del mod">
          <ac:chgData name="Rohit J Kate" userId="6acfeb0a-1742-4fee-9ad0-3462b52b7fdf" providerId="ADAL" clId="{6C386FB0-D7CF-448A-BA0A-146360E9A7DB}" dt="2021-12-02T06:33:00.622" v="1195"/>
          <ac:spMkLst>
            <pc:docMk/>
            <pc:sldMk cId="0" sldId="939"/>
            <ac:spMk id="64" creationId="{E618BE23-5730-4756-B7D0-73FB14E9FDD7}"/>
          </ac:spMkLst>
        </pc:spChg>
        <pc:spChg chg="add del mod">
          <ac:chgData name="Rohit J Kate" userId="6acfeb0a-1742-4fee-9ad0-3462b52b7fdf" providerId="ADAL" clId="{6C386FB0-D7CF-448A-BA0A-146360E9A7DB}" dt="2021-12-02T06:33:00.622" v="1195"/>
          <ac:spMkLst>
            <pc:docMk/>
            <pc:sldMk cId="0" sldId="939"/>
            <ac:spMk id="65" creationId="{FB33E3CD-C058-4169-8FCD-AF4871BF838D}"/>
          </ac:spMkLst>
        </pc:spChg>
        <pc:spChg chg="add del mod">
          <ac:chgData name="Rohit J Kate" userId="6acfeb0a-1742-4fee-9ad0-3462b52b7fdf" providerId="ADAL" clId="{6C386FB0-D7CF-448A-BA0A-146360E9A7DB}" dt="2021-12-02T06:33:00.622" v="1195"/>
          <ac:spMkLst>
            <pc:docMk/>
            <pc:sldMk cId="0" sldId="939"/>
            <ac:spMk id="66" creationId="{A9C1B794-D7FD-482A-8612-1F74ED3C6BC5}"/>
          </ac:spMkLst>
        </pc:spChg>
        <pc:spChg chg="add del mod">
          <ac:chgData name="Rohit J Kate" userId="6acfeb0a-1742-4fee-9ad0-3462b52b7fdf" providerId="ADAL" clId="{6C386FB0-D7CF-448A-BA0A-146360E9A7DB}" dt="2021-12-02T06:33:00.622" v="1195"/>
          <ac:spMkLst>
            <pc:docMk/>
            <pc:sldMk cId="0" sldId="939"/>
            <ac:spMk id="67" creationId="{FD3979CA-2225-4295-BA01-2897C9E1A07F}"/>
          </ac:spMkLst>
        </pc:spChg>
        <pc:spChg chg="add mod">
          <ac:chgData name="Rohit J Kate" userId="6acfeb0a-1742-4fee-9ad0-3462b52b7fdf" providerId="ADAL" clId="{6C386FB0-D7CF-448A-BA0A-146360E9A7DB}" dt="2021-12-02T06:33:00.638" v="1196"/>
          <ac:spMkLst>
            <pc:docMk/>
            <pc:sldMk cId="0" sldId="939"/>
            <ac:spMk id="68" creationId="{52C55D3D-018B-479D-93ED-D39C37FB0D52}"/>
          </ac:spMkLst>
        </pc:spChg>
        <pc:spChg chg="add mod">
          <ac:chgData name="Rohit J Kate" userId="6acfeb0a-1742-4fee-9ad0-3462b52b7fdf" providerId="ADAL" clId="{6C386FB0-D7CF-448A-BA0A-146360E9A7DB}" dt="2021-12-02T06:33:00.638" v="1196"/>
          <ac:spMkLst>
            <pc:docMk/>
            <pc:sldMk cId="0" sldId="939"/>
            <ac:spMk id="69" creationId="{E56246E5-E232-4481-89BC-41DD6B060E12}"/>
          </ac:spMkLst>
        </pc:spChg>
        <pc:spChg chg="add mod">
          <ac:chgData name="Rohit J Kate" userId="6acfeb0a-1742-4fee-9ad0-3462b52b7fdf" providerId="ADAL" clId="{6C386FB0-D7CF-448A-BA0A-146360E9A7DB}" dt="2021-12-02T06:33:00.638" v="1196"/>
          <ac:spMkLst>
            <pc:docMk/>
            <pc:sldMk cId="0" sldId="939"/>
            <ac:spMk id="70" creationId="{5CBDAC2A-3930-40F1-AF31-196CD2FC0094}"/>
          </ac:spMkLst>
        </pc:spChg>
        <pc:spChg chg="add mod">
          <ac:chgData name="Rohit J Kate" userId="6acfeb0a-1742-4fee-9ad0-3462b52b7fdf" providerId="ADAL" clId="{6C386FB0-D7CF-448A-BA0A-146360E9A7DB}" dt="2021-12-02T06:33:00.638" v="1196"/>
          <ac:spMkLst>
            <pc:docMk/>
            <pc:sldMk cId="0" sldId="939"/>
            <ac:spMk id="71" creationId="{A23F79BC-F6D5-4A43-A57E-71229F677FD3}"/>
          </ac:spMkLst>
        </pc:spChg>
        <pc:spChg chg="add mod">
          <ac:chgData name="Rohit J Kate" userId="6acfeb0a-1742-4fee-9ad0-3462b52b7fdf" providerId="ADAL" clId="{6C386FB0-D7CF-448A-BA0A-146360E9A7DB}" dt="2021-12-02T06:33:00.638" v="1196"/>
          <ac:spMkLst>
            <pc:docMk/>
            <pc:sldMk cId="0" sldId="939"/>
            <ac:spMk id="72" creationId="{3AA384D2-AA6D-4C82-B5C1-E4398804D93C}"/>
          </ac:spMkLst>
        </pc:spChg>
        <pc:spChg chg="add mod">
          <ac:chgData name="Rohit J Kate" userId="6acfeb0a-1742-4fee-9ad0-3462b52b7fdf" providerId="ADAL" clId="{6C386FB0-D7CF-448A-BA0A-146360E9A7DB}" dt="2021-12-02T06:33:00.638" v="1196"/>
          <ac:spMkLst>
            <pc:docMk/>
            <pc:sldMk cId="0" sldId="939"/>
            <ac:spMk id="73" creationId="{30285B33-85E3-4A8A-8A29-6A08C4E551A5}"/>
          </ac:spMkLst>
        </pc:spChg>
        <pc:spChg chg="add mod">
          <ac:chgData name="Rohit J Kate" userId="6acfeb0a-1742-4fee-9ad0-3462b52b7fdf" providerId="ADAL" clId="{6C386FB0-D7CF-448A-BA0A-146360E9A7DB}" dt="2021-12-02T06:33:00.638" v="1196"/>
          <ac:spMkLst>
            <pc:docMk/>
            <pc:sldMk cId="0" sldId="939"/>
            <ac:spMk id="74" creationId="{C30AA793-6813-464E-9D9A-DAC1AE99DF16}"/>
          </ac:spMkLst>
        </pc:spChg>
        <pc:spChg chg="add mod">
          <ac:chgData name="Rohit J Kate" userId="6acfeb0a-1742-4fee-9ad0-3462b52b7fdf" providerId="ADAL" clId="{6C386FB0-D7CF-448A-BA0A-146360E9A7DB}" dt="2021-12-02T06:33:00.638" v="1196"/>
          <ac:spMkLst>
            <pc:docMk/>
            <pc:sldMk cId="0" sldId="939"/>
            <ac:spMk id="75" creationId="{8A4DBCE6-1067-4804-B00B-47097E869F66}"/>
          </ac:spMkLst>
        </pc:spChg>
        <pc:spChg chg="add mod">
          <ac:chgData name="Rohit J Kate" userId="6acfeb0a-1742-4fee-9ad0-3462b52b7fdf" providerId="ADAL" clId="{6C386FB0-D7CF-448A-BA0A-146360E9A7DB}" dt="2021-12-02T06:33:00.638" v="1196"/>
          <ac:spMkLst>
            <pc:docMk/>
            <pc:sldMk cId="0" sldId="939"/>
            <ac:spMk id="76" creationId="{68636CFE-B6B7-41B3-A17E-73AC60CC8CB8}"/>
          </ac:spMkLst>
        </pc:spChg>
        <pc:spChg chg="add mod">
          <ac:chgData name="Rohit J Kate" userId="6acfeb0a-1742-4fee-9ad0-3462b52b7fdf" providerId="ADAL" clId="{6C386FB0-D7CF-448A-BA0A-146360E9A7DB}" dt="2021-12-02T06:33:00.638" v="1196"/>
          <ac:spMkLst>
            <pc:docMk/>
            <pc:sldMk cId="0" sldId="939"/>
            <ac:spMk id="77" creationId="{508E3F89-F23D-45D3-AA21-1CE922ABD5A0}"/>
          </ac:spMkLst>
        </pc:spChg>
        <pc:spChg chg="add mod">
          <ac:chgData name="Rohit J Kate" userId="6acfeb0a-1742-4fee-9ad0-3462b52b7fdf" providerId="ADAL" clId="{6C386FB0-D7CF-448A-BA0A-146360E9A7DB}" dt="2021-12-02T06:33:00.638" v="1196"/>
          <ac:spMkLst>
            <pc:docMk/>
            <pc:sldMk cId="0" sldId="939"/>
            <ac:spMk id="78" creationId="{85A59824-6FD4-4FCB-812D-FBDF713F85E5}"/>
          </ac:spMkLst>
        </pc:spChg>
        <pc:spChg chg="add mod">
          <ac:chgData name="Rohit J Kate" userId="6acfeb0a-1742-4fee-9ad0-3462b52b7fdf" providerId="ADAL" clId="{6C386FB0-D7CF-448A-BA0A-146360E9A7DB}" dt="2021-12-02T06:33:00.638" v="1196"/>
          <ac:spMkLst>
            <pc:docMk/>
            <pc:sldMk cId="0" sldId="939"/>
            <ac:spMk id="79" creationId="{4F563CE8-5576-4A25-B4C9-138197E3288A}"/>
          </ac:spMkLst>
        </pc:spChg>
        <pc:spChg chg="add mod">
          <ac:chgData name="Rohit J Kate" userId="6acfeb0a-1742-4fee-9ad0-3462b52b7fdf" providerId="ADAL" clId="{6C386FB0-D7CF-448A-BA0A-146360E9A7DB}" dt="2021-12-02T06:33:00.638" v="1196"/>
          <ac:spMkLst>
            <pc:docMk/>
            <pc:sldMk cId="0" sldId="939"/>
            <ac:spMk id="80" creationId="{CC970682-48F4-4A3D-9CA8-E09D683E32C2}"/>
          </ac:spMkLst>
        </pc:spChg>
        <pc:spChg chg="add mod">
          <ac:chgData name="Rohit J Kate" userId="6acfeb0a-1742-4fee-9ad0-3462b52b7fdf" providerId="ADAL" clId="{6C386FB0-D7CF-448A-BA0A-146360E9A7DB}" dt="2021-12-02T06:33:00.638" v="1196"/>
          <ac:spMkLst>
            <pc:docMk/>
            <pc:sldMk cId="0" sldId="939"/>
            <ac:spMk id="81" creationId="{4351A5AC-C664-4792-B9E7-DBE0F7D0B68E}"/>
          </ac:spMkLst>
        </pc:spChg>
        <pc:spChg chg="add mod">
          <ac:chgData name="Rohit J Kate" userId="6acfeb0a-1742-4fee-9ad0-3462b52b7fdf" providerId="ADAL" clId="{6C386FB0-D7CF-448A-BA0A-146360E9A7DB}" dt="2021-12-02T06:33:00.638" v="1196"/>
          <ac:spMkLst>
            <pc:docMk/>
            <pc:sldMk cId="0" sldId="939"/>
            <ac:spMk id="82" creationId="{1C9C0703-9103-469F-BFFD-9E75B185CB4D}"/>
          </ac:spMkLst>
        </pc:spChg>
        <pc:spChg chg="add mod">
          <ac:chgData name="Rohit J Kate" userId="6acfeb0a-1742-4fee-9ad0-3462b52b7fdf" providerId="ADAL" clId="{6C386FB0-D7CF-448A-BA0A-146360E9A7DB}" dt="2021-12-02T06:33:00.638" v="1196"/>
          <ac:spMkLst>
            <pc:docMk/>
            <pc:sldMk cId="0" sldId="939"/>
            <ac:spMk id="83" creationId="{460CB157-1E9D-4778-A738-C7A04BDFD43E}"/>
          </ac:spMkLst>
        </pc:spChg>
        <pc:spChg chg="add mod">
          <ac:chgData name="Rohit J Kate" userId="6acfeb0a-1742-4fee-9ad0-3462b52b7fdf" providerId="ADAL" clId="{6C386FB0-D7CF-448A-BA0A-146360E9A7DB}" dt="2021-12-02T06:33:00.638" v="1196"/>
          <ac:spMkLst>
            <pc:docMk/>
            <pc:sldMk cId="0" sldId="939"/>
            <ac:spMk id="84" creationId="{9B642286-2FE7-4E1E-817D-9ED54C733A89}"/>
          </ac:spMkLst>
        </pc:spChg>
        <pc:spChg chg="add mod">
          <ac:chgData name="Rohit J Kate" userId="6acfeb0a-1742-4fee-9ad0-3462b52b7fdf" providerId="ADAL" clId="{6C386FB0-D7CF-448A-BA0A-146360E9A7DB}" dt="2021-12-02T06:33:00.638" v="1196"/>
          <ac:spMkLst>
            <pc:docMk/>
            <pc:sldMk cId="0" sldId="939"/>
            <ac:spMk id="85" creationId="{E51A5DAE-FDCB-4BDB-905C-A11936B7C2E0}"/>
          </ac:spMkLst>
        </pc:spChg>
        <pc:spChg chg="add mod">
          <ac:chgData name="Rohit J Kate" userId="6acfeb0a-1742-4fee-9ad0-3462b52b7fdf" providerId="ADAL" clId="{6C386FB0-D7CF-448A-BA0A-146360E9A7DB}" dt="2021-12-02T06:33:00.638" v="1196"/>
          <ac:spMkLst>
            <pc:docMk/>
            <pc:sldMk cId="0" sldId="939"/>
            <ac:spMk id="86" creationId="{6DA0AAD8-4733-4F44-A637-857517FA0207}"/>
          </ac:spMkLst>
        </pc:spChg>
        <pc:spChg chg="add mod">
          <ac:chgData name="Rohit J Kate" userId="6acfeb0a-1742-4fee-9ad0-3462b52b7fdf" providerId="ADAL" clId="{6C386FB0-D7CF-448A-BA0A-146360E9A7DB}" dt="2021-12-02T06:33:00.638" v="1196"/>
          <ac:spMkLst>
            <pc:docMk/>
            <pc:sldMk cId="0" sldId="939"/>
            <ac:spMk id="87" creationId="{5A97F054-F091-48E7-BB72-9891194CF14B}"/>
          </ac:spMkLst>
        </pc:spChg>
        <pc:spChg chg="add mod">
          <ac:chgData name="Rohit J Kate" userId="6acfeb0a-1742-4fee-9ad0-3462b52b7fdf" providerId="ADAL" clId="{6C386FB0-D7CF-448A-BA0A-146360E9A7DB}" dt="2021-12-02T06:33:00.638" v="1196"/>
          <ac:spMkLst>
            <pc:docMk/>
            <pc:sldMk cId="0" sldId="939"/>
            <ac:spMk id="88" creationId="{5F02251E-61DB-48BE-AC8D-C266159FFD57}"/>
          </ac:spMkLst>
        </pc:spChg>
        <pc:spChg chg="add mod">
          <ac:chgData name="Rohit J Kate" userId="6acfeb0a-1742-4fee-9ad0-3462b52b7fdf" providerId="ADAL" clId="{6C386FB0-D7CF-448A-BA0A-146360E9A7DB}" dt="2021-12-02T06:33:00.638" v="1196"/>
          <ac:spMkLst>
            <pc:docMk/>
            <pc:sldMk cId="0" sldId="939"/>
            <ac:spMk id="89" creationId="{07311D0A-BE09-48CD-BE49-AA272859BD2E}"/>
          </ac:spMkLst>
        </pc:spChg>
        <pc:spChg chg="add mod">
          <ac:chgData name="Rohit J Kate" userId="6acfeb0a-1742-4fee-9ad0-3462b52b7fdf" providerId="ADAL" clId="{6C386FB0-D7CF-448A-BA0A-146360E9A7DB}" dt="2021-12-02T06:33:00.638" v="1196"/>
          <ac:spMkLst>
            <pc:docMk/>
            <pc:sldMk cId="0" sldId="939"/>
            <ac:spMk id="90" creationId="{AC5E8741-651D-4388-B437-8DB20B43A716}"/>
          </ac:spMkLst>
        </pc:spChg>
        <pc:spChg chg="add mod">
          <ac:chgData name="Rohit J Kate" userId="6acfeb0a-1742-4fee-9ad0-3462b52b7fdf" providerId="ADAL" clId="{6C386FB0-D7CF-448A-BA0A-146360E9A7DB}" dt="2021-12-02T06:33:00.638" v="1196"/>
          <ac:spMkLst>
            <pc:docMk/>
            <pc:sldMk cId="0" sldId="939"/>
            <ac:spMk id="91" creationId="{89135C35-C0D4-4D0D-B34C-2697202D843C}"/>
          </ac:spMkLst>
        </pc:spChg>
        <pc:spChg chg="add mod">
          <ac:chgData name="Rohit J Kate" userId="6acfeb0a-1742-4fee-9ad0-3462b52b7fdf" providerId="ADAL" clId="{6C386FB0-D7CF-448A-BA0A-146360E9A7DB}" dt="2021-12-02T06:33:00.638" v="1196"/>
          <ac:spMkLst>
            <pc:docMk/>
            <pc:sldMk cId="0" sldId="939"/>
            <ac:spMk id="92" creationId="{6BD515F3-9B85-4BDE-8378-A94478F3201E}"/>
          </ac:spMkLst>
        </pc:spChg>
        <pc:spChg chg="add mod">
          <ac:chgData name="Rohit J Kate" userId="6acfeb0a-1742-4fee-9ad0-3462b52b7fdf" providerId="ADAL" clId="{6C386FB0-D7CF-448A-BA0A-146360E9A7DB}" dt="2021-12-02T06:33:00.638" v="1196"/>
          <ac:spMkLst>
            <pc:docMk/>
            <pc:sldMk cId="0" sldId="939"/>
            <ac:spMk id="93" creationId="{876D84BF-6EBD-4B2A-83F0-76224078833E}"/>
          </ac:spMkLst>
        </pc:spChg>
        <pc:spChg chg="add mod">
          <ac:chgData name="Rohit J Kate" userId="6acfeb0a-1742-4fee-9ad0-3462b52b7fdf" providerId="ADAL" clId="{6C386FB0-D7CF-448A-BA0A-146360E9A7DB}" dt="2021-12-02T06:33:00.638" v="1196"/>
          <ac:spMkLst>
            <pc:docMk/>
            <pc:sldMk cId="0" sldId="939"/>
            <ac:spMk id="94" creationId="{A90446D9-3478-41B0-8567-09EE94379E3C}"/>
          </ac:spMkLst>
        </pc:spChg>
        <pc:spChg chg="add mod">
          <ac:chgData name="Rohit J Kate" userId="6acfeb0a-1742-4fee-9ad0-3462b52b7fdf" providerId="ADAL" clId="{6C386FB0-D7CF-448A-BA0A-146360E9A7DB}" dt="2021-12-02T06:33:00.638" v="1196"/>
          <ac:spMkLst>
            <pc:docMk/>
            <pc:sldMk cId="0" sldId="939"/>
            <ac:spMk id="95" creationId="{C40F5A63-BE92-4F0B-81C1-ABF2F762BFAB}"/>
          </ac:spMkLst>
        </pc:spChg>
        <pc:spChg chg="add mod">
          <ac:chgData name="Rohit J Kate" userId="6acfeb0a-1742-4fee-9ad0-3462b52b7fdf" providerId="ADAL" clId="{6C386FB0-D7CF-448A-BA0A-146360E9A7DB}" dt="2021-12-02T06:33:00.638" v="1196"/>
          <ac:spMkLst>
            <pc:docMk/>
            <pc:sldMk cId="0" sldId="939"/>
            <ac:spMk id="96" creationId="{1136AC9F-582A-4781-9DD7-6DC9A9A1FFB2}"/>
          </ac:spMkLst>
        </pc:spChg>
        <pc:spChg chg="add mod">
          <ac:chgData name="Rohit J Kate" userId="6acfeb0a-1742-4fee-9ad0-3462b52b7fdf" providerId="ADAL" clId="{6C386FB0-D7CF-448A-BA0A-146360E9A7DB}" dt="2021-12-02T06:33:00.638" v="1196"/>
          <ac:spMkLst>
            <pc:docMk/>
            <pc:sldMk cId="0" sldId="939"/>
            <ac:spMk id="97" creationId="{CD8AAFA5-E78C-497A-8704-865269CE32F9}"/>
          </ac:spMkLst>
        </pc:spChg>
        <pc:spChg chg="add mod">
          <ac:chgData name="Rohit J Kate" userId="6acfeb0a-1742-4fee-9ad0-3462b52b7fdf" providerId="ADAL" clId="{6C386FB0-D7CF-448A-BA0A-146360E9A7DB}" dt="2021-12-02T06:33:00.638" v="1196"/>
          <ac:spMkLst>
            <pc:docMk/>
            <pc:sldMk cId="0" sldId="939"/>
            <ac:spMk id="98" creationId="{531DB165-10E5-42BA-9E39-DAA02CA325EC}"/>
          </ac:spMkLst>
        </pc:spChg>
        <pc:spChg chg="add del mod">
          <ac:chgData name="Rohit J Kate" userId="6acfeb0a-1742-4fee-9ad0-3462b52b7fdf" providerId="ADAL" clId="{6C386FB0-D7CF-448A-BA0A-146360E9A7DB}" dt="2021-12-02T06:33:34.810" v="1212" actId="20577"/>
          <ac:spMkLst>
            <pc:docMk/>
            <pc:sldMk cId="0" sldId="939"/>
            <ac:spMk id="161795" creationId="{DE556546-8A92-497F-8B63-9C02B42F4873}"/>
          </ac:spMkLst>
        </pc:spChg>
        <pc:spChg chg="add del">
          <ac:chgData name="Rohit J Kate" userId="6acfeb0a-1742-4fee-9ad0-3462b52b7fdf" providerId="ADAL" clId="{6C386FB0-D7CF-448A-BA0A-146360E9A7DB}" dt="2021-12-02T06:32:49.691" v="1193" actId="478"/>
          <ac:spMkLst>
            <pc:docMk/>
            <pc:sldMk cId="0" sldId="939"/>
            <ac:spMk id="161796" creationId="{A59AD2B9-2E85-484B-9537-2E61D2A1C517}"/>
          </ac:spMkLst>
        </pc:spChg>
        <pc:spChg chg="add del">
          <ac:chgData name="Rohit J Kate" userId="6acfeb0a-1742-4fee-9ad0-3462b52b7fdf" providerId="ADAL" clId="{6C386FB0-D7CF-448A-BA0A-146360E9A7DB}" dt="2021-12-02T06:32:49.691" v="1193" actId="478"/>
          <ac:spMkLst>
            <pc:docMk/>
            <pc:sldMk cId="0" sldId="939"/>
            <ac:spMk id="161797" creationId="{D3D00CD2-D2E1-4A7B-9CB9-6422261887CC}"/>
          </ac:spMkLst>
        </pc:spChg>
        <pc:spChg chg="add del">
          <ac:chgData name="Rohit J Kate" userId="6acfeb0a-1742-4fee-9ad0-3462b52b7fdf" providerId="ADAL" clId="{6C386FB0-D7CF-448A-BA0A-146360E9A7DB}" dt="2021-12-02T06:32:49.691" v="1193" actId="478"/>
          <ac:spMkLst>
            <pc:docMk/>
            <pc:sldMk cId="0" sldId="939"/>
            <ac:spMk id="161798" creationId="{57496E9E-65AD-49B3-B892-74C0DCA02EC6}"/>
          </ac:spMkLst>
        </pc:spChg>
        <pc:spChg chg="add del">
          <ac:chgData name="Rohit J Kate" userId="6acfeb0a-1742-4fee-9ad0-3462b52b7fdf" providerId="ADAL" clId="{6C386FB0-D7CF-448A-BA0A-146360E9A7DB}" dt="2021-12-02T06:32:49.691" v="1193" actId="478"/>
          <ac:spMkLst>
            <pc:docMk/>
            <pc:sldMk cId="0" sldId="939"/>
            <ac:spMk id="161799" creationId="{339438C2-8F14-4DD3-97F4-6E899D668279}"/>
          </ac:spMkLst>
        </pc:spChg>
        <pc:spChg chg="add del">
          <ac:chgData name="Rohit J Kate" userId="6acfeb0a-1742-4fee-9ad0-3462b52b7fdf" providerId="ADAL" clId="{6C386FB0-D7CF-448A-BA0A-146360E9A7DB}" dt="2021-12-02T06:32:49.691" v="1193" actId="478"/>
          <ac:spMkLst>
            <pc:docMk/>
            <pc:sldMk cId="0" sldId="939"/>
            <ac:spMk id="161800" creationId="{6B376D4B-D361-426B-B4A3-F8BB2F4B8072}"/>
          </ac:spMkLst>
        </pc:spChg>
        <pc:spChg chg="add del">
          <ac:chgData name="Rohit J Kate" userId="6acfeb0a-1742-4fee-9ad0-3462b52b7fdf" providerId="ADAL" clId="{6C386FB0-D7CF-448A-BA0A-146360E9A7DB}" dt="2021-12-02T06:32:49.691" v="1193" actId="478"/>
          <ac:spMkLst>
            <pc:docMk/>
            <pc:sldMk cId="0" sldId="939"/>
            <ac:spMk id="161801" creationId="{62909222-9FEF-4AC9-9F20-A0CD270D5BF0}"/>
          </ac:spMkLst>
        </pc:spChg>
        <pc:spChg chg="add del">
          <ac:chgData name="Rohit J Kate" userId="6acfeb0a-1742-4fee-9ad0-3462b52b7fdf" providerId="ADAL" clId="{6C386FB0-D7CF-448A-BA0A-146360E9A7DB}" dt="2021-12-02T06:32:49.691" v="1193" actId="478"/>
          <ac:spMkLst>
            <pc:docMk/>
            <pc:sldMk cId="0" sldId="939"/>
            <ac:spMk id="161802" creationId="{681827EA-E67D-46E9-AA42-342EF722025F}"/>
          </ac:spMkLst>
        </pc:spChg>
        <pc:spChg chg="add del">
          <ac:chgData name="Rohit J Kate" userId="6acfeb0a-1742-4fee-9ad0-3462b52b7fdf" providerId="ADAL" clId="{6C386FB0-D7CF-448A-BA0A-146360E9A7DB}" dt="2021-12-02T06:32:49.691" v="1193" actId="478"/>
          <ac:spMkLst>
            <pc:docMk/>
            <pc:sldMk cId="0" sldId="939"/>
            <ac:spMk id="161803" creationId="{D0150F37-231C-45BF-AB0D-8A29703DE174}"/>
          </ac:spMkLst>
        </pc:spChg>
        <pc:spChg chg="add del">
          <ac:chgData name="Rohit J Kate" userId="6acfeb0a-1742-4fee-9ad0-3462b52b7fdf" providerId="ADAL" clId="{6C386FB0-D7CF-448A-BA0A-146360E9A7DB}" dt="2021-12-02T06:32:49.691" v="1193" actId="478"/>
          <ac:spMkLst>
            <pc:docMk/>
            <pc:sldMk cId="0" sldId="939"/>
            <ac:spMk id="161804" creationId="{2159A236-4BFE-46EE-8FA8-52E7D0347838}"/>
          </ac:spMkLst>
        </pc:spChg>
        <pc:spChg chg="add del">
          <ac:chgData name="Rohit J Kate" userId="6acfeb0a-1742-4fee-9ad0-3462b52b7fdf" providerId="ADAL" clId="{6C386FB0-D7CF-448A-BA0A-146360E9A7DB}" dt="2021-12-02T06:32:49.691" v="1193" actId="478"/>
          <ac:spMkLst>
            <pc:docMk/>
            <pc:sldMk cId="0" sldId="939"/>
            <ac:spMk id="161805" creationId="{04557CBC-7570-49E8-B0D3-A5A71A2982A3}"/>
          </ac:spMkLst>
        </pc:spChg>
        <pc:spChg chg="add del">
          <ac:chgData name="Rohit J Kate" userId="6acfeb0a-1742-4fee-9ad0-3462b52b7fdf" providerId="ADAL" clId="{6C386FB0-D7CF-448A-BA0A-146360E9A7DB}" dt="2021-12-02T06:32:49.691" v="1193" actId="478"/>
          <ac:spMkLst>
            <pc:docMk/>
            <pc:sldMk cId="0" sldId="939"/>
            <ac:spMk id="161806" creationId="{34390846-75F9-4B15-BC53-EF7D165D8F0B}"/>
          </ac:spMkLst>
        </pc:spChg>
        <pc:spChg chg="add del">
          <ac:chgData name="Rohit J Kate" userId="6acfeb0a-1742-4fee-9ad0-3462b52b7fdf" providerId="ADAL" clId="{6C386FB0-D7CF-448A-BA0A-146360E9A7DB}" dt="2021-12-02T06:32:49.691" v="1193" actId="478"/>
          <ac:spMkLst>
            <pc:docMk/>
            <pc:sldMk cId="0" sldId="939"/>
            <ac:spMk id="161807" creationId="{59BEB559-BDC4-46BA-8297-FBF8DC49CD10}"/>
          </ac:spMkLst>
        </pc:spChg>
        <pc:spChg chg="add del">
          <ac:chgData name="Rohit J Kate" userId="6acfeb0a-1742-4fee-9ad0-3462b52b7fdf" providerId="ADAL" clId="{6C386FB0-D7CF-448A-BA0A-146360E9A7DB}" dt="2021-12-02T06:32:49.691" v="1193" actId="478"/>
          <ac:spMkLst>
            <pc:docMk/>
            <pc:sldMk cId="0" sldId="939"/>
            <ac:spMk id="161808" creationId="{35C995FC-8C3C-42E7-B3B3-6EBA3A9C7A2F}"/>
          </ac:spMkLst>
        </pc:spChg>
        <pc:spChg chg="add del">
          <ac:chgData name="Rohit J Kate" userId="6acfeb0a-1742-4fee-9ad0-3462b52b7fdf" providerId="ADAL" clId="{6C386FB0-D7CF-448A-BA0A-146360E9A7DB}" dt="2021-12-02T06:32:49.691" v="1193" actId="478"/>
          <ac:spMkLst>
            <pc:docMk/>
            <pc:sldMk cId="0" sldId="939"/>
            <ac:spMk id="161809" creationId="{471FA4BB-A302-41B6-9283-DC99E974B31D}"/>
          </ac:spMkLst>
        </pc:spChg>
        <pc:spChg chg="add del">
          <ac:chgData name="Rohit J Kate" userId="6acfeb0a-1742-4fee-9ad0-3462b52b7fdf" providerId="ADAL" clId="{6C386FB0-D7CF-448A-BA0A-146360E9A7DB}" dt="2021-12-02T06:32:49.691" v="1193" actId="478"/>
          <ac:spMkLst>
            <pc:docMk/>
            <pc:sldMk cId="0" sldId="939"/>
            <ac:spMk id="161810" creationId="{E0FEF916-7F2A-45A4-BEFC-E27A92AFA9BC}"/>
          </ac:spMkLst>
        </pc:spChg>
        <pc:spChg chg="add del">
          <ac:chgData name="Rohit J Kate" userId="6acfeb0a-1742-4fee-9ad0-3462b52b7fdf" providerId="ADAL" clId="{6C386FB0-D7CF-448A-BA0A-146360E9A7DB}" dt="2021-12-02T06:32:49.691" v="1193" actId="478"/>
          <ac:spMkLst>
            <pc:docMk/>
            <pc:sldMk cId="0" sldId="939"/>
            <ac:spMk id="161811" creationId="{44815FB0-DB31-41DD-B35A-6545DF4C1909}"/>
          </ac:spMkLst>
        </pc:spChg>
        <pc:spChg chg="add del">
          <ac:chgData name="Rohit J Kate" userId="6acfeb0a-1742-4fee-9ad0-3462b52b7fdf" providerId="ADAL" clId="{6C386FB0-D7CF-448A-BA0A-146360E9A7DB}" dt="2021-12-02T06:32:49.691" v="1193" actId="478"/>
          <ac:spMkLst>
            <pc:docMk/>
            <pc:sldMk cId="0" sldId="939"/>
            <ac:spMk id="161812" creationId="{C2AF9A78-1DCF-45B8-BF44-20F9882C3985}"/>
          </ac:spMkLst>
        </pc:spChg>
        <pc:spChg chg="add del">
          <ac:chgData name="Rohit J Kate" userId="6acfeb0a-1742-4fee-9ad0-3462b52b7fdf" providerId="ADAL" clId="{6C386FB0-D7CF-448A-BA0A-146360E9A7DB}" dt="2021-12-02T06:32:49.691" v="1193" actId="478"/>
          <ac:spMkLst>
            <pc:docMk/>
            <pc:sldMk cId="0" sldId="939"/>
            <ac:spMk id="161813" creationId="{F969752E-DD1A-4EF0-BE7F-7EA61A5C8B45}"/>
          </ac:spMkLst>
        </pc:spChg>
        <pc:spChg chg="add del">
          <ac:chgData name="Rohit J Kate" userId="6acfeb0a-1742-4fee-9ad0-3462b52b7fdf" providerId="ADAL" clId="{6C386FB0-D7CF-448A-BA0A-146360E9A7DB}" dt="2021-12-02T06:32:49.691" v="1193" actId="478"/>
          <ac:spMkLst>
            <pc:docMk/>
            <pc:sldMk cId="0" sldId="939"/>
            <ac:spMk id="161814" creationId="{F5F0A0BA-5D6D-490C-9DF5-1F9FAF47FDB0}"/>
          </ac:spMkLst>
        </pc:spChg>
        <pc:spChg chg="add del">
          <ac:chgData name="Rohit J Kate" userId="6acfeb0a-1742-4fee-9ad0-3462b52b7fdf" providerId="ADAL" clId="{6C386FB0-D7CF-448A-BA0A-146360E9A7DB}" dt="2021-12-02T06:32:49.691" v="1193" actId="478"/>
          <ac:spMkLst>
            <pc:docMk/>
            <pc:sldMk cId="0" sldId="939"/>
            <ac:spMk id="161815" creationId="{092F9FFD-7F06-47E5-9656-08902C179099}"/>
          </ac:spMkLst>
        </pc:spChg>
        <pc:spChg chg="add del">
          <ac:chgData name="Rohit J Kate" userId="6acfeb0a-1742-4fee-9ad0-3462b52b7fdf" providerId="ADAL" clId="{6C386FB0-D7CF-448A-BA0A-146360E9A7DB}" dt="2021-12-02T06:32:49.691" v="1193" actId="478"/>
          <ac:spMkLst>
            <pc:docMk/>
            <pc:sldMk cId="0" sldId="939"/>
            <ac:spMk id="161816" creationId="{07C92969-BE20-4ACB-895E-A29AECF4FDE3}"/>
          </ac:spMkLst>
        </pc:spChg>
        <pc:spChg chg="add del">
          <ac:chgData name="Rohit J Kate" userId="6acfeb0a-1742-4fee-9ad0-3462b52b7fdf" providerId="ADAL" clId="{6C386FB0-D7CF-448A-BA0A-146360E9A7DB}" dt="2021-12-02T06:32:49.691" v="1193" actId="478"/>
          <ac:spMkLst>
            <pc:docMk/>
            <pc:sldMk cId="0" sldId="939"/>
            <ac:spMk id="161817" creationId="{868CD608-2B9C-45F9-8792-FCBF8FCC189A}"/>
          </ac:spMkLst>
        </pc:spChg>
        <pc:spChg chg="add del">
          <ac:chgData name="Rohit J Kate" userId="6acfeb0a-1742-4fee-9ad0-3462b52b7fdf" providerId="ADAL" clId="{6C386FB0-D7CF-448A-BA0A-146360E9A7DB}" dt="2021-12-02T06:32:49.691" v="1193" actId="478"/>
          <ac:spMkLst>
            <pc:docMk/>
            <pc:sldMk cId="0" sldId="939"/>
            <ac:spMk id="161818" creationId="{434B5A59-29C5-4453-89B7-B045D4976076}"/>
          </ac:spMkLst>
        </pc:spChg>
        <pc:spChg chg="add del">
          <ac:chgData name="Rohit J Kate" userId="6acfeb0a-1742-4fee-9ad0-3462b52b7fdf" providerId="ADAL" clId="{6C386FB0-D7CF-448A-BA0A-146360E9A7DB}" dt="2021-12-02T06:32:49.691" v="1193" actId="478"/>
          <ac:spMkLst>
            <pc:docMk/>
            <pc:sldMk cId="0" sldId="939"/>
            <ac:spMk id="161819" creationId="{E45ACA9F-25AA-4090-A3BF-FD4303DACE1C}"/>
          </ac:spMkLst>
        </pc:spChg>
        <pc:spChg chg="add del">
          <ac:chgData name="Rohit J Kate" userId="6acfeb0a-1742-4fee-9ad0-3462b52b7fdf" providerId="ADAL" clId="{6C386FB0-D7CF-448A-BA0A-146360E9A7DB}" dt="2021-12-02T06:32:49.691" v="1193" actId="478"/>
          <ac:spMkLst>
            <pc:docMk/>
            <pc:sldMk cId="0" sldId="939"/>
            <ac:spMk id="161820" creationId="{3615342F-CEC1-4D1E-900A-8BABAD35A0BF}"/>
          </ac:spMkLst>
        </pc:spChg>
        <pc:spChg chg="add del">
          <ac:chgData name="Rohit J Kate" userId="6acfeb0a-1742-4fee-9ad0-3462b52b7fdf" providerId="ADAL" clId="{6C386FB0-D7CF-448A-BA0A-146360E9A7DB}" dt="2021-12-02T06:32:49.691" v="1193" actId="478"/>
          <ac:spMkLst>
            <pc:docMk/>
            <pc:sldMk cId="0" sldId="939"/>
            <ac:spMk id="161821" creationId="{8E740955-8429-42BE-97EB-E7D457B2219F}"/>
          </ac:spMkLst>
        </pc:spChg>
        <pc:spChg chg="add del">
          <ac:chgData name="Rohit J Kate" userId="6acfeb0a-1742-4fee-9ad0-3462b52b7fdf" providerId="ADAL" clId="{6C386FB0-D7CF-448A-BA0A-146360E9A7DB}" dt="2021-12-02T06:32:49.691" v="1193" actId="478"/>
          <ac:spMkLst>
            <pc:docMk/>
            <pc:sldMk cId="0" sldId="939"/>
            <ac:spMk id="161822" creationId="{00D83A0A-405D-4848-B948-4FF02D7526C2}"/>
          </ac:spMkLst>
        </pc:spChg>
        <pc:spChg chg="add del">
          <ac:chgData name="Rohit J Kate" userId="6acfeb0a-1742-4fee-9ad0-3462b52b7fdf" providerId="ADAL" clId="{6C386FB0-D7CF-448A-BA0A-146360E9A7DB}" dt="2021-12-02T06:32:49.691" v="1193" actId="478"/>
          <ac:spMkLst>
            <pc:docMk/>
            <pc:sldMk cId="0" sldId="939"/>
            <ac:spMk id="161823" creationId="{BB8CC9BB-CAD1-4F5D-B5F6-FDE85178B421}"/>
          </ac:spMkLst>
        </pc:spChg>
        <pc:spChg chg="add del">
          <ac:chgData name="Rohit J Kate" userId="6acfeb0a-1742-4fee-9ad0-3462b52b7fdf" providerId="ADAL" clId="{6C386FB0-D7CF-448A-BA0A-146360E9A7DB}" dt="2021-12-02T06:32:49.691" v="1193" actId="478"/>
          <ac:spMkLst>
            <pc:docMk/>
            <pc:sldMk cId="0" sldId="939"/>
            <ac:spMk id="161824" creationId="{9AA99F35-CD36-4F7B-89AC-EE1EACE1B065}"/>
          </ac:spMkLst>
        </pc:spChg>
        <pc:spChg chg="add del">
          <ac:chgData name="Rohit J Kate" userId="6acfeb0a-1742-4fee-9ad0-3462b52b7fdf" providerId="ADAL" clId="{6C386FB0-D7CF-448A-BA0A-146360E9A7DB}" dt="2021-12-02T06:32:49.691" v="1193" actId="478"/>
          <ac:spMkLst>
            <pc:docMk/>
            <pc:sldMk cId="0" sldId="939"/>
            <ac:spMk id="161825" creationId="{66703AB0-DDA4-4AB7-B772-AEE53A614D1A}"/>
          </ac:spMkLst>
        </pc:spChg>
        <pc:spChg chg="add del">
          <ac:chgData name="Rohit J Kate" userId="6acfeb0a-1742-4fee-9ad0-3462b52b7fdf" providerId="ADAL" clId="{6C386FB0-D7CF-448A-BA0A-146360E9A7DB}" dt="2021-12-02T06:32:49.691" v="1193" actId="478"/>
          <ac:spMkLst>
            <pc:docMk/>
            <pc:sldMk cId="0" sldId="939"/>
            <ac:spMk id="161827" creationId="{4385854C-6E71-406F-953F-E6AE5B815B66}"/>
          </ac:spMkLst>
        </pc:spChg>
      </pc:sldChg>
      <pc:sldChg chg="addSp delSp modSp add del">
        <pc:chgData name="Rohit J Kate" userId="6acfeb0a-1742-4fee-9ad0-3462b52b7fdf" providerId="ADAL" clId="{6C386FB0-D7CF-448A-BA0A-146360E9A7DB}" dt="2021-12-02T06:34:32.104" v="1214" actId="1076"/>
        <pc:sldMkLst>
          <pc:docMk/>
          <pc:sldMk cId="0" sldId="962"/>
        </pc:sldMkLst>
        <pc:spChg chg="add del mod">
          <ac:chgData name="Rohit J Kate" userId="6acfeb0a-1742-4fee-9ad0-3462b52b7fdf" providerId="ADAL" clId="{6C386FB0-D7CF-448A-BA0A-146360E9A7DB}" dt="2021-12-02T06:31:39.834" v="1182"/>
          <ac:spMkLst>
            <pc:docMk/>
            <pc:sldMk cId="0" sldId="962"/>
            <ac:spMk id="27" creationId="{80046C64-7DB1-44EB-8BEF-BD6D962B4359}"/>
          </ac:spMkLst>
        </pc:spChg>
        <pc:spChg chg="add del mod">
          <ac:chgData name="Rohit J Kate" userId="6acfeb0a-1742-4fee-9ad0-3462b52b7fdf" providerId="ADAL" clId="{6C386FB0-D7CF-448A-BA0A-146360E9A7DB}" dt="2021-12-02T06:31:39.834" v="1182"/>
          <ac:spMkLst>
            <pc:docMk/>
            <pc:sldMk cId="0" sldId="962"/>
            <ac:spMk id="28" creationId="{DC14EF39-B297-4AB6-987D-55313A053B0F}"/>
          </ac:spMkLst>
        </pc:spChg>
        <pc:spChg chg="add del mod">
          <ac:chgData name="Rohit J Kate" userId="6acfeb0a-1742-4fee-9ad0-3462b52b7fdf" providerId="ADAL" clId="{6C386FB0-D7CF-448A-BA0A-146360E9A7DB}" dt="2021-12-02T06:31:39.834" v="1182"/>
          <ac:spMkLst>
            <pc:docMk/>
            <pc:sldMk cId="0" sldId="962"/>
            <ac:spMk id="29" creationId="{BEC791CD-BF33-4D50-9CDF-BC04967964D9}"/>
          </ac:spMkLst>
        </pc:spChg>
        <pc:spChg chg="add del mod">
          <ac:chgData name="Rohit J Kate" userId="6acfeb0a-1742-4fee-9ad0-3462b52b7fdf" providerId="ADAL" clId="{6C386FB0-D7CF-448A-BA0A-146360E9A7DB}" dt="2021-12-02T06:31:39.834" v="1182"/>
          <ac:spMkLst>
            <pc:docMk/>
            <pc:sldMk cId="0" sldId="962"/>
            <ac:spMk id="30" creationId="{1AA1C198-A6DF-4C06-8ECC-F7C79EA04E3E}"/>
          </ac:spMkLst>
        </pc:spChg>
        <pc:spChg chg="add del mod">
          <ac:chgData name="Rohit J Kate" userId="6acfeb0a-1742-4fee-9ad0-3462b52b7fdf" providerId="ADAL" clId="{6C386FB0-D7CF-448A-BA0A-146360E9A7DB}" dt="2021-12-02T06:31:39.834" v="1182"/>
          <ac:spMkLst>
            <pc:docMk/>
            <pc:sldMk cId="0" sldId="962"/>
            <ac:spMk id="31" creationId="{B24E2B09-AE0E-4521-9880-D68A6FFDA496}"/>
          </ac:spMkLst>
        </pc:spChg>
        <pc:spChg chg="add del mod">
          <ac:chgData name="Rohit J Kate" userId="6acfeb0a-1742-4fee-9ad0-3462b52b7fdf" providerId="ADAL" clId="{6C386FB0-D7CF-448A-BA0A-146360E9A7DB}" dt="2021-12-02T06:31:39.834" v="1182"/>
          <ac:spMkLst>
            <pc:docMk/>
            <pc:sldMk cId="0" sldId="962"/>
            <ac:spMk id="32" creationId="{D651C653-45E4-4436-8BCD-DF53467672B7}"/>
          </ac:spMkLst>
        </pc:spChg>
        <pc:spChg chg="add del mod">
          <ac:chgData name="Rohit J Kate" userId="6acfeb0a-1742-4fee-9ad0-3462b52b7fdf" providerId="ADAL" clId="{6C386FB0-D7CF-448A-BA0A-146360E9A7DB}" dt="2021-12-02T06:31:39.834" v="1182"/>
          <ac:spMkLst>
            <pc:docMk/>
            <pc:sldMk cId="0" sldId="962"/>
            <ac:spMk id="33" creationId="{8F7AD1BE-541C-4DC0-9423-A626B5EDC87C}"/>
          </ac:spMkLst>
        </pc:spChg>
        <pc:spChg chg="add del mod">
          <ac:chgData name="Rohit J Kate" userId="6acfeb0a-1742-4fee-9ad0-3462b52b7fdf" providerId="ADAL" clId="{6C386FB0-D7CF-448A-BA0A-146360E9A7DB}" dt="2021-12-02T06:31:39.834" v="1182"/>
          <ac:spMkLst>
            <pc:docMk/>
            <pc:sldMk cId="0" sldId="962"/>
            <ac:spMk id="34" creationId="{9D6CD46D-31E1-43BE-A946-5F4021BBA434}"/>
          </ac:spMkLst>
        </pc:spChg>
        <pc:spChg chg="add del mod">
          <ac:chgData name="Rohit J Kate" userId="6acfeb0a-1742-4fee-9ad0-3462b52b7fdf" providerId="ADAL" clId="{6C386FB0-D7CF-448A-BA0A-146360E9A7DB}" dt="2021-12-02T06:31:39.834" v="1182"/>
          <ac:spMkLst>
            <pc:docMk/>
            <pc:sldMk cId="0" sldId="962"/>
            <ac:spMk id="35" creationId="{BB11420C-0A42-4833-A18B-DA84A7748914}"/>
          </ac:spMkLst>
        </pc:spChg>
        <pc:spChg chg="add del mod">
          <ac:chgData name="Rohit J Kate" userId="6acfeb0a-1742-4fee-9ad0-3462b52b7fdf" providerId="ADAL" clId="{6C386FB0-D7CF-448A-BA0A-146360E9A7DB}" dt="2021-12-02T06:31:39.834" v="1182"/>
          <ac:spMkLst>
            <pc:docMk/>
            <pc:sldMk cId="0" sldId="962"/>
            <ac:spMk id="36" creationId="{15AC6DB8-5819-4A88-B1E2-F77E8119088B}"/>
          </ac:spMkLst>
        </pc:spChg>
        <pc:spChg chg="add del mod">
          <ac:chgData name="Rohit J Kate" userId="6acfeb0a-1742-4fee-9ad0-3462b52b7fdf" providerId="ADAL" clId="{6C386FB0-D7CF-448A-BA0A-146360E9A7DB}" dt="2021-12-02T06:31:39.834" v="1182"/>
          <ac:spMkLst>
            <pc:docMk/>
            <pc:sldMk cId="0" sldId="962"/>
            <ac:spMk id="37" creationId="{0BC63D90-C71F-488B-BC6F-E88CF9295308}"/>
          </ac:spMkLst>
        </pc:spChg>
        <pc:spChg chg="add del mod">
          <ac:chgData name="Rohit J Kate" userId="6acfeb0a-1742-4fee-9ad0-3462b52b7fdf" providerId="ADAL" clId="{6C386FB0-D7CF-448A-BA0A-146360E9A7DB}" dt="2021-12-02T06:31:39.834" v="1182"/>
          <ac:spMkLst>
            <pc:docMk/>
            <pc:sldMk cId="0" sldId="962"/>
            <ac:spMk id="38" creationId="{87E1C992-5451-4AA2-83A6-0238FF06D53F}"/>
          </ac:spMkLst>
        </pc:spChg>
        <pc:spChg chg="add del mod">
          <ac:chgData name="Rohit J Kate" userId="6acfeb0a-1742-4fee-9ad0-3462b52b7fdf" providerId="ADAL" clId="{6C386FB0-D7CF-448A-BA0A-146360E9A7DB}" dt="2021-12-02T06:31:39.834" v="1182"/>
          <ac:spMkLst>
            <pc:docMk/>
            <pc:sldMk cId="0" sldId="962"/>
            <ac:spMk id="39" creationId="{E0321B25-660A-4B55-AEEA-80DCCAC5F2A4}"/>
          </ac:spMkLst>
        </pc:spChg>
        <pc:spChg chg="add del mod">
          <ac:chgData name="Rohit J Kate" userId="6acfeb0a-1742-4fee-9ad0-3462b52b7fdf" providerId="ADAL" clId="{6C386FB0-D7CF-448A-BA0A-146360E9A7DB}" dt="2021-12-02T06:31:39.834" v="1182"/>
          <ac:spMkLst>
            <pc:docMk/>
            <pc:sldMk cId="0" sldId="962"/>
            <ac:spMk id="40" creationId="{ED9A947D-B9C2-424D-A39C-B63ECB9605E6}"/>
          </ac:spMkLst>
        </pc:spChg>
        <pc:spChg chg="add del mod">
          <ac:chgData name="Rohit J Kate" userId="6acfeb0a-1742-4fee-9ad0-3462b52b7fdf" providerId="ADAL" clId="{6C386FB0-D7CF-448A-BA0A-146360E9A7DB}" dt="2021-12-02T06:31:39.834" v="1182"/>
          <ac:spMkLst>
            <pc:docMk/>
            <pc:sldMk cId="0" sldId="962"/>
            <ac:spMk id="41" creationId="{E564E143-1FC2-4BDB-B031-AA7E1204BF9C}"/>
          </ac:spMkLst>
        </pc:spChg>
        <pc:spChg chg="add del mod">
          <ac:chgData name="Rohit J Kate" userId="6acfeb0a-1742-4fee-9ad0-3462b52b7fdf" providerId="ADAL" clId="{6C386FB0-D7CF-448A-BA0A-146360E9A7DB}" dt="2021-12-02T06:31:39.834" v="1182"/>
          <ac:spMkLst>
            <pc:docMk/>
            <pc:sldMk cId="0" sldId="962"/>
            <ac:spMk id="42" creationId="{38C10E04-C7E7-4654-BBDC-F3EFA778DAB2}"/>
          </ac:spMkLst>
        </pc:spChg>
        <pc:spChg chg="add del mod">
          <ac:chgData name="Rohit J Kate" userId="6acfeb0a-1742-4fee-9ad0-3462b52b7fdf" providerId="ADAL" clId="{6C386FB0-D7CF-448A-BA0A-146360E9A7DB}" dt="2021-12-02T06:31:39.834" v="1182"/>
          <ac:spMkLst>
            <pc:docMk/>
            <pc:sldMk cId="0" sldId="962"/>
            <ac:spMk id="43" creationId="{C3E860FE-6259-4CD5-81C1-A66329586A03}"/>
          </ac:spMkLst>
        </pc:spChg>
        <pc:spChg chg="add del mod">
          <ac:chgData name="Rohit J Kate" userId="6acfeb0a-1742-4fee-9ad0-3462b52b7fdf" providerId="ADAL" clId="{6C386FB0-D7CF-448A-BA0A-146360E9A7DB}" dt="2021-12-02T06:31:39.834" v="1182"/>
          <ac:spMkLst>
            <pc:docMk/>
            <pc:sldMk cId="0" sldId="962"/>
            <ac:spMk id="44" creationId="{3399DD2E-0311-4D5A-B572-FAA364089F69}"/>
          </ac:spMkLst>
        </pc:spChg>
        <pc:spChg chg="add del mod">
          <ac:chgData name="Rohit J Kate" userId="6acfeb0a-1742-4fee-9ad0-3462b52b7fdf" providerId="ADAL" clId="{6C386FB0-D7CF-448A-BA0A-146360E9A7DB}" dt="2021-12-02T06:31:39.834" v="1182"/>
          <ac:spMkLst>
            <pc:docMk/>
            <pc:sldMk cId="0" sldId="962"/>
            <ac:spMk id="45" creationId="{A0FE97A1-9584-4D13-B9CA-0E893536E59C}"/>
          </ac:spMkLst>
        </pc:spChg>
        <pc:spChg chg="add del mod">
          <ac:chgData name="Rohit J Kate" userId="6acfeb0a-1742-4fee-9ad0-3462b52b7fdf" providerId="ADAL" clId="{6C386FB0-D7CF-448A-BA0A-146360E9A7DB}" dt="2021-12-02T06:31:39.834" v="1182"/>
          <ac:spMkLst>
            <pc:docMk/>
            <pc:sldMk cId="0" sldId="962"/>
            <ac:spMk id="46" creationId="{D219CACC-CDC8-4F8B-AC1C-ED41DDDCB10F}"/>
          </ac:spMkLst>
        </pc:spChg>
        <pc:spChg chg="add del mod">
          <ac:chgData name="Rohit J Kate" userId="6acfeb0a-1742-4fee-9ad0-3462b52b7fdf" providerId="ADAL" clId="{6C386FB0-D7CF-448A-BA0A-146360E9A7DB}" dt="2021-12-02T06:31:39.834" v="1182"/>
          <ac:spMkLst>
            <pc:docMk/>
            <pc:sldMk cId="0" sldId="962"/>
            <ac:spMk id="47" creationId="{4FEB69AF-28D8-4B85-9782-9E32C2C2F5B6}"/>
          </ac:spMkLst>
        </pc:spChg>
        <pc:spChg chg="add del mod">
          <ac:chgData name="Rohit J Kate" userId="6acfeb0a-1742-4fee-9ad0-3462b52b7fdf" providerId="ADAL" clId="{6C386FB0-D7CF-448A-BA0A-146360E9A7DB}" dt="2021-12-02T06:31:39.834" v="1182"/>
          <ac:spMkLst>
            <pc:docMk/>
            <pc:sldMk cId="0" sldId="962"/>
            <ac:spMk id="48" creationId="{CCE60592-5332-43E2-A19D-811EC4BF85BC}"/>
          </ac:spMkLst>
        </pc:spChg>
        <pc:spChg chg="add del mod">
          <ac:chgData name="Rohit J Kate" userId="6acfeb0a-1742-4fee-9ad0-3462b52b7fdf" providerId="ADAL" clId="{6C386FB0-D7CF-448A-BA0A-146360E9A7DB}" dt="2021-12-02T06:31:39.834" v="1182"/>
          <ac:spMkLst>
            <pc:docMk/>
            <pc:sldMk cId="0" sldId="962"/>
            <ac:spMk id="49" creationId="{8F2B64E0-ECC9-4813-8E12-20BD8BFD3969}"/>
          </ac:spMkLst>
        </pc:spChg>
        <pc:spChg chg="add mod">
          <ac:chgData name="Rohit J Kate" userId="6acfeb0a-1742-4fee-9ad0-3462b52b7fdf" providerId="ADAL" clId="{6C386FB0-D7CF-448A-BA0A-146360E9A7DB}" dt="2021-12-02T06:31:39.850" v="1183"/>
          <ac:spMkLst>
            <pc:docMk/>
            <pc:sldMk cId="0" sldId="962"/>
            <ac:spMk id="50" creationId="{485F2E6B-59C0-4719-A29D-D7575598C6BC}"/>
          </ac:spMkLst>
        </pc:spChg>
        <pc:spChg chg="add mod">
          <ac:chgData name="Rohit J Kate" userId="6acfeb0a-1742-4fee-9ad0-3462b52b7fdf" providerId="ADAL" clId="{6C386FB0-D7CF-448A-BA0A-146360E9A7DB}" dt="2021-12-02T06:31:39.850" v="1183"/>
          <ac:spMkLst>
            <pc:docMk/>
            <pc:sldMk cId="0" sldId="962"/>
            <ac:spMk id="51" creationId="{5FC9F7AA-38C7-40B8-89FB-DA53D81275FB}"/>
          </ac:spMkLst>
        </pc:spChg>
        <pc:spChg chg="add mod">
          <ac:chgData name="Rohit J Kate" userId="6acfeb0a-1742-4fee-9ad0-3462b52b7fdf" providerId="ADAL" clId="{6C386FB0-D7CF-448A-BA0A-146360E9A7DB}" dt="2021-12-02T06:31:39.850" v="1183"/>
          <ac:spMkLst>
            <pc:docMk/>
            <pc:sldMk cId="0" sldId="962"/>
            <ac:spMk id="52" creationId="{F5772A60-A278-47E5-B936-77822A68F47F}"/>
          </ac:spMkLst>
        </pc:spChg>
        <pc:spChg chg="add mod">
          <ac:chgData name="Rohit J Kate" userId="6acfeb0a-1742-4fee-9ad0-3462b52b7fdf" providerId="ADAL" clId="{6C386FB0-D7CF-448A-BA0A-146360E9A7DB}" dt="2021-12-02T06:31:39.850" v="1183"/>
          <ac:spMkLst>
            <pc:docMk/>
            <pc:sldMk cId="0" sldId="962"/>
            <ac:spMk id="53" creationId="{AA2D34DF-DA9E-4EB4-86A1-1A98FAE8C34C}"/>
          </ac:spMkLst>
        </pc:spChg>
        <pc:spChg chg="add mod">
          <ac:chgData name="Rohit J Kate" userId="6acfeb0a-1742-4fee-9ad0-3462b52b7fdf" providerId="ADAL" clId="{6C386FB0-D7CF-448A-BA0A-146360E9A7DB}" dt="2021-12-02T06:31:39.850" v="1183"/>
          <ac:spMkLst>
            <pc:docMk/>
            <pc:sldMk cId="0" sldId="962"/>
            <ac:spMk id="54" creationId="{F3A910AF-FF21-4492-AE0B-A5F1A62E53AD}"/>
          </ac:spMkLst>
        </pc:spChg>
        <pc:spChg chg="add mod">
          <ac:chgData name="Rohit J Kate" userId="6acfeb0a-1742-4fee-9ad0-3462b52b7fdf" providerId="ADAL" clId="{6C386FB0-D7CF-448A-BA0A-146360E9A7DB}" dt="2021-12-02T06:31:39.850" v="1183"/>
          <ac:spMkLst>
            <pc:docMk/>
            <pc:sldMk cId="0" sldId="962"/>
            <ac:spMk id="55" creationId="{032815D2-EB08-4A80-B8DE-AEED77EF2B7E}"/>
          </ac:spMkLst>
        </pc:spChg>
        <pc:spChg chg="add mod">
          <ac:chgData name="Rohit J Kate" userId="6acfeb0a-1742-4fee-9ad0-3462b52b7fdf" providerId="ADAL" clId="{6C386FB0-D7CF-448A-BA0A-146360E9A7DB}" dt="2021-12-02T06:31:39.850" v="1183"/>
          <ac:spMkLst>
            <pc:docMk/>
            <pc:sldMk cId="0" sldId="962"/>
            <ac:spMk id="56" creationId="{47A0C084-B1DC-42B3-9D83-26F7B1599E95}"/>
          </ac:spMkLst>
        </pc:spChg>
        <pc:spChg chg="add mod">
          <ac:chgData name="Rohit J Kate" userId="6acfeb0a-1742-4fee-9ad0-3462b52b7fdf" providerId="ADAL" clId="{6C386FB0-D7CF-448A-BA0A-146360E9A7DB}" dt="2021-12-02T06:31:39.850" v="1183"/>
          <ac:spMkLst>
            <pc:docMk/>
            <pc:sldMk cId="0" sldId="962"/>
            <ac:spMk id="57" creationId="{E7DE5266-934F-43DF-9AD0-6CC371F91B45}"/>
          </ac:spMkLst>
        </pc:spChg>
        <pc:spChg chg="add mod">
          <ac:chgData name="Rohit J Kate" userId="6acfeb0a-1742-4fee-9ad0-3462b52b7fdf" providerId="ADAL" clId="{6C386FB0-D7CF-448A-BA0A-146360E9A7DB}" dt="2021-12-02T06:31:39.850" v="1183"/>
          <ac:spMkLst>
            <pc:docMk/>
            <pc:sldMk cId="0" sldId="962"/>
            <ac:spMk id="58" creationId="{612C43D8-E4D6-49D6-A73D-EBEB5B1550A6}"/>
          </ac:spMkLst>
        </pc:spChg>
        <pc:spChg chg="add mod">
          <ac:chgData name="Rohit J Kate" userId="6acfeb0a-1742-4fee-9ad0-3462b52b7fdf" providerId="ADAL" clId="{6C386FB0-D7CF-448A-BA0A-146360E9A7DB}" dt="2021-12-02T06:31:39.850" v="1183"/>
          <ac:spMkLst>
            <pc:docMk/>
            <pc:sldMk cId="0" sldId="962"/>
            <ac:spMk id="59" creationId="{1DB549A3-254A-4D95-B928-2EA6ED32976E}"/>
          </ac:spMkLst>
        </pc:spChg>
        <pc:spChg chg="add mod">
          <ac:chgData name="Rohit J Kate" userId="6acfeb0a-1742-4fee-9ad0-3462b52b7fdf" providerId="ADAL" clId="{6C386FB0-D7CF-448A-BA0A-146360E9A7DB}" dt="2021-12-02T06:31:39.850" v="1183"/>
          <ac:spMkLst>
            <pc:docMk/>
            <pc:sldMk cId="0" sldId="962"/>
            <ac:spMk id="60" creationId="{8F7924E3-7F1C-4AD0-9E01-704DE724595B}"/>
          </ac:spMkLst>
        </pc:spChg>
        <pc:spChg chg="add mod">
          <ac:chgData name="Rohit J Kate" userId="6acfeb0a-1742-4fee-9ad0-3462b52b7fdf" providerId="ADAL" clId="{6C386FB0-D7CF-448A-BA0A-146360E9A7DB}" dt="2021-12-02T06:31:39.850" v="1183"/>
          <ac:spMkLst>
            <pc:docMk/>
            <pc:sldMk cId="0" sldId="962"/>
            <ac:spMk id="61" creationId="{49AE70C5-3AAF-415C-81BC-9256AF84DDC1}"/>
          </ac:spMkLst>
        </pc:spChg>
        <pc:spChg chg="add mod">
          <ac:chgData name="Rohit J Kate" userId="6acfeb0a-1742-4fee-9ad0-3462b52b7fdf" providerId="ADAL" clId="{6C386FB0-D7CF-448A-BA0A-146360E9A7DB}" dt="2021-12-02T06:31:39.850" v="1183"/>
          <ac:spMkLst>
            <pc:docMk/>
            <pc:sldMk cId="0" sldId="962"/>
            <ac:spMk id="62" creationId="{CC4FE376-23A4-46EB-A4AA-5C4ADBACF493}"/>
          </ac:spMkLst>
        </pc:spChg>
        <pc:spChg chg="add mod">
          <ac:chgData name="Rohit J Kate" userId="6acfeb0a-1742-4fee-9ad0-3462b52b7fdf" providerId="ADAL" clId="{6C386FB0-D7CF-448A-BA0A-146360E9A7DB}" dt="2021-12-02T06:31:39.850" v="1183"/>
          <ac:spMkLst>
            <pc:docMk/>
            <pc:sldMk cId="0" sldId="962"/>
            <ac:spMk id="63" creationId="{0384237B-12A9-46DC-B198-9C47F16CEE30}"/>
          </ac:spMkLst>
        </pc:spChg>
        <pc:spChg chg="add mod">
          <ac:chgData name="Rohit J Kate" userId="6acfeb0a-1742-4fee-9ad0-3462b52b7fdf" providerId="ADAL" clId="{6C386FB0-D7CF-448A-BA0A-146360E9A7DB}" dt="2021-12-02T06:31:39.850" v="1183"/>
          <ac:spMkLst>
            <pc:docMk/>
            <pc:sldMk cId="0" sldId="962"/>
            <ac:spMk id="64" creationId="{095E2A87-07E0-4010-9D0F-7C0BECDFA05B}"/>
          </ac:spMkLst>
        </pc:spChg>
        <pc:spChg chg="add mod">
          <ac:chgData name="Rohit J Kate" userId="6acfeb0a-1742-4fee-9ad0-3462b52b7fdf" providerId="ADAL" clId="{6C386FB0-D7CF-448A-BA0A-146360E9A7DB}" dt="2021-12-02T06:31:39.850" v="1183"/>
          <ac:spMkLst>
            <pc:docMk/>
            <pc:sldMk cId="0" sldId="962"/>
            <ac:spMk id="65" creationId="{E142C8D4-A331-40E9-83BE-EA99A892159A}"/>
          </ac:spMkLst>
        </pc:spChg>
        <pc:spChg chg="add mod">
          <ac:chgData name="Rohit J Kate" userId="6acfeb0a-1742-4fee-9ad0-3462b52b7fdf" providerId="ADAL" clId="{6C386FB0-D7CF-448A-BA0A-146360E9A7DB}" dt="2021-12-02T06:31:39.850" v="1183"/>
          <ac:spMkLst>
            <pc:docMk/>
            <pc:sldMk cId="0" sldId="962"/>
            <ac:spMk id="66" creationId="{A6F2AFEF-BEE5-4259-9243-5A11C22C1E5C}"/>
          </ac:spMkLst>
        </pc:spChg>
        <pc:spChg chg="add mod">
          <ac:chgData name="Rohit J Kate" userId="6acfeb0a-1742-4fee-9ad0-3462b52b7fdf" providerId="ADAL" clId="{6C386FB0-D7CF-448A-BA0A-146360E9A7DB}" dt="2021-12-02T06:31:39.850" v="1183"/>
          <ac:spMkLst>
            <pc:docMk/>
            <pc:sldMk cId="0" sldId="962"/>
            <ac:spMk id="67" creationId="{E571D4A1-0F6A-47B8-A0ED-183E58F1200C}"/>
          </ac:spMkLst>
        </pc:spChg>
        <pc:spChg chg="add mod">
          <ac:chgData name="Rohit J Kate" userId="6acfeb0a-1742-4fee-9ad0-3462b52b7fdf" providerId="ADAL" clId="{6C386FB0-D7CF-448A-BA0A-146360E9A7DB}" dt="2021-12-02T06:31:39.850" v="1183"/>
          <ac:spMkLst>
            <pc:docMk/>
            <pc:sldMk cId="0" sldId="962"/>
            <ac:spMk id="68" creationId="{C9786650-6F94-4E7D-B835-FD906713401F}"/>
          </ac:spMkLst>
        </pc:spChg>
        <pc:spChg chg="add mod">
          <ac:chgData name="Rohit J Kate" userId="6acfeb0a-1742-4fee-9ad0-3462b52b7fdf" providerId="ADAL" clId="{6C386FB0-D7CF-448A-BA0A-146360E9A7DB}" dt="2021-12-02T06:31:39.850" v="1183"/>
          <ac:spMkLst>
            <pc:docMk/>
            <pc:sldMk cId="0" sldId="962"/>
            <ac:spMk id="69" creationId="{1F9A2B79-D913-4B8C-B4AE-C83A6BF005D7}"/>
          </ac:spMkLst>
        </pc:spChg>
        <pc:spChg chg="add mod">
          <ac:chgData name="Rohit J Kate" userId="6acfeb0a-1742-4fee-9ad0-3462b52b7fdf" providerId="ADAL" clId="{6C386FB0-D7CF-448A-BA0A-146360E9A7DB}" dt="2021-12-02T06:31:39.850" v="1183"/>
          <ac:spMkLst>
            <pc:docMk/>
            <pc:sldMk cId="0" sldId="962"/>
            <ac:spMk id="70" creationId="{7B74F3C9-D702-4C38-AD8D-82525E5373B9}"/>
          </ac:spMkLst>
        </pc:spChg>
        <pc:spChg chg="add mod">
          <ac:chgData name="Rohit J Kate" userId="6acfeb0a-1742-4fee-9ad0-3462b52b7fdf" providerId="ADAL" clId="{6C386FB0-D7CF-448A-BA0A-146360E9A7DB}" dt="2021-12-02T06:31:39.850" v="1183"/>
          <ac:spMkLst>
            <pc:docMk/>
            <pc:sldMk cId="0" sldId="962"/>
            <ac:spMk id="71" creationId="{CDB8F9C8-06C2-4B0E-8D93-8194F8513DBC}"/>
          </ac:spMkLst>
        </pc:spChg>
        <pc:spChg chg="add mod">
          <ac:chgData name="Rohit J Kate" userId="6acfeb0a-1742-4fee-9ad0-3462b52b7fdf" providerId="ADAL" clId="{6C386FB0-D7CF-448A-BA0A-146360E9A7DB}" dt="2021-12-02T06:31:39.850" v="1183"/>
          <ac:spMkLst>
            <pc:docMk/>
            <pc:sldMk cId="0" sldId="962"/>
            <ac:spMk id="72" creationId="{C0A12842-0ED3-469D-9FF7-FD2B4BAD4253}"/>
          </ac:spMkLst>
        </pc:spChg>
        <pc:spChg chg="add mod">
          <ac:chgData name="Rohit J Kate" userId="6acfeb0a-1742-4fee-9ad0-3462b52b7fdf" providerId="ADAL" clId="{6C386FB0-D7CF-448A-BA0A-146360E9A7DB}" dt="2021-12-02T06:34:32.104" v="1214" actId="1076"/>
          <ac:spMkLst>
            <pc:docMk/>
            <pc:sldMk cId="0" sldId="962"/>
            <ac:spMk id="73" creationId="{5EA62626-5955-4881-9974-F788F8C4660B}"/>
          </ac:spMkLst>
        </pc:spChg>
        <pc:spChg chg="del">
          <ac:chgData name="Rohit J Kate" userId="6acfeb0a-1742-4fee-9ad0-3462b52b7fdf" providerId="ADAL" clId="{6C386FB0-D7CF-448A-BA0A-146360E9A7DB}" dt="2021-12-02T06:31:36.035" v="1178" actId="478"/>
          <ac:spMkLst>
            <pc:docMk/>
            <pc:sldMk cId="0" sldId="962"/>
            <ac:spMk id="158723" creationId="{BDFB74B0-22E8-4663-AB6F-60D57086B0F4}"/>
          </ac:spMkLst>
        </pc:spChg>
        <pc:spChg chg="del">
          <ac:chgData name="Rohit J Kate" userId="6acfeb0a-1742-4fee-9ad0-3462b52b7fdf" providerId="ADAL" clId="{6C386FB0-D7CF-448A-BA0A-146360E9A7DB}" dt="2021-12-02T06:31:36.035" v="1178" actId="478"/>
          <ac:spMkLst>
            <pc:docMk/>
            <pc:sldMk cId="0" sldId="962"/>
            <ac:spMk id="158724" creationId="{4609641C-147B-494F-92A8-2A56EA4B0677}"/>
          </ac:spMkLst>
        </pc:spChg>
        <pc:spChg chg="del">
          <ac:chgData name="Rohit J Kate" userId="6acfeb0a-1742-4fee-9ad0-3462b52b7fdf" providerId="ADAL" clId="{6C386FB0-D7CF-448A-BA0A-146360E9A7DB}" dt="2021-12-02T06:31:36.035" v="1178" actId="478"/>
          <ac:spMkLst>
            <pc:docMk/>
            <pc:sldMk cId="0" sldId="962"/>
            <ac:spMk id="158725" creationId="{EC7A1F33-231D-4B6E-9812-8F6817249006}"/>
          </ac:spMkLst>
        </pc:spChg>
        <pc:spChg chg="del">
          <ac:chgData name="Rohit J Kate" userId="6acfeb0a-1742-4fee-9ad0-3462b52b7fdf" providerId="ADAL" clId="{6C386FB0-D7CF-448A-BA0A-146360E9A7DB}" dt="2021-12-02T06:31:36.035" v="1178" actId="478"/>
          <ac:spMkLst>
            <pc:docMk/>
            <pc:sldMk cId="0" sldId="962"/>
            <ac:spMk id="158726" creationId="{B9EAB08C-89B0-4DC9-91E6-B1C93AAE194E}"/>
          </ac:spMkLst>
        </pc:spChg>
        <pc:spChg chg="del">
          <ac:chgData name="Rohit J Kate" userId="6acfeb0a-1742-4fee-9ad0-3462b52b7fdf" providerId="ADAL" clId="{6C386FB0-D7CF-448A-BA0A-146360E9A7DB}" dt="2021-12-02T06:31:36.035" v="1178" actId="478"/>
          <ac:spMkLst>
            <pc:docMk/>
            <pc:sldMk cId="0" sldId="962"/>
            <ac:spMk id="158727" creationId="{FABD594F-142B-45E9-9784-7C5068486192}"/>
          </ac:spMkLst>
        </pc:spChg>
        <pc:spChg chg="del">
          <ac:chgData name="Rohit J Kate" userId="6acfeb0a-1742-4fee-9ad0-3462b52b7fdf" providerId="ADAL" clId="{6C386FB0-D7CF-448A-BA0A-146360E9A7DB}" dt="2021-12-02T06:31:36.035" v="1178" actId="478"/>
          <ac:spMkLst>
            <pc:docMk/>
            <pc:sldMk cId="0" sldId="962"/>
            <ac:spMk id="158728" creationId="{CBF29972-6FA9-41B2-B9D5-63B8E7A84999}"/>
          </ac:spMkLst>
        </pc:spChg>
        <pc:spChg chg="del">
          <ac:chgData name="Rohit J Kate" userId="6acfeb0a-1742-4fee-9ad0-3462b52b7fdf" providerId="ADAL" clId="{6C386FB0-D7CF-448A-BA0A-146360E9A7DB}" dt="2021-12-02T06:31:36.035" v="1178" actId="478"/>
          <ac:spMkLst>
            <pc:docMk/>
            <pc:sldMk cId="0" sldId="962"/>
            <ac:spMk id="158729" creationId="{37F347DC-F5B2-491A-9698-2D62592B96A7}"/>
          </ac:spMkLst>
        </pc:spChg>
        <pc:spChg chg="del">
          <ac:chgData name="Rohit J Kate" userId="6acfeb0a-1742-4fee-9ad0-3462b52b7fdf" providerId="ADAL" clId="{6C386FB0-D7CF-448A-BA0A-146360E9A7DB}" dt="2021-12-02T06:31:36.035" v="1178" actId="478"/>
          <ac:spMkLst>
            <pc:docMk/>
            <pc:sldMk cId="0" sldId="962"/>
            <ac:spMk id="158730" creationId="{D25CE3E5-0959-4191-B208-08E9B41CECCA}"/>
          </ac:spMkLst>
        </pc:spChg>
        <pc:spChg chg="del">
          <ac:chgData name="Rohit J Kate" userId="6acfeb0a-1742-4fee-9ad0-3462b52b7fdf" providerId="ADAL" clId="{6C386FB0-D7CF-448A-BA0A-146360E9A7DB}" dt="2021-12-02T06:31:36.035" v="1178" actId="478"/>
          <ac:spMkLst>
            <pc:docMk/>
            <pc:sldMk cId="0" sldId="962"/>
            <ac:spMk id="158731" creationId="{FDF9F817-F161-4229-8750-B6F8C4534A98}"/>
          </ac:spMkLst>
        </pc:spChg>
        <pc:spChg chg="del">
          <ac:chgData name="Rohit J Kate" userId="6acfeb0a-1742-4fee-9ad0-3462b52b7fdf" providerId="ADAL" clId="{6C386FB0-D7CF-448A-BA0A-146360E9A7DB}" dt="2021-12-02T06:31:36.035" v="1178" actId="478"/>
          <ac:spMkLst>
            <pc:docMk/>
            <pc:sldMk cId="0" sldId="962"/>
            <ac:spMk id="158732" creationId="{1EE3F25B-A8DC-47BA-BD75-ED79482E7C02}"/>
          </ac:spMkLst>
        </pc:spChg>
        <pc:spChg chg="del">
          <ac:chgData name="Rohit J Kate" userId="6acfeb0a-1742-4fee-9ad0-3462b52b7fdf" providerId="ADAL" clId="{6C386FB0-D7CF-448A-BA0A-146360E9A7DB}" dt="2021-12-02T06:31:36.035" v="1178" actId="478"/>
          <ac:spMkLst>
            <pc:docMk/>
            <pc:sldMk cId="0" sldId="962"/>
            <ac:spMk id="158733" creationId="{30119829-19C8-4109-8A4A-9FD47F996CD1}"/>
          </ac:spMkLst>
        </pc:spChg>
        <pc:spChg chg="del">
          <ac:chgData name="Rohit J Kate" userId="6acfeb0a-1742-4fee-9ad0-3462b52b7fdf" providerId="ADAL" clId="{6C386FB0-D7CF-448A-BA0A-146360E9A7DB}" dt="2021-12-02T06:31:36.035" v="1178" actId="478"/>
          <ac:spMkLst>
            <pc:docMk/>
            <pc:sldMk cId="0" sldId="962"/>
            <ac:spMk id="158734" creationId="{E6DCE2C5-7DEB-41FE-B28C-06A67B322066}"/>
          </ac:spMkLst>
        </pc:spChg>
        <pc:spChg chg="del">
          <ac:chgData name="Rohit J Kate" userId="6acfeb0a-1742-4fee-9ad0-3462b52b7fdf" providerId="ADAL" clId="{6C386FB0-D7CF-448A-BA0A-146360E9A7DB}" dt="2021-12-02T06:31:36.035" v="1178" actId="478"/>
          <ac:spMkLst>
            <pc:docMk/>
            <pc:sldMk cId="0" sldId="962"/>
            <ac:spMk id="158735" creationId="{9743386A-4BE8-4F12-92FD-2EFF452331E7}"/>
          </ac:spMkLst>
        </pc:spChg>
        <pc:spChg chg="del">
          <ac:chgData name="Rohit J Kate" userId="6acfeb0a-1742-4fee-9ad0-3462b52b7fdf" providerId="ADAL" clId="{6C386FB0-D7CF-448A-BA0A-146360E9A7DB}" dt="2021-12-02T06:31:36.035" v="1178" actId="478"/>
          <ac:spMkLst>
            <pc:docMk/>
            <pc:sldMk cId="0" sldId="962"/>
            <ac:spMk id="158736" creationId="{3F1CCBA4-E9D3-4A3C-B96E-A2CCD605D3BA}"/>
          </ac:spMkLst>
        </pc:spChg>
        <pc:spChg chg="del">
          <ac:chgData name="Rohit J Kate" userId="6acfeb0a-1742-4fee-9ad0-3462b52b7fdf" providerId="ADAL" clId="{6C386FB0-D7CF-448A-BA0A-146360E9A7DB}" dt="2021-12-02T06:31:36.035" v="1178" actId="478"/>
          <ac:spMkLst>
            <pc:docMk/>
            <pc:sldMk cId="0" sldId="962"/>
            <ac:spMk id="158737" creationId="{78012579-9326-4D9C-BCD8-8629787095AA}"/>
          </ac:spMkLst>
        </pc:spChg>
        <pc:spChg chg="del">
          <ac:chgData name="Rohit J Kate" userId="6acfeb0a-1742-4fee-9ad0-3462b52b7fdf" providerId="ADAL" clId="{6C386FB0-D7CF-448A-BA0A-146360E9A7DB}" dt="2021-12-02T06:31:36.035" v="1178" actId="478"/>
          <ac:spMkLst>
            <pc:docMk/>
            <pc:sldMk cId="0" sldId="962"/>
            <ac:spMk id="158738" creationId="{C147484B-B998-45FD-AED3-22DB44110762}"/>
          </ac:spMkLst>
        </pc:spChg>
        <pc:spChg chg="del">
          <ac:chgData name="Rohit J Kate" userId="6acfeb0a-1742-4fee-9ad0-3462b52b7fdf" providerId="ADAL" clId="{6C386FB0-D7CF-448A-BA0A-146360E9A7DB}" dt="2021-12-02T06:31:36.035" v="1178" actId="478"/>
          <ac:spMkLst>
            <pc:docMk/>
            <pc:sldMk cId="0" sldId="962"/>
            <ac:spMk id="158739" creationId="{6B3B9637-2858-4025-B0B1-0ACC5B9DF9A0}"/>
          </ac:spMkLst>
        </pc:spChg>
        <pc:spChg chg="del">
          <ac:chgData name="Rohit J Kate" userId="6acfeb0a-1742-4fee-9ad0-3462b52b7fdf" providerId="ADAL" clId="{6C386FB0-D7CF-448A-BA0A-146360E9A7DB}" dt="2021-12-02T06:31:36.035" v="1178" actId="478"/>
          <ac:spMkLst>
            <pc:docMk/>
            <pc:sldMk cId="0" sldId="962"/>
            <ac:spMk id="158740" creationId="{74616A7B-E6A5-4A7A-B8C0-2A1072C4ADD4}"/>
          </ac:spMkLst>
        </pc:spChg>
        <pc:spChg chg="del">
          <ac:chgData name="Rohit J Kate" userId="6acfeb0a-1742-4fee-9ad0-3462b52b7fdf" providerId="ADAL" clId="{6C386FB0-D7CF-448A-BA0A-146360E9A7DB}" dt="2021-12-02T06:31:36.035" v="1178" actId="478"/>
          <ac:spMkLst>
            <pc:docMk/>
            <pc:sldMk cId="0" sldId="962"/>
            <ac:spMk id="158741" creationId="{AAA2A674-AB48-4AA2-AFEA-717088FE6570}"/>
          </ac:spMkLst>
        </pc:spChg>
        <pc:spChg chg="del">
          <ac:chgData name="Rohit J Kate" userId="6acfeb0a-1742-4fee-9ad0-3462b52b7fdf" providerId="ADAL" clId="{6C386FB0-D7CF-448A-BA0A-146360E9A7DB}" dt="2021-12-02T06:31:36.035" v="1178" actId="478"/>
          <ac:spMkLst>
            <pc:docMk/>
            <pc:sldMk cId="0" sldId="962"/>
            <ac:spMk id="158742" creationId="{C1707E1E-9D14-4BDF-B5E1-6059C079D8FC}"/>
          </ac:spMkLst>
        </pc:spChg>
        <pc:spChg chg="del">
          <ac:chgData name="Rohit J Kate" userId="6acfeb0a-1742-4fee-9ad0-3462b52b7fdf" providerId="ADAL" clId="{6C386FB0-D7CF-448A-BA0A-146360E9A7DB}" dt="2021-12-02T06:31:36.035" v="1178" actId="478"/>
          <ac:spMkLst>
            <pc:docMk/>
            <pc:sldMk cId="0" sldId="962"/>
            <ac:spMk id="158743" creationId="{E93EC49D-BB4F-497D-89C2-825AE7A4D157}"/>
          </ac:spMkLst>
        </pc:spChg>
        <pc:spChg chg="del">
          <ac:chgData name="Rohit J Kate" userId="6acfeb0a-1742-4fee-9ad0-3462b52b7fdf" providerId="ADAL" clId="{6C386FB0-D7CF-448A-BA0A-146360E9A7DB}" dt="2021-12-02T06:31:36.035" v="1178" actId="478"/>
          <ac:spMkLst>
            <pc:docMk/>
            <pc:sldMk cId="0" sldId="962"/>
            <ac:spMk id="158744" creationId="{C3172EC7-080D-42DE-A92E-3ABFDDB8E357}"/>
          </ac:spMkLst>
        </pc:spChg>
        <pc:spChg chg="del">
          <ac:chgData name="Rohit J Kate" userId="6acfeb0a-1742-4fee-9ad0-3462b52b7fdf" providerId="ADAL" clId="{6C386FB0-D7CF-448A-BA0A-146360E9A7DB}" dt="2021-12-02T06:31:36.035" v="1178" actId="478"/>
          <ac:spMkLst>
            <pc:docMk/>
            <pc:sldMk cId="0" sldId="962"/>
            <ac:spMk id="158745" creationId="{63280CE0-1281-4A14-9040-45F3969106B0}"/>
          </ac:spMkLst>
        </pc:spChg>
        <pc:spChg chg="del">
          <ac:chgData name="Rohit J Kate" userId="6acfeb0a-1742-4fee-9ad0-3462b52b7fdf" providerId="ADAL" clId="{6C386FB0-D7CF-448A-BA0A-146360E9A7DB}" dt="2021-12-02T06:31:36.035" v="1178" actId="478"/>
          <ac:spMkLst>
            <pc:docMk/>
            <pc:sldMk cId="0" sldId="962"/>
            <ac:spMk id="158746" creationId="{C8B15F01-D8F1-4D30-8036-18D3CCC03F4E}"/>
          </ac:spMkLst>
        </pc:spChg>
      </pc:sldChg>
      <pc:sldChg chg="modSp new mod">
        <pc:chgData name="Rohit J Kate" userId="6acfeb0a-1742-4fee-9ad0-3462b52b7fdf" providerId="ADAL" clId="{6C386FB0-D7CF-448A-BA0A-146360E9A7DB}" dt="2021-12-02T06:43:51.312" v="1844" actId="6549"/>
        <pc:sldMkLst>
          <pc:docMk/>
          <pc:sldMk cId="3598371311" sldId="963"/>
        </pc:sldMkLst>
        <pc:spChg chg="mod">
          <ac:chgData name="Rohit J Kate" userId="6acfeb0a-1742-4fee-9ad0-3462b52b7fdf" providerId="ADAL" clId="{6C386FB0-D7CF-448A-BA0A-146360E9A7DB}" dt="2021-12-02T06:35:25.703" v="1268" actId="20577"/>
          <ac:spMkLst>
            <pc:docMk/>
            <pc:sldMk cId="3598371311" sldId="963"/>
            <ac:spMk id="2" creationId="{AADADD0B-6F96-46B1-A1E0-50DCCE5A39A2}"/>
          </ac:spMkLst>
        </pc:spChg>
        <pc:spChg chg="mod">
          <ac:chgData name="Rohit J Kate" userId="6acfeb0a-1742-4fee-9ad0-3462b52b7fdf" providerId="ADAL" clId="{6C386FB0-D7CF-448A-BA0A-146360E9A7DB}" dt="2021-12-02T06:43:51.312" v="1844" actId="6549"/>
          <ac:spMkLst>
            <pc:docMk/>
            <pc:sldMk cId="3598371311" sldId="963"/>
            <ac:spMk id="3" creationId="{2F5D7338-E5E9-4459-9983-316FE090950B}"/>
          </ac:spMkLst>
        </pc:spChg>
      </pc:sldChg>
      <pc:sldChg chg="addSp delSp modSp add mod">
        <pc:chgData name="Rohit J Kate" userId="6acfeb0a-1742-4fee-9ad0-3462b52b7fdf" providerId="ADAL" clId="{6C386FB0-D7CF-448A-BA0A-146360E9A7DB}" dt="2021-12-02T15:43:52.031" v="2457" actId="20577"/>
        <pc:sldMkLst>
          <pc:docMk/>
          <pc:sldMk cId="0" sldId="994"/>
        </pc:sldMkLst>
        <pc:spChg chg="mod">
          <ac:chgData name="Rohit J Kate" userId="6acfeb0a-1742-4fee-9ad0-3462b52b7fdf" providerId="ADAL" clId="{6C386FB0-D7CF-448A-BA0A-146360E9A7DB}" dt="2021-12-02T15:43:35.735" v="2453" actId="20577"/>
          <ac:spMkLst>
            <pc:docMk/>
            <pc:sldMk cId="0" sldId="994"/>
            <ac:spMk id="215042" creationId="{11741DE4-4D7F-4D1B-8499-150434BF6B1F}"/>
          </ac:spMkLst>
        </pc:spChg>
        <pc:spChg chg="mod">
          <ac:chgData name="Rohit J Kate" userId="6acfeb0a-1742-4fee-9ad0-3462b52b7fdf" providerId="ADAL" clId="{6C386FB0-D7CF-448A-BA0A-146360E9A7DB}" dt="2021-12-02T15:43:52.031" v="2457" actId="20577"/>
          <ac:spMkLst>
            <pc:docMk/>
            <pc:sldMk cId="0" sldId="994"/>
            <ac:spMk id="215043" creationId="{D3560AE6-51B1-4A7A-9537-02185F781CF3}"/>
          </ac:spMkLst>
        </pc:spChg>
        <pc:spChg chg="mod">
          <ac:chgData name="Rohit J Kate" userId="6acfeb0a-1742-4fee-9ad0-3462b52b7fdf" providerId="ADAL" clId="{6C386FB0-D7CF-448A-BA0A-146360E9A7DB}" dt="2021-12-02T07:24:42.527" v="2396" actId="20577"/>
          <ac:spMkLst>
            <pc:docMk/>
            <pc:sldMk cId="0" sldId="994"/>
            <ac:spMk id="215044" creationId="{BBC12602-D9FD-4647-8D46-3CA761FA2D68}"/>
          </ac:spMkLst>
        </pc:spChg>
        <pc:picChg chg="add mod">
          <ac:chgData name="Rohit J Kate" userId="6acfeb0a-1742-4fee-9ad0-3462b52b7fdf" providerId="ADAL" clId="{6C386FB0-D7CF-448A-BA0A-146360E9A7DB}" dt="2021-12-02T15:43:49.571" v="2455" actId="1076"/>
          <ac:picMkLst>
            <pc:docMk/>
            <pc:sldMk cId="0" sldId="994"/>
            <ac:picMk id="5" creationId="{42B5D574-843E-443D-A861-49D8C710536E}"/>
          </ac:picMkLst>
        </pc:picChg>
        <pc:picChg chg="del">
          <ac:chgData name="Rohit J Kate" userId="6acfeb0a-1742-4fee-9ad0-3462b52b7fdf" providerId="ADAL" clId="{6C386FB0-D7CF-448A-BA0A-146360E9A7DB}" dt="2021-12-02T06:50:08.544" v="1866" actId="478"/>
          <ac:picMkLst>
            <pc:docMk/>
            <pc:sldMk cId="0" sldId="994"/>
            <ac:picMk id="215045" creationId="{93A5BB4D-00B1-4F35-B7C0-22DBDD5088B0}"/>
          </ac:picMkLst>
        </pc:picChg>
      </pc:sldChg>
      <pc:sldChg chg="add">
        <pc:chgData name="Rohit J Kate" userId="6acfeb0a-1742-4fee-9ad0-3462b52b7fdf" providerId="ADAL" clId="{6C386FB0-D7CF-448A-BA0A-146360E9A7DB}" dt="2021-12-02T06:48:33.103" v="1845"/>
        <pc:sldMkLst>
          <pc:docMk/>
          <pc:sldMk cId="0" sldId="995"/>
        </pc:sldMkLst>
      </pc:sldChg>
      <pc:sldChg chg="add">
        <pc:chgData name="Rohit J Kate" userId="6acfeb0a-1742-4fee-9ad0-3462b52b7fdf" providerId="ADAL" clId="{6C386FB0-D7CF-448A-BA0A-146360E9A7DB}" dt="2021-12-02T06:48:33.103" v="1845"/>
        <pc:sldMkLst>
          <pc:docMk/>
          <pc:sldMk cId="0" sldId="996"/>
        </pc:sldMkLst>
      </pc:sldChg>
      <pc:sldChg chg="add">
        <pc:chgData name="Rohit J Kate" userId="6acfeb0a-1742-4fee-9ad0-3462b52b7fdf" providerId="ADAL" clId="{6C386FB0-D7CF-448A-BA0A-146360E9A7DB}" dt="2021-12-02T06:48:33.103" v="1845"/>
        <pc:sldMkLst>
          <pc:docMk/>
          <pc:sldMk cId="0" sldId="997"/>
        </pc:sldMkLst>
      </pc:sldChg>
      <pc:sldChg chg="addSp modSp new mod">
        <pc:chgData name="Rohit J Kate" userId="6acfeb0a-1742-4fee-9ad0-3462b52b7fdf" providerId="ADAL" clId="{6C386FB0-D7CF-448A-BA0A-146360E9A7DB}" dt="2021-12-02T07:25:15.307" v="2414" actId="20577"/>
        <pc:sldMkLst>
          <pc:docMk/>
          <pc:sldMk cId="1798874816" sldId="998"/>
        </pc:sldMkLst>
        <pc:spChg chg="mod">
          <ac:chgData name="Rohit J Kate" userId="6acfeb0a-1742-4fee-9ad0-3462b52b7fdf" providerId="ADAL" clId="{6C386FB0-D7CF-448A-BA0A-146360E9A7DB}" dt="2021-12-02T07:02:03.218" v="2013" actId="20577"/>
          <ac:spMkLst>
            <pc:docMk/>
            <pc:sldMk cId="1798874816" sldId="998"/>
            <ac:spMk id="2" creationId="{EA755EC7-591E-4126-9BA6-6FA235EA5023}"/>
          </ac:spMkLst>
        </pc:spChg>
        <pc:spChg chg="mod">
          <ac:chgData name="Rohit J Kate" userId="6acfeb0a-1742-4fee-9ad0-3462b52b7fdf" providerId="ADAL" clId="{6C386FB0-D7CF-448A-BA0A-146360E9A7DB}" dt="2021-12-02T07:25:05.560" v="2407" actId="20577"/>
          <ac:spMkLst>
            <pc:docMk/>
            <pc:sldMk cId="1798874816" sldId="998"/>
            <ac:spMk id="3" creationId="{F5CA05B1-A63F-41D7-B167-357A6F6F4B79}"/>
          </ac:spMkLst>
        </pc:spChg>
        <pc:spChg chg="add mod">
          <ac:chgData name="Rohit J Kate" userId="6acfeb0a-1742-4fee-9ad0-3462b52b7fdf" providerId="ADAL" clId="{6C386FB0-D7CF-448A-BA0A-146360E9A7DB}" dt="2021-12-02T07:25:15.307" v="2414" actId="20577"/>
          <ac:spMkLst>
            <pc:docMk/>
            <pc:sldMk cId="1798874816" sldId="998"/>
            <ac:spMk id="7" creationId="{ADD2116D-A20A-4E63-98A7-356CA67D0D65}"/>
          </ac:spMkLst>
        </pc:spChg>
        <pc:picChg chg="add mod">
          <ac:chgData name="Rohit J Kate" userId="6acfeb0a-1742-4fee-9ad0-3462b52b7fdf" providerId="ADAL" clId="{6C386FB0-D7CF-448A-BA0A-146360E9A7DB}" dt="2021-12-02T07:15:10.635" v="2286" actId="1076"/>
          <ac:picMkLst>
            <pc:docMk/>
            <pc:sldMk cId="1798874816" sldId="998"/>
            <ac:picMk id="6" creationId="{5FE4E375-675D-4F69-975D-3A58680B5593}"/>
          </ac:picMkLst>
        </pc:picChg>
      </pc:sldChg>
      <pc:sldChg chg="modSp new mod">
        <pc:chgData name="Rohit J Kate" userId="6acfeb0a-1742-4fee-9ad0-3462b52b7fdf" providerId="ADAL" clId="{6C386FB0-D7CF-448A-BA0A-146360E9A7DB}" dt="2021-12-02T15:45:08.357" v="2470" actId="20577"/>
        <pc:sldMkLst>
          <pc:docMk/>
          <pc:sldMk cId="2165236554" sldId="999"/>
        </pc:sldMkLst>
        <pc:spChg chg="mod">
          <ac:chgData name="Rohit J Kate" userId="6acfeb0a-1742-4fee-9ad0-3462b52b7fdf" providerId="ADAL" clId="{6C386FB0-D7CF-448A-BA0A-146360E9A7DB}" dt="2021-12-02T07:17:37.465" v="2312" actId="20577"/>
          <ac:spMkLst>
            <pc:docMk/>
            <pc:sldMk cId="2165236554" sldId="999"/>
            <ac:spMk id="2" creationId="{AC66C95D-6B99-4203-A7B0-D734C6E6A937}"/>
          </ac:spMkLst>
        </pc:spChg>
        <pc:spChg chg="mod">
          <ac:chgData name="Rohit J Kate" userId="6acfeb0a-1742-4fee-9ad0-3462b52b7fdf" providerId="ADAL" clId="{6C386FB0-D7CF-448A-BA0A-146360E9A7DB}" dt="2021-12-02T15:45:08.357" v="2470" actId="20577"/>
          <ac:spMkLst>
            <pc:docMk/>
            <pc:sldMk cId="2165236554" sldId="999"/>
            <ac:spMk id="3" creationId="{7ECF3C39-7869-45E8-B95D-974C7485EB6E}"/>
          </ac:spMkLst>
        </pc:spChg>
      </pc:sldChg>
    </pc:docChg>
  </pc:docChgLst>
  <pc:docChgLst>
    <pc:chgData name="Rohit J Kate" userId="6acfeb0a-1742-4fee-9ad0-3462b52b7fdf" providerId="ADAL" clId="{D1EFE05A-5843-4242-9CFD-605531820740}"/>
    <pc:docChg chg="modSld">
      <pc:chgData name="Rohit J Kate" userId="6acfeb0a-1742-4fee-9ad0-3462b52b7fdf" providerId="ADAL" clId="{D1EFE05A-5843-4242-9CFD-605531820740}" dt="2021-11-16T08:20:30.955" v="3"/>
      <pc:docMkLst>
        <pc:docMk/>
      </pc:docMkLst>
      <pc:sldChg chg="addSp modSp mod modAnim">
        <pc:chgData name="Rohit J Kate" userId="6acfeb0a-1742-4fee-9ad0-3462b52b7fdf" providerId="ADAL" clId="{D1EFE05A-5843-4242-9CFD-605531820740}" dt="2021-11-16T08:20:30.955" v="3"/>
        <pc:sldMkLst>
          <pc:docMk/>
          <pc:sldMk cId="753343090" sldId="443"/>
        </pc:sldMkLst>
        <pc:spChg chg="add mod">
          <ac:chgData name="Rohit J Kate" userId="6acfeb0a-1742-4fee-9ad0-3462b52b7fdf" providerId="ADAL" clId="{D1EFE05A-5843-4242-9CFD-605531820740}" dt="2021-11-16T08:20:27.652" v="2" actId="208"/>
          <ac:spMkLst>
            <pc:docMk/>
            <pc:sldMk cId="753343090" sldId="443"/>
            <ac:spMk id="3" creationId="{021B4A9C-BADC-4D45-856C-0E2F613228C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69F26725-1B5B-446B-9B09-1D13A1444A60}" type="datetimeFigureOut">
              <a:rPr lang="en-US"/>
              <a:pPr>
                <a:defRPr/>
              </a:pPr>
              <a:t>12/6/2023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D180E5DD-F2D1-46B3-B9AE-9528FED9E5CB}" type="slidenum">
              <a:rPr lang="en-US" altLang="en-US"/>
              <a:pPr>
                <a:defRPr/>
              </a:pPr>
              <a:t>‹#›</a:t>
            </a:fld>
            <a:endParaRPr lang="en-US" altLang="en-US"/>
          </a:p>
        </p:txBody>
      </p:sp>
    </p:spTree>
    <p:extLst>
      <p:ext uri="{BB962C8B-B14F-4D97-AF65-F5344CB8AC3E}">
        <p14:creationId xmlns:p14="http://schemas.microsoft.com/office/powerpoint/2010/main" val="15697159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a:extLst>
              <a:ext uri="{FF2B5EF4-FFF2-40B4-BE49-F238E27FC236}">
                <a16:creationId xmlns:a16="http://schemas.microsoft.com/office/drawing/2014/main" id="{6359E042-7923-4EF6-BB17-25FEF8E620C5}"/>
              </a:ext>
            </a:extLst>
          </p:cNvPr>
          <p:cNvSpPr>
            <a:spLocks noGrp="1" noRot="1" noChangeAspect="1" noTextEdit="1"/>
          </p:cNvSpPr>
          <p:nvPr>
            <p:ph type="sldImg"/>
          </p:nvPr>
        </p:nvSpPr>
        <p:spPr>
          <a:ln/>
        </p:spPr>
      </p:sp>
      <p:sp>
        <p:nvSpPr>
          <p:cNvPr id="137219" name="Notes Placeholder 2">
            <a:extLst>
              <a:ext uri="{FF2B5EF4-FFF2-40B4-BE49-F238E27FC236}">
                <a16:creationId xmlns:a16="http://schemas.microsoft.com/office/drawing/2014/main" id="{F05E7E4F-10E0-4479-B9D6-0170A8237A3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37220" name="Slide Number Placeholder 3">
            <a:extLst>
              <a:ext uri="{FF2B5EF4-FFF2-40B4-BE49-F238E27FC236}">
                <a16:creationId xmlns:a16="http://schemas.microsoft.com/office/drawing/2014/main" id="{F63ADF0D-52BA-4560-85E3-03B88529C99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90702447-A0A3-4558-B278-633DEB760AD3}" type="slidenum">
              <a:rPr lang="en-US" altLang="en-US" sz="1200" b="0"/>
              <a:pPr eaLnBrk="1" hangingPunct="1"/>
              <a:t>30</a:t>
            </a:fld>
            <a:endParaRPr lang="en-US" altLang="en-US" sz="1200" b="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a16="http://schemas.microsoft.com/office/drawing/2014/main" id="{FD20D4AB-F7CA-4A11-BEAA-5CF68F8D41B7}"/>
              </a:ext>
            </a:extLst>
          </p:cNvPr>
          <p:cNvSpPr>
            <a:spLocks noGrp="1" noRot="1" noChangeAspect="1" noTextEdit="1"/>
          </p:cNvSpPr>
          <p:nvPr>
            <p:ph type="sldImg"/>
          </p:nvPr>
        </p:nvSpPr>
        <p:spPr>
          <a:ln/>
        </p:spPr>
      </p:sp>
      <p:sp>
        <p:nvSpPr>
          <p:cNvPr id="138243" name="Notes Placeholder 2">
            <a:extLst>
              <a:ext uri="{FF2B5EF4-FFF2-40B4-BE49-F238E27FC236}">
                <a16:creationId xmlns:a16="http://schemas.microsoft.com/office/drawing/2014/main" id="{4EB4CE88-F921-4E06-941C-CBAA3945E80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38244" name="Slide Number Placeholder 3">
            <a:extLst>
              <a:ext uri="{FF2B5EF4-FFF2-40B4-BE49-F238E27FC236}">
                <a16:creationId xmlns:a16="http://schemas.microsoft.com/office/drawing/2014/main" id="{BB9BC1ED-5917-404F-875A-F456690E54B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9A423FBF-C58A-4D46-91F1-6C621B733183}" type="slidenum">
              <a:rPr lang="en-US" altLang="en-US" sz="1200" b="0"/>
              <a:pPr eaLnBrk="1" hangingPunct="1"/>
              <a:t>31</a:t>
            </a:fld>
            <a:endParaRPr lang="en-US" altLang="en-US" sz="1200" b="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a:extLst>
              <a:ext uri="{FF2B5EF4-FFF2-40B4-BE49-F238E27FC236}">
                <a16:creationId xmlns:a16="http://schemas.microsoft.com/office/drawing/2014/main" id="{04BDF8A2-24BA-48A4-B6D0-D6644925EFF0}"/>
              </a:ext>
            </a:extLst>
          </p:cNvPr>
          <p:cNvSpPr>
            <a:spLocks noGrp="1" noRot="1" noChangeAspect="1" noTextEdit="1"/>
          </p:cNvSpPr>
          <p:nvPr>
            <p:ph type="sldImg"/>
          </p:nvPr>
        </p:nvSpPr>
        <p:spPr>
          <a:ln/>
        </p:spPr>
      </p:sp>
      <p:sp>
        <p:nvSpPr>
          <p:cNvPr id="139267" name="Notes Placeholder 2">
            <a:extLst>
              <a:ext uri="{FF2B5EF4-FFF2-40B4-BE49-F238E27FC236}">
                <a16:creationId xmlns:a16="http://schemas.microsoft.com/office/drawing/2014/main" id="{4DCE5B5B-0C99-495A-B8C6-46281394383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39268" name="Slide Number Placeholder 3">
            <a:extLst>
              <a:ext uri="{FF2B5EF4-FFF2-40B4-BE49-F238E27FC236}">
                <a16:creationId xmlns:a16="http://schemas.microsoft.com/office/drawing/2014/main" id="{8721374F-47D1-465B-AA19-5DF9F85E93A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EFFB62B3-6F0F-4183-B2EB-207A8AD9E74C}" type="slidenum">
              <a:rPr lang="en-US" altLang="en-US" sz="1200" b="0"/>
              <a:pPr eaLnBrk="1" hangingPunct="1"/>
              <a:t>32</a:t>
            </a:fld>
            <a:endParaRPr lang="en-US" altLang="en-US" sz="1200" b="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a:extLst>
              <a:ext uri="{FF2B5EF4-FFF2-40B4-BE49-F238E27FC236}">
                <a16:creationId xmlns:a16="http://schemas.microsoft.com/office/drawing/2014/main" id="{16779513-A412-43E2-B9AF-82F3E06A251B}"/>
              </a:ext>
            </a:extLst>
          </p:cNvPr>
          <p:cNvSpPr>
            <a:spLocks noGrp="1" noRot="1" noChangeAspect="1" noTextEdit="1"/>
          </p:cNvSpPr>
          <p:nvPr>
            <p:ph type="sldImg"/>
          </p:nvPr>
        </p:nvSpPr>
        <p:spPr>
          <a:ln/>
        </p:spPr>
      </p:sp>
      <p:sp>
        <p:nvSpPr>
          <p:cNvPr id="140291" name="Notes Placeholder 2">
            <a:extLst>
              <a:ext uri="{FF2B5EF4-FFF2-40B4-BE49-F238E27FC236}">
                <a16:creationId xmlns:a16="http://schemas.microsoft.com/office/drawing/2014/main" id="{0ADD8B3B-0359-4E73-A006-653616A6EE1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40292" name="Slide Number Placeholder 3">
            <a:extLst>
              <a:ext uri="{FF2B5EF4-FFF2-40B4-BE49-F238E27FC236}">
                <a16:creationId xmlns:a16="http://schemas.microsoft.com/office/drawing/2014/main" id="{FA15DA49-DC27-412A-9DBC-AB537974612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F22026E8-4C6C-4729-A8A7-3222F62F0E2C}" type="slidenum">
              <a:rPr lang="en-US" altLang="en-US" sz="1200" b="0"/>
              <a:pPr eaLnBrk="1" hangingPunct="1"/>
              <a:t>33</a:t>
            </a:fld>
            <a:endParaRPr lang="en-US" altLang="en-US" sz="1200" b="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a:extLst>
              <a:ext uri="{FF2B5EF4-FFF2-40B4-BE49-F238E27FC236}">
                <a16:creationId xmlns:a16="http://schemas.microsoft.com/office/drawing/2014/main" id="{D124E7F7-9D49-48E4-8872-5C040C02ED6A}"/>
              </a:ext>
            </a:extLst>
          </p:cNvPr>
          <p:cNvSpPr>
            <a:spLocks noGrp="1" noRot="1" noChangeAspect="1" noTextEdit="1"/>
          </p:cNvSpPr>
          <p:nvPr>
            <p:ph type="sldImg"/>
          </p:nvPr>
        </p:nvSpPr>
        <p:spPr>
          <a:ln/>
        </p:spPr>
      </p:sp>
      <p:sp>
        <p:nvSpPr>
          <p:cNvPr id="141315" name="Notes Placeholder 2">
            <a:extLst>
              <a:ext uri="{FF2B5EF4-FFF2-40B4-BE49-F238E27FC236}">
                <a16:creationId xmlns:a16="http://schemas.microsoft.com/office/drawing/2014/main" id="{A31C4695-84C7-468F-84F2-57F5871C6FB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41316" name="Slide Number Placeholder 3">
            <a:extLst>
              <a:ext uri="{FF2B5EF4-FFF2-40B4-BE49-F238E27FC236}">
                <a16:creationId xmlns:a16="http://schemas.microsoft.com/office/drawing/2014/main" id="{5AEA2914-6C6E-4E77-8170-A5C1DF67F19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AE0D138C-CC61-4A09-94D3-D454A80927F5}" type="slidenum">
              <a:rPr lang="en-US" altLang="en-US" sz="1200" b="0"/>
              <a:pPr eaLnBrk="1" hangingPunct="1"/>
              <a:t>34</a:t>
            </a:fld>
            <a:endParaRPr lang="en-US" altLang="en-US" sz="1200" b="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a:extLst>
              <a:ext uri="{FF2B5EF4-FFF2-40B4-BE49-F238E27FC236}">
                <a16:creationId xmlns:a16="http://schemas.microsoft.com/office/drawing/2014/main" id="{E718BDDD-C7C5-487D-A695-71613BDAF816}"/>
              </a:ext>
            </a:extLst>
          </p:cNvPr>
          <p:cNvSpPr>
            <a:spLocks noGrp="1" noRot="1" noChangeAspect="1" noTextEdit="1"/>
          </p:cNvSpPr>
          <p:nvPr>
            <p:ph type="sldImg"/>
          </p:nvPr>
        </p:nvSpPr>
        <p:spPr>
          <a:ln/>
        </p:spPr>
      </p:sp>
      <p:sp>
        <p:nvSpPr>
          <p:cNvPr id="142339" name="Notes Placeholder 2">
            <a:extLst>
              <a:ext uri="{FF2B5EF4-FFF2-40B4-BE49-F238E27FC236}">
                <a16:creationId xmlns:a16="http://schemas.microsoft.com/office/drawing/2014/main" id="{52E6D3CC-0569-47DA-8D2D-FE80B699311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42340" name="Slide Number Placeholder 3">
            <a:extLst>
              <a:ext uri="{FF2B5EF4-FFF2-40B4-BE49-F238E27FC236}">
                <a16:creationId xmlns:a16="http://schemas.microsoft.com/office/drawing/2014/main" id="{B993456B-CDD9-4847-894E-00463FC89CD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45A49269-6477-4A5C-889F-5B61C1A647D0}" type="slidenum">
              <a:rPr lang="en-US" altLang="en-US" sz="1200" b="0"/>
              <a:pPr eaLnBrk="1" hangingPunct="1"/>
              <a:t>35</a:t>
            </a:fld>
            <a:endParaRPr lang="en-US" altLang="en-US" sz="1200" b="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a:extLst>
              <a:ext uri="{FF2B5EF4-FFF2-40B4-BE49-F238E27FC236}">
                <a16:creationId xmlns:a16="http://schemas.microsoft.com/office/drawing/2014/main" id="{498F15B7-FFC8-406E-BA83-7BB4A5FA71D1}"/>
              </a:ext>
            </a:extLst>
          </p:cNvPr>
          <p:cNvSpPr>
            <a:spLocks noGrp="1" noRot="1" noChangeAspect="1" noTextEdit="1"/>
          </p:cNvSpPr>
          <p:nvPr>
            <p:ph type="sldImg"/>
          </p:nvPr>
        </p:nvSpPr>
        <p:spPr>
          <a:ln/>
        </p:spPr>
      </p:sp>
      <p:sp>
        <p:nvSpPr>
          <p:cNvPr id="143363" name="Notes Placeholder 2">
            <a:extLst>
              <a:ext uri="{FF2B5EF4-FFF2-40B4-BE49-F238E27FC236}">
                <a16:creationId xmlns:a16="http://schemas.microsoft.com/office/drawing/2014/main" id="{B8CD4ABC-A542-47F7-A074-B8E5AB4348C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43364" name="Slide Number Placeholder 3">
            <a:extLst>
              <a:ext uri="{FF2B5EF4-FFF2-40B4-BE49-F238E27FC236}">
                <a16:creationId xmlns:a16="http://schemas.microsoft.com/office/drawing/2014/main" id="{56C69A68-6D74-4251-8B78-990748253AF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97B983F6-2A93-4EA0-AF06-A38303A8A6FE}" type="slidenum">
              <a:rPr lang="en-US" altLang="en-US" sz="1200" b="0"/>
              <a:pPr eaLnBrk="1" hangingPunct="1"/>
              <a:t>36</a:t>
            </a:fld>
            <a:endParaRPr lang="en-US" altLang="en-US" sz="1200" b="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a:extLst>
              <a:ext uri="{FF2B5EF4-FFF2-40B4-BE49-F238E27FC236}">
                <a16:creationId xmlns:a16="http://schemas.microsoft.com/office/drawing/2014/main" id="{E5B09801-D0E1-449D-92C0-E229490368FF}"/>
              </a:ext>
            </a:extLst>
          </p:cNvPr>
          <p:cNvSpPr>
            <a:spLocks noGrp="1" noRot="1" noChangeAspect="1" noTextEdit="1"/>
          </p:cNvSpPr>
          <p:nvPr>
            <p:ph type="sldImg"/>
          </p:nvPr>
        </p:nvSpPr>
        <p:spPr>
          <a:ln/>
        </p:spPr>
      </p:sp>
      <p:sp>
        <p:nvSpPr>
          <p:cNvPr id="144387" name="Notes Placeholder 2">
            <a:extLst>
              <a:ext uri="{FF2B5EF4-FFF2-40B4-BE49-F238E27FC236}">
                <a16:creationId xmlns:a16="http://schemas.microsoft.com/office/drawing/2014/main" id="{FD69CB67-34E9-4215-B9C1-108B2DF68C0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44388" name="Slide Number Placeholder 3">
            <a:extLst>
              <a:ext uri="{FF2B5EF4-FFF2-40B4-BE49-F238E27FC236}">
                <a16:creationId xmlns:a16="http://schemas.microsoft.com/office/drawing/2014/main" id="{DED6A0A8-76E1-4073-A973-122469ADC86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4FBAA531-E07B-46B2-A568-09851C0F7AC3}" type="slidenum">
              <a:rPr lang="en-US" altLang="en-US" sz="1200" b="0"/>
              <a:pPr eaLnBrk="1" hangingPunct="1"/>
              <a:t>39</a:t>
            </a:fld>
            <a:endParaRPr lang="en-US" altLang="en-US" sz="1200" b="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Slide Image Placeholder 1">
            <a:extLst>
              <a:ext uri="{FF2B5EF4-FFF2-40B4-BE49-F238E27FC236}">
                <a16:creationId xmlns:a16="http://schemas.microsoft.com/office/drawing/2014/main" id="{E799DD87-4092-4426-9295-930C39F3BD6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1603" name="Notes Placeholder 2">
            <a:extLst>
              <a:ext uri="{FF2B5EF4-FFF2-40B4-BE49-F238E27FC236}">
                <a16:creationId xmlns:a16="http://schemas.microsoft.com/office/drawing/2014/main" id="{EE79EFC6-6D6E-4F3C-8CD4-1D2190E69B4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81604" name="Slide Number Placeholder 3">
            <a:extLst>
              <a:ext uri="{FF2B5EF4-FFF2-40B4-BE49-F238E27FC236}">
                <a16:creationId xmlns:a16="http://schemas.microsoft.com/office/drawing/2014/main" id="{75C4CFDF-F95C-4C9F-886E-8C59FE862D1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683691E-429D-4F50-BDA2-40497C28F95E}" type="slidenum">
              <a:rPr lang="en-US" altLang="en-US">
                <a:solidFill>
                  <a:srgbClr val="000000"/>
                </a:solidFill>
              </a:rPr>
              <a:pPr eaLnBrk="1" hangingPunct="1"/>
              <a:t>16</a:t>
            </a:fld>
            <a:endParaRPr lang="en-US" altLang="en-US">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a:extLst>
              <a:ext uri="{FF2B5EF4-FFF2-40B4-BE49-F238E27FC236}">
                <a16:creationId xmlns:a16="http://schemas.microsoft.com/office/drawing/2014/main" id="{69DB76CC-86A7-43E5-908C-9607BE2F6F7E}"/>
              </a:ext>
            </a:extLst>
          </p:cNvPr>
          <p:cNvSpPr>
            <a:spLocks noGrp="1" noRot="1" noChangeAspect="1" noTextEdit="1"/>
          </p:cNvSpPr>
          <p:nvPr>
            <p:ph type="sldImg"/>
          </p:nvPr>
        </p:nvSpPr>
        <p:spPr>
          <a:ln/>
        </p:spPr>
      </p:sp>
      <p:sp>
        <p:nvSpPr>
          <p:cNvPr id="100355" name="Notes Placeholder 2">
            <a:extLst>
              <a:ext uri="{FF2B5EF4-FFF2-40B4-BE49-F238E27FC236}">
                <a16:creationId xmlns:a16="http://schemas.microsoft.com/office/drawing/2014/main" id="{8A5C2459-68D2-4063-847C-7B6FE678E08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00356" name="Slide Number Placeholder 3">
            <a:extLst>
              <a:ext uri="{FF2B5EF4-FFF2-40B4-BE49-F238E27FC236}">
                <a16:creationId xmlns:a16="http://schemas.microsoft.com/office/drawing/2014/main" id="{D14C47AA-18EF-48C8-9A88-458273BC8E9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E03871E1-F877-4169-A28C-C12210D77FF0}" type="slidenum">
              <a:rPr lang="en-US" altLang="en-US" sz="1200" b="0"/>
              <a:pPr eaLnBrk="1" hangingPunct="1"/>
              <a:t>17</a:t>
            </a:fld>
            <a:endParaRPr lang="en-US" altLang="en-US" sz="1200" b="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a:extLst>
              <a:ext uri="{FF2B5EF4-FFF2-40B4-BE49-F238E27FC236}">
                <a16:creationId xmlns:a16="http://schemas.microsoft.com/office/drawing/2014/main" id="{6A552999-57E8-4B27-962D-6A21689C983A}"/>
              </a:ext>
            </a:extLst>
          </p:cNvPr>
          <p:cNvSpPr>
            <a:spLocks noGrp="1" noRot="1" noChangeAspect="1" noTextEdit="1"/>
          </p:cNvSpPr>
          <p:nvPr>
            <p:ph type="sldImg"/>
          </p:nvPr>
        </p:nvSpPr>
        <p:spPr>
          <a:ln/>
        </p:spPr>
      </p:sp>
      <p:sp>
        <p:nvSpPr>
          <p:cNvPr id="99331" name="Notes Placeholder 2">
            <a:extLst>
              <a:ext uri="{FF2B5EF4-FFF2-40B4-BE49-F238E27FC236}">
                <a16:creationId xmlns:a16="http://schemas.microsoft.com/office/drawing/2014/main" id="{1F33A48A-88DA-44D5-93C5-BCB5A6CB6AA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99332" name="Slide Number Placeholder 3">
            <a:extLst>
              <a:ext uri="{FF2B5EF4-FFF2-40B4-BE49-F238E27FC236}">
                <a16:creationId xmlns:a16="http://schemas.microsoft.com/office/drawing/2014/main" id="{4B1C430B-0B22-4539-8902-AF5C4CBAF46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A0F2E784-AA67-49F5-8EC2-E08124D1076C}" type="slidenum">
              <a:rPr lang="en-US" altLang="en-US" sz="1200" b="0"/>
              <a:pPr eaLnBrk="1" hangingPunct="1"/>
              <a:t>18</a:t>
            </a:fld>
            <a:endParaRPr lang="en-US" altLang="en-US" sz="1200" b="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a:extLst>
              <a:ext uri="{FF2B5EF4-FFF2-40B4-BE49-F238E27FC236}">
                <a16:creationId xmlns:a16="http://schemas.microsoft.com/office/drawing/2014/main" id="{6A552999-57E8-4B27-962D-6A21689C983A}"/>
              </a:ext>
            </a:extLst>
          </p:cNvPr>
          <p:cNvSpPr>
            <a:spLocks noGrp="1" noRot="1" noChangeAspect="1" noTextEdit="1"/>
          </p:cNvSpPr>
          <p:nvPr>
            <p:ph type="sldImg"/>
          </p:nvPr>
        </p:nvSpPr>
        <p:spPr>
          <a:ln/>
        </p:spPr>
      </p:sp>
      <p:sp>
        <p:nvSpPr>
          <p:cNvPr id="99331" name="Notes Placeholder 2">
            <a:extLst>
              <a:ext uri="{FF2B5EF4-FFF2-40B4-BE49-F238E27FC236}">
                <a16:creationId xmlns:a16="http://schemas.microsoft.com/office/drawing/2014/main" id="{1F33A48A-88DA-44D5-93C5-BCB5A6CB6AA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99332" name="Slide Number Placeholder 3">
            <a:extLst>
              <a:ext uri="{FF2B5EF4-FFF2-40B4-BE49-F238E27FC236}">
                <a16:creationId xmlns:a16="http://schemas.microsoft.com/office/drawing/2014/main" id="{4B1C430B-0B22-4539-8902-AF5C4CBAF46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A0F2E784-AA67-49F5-8EC2-E08124D1076C}" type="slidenum">
              <a:rPr lang="en-US" altLang="en-US" sz="1200" b="0"/>
              <a:pPr eaLnBrk="1" hangingPunct="1"/>
              <a:t>23</a:t>
            </a:fld>
            <a:endParaRPr lang="en-US" altLang="en-US" sz="1200" b="0"/>
          </a:p>
        </p:txBody>
      </p:sp>
    </p:spTree>
    <p:extLst>
      <p:ext uri="{BB962C8B-B14F-4D97-AF65-F5344CB8AC3E}">
        <p14:creationId xmlns:p14="http://schemas.microsoft.com/office/powerpoint/2010/main" val="624933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a:extLst>
              <a:ext uri="{FF2B5EF4-FFF2-40B4-BE49-F238E27FC236}">
                <a16:creationId xmlns:a16="http://schemas.microsoft.com/office/drawing/2014/main" id="{CE0C2ED5-3403-4B1C-A38F-FBADB6383341}"/>
              </a:ext>
            </a:extLst>
          </p:cNvPr>
          <p:cNvSpPr>
            <a:spLocks noGrp="1" noRot="1" noChangeAspect="1" noTextEdit="1"/>
          </p:cNvSpPr>
          <p:nvPr>
            <p:ph type="sldImg"/>
          </p:nvPr>
        </p:nvSpPr>
        <p:spPr>
          <a:ln/>
        </p:spPr>
      </p:sp>
      <p:sp>
        <p:nvSpPr>
          <p:cNvPr id="133123" name="Notes Placeholder 2">
            <a:extLst>
              <a:ext uri="{FF2B5EF4-FFF2-40B4-BE49-F238E27FC236}">
                <a16:creationId xmlns:a16="http://schemas.microsoft.com/office/drawing/2014/main" id="{8F9B00DA-6FB9-4051-8C70-2C8228BB5A2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33124" name="Slide Number Placeholder 3">
            <a:extLst>
              <a:ext uri="{FF2B5EF4-FFF2-40B4-BE49-F238E27FC236}">
                <a16:creationId xmlns:a16="http://schemas.microsoft.com/office/drawing/2014/main" id="{DD6059CE-4012-4B37-9A2A-D96CBB7B655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B94A2248-B7C9-45C0-BCC0-0DA16A552221}" type="slidenum">
              <a:rPr lang="en-US" altLang="en-US" sz="1200" b="0"/>
              <a:pPr eaLnBrk="1" hangingPunct="1"/>
              <a:t>25</a:t>
            </a:fld>
            <a:endParaRPr lang="en-US" altLang="en-US" sz="1200" b="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a:extLst>
              <a:ext uri="{FF2B5EF4-FFF2-40B4-BE49-F238E27FC236}">
                <a16:creationId xmlns:a16="http://schemas.microsoft.com/office/drawing/2014/main" id="{5815AB05-C058-4072-9151-3257A8653850}"/>
              </a:ext>
            </a:extLst>
          </p:cNvPr>
          <p:cNvSpPr>
            <a:spLocks noGrp="1" noRot="1" noChangeAspect="1" noTextEdit="1"/>
          </p:cNvSpPr>
          <p:nvPr>
            <p:ph type="sldImg"/>
          </p:nvPr>
        </p:nvSpPr>
        <p:spPr>
          <a:ln/>
        </p:spPr>
      </p:sp>
      <p:sp>
        <p:nvSpPr>
          <p:cNvPr id="132099" name="Notes Placeholder 2">
            <a:extLst>
              <a:ext uri="{FF2B5EF4-FFF2-40B4-BE49-F238E27FC236}">
                <a16:creationId xmlns:a16="http://schemas.microsoft.com/office/drawing/2014/main" id="{E778CD46-86EE-4A6F-B800-CC3E510AC75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32100" name="Slide Number Placeholder 3">
            <a:extLst>
              <a:ext uri="{FF2B5EF4-FFF2-40B4-BE49-F238E27FC236}">
                <a16:creationId xmlns:a16="http://schemas.microsoft.com/office/drawing/2014/main" id="{8E09052D-6DEA-48D6-B76E-E6361859FFD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50C18D31-0017-4A13-B480-F87954D14BB1}" type="slidenum">
              <a:rPr lang="en-US" altLang="en-US" sz="1200" b="0"/>
              <a:pPr eaLnBrk="1" hangingPunct="1"/>
              <a:t>26</a:t>
            </a:fld>
            <a:endParaRPr lang="en-US" altLang="en-US" sz="1200" b="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a:extLst>
              <a:ext uri="{FF2B5EF4-FFF2-40B4-BE49-F238E27FC236}">
                <a16:creationId xmlns:a16="http://schemas.microsoft.com/office/drawing/2014/main" id="{BB854DE2-9EE8-4D7F-B3DB-DDAF2F4385F6}"/>
              </a:ext>
            </a:extLst>
          </p:cNvPr>
          <p:cNvSpPr>
            <a:spLocks noGrp="1" noRot="1" noChangeAspect="1" noTextEdit="1"/>
          </p:cNvSpPr>
          <p:nvPr>
            <p:ph type="sldImg"/>
          </p:nvPr>
        </p:nvSpPr>
        <p:spPr>
          <a:ln/>
        </p:spPr>
      </p:sp>
      <p:sp>
        <p:nvSpPr>
          <p:cNvPr id="135171" name="Notes Placeholder 2">
            <a:extLst>
              <a:ext uri="{FF2B5EF4-FFF2-40B4-BE49-F238E27FC236}">
                <a16:creationId xmlns:a16="http://schemas.microsoft.com/office/drawing/2014/main" id="{FBF5A193-BAE1-40F0-81B0-E034E0B9D80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35172" name="Slide Number Placeholder 3">
            <a:extLst>
              <a:ext uri="{FF2B5EF4-FFF2-40B4-BE49-F238E27FC236}">
                <a16:creationId xmlns:a16="http://schemas.microsoft.com/office/drawing/2014/main" id="{8EDF4A40-67F9-454B-A394-2FD755A5230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4C796DDD-45D4-42C6-A767-6DE78A45D4B2}" type="slidenum">
              <a:rPr lang="en-US" altLang="en-US" sz="1200" b="0"/>
              <a:pPr eaLnBrk="1" hangingPunct="1"/>
              <a:t>28</a:t>
            </a:fld>
            <a:endParaRPr lang="en-US" altLang="en-US" sz="1200" b="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a:extLst>
              <a:ext uri="{FF2B5EF4-FFF2-40B4-BE49-F238E27FC236}">
                <a16:creationId xmlns:a16="http://schemas.microsoft.com/office/drawing/2014/main" id="{98A500D1-A22B-477B-A27B-4F653266A6F7}"/>
              </a:ext>
            </a:extLst>
          </p:cNvPr>
          <p:cNvSpPr>
            <a:spLocks noGrp="1" noRot="1" noChangeAspect="1" noTextEdit="1"/>
          </p:cNvSpPr>
          <p:nvPr>
            <p:ph type="sldImg"/>
          </p:nvPr>
        </p:nvSpPr>
        <p:spPr>
          <a:ln/>
        </p:spPr>
      </p:sp>
      <p:sp>
        <p:nvSpPr>
          <p:cNvPr id="136195" name="Notes Placeholder 2">
            <a:extLst>
              <a:ext uri="{FF2B5EF4-FFF2-40B4-BE49-F238E27FC236}">
                <a16:creationId xmlns:a16="http://schemas.microsoft.com/office/drawing/2014/main" id="{09686374-712B-4901-B7EF-D04DE22DC29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36196" name="Slide Number Placeholder 3">
            <a:extLst>
              <a:ext uri="{FF2B5EF4-FFF2-40B4-BE49-F238E27FC236}">
                <a16:creationId xmlns:a16="http://schemas.microsoft.com/office/drawing/2014/main" id="{F2805CAE-1DB4-4F9C-9816-E208D7BAEC6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F0E8745C-C9C5-40E0-82D5-E98CAFDC76C0}" type="slidenum">
              <a:rPr lang="en-US" altLang="en-US" sz="1200" b="0"/>
              <a:pPr eaLnBrk="1" hangingPunct="1"/>
              <a:t>29</a:t>
            </a:fld>
            <a:endParaRPr lang="en-US" altLang="en-US" sz="1200"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604BA51-EA39-4ED3-8844-0BFB624CB888}" type="datetime1">
              <a:rPr lang="en-US"/>
              <a:pPr>
                <a:defRPr/>
              </a:pPr>
              <a:t>12/6/2023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6F779C7-BB63-4507-9879-97D78F1A014C}" type="slidenum">
              <a:rPr lang="en-US" altLang="en-US"/>
              <a:pPr>
                <a:defRPr/>
              </a:pPr>
              <a:t>‹#›</a:t>
            </a:fld>
            <a:endParaRPr lang="en-US" altLang="en-US"/>
          </a:p>
        </p:txBody>
      </p:sp>
    </p:spTree>
    <p:extLst>
      <p:ext uri="{BB962C8B-B14F-4D97-AF65-F5344CB8AC3E}">
        <p14:creationId xmlns:p14="http://schemas.microsoft.com/office/powerpoint/2010/main" val="3912080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C716971-B5ED-4028-9B3F-C4B8BF75647A}" type="datetime1">
              <a:rPr lang="en-US"/>
              <a:pPr>
                <a:defRPr/>
              </a:pPr>
              <a:t>12/6/2023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0DC823-3DF8-4CA9-B160-49809CD9A97D}" type="slidenum">
              <a:rPr lang="en-US" altLang="en-US"/>
              <a:pPr>
                <a:defRPr/>
              </a:pPr>
              <a:t>‹#›</a:t>
            </a:fld>
            <a:endParaRPr lang="en-US" altLang="en-US"/>
          </a:p>
        </p:txBody>
      </p:sp>
    </p:spTree>
    <p:extLst>
      <p:ext uri="{BB962C8B-B14F-4D97-AF65-F5344CB8AC3E}">
        <p14:creationId xmlns:p14="http://schemas.microsoft.com/office/powerpoint/2010/main" val="9583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A608DDA-D29D-4C5E-9536-4D5EF7DF046B}" type="datetime1">
              <a:rPr lang="en-US"/>
              <a:pPr>
                <a:defRPr/>
              </a:pPr>
              <a:t>12/6/2023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552BEF9-6ACE-4F93-93BA-95F4EA9A670A}" type="slidenum">
              <a:rPr lang="en-US" altLang="en-US"/>
              <a:pPr>
                <a:defRPr/>
              </a:pPr>
              <a:t>‹#›</a:t>
            </a:fld>
            <a:endParaRPr lang="en-US" altLang="en-US"/>
          </a:p>
        </p:txBody>
      </p:sp>
    </p:spTree>
    <p:extLst>
      <p:ext uri="{BB962C8B-B14F-4D97-AF65-F5344CB8AC3E}">
        <p14:creationId xmlns:p14="http://schemas.microsoft.com/office/powerpoint/2010/main" val="3209819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lvl1pPr>
              <a:defRPr>
                <a:solidFill>
                  <a:srgbClr val="0066FF"/>
                </a:solidFill>
                <a:latin typeface="Arial"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a:xfrm>
            <a:off x="457200" y="1371600"/>
            <a:ext cx="8229600" cy="5181600"/>
          </a:xfrm>
        </p:spPr>
        <p:txBody>
          <a:bodyPr>
            <a:normAutofit/>
          </a:bodyPr>
          <a:lstStyle>
            <a:lvl2pPr>
              <a:defRPr>
                <a:solidFill>
                  <a:srgbClr val="009900"/>
                </a:solidFill>
              </a:defRPr>
            </a:lvl2pPr>
            <a:lvl3pPr>
              <a:defRPr>
                <a:solidFill>
                  <a:schemeClr val="accent1">
                    <a:lumMod val="75000"/>
                  </a:schemeClr>
                </a:solidFill>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5967F982-B508-4D46-92AD-2E5B0CA1189D}" type="datetime1">
              <a:rPr lang="en-US"/>
              <a:pPr>
                <a:defRPr/>
              </a:pPr>
              <a:t>12/6/2023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CB826A-10D9-4B74-BF3F-66BA54B479B8}" type="slidenum">
              <a:rPr lang="en-US" altLang="en-US"/>
              <a:pPr>
                <a:defRPr/>
              </a:pPr>
              <a:t>‹#›</a:t>
            </a:fld>
            <a:endParaRPr lang="en-US" altLang="en-US" dirty="0"/>
          </a:p>
        </p:txBody>
      </p:sp>
    </p:spTree>
    <p:extLst>
      <p:ext uri="{BB962C8B-B14F-4D97-AF65-F5344CB8AC3E}">
        <p14:creationId xmlns:p14="http://schemas.microsoft.com/office/powerpoint/2010/main" val="360302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DA63603-53D1-4150-B5DD-7D38D1A47B3E}" type="datetime1">
              <a:rPr lang="en-US"/>
              <a:pPr>
                <a:defRPr/>
              </a:pPr>
              <a:t>12/6/2023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3D66ED4-487B-4A1B-95C2-D61719E8BD48}" type="slidenum">
              <a:rPr lang="en-US" altLang="en-US"/>
              <a:pPr>
                <a:defRPr/>
              </a:pPr>
              <a:t>‹#›</a:t>
            </a:fld>
            <a:endParaRPr lang="en-US" altLang="en-US"/>
          </a:p>
        </p:txBody>
      </p:sp>
    </p:spTree>
    <p:extLst>
      <p:ext uri="{BB962C8B-B14F-4D97-AF65-F5344CB8AC3E}">
        <p14:creationId xmlns:p14="http://schemas.microsoft.com/office/powerpoint/2010/main" val="386432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A7A8217-88E2-4AEE-AE26-AC486D0545D5}" type="datetime1">
              <a:rPr lang="en-US"/>
              <a:pPr>
                <a:defRPr/>
              </a:pPr>
              <a:t>12/6/2023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977A5D3-3077-4D85-B29D-58F964FA40A7}" type="slidenum">
              <a:rPr lang="en-US" altLang="en-US"/>
              <a:pPr>
                <a:defRPr/>
              </a:pPr>
              <a:t>‹#›</a:t>
            </a:fld>
            <a:endParaRPr lang="en-US" altLang="en-US"/>
          </a:p>
        </p:txBody>
      </p:sp>
    </p:spTree>
    <p:extLst>
      <p:ext uri="{BB962C8B-B14F-4D97-AF65-F5344CB8AC3E}">
        <p14:creationId xmlns:p14="http://schemas.microsoft.com/office/powerpoint/2010/main" val="2096218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A9A0872D-BF34-4E68-86B3-8CE02757CAE3}" type="datetime1">
              <a:rPr lang="en-US"/>
              <a:pPr>
                <a:defRPr/>
              </a:pPr>
              <a:t>12/6/2023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8DF7723-03E0-4A6A-BB3E-5ED427486EB8}" type="slidenum">
              <a:rPr lang="en-US" altLang="en-US"/>
              <a:pPr>
                <a:defRPr/>
              </a:pPr>
              <a:t>‹#›</a:t>
            </a:fld>
            <a:endParaRPr lang="en-US" altLang="en-US"/>
          </a:p>
        </p:txBody>
      </p:sp>
    </p:spTree>
    <p:extLst>
      <p:ext uri="{BB962C8B-B14F-4D97-AF65-F5344CB8AC3E}">
        <p14:creationId xmlns:p14="http://schemas.microsoft.com/office/powerpoint/2010/main" val="1200640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F5D4885-6E44-4BD2-9D89-A134CD769558}" type="datetime1">
              <a:rPr lang="en-US"/>
              <a:pPr>
                <a:defRPr/>
              </a:pPr>
              <a:t>12/6/2023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BE88533-1F03-49E2-B633-7AE0C0186A38}" type="slidenum">
              <a:rPr lang="en-US" altLang="en-US"/>
              <a:pPr>
                <a:defRPr/>
              </a:pPr>
              <a:t>‹#›</a:t>
            </a:fld>
            <a:endParaRPr lang="en-US" altLang="en-US"/>
          </a:p>
        </p:txBody>
      </p:sp>
    </p:spTree>
    <p:extLst>
      <p:ext uri="{BB962C8B-B14F-4D97-AF65-F5344CB8AC3E}">
        <p14:creationId xmlns:p14="http://schemas.microsoft.com/office/powerpoint/2010/main" val="763282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BC3098D-FDE1-4FCA-AE7D-E0CF53CB6841}" type="datetime1">
              <a:rPr lang="en-US"/>
              <a:pPr>
                <a:defRPr/>
              </a:pPr>
              <a:t>12/6/2023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9244E15-DB38-48D5-A96E-0EC44B2C4EE6}" type="slidenum">
              <a:rPr lang="en-US" altLang="en-US"/>
              <a:pPr>
                <a:defRPr/>
              </a:pPr>
              <a:t>‹#›</a:t>
            </a:fld>
            <a:endParaRPr lang="en-US" altLang="en-US"/>
          </a:p>
        </p:txBody>
      </p:sp>
    </p:spTree>
    <p:extLst>
      <p:ext uri="{BB962C8B-B14F-4D97-AF65-F5344CB8AC3E}">
        <p14:creationId xmlns:p14="http://schemas.microsoft.com/office/powerpoint/2010/main" val="403157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8B61504-EAD5-4D8C-8D38-7CFD13204FBC}" type="datetime1">
              <a:rPr lang="en-US"/>
              <a:pPr>
                <a:defRPr/>
              </a:pPr>
              <a:t>12/6/2023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07318FF-CCCA-42BC-814C-F64D112BF13F}" type="slidenum">
              <a:rPr lang="en-US" altLang="en-US"/>
              <a:pPr>
                <a:defRPr/>
              </a:pPr>
              <a:t>‹#›</a:t>
            </a:fld>
            <a:endParaRPr lang="en-US" altLang="en-US"/>
          </a:p>
        </p:txBody>
      </p:sp>
    </p:spTree>
    <p:extLst>
      <p:ext uri="{BB962C8B-B14F-4D97-AF65-F5344CB8AC3E}">
        <p14:creationId xmlns:p14="http://schemas.microsoft.com/office/powerpoint/2010/main" val="2077746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440FE62-E41F-4FD1-AB44-4EE73C62085E}" type="datetime1">
              <a:rPr lang="en-US"/>
              <a:pPr>
                <a:defRPr/>
              </a:pPr>
              <a:t>12/6/2023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7D6A8E3-E8AD-40E5-91A4-72E6C138F924}" type="slidenum">
              <a:rPr lang="en-US" altLang="en-US"/>
              <a:pPr>
                <a:defRPr/>
              </a:pPr>
              <a:t>‹#›</a:t>
            </a:fld>
            <a:endParaRPr lang="en-US" altLang="en-US"/>
          </a:p>
        </p:txBody>
      </p:sp>
    </p:spTree>
    <p:extLst>
      <p:ext uri="{BB962C8B-B14F-4D97-AF65-F5344CB8AC3E}">
        <p14:creationId xmlns:p14="http://schemas.microsoft.com/office/powerpoint/2010/main" val="319377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ECB5618C-685B-4E51-AB24-B5B3A9257C9C}" type="datetime1">
              <a:rPr lang="en-US"/>
              <a:pPr>
                <a:defRPr/>
              </a:pPr>
              <a:t>12/6/2023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pPr>
              <a:defRPr/>
            </a:pPr>
            <a:fld id="{A14454FF-29C4-4487-B867-79A0DA399F8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isi.edu/division3/natural-language/download/hansar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ai4bharat.iitm.ac.in/samanantar/" TargetMode="External"/><Relationship Id="rId5" Type="http://schemas.openxmlformats.org/officeDocument/2006/relationships/hyperlink" Target="http://www.statmt.org/moses/?n=Moses.LinksToCorpora" TargetMode="External"/><Relationship Id="rId4" Type="http://schemas.openxmlformats.org/officeDocument/2006/relationships/hyperlink" Target="https://www.clarin.eu/resource-families/parallel-corpora"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36.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oleObject" Target="../embeddings/oleObject5.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7.bin"/></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huggingface.co/spaces/evaluate-metric/bleu" TargetMode="External"/><Relationship Id="rId2" Type="http://schemas.openxmlformats.org/officeDocument/2006/relationships/hyperlink" Target="https://huggingface.co/docs/evaluate/index" TargetMode="External"/><Relationship Id="rId1" Type="http://schemas.openxmlformats.org/officeDocument/2006/relationships/slideLayout" Target="../slideLayouts/slideLayout2.xml"/><Relationship Id="rId4" Type="http://schemas.openxmlformats.org/officeDocument/2006/relationships/hyperlink" Target="https://huggingface.co/spaces/evaluate-metric/sacrebleu"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bing.com/translator" TargetMode="External"/><Relationship Id="rId2" Type="http://schemas.openxmlformats.org/officeDocument/2006/relationships/hyperlink" Target="https://translate.google.com/" TargetMode="External"/><Relationship Id="rId1" Type="http://schemas.openxmlformats.org/officeDocument/2006/relationships/slideLayout" Target="../slideLayouts/slideLayout2.xml"/><Relationship Id="rId5" Type="http://schemas.openxmlformats.org/officeDocument/2006/relationships/hyperlink" Target="https://www.apertium.org/" TargetMode="External"/><Relationship Id="rId4" Type="http://schemas.openxmlformats.org/officeDocument/2006/relationships/hyperlink" Target="https://www.systran.net/en/translate/"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keras.io/examples/nlp/" TargetMode="External"/><Relationship Id="rId2" Type="http://schemas.openxmlformats.org/officeDocument/2006/relationships/hyperlink" Target="https://huggingface.co/docs/transformers/tasks/transla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452563"/>
            <a:ext cx="8839200" cy="1470025"/>
          </a:xfrm>
          <a:solidFill>
            <a:schemeClr val="bg1"/>
          </a:solidFill>
        </p:spPr>
        <p:txBody>
          <a:bodyPr rtlCol="0">
            <a:normAutofit/>
          </a:bodyPr>
          <a:lstStyle/>
          <a:p>
            <a:pPr eaLnBrk="1" fontAlgn="auto" hangingPunct="1">
              <a:spcAft>
                <a:spcPts val="0"/>
              </a:spcAft>
              <a:defRPr/>
            </a:pPr>
            <a:r>
              <a:rPr lang="en-US" sz="4000" dirty="0">
                <a:solidFill>
                  <a:srgbClr val="0066FF"/>
                </a:solidFill>
                <a:latin typeface="Arial" pitchFamily="34" charset="0"/>
                <a:cs typeface="Arial" pitchFamily="34" charset="0"/>
              </a:rPr>
              <a:t>Natural Language Processing</a:t>
            </a:r>
          </a:p>
        </p:txBody>
      </p:sp>
      <p:sp>
        <p:nvSpPr>
          <p:cNvPr id="3075" name="Subtitle 2"/>
          <p:cNvSpPr>
            <a:spLocks noGrp="1"/>
          </p:cNvSpPr>
          <p:nvPr>
            <p:ph type="subTitle" idx="1"/>
          </p:nvPr>
        </p:nvSpPr>
        <p:spPr>
          <a:xfrm>
            <a:off x="3276600" y="3581400"/>
            <a:ext cx="2743200" cy="457200"/>
          </a:xfrm>
        </p:spPr>
        <p:txBody>
          <a:bodyPr/>
          <a:lstStyle/>
          <a:p>
            <a:pPr eaLnBrk="1" hangingPunct="1"/>
            <a:r>
              <a:rPr lang="en-US" altLang="en-US" sz="3600" dirty="0" err="1">
                <a:solidFill>
                  <a:srgbClr val="009900"/>
                </a:solidFill>
                <a:latin typeface="Arial" pitchFamily="34" charset="0"/>
                <a:cs typeface="Arial" pitchFamily="34" charset="0"/>
              </a:rPr>
              <a:t>Rohit</a:t>
            </a:r>
            <a:r>
              <a:rPr lang="en-US" altLang="en-US" sz="3600" dirty="0">
                <a:solidFill>
                  <a:srgbClr val="009900"/>
                </a:solidFill>
                <a:latin typeface="Arial" pitchFamily="34" charset="0"/>
                <a:cs typeface="Arial" pitchFamily="34" charset="0"/>
              </a:rPr>
              <a:t> Kate</a:t>
            </a:r>
          </a:p>
        </p:txBody>
      </p:sp>
      <p:pic>
        <p:nvPicPr>
          <p:cNvPr id="307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6764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a:spLocks/>
          </p:cNvSpPr>
          <p:nvPr/>
        </p:nvSpPr>
        <p:spPr bwMode="auto">
          <a:xfrm>
            <a:off x="152400" y="4321175"/>
            <a:ext cx="8839200" cy="1470025"/>
          </a:xfrm>
          <a:prstGeom prst="rect">
            <a:avLst/>
          </a:prstGeom>
          <a:solidFill>
            <a:schemeClr val="bg1"/>
          </a:solidFill>
          <a:ln w="9525">
            <a:noFill/>
            <a:miter lim="800000"/>
            <a:headEnd/>
            <a:tailEnd/>
          </a:ln>
        </p:spPr>
        <p:txBody>
          <a:bodyPr anchor="ctr">
            <a:normAutofit fontScale="97500"/>
          </a:bodyPr>
          <a:lstStyle/>
          <a:p>
            <a:pPr algn="ctr" eaLnBrk="1" fontAlgn="auto" hangingPunct="1">
              <a:spcAft>
                <a:spcPts val="0"/>
              </a:spcAft>
              <a:defRPr/>
            </a:pPr>
            <a:r>
              <a:rPr lang="en-US" sz="3600" dirty="0">
                <a:solidFill>
                  <a:srgbClr val="FF0000"/>
                </a:solidFill>
                <a:ea typeface="+mj-ea"/>
                <a:cs typeface="Arial" pitchFamily="34" charset="0"/>
              </a:rPr>
              <a:t>Machine Translation</a:t>
            </a:r>
          </a:p>
        </p:txBody>
      </p:sp>
      <p:sp>
        <p:nvSpPr>
          <p:cNvPr id="3078"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fld id="{7664C502-BD19-4391-8FD7-92C681B5A275}" type="slidenum">
              <a:rPr lang="en-US" altLang="en-US" sz="1200" smtClean="0">
                <a:solidFill>
                  <a:srgbClr val="898989"/>
                </a:solidFill>
              </a:rPr>
              <a:pPr>
                <a:spcBef>
                  <a:spcPct val="0"/>
                </a:spcBef>
                <a:buFontTx/>
                <a:buNone/>
              </a:pPr>
              <a:t>1</a:t>
            </a:fld>
            <a:endParaRPr lang="en-US" altLang="en-US" sz="1200">
              <a:solidFill>
                <a:srgbClr val="89898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10C90-A6F1-4760-95C1-F3CF77737836}"/>
              </a:ext>
            </a:extLst>
          </p:cNvPr>
          <p:cNvSpPr>
            <a:spLocks noGrp="1"/>
          </p:cNvSpPr>
          <p:nvPr>
            <p:ph type="title"/>
          </p:nvPr>
        </p:nvSpPr>
        <p:spPr>
          <a:xfrm>
            <a:off x="0" y="76200"/>
            <a:ext cx="8991600" cy="1143000"/>
          </a:xfrm>
        </p:spPr>
        <p:txBody>
          <a:bodyPr/>
          <a:lstStyle/>
          <a:p>
            <a:r>
              <a:rPr lang="en-US" altLang="en-US" sz="4000" dirty="0"/>
              <a:t>Linguistic Issues Making MT Difficult</a:t>
            </a:r>
            <a:endParaRPr lang="en-US" sz="4000" dirty="0"/>
          </a:p>
        </p:txBody>
      </p:sp>
      <p:sp>
        <p:nvSpPr>
          <p:cNvPr id="3" name="Content Placeholder 2">
            <a:extLst>
              <a:ext uri="{FF2B5EF4-FFF2-40B4-BE49-F238E27FC236}">
                <a16:creationId xmlns:a16="http://schemas.microsoft.com/office/drawing/2014/main" id="{976882BE-B8D3-45C6-8574-35E13CB0F41F}"/>
              </a:ext>
            </a:extLst>
          </p:cNvPr>
          <p:cNvSpPr>
            <a:spLocks noGrp="1"/>
          </p:cNvSpPr>
          <p:nvPr>
            <p:ph idx="1"/>
          </p:nvPr>
        </p:nvSpPr>
        <p:spPr/>
        <p:txBody>
          <a:bodyPr>
            <a:normAutofit/>
          </a:bodyPr>
          <a:lstStyle/>
          <a:p>
            <a:pPr marL="0" indent="0">
              <a:buNone/>
            </a:pPr>
            <a:r>
              <a:rPr lang="en-US" altLang="en-US" dirty="0"/>
              <a:t>Semantic issues:</a:t>
            </a:r>
          </a:p>
          <a:p>
            <a:r>
              <a:rPr lang="en-US" altLang="en-US" dirty="0"/>
              <a:t>Semantic ambiguities must be properly resolved for correct translation:</a:t>
            </a:r>
          </a:p>
          <a:p>
            <a:pPr lvl="1"/>
            <a:r>
              <a:rPr lang="en-US" altLang="en-US" dirty="0"/>
              <a:t>“John </a:t>
            </a:r>
            <a:r>
              <a:rPr lang="en-US" altLang="en-US" b="1" dirty="0"/>
              <a:t>plays</a:t>
            </a:r>
            <a:r>
              <a:rPr lang="en-US" altLang="en-US" dirty="0"/>
              <a:t> the guitar.” </a:t>
            </a:r>
            <a:r>
              <a:rPr lang="en-US" altLang="en-US" dirty="0">
                <a:cs typeface="Times New Roman" panose="02020603050405020304" pitchFamily="18" charset="0"/>
              </a:rPr>
              <a:t>→ “John </a:t>
            </a:r>
            <a:r>
              <a:rPr lang="en-US" altLang="en-US" b="1" dirty="0" err="1">
                <a:cs typeface="Times New Roman" panose="02020603050405020304" pitchFamily="18" charset="0"/>
              </a:rPr>
              <a:t>toca</a:t>
            </a:r>
            <a:r>
              <a:rPr lang="en-US" altLang="en-US" dirty="0">
                <a:cs typeface="Times New Roman" panose="02020603050405020304" pitchFamily="18" charset="0"/>
              </a:rPr>
              <a:t> la </a:t>
            </a:r>
            <a:r>
              <a:rPr lang="en-US" altLang="en-US" dirty="0" err="1">
                <a:cs typeface="Times New Roman" panose="02020603050405020304" pitchFamily="18" charset="0"/>
              </a:rPr>
              <a:t>guitarra</a:t>
            </a:r>
            <a:r>
              <a:rPr lang="en-US" altLang="en-US" dirty="0">
                <a:cs typeface="Times New Roman" panose="02020603050405020304" pitchFamily="18" charset="0"/>
              </a:rPr>
              <a:t>.”</a:t>
            </a:r>
          </a:p>
          <a:p>
            <a:pPr lvl="1"/>
            <a:r>
              <a:rPr lang="en-US" altLang="en-US" dirty="0">
                <a:cs typeface="Times New Roman" panose="02020603050405020304" pitchFamily="18" charset="0"/>
              </a:rPr>
              <a:t>“John </a:t>
            </a:r>
            <a:r>
              <a:rPr lang="en-US" altLang="en-US" b="1" dirty="0">
                <a:cs typeface="Times New Roman" panose="02020603050405020304" pitchFamily="18" charset="0"/>
              </a:rPr>
              <a:t>plays</a:t>
            </a:r>
            <a:r>
              <a:rPr lang="en-US" altLang="en-US" dirty="0">
                <a:cs typeface="Times New Roman" panose="02020603050405020304" pitchFamily="18" charset="0"/>
              </a:rPr>
              <a:t> soccer.” → “John </a:t>
            </a:r>
            <a:r>
              <a:rPr lang="en-US" altLang="en-US" b="1" dirty="0" err="1">
                <a:cs typeface="Times New Roman" panose="02020603050405020304" pitchFamily="18" charset="0"/>
              </a:rPr>
              <a:t>juega</a:t>
            </a:r>
            <a:r>
              <a:rPr lang="en-US" altLang="en-US" dirty="0">
                <a:cs typeface="Times New Roman" panose="02020603050405020304" pitchFamily="18" charset="0"/>
              </a:rPr>
              <a:t> el </a:t>
            </a:r>
            <a:r>
              <a:rPr lang="en-US" altLang="en-US" dirty="0" err="1">
                <a:cs typeface="Times New Roman" panose="02020603050405020304" pitchFamily="18" charset="0"/>
              </a:rPr>
              <a:t>fútbol</a:t>
            </a:r>
            <a:r>
              <a:rPr lang="en-US" altLang="en-US" dirty="0">
                <a:cs typeface="Times New Roman" panose="02020603050405020304" pitchFamily="18" charset="0"/>
              </a:rPr>
              <a:t>.”</a:t>
            </a:r>
          </a:p>
          <a:p>
            <a:r>
              <a:rPr lang="en-US" altLang="en-US" dirty="0"/>
              <a:t>Too difficult to preserve stylistic aspects or intended effects (e.g. puns, suspense, etc.) </a:t>
            </a:r>
          </a:p>
          <a:p>
            <a:endParaRPr lang="en-US" altLang="en-US" dirty="0"/>
          </a:p>
          <a:p>
            <a:endParaRPr lang="en-US" altLang="en-US" sz="2800" dirty="0"/>
          </a:p>
          <a:p>
            <a:endParaRPr lang="en-US" altLang="en-US" dirty="0"/>
          </a:p>
          <a:p>
            <a:endParaRPr lang="en-US" dirty="0"/>
          </a:p>
        </p:txBody>
      </p:sp>
      <p:sp>
        <p:nvSpPr>
          <p:cNvPr id="4" name="Slide Number Placeholder 3">
            <a:extLst>
              <a:ext uri="{FF2B5EF4-FFF2-40B4-BE49-F238E27FC236}">
                <a16:creationId xmlns:a16="http://schemas.microsoft.com/office/drawing/2014/main" id="{538E2E36-18FB-4D9C-86E8-D8AF1FDD051E}"/>
              </a:ext>
            </a:extLst>
          </p:cNvPr>
          <p:cNvSpPr>
            <a:spLocks noGrp="1"/>
          </p:cNvSpPr>
          <p:nvPr>
            <p:ph type="sldNum" sz="quarter" idx="12"/>
          </p:nvPr>
        </p:nvSpPr>
        <p:spPr/>
        <p:txBody>
          <a:bodyPr/>
          <a:lstStyle/>
          <a:p>
            <a:pPr>
              <a:defRPr/>
            </a:pPr>
            <a:fld id="{BDCB826A-10D9-4B74-BF3F-66BA54B479B8}" type="slidenum">
              <a:rPr lang="en-US" altLang="en-US" smtClean="0"/>
              <a:pPr>
                <a:defRPr/>
              </a:pPr>
              <a:t>10</a:t>
            </a:fld>
            <a:endParaRPr lang="en-US" altLang="en-US" dirty="0"/>
          </a:p>
        </p:txBody>
      </p:sp>
    </p:spTree>
    <p:extLst>
      <p:ext uri="{BB962C8B-B14F-4D97-AF65-F5344CB8AC3E}">
        <p14:creationId xmlns:p14="http://schemas.microsoft.com/office/powerpoint/2010/main" val="767124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C51A3-794A-48AE-824B-374228C9BA14}"/>
              </a:ext>
            </a:extLst>
          </p:cNvPr>
          <p:cNvSpPr>
            <a:spLocks noGrp="1"/>
          </p:cNvSpPr>
          <p:nvPr>
            <p:ph type="title"/>
          </p:nvPr>
        </p:nvSpPr>
        <p:spPr/>
        <p:txBody>
          <a:bodyPr/>
          <a:lstStyle/>
          <a:p>
            <a:r>
              <a:rPr lang="en-US" dirty="0"/>
              <a:t>How to do MT?</a:t>
            </a:r>
          </a:p>
        </p:txBody>
      </p:sp>
      <p:sp>
        <p:nvSpPr>
          <p:cNvPr id="3" name="Content Placeholder 2">
            <a:extLst>
              <a:ext uri="{FF2B5EF4-FFF2-40B4-BE49-F238E27FC236}">
                <a16:creationId xmlns:a16="http://schemas.microsoft.com/office/drawing/2014/main" id="{B0FCA198-783E-40CE-B84A-918610D84F47}"/>
              </a:ext>
            </a:extLst>
          </p:cNvPr>
          <p:cNvSpPr>
            <a:spLocks noGrp="1"/>
          </p:cNvSpPr>
          <p:nvPr>
            <p:ph idx="1"/>
          </p:nvPr>
        </p:nvSpPr>
        <p:spPr/>
        <p:txBody>
          <a:bodyPr>
            <a:normAutofit/>
          </a:bodyPr>
          <a:lstStyle/>
          <a:p>
            <a:pPr marL="0" indent="0">
              <a:buNone/>
            </a:pPr>
            <a:r>
              <a:rPr lang="en-US" dirty="0"/>
              <a:t>MT can be done at various levels</a:t>
            </a:r>
          </a:p>
          <a:p>
            <a:r>
              <a:rPr lang="en-US" dirty="0"/>
              <a:t>Word level </a:t>
            </a:r>
          </a:p>
          <a:p>
            <a:r>
              <a:rPr lang="en-US" dirty="0"/>
              <a:t>Syntactic level</a:t>
            </a:r>
          </a:p>
          <a:p>
            <a:r>
              <a:rPr lang="en-US" dirty="0"/>
              <a:t>Semantic level</a:t>
            </a:r>
          </a:p>
          <a:p>
            <a:r>
              <a:rPr lang="en-US" dirty="0"/>
              <a:t>Interlingua </a:t>
            </a:r>
          </a:p>
          <a:p>
            <a:pPr lvl="1"/>
            <a:r>
              <a:rPr lang="en-US" dirty="0"/>
              <a:t>Intermediate common representation</a:t>
            </a:r>
          </a:p>
          <a:p>
            <a:pPr lvl="1"/>
            <a:endParaRPr lang="en-US" dirty="0"/>
          </a:p>
          <a:p>
            <a:r>
              <a:rPr lang="en-US" altLang="en-US" dirty="0" err="1"/>
              <a:t>Vauquois</a:t>
            </a:r>
            <a:r>
              <a:rPr lang="en-US" altLang="en-US" dirty="0"/>
              <a:t> Triangle captures this idea</a:t>
            </a:r>
          </a:p>
          <a:p>
            <a:pPr lvl="1"/>
            <a:r>
              <a:rPr lang="en-US" dirty="0"/>
              <a:t>Introduced by Bernard </a:t>
            </a:r>
            <a:r>
              <a:rPr lang="en-US" altLang="en-US" dirty="0" err="1"/>
              <a:t>Vauquois</a:t>
            </a:r>
            <a:r>
              <a:rPr lang="en-US" altLang="en-US" dirty="0"/>
              <a:t> </a:t>
            </a:r>
            <a:endParaRPr lang="en-US" dirty="0"/>
          </a:p>
          <a:p>
            <a:endParaRPr lang="en-US" dirty="0"/>
          </a:p>
        </p:txBody>
      </p:sp>
      <p:sp>
        <p:nvSpPr>
          <p:cNvPr id="4" name="Slide Number Placeholder 3">
            <a:extLst>
              <a:ext uri="{FF2B5EF4-FFF2-40B4-BE49-F238E27FC236}">
                <a16:creationId xmlns:a16="http://schemas.microsoft.com/office/drawing/2014/main" id="{5EE23A43-CE30-498A-A6BC-54F060801C52}"/>
              </a:ext>
            </a:extLst>
          </p:cNvPr>
          <p:cNvSpPr>
            <a:spLocks noGrp="1"/>
          </p:cNvSpPr>
          <p:nvPr>
            <p:ph type="sldNum" sz="quarter" idx="12"/>
          </p:nvPr>
        </p:nvSpPr>
        <p:spPr/>
        <p:txBody>
          <a:bodyPr/>
          <a:lstStyle/>
          <a:p>
            <a:pPr>
              <a:defRPr/>
            </a:pPr>
            <a:fld id="{BDCB826A-10D9-4B74-BF3F-66BA54B479B8}" type="slidenum">
              <a:rPr lang="en-US" altLang="en-US" smtClean="0"/>
              <a:pPr>
                <a:defRPr/>
              </a:pPr>
              <a:t>11</a:t>
            </a:fld>
            <a:endParaRPr lang="en-US" altLang="en-US" dirty="0"/>
          </a:p>
        </p:txBody>
      </p:sp>
    </p:spTree>
    <p:extLst>
      <p:ext uri="{BB962C8B-B14F-4D97-AF65-F5344CB8AC3E}">
        <p14:creationId xmlns:p14="http://schemas.microsoft.com/office/powerpoint/2010/main" val="2668530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C5016-202C-425C-B1A3-F7A55E4C790F}"/>
              </a:ext>
            </a:extLst>
          </p:cNvPr>
          <p:cNvSpPr>
            <a:spLocks noGrp="1"/>
          </p:cNvSpPr>
          <p:nvPr>
            <p:ph type="title"/>
          </p:nvPr>
        </p:nvSpPr>
        <p:spPr/>
        <p:txBody>
          <a:bodyPr/>
          <a:lstStyle/>
          <a:p>
            <a:r>
              <a:rPr lang="en-US" dirty="0" err="1"/>
              <a:t>Vauquois</a:t>
            </a:r>
            <a:r>
              <a:rPr lang="en-US" dirty="0"/>
              <a:t> Triangle</a:t>
            </a:r>
          </a:p>
        </p:txBody>
      </p:sp>
      <p:sp>
        <p:nvSpPr>
          <p:cNvPr id="4" name="Slide Number Placeholder 3">
            <a:extLst>
              <a:ext uri="{FF2B5EF4-FFF2-40B4-BE49-F238E27FC236}">
                <a16:creationId xmlns:a16="http://schemas.microsoft.com/office/drawing/2014/main" id="{4449717A-246A-4004-829D-695A6DDC5B90}"/>
              </a:ext>
            </a:extLst>
          </p:cNvPr>
          <p:cNvSpPr>
            <a:spLocks noGrp="1"/>
          </p:cNvSpPr>
          <p:nvPr>
            <p:ph type="sldNum" sz="quarter" idx="12"/>
          </p:nvPr>
        </p:nvSpPr>
        <p:spPr/>
        <p:txBody>
          <a:bodyPr/>
          <a:lstStyle/>
          <a:p>
            <a:pPr>
              <a:defRPr/>
            </a:pPr>
            <a:fld id="{BDCB826A-10D9-4B74-BF3F-66BA54B479B8}" type="slidenum">
              <a:rPr lang="en-US" altLang="en-US" smtClean="0"/>
              <a:pPr>
                <a:defRPr/>
              </a:pPr>
              <a:t>12</a:t>
            </a:fld>
            <a:endParaRPr lang="en-US" altLang="en-US" dirty="0"/>
          </a:p>
        </p:txBody>
      </p:sp>
      <p:sp>
        <p:nvSpPr>
          <p:cNvPr id="34" name="Oval 4">
            <a:extLst>
              <a:ext uri="{FF2B5EF4-FFF2-40B4-BE49-F238E27FC236}">
                <a16:creationId xmlns:a16="http://schemas.microsoft.com/office/drawing/2014/main" id="{F4D147EC-B744-4673-B998-F14D57150810}"/>
              </a:ext>
            </a:extLst>
          </p:cNvPr>
          <p:cNvSpPr>
            <a:spLocks noChangeArrowheads="1"/>
          </p:cNvSpPr>
          <p:nvPr/>
        </p:nvSpPr>
        <p:spPr bwMode="auto">
          <a:xfrm>
            <a:off x="3465513" y="1409700"/>
            <a:ext cx="2068512" cy="566738"/>
          </a:xfrm>
          <a:prstGeom prst="ellipse">
            <a:avLst/>
          </a:prstGeom>
          <a:solidFill>
            <a:srgbClr val="00B0F0"/>
          </a:solidFill>
          <a:ln w="12700" algn="ctr">
            <a:solidFill>
              <a:srgbClr val="000000"/>
            </a:solidFill>
            <a:round/>
            <a:headEnd/>
            <a:tailEnd/>
          </a:ln>
        </p:spPr>
        <p:txBody>
          <a:bodyPr lIns="90000" tIns="46800" rIns="90000" bIns="46800">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Times New Roman" panose="02020603050405020304" pitchFamily="18" charset="0"/>
              </a:rPr>
              <a:t>Interlingua</a:t>
            </a:r>
          </a:p>
        </p:txBody>
      </p:sp>
      <p:sp>
        <p:nvSpPr>
          <p:cNvPr id="35" name="Oval 5">
            <a:extLst>
              <a:ext uri="{FF2B5EF4-FFF2-40B4-BE49-F238E27FC236}">
                <a16:creationId xmlns:a16="http://schemas.microsoft.com/office/drawing/2014/main" id="{BEECDE3B-4A29-456F-BCDE-2EF8ACC5F601}"/>
              </a:ext>
            </a:extLst>
          </p:cNvPr>
          <p:cNvSpPr>
            <a:spLocks noChangeArrowheads="1"/>
          </p:cNvSpPr>
          <p:nvPr/>
        </p:nvSpPr>
        <p:spPr bwMode="auto">
          <a:xfrm>
            <a:off x="1873250" y="2441575"/>
            <a:ext cx="1797050" cy="996950"/>
          </a:xfrm>
          <a:prstGeom prst="ellipse">
            <a:avLst/>
          </a:prstGeom>
          <a:solidFill>
            <a:srgbClr val="00B0F0"/>
          </a:solidFill>
          <a:ln w="12700" algn="ctr">
            <a:solidFill>
              <a:srgbClr val="000000"/>
            </a:solidFill>
            <a:round/>
            <a:headEnd/>
            <a:tailEnd/>
          </a:ln>
        </p:spPr>
        <p:txBody>
          <a:bodyPr lIns="90000" tIns="46800" rIns="90000" bIns="46800">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Times New Roman" panose="02020603050405020304" pitchFamily="18" charset="0"/>
              </a:rPr>
              <a:t>Semantic</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Times New Roman" panose="02020603050405020304" pitchFamily="18" charset="0"/>
              </a:rPr>
              <a:t>structure</a:t>
            </a:r>
          </a:p>
        </p:txBody>
      </p:sp>
      <p:sp>
        <p:nvSpPr>
          <p:cNvPr id="36" name="Oval 6">
            <a:extLst>
              <a:ext uri="{FF2B5EF4-FFF2-40B4-BE49-F238E27FC236}">
                <a16:creationId xmlns:a16="http://schemas.microsoft.com/office/drawing/2014/main" id="{C1051BCA-D9A6-40E9-BE07-5A819DD65B8F}"/>
              </a:ext>
            </a:extLst>
          </p:cNvPr>
          <p:cNvSpPr>
            <a:spLocks noChangeArrowheads="1"/>
          </p:cNvSpPr>
          <p:nvPr/>
        </p:nvSpPr>
        <p:spPr bwMode="auto">
          <a:xfrm>
            <a:off x="5153025" y="2441575"/>
            <a:ext cx="1797050" cy="996950"/>
          </a:xfrm>
          <a:prstGeom prst="ellipse">
            <a:avLst/>
          </a:prstGeom>
          <a:solidFill>
            <a:srgbClr val="00B0F0"/>
          </a:solidFill>
          <a:ln w="12700" algn="ctr">
            <a:solidFill>
              <a:srgbClr val="000000"/>
            </a:solidFill>
            <a:round/>
            <a:headEnd/>
            <a:tailEnd/>
          </a:ln>
        </p:spPr>
        <p:txBody>
          <a:bodyPr lIns="90000" tIns="46800" rIns="90000" bIns="46800">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Times New Roman" panose="02020603050405020304" pitchFamily="18" charset="0"/>
              </a:rPr>
              <a:t>Semantic</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Times New Roman" panose="02020603050405020304" pitchFamily="18" charset="0"/>
              </a:rPr>
              <a:t>structure</a:t>
            </a:r>
          </a:p>
        </p:txBody>
      </p:sp>
      <p:sp>
        <p:nvSpPr>
          <p:cNvPr id="37" name="Oval 7">
            <a:extLst>
              <a:ext uri="{FF2B5EF4-FFF2-40B4-BE49-F238E27FC236}">
                <a16:creationId xmlns:a16="http://schemas.microsoft.com/office/drawing/2014/main" id="{CFEAA6CC-DAB9-45DE-BD86-3F9E26E798BA}"/>
              </a:ext>
            </a:extLst>
          </p:cNvPr>
          <p:cNvSpPr>
            <a:spLocks noChangeArrowheads="1"/>
          </p:cNvSpPr>
          <p:nvPr/>
        </p:nvSpPr>
        <p:spPr bwMode="auto">
          <a:xfrm>
            <a:off x="1206500" y="3892550"/>
            <a:ext cx="1797050" cy="998538"/>
          </a:xfrm>
          <a:prstGeom prst="ellipse">
            <a:avLst/>
          </a:prstGeom>
          <a:solidFill>
            <a:srgbClr val="00B0F0"/>
          </a:solidFill>
          <a:ln w="12700" algn="ctr">
            <a:solidFill>
              <a:srgbClr val="000000"/>
            </a:solidFill>
            <a:round/>
            <a:headEnd/>
            <a:tailEnd/>
          </a:ln>
        </p:spPr>
        <p:txBody>
          <a:bodyPr lIns="90000" tIns="46800" rIns="90000" bIns="46800">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Times New Roman" panose="02020603050405020304" pitchFamily="18" charset="0"/>
              </a:rPr>
              <a:t>Syntactic</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Times New Roman" panose="02020603050405020304" pitchFamily="18" charset="0"/>
              </a:rPr>
              <a:t>structure</a:t>
            </a:r>
          </a:p>
        </p:txBody>
      </p:sp>
      <p:sp>
        <p:nvSpPr>
          <p:cNvPr id="38" name="Oval 8">
            <a:extLst>
              <a:ext uri="{FF2B5EF4-FFF2-40B4-BE49-F238E27FC236}">
                <a16:creationId xmlns:a16="http://schemas.microsoft.com/office/drawing/2014/main" id="{AC11B843-197F-4855-AD1A-448C473A5DFF}"/>
              </a:ext>
            </a:extLst>
          </p:cNvPr>
          <p:cNvSpPr>
            <a:spLocks noChangeArrowheads="1"/>
          </p:cNvSpPr>
          <p:nvPr/>
        </p:nvSpPr>
        <p:spPr bwMode="auto">
          <a:xfrm>
            <a:off x="5967413" y="3892550"/>
            <a:ext cx="1797050" cy="998538"/>
          </a:xfrm>
          <a:prstGeom prst="ellipse">
            <a:avLst/>
          </a:prstGeom>
          <a:solidFill>
            <a:srgbClr val="00B0F0"/>
          </a:solidFill>
          <a:ln w="12700" algn="ctr">
            <a:solidFill>
              <a:srgbClr val="000000"/>
            </a:solidFill>
            <a:round/>
            <a:headEnd/>
            <a:tailEnd/>
          </a:ln>
        </p:spPr>
        <p:txBody>
          <a:bodyPr lIns="90000" tIns="46800" rIns="90000" bIns="46800">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Times New Roman" panose="02020603050405020304" pitchFamily="18" charset="0"/>
              </a:rPr>
              <a:t>Syntactic</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Times New Roman" panose="02020603050405020304" pitchFamily="18" charset="0"/>
              </a:rPr>
              <a:t>structure</a:t>
            </a:r>
          </a:p>
        </p:txBody>
      </p:sp>
      <p:sp>
        <p:nvSpPr>
          <p:cNvPr id="39" name="Oval 9">
            <a:extLst>
              <a:ext uri="{FF2B5EF4-FFF2-40B4-BE49-F238E27FC236}">
                <a16:creationId xmlns:a16="http://schemas.microsoft.com/office/drawing/2014/main" id="{BB16E3E3-4D5F-4D7C-9128-DEEFCCCEFFD7}"/>
              </a:ext>
            </a:extLst>
          </p:cNvPr>
          <p:cNvSpPr>
            <a:spLocks noChangeArrowheads="1"/>
          </p:cNvSpPr>
          <p:nvPr/>
        </p:nvSpPr>
        <p:spPr bwMode="auto">
          <a:xfrm>
            <a:off x="693738" y="5353050"/>
            <a:ext cx="1555750" cy="565150"/>
          </a:xfrm>
          <a:prstGeom prst="ellipse">
            <a:avLst/>
          </a:prstGeom>
          <a:solidFill>
            <a:srgbClr val="00B0F0"/>
          </a:solidFill>
          <a:ln w="12700" algn="ctr">
            <a:solidFill>
              <a:srgbClr val="000000"/>
            </a:solidFill>
            <a:round/>
            <a:headEnd/>
            <a:tailEnd/>
          </a:ln>
        </p:spPr>
        <p:txBody>
          <a:bodyPr lIns="90000" tIns="46800" rIns="90000" bIns="46800">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Times New Roman" panose="02020603050405020304" pitchFamily="18" charset="0"/>
              </a:rPr>
              <a:t>Words</a:t>
            </a:r>
          </a:p>
        </p:txBody>
      </p:sp>
      <p:sp>
        <p:nvSpPr>
          <p:cNvPr id="40" name="Oval 10">
            <a:extLst>
              <a:ext uri="{FF2B5EF4-FFF2-40B4-BE49-F238E27FC236}">
                <a16:creationId xmlns:a16="http://schemas.microsoft.com/office/drawing/2014/main" id="{46EA6E30-30FF-445F-AFAD-CFC3349B8A8D}"/>
              </a:ext>
            </a:extLst>
          </p:cNvPr>
          <p:cNvSpPr>
            <a:spLocks noChangeArrowheads="1"/>
          </p:cNvSpPr>
          <p:nvPr/>
        </p:nvSpPr>
        <p:spPr bwMode="auto">
          <a:xfrm>
            <a:off x="6881813" y="5353050"/>
            <a:ext cx="1555750" cy="565150"/>
          </a:xfrm>
          <a:prstGeom prst="ellipse">
            <a:avLst/>
          </a:prstGeom>
          <a:solidFill>
            <a:srgbClr val="00B0F0"/>
          </a:solidFill>
          <a:ln w="12700" algn="ctr">
            <a:solidFill>
              <a:srgbClr val="000000"/>
            </a:solidFill>
            <a:round/>
            <a:headEnd/>
            <a:tailEnd/>
          </a:ln>
        </p:spPr>
        <p:txBody>
          <a:bodyPr lIns="90000" tIns="46800" rIns="90000" bIns="46800">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Times New Roman" panose="02020603050405020304" pitchFamily="18" charset="0"/>
              </a:rPr>
              <a:t>Words</a:t>
            </a:r>
          </a:p>
        </p:txBody>
      </p:sp>
      <p:sp>
        <p:nvSpPr>
          <p:cNvPr id="41" name="TextBox 12">
            <a:extLst>
              <a:ext uri="{FF2B5EF4-FFF2-40B4-BE49-F238E27FC236}">
                <a16:creationId xmlns:a16="http://schemas.microsoft.com/office/drawing/2014/main" id="{B553DBE8-A65B-4F05-8329-C3EEA892758E}"/>
              </a:ext>
            </a:extLst>
          </p:cNvPr>
          <p:cNvSpPr txBox="1">
            <a:spLocks noChangeArrowheads="1"/>
          </p:cNvSpPr>
          <p:nvPr/>
        </p:nvSpPr>
        <p:spPr bwMode="auto">
          <a:xfrm>
            <a:off x="6624638" y="6156325"/>
            <a:ext cx="2049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dirty="0">
                <a:ln>
                  <a:noFill/>
                </a:ln>
                <a:solidFill>
                  <a:srgbClr val="000000"/>
                </a:solidFill>
                <a:effectLst/>
                <a:uLnTx/>
                <a:uFillTx/>
                <a:latin typeface="Times New Roman" panose="02020603050405020304" pitchFamily="18" charset="0"/>
              </a:rPr>
              <a:t>Target Language</a:t>
            </a:r>
          </a:p>
        </p:txBody>
      </p:sp>
      <p:cxnSp>
        <p:nvCxnSpPr>
          <p:cNvPr id="42" name="Straight Arrow Connector 14">
            <a:extLst>
              <a:ext uri="{FF2B5EF4-FFF2-40B4-BE49-F238E27FC236}">
                <a16:creationId xmlns:a16="http://schemas.microsoft.com/office/drawing/2014/main" id="{D7B54313-38BB-4232-9384-EC8347900F7A}"/>
              </a:ext>
            </a:extLst>
          </p:cNvPr>
          <p:cNvCxnSpPr>
            <a:cxnSpLocks noChangeShapeType="1"/>
            <a:endCxn id="39" idx="4"/>
          </p:cNvCxnSpPr>
          <p:nvPr/>
        </p:nvCxnSpPr>
        <p:spPr bwMode="auto">
          <a:xfrm flipV="1">
            <a:off x="1468436" y="5918200"/>
            <a:ext cx="3177" cy="438150"/>
          </a:xfrm>
          <a:prstGeom prst="straightConnector1">
            <a:avLst/>
          </a:prstGeom>
          <a:noFill/>
          <a:ln w="2857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43" name="Straight Arrow Connector 19">
            <a:extLst>
              <a:ext uri="{FF2B5EF4-FFF2-40B4-BE49-F238E27FC236}">
                <a16:creationId xmlns:a16="http://schemas.microsoft.com/office/drawing/2014/main" id="{F61121D9-E91E-4B6D-8BCD-A7F4748B61D2}"/>
              </a:ext>
            </a:extLst>
          </p:cNvPr>
          <p:cNvCxnSpPr>
            <a:cxnSpLocks noChangeShapeType="1"/>
          </p:cNvCxnSpPr>
          <p:nvPr/>
        </p:nvCxnSpPr>
        <p:spPr bwMode="auto">
          <a:xfrm rot="5400000" flipH="1" flipV="1">
            <a:off x="7498557" y="6103144"/>
            <a:ext cx="354012" cy="0"/>
          </a:xfrm>
          <a:prstGeom prst="straightConnector1">
            <a:avLst/>
          </a:prstGeom>
          <a:noFill/>
          <a:ln w="28575" algn="ctr">
            <a:solidFill>
              <a:srgbClr val="000000"/>
            </a:solidFill>
            <a:round/>
            <a:headEnd type="arrow" w="med" len="med"/>
            <a:tailEnd/>
          </a:ln>
          <a:extLst>
            <a:ext uri="{909E8E84-426E-40DD-AFC4-6F175D3DCCD1}">
              <a14:hiddenFill xmlns:a14="http://schemas.microsoft.com/office/drawing/2010/main">
                <a:noFill/>
              </a14:hiddenFill>
            </a:ext>
          </a:extLst>
        </p:spPr>
      </p:cxnSp>
      <p:cxnSp>
        <p:nvCxnSpPr>
          <p:cNvPr id="44" name="Straight Arrow Connector 21">
            <a:extLst>
              <a:ext uri="{FF2B5EF4-FFF2-40B4-BE49-F238E27FC236}">
                <a16:creationId xmlns:a16="http://schemas.microsoft.com/office/drawing/2014/main" id="{442649E6-C431-4168-967D-32C0C72C54C4}"/>
              </a:ext>
            </a:extLst>
          </p:cNvPr>
          <p:cNvCxnSpPr>
            <a:cxnSpLocks noChangeShapeType="1"/>
            <a:endCxn id="37" idx="4"/>
          </p:cNvCxnSpPr>
          <p:nvPr/>
        </p:nvCxnSpPr>
        <p:spPr bwMode="auto">
          <a:xfrm flipV="1">
            <a:off x="1554163" y="4891088"/>
            <a:ext cx="550862" cy="495300"/>
          </a:xfrm>
          <a:prstGeom prst="straightConnector1">
            <a:avLst/>
          </a:prstGeom>
          <a:noFill/>
          <a:ln w="2857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45" name="Straight Arrow Connector 23">
            <a:extLst>
              <a:ext uri="{FF2B5EF4-FFF2-40B4-BE49-F238E27FC236}">
                <a16:creationId xmlns:a16="http://schemas.microsoft.com/office/drawing/2014/main" id="{02AB7901-0F0A-4DE3-92F6-86F3E20F5003}"/>
              </a:ext>
            </a:extLst>
          </p:cNvPr>
          <p:cNvCxnSpPr>
            <a:cxnSpLocks noChangeShapeType="1"/>
          </p:cNvCxnSpPr>
          <p:nvPr/>
        </p:nvCxnSpPr>
        <p:spPr bwMode="auto">
          <a:xfrm flipV="1">
            <a:off x="2214563" y="3405188"/>
            <a:ext cx="550862" cy="495300"/>
          </a:xfrm>
          <a:prstGeom prst="straightConnector1">
            <a:avLst/>
          </a:prstGeom>
          <a:noFill/>
          <a:ln w="2857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46" name="Straight Arrow Connector 24">
            <a:extLst>
              <a:ext uri="{FF2B5EF4-FFF2-40B4-BE49-F238E27FC236}">
                <a16:creationId xmlns:a16="http://schemas.microsoft.com/office/drawing/2014/main" id="{4E9D2754-1F55-48CB-B4D3-3225EC1736F7}"/>
              </a:ext>
            </a:extLst>
          </p:cNvPr>
          <p:cNvCxnSpPr>
            <a:cxnSpLocks noChangeShapeType="1"/>
            <a:endCxn id="34" idx="3"/>
          </p:cNvCxnSpPr>
          <p:nvPr/>
        </p:nvCxnSpPr>
        <p:spPr bwMode="auto">
          <a:xfrm flipV="1">
            <a:off x="3160713" y="1892300"/>
            <a:ext cx="608012" cy="595313"/>
          </a:xfrm>
          <a:prstGeom prst="straightConnector1">
            <a:avLst/>
          </a:prstGeom>
          <a:noFill/>
          <a:ln w="2857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47" name="Straight Arrow Connector 26">
            <a:extLst>
              <a:ext uri="{FF2B5EF4-FFF2-40B4-BE49-F238E27FC236}">
                <a16:creationId xmlns:a16="http://schemas.microsoft.com/office/drawing/2014/main" id="{63CB7D27-E1C6-4397-854A-1EF18840B40A}"/>
              </a:ext>
            </a:extLst>
          </p:cNvPr>
          <p:cNvCxnSpPr>
            <a:cxnSpLocks noChangeShapeType="1"/>
          </p:cNvCxnSpPr>
          <p:nvPr/>
        </p:nvCxnSpPr>
        <p:spPr bwMode="auto">
          <a:xfrm rot="16200000" flipV="1">
            <a:off x="7157244" y="4849019"/>
            <a:ext cx="523875" cy="522287"/>
          </a:xfrm>
          <a:prstGeom prst="straightConnector1">
            <a:avLst/>
          </a:prstGeom>
          <a:noFill/>
          <a:ln w="28575" algn="ctr">
            <a:solidFill>
              <a:srgbClr val="000000"/>
            </a:solidFill>
            <a:round/>
            <a:headEnd type="arrow" w="med" len="med"/>
            <a:tailEnd/>
          </a:ln>
          <a:extLst>
            <a:ext uri="{909E8E84-426E-40DD-AFC4-6F175D3DCCD1}">
              <a14:hiddenFill xmlns:a14="http://schemas.microsoft.com/office/drawing/2010/main">
                <a:noFill/>
              </a14:hiddenFill>
            </a:ext>
          </a:extLst>
        </p:spPr>
      </p:cxnSp>
      <p:cxnSp>
        <p:nvCxnSpPr>
          <p:cNvPr id="48" name="Straight Arrow Connector 28">
            <a:extLst>
              <a:ext uri="{FF2B5EF4-FFF2-40B4-BE49-F238E27FC236}">
                <a16:creationId xmlns:a16="http://schemas.microsoft.com/office/drawing/2014/main" id="{1FA9C9AC-92FB-488E-803D-5E633C3A5F35}"/>
              </a:ext>
            </a:extLst>
          </p:cNvPr>
          <p:cNvCxnSpPr>
            <a:cxnSpLocks noChangeShapeType="1"/>
          </p:cNvCxnSpPr>
          <p:nvPr/>
        </p:nvCxnSpPr>
        <p:spPr bwMode="auto">
          <a:xfrm rot="16200000" flipV="1">
            <a:off x="6186488" y="3402013"/>
            <a:ext cx="522287" cy="522287"/>
          </a:xfrm>
          <a:prstGeom prst="straightConnector1">
            <a:avLst/>
          </a:prstGeom>
          <a:noFill/>
          <a:ln w="28575" algn="ctr">
            <a:solidFill>
              <a:srgbClr val="000000"/>
            </a:solidFill>
            <a:round/>
            <a:headEnd type="arrow" w="med" len="med"/>
            <a:tailEnd/>
          </a:ln>
          <a:extLst>
            <a:ext uri="{909E8E84-426E-40DD-AFC4-6F175D3DCCD1}">
              <a14:hiddenFill xmlns:a14="http://schemas.microsoft.com/office/drawing/2010/main">
                <a:noFill/>
              </a14:hiddenFill>
            </a:ext>
          </a:extLst>
        </p:spPr>
      </p:cxnSp>
      <p:cxnSp>
        <p:nvCxnSpPr>
          <p:cNvPr id="49" name="Straight Arrow Connector 29">
            <a:extLst>
              <a:ext uri="{FF2B5EF4-FFF2-40B4-BE49-F238E27FC236}">
                <a16:creationId xmlns:a16="http://schemas.microsoft.com/office/drawing/2014/main" id="{7AA8D05D-8105-465E-B262-DB31C38E471C}"/>
              </a:ext>
            </a:extLst>
          </p:cNvPr>
          <p:cNvCxnSpPr>
            <a:cxnSpLocks noChangeShapeType="1"/>
            <a:endCxn id="34" idx="5"/>
          </p:cNvCxnSpPr>
          <p:nvPr/>
        </p:nvCxnSpPr>
        <p:spPr bwMode="auto">
          <a:xfrm rot="10800000">
            <a:off x="5230813" y="1892300"/>
            <a:ext cx="620712" cy="560388"/>
          </a:xfrm>
          <a:prstGeom prst="straightConnector1">
            <a:avLst/>
          </a:prstGeom>
          <a:noFill/>
          <a:ln w="28575" algn="ctr">
            <a:solidFill>
              <a:srgbClr val="000000"/>
            </a:solidFill>
            <a:round/>
            <a:headEnd type="arrow" w="med" len="med"/>
            <a:tailEnd/>
          </a:ln>
          <a:extLst>
            <a:ext uri="{909E8E84-426E-40DD-AFC4-6F175D3DCCD1}">
              <a14:hiddenFill xmlns:a14="http://schemas.microsoft.com/office/drawing/2010/main">
                <a:noFill/>
              </a14:hiddenFill>
            </a:ext>
          </a:extLst>
        </p:spPr>
      </p:cxnSp>
      <p:sp>
        <p:nvSpPr>
          <p:cNvPr id="50" name="TextBox 31">
            <a:extLst>
              <a:ext uri="{FF2B5EF4-FFF2-40B4-BE49-F238E27FC236}">
                <a16:creationId xmlns:a16="http://schemas.microsoft.com/office/drawing/2014/main" id="{46A78ABD-24FA-4738-A7C8-A6F5A529D4E6}"/>
              </a:ext>
            </a:extLst>
          </p:cNvPr>
          <p:cNvSpPr txBox="1">
            <a:spLocks noChangeArrowheads="1"/>
          </p:cNvSpPr>
          <p:nvPr/>
        </p:nvSpPr>
        <p:spPr bwMode="auto">
          <a:xfrm>
            <a:off x="1239838" y="3248025"/>
            <a:ext cx="9477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Times New Roman" panose="02020603050405020304" pitchFamily="18" charset="0"/>
              </a:rPr>
              <a:t>SRL &amp;</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Times New Roman" panose="02020603050405020304" pitchFamily="18" charset="0"/>
              </a:rPr>
              <a:t>WSD</a:t>
            </a:r>
          </a:p>
        </p:txBody>
      </p:sp>
      <p:sp>
        <p:nvSpPr>
          <p:cNvPr id="51" name="TextBox 32">
            <a:extLst>
              <a:ext uri="{FF2B5EF4-FFF2-40B4-BE49-F238E27FC236}">
                <a16:creationId xmlns:a16="http://schemas.microsoft.com/office/drawing/2014/main" id="{F0CD80FB-570B-4975-AE3F-D57D2D947E08}"/>
              </a:ext>
            </a:extLst>
          </p:cNvPr>
          <p:cNvSpPr txBox="1">
            <a:spLocks noChangeArrowheads="1"/>
          </p:cNvSpPr>
          <p:nvPr/>
        </p:nvSpPr>
        <p:spPr bwMode="auto">
          <a:xfrm>
            <a:off x="850900" y="4856163"/>
            <a:ext cx="1009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Times New Roman" panose="02020603050405020304" pitchFamily="18" charset="0"/>
              </a:rPr>
              <a:t>parsing</a:t>
            </a:r>
          </a:p>
        </p:txBody>
      </p:sp>
      <p:sp>
        <p:nvSpPr>
          <p:cNvPr id="52" name="TextBox 33">
            <a:extLst>
              <a:ext uri="{FF2B5EF4-FFF2-40B4-BE49-F238E27FC236}">
                <a16:creationId xmlns:a16="http://schemas.microsoft.com/office/drawing/2014/main" id="{D9816618-28B5-4455-B1D6-F5417C4E6331}"/>
              </a:ext>
            </a:extLst>
          </p:cNvPr>
          <p:cNvSpPr txBox="1">
            <a:spLocks noChangeArrowheads="1"/>
          </p:cNvSpPr>
          <p:nvPr/>
        </p:nvSpPr>
        <p:spPr bwMode="auto">
          <a:xfrm>
            <a:off x="2366963" y="1668463"/>
            <a:ext cx="1193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Times New Roman" panose="02020603050405020304" pitchFamily="18" charset="0"/>
              </a:rPr>
              <a:t>Semantic</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Times New Roman" panose="02020603050405020304" pitchFamily="18" charset="0"/>
              </a:rPr>
              <a:t>Parsing</a:t>
            </a:r>
          </a:p>
        </p:txBody>
      </p:sp>
      <p:sp>
        <p:nvSpPr>
          <p:cNvPr id="57" name="Right Arrow 52">
            <a:extLst>
              <a:ext uri="{FF2B5EF4-FFF2-40B4-BE49-F238E27FC236}">
                <a16:creationId xmlns:a16="http://schemas.microsoft.com/office/drawing/2014/main" id="{2DA3D327-09E8-4F5B-80B2-69C981A26E98}"/>
              </a:ext>
            </a:extLst>
          </p:cNvPr>
          <p:cNvSpPr>
            <a:spLocks noChangeArrowheads="1"/>
          </p:cNvSpPr>
          <p:nvPr/>
        </p:nvSpPr>
        <p:spPr bwMode="auto">
          <a:xfrm>
            <a:off x="3079750" y="4403725"/>
            <a:ext cx="2851150" cy="239713"/>
          </a:xfrm>
          <a:prstGeom prst="rightArrow">
            <a:avLst>
              <a:gd name="adj1" fmla="val 50000"/>
              <a:gd name="adj2" fmla="val 50164"/>
            </a:avLst>
          </a:prstGeom>
          <a:solidFill>
            <a:srgbClr val="00CC99"/>
          </a:solidFill>
          <a:ln w="12700" algn="ctr">
            <a:solidFill>
              <a:srgbClr val="000000"/>
            </a:solidFill>
            <a:round/>
            <a:headEnd/>
            <a:tailEnd/>
          </a:ln>
        </p:spPr>
        <p:txBody>
          <a:bodyPr wrap="none" lIns="90000" tIns="46800" rIns="90000" bIns="46800">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en-US" sz="2000" b="1"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58" name="Right Arrow 53">
            <a:extLst>
              <a:ext uri="{FF2B5EF4-FFF2-40B4-BE49-F238E27FC236}">
                <a16:creationId xmlns:a16="http://schemas.microsoft.com/office/drawing/2014/main" id="{9A695967-009C-4E3F-8B7E-903C13CB8227}"/>
              </a:ext>
            </a:extLst>
          </p:cNvPr>
          <p:cNvSpPr>
            <a:spLocks noChangeArrowheads="1"/>
          </p:cNvSpPr>
          <p:nvPr/>
        </p:nvSpPr>
        <p:spPr bwMode="auto">
          <a:xfrm>
            <a:off x="2322513" y="5462588"/>
            <a:ext cx="4498975" cy="239712"/>
          </a:xfrm>
          <a:prstGeom prst="rightArrow">
            <a:avLst>
              <a:gd name="adj1" fmla="val 50000"/>
              <a:gd name="adj2" fmla="val 50222"/>
            </a:avLst>
          </a:prstGeom>
          <a:solidFill>
            <a:srgbClr val="00CC99"/>
          </a:solidFill>
          <a:ln w="12700" algn="ctr">
            <a:solidFill>
              <a:srgbClr val="000000"/>
            </a:solidFill>
            <a:round/>
            <a:headEnd/>
            <a:tailEnd/>
          </a:ln>
        </p:spPr>
        <p:txBody>
          <a:bodyPr wrap="none" lIns="90000" tIns="46800" rIns="90000" bIns="46800">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en-US" sz="2000" b="1"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59" name="TextBox 54">
            <a:extLst>
              <a:ext uri="{FF2B5EF4-FFF2-40B4-BE49-F238E27FC236}">
                <a16:creationId xmlns:a16="http://schemas.microsoft.com/office/drawing/2014/main" id="{3091B918-5860-4C4B-893E-6869F210FB4C}"/>
              </a:ext>
            </a:extLst>
          </p:cNvPr>
          <p:cNvSpPr txBox="1">
            <a:spLocks noChangeArrowheads="1"/>
          </p:cNvSpPr>
          <p:nvPr/>
        </p:nvSpPr>
        <p:spPr bwMode="auto">
          <a:xfrm>
            <a:off x="3573463" y="5210175"/>
            <a:ext cx="18133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dirty="0">
                <a:ln>
                  <a:noFill/>
                </a:ln>
                <a:solidFill>
                  <a:srgbClr val="000000"/>
                </a:solidFill>
                <a:effectLst/>
                <a:uLnTx/>
                <a:uFillTx/>
                <a:latin typeface="Times New Roman" panose="02020603050405020304" pitchFamily="18" charset="0"/>
              </a:rPr>
              <a:t>Direct transfer</a:t>
            </a:r>
          </a:p>
        </p:txBody>
      </p:sp>
      <p:sp>
        <p:nvSpPr>
          <p:cNvPr id="60" name="TextBox 55">
            <a:extLst>
              <a:ext uri="{FF2B5EF4-FFF2-40B4-BE49-F238E27FC236}">
                <a16:creationId xmlns:a16="http://schemas.microsoft.com/office/drawing/2014/main" id="{365B0D30-1724-4E5F-9596-5E432816115A}"/>
              </a:ext>
            </a:extLst>
          </p:cNvPr>
          <p:cNvSpPr txBox="1">
            <a:spLocks noChangeArrowheads="1"/>
          </p:cNvSpPr>
          <p:nvPr/>
        </p:nvSpPr>
        <p:spPr bwMode="auto">
          <a:xfrm>
            <a:off x="3424238" y="4086225"/>
            <a:ext cx="2203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Times New Roman" panose="02020603050405020304" pitchFamily="18" charset="0"/>
              </a:rPr>
              <a:t>Syntactic Transfer</a:t>
            </a:r>
          </a:p>
        </p:txBody>
      </p:sp>
      <p:sp>
        <p:nvSpPr>
          <p:cNvPr id="61" name="TextBox 56">
            <a:extLst>
              <a:ext uri="{FF2B5EF4-FFF2-40B4-BE49-F238E27FC236}">
                <a16:creationId xmlns:a16="http://schemas.microsoft.com/office/drawing/2014/main" id="{63CD1F12-DCE9-435F-A537-99899E28DBF1}"/>
              </a:ext>
            </a:extLst>
          </p:cNvPr>
          <p:cNvSpPr txBox="1">
            <a:spLocks noChangeArrowheads="1"/>
          </p:cNvSpPr>
          <p:nvPr/>
        </p:nvSpPr>
        <p:spPr bwMode="auto">
          <a:xfrm>
            <a:off x="3348038" y="2338388"/>
            <a:ext cx="2203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Times New Roman" panose="02020603050405020304" pitchFamily="18" charset="0"/>
              </a:rPr>
              <a:t>Semantic Transfer</a:t>
            </a:r>
          </a:p>
        </p:txBody>
      </p:sp>
      <p:sp>
        <p:nvSpPr>
          <p:cNvPr id="62" name="Right Arrow 57">
            <a:extLst>
              <a:ext uri="{FF2B5EF4-FFF2-40B4-BE49-F238E27FC236}">
                <a16:creationId xmlns:a16="http://schemas.microsoft.com/office/drawing/2014/main" id="{C26FF2FF-99FD-487F-BE6D-896C637EAEBF}"/>
              </a:ext>
            </a:extLst>
          </p:cNvPr>
          <p:cNvSpPr>
            <a:spLocks noChangeArrowheads="1"/>
          </p:cNvSpPr>
          <p:nvPr/>
        </p:nvSpPr>
        <p:spPr bwMode="auto">
          <a:xfrm>
            <a:off x="3705225" y="2840038"/>
            <a:ext cx="1420813" cy="203200"/>
          </a:xfrm>
          <a:prstGeom prst="rightArrow">
            <a:avLst>
              <a:gd name="adj1" fmla="val 50000"/>
              <a:gd name="adj2" fmla="val 50370"/>
            </a:avLst>
          </a:prstGeom>
          <a:solidFill>
            <a:srgbClr val="00CC99"/>
          </a:solidFill>
          <a:ln w="12700" algn="ctr">
            <a:solidFill>
              <a:srgbClr val="000000"/>
            </a:solidFill>
            <a:round/>
            <a:headEnd/>
            <a:tailEnd/>
          </a:ln>
        </p:spPr>
        <p:txBody>
          <a:bodyPr wrap="none" lIns="90000" tIns="46800" rIns="90000" bIns="46800">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en-US" sz="2000" b="1" i="0" u="none" strike="noStrike" kern="0" cap="none" spc="0" normalizeH="0" baseline="0" noProof="0">
              <a:ln>
                <a:noFill/>
              </a:ln>
              <a:solidFill>
                <a:srgbClr val="000000"/>
              </a:solidFill>
              <a:effectLst/>
              <a:uLnTx/>
              <a:uFillTx/>
              <a:latin typeface="Times New Roman" panose="02020603050405020304" pitchFamily="18" charset="0"/>
            </a:endParaRPr>
          </a:p>
        </p:txBody>
      </p:sp>
      <p:cxnSp>
        <p:nvCxnSpPr>
          <p:cNvPr id="63" name="Straight Arrow Connector 34">
            <a:extLst>
              <a:ext uri="{FF2B5EF4-FFF2-40B4-BE49-F238E27FC236}">
                <a16:creationId xmlns:a16="http://schemas.microsoft.com/office/drawing/2014/main" id="{7E6B91D8-4E9A-4720-AA01-C5CD4FD7D38E}"/>
              </a:ext>
            </a:extLst>
          </p:cNvPr>
          <p:cNvCxnSpPr>
            <a:cxnSpLocks noChangeShapeType="1"/>
          </p:cNvCxnSpPr>
          <p:nvPr/>
        </p:nvCxnSpPr>
        <p:spPr bwMode="auto">
          <a:xfrm flipV="1">
            <a:off x="157359" y="1931708"/>
            <a:ext cx="1850432" cy="2587345"/>
          </a:xfrm>
          <a:prstGeom prst="straightConnector1">
            <a:avLst/>
          </a:prstGeom>
          <a:noFill/>
          <a:ln w="12700" algn="ctr">
            <a:solidFill>
              <a:schemeClr val="tx1"/>
            </a:solidFill>
            <a:round/>
            <a:headEnd/>
            <a:tailEnd type="arrow" w="med" len="med"/>
          </a:ln>
        </p:spPr>
      </p:cxnSp>
      <p:sp>
        <p:nvSpPr>
          <p:cNvPr id="64" name="TextBox 33">
            <a:extLst>
              <a:ext uri="{FF2B5EF4-FFF2-40B4-BE49-F238E27FC236}">
                <a16:creationId xmlns:a16="http://schemas.microsoft.com/office/drawing/2014/main" id="{ACCFFD4C-740E-41BC-8CD1-8B0DC264BE70}"/>
              </a:ext>
            </a:extLst>
          </p:cNvPr>
          <p:cNvSpPr txBox="1">
            <a:spLocks noChangeArrowheads="1"/>
          </p:cNvSpPr>
          <p:nvPr/>
        </p:nvSpPr>
        <p:spPr bwMode="auto">
          <a:xfrm>
            <a:off x="291507" y="1979781"/>
            <a:ext cx="132119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solidFill>
                  <a:srgbClr val="000000"/>
                </a:solidFill>
                <a:latin typeface="Times New Roman" panose="02020603050405020304" pitchFamily="18" charset="0"/>
              </a:rPr>
              <a:t>Analysis </a:t>
            </a:r>
          </a:p>
          <a:p>
            <a:pPr eaLnBrk="1" hangingPunct="1"/>
            <a:r>
              <a:rPr lang="en-US" altLang="en-US" sz="2000" dirty="0">
                <a:solidFill>
                  <a:srgbClr val="000000"/>
                </a:solidFill>
                <a:latin typeface="Times New Roman" panose="02020603050405020304" pitchFamily="18" charset="0"/>
              </a:rPr>
              <a:t>(increasing</a:t>
            </a:r>
          </a:p>
          <a:p>
            <a:pPr eaLnBrk="1" hangingPunct="1"/>
            <a:r>
              <a:rPr lang="en-US" altLang="en-US" sz="2000" dirty="0">
                <a:solidFill>
                  <a:srgbClr val="000000"/>
                </a:solidFill>
                <a:latin typeface="Times New Roman" panose="02020603050405020304" pitchFamily="18" charset="0"/>
              </a:rPr>
              <a:t>depth)</a:t>
            </a:r>
          </a:p>
        </p:txBody>
      </p:sp>
      <p:cxnSp>
        <p:nvCxnSpPr>
          <p:cNvPr id="66" name="Straight Arrow Connector 39">
            <a:extLst>
              <a:ext uri="{FF2B5EF4-FFF2-40B4-BE49-F238E27FC236}">
                <a16:creationId xmlns:a16="http://schemas.microsoft.com/office/drawing/2014/main" id="{1F3EFA8B-17B0-40B6-87C9-021281B6C98B}"/>
              </a:ext>
            </a:extLst>
          </p:cNvPr>
          <p:cNvCxnSpPr>
            <a:cxnSpLocks noChangeShapeType="1"/>
          </p:cNvCxnSpPr>
          <p:nvPr/>
        </p:nvCxnSpPr>
        <p:spPr bwMode="auto">
          <a:xfrm>
            <a:off x="6186488" y="1790700"/>
            <a:ext cx="2487229" cy="2797572"/>
          </a:xfrm>
          <a:prstGeom prst="straightConnector1">
            <a:avLst/>
          </a:prstGeom>
          <a:noFill/>
          <a:ln w="12700" algn="ctr">
            <a:solidFill>
              <a:schemeClr val="tx1"/>
            </a:solidFill>
            <a:round/>
            <a:headEnd/>
            <a:tailEnd type="arrow" w="med" len="med"/>
          </a:ln>
        </p:spPr>
      </p:cxnSp>
      <p:sp>
        <p:nvSpPr>
          <p:cNvPr id="71" name="TextBox 33">
            <a:extLst>
              <a:ext uri="{FF2B5EF4-FFF2-40B4-BE49-F238E27FC236}">
                <a16:creationId xmlns:a16="http://schemas.microsoft.com/office/drawing/2014/main" id="{72BE59F4-ACD7-46B1-98B0-6B86C066E8C1}"/>
              </a:ext>
            </a:extLst>
          </p:cNvPr>
          <p:cNvSpPr txBox="1">
            <a:spLocks noChangeArrowheads="1"/>
          </p:cNvSpPr>
          <p:nvPr/>
        </p:nvSpPr>
        <p:spPr bwMode="auto">
          <a:xfrm>
            <a:off x="7323232" y="2765395"/>
            <a:ext cx="13227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solidFill>
                  <a:srgbClr val="000000"/>
                </a:solidFill>
                <a:latin typeface="Times New Roman" panose="02020603050405020304" pitchFamily="18" charset="0"/>
              </a:rPr>
              <a:t>Generation</a:t>
            </a:r>
          </a:p>
        </p:txBody>
      </p:sp>
      <p:sp>
        <p:nvSpPr>
          <p:cNvPr id="72" name="TextBox 12">
            <a:extLst>
              <a:ext uri="{FF2B5EF4-FFF2-40B4-BE49-F238E27FC236}">
                <a16:creationId xmlns:a16="http://schemas.microsoft.com/office/drawing/2014/main" id="{E6E59FC7-419A-4AF0-8C9F-CA59AA31365E}"/>
              </a:ext>
            </a:extLst>
          </p:cNvPr>
          <p:cNvSpPr txBox="1">
            <a:spLocks noChangeArrowheads="1"/>
          </p:cNvSpPr>
          <p:nvPr/>
        </p:nvSpPr>
        <p:spPr bwMode="auto">
          <a:xfrm>
            <a:off x="533400" y="6290235"/>
            <a:ext cx="20874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dirty="0">
                <a:ln>
                  <a:noFill/>
                </a:ln>
                <a:solidFill>
                  <a:srgbClr val="000000"/>
                </a:solidFill>
                <a:effectLst/>
                <a:uLnTx/>
                <a:uFillTx/>
                <a:latin typeface="Times New Roman" panose="02020603050405020304" pitchFamily="18" charset="0"/>
              </a:rPr>
              <a:t>Source Language</a:t>
            </a:r>
          </a:p>
        </p:txBody>
      </p:sp>
    </p:spTree>
    <p:extLst>
      <p:ext uri="{BB962C8B-B14F-4D97-AF65-F5344CB8AC3E}">
        <p14:creationId xmlns:p14="http://schemas.microsoft.com/office/powerpoint/2010/main" val="4033499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CD95-B79F-44CF-A0E1-0198D33E0825}"/>
              </a:ext>
            </a:extLst>
          </p:cNvPr>
          <p:cNvSpPr>
            <a:spLocks noGrp="1"/>
          </p:cNvSpPr>
          <p:nvPr>
            <p:ph type="title"/>
          </p:nvPr>
        </p:nvSpPr>
        <p:spPr/>
        <p:txBody>
          <a:bodyPr/>
          <a:lstStyle/>
          <a:p>
            <a:r>
              <a:rPr lang="en-US" dirty="0"/>
              <a:t>Direct Transfer</a:t>
            </a:r>
          </a:p>
        </p:txBody>
      </p:sp>
      <p:sp>
        <p:nvSpPr>
          <p:cNvPr id="4" name="Slide Number Placeholder 3">
            <a:extLst>
              <a:ext uri="{FF2B5EF4-FFF2-40B4-BE49-F238E27FC236}">
                <a16:creationId xmlns:a16="http://schemas.microsoft.com/office/drawing/2014/main" id="{AEECBAB9-C37D-4067-9F0B-AF1569EB32D1}"/>
              </a:ext>
            </a:extLst>
          </p:cNvPr>
          <p:cNvSpPr>
            <a:spLocks noGrp="1"/>
          </p:cNvSpPr>
          <p:nvPr>
            <p:ph type="sldNum" sz="quarter" idx="12"/>
          </p:nvPr>
        </p:nvSpPr>
        <p:spPr/>
        <p:txBody>
          <a:bodyPr/>
          <a:lstStyle/>
          <a:p>
            <a:pPr>
              <a:defRPr/>
            </a:pPr>
            <a:fld id="{BDCB826A-10D9-4B74-BF3F-66BA54B479B8}" type="slidenum">
              <a:rPr lang="en-US" altLang="en-US" smtClean="0"/>
              <a:pPr>
                <a:defRPr/>
              </a:pPr>
              <a:t>13</a:t>
            </a:fld>
            <a:endParaRPr lang="en-US" altLang="en-US" dirty="0"/>
          </a:p>
        </p:txBody>
      </p:sp>
      <p:sp>
        <p:nvSpPr>
          <p:cNvPr id="19" name="Content Placeholder 3">
            <a:extLst>
              <a:ext uri="{FF2B5EF4-FFF2-40B4-BE49-F238E27FC236}">
                <a16:creationId xmlns:a16="http://schemas.microsoft.com/office/drawing/2014/main" id="{44034022-07A8-4EA7-B121-8DC0BF489151}"/>
              </a:ext>
            </a:extLst>
          </p:cNvPr>
          <p:cNvSpPr txBox="1">
            <a:spLocks/>
          </p:cNvSpPr>
          <p:nvPr/>
        </p:nvSpPr>
        <p:spPr bwMode="auto">
          <a:xfrm>
            <a:off x="685800" y="1371600"/>
            <a:ext cx="7772400" cy="468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00CC00"/>
              </a:buClr>
              <a:buChar char="–"/>
              <a:defRPr sz="2800">
                <a:solidFill>
                  <a:srgbClr val="333399"/>
                </a:solidFill>
                <a:latin typeface="+mn-lt"/>
              </a:defRPr>
            </a:lvl2pPr>
            <a:lvl3pPr marL="1143000" indent="-228600" algn="l" rtl="0" eaLnBrk="0" fontAlgn="base" hangingPunct="0">
              <a:spcBef>
                <a:spcPct val="20000"/>
              </a:spcBef>
              <a:spcAft>
                <a:spcPct val="0"/>
              </a:spcAft>
              <a:buClr>
                <a:srgbClr val="3333CC"/>
              </a:buClr>
              <a:buChar char="•"/>
              <a:defRPr sz="2400">
                <a:solidFill>
                  <a:srgbClr val="006600"/>
                </a:solidFill>
                <a:latin typeface="+mn-lt"/>
              </a:defRPr>
            </a:lvl3pPr>
            <a:lvl4pPr marL="1600200" indent="-228600" algn="l" rtl="0" eaLnBrk="0" fontAlgn="base" hangingPunct="0">
              <a:spcBef>
                <a:spcPct val="20000"/>
              </a:spcBef>
              <a:spcAft>
                <a:spcPct val="0"/>
              </a:spcAft>
              <a:buClr>
                <a:srgbClr val="3333CC"/>
              </a:buClr>
              <a:buChar char="–"/>
              <a:defRPr sz="2000">
                <a:solidFill>
                  <a:schemeClr val="tx1"/>
                </a:solidFill>
                <a:latin typeface="+mn-lt"/>
              </a:defRPr>
            </a:lvl4pPr>
            <a:lvl5pPr marL="2057400" indent="-228600" algn="l" rtl="0" eaLnBrk="0" fontAlgn="base" hangingPunct="0">
              <a:spcBef>
                <a:spcPct val="20000"/>
              </a:spcBef>
              <a:spcAft>
                <a:spcPct val="0"/>
              </a:spcAft>
              <a:buClr>
                <a:srgbClr val="3333CC"/>
              </a:buClr>
              <a:buChar char="»"/>
              <a:defRPr sz="2000">
                <a:solidFill>
                  <a:srgbClr val="0000CC"/>
                </a:solidFill>
                <a:latin typeface="+mn-lt"/>
              </a:defRPr>
            </a:lvl5pPr>
            <a:lvl6pPr marL="2514600" indent="-228600" algn="l" rtl="0" fontAlgn="base">
              <a:spcBef>
                <a:spcPct val="20000"/>
              </a:spcBef>
              <a:spcAft>
                <a:spcPct val="0"/>
              </a:spcAft>
              <a:buClr>
                <a:srgbClr val="3333CC"/>
              </a:buClr>
              <a:buChar char="»"/>
              <a:defRPr sz="2000">
                <a:solidFill>
                  <a:srgbClr val="0000CC"/>
                </a:solidFill>
                <a:latin typeface="+mn-lt"/>
              </a:defRPr>
            </a:lvl6pPr>
            <a:lvl7pPr marL="2971800" indent="-228600" algn="l" rtl="0" fontAlgn="base">
              <a:spcBef>
                <a:spcPct val="20000"/>
              </a:spcBef>
              <a:spcAft>
                <a:spcPct val="0"/>
              </a:spcAft>
              <a:buClr>
                <a:srgbClr val="3333CC"/>
              </a:buClr>
              <a:buChar char="»"/>
              <a:defRPr sz="2000">
                <a:solidFill>
                  <a:srgbClr val="0000CC"/>
                </a:solidFill>
                <a:latin typeface="+mn-lt"/>
              </a:defRPr>
            </a:lvl7pPr>
            <a:lvl8pPr marL="3429000" indent="-228600" algn="l" rtl="0" fontAlgn="base">
              <a:spcBef>
                <a:spcPct val="20000"/>
              </a:spcBef>
              <a:spcAft>
                <a:spcPct val="0"/>
              </a:spcAft>
              <a:buClr>
                <a:srgbClr val="3333CC"/>
              </a:buClr>
              <a:buChar char="»"/>
              <a:defRPr sz="2000">
                <a:solidFill>
                  <a:srgbClr val="0000CC"/>
                </a:solidFill>
                <a:latin typeface="+mn-lt"/>
              </a:defRPr>
            </a:lvl8pPr>
            <a:lvl9pPr marL="3886200" indent="-228600" algn="l" rtl="0" fontAlgn="base">
              <a:spcBef>
                <a:spcPct val="20000"/>
              </a:spcBef>
              <a:spcAft>
                <a:spcPct val="0"/>
              </a:spcAft>
              <a:buClr>
                <a:srgbClr val="3333CC"/>
              </a:buClr>
              <a:buChar char="»"/>
              <a:defRPr sz="2000">
                <a:solidFill>
                  <a:srgbClr val="0000CC"/>
                </a:solidFill>
                <a:latin typeface="+mn-lt"/>
              </a:defRPr>
            </a:lvl9pPr>
          </a:lstStyle>
          <a:p>
            <a:pPr marL="342900" marR="0" lvl="0" indent="-342900" algn="l" defTabSz="914400" rtl="0" eaLnBrk="0" fontAlgn="base" latinLnBrk="0" hangingPunct="0">
              <a:lnSpc>
                <a:spcPct val="100000"/>
              </a:lnSpc>
              <a:spcBef>
                <a:spcPct val="20000"/>
              </a:spcBef>
              <a:spcAft>
                <a:spcPct val="0"/>
              </a:spcAft>
              <a:buClr>
                <a:srgbClr val="FF0000"/>
              </a:buClr>
              <a:buSzTx/>
              <a:buFontTx/>
              <a:buChar char="•"/>
              <a:tabLst/>
              <a:defRPr/>
            </a:pPr>
            <a:r>
              <a:rPr kumimoji="0" lang="en-US" altLang="en-US" sz="2800" b="0" i="0" u="none" strike="noStrike" kern="0" cap="none" spc="0" normalizeH="0" baseline="0" noProof="0">
                <a:ln>
                  <a:noFill/>
                </a:ln>
                <a:solidFill>
                  <a:srgbClr val="000000"/>
                </a:solidFill>
                <a:effectLst/>
                <a:uLnTx/>
                <a:uFillTx/>
                <a:latin typeface="Times New Roman"/>
                <a:ea typeface="+mn-ea"/>
                <a:cs typeface="+mn-cs"/>
              </a:rPr>
              <a:t>Morphological Analysis</a:t>
            </a:r>
          </a:p>
          <a:p>
            <a:pPr marL="742950" marR="0" lvl="1" indent="-285750" algn="l" defTabSz="914400" rtl="0" eaLnBrk="0" fontAlgn="base" latinLnBrk="0" hangingPunct="0">
              <a:lnSpc>
                <a:spcPct val="100000"/>
              </a:lnSpc>
              <a:spcBef>
                <a:spcPct val="20000"/>
              </a:spcBef>
              <a:spcAft>
                <a:spcPct val="0"/>
              </a:spcAft>
              <a:buClr>
                <a:srgbClr val="00CC00"/>
              </a:buClr>
              <a:buSzTx/>
              <a:buFontTx/>
              <a:buChar char="–"/>
              <a:tabLst/>
              <a:defRPr/>
            </a:pPr>
            <a:r>
              <a:rPr kumimoji="0" lang="en-US" altLang="en-US" sz="2400" b="0" i="0" u="none" strike="noStrike" kern="0" cap="none" spc="0" normalizeH="0" baseline="0" noProof="0">
                <a:ln>
                  <a:noFill/>
                </a:ln>
                <a:solidFill>
                  <a:srgbClr val="333399"/>
                </a:solidFill>
                <a:effectLst/>
                <a:uLnTx/>
                <a:uFillTx/>
                <a:latin typeface="Times New Roman"/>
              </a:rPr>
              <a:t>Mary didn’t slap the green witch. </a:t>
            </a:r>
            <a:r>
              <a:rPr kumimoji="0" lang="en-US" altLang="en-US" sz="2400" b="0" i="0" u="none" strike="noStrike" kern="0" cap="none" spc="0" normalizeH="0" baseline="0" noProof="0">
                <a:ln>
                  <a:noFill/>
                </a:ln>
                <a:solidFill>
                  <a:srgbClr val="333399"/>
                </a:solidFill>
                <a:effectLst/>
                <a:uLnTx/>
                <a:uFillTx/>
                <a:latin typeface="Times New Roman"/>
                <a:cs typeface="Lucida Grande" pitchFamily="28" charset="0"/>
              </a:rPr>
              <a:t>→</a:t>
            </a:r>
            <a:r>
              <a:rPr kumimoji="0" lang="en-US" altLang="en-US" sz="2400" b="0" i="0" u="none" strike="noStrike" kern="0" cap="none" spc="0" normalizeH="0" baseline="0" noProof="0">
                <a:ln>
                  <a:noFill/>
                </a:ln>
                <a:solidFill>
                  <a:srgbClr val="333399"/>
                </a:solidFill>
                <a:effectLst/>
                <a:uLnTx/>
                <a:uFillTx/>
                <a:latin typeface="Times New Roman"/>
              </a:rPr>
              <a:t> </a:t>
            </a:r>
          </a:p>
          <a:p>
            <a:pPr marL="742950" marR="0" lvl="1" indent="-285750" algn="l" defTabSz="914400" rtl="0" eaLnBrk="0" fontAlgn="base" latinLnBrk="0" hangingPunct="0">
              <a:lnSpc>
                <a:spcPct val="100000"/>
              </a:lnSpc>
              <a:spcBef>
                <a:spcPct val="20000"/>
              </a:spcBef>
              <a:spcAft>
                <a:spcPct val="0"/>
              </a:spcAft>
              <a:buClr>
                <a:srgbClr val="00CC00"/>
              </a:buClr>
              <a:buSzTx/>
              <a:buFontTx/>
              <a:buNone/>
              <a:tabLst/>
              <a:defRPr/>
            </a:pPr>
            <a:r>
              <a:rPr kumimoji="0" lang="en-US" altLang="en-US" sz="2400" b="0" i="0" u="none" strike="noStrike" kern="0" cap="none" spc="0" normalizeH="0" baseline="0" noProof="0">
                <a:ln>
                  <a:noFill/>
                </a:ln>
                <a:solidFill>
                  <a:srgbClr val="333399"/>
                </a:solidFill>
                <a:effectLst/>
                <a:uLnTx/>
                <a:uFillTx/>
                <a:latin typeface="Times New Roman"/>
              </a:rPr>
              <a:t>    Mary DO:PAST not slap the green witch.</a:t>
            </a:r>
          </a:p>
          <a:p>
            <a:pPr marL="342900" marR="0" lvl="0" indent="-342900" algn="l" defTabSz="914400" rtl="0" eaLnBrk="0" fontAlgn="base" latinLnBrk="0" hangingPunct="0">
              <a:lnSpc>
                <a:spcPct val="100000"/>
              </a:lnSpc>
              <a:spcBef>
                <a:spcPct val="20000"/>
              </a:spcBef>
              <a:spcAft>
                <a:spcPct val="0"/>
              </a:spcAft>
              <a:buClr>
                <a:srgbClr val="FF0000"/>
              </a:buClr>
              <a:buSzTx/>
              <a:buFontTx/>
              <a:buChar char="•"/>
              <a:tabLst/>
              <a:defRPr/>
            </a:pPr>
            <a:r>
              <a:rPr kumimoji="0" lang="en-US" altLang="en-US" sz="2800" b="0" i="0" u="none" strike="noStrike" kern="0" cap="none" spc="0" normalizeH="0" baseline="0" noProof="0">
                <a:ln>
                  <a:noFill/>
                </a:ln>
                <a:solidFill>
                  <a:srgbClr val="000000"/>
                </a:solidFill>
                <a:effectLst/>
                <a:uLnTx/>
                <a:uFillTx/>
                <a:latin typeface="Times New Roman"/>
                <a:ea typeface="+mn-ea"/>
                <a:cs typeface="+mn-cs"/>
              </a:rPr>
              <a:t>Lexical Transfer</a:t>
            </a:r>
            <a:endParaRPr kumimoji="0" lang="en-US" altLang="en-US" sz="2400" b="0" i="0" u="none" strike="noStrike" kern="0" cap="none" spc="0" normalizeH="0" baseline="0" noProof="0">
              <a:ln>
                <a:noFill/>
              </a:ln>
              <a:solidFill>
                <a:srgbClr val="000000"/>
              </a:solidFill>
              <a:effectLst/>
              <a:uLnTx/>
              <a:uFillTx/>
              <a:latin typeface="Times New Roman"/>
              <a:ea typeface="+mn-ea"/>
              <a:cs typeface="+mn-cs"/>
            </a:endParaRPr>
          </a:p>
          <a:p>
            <a:pPr marL="742950" marR="0" lvl="1" indent="-285750" algn="l" defTabSz="914400" rtl="0" eaLnBrk="0" fontAlgn="base" latinLnBrk="0" hangingPunct="0">
              <a:lnSpc>
                <a:spcPct val="100000"/>
              </a:lnSpc>
              <a:spcBef>
                <a:spcPct val="20000"/>
              </a:spcBef>
              <a:spcAft>
                <a:spcPct val="0"/>
              </a:spcAft>
              <a:buClr>
                <a:srgbClr val="00CC00"/>
              </a:buClr>
              <a:buSzTx/>
              <a:buFontTx/>
              <a:buChar char="–"/>
              <a:tabLst/>
              <a:defRPr/>
            </a:pPr>
            <a:r>
              <a:rPr kumimoji="0" lang="en-US" altLang="en-US" sz="2400" b="0" i="0" u="none" strike="noStrike" kern="0" cap="none" spc="0" normalizeH="0" baseline="0" noProof="0">
                <a:ln>
                  <a:noFill/>
                </a:ln>
                <a:solidFill>
                  <a:srgbClr val="333399"/>
                </a:solidFill>
                <a:effectLst/>
                <a:uLnTx/>
                <a:uFillTx/>
                <a:latin typeface="Times New Roman"/>
              </a:rPr>
              <a:t>Mary DO:PAST not slap the green witch.</a:t>
            </a:r>
          </a:p>
          <a:p>
            <a:pPr marL="742950" marR="0" lvl="1" indent="-285750" algn="l" defTabSz="914400" rtl="0" eaLnBrk="0" fontAlgn="base" latinLnBrk="0" hangingPunct="0">
              <a:lnSpc>
                <a:spcPct val="100000"/>
              </a:lnSpc>
              <a:spcBef>
                <a:spcPct val="20000"/>
              </a:spcBef>
              <a:spcAft>
                <a:spcPct val="0"/>
              </a:spcAft>
              <a:buClr>
                <a:srgbClr val="00CC00"/>
              </a:buClr>
              <a:buSzTx/>
              <a:buFontTx/>
              <a:buChar char="–"/>
              <a:tabLst/>
              <a:defRPr/>
            </a:pPr>
            <a:endParaRPr kumimoji="0" lang="en-US" altLang="en-US" sz="2400" b="0" i="0" u="none" strike="noStrike" kern="0" cap="none" spc="0" normalizeH="0" baseline="0" noProof="0">
              <a:ln>
                <a:noFill/>
              </a:ln>
              <a:solidFill>
                <a:srgbClr val="333399"/>
              </a:solidFill>
              <a:effectLst/>
              <a:uLnTx/>
              <a:uFillTx/>
              <a:latin typeface="Times New Roman"/>
            </a:endParaRPr>
          </a:p>
          <a:p>
            <a:pPr marL="742950" marR="0" lvl="1" indent="-285750" algn="l" defTabSz="914400" rtl="0" eaLnBrk="0" fontAlgn="base" latinLnBrk="0" hangingPunct="0">
              <a:lnSpc>
                <a:spcPct val="100000"/>
              </a:lnSpc>
              <a:spcBef>
                <a:spcPct val="20000"/>
              </a:spcBef>
              <a:spcAft>
                <a:spcPct val="0"/>
              </a:spcAft>
              <a:buClr>
                <a:srgbClr val="00CC00"/>
              </a:buClr>
              <a:buSzTx/>
              <a:buFontTx/>
              <a:buChar char="–"/>
              <a:tabLst/>
              <a:defRPr/>
            </a:pPr>
            <a:r>
              <a:rPr kumimoji="0" lang="en-US" altLang="en-US" sz="2400" b="0" i="0" u="none" strike="noStrike" kern="0" cap="none" spc="0" normalizeH="0" baseline="0" noProof="0">
                <a:ln>
                  <a:noFill/>
                </a:ln>
                <a:solidFill>
                  <a:srgbClr val="333399"/>
                </a:solidFill>
                <a:effectLst/>
                <a:uLnTx/>
                <a:uFillTx/>
                <a:latin typeface="Times New Roman"/>
              </a:rPr>
              <a:t>Maria no dar:PAST una bofetada a la verde bruja.</a:t>
            </a:r>
          </a:p>
          <a:p>
            <a:pPr marL="342900" marR="0" lvl="0" indent="-342900" algn="l" defTabSz="914400" rtl="0" eaLnBrk="0" fontAlgn="base" latinLnBrk="0" hangingPunct="0">
              <a:lnSpc>
                <a:spcPct val="100000"/>
              </a:lnSpc>
              <a:spcBef>
                <a:spcPct val="20000"/>
              </a:spcBef>
              <a:spcAft>
                <a:spcPct val="0"/>
              </a:spcAft>
              <a:buClr>
                <a:srgbClr val="FF0000"/>
              </a:buClr>
              <a:buSzTx/>
              <a:buFontTx/>
              <a:buChar char="•"/>
              <a:tabLst/>
              <a:defRPr/>
            </a:pPr>
            <a:r>
              <a:rPr kumimoji="0" lang="en-US" altLang="en-US" sz="2800" b="0" i="0" u="none" strike="noStrike" kern="0" cap="none" spc="0" normalizeH="0" baseline="0" noProof="0">
                <a:ln>
                  <a:noFill/>
                </a:ln>
                <a:solidFill>
                  <a:srgbClr val="000000"/>
                </a:solidFill>
                <a:effectLst/>
                <a:uLnTx/>
                <a:uFillTx/>
                <a:latin typeface="Times New Roman"/>
                <a:ea typeface="+mn-ea"/>
                <a:cs typeface="+mn-cs"/>
              </a:rPr>
              <a:t>Lexical Reordering</a:t>
            </a:r>
          </a:p>
          <a:p>
            <a:pPr marL="742950" marR="0" lvl="1" indent="-285750" algn="l" defTabSz="914400" rtl="0" eaLnBrk="0" fontAlgn="base" latinLnBrk="0" hangingPunct="0">
              <a:lnSpc>
                <a:spcPct val="100000"/>
              </a:lnSpc>
              <a:spcBef>
                <a:spcPct val="20000"/>
              </a:spcBef>
              <a:spcAft>
                <a:spcPct val="0"/>
              </a:spcAft>
              <a:buClr>
                <a:srgbClr val="00CC00"/>
              </a:buClr>
              <a:buSzTx/>
              <a:buFontTx/>
              <a:buChar char="–"/>
              <a:tabLst/>
              <a:defRPr/>
            </a:pPr>
            <a:r>
              <a:rPr kumimoji="0" lang="en-US" altLang="en-US" sz="2400" b="0" i="0" u="none" strike="noStrike" kern="0" cap="none" spc="0" normalizeH="0" baseline="0" noProof="0">
                <a:ln>
                  <a:noFill/>
                </a:ln>
                <a:solidFill>
                  <a:srgbClr val="333399"/>
                </a:solidFill>
                <a:effectLst/>
                <a:uLnTx/>
                <a:uFillTx/>
                <a:latin typeface="Times New Roman"/>
              </a:rPr>
              <a:t>Maria no dar:PAST una bofetada a la bruja verde.</a:t>
            </a:r>
          </a:p>
          <a:p>
            <a:pPr marL="342900" marR="0" lvl="0" indent="-342900" algn="l" defTabSz="914400" rtl="0" eaLnBrk="0" fontAlgn="base" latinLnBrk="0" hangingPunct="0">
              <a:lnSpc>
                <a:spcPct val="100000"/>
              </a:lnSpc>
              <a:spcBef>
                <a:spcPct val="20000"/>
              </a:spcBef>
              <a:spcAft>
                <a:spcPct val="0"/>
              </a:spcAft>
              <a:buClr>
                <a:srgbClr val="FF0000"/>
              </a:buClr>
              <a:buSzTx/>
              <a:buFontTx/>
              <a:buChar char="•"/>
              <a:tabLst/>
              <a:defRPr/>
            </a:pPr>
            <a:r>
              <a:rPr kumimoji="0" lang="en-US" altLang="en-US" sz="2800" b="0" i="0" u="none" strike="noStrike" kern="0" cap="none" spc="0" normalizeH="0" baseline="0" noProof="0">
                <a:ln>
                  <a:noFill/>
                </a:ln>
                <a:solidFill>
                  <a:srgbClr val="000000"/>
                </a:solidFill>
                <a:effectLst/>
                <a:uLnTx/>
                <a:uFillTx/>
                <a:latin typeface="Times New Roman"/>
                <a:ea typeface="+mn-ea"/>
                <a:cs typeface="+mn-cs"/>
              </a:rPr>
              <a:t>Morphological generation</a:t>
            </a:r>
            <a:endParaRPr kumimoji="0" lang="en-US" altLang="en-US" sz="3200" b="0" i="0" u="none" strike="noStrike" kern="0" cap="none" spc="0" normalizeH="0" baseline="0" noProof="0">
              <a:ln>
                <a:noFill/>
              </a:ln>
              <a:solidFill>
                <a:srgbClr val="000000"/>
              </a:solidFill>
              <a:effectLst/>
              <a:uLnTx/>
              <a:uFillTx/>
              <a:latin typeface="Times New Roman"/>
              <a:ea typeface="+mn-ea"/>
              <a:cs typeface="+mn-cs"/>
            </a:endParaRPr>
          </a:p>
          <a:p>
            <a:pPr marL="742950" marR="0" lvl="1" indent="-285750" algn="l" defTabSz="914400" rtl="0" eaLnBrk="0" fontAlgn="base" latinLnBrk="0" hangingPunct="0">
              <a:lnSpc>
                <a:spcPct val="100000"/>
              </a:lnSpc>
              <a:spcBef>
                <a:spcPct val="20000"/>
              </a:spcBef>
              <a:spcAft>
                <a:spcPct val="0"/>
              </a:spcAft>
              <a:buClr>
                <a:srgbClr val="00CC00"/>
              </a:buClr>
              <a:buSzTx/>
              <a:buFontTx/>
              <a:buChar char="–"/>
              <a:tabLst/>
              <a:defRPr/>
            </a:pPr>
            <a:r>
              <a:rPr kumimoji="0" lang="en-US" altLang="en-US" sz="2400" b="0" i="0" u="none" strike="noStrike" kern="0" cap="none" spc="0" normalizeH="0" baseline="0" noProof="0">
                <a:ln>
                  <a:noFill/>
                </a:ln>
                <a:solidFill>
                  <a:srgbClr val="333399"/>
                </a:solidFill>
                <a:effectLst/>
                <a:uLnTx/>
                <a:uFillTx/>
                <a:latin typeface="Times New Roman"/>
              </a:rPr>
              <a:t>Maria no dió una bofetada a la bruja verde.</a:t>
            </a:r>
          </a:p>
          <a:p>
            <a:pPr marL="742950" marR="0" lvl="1" indent="-285750" algn="l" defTabSz="914400" rtl="0" eaLnBrk="0" fontAlgn="base" latinLnBrk="0" hangingPunct="0">
              <a:lnSpc>
                <a:spcPct val="100000"/>
              </a:lnSpc>
              <a:spcBef>
                <a:spcPct val="20000"/>
              </a:spcBef>
              <a:spcAft>
                <a:spcPct val="0"/>
              </a:spcAft>
              <a:buClr>
                <a:srgbClr val="00CC00"/>
              </a:buClr>
              <a:buSzTx/>
              <a:buFontTx/>
              <a:buChar char="–"/>
              <a:tabLst/>
              <a:defRPr/>
            </a:pPr>
            <a:endParaRPr kumimoji="0" lang="en-US" altLang="en-US" sz="2800" b="0" i="0" u="none" strike="noStrike" kern="0" cap="none" spc="0" normalizeH="0" baseline="0" noProof="0" dirty="0">
              <a:ln>
                <a:noFill/>
              </a:ln>
              <a:solidFill>
                <a:srgbClr val="333399"/>
              </a:solidFill>
              <a:effectLst/>
              <a:uLnTx/>
              <a:uFillTx/>
              <a:latin typeface="Times New Roman"/>
            </a:endParaRPr>
          </a:p>
        </p:txBody>
      </p:sp>
      <p:sp>
        <p:nvSpPr>
          <p:cNvPr id="20" name="Freeform 24">
            <a:extLst>
              <a:ext uri="{FF2B5EF4-FFF2-40B4-BE49-F238E27FC236}">
                <a16:creationId xmlns:a16="http://schemas.microsoft.com/office/drawing/2014/main" id="{971364FB-7628-4126-83A6-01555D191507}"/>
              </a:ext>
            </a:extLst>
          </p:cNvPr>
          <p:cNvSpPr>
            <a:spLocks noChangeArrowheads="1"/>
          </p:cNvSpPr>
          <p:nvPr/>
        </p:nvSpPr>
        <p:spPr bwMode="auto">
          <a:xfrm>
            <a:off x="6484938" y="4908550"/>
            <a:ext cx="673100" cy="336550"/>
          </a:xfrm>
          <a:custGeom>
            <a:avLst/>
            <a:gdLst>
              <a:gd name="T0" fmla="*/ 0 w 673768"/>
              <a:gd name="T1" fmla="*/ 334553 h 336884"/>
              <a:gd name="T2" fmla="*/ 310656 w 673768"/>
              <a:gd name="T3" fmla="*/ 0 h 336884"/>
              <a:gd name="T4" fmla="*/ 669106 w 673768"/>
              <a:gd name="T5" fmla="*/ 334553 h 336884"/>
              <a:gd name="T6" fmla="*/ 0 60000 65536"/>
              <a:gd name="T7" fmla="*/ 0 60000 65536"/>
              <a:gd name="T8" fmla="*/ 0 60000 65536"/>
              <a:gd name="T9" fmla="*/ 0 w 673768"/>
              <a:gd name="T10" fmla="*/ 0 h 336884"/>
              <a:gd name="T11" fmla="*/ 673768 w 673768"/>
              <a:gd name="T12" fmla="*/ 336884 h 336884"/>
            </a:gdLst>
            <a:ahLst/>
            <a:cxnLst>
              <a:cxn ang="T6">
                <a:pos x="T0" y="T1"/>
              </a:cxn>
              <a:cxn ang="T7">
                <a:pos x="T2" y="T3"/>
              </a:cxn>
              <a:cxn ang="T8">
                <a:pos x="T4" y="T5"/>
              </a:cxn>
            </a:cxnLst>
            <a:rect l="T9" t="T10" r="T11" b="T12"/>
            <a:pathLst>
              <a:path w="673768" h="336884">
                <a:moveTo>
                  <a:pt x="0" y="336884"/>
                </a:moveTo>
                <a:cubicBezTo>
                  <a:pt x="100263" y="168442"/>
                  <a:pt x="200526" y="0"/>
                  <a:pt x="312821" y="0"/>
                </a:cubicBezTo>
                <a:cubicBezTo>
                  <a:pt x="425116" y="0"/>
                  <a:pt x="549442" y="168442"/>
                  <a:pt x="673768" y="336884"/>
                </a:cubicBezTo>
              </a:path>
            </a:pathLst>
          </a:custGeom>
          <a:noFill/>
          <a:ln w="19050" algn="ctr">
            <a:solidFill>
              <a:srgbClr val="000000"/>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cxnSp>
        <p:nvCxnSpPr>
          <p:cNvPr id="21" name="Straight Arrow Connector 36">
            <a:extLst>
              <a:ext uri="{FF2B5EF4-FFF2-40B4-BE49-F238E27FC236}">
                <a16:creationId xmlns:a16="http://schemas.microsoft.com/office/drawing/2014/main" id="{88557C5E-093C-4F0E-BE15-8EED124AE839}"/>
              </a:ext>
            </a:extLst>
          </p:cNvPr>
          <p:cNvCxnSpPr>
            <a:cxnSpLocks noChangeShapeType="1"/>
          </p:cNvCxnSpPr>
          <p:nvPr/>
        </p:nvCxnSpPr>
        <p:spPr bwMode="auto">
          <a:xfrm rot="5400000">
            <a:off x="1581944" y="3988594"/>
            <a:ext cx="638175" cy="1587"/>
          </a:xfrm>
          <a:prstGeom prst="straightConnector1">
            <a:avLst/>
          </a:prstGeom>
          <a:noFill/>
          <a:ln w="12700"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22" name="Straight Arrow Connector 42">
            <a:extLst>
              <a:ext uri="{FF2B5EF4-FFF2-40B4-BE49-F238E27FC236}">
                <a16:creationId xmlns:a16="http://schemas.microsoft.com/office/drawing/2014/main" id="{30DF5686-545B-426E-97D3-0E4D8CA00C84}"/>
              </a:ext>
            </a:extLst>
          </p:cNvPr>
          <p:cNvCxnSpPr>
            <a:cxnSpLocks noChangeShapeType="1"/>
          </p:cNvCxnSpPr>
          <p:nvPr/>
        </p:nvCxnSpPr>
        <p:spPr bwMode="auto">
          <a:xfrm rot="10800000" flipV="1">
            <a:off x="2466975" y="3644900"/>
            <a:ext cx="1335088" cy="638175"/>
          </a:xfrm>
          <a:prstGeom prst="straightConnector1">
            <a:avLst/>
          </a:prstGeom>
          <a:noFill/>
          <a:ln w="12700"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23" name="Straight Arrow Connector 44">
            <a:extLst>
              <a:ext uri="{FF2B5EF4-FFF2-40B4-BE49-F238E27FC236}">
                <a16:creationId xmlns:a16="http://schemas.microsoft.com/office/drawing/2014/main" id="{1BF6DFD5-8557-4281-9BB6-E5FD3475B378}"/>
              </a:ext>
            </a:extLst>
          </p:cNvPr>
          <p:cNvCxnSpPr>
            <a:cxnSpLocks noChangeShapeType="1"/>
          </p:cNvCxnSpPr>
          <p:nvPr/>
        </p:nvCxnSpPr>
        <p:spPr bwMode="auto">
          <a:xfrm rot="5400000">
            <a:off x="2322513" y="3825875"/>
            <a:ext cx="625475" cy="288925"/>
          </a:xfrm>
          <a:prstGeom prst="straightConnector1">
            <a:avLst/>
          </a:prstGeom>
          <a:noFill/>
          <a:ln w="12700"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24" name="Straight Arrow Connector 46">
            <a:extLst>
              <a:ext uri="{FF2B5EF4-FFF2-40B4-BE49-F238E27FC236}">
                <a16:creationId xmlns:a16="http://schemas.microsoft.com/office/drawing/2014/main" id="{59DE542C-C37F-44F4-86A7-B40096B16B2F}"/>
              </a:ext>
            </a:extLst>
          </p:cNvPr>
          <p:cNvCxnSpPr>
            <a:cxnSpLocks noChangeShapeType="1"/>
          </p:cNvCxnSpPr>
          <p:nvPr/>
        </p:nvCxnSpPr>
        <p:spPr bwMode="auto">
          <a:xfrm rot="5400000">
            <a:off x="3945731" y="3837782"/>
            <a:ext cx="674687" cy="241300"/>
          </a:xfrm>
          <a:prstGeom prst="straightConnector1">
            <a:avLst/>
          </a:prstGeom>
          <a:noFill/>
          <a:ln w="12700"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25" name="Straight Arrow Connector 48">
            <a:extLst>
              <a:ext uri="{FF2B5EF4-FFF2-40B4-BE49-F238E27FC236}">
                <a16:creationId xmlns:a16="http://schemas.microsoft.com/office/drawing/2014/main" id="{CD4315DA-2F62-4891-9512-ABA485A4C79F}"/>
              </a:ext>
            </a:extLst>
          </p:cNvPr>
          <p:cNvCxnSpPr>
            <a:cxnSpLocks noChangeShapeType="1"/>
          </p:cNvCxnSpPr>
          <p:nvPr/>
        </p:nvCxnSpPr>
        <p:spPr bwMode="auto">
          <a:xfrm rot="16200000" flipH="1">
            <a:off x="4288631" y="3783807"/>
            <a:ext cx="614363" cy="336550"/>
          </a:xfrm>
          <a:prstGeom prst="straightConnector1">
            <a:avLst/>
          </a:prstGeom>
          <a:noFill/>
          <a:ln w="12700"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26" name="Straight Arrow Connector 50">
            <a:extLst>
              <a:ext uri="{FF2B5EF4-FFF2-40B4-BE49-F238E27FC236}">
                <a16:creationId xmlns:a16="http://schemas.microsoft.com/office/drawing/2014/main" id="{59D05F51-4F72-4329-AD1C-9A18490B3C50}"/>
              </a:ext>
            </a:extLst>
          </p:cNvPr>
          <p:cNvCxnSpPr>
            <a:cxnSpLocks noChangeShapeType="1"/>
          </p:cNvCxnSpPr>
          <p:nvPr/>
        </p:nvCxnSpPr>
        <p:spPr bwMode="auto">
          <a:xfrm>
            <a:off x="4427538" y="3609975"/>
            <a:ext cx="1263650" cy="720725"/>
          </a:xfrm>
          <a:prstGeom prst="straightConnector1">
            <a:avLst/>
          </a:prstGeom>
          <a:noFill/>
          <a:ln w="12700"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27" name="Straight Arrow Connector 52">
            <a:extLst>
              <a:ext uri="{FF2B5EF4-FFF2-40B4-BE49-F238E27FC236}">
                <a16:creationId xmlns:a16="http://schemas.microsoft.com/office/drawing/2014/main" id="{344FE236-DB64-48C2-92AD-F2F720D5651B}"/>
              </a:ext>
            </a:extLst>
          </p:cNvPr>
          <p:cNvCxnSpPr>
            <a:cxnSpLocks noChangeShapeType="1"/>
          </p:cNvCxnSpPr>
          <p:nvPr/>
        </p:nvCxnSpPr>
        <p:spPr bwMode="auto">
          <a:xfrm>
            <a:off x="4824413" y="3621088"/>
            <a:ext cx="1095375" cy="625475"/>
          </a:xfrm>
          <a:prstGeom prst="straightConnector1">
            <a:avLst/>
          </a:prstGeom>
          <a:noFill/>
          <a:ln w="12700"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28" name="Straight Arrow Connector 54">
            <a:extLst>
              <a:ext uri="{FF2B5EF4-FFF2-40B4-BE49-F238E27FC236}">
                <a16:creationId xmlns:a16="http://schemas.microsoft.com/office/drawing/2014/main" id="{D3078BF3-1F25-404C-9312-6DC8982BAE3B}"/>
              </a:ext>
            </a:extLst>
          </p:cNvPr>
          <p:cNvCxnSpPr>
            <a:cxnSpLocks noChangeShapeType="1"/>
          </p:cNvCxnSpPr>
          <p:nvPr/>
        </p:nvCxnSpPr>
        <p:spPr bwMode="auto">
          <a:xfrm>
            <a:off x="5473700" y="3633788"/>
            <a:ext cx="974725" cy="649287"/>
          </a:xfrm>
          <a:prstGeom prst="straightConnector1">
            <a:avLst/>
          </a:prstGeom>
          <a:noFill/>
          <a:ln w="12700"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29" name="Straight Arrow Connector 56">
            <a:extLst>
              <a:ext uri="{FF2B5EF4-FFF2-40B4-BE49-F238E27FC236}">
                <a16:creationId xmlns:a16="http://schemas.microsoft.com/office/drawing/2014/main" id="{154D3423-5A06-433D-973E-F6CB67EE5A1D}"/>
              </a:ext>
            </a:extLst>
          </p:cNvPr>
          <p:cNvCxnSpPr>
            <a:cxnSpLocks noChangeShapeType="1"/>
          </p:cNvCxnSpPr>
          <p:nvPr/>
        </p:nvCxnSpPr>
        <p:spPr bwMode="auto">
          <a:xfrm>
            <a:off x="6208713" y="3633788"/>
            <a:ext cx="901700" cy="661987"/>
          </a:xfrm>
          <a:prstGeom prst="straightConnector1">
            <a:avLst/>
          </a:prstGeom>
          <a:noFill/>
          <a:ln w="12700"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30" name="Straight Arrow Connector 60">
            <a:extLst>
              <a:ext uri="{FF2B5EF4-FFF2-40B4-BE49-F238E27FC236}">
                <a16:creationId xmlns:a16="http://schemas.microsoft.com/office/drawing/2014/main" id="{7C18C960-4A05-4D54-8AFE-939E653AE206}"/>
              </a:ext>
            </a:extLst>
          </p:cNvPr>
          <p:cNvCxnSpPr>
            <a:cxnSpLocks noChangeShapeType="1"/>
          </p:cNvCxnSpPr>
          <p:nvPr/>
        </p:nvCxnSpPr>
        <p:spPr bwMode="auto">
          <a:xfrm rot="10800000" flipV="1">
            <a:off x="3271838" y="3633788"/>
            <a:ext cx="1131887" cy="638175"/>
          </a:xfrm>
          <a:prstGeom prst="straightConnector1">
            <a:avLst/>
          </a:prstGeom>
          <a:noFill/>
          <a:ln w="12700" algn="ctr">
            <a:solidFill>
              <a:srgbClr val="00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602293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142AE-5E55-496B-8DAC-2171C8341818}"/>
              </a:ext>
            </a:extLst>
          </p:cNvPr>
          <p:cNvSpPr>
            <a:spLocks noGrp="1"/>
          </p:cNvSpPr>
          <p:nvPr>
            <p:ph type="title"/>
          </p:nvPr>
        </p:nvSpPr>
        <p:spPr/>
        <p:txBody>
          <a:bodyPr/>
          <a:lstStyle/>
          <a:p>
            <a:r>
              <a:rPr lang="en-US" dirty="0"/>
              <a:t>Syntactic Transfer</a:t>
            </a:r>
          </a:p>
        </p:txBody>
      </p:sp>
      <p:sp>
        <p:nvSpPr>
          <p:cNvPr id="3" name="Content Placeholder 2">
            <a:extLst>
              <a:ext uri="{FF2B5EF4-FFF2-40B4-BE49-F238E27FC236}">
                <a16:creationId xmlns:a16="http://schemas.microsoft.com/office/drawing/2014/main" id="{FBA68ABC-F640-4854-9114-AD7440164CB4}"/>
              </a:ext>
            </a:extLst>
          </p:cNvPr>
          <p:cNvSpPr>
            <a:spLocks noGrp="1"/>
          </p:cNvSpPr>
          <p:nvPr>
            <p:ph idx="1"/>
          </p:nvPr>
        </p:nvSpPr>
        <p:spPr/>
        <p:txBody>
          <a:bodyPr>
            <a:normAutofit lnSpcReduction="10000"/>
          </a:bodyPr>
          <a:lstStyle/>
          <a:p>
            <a:r>
              <a:rPr lang="en-US" altLang="en-US" dirty="0"/>
              <a:t>Simple lexical reordering does not adequately handle more dramatic reordering such as that required to translate from an SVO to an SOV language</a:t>
            </a:r>
          </a:p>
          <a:p>
            <a:r>
              <a:rPr lang="en-US" altLang="en-US" dirty="0"/>
              <a:t>Need syntactic transfer rules that map parse tree for one language into one for another</a:t>
            </a:r>
          </a:p>
          <a:p>
            <a:pPr lvl="1"/>
            <a:r>
              <a:rPr lang="en-US" altLang="en-US" dirty="0"/>
              <a:t>English to Spanish:   </a:t>
            </a:r>
          </a:p>
          <a:p>
            <a:pPr lvl="2"/>
            <a:r>
              <a:rPr lang="en-US" altLang="en-US" dirty="0"/>
              <a:t>NP → Adj Nom  </a:t>
            </a:r>
            <a:r>
              <a:rPr lang="en-US" altLang="en-US" dirty="0">
                <a:sym typeface="Symbol" panose="05050102010706020507" pitchFamily="18" charset="2"/>
              </a:rPr>
              <a:t>  NP </a:t>
            </a:r>
            <a:r>
              <a:rPr lang="en-US" altLang="en-US" dirty="0"/>
              <a:t>→ Nom ADJ</a:t>
            </a:r>
          </a:p>
          <a:p>
            <a:pPr lvl="1"/>
            <a:r>
              <a:rPr lang="en-US" altLang="en-US" dirty="0">
                <a:sym typeface="Symbol" panose="05050102010706020507" pitchFamily="18" charset="2"/>
              </a:rPr>
              <a:t> English to Japanese:</a:t>
            </a:r>
          </a:p>
          <a:p>
            <a:pPr lvl="2"/>
            <a:r>
              <a:rPr lang="en-US" altLang="en-US" dirty="0">
                <a:sym typeface="Symbol" panose="05050102010706020507" pitchFamily="18" charset="2"/>
              </a:rPr>
              <a:t>VP </a:t>
            </a:r>
            <a:r>
              <a:rPr lang="en-US" altLang="en-US" dirty="0"/>
              <a:t>→ V NP  </a:t>
            </a:r>
            <a:r>
              <a:rPr lang="en-US" altLang="en-US" dirty="0">
                <a:sym typeface="Symbol" panose="05050102010706020507" pitchFamily="18" charset="2"/>
              </a:rPr>
              <a:t>  VP </a:t>
            </a:r>
            <a:r>
              <a:rPr lang="en-US" altLang="en-US" dirty="0"/>
              <a:t>→ NP V</a:t>
            </a:r>
          </a:p>
          <a:p>
            <a:pPr lvl="2"/>
            <a:r>
              <a:rPr lang="en-US" altLang="en-US" dirty="0"/>
              <a:t>PP → P NP  </a:t>
            </a:r>
            <a:r>
              <a:rPr lang="en-US" altLang="en-US" dirty="0">
                <a:sym typeface="Symbol" panose="05050102010706020507" pitchFamily="18" charset="2"/>
              </a:rPr>
              <a:t>  PP </a:t>
            </a:r>
            <a:r>
              <a:rPr lang="en-US" altLang="en-US" dirty="0"/>
              <a:t>→ NP P</a:t>
            </a:r>
          </a:p>
          <a:p>
            <a:endParaRPr lang="en-US" dirty="0"/>
          </a:p>
        </p:txBody>
      </p:sp>
      <p:sp>
        <p:nvSpPr>
          <p:cNvPr id="4" name="Slide Number Placeholder 3">
            <a:extLst>
              <a:ext uri="{FF2B5EF4-FFF2-40B4-BE49-F238E27FC236}">
                <a16:creationId xmlns:a16="http://schemas.microsoft.com/office/drawing/2014/main" id="{9E68DC64-0562-4551-9CDB-95E4C1C5E187}"/>
              </a:ext>
            </a:extLst>
          </p:cNvPr>
          <p:cNvSpPr>
            <a:spLocks noGrp="1"/>
          </p:cNvSpPr>
          <p:nvPr>
            <p:ph type="sldNum" sz="quarter" idx="12"/>
          </p:nvPr>
        </p:nvSpPr>
        <p:spPr/>
        <p:txBody>
          <a:bodyPr/>
          <a:lstStyle/>
          <a:p>
            <a:pPr>
              <a:defRPr/>
            </a:pPr>
            <a:fld id="{BDCB826A-10D9-4B74-BF3F-66BA54B479B8}" type="slidenum">
              <a:rPr lang="en-US" altLang="en-US" smtClean="0"/>
              <a:pPr>
                <a:defRPr/>
              </a:pPr>
              <a:t>14</a:t>
            </a:fld>
            <a:endParaRPr lang="en-US" altLang="en-US" dirty="0"/>
          </a:p>
        </p:txBody>
      </p:sp>
    </p:spTree>
    <p:extLst>
      <p:ext uri="{BB962C8B-B14F-4D97-AF65-F5344CB8AC3E}">
        <p14:creationId xmlns:p14="http://schemas.microsoft.com/office/powerpoint/2010/main" val="2829176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DA7D-2A06-41F2-BE82-DE42F32BC487}"/>
              </a:ext>
            </a:extLst>
          </p:cNvPr>
          <p:cNvSpPr>
            <a:spLocks noGrp="1"/>
          </p:cNvSpPr>
          <p:nvPr>
            <p:ph type="title"/>
          </p:nvPr>
        </p:nvSpPr>
        <p:spPr/>
        <p:txBody>
          <a:bodyPr/>
          <a:lstStyle/>
          <a:p>
            <a:r>
              <a:rPr lang="en-US" dirty="0"/>
              <a:t>Semantic Transfer</a:t>
            </a:r>
          </a:p>
        </p:txBody>
      </p:sp>
      <p:sp>
        <p:nvSpPr>
          <p:cNvPr id="3" name="Content Placeholder 2">
            <a:extLst>
              <a:ext uri="{FF2B5EF4-FFF2-40B4-BE49-F238E27FC236}">
                <a16:creationId xmlns:a16="http://schemas.microsoft.com/office/drawing/2014/main" id="{5E01C086-40DC-41C8-9BDD-E02099CD51DF}"/>
              </a:ext>
            </a:extLst>
          </p:cNvPr>
          <p:cNvSpPr>
            <a:spLocks noGrp="1"/>
          </p:cNvSpPr>
          <p:nvPr>
            <p:ph idx="1"/>
          </p:nvPr>
        </p:nvSpPr>
        <p:spPr/>
        <p:txBody>
          <a:bodyPr>
            <a:normAutofit lnSpcReduction="10000"/>
          </a:bodyPr>
          <a:lstStyle/>
          <a:p>
            <a:r>
              <a:rPr lang="en-US" altLang="en-US" dirty="0"/>
              <a:t>Some transfer requires semantic information</a:t>
            </a:r>
          </a:p>
          <a:p>
            <a:r>
              <a:rPr lang="en-US" altLang="en-US" dirty="0"/>
              <a:t>Semantic roles can determine how to properly express information in another language</a:t>
            </a:r>
          </a:p>
          <a:p>
            <a:r>
              <a:rPr lang="en-US" altLang="en-US" dirty="0"/>
              <a:t>In Chinese, PPs that express a goal, destination, or benefactor occur </a:t>
            </a:r>
            <a:r>
              <a:rPr lang="en-US" altLang="en-US" b="1" i="1" dirty="0"/>
              <a:t>before</a:t>
            </a:r>
            <a:r>
              <a:rPr lang="en-US" altLang="en-US" dirty="0"/>
              <a:t> the verb but those expressing  a recipient occur </a:t>
            </a:r>
            <a:r>
              <a:rPr lang="en-US" altLang="en-US" b="1" i="1" dirty="0"/>
              <a:t>after</a:t>
            </a:r>
            <a:r>
              <a:rPr lang="en-US" altLang="en-US" dirty="0"/>
              <a:t> the verb</a:t>
            </a:r>
          </a:p>
          <a:p>
            <a:r>
              <a:rPr lang="en-US" altLang="en-US" dirty="0"/>
              <a:t>Transfer Rule</a:t>
            </a:r>
          </a:p>
          <a:p>
            <a:pPr lvl="1"/>
            <a:r>
              <a:rPr lang="en-US" altLang="en-US" dirty="0"/>
              <a:t>English to Chinese</a:t>
            </a:r>
          </a:p>
          <a:p>
            <a:pPr lvl="2"/>
            <a:r>
              <a:rPr lang="en-US" altLang="en-US" dirty="0">
                <a:sym typeface="Symbol" panose="05050102010706020507" pitchFamily="18" charset="2"/>
              </a:rPr>
              <a:t>VP </a:t>
            </a:r>
            <a:r>
              <a:rPr lang="en-US" altLang="en-US" dirty="0"/>
              <a:t>→ V PP[+benefactor]  </a:t>
            </a:r>
            <a:r>
              <a:rPr lang="en-US" altLang="en-US" dirty="0">
                <a:sym typeface="Symbol" panose="05050102010706020507" pitchFamily="18" charset="2"/>
              </a:rPr>
              <a:t>  VP </a:t>
            </a:r>
            <a:r>
              <a:rPr lang="en-US" altLang="en-US" dirty="0"/>
              <a:t>→ PP[+benefactor] V</a:t>
            </a:r>
          </a:p>
          <a:p>
            <a:pPr marL="0" indent="0">
              <a:buNone/>
            </a:pPr>
            <a:endParaRPr lang="en-US" dirty="0"/>
          </a:p>
        </p:txBody>
      </p:sp>
      <p:sp>
        <p:nvSpPr>
          <p:cNvPr id="4" name="Slide Number Placeholder 3">
            <a:extLst>
              <a:ext uri="{FF2B5EF4-FFF2-40B4-BE49-F238E27FC236}">
                <a16:creationId xmlns:a16="http://schemas.microsoft.com/office/drawing/2014/main" id="{D40130F3-08E9-46C8-A044-865B72CB1BCF}"/>
              </a:ext>
            </a:extLst>
          </p:cNvPr>
          <p:cNvSpPr>
            <a:spLocks noGrp="1"/>
          </p:cNvSpPr>
          <p:nvPr>
            <p:ph type="sldNum" sz="quarter" idx="12"/>
          </p:nvPr>
        </p:nvSpPr>
        <p:spPr/>
        <p:txBody>
          <a:bodyPr/>
          <a:lstStyle/>
          <a:p>
            <a:pPr>
              <a:defRPr/>
            </a:pPr>
            <a:fld id="{BDCB826A-10D9-4B74-BF3F-66BA54B479B8}" type="slidenum">
              <a:rPr lang="en-US" altLang="en-US" smtClean="0"/>
              <a:pPr>
                <a:defRPr/>
              </a:pPr>
              <a:t>15</a:t>
            </a:fld>
            <a:endParaRPr lang="en-US" altLang="en-US" dirty="0"/>
          </a:p>
        </p:txBody>
      </p:sp>
    </p:spTree>
    <p:extLst>
      <p:ext uri="{BB962C8B-B14F-4D97-AF65-F5344CB8AC3E}">
        <p14:creationId xmlns:p14="http://schemas.microsoft.com/office/powerpoint/2010/main" val="1748314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itle 1">
            <a:extLst>
              <a:ext uri="{FF2B5EF4-FFF2-40B4-BE49-F238E27FC236}">
                <a16:creationId xmlns:a16="http://schemas.microsoft.com/office/drawing/2014/main" id="{9381E923-648A-455E-A572-B2181D27318F}"/>
              </a:ext>
            </a:extLst>
          </p:cNvPr>
          <p:cNvSpPr>
            <a:spLocks noGrp="1"/>
          </p:cNvSpPr>
          <p:nvPr>
            <p:ph type="title"/>
          </p:nvPr>
        </p:nvSpPr>
        <p:spPr/>
        <p:txBody>
          <a:bodyPr/>
          <a:lstStyle/>
          <a:p>
            <a:r>
              <a:rPr lang="en-US" altLang="en-US"/>
              <a:t>Interlingua</a:t>
            </a:r>
          </a:p>
        </p:txBody>
      </p:sp>
      <p:sp>
        <p:nvSpPr>
          <p:cNvPr id="206851" name="Content Placeholder 2">
            <a:extLst>
              <a:ext uri="{FF2B5EF4-FFF2-40B4-BE49-F238E27FC236}">
                <a16:creationId xmlns:a16="http://schemas.microsoft.com/office/drawing/2014/main" id="{641CD53E-2880-4294-B234-42FF19A282FB}"/>
              </a:ext>
            </a:extLst>
          </p:cNvPr>
          <p:cNvSpPr>
            <a:spLocks noGrp="1"/>
          </p:cNvSpPr>
          <p:nvPr>
            <p:ph idx="1"/>
          </p:nvPr>
        </p:nvSpPr>
        <p:spPr>
          <a:xfrm>
            <a:off x="685800" y="1219201"/>
            <a:ext cx="7880350" cy="5502274"/>
          </a:xfrm>
        </p:spPr>
        <p:txBody>
          <a:bodyPr>
            <a:normAutofit lnSpcReduction="10000"/>
          </a:bodyPr>
          <a:lstStyle/>
          <a:p>
            <a:r>
              <a:rPr lang="en-US" altLang="en-US" sz="2600" dirty="0"/>
              <a:t>Ideally the best way of doing MT</a:t>
            </a:r>
          </a:p>
          <a:p>
            <a:r>
              <a:rPr lang="en-US" altLang="en-US" sz="2600" dirty="0"/>
              <a:t>Have a way to translate every language into an intermediate “meaning representation” and a way translate a “meaning representation” into every language</a:t>
            </a:r>
          </a:p>
          <a:p>
            <a:r>
              <a:rPr lang="en-US" altLang="en-US" sz="2600" dirty="0"/>
              <a:t>Huge savings in a multilingual environments </a:t>
            </a:r>
          </a:p>
          <a:p>
            <a:pPr lvl="1"/>
            <a:r>
              <a:rPr lang="en-US" altLang="en-US" sz="2000" dirty="0"/>
              <a:t>No need to have transfer rules between every pair of languages </a:t>
            </a:r>
            <a:endParaRPr lang="en-US" altLang="en-US" sz="1900" dirty="0"/>
          </a:p>
          <a:p>
            <a:pPr lvl="1"/>
            <a:r>
              <a:rPr lang="en-US" altLang="en-US" sz="1900" dirty="0"/>
              <a:t>If N languages then instead of </a:t>
            </a:r>
            <a:r>
              <a:rPr lang="en-US" altLang="en-US" sz="1900" dirty="0" err="1"/>
              <a:t>NxN</a:t>
            </a:r>
            <a:r>
              <a:rPr lang="en-US" altLang="en-US" sz="1900" dirty="0"/>
              <a:t> transformation mechanisms only 2N transformation mechanisms needed </a:t>
            </a:r>
          </a:p>
          <a:p>
            <a:r>
              <a:rPr lang="en-US" altLang="en-US" sz="2600" dirty="0"/>
              <a:t>Disadvantages:</a:t>
            </a:r>
          </a:p>
          <a:p>
            <a:pPr lvl="1"/>
            <a:r>
              <a:rPr lang="en-US" altLang="en-US" sz="2200" dirty="0"/>
              <a:t>May lead to unnecessary disambiguation and too detailed semantic analysis than needed</a:t>
            </a:r>
          </a:p>
          <a:p>
            <a:pPr lvl="1"/>
            <a:r>
              <a:rPr lang="en-US" altLang="en-US" sz="2200" dirty="0"/>
              <a:t>Difficult to come up with one general “meaning representation”, but works for sublanguage domains (like weather forecast, or repair manuals) </a:t>
            </a:r>
          </a:p>
          <a:p>
            <a:pPr>
              <a:buFontTx/>
              <a:buNone/>
            </a:pPr>
            <a:endParaRPr lang="en-US" altLang="en-US" sz="2000" dirty="0"/>
          </a:p>
        </p:txBody>
      </p:sp>
      <p:sp>
        <p:nvSpPr>
          <p:cNvPr id="206852" name="Slide Number Placeholder 3">
            <a:extLst>
              <a:ext uri="{FF2B5EF4-FFF2-40B4-BE49-F238E27FC236}">
                <a16:creationId xmlns:a16="http://schemas.microsoft.com/office/drawing/2014/main" id="{4AAD7E18-12B8-4E16-9B5B-D8BB78509EE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B59258F-1411-4CC4-B3AF-6D4F658C6649}" type="slidenum">
              <a:rPr lang="en-US" altLang="en-US">
                <a:solidFill>
                  <a:srgbClr val="000000"/>
                </a:solidFill>
                <a:latin typeface="Helvetica" panose="020B0604020202020204" pitchFamily="34" charset="0"/>
              </a:rPr>
              <a:pPr eaLnBrk="1" hangingPunct="1"/>
              <a:t>16</a:t>
            </a:fld>
            <a:endParaRPr lang="en-US" altLang="en-US">
              <a:solidFill>
                <a:srgbClr val="000000"/>
              </a:solidFill>
              <a:latin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a:extLst>
              <a:ext uri="{FF2B5EF4-FFF2-40B4-BE49-F238E27FC236}">
                <a16:creationId xmlns:a16="http://schemas.microsoft.com/office/drawing/2014/main" id="{B83D52D1-BBEE-4331-A857-D76C29A5167A}"/>
              </a:ext>
            </a:extLst>
          </p:cNvPr>
          <p:cNvSpPr>
            <a:spLocks noGrp="1"/>
          </p:cNvSpPr>
          <p:nvPr>
            <p:ph type="title"/>
          </p:nvPr>
        </p:nvSpPr>
        <p:spPr/>
        <p:txBody>
          <a:bodyPr/>
          <a:lstStyle/>
          <a:p>
            <a:r>
              <a:rPr lang="en-US" altLang="en-US"/>
              <a:t>Picking a Good Translation</a:t>
            </a:r>
          </a:p>
        </p:txBody>
      </p:sp>
      <p:sp>
        <p:nvSpPr>
          <p:cNvPr id="1028" name="Content Placeholder 2">
            <a:extLst>
              <a:ext uri="{FF2B5EF4-FFF2-40B4-BE49-F238E27FC236}">
                <a16:creationId xmlns:a16="http://schemas.microsoft.com/office/drawing/2014/main" id="{90DA1204-AE4C-4632-8F4F-16257F073099}"/>
              </a:ext>
            </a:extLst>
          </p:cNvPr>
          <p:cNvSpPr>
            <a:spLocks noGrp="1"/>
          </p:cNvSpPr>
          <p:nvPr>
            <p:ph idx="1"/>
          </p:nvPr>
        </p:nvSpPr>
        <p:spPr>
          <a:xfrm>
            <a:off x="685800" y="1371600"/>
            <a:ext cx="7772400" cy="3778250"/>
          </a:xfrm>
        </p:spPr>
        <p:txBody>
          <a:bodyPr/>
          <a:lstStyle/>
          <a:p>
            <a:r>
              <a:rPr lang="en-US" altLang="en-US" dirty="0"/>
              <a:t>A good translation should be </a:t>
            </a:r>
            <a:r>
              <a:rPr lang="en-US" altLang="en-US" b="1" i="1" dirty="0"/>
              <a:t>faithful</a:t>
            </a:r>
            <a:r>
              <a:rPr lang="en-US" altLang="en-US" dirty="0"/>
              <a:t> and correctly convey the information and tone of the original source (S) sentence</a:t>
            </a:r>
          </a:p>
          <a:p>
            <a:r>
              <a:rPr lang="en-US" altLang="en-US" dirty="0"/>
              <a:t>A good translation should also be </a:t>
            </a:r>
            <a:r>
              <a:rPr lang="en-US" altLang="en-US" b="1" i="1" dirty="0"/>
              <a:t>fluent</a:t>
            </a:r>
            <a:r>
              <a:rPr lang="en-US" altLang="en-US" dirty="0"/>
              <a:t>, grammatically well structured and readable in the target (T) language</a:t>
            </a:r>
          </a:p>
          <a:p>
            <a:r>
              <a:rPr lang="en-US" altLang="en-US" dirty="0"/>
              <a:t>Final objective:</a:t>
            </a:r>
          </a:p>
        </p:txBody>
      </p:sp>
      <p:sp>
        <p:nvSpPr>
          <p:cNvPr id="4" name="Slide Number Placeholder 3">
            <a:extLst>
              <a:ext uri="{FF2B5EF4-FFF2-40B4-BE49-F238E27FC236}">
                <a16:creationId xmlns:a16="http://schemas.microsoft.com/office/drawing/2014/main" id="{A5425654-80C8-4FB2-A092-00D9F0681F74}"/>
              </a:ext>
            </a:extLst>
          </p:cNvPr>
          <p:cNvSpPr>
            <a:spLocks noGrp="1"/>
          </p:cNvSpPr>
          <p:nvPr>
            <p:ph type="sldNum" sz="quarter" idx="11"/>
          </p:nvPr>
        </p:nvSpPr>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3E3214D5-C964-4C4A-886A-8D705BC0455F}" type="slidenum">
              <a:rPr lang="en-US" altLang="en-US" sz="1200" b="0">
                <a:latin typeface="Helvetica" panose="020B0604020202020204" pitchFamily="34" charset="0"/>
              </a:rPr>
              <a:pPr eaLnBrk="1" hangingPunct="1"/>
              <a:t>17</a:t>
            </a:fld>
            <a:endParaRPr lang="en-US" altLang="en-US" sz="1200" b="0"/>
          </a:p>
        </p:txBody>
      </p:sp>
      <p:graphicFrame>
        <p:nvGraphicFramePr>
          <p:cNvPr id="1026" name="Object 2">
            <a:extLst>
              <a:ext uri="{FF2B5EF4-FFF2-40B4-BE49-F238E27FC236}">
                <a16:creationId xmlns:a16="http://schemas.microsoft.com/office/drawing/2014/main" id="{796F96DC-4CC4-4F8E-BF94-1C79556EE451}"/>
              </a:ext>
            </a:extLst>
          </p:cNvPr>
          <p:cNvGraphicFramePr>
            <a:graphicFrameLocks noChangeAspect="1"/>
          </p:cNvGraphicFramePr>
          <p:nvPr/>
        </p:nvGraphicFramePr>
        <p:xfrm>
          <a:off x="1296988" y="5267325"/>
          <a:ext cx="6194425" cy="773113"/>
        </p:xfrm>
        <a:graphic>
          <a:graphicData uri="http://schemas.openxmlformats.org/presentationml/2006/ole">
            <mc:AlternateContent xmlns:mc="http://schemas.openxmlformats.org/markup-compatibility/2006">
              <mc:Choice xmlns:v="urn:schemas-microsoft-com:vml" Requires="v">
                <p:oleObj name="Equation" r:id="rId3" imgW="2654280" imgH="330120" progId="Equation.3">
                  <p:embed/>
                </p:oleObj>
              </mc:Choice>
              <mc:Fallback>
                <p:oleObj name="Equation" r:id="rId3" imgW="2654280" imgH="330120" progId="Equation.3">
                  <p:embed/>
                  <p:pic>
                    <p:nvPicPr>
                      <p:cNvPr id="1026" name="Object 2">
                        <a:extLst>
                          <a:ext uri="{FF2B5EF4-FFF2-40B4-BE49-F238E27FC236}">
                            <a16:creationId xmlns:a16="http://schemas.microsoft.com/office/drawing/2014/main" id="{796F96DC-4CC4-4F8E-BF94-1C79556EE4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988" y="5267325"/>
                        <a:ext cx="6194425" cy="773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Box 7">
            <a:extLst>
              <a:ext uri="{FF2B5EF4-FFF2-40B4-BE49-F238E27FC236}">
                <a16:creationId xmlns:a16="http://schemas.microsoft.com/office/drawing/2014/main" id="{8034D481-6CFF-B55D-182D-06C09B1E99FD}"/>
              </a:ext>
            </a:extLst>
          </p:cNvPr>
          <p:cNvSpPr txBox="1">
            <a:spLocks noChangeArrowheads="1"/>
          </p:cNvSpPr>
          <p:nvPr/>
        </p:nvSpPr>
        <p:spPr bwMode="auto">
          <a:xfrm>
            <a:off x="3072789" y="6035293"/>
            <a:ext cx="26144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sz="2400" dirty="0">
                <a:solidFill>
                  <a:srgbClr val="FF0000"/>
                </a:solidFill>
              </a:rPr>
              <a:t>Translation Model</a:t>
            </a:r>
          </a:p>
        </p:txBody>
      </p:sp>
      <p:sp>
        <p:nvSpPr>
          <p:cNvPr id="9" name="Left Brace 8">
            <a:extLst>
              <a:ext uri="{FF2B5EF4-FFF2-40B4-BE49-F238E27FC236}">
                <a16:creationId xmlns:a16="http://schemas.microsoft.com/office/drawing/2014/main" id="{8D650E2B-8E39-E28C-5F25-1BC38687EBAE}"/>
              </a:ext>
            </a:extLst>
          </p:cNvPr>
          <p:cNvSpPr>
            <a:spLocks/>
          </p:cNvSpPr>
          <p:nvPr/>
        </p:nvSpPr>
        <p:spPr bwMode="auto">
          <a:xfrm rot="-5400000">
            <a:off x="4409436" y="4730106"/>
            <a:ext cx="365124" cy="2398411"/>
          </a:xfrm>
          <a:prstGeom prst="leftBrace">
            <a:avLst>
              <a:gd name="adj1" fmla="val 8322"/>
              <a:gd name="adj2" fmla="val 50000"/>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10" name="Left Brace 9">
            <a:extLst>
              <a:ext uri="{FF2B5EF4-FFF2-40B4-BE49-F238E27FC236}">
                <a16:creationId xmlns:a16="http://schemas.microsoft.com/office/drawing/2014/main" id="{E51218FB-5E22-2B12-1399-756EC729B8DB}"/>
              </a:ext>
            </a:extLst>
          </p:cNvPr>
          <p:cNvSpPr>
            <a:spLocks/>
          </p:cNvSpPr>
          <p:nvPr/>
        </p:nvSpPr>
        <p:spPr bwMode="auto">
          <a:xfrm rot="-5400000">
            <a:off x="6424884" y="5265467"/>
            <a:ext cx="334964" cy="1297527"/>
          </a:xfrm>
          <a:prstGeom prst="leftBrace">
            <a:avLst>
              <a:gd name="adj1" fmla="val 8326"/>
              <a:gd name="adj2" fmla="val 50000"/>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15" name="TextBox 14">
            <a:extLst>
              <a:ext uri="{FF2B5EF4-FFF2-40B4-BE49-F238E27FC236}">
                <a16:creationId xmlns:a16="http://schemas.microsoft.com/office/drawing/2014/main" id="{16EA9931-3206-C8BC-7306-9DEED3135F00}"/>
              </a:ext>
            </a:extLst>
          </p:cNvPr>
          <p:cNvSpPr txBox="1">
            <a:spLocks noChangeArrowheads="1"/>
          </p:cNvSpPr>
          <p:nvPr/>
        </p:nvSpPr>
        <p:spPr bwMode="auto">
          <a:xfrm>
            <a:off x="6041923" y="6000624"/>
            <a:ext cx="2398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sz="2400" dirty="0">
                <a:solidFill>
                  <a:srgbClr val="FF0000"/>
                </a:solidFill>
              </a:rPr>
              <a:t>Language Model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79DF9C83-B7E4-466F-8727-0563E0572A31}"/>
              </a:ext>
            </a:extLst>
          </p:cNvPr>
          <p:cNvSpPr>
            <a:spLocks noGrp="1"/>
          </p:cNvSpPr>
          <p:nvPr>
            <p:ph type="title"/>
          </p:nvPr>
        </p:nvSpPr>
        <p:spPr/>
        <p:txBody>
          <a:bodyPr/>
          <a:lstStyle/>
          <a:p>
            <a:r>
              <a:rPr lang="en-US" altLang="en-US"/>
              <a:t>Statistical MT</a:t>
            </a:r>
          </a:p>
        </p:txBody>
      </p:sp>
      <p:sp>
        <p:nvSpPr>
          <p:cNvPr id="36867" name="Content Placeholder 2">
            <a:extLst>
              <a:ext uri="{FF2B5EF4-FFF2-40B4-BE49-F238E27FC236}">
                <a16:creationId xmlns:a16="http://schemas.microsoft.com/office/drawing/2014/main" id="{02A1134D-D7BF-4DDD-BA2E-541883ABD563}"/>
              </a:ext>
            </a:extLst>
          </p:cNvPr>
          <p:cNvSpPr>
            <a:spLocks noGrp="1"/>
          </p:cNvSpPr>
          <p:nvPr>
            <p:ph idx="1"/>
          </p:nvPr>
        </p:nvSpPr>
        <p:spPr/>
        <p:txBody>
          <a:bodyPr>
            <a:normAutofit/>
          </a:bodyPr>
          <a:lstStyle/>
          <a:p>
            <a:r>
              <a:rPr lang="en-US" altLang="en-US" sz="2800" dirty="0"/>
              <a:t>Manually encoding comprehensive bilingual lexicons and transfer rules is difficult</a:t>
            </a:r>
          </a:p>
          <a:p>
            <a:r>
              <a:rPr lang="en-US" altLang="en-US" sz="2800" dirty="0"/>
              <a:t>Before deep learning methods, most MT was done using </a:t>
            </a:r>
            <a:r>
              <a:rPr lang="en-US" altLang="en-US" sz="2800" i="1" dirty="0"/>
              <a:t>statistical methods</a:t>
            </a:r>
            <a:endParaRPr lang="en-US" altLang="en-US" sz="2400" i="1" dirty="0"/>
          </a:p>
          <a:p>
            <a:r>
              <a:rPr lang="en-US" altLang="en-US" sz="2800" dirty="0"/>
              <a:t>These method would build probability-based translation models and language models</a:t>
            </a:r>
          </a:p>
          <a:p>
            <a:pPr lvl="1"/>
            <a:r>
              <a:rPr lang="en-US" altLang="en-US" dirty="0"/>
              <a:t>Probabilities of n-grams for language model</a:t>
            </a:r>
          </a:p>
          <a:p>
            <a:pPr lvl="1"/>
            <a:r>
              <a:rPr lang="en-US" altLang="en-US" dirty="0"/>
              <a:t>Probabilities of word translation P(</a:t>
            </a:r>
            <a:r>
              <a:rPr lang="en-US" altLang="en-US" dirty="0" err="1"/>
              <a:t>green|verde</a:t>
            </a:r>
            <a:r>
              <a:rPr lang="en-US" altLang="en-US" dirty="0"/>
              <a:t>) and syntactic transformations for translation model</a:t>
            </a:r>
          </a:p>
        </p:txBody>
      </p:sp>
      <p:sp>
        <p:nvSpPr>
          <p:cNvPr id="4" name="Slide Number Placeholder 3">
            <a:extLst>
              <a:ext uri="{FF2B5EF4-FFF2-40B4-BE49-F238E27FC236}">
                <a16:creationId xmlns:a16="http://schemas.microsoft.com/office/drawing/2014/main" id="{0588F52D-F9B0-4C63-8C62-99436D3AF092}"/>
              </a:ext>
            </a:extLst>
          </p:cNvPr>
          <p:cNvSpPr>
            <a:spLocks noGrp="1"/>
          </p:cNvSpPr>
          <p:nvPr>
            <p:ph type="sldNum" sz="quarter" idx="11"/>
          </p:nvPr>
        </p:nvSpPr>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6C5EC333-9246-4073-98EE-C62C0863A646}" type="slidenum">
              <a:rPr lang="en-US" altLang="en-US" sz="1200" b="0">
                <a:latin typeface="Helvetica" panose="020B0604020202020204" pitchFamily="34" charset="0"/>
              </a:rPr>
              <a:pPr eaLnBrk="1" hangingPunct="1"/>
              <a:t>18</a:t>
            </a:fld>
            <a:endParaRPr lang="en-US" altLang="en-US" sz="1200" b="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1C90B-ADB0-4E80-9103-AA6319D24984}"/>
              </a:ext>
            </a:extLst>
          </p:cNvPr>
          <p:cNvSpPr>
            <a:spLocks noGrp="1"/>
          </p:cNvSpPr>
          <p:nvPr>
            <p:ph type="title"/>
          </p:nvPr>
        </p:nvSpPr>
        <p:spPr/>
        <p:txBody>
          <a:bodyPr/>
          <a:lstStyle/>
          <a:p>
            <a:r>
              <a:rPr lang="en-US" dirty="0"/>
              <a:t>Statistical MT</a:t>
            </a:r>
          </a:p>
        </p:txBody>
      </p:sp>
      <p:sp>
        <p:nvSpPr>
          <p:cNvPr id="3" name="Content Placeholder 2">
            <a:extLst>
              <a:ext uri="{FF2B5EF4-FFF2-40B4-BE49-F238E27FC236}">
                <a16:creationId xmlns:a16="http://schemas.microsoft.com/office/drawing/2014/main" id="{35C05DE0-5D1D-4EC6-BFC8-0058F116C1AF}"/>
              </a:ext>
            </a:extLst>
          </p:cNvPr>
          <p:cNvSpPr>
            <a:spLocks noGrp="1"/>
          </p:cNvSpPr>
          <p:nvPr>
            <p:ph idx="1"/>
          </p:nvPr>
        </p:nvSpPr>
        <p:spPr/>
        <p:txBody>
          <a:bodyPr/>
          <a:lstStyle/>
          <a:p>
            <a:pPr marL="0" indent="0">
              <a:buNone/>
            </a:pPr>
            <a:r>
              <a:rPr lang="en-US" dirty="0"/>
              <a:t>Decoding:</a:t>
            </a:r>
          </a:p>
          <a:p>
            <a:r>
              <a:rPr lang="en-US" sz="3200" b="0" kern="0" dirty="0">
                <a:latin typeface="+mn-lt"/>
              </a:rPr>
              <a:t>Cannot explicitly enumerate and test the combinatorial space of all possible translations</a:t>
            </a:r>
          </a:p>
          <a:p>
            <a:r>
              <a:rPr lang="en-US" kern="0" dirty="0"/>
              <a:t>Algorithms were developed to h</a:t>
            </a:r>
            <a:r>
              <a:rPr lang="en-US" sz="3200" b="0" kern="0" dirty="0"/>
              <a:t>euristically search the space of translations using beam-search etc.</a:t>
            </a:r>
            <a:endParaRPr lang="en-US" dirty="0"/>
          </a:p>
        </p:txBody>
      </p:sp>
      <p:sp>
        <p:nvSpPr>
          <p:cNvPr id="4" name="Slide Number Placeholder 3">
            <a:extLst>
              <a:ext uri="{FF2B5EF4-FFF2-40B4-BE49-F238E27FC236}">
                <a16:creationId xmlns:a16="http://schemas.microsoft.com/office/drawing/2014/main" id="{5BF12804-4D77-4688-AC54-258450536400}"/>
              </a:ext>
            </a:extLst>
          </p:cNvPr>
          <p:cNvSpPr>
            <a:spLocks noGrp="1"/>
          </p:cNvSpPr>
          <p:nvPr>
            <p:ph type="sldNum" sz="quarter" idx="12"/>
          </p:nvPr>
        </p:nvSpPr>
        <p:spPr/>
        <p:txBody>
          <a:bodyPr/>
          <a:lstStyle/>
          <a:p>
            <a:pPr>
              <a:defRPr/>
            </a:pPr>
            <a:fld id="{BDCB826A-10D9-4B74-BF3F-66BA54B479B8}" type="slidenum">
              <a:rPr lang="en-US" altLang="en-US" smtClean="0"/>
              <a:pPr>
                <a:defRPr/>
              </a:pPr>
              <a:t>19</a:t>
            </a:fld>
            <a:endParaRPr lang="en-US" altLang="en-US" dirty="0"/>
          </a:p>
        </p:txBody>
      </p:sp>
    </p:spTree>
    <p:extLst>
      <p:ext uri="{BB962C8B-B14F-4D97-AF65-F5344CB8AC3E}">
        <p14:creationId xmlns:p14="http://schemas.microsoft.com/office/powerpoint/2010/main" val="3499339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E9C7C-E6C0-4525-8925-BD2CA4927CE6}"/>
              </a:ext>
            </a:extLst>
          </p:cNvPr>
          <p:cNvSpPr>
            <a:spLocks noGrp="1"/>
          </p:cNvSpPr>
          <p:nvPr>
            <p:ph type="title"/>
          </p:nvPr>
        </p:nvSpPr>
        <p:spPr/>
        <p:txBody>
          <a:bodyPr/>
          <a:lstStyle/>
          <a:p>
            <a:r>
              <a:rPr lang="en-US" dirty="0"/>
              <a:t>Reading</a:t>
            </a:r>
          </a:p>
        </p:txBody>
      </p:sp>
      <p:sp>
        <p:nvSpPr>
          <p:cNvPr id="3" name="Content Placeholder 2">
            <a:extLst>
              <a:ext uri="{FF2B5EF4-FFF2-40B4-BE49-F238E27FC236}">
                <a16:creationId xmlns:a16="http://schemas.microsoft.com/office/drawing/2014/main" id="{7D82EB64-4F09-4D87-9E9D-548E2DA5BF20}"/>
              </a:ext>
            </a:extLst>
          </p:cNvPr>
          <p:cNvSpPr>
            <a:spLocks noGrp="1"/>
          </p:cNvSpPr>
          <p:nvPr>
            <p:ph idx="1"/>
          </p:nvPr>
        </p:nvSpPr>
        <p:spPr/>
        <p:txBody>
          <a:bodyPr/>
          <a:lstStyle/>
          <a:p>
            <a:r>
              <a:rPr lang="en-US" dirty="0"/>
              <a:t>Section 6.2, Textbook 1</a:t>
            </a:r>
          </a:p>
          <a:p>
            <a:r>
              <a:rPr lang="en-US" dirty="0"/>
              <a:t>Section 9.4, Textbook 2</a:t>
            </a:r>
          </a:p>
          <a:p>
            <a:endParaRPr lang="en-US" dirty="0"/>
          </a:p>
        </p:txBody>
      </p:sp>
      <p:sp>
        <p:nvSpPr>
          <p:cNvPr id="4" name="Slide Number Placeholder 3">
            <a:extLst>
              <a:ext uri="{FF2B5EF4-FFF2-40B4-BE49-F238E27FC236}">
                <a16:creationId xmlns:a16="http://schemas.microsoft.com/office/drawing/2014/main" id="{56F9C6D8-754F-4129-BC4A-FE5F343354BD}"/>
              </a:ext>
            </a:extLst>
          </p:cNvPr>
          <p:cNvSpPr>
            <a:spLocks noGrp="1"/>
          </p:cNvSpPr>
          <p:nvPr>
            <p:ph type="sldNum" sz="quarter" idx="12"/>
          </p:nvPr>
        </p:nvSpPr>
        <p:spPr/>
        <p:txBody>
          <a:bodyPr/>
          <a:lstStyle/>
          <a:p>
            <a:pPr>
              <a:defRPr/>
            </a:pPr>
            <a:fld id="{BDCB826A-10D9-4B74-BF3F-66BA54B479B8}" type="slidenum">
              <a:rPr lang="en-US" altLang="en-US" smtClean="0"/>
              <a:pPr>
                <a:defRPr/>
              </a:pPr>
              <a:t>2</a:t>
            </a:fld>
            <a:endParaRPr lang="en-US" altLang="en-US" dirty="0"/>
          </a:p>
        </p:txBody>
      </p:sp>
    </p:spTree>
    <p:extLst>
      <p:ext uri="{BB962C8B-B14F-4D97-AF65-F5344CB8AC3E}">
        <p14:creationId xmlns:p14="http://schemas.microsoft.com/office/powerpoint/2010/main" val="3841681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32143-6AC1-4292-BF1B-9D0876CC14C1}"/>
              </a:ext>
            </a:extLst>
          </p:cNvPr>
          <p:cNvSpPr>
            <a:spLocks noGrp="1"/>
          </p:cNvSpPr>
          <p:nvPr>
            <p:ph type="title"/>
          </p:nvPr>
        </p:nvSpPr>
        <p:spPr>
          <a:xfrm>
            <a:off x="228600" y="76200"/>
            <a:ext cx="8686800" cy="1143000"/>
          </a:xfrm>
        </p:spPr>
        <p:txBody>
          <a:bodyPr/>
          <a:lstStyle/>
          <a:p>
            <a:r>
              <a:rPr lang="en-US" altLang="en-US" sz="4000" dirty="0"/>
              <a:t>Neural Machine Translation (NMT)</a:t>
            </a:r>
            <a:endParaRPr lang="en-US" sz="4000" dirty="0"/>
          </a:p>
        </p:txBody>
      </p:sp>
      <p:sp>
        <p:nvSpPr>
          <p:cNvPr id="3" name="Content Placeholder 2">
            <a:extLst>
              <a:ext uri="{FF2B5EF4-FFF2-40B4-BE49-F238E27FC236}">
                <a16:creationId xmlns:a16="http://schemas.microsoft.com/office/drawing/2014/main" id="{50822EF0-847E-441F-91E1-84C46BA6F466}"/>
              </a:ext>
            </a:extLst>
          </p:cNvPr>
          <p:cNvSpPr>
            <a:spLocks noGrp="1"/>
          </p:cNvSpPr>
          <p:nvPr>
            <p:ph idx="1"/>
          </p:nvPr>
        </p:nvSpPr>
        <p:spPr/>
        <p:txBody>
          <a:bodyPr>
            <a:normAutofit fontScale="92500" lnSpcReduction="10000"/>
          </a:bodyPr>
          <a:lstStyle/>
          <a:p>
            <a:r>
              <a:rPr lang="en-US" altLang="en-US" dirty="0"/>
              <a:t>Encoder/Decoder framework maps sentence in source language to a representation which is then mapped to a sentence in the target language</a:t>
            </a:r>
          </a:p>
          <a:p>
            <a:endParaRPr lang="en-US" altLang="en-US" dirty="0"/>
          </a:p>
          <a:p>
            <a:endParaRPr lang="en-US" altLang="en-US" dirty="0"/>
          </a:p>
          <a:p>
            <a:endParaRPr lang="en-US" altLang="en-US" dirty="0"/>
          </a:p>
          <a:p>
            <a:r>
              <a:rPr lang="en-US" b="0" kern="0" dirty="0"/>
              <a:t>Train model "end to end" on sentence-aligned parallel corpus</a:t>
            </a:r>
          </a:p>
          <a:p>
            <a:r>
              <a:rPr lang="en-US" kern="0" dirty="0">
                <a:solidFill>
                  <a:srgbClr val="000000"/>
                </a:solidFill>
              </a:rPr>
              <a:t>The encoder/decoder architecture has been improved using the attention mechanism in a transformer model</a:t>
            </a:r>
            <a:endParaRPr lang="en-US" b="0" kern="0" dirty="0">
              <a:solidFill>
                <a:srgbClr val="000000"/>
              </a:solidFill>
            </a:endParaRPr>
          </a:p>
          <a:p>
            <a:endParaRPr lang="en-US" altLang="en-US" dirty="0"/>
          </a:p>
          <a:p>
            <a:endParaRPr lang="en-US" dirty="0"/>
          </a:p>
        </p:txBody>
      </p:sp>
      <p:sp>
        <p:nvSpPr>
          <p:cNvPr id="4" name="Slide Number Placeholder 3">
            <a:extLst>
              <a:ext uri="{FF2B5EF4-FFF2-40B4-BE49-F238E27FC236}">
                <a16:creationId xmlns:a16="http://schemas.microsoft.com/office/drawing/2014/main" id="{BEB1255E-0625-464F-9E65-543A739ECAB9}"/>
              </a:ext>
            </a:extLst>
          </p:cNvPr>
          <p:cNvSpPr>
            <a:spLocks noGrp="1"/>
          </p:cNvSpPr>
          <p:nvPr>
            <p:ph type="sldNum" sz="quarter" idx="12"/>
          </p:nvPr>
        </p:nvSpPr>
        <p:spPr/>
        <p:txBody>
          <a:bodyPr/>
          <a:lstStyle/>
          <a:p>
            <a:pPr>
              <a:defRPr/>
            </a:pPr>
            <a:fld id="{BDCB826A-10D9-4B74-BF3F-66BA54B479B8}" type="slidenum">
              <a:rPr lang="en-US" altLang="en-US" smtClean="0"/>
              <a:pPr>
                <a:defRPr/>
              </a:pPr>
              <a:t>20</a:t>
            </a:fld>
            <a:endParaRPr lang="en-US" altLang="en-US" dirty="0"/>
          </a:p>
        </p:txBody>
      </p:sp>
      <p:sp>
        <p:nvSpPr>
          <p:cNvPr id="5" name="TextBox 4">
            <a:extLst>
              <a:ext uri="{FF2B5EF4-FFF2-40B4-BE49-F238E27FC236}">
                <a16:creationId xmlns:a16="http://schemas.microsoft.com/office/drawing/2014/main" id="{AD77543A-7471-456E-B8DF-C855F32A50D4}"/>
              </a:ext>
            </a:extLst>
          </p:cNvPr>
          <p:cNvSpPr txBox="1">
            <a:spLocks noChangeArrowheads="1"/>
          </p:cNvSpPr>
          <p:nvPr/>
        </p:nvSpPr>
        <p:spPr bwMode="auto">
          <a:xfrm>
            <a:off x="352425" y="3467100"/>
            <a:ext cx="2743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ctr" eaLnBrk="1" hangingPunct="1"/>
            <a:r>
              <a:rPr lang="en-US" altLang="en-US" i="1">
                <a:solidFill>
                  <a:srgbClr val="000000"/>
                </a:solidFill>
              </a:rPr>
              <a:t>F</a:t>
            </a:r>
            <a:r>
              <a:rPr lang="en-US" altLang="en-US" i="1" baseline="-25000">
                <a:solidFill>
                  <a:srgbClr val="000000"/>
                </a:solidFill>
              </a:rPr>
              <a:t>1</a:t>
            </a:r>
            <a:r>
              <a:rPr lang="en-US" altLang="en-US" i="1">
                <a:solidFill>
                  <a:srgbClr val="000000"/>
                </a:solidFill>
              </a:rPr>
              <a:t>, F</a:t>
            </a:r>
            <a:r>
              <a:rPr lang="en-US" altLang="en-US" i="1" baseline="-25000">
                <a:solidFill>
                  <a:srgbClr val="000000"/>
                </a:solidFill>
              </a:rPr>
              <a:t>2</a:t>
            </a:r>
            <a:r>
              <a:rPr lang="en-US" altLang="en-US" i="1">
                <a:solidFill>
                  <a:srgbClr val="000000"/>
                </a:solidFill>
              </a:rPr>
              <a:t>,…,F</a:t>
            </a:r>
            <a:r>
              <a:rPr lang="en-US" altLang="en-US" i="1" baseline="-25000">
                <a:solidFill>
                  <a:srgbClr val="000000"/>
                </a:solidFill>
              </a:rPr>
              <a:t>n</a:t>
            </a:r>
          </a:p>
        </p:txBody>
      </p:sp>
      <p:sp>
        <p:nvSpPr>
          <p:cNvPr id="6" name="Rectangle 5">
            <a:extLst>
              <a:ext uri="{FF2B5EF4-FFF2-40B4-BE49-F238E27FC236}">
                <a16:creationId xmlns:a16="http://schemas.microsoft.com/office/drawing/2014/main" id="{C3D13983-102D-45AB-A2B7-8CD2F1C9B89E}"/>
              </a:ext>
            </a:extLst>
          </p:cNvPr>
          <p:cNvSpPr>
            <a:spLocks noChangeArrowheads="1"/>
          </p:cNvSpPr>
          <p:nvPr/>
        </p:nvSpPr>
        <p:spPr bwMode="auto">
          <a:xfrm>
            <a:off x="2697163" y="3352800"/>
            <a:ext cx="1035050" cy="709613"/>
          </a:xfrm>
          <a:prstGeom prst="rect">
            <a:avLst/>
          </a:prstGeom>
          <a:solidFill>
            <a:srgbClr val="66CCFF"/>
          </a:solidFill>
          <a:ln w="12700" algn="ctr">
            <a:solidFill>
              <a:schemeClr val="tx1"/>
            </a:solidFill>
            <a:round/>
            <a:headEnd/>
            <a:tailEnd/>
          </a:ln>
        </p:spPr>
        <p:txBody>
          <a:bodyPr wrap="none" lIns="90000" tIns="46800" rIns="90000" bIns="46800">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b="0"/>
              <a:t>Encoder</a:t>
            </a:r>
            <a:endParaRPr lang="en-US" altLang="en-US">
              <a:solidFill>
                <a:srgbClr val="000000"/>
              </a:solidFill>
            </a:endParaRPr>
          </a:p>
          <a:p>
            <a:pPr eaLnBrk="1" hangingPunct="1"/>
            <a:r>
              <a:rPr lang="en-US" altLang="en-US">
                <a:solidFill>
                  <a:srgbClr val="000000"/>
                </a:solidFill>
              </a:rPr>
              <a:t>LSTM</a:t>
            </a:r>
          </a:p>
        </p:txBody>
      </p:sp>
      <p:sp>
        <p:nvSpPr>
          <p:cNvPr id="7" name="TextBox 7">
            <a:extLst>
              <a:ext uri="{FF2B5EF4-FFF2-40B4-BE49-F238E27FC236}">
                <a16:creationId xmlns:a16="http://schemas.microsoft.com/office/drawing/2014/main" id="{2FBEC934-34D8-48AF-8947-518A13B51D98}"/>
              </a:ext>
            </a:extLst>
          </p:cNvPr>
          <p:cNvSpPr txBox="1">
            <a:spLocks noChangeArrowheads="1"/>
          </p:cNvSpPr>
          <p:nvPr/>
        </p:nvSpPr>
        <p:spPr bwMode="auto">
          <a:xfrm>
            <a:off x="5592763" y="3467100"/>
            <a:ext cx="2743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ctr" eaLnBrk="1" hangingPunct="1"/>
            <a:r>
              <a:rPr lang="en-US" altLang="en-US" i="1">
                <a:solidFill>
                  <a:srgbClr val="000000"/>
                </a:solidFill>
              </a:rPr>
              <a:t>E</a:t>
            </a:r>
            <a:r>
              <a:rPr lang="en-US" altLang="en-US" i="1" baseline="-25000">
                <a:solidFill>
                  <a:srgbClr val="000000"/>
                </a:solidFill>
              </a:rPr>
              <a:t>1</a:t>
            </a:r>
            <a:r>
              <a:rPr lang="en-US" altLang="en-US" i="1">
                <a:solidFill>
                  <a:srgbClr val="000000"/>
                </a:solidFill>
              </a:rPr>
              <a:t>, E</a:t>
            </a:r>
            <a:r>
              <a:rPr lang="en-US" altLang="en-US" i="1" baseline="-25000">
                <a:solidFill>
                  <a:srgbClr val="000000"/>
                </a:solidFill>
              </a:rPr>
              <a:t>2</a:t>
            </a:r>
            <a:r>
              <a:rPr lang="en-US" altLang="en-US" i="1">
                <a:solidFill>
                  <a:srgbClr val="000000"/>
                </a:solidFill>
              </a:rPr>
              <a:t>,…,E</a:t>
            </a:r>
            <a:r>
              <a:rPr lang="en-US" altLang="en-US" i="1" baseline="-25000">
                <a:solidFill>
                  <a:srgbClr val="000000"/>
                </a:solidFill>
              </a:rPr>
              <a:t>m</a:t>
            </a:r>
          </a:p>
        </p:txBody>
      </p:sp>
      <p:sp>
        <p:nvSpPr>
          <p:cNvPr id="8" name="TextBox 8">
            <a:extLst>
              <a:ext uri="{FF2B5EF4-FFF2-40B4-BE49-F238E27FC236}">
                <a16:creationId xmlns:a16="http://schemas.microsoft.com/office/drawing/2014/main" id="{B3668C22-BA56-463F-AEBC-652EDF9BB5F4}"/>
              </a:ext>
            </a:extLst>
          </p:cNvPr>
          <p:cNvSpPr txBox="1">
            <a:spLocks noChangeArrowheads="1"/>
          </p:cNvSpPr>
          <p:nvPr/>
        </p:nvSpPr>
        <p:spPr bwMode="auto">
          <a:xfrm>
            <a:off x="2963863" y="3438525"/>
            <a:ext cx="2743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ctr" eaLnBrk="1" hangingPunct="1"/>
            <a:r>
              <a:rPr lang="en-US" altLang="en-US" i="1">
                <a:solidFill>
                  <a:srgbClr val="000000"/>
                </a:solidFill>
              </a:rPr>
              <a:t>h</a:t>
            </a:r>
            <a:r>
              <a:rPr lang="en-US" altLang="en-US" i="1" baseline="-25000">
                <a:solidFill>
                  <a:srgbClr val="000000"/>
                </a:solidFill>
              </a:rPr>
              <a:t>n</a:t>
            </a:r>
          </a:p>
        </p:txBody>
      </p:sp>
      <p:sp>
        <p:nvSpPr>
          <p:cNvPr id="9" name="Rectangle 9">
            <a:extLst>
              <a:ext uri="{FF2B5EF4-FFF2-40B4-BE49-F238E27FC236}">
                <a16:creationId xmlns:a16="http://schemas.microsoft.com/office/drawing/2014/main" id="{17CBE03D-6634-4D0D-BFA0-9C63A1C6C464}"/>
              </a:ext>
            </a:extLst>
          </p:cNvPr>
          <p:cNvSpPr>
            <a:spLocks noChangeArrowheads="1"/>
          </p:cNvSpPr>
          <p:nvPr/>
        </p:nvSpPr>
        <p:spPr bwMode="auto">
          <a:xfrm>
            <a:off x="4840288" y="3352800"/>
            <a:ext cx="1050925" cy="709613"/>
          </a:xfrm>
          <a:prstGeom prst="rect">
            <a:avLst/>
          </a:prstGeom>
          <a:solidFill>
            <a:srgbClr val="66CCFF"/>
          </a:solidFill>
          <a:ln w="12700" algn="ctr">
            <a:solidFill>
              <a:schemeClr val="tx1"/>
            </a:solidFill>
            <a:round/>
            <a:headEnd/>
            <a:tailEnd/>
          </a:ln>
        </p:spPr>
        <p:txBody>
          <a:bodyPr wrap="none" lIns="90000" tIns="46800" rIns="90000" bIns="46800">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b="0"/>
              <a:t>Decoder</a:t>
            </a:r>
            <a:endParaRPr lang="en-US" altLang="en-US">
              <a:solidFill>
                <a:srgbClr val="000000"/>
              </a:solidFill>
            </a:endParaRPr>
          </a:p>
          <a:p>
            <a:pPr eaLnBrk="1" hangingPunct="1"/>
            <a:r>
              <a:rPr lang="en-US" altLang="en-US">
                <a:solidFill>
                  <a:srgbClr val="000000"/>
                </a:solidFill>
              </a:rPr>
              <a:t>LSTM</a:t>
            </a:r>
          </a:p>
        </p:txBody>
      </p:sp>
      <p:sp>
        <p:nvSpPr>
          <p:cNvPr id="10" name="Arrow: Right 10">
            <a:extLst>
              <a:ext uri="{FF2B5EF4-FFF2-40B4-BE49-F238E27FC236}">
                <a16:creationId xmlns:a16="http://schemas.microsoft.com/office/drawing/2014/main" id="{A67BD6D7-7F5E-484C-AFAC-88B474758E5A}"/>
              </a:ext>
            </a:extLst>
          </p:cNvPr>
          <p:cNvSpPr>
            <a:spLocks noChangeArrowheads="1"/>
          </p:cNvSpPr>
          <p:nvPr/>
        </p:nvSpPr>
        <p:spPr bwMode="auto">
          <a:xfrm>
            <a:off x="3735388" y="3638550"/>
            <a:ext cx="447675" cy="114300"/>
          </a:xfrm>
          <a:prstGeom prst="rightArrow">
            <a:avLst>
              <a:gd name="adj1" fmla="val 50000"/>
              <a:gd name="adj2" fmla="val 49901"/>
            </a:avLst>
          </a:prstGeom>
          <a:solidFill>
            <a:schemeClr val="tx1"/>
          </a:solidFill>
          <a:ln w="12700" algn="ctr">
            <a:solidFill>
              <a:schemeClr val="tx1"/>
            </a:solidFill>
            <a:round/>
            <a:headEnd/>
            <a:tailEnd/>
          </a:ln>
        </p:spPr>
        <p:txBody>
          <a:bodyPr lIns="90000" tIns="46800" rIns="90000" bIns="46800">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ctr" eaLnBrk="1" hangingPunct="1"/>
            <a:endParaRPr lang="en-US" altLang="en-US" b="0"/>
          </a:p>
        </p:txBody>
      </p:sp>
      <p:sp>
        <p:nvSpPr>
          <p:cNvPr id="11" name="Arrow: Right 11">
            <a:extLst>
              <a:ext uri="{FF2B5EF4-FFF2-40B4-BE49-F238E27FC236}">
                <a16:creationId xmlns:a16="http://schemas.microsoft.com/office/drawing/2014/main" id="{530AAA37-AF29-40C5-A35D-F080EA64C27D}"/>
              </a:ext>
            </a:extLst>
          </p:cNvPr>
          <p:cNvSpPr>
            <a:spLocks noChangeArrowheads="1"/>
          </p:cNvSpPr>
          <p:nvPr/>
        </p:nvSpPr>
        <p:spPr bwMode="auto">
          <a:xfrm>
            <a:off x="4535488" y="3609975"/>
            <a:ext cx="307975" cy="114300"/>
          </a:xfrm>
          <a:prstGeom prst="rightArrow">
            <a:avLst>
              <a:gd name="adj1" fmla="val 50000"/>
              <a:gd name="adj2" fmla="val 49959"/>
            </a:avLst>
          </a:prstGeom>
          <a:solidFill>
            <a:schemeClr val="tx1"/>
          </a:solidFill>
          <a:ln w="12700" algn="ctr">
            <a:solidFill>
              <a:schemeClr val="tx1"/>
            </a:solidFill>
            <a:round/>
            <a:headEnd/>
            <a:tailEnd/>
          </a:ln>
        </p:spPr>
        <p:txBody>
          <a:bodyPr lIns="90000" tIns="46800" rIns="90000" bIns="46800">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ctr" eaLnBrk="1" hangingPunct="1"/>
            <a:endParaRPr lang="en-US" altLang="en-US" b="0"/>
          </a:p>
        </p:txBody>
      </p:sp>
      <p:sp>
        <p:nvSpPr>
          <p:cNvPr id="12" name="Arrow: Right 12">
            <a:extLst>
              <a:ext uri="{FF2B5EF4-FFF2-40B4-BE49-F238E27FC236}">
                <a16:creationId xmlns:a16="http://schemas.microsoft.com/office/drawing/2014/main" id="{E959FC79-7888-4679-B2A4-7B2ABB5C1D73}"/>
              </a:ext>
            </a:extLst>
          </p:cNvPr>
          <p:cNvSpPr>
            <a:spLocks noChangeArrowheads="1"/>
          </p:cNvSpPr>
          <p:nvPr/>
        </p:nvSpPr>
        <p:spPr bwMode="auto">
          <a:xfrm>
            <a:off x="2390775" y="3657600"/>
            <a:ext cx="309563" cy="114300"/>
          </a:xfrm>
          <a:prstGeom prst="rightArrow">
            <a:avLst>
              <a:gd name="adj1" fmla="val 50000"/>
              <a:gd name="adj2" fmla="val 50217"/>
            </a:avLst>
          </a:prstGeom>
          <a:solidFill>
            <a:schemeClr val="tx1"/>
          </a:solidFill>
          <a:ln w="12700" algn="ctr">
            <a:solidFill>
              <a:schemeClr val="tx1"/>
            </a:solidFill>
            <a:round/>
            <a:headEnd/>
            <a:tailEnd/>
          </a:ln>
        </p:spPr>
        <p:txBody>
          <a:bodyPr lIns="90000" tIns="46800" rIns="90000" bIns="46800">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ctr" eaLnBrk="1" hangingPunct="1"/>
            <a:endParaRPr lang="en-US" altLang="en-US" b="0"/>
          </a:p>
        </p:txBody>
      </p:sp>
      <p:sp>
        <p:nvSpPr>
          <p:cNvPr id="13" name="Arrow: Right 13">
            <a:extLst>
              <a:ext uri="{FF2B5EF4-FFF2-40B4-BE49-F238E27FC236}">
                <a16:creationId xmlns:a16="http://schemas.microsoft.com/office/drawing/2014/main" id="{F2800F1A-EA1F-48F2-A87A-79AEEF9CCEF2}"/>
              </a:ext>
            </a:extLst>
          </p:cNvPr>
          <p:cNvSpPr>
            <a:spLocks noChangeArrowheads="1"/>
          </p:cNvSpPr>
          <p:nvPr/>
        </p:nvSpPr>
        <p:spPr bwMode="auto">
          <a:xfrm>
            <a:off x="5888038" y="3638550"/>
            <a:ext cx="307975" cy="114300"/>
          </a:xfrm>
          <a:prstGeom prst="rightArrow">
            <a:avLst>
              <a:gd name="adj1" fmla="val 50000"/>
              <a:gd name="adj2" fmla="val 49959"/>
            </a:avLst>
          </a:prstGeom>
          <a:solidFill>
            <a:schemeClr val="tx1"/>
          </a:solidFill>
          <a:ln w="12700" algn="ctr">
            <a:solidFill>
              <a:schemeClr val="tx1"/>
            </a:solidFill>
            <a:round/>
            <a:headEnd/>
            <a:tailEnd/>
          </a:ln>
        </p:spPr>
        <p:txBody>
          <a:bodyPr lIns="90000" tIns="46800" rIns="90000" bIns="46800">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ctr" eaLnBrk="1" hangingPunct="1"/>
            <a:endParaRPr lang="en-US" altLang="en-US" b="0"/>
          </a:p>
        </p:txBody>
      </p:sp>
    </p:spTree>
    <p:extLst>
      <p:ext uri="{BB962C8B-B14F-4D97-AF65-F5344CB8AC3E}">
        <p14:creationId xmlns:p14="http://schemas.microsoft.com/office/powerpoint/2010/main" val="1757438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AA45C-62A5-4698-A459-F3CBA0CBC1E4}"/>
              </a:ext>
            </a:extLst>
          </p:cNvPr>
          <p:cNvSpPr>
            <a:spLocks noGrp="1"/>
          </p:cNvSpPr>
          <p:nvPr>
            <p:ph type="title"/>
          </p:nvPr>
        </p:nvSpPr>
        <p:spPr>
          <a:xfrm>
            <a:off x="152400" y="76200"/>
            <a:ext cx="8839200" cy="1143000"/>
          </a:xfrm>
        </p:spPr>
        <p:txBody>
          <a:bodyPr/>
          <a:lstStyle/>
          <a:p>
            <a:r>
              <a:rPr lang="en-US" altLang="en-US" sz="4400" dirty="0"/>
              <a:t>Neural Machine Translation (NMT)</a:t>
            </a:r>
            <a:endParaRPr lang="en-US" dirty="0"/>
          </a:p>
        </p:txBody>
      </p:sp>
      <p:sp>
        <p:nvSpPr>
          <p:cNvPr id="4" name="Slide Number Placeholder 3">
            <a:extLst>
              <a:ext uri="{FF2B5EF4-FFF2-40B4-BE49-F238E27FC236}">
                <a16:creationId xmlns:a16="http://schemas.microsoft.com/office/drawing/2014/main" id="{468F099A-E479-4627-A009-336C638E009A}"/>
              </a:ext>
            </a:extLst>
          </p:cNvPr>
          <p:cNvSpPr>
            <a:spLocks noGrp="1"/>
          </p:cNvSpPr>
          <p:nvPr>
            <p:ph type="sldNum" sz="quarter" idx="12"/>
          </p:nvPr>
        </p:nvSpPr>
        <p:spPr/>
        <p:txBody>
          <a:bodyPr/>
          <a:lstStyle/>
          <a:p>
            <a:pPr>
              <a:defRPr/>
            </a:pPr>
            <a:fld id="{BDCB826A-10D9-4B74-BF3F-66BA54B479B8}" type="slidenum">
              <a:rPr lang="en-US" altLang="en-US" smtClean="0"/>
              <a:pPr>
                <a:defRPr/>
              </a:pPr>
              <a:t>21</a:t>
            </a:fld>
            <a:endParaRPr lang="en-US" altLang="en-US" dirty="0"/>
          </a:p>
        </p:txBody>
      </p:sp>
      <p:pic>
        <p:nvPicPr>
          <p:cNvPr id="5" name="Content Placeholder 4" descr="Diagram&#10;&#10;Description automatically generated">
            <a:extLst>
              <a:ext uri="{FF2B5EF4-FFF2-40B4-BE49-F238E27FC236}">
                <a16:creationId xmlns:a16="http://schemas.microsoft.com/office/drawing/2014/main" id="{23C48C23-C0D8-4D6B-A9C6-1052E5ABF6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66800" y="1371600"/>
            <a:ext cx="3652273"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60DD0793-18D8-474B-B565-0E25476F74C2}"/>
              </a:ext>
            </a:extLst>
          </p:cNvPr>
          <p:cNvSpPr/>
          <p:nvPr/>
        </p:nvSpPr>
        <p:spPr>
          <a:xfrm>
            <a:off x="2969137" y="4267200"/>
            <a:ext cx="10668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8C23BCC-2F6E-4D85-89E1-0FD770C2F043}"/>
              </a:ext>
            </a:extLst>
          </p:cNvPr>
          <p:cNvSpPr/>
          <p:nvPr/>
        </p:nvSpPr>
        <p:spPr>
          <a:xfrm>
            <a:off x="2969137" y="3437878"/>
            <a:ext cx="990600" cy="4483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63241FC-7EEC-4DAA-B616-CB13D61C0664}"/>
              </a:ext>
            </a:extLst>
          </p:cNvPr>
          <p:cNvSpPr txBox="1"/>
          <p:nvPr/>
        </p:nvSpPr>
        <p:spPr>
          <a:xfrm>
            <a:off x="4394262" y="4349234"/>
            <a:ext cx="1544012" cy="369332"/>
          </a:xfrm>
          <a:prstGeom prst="rect">
            <a:avLst/>
          </a:prstGeom>
          <a:noFill/>
        </p:spPr>
        <p:txBody>
          <a:bodyPr wrap="none" rtlCol="0">
            <a:spAutoFit/>
          </a:bodyPr>
          <a:lstStyle/>
          <a:p>
            <a:r>
              <a:rPr lang="en-US" dirty="0">
                <a:solidFill>
                  <a:srgbClr val="FF0000"/>
                </a:solidFill>
              </a:rPr>
              <a:t>Self-attention</a:t>
            </a:r>
          </a:p>
        </p:txBody>
      </p:sp>
      <p:sp>
        <p:nvSpPr>
          <p:cNvPr id="9" name="TextBox 8">
            <a:extLst>
              <a:ext uri="{FF2B5EF4-FFF2-40B4-BE49-F238E27FC236}">
                <a16:creationId xmlns:a16="http://schemas.microsoft.com/office/drawing/2014/main" id="{480368C2-D7BC-45B0-94AE-776436020F89}"/>
              </a:ext>
            </a:extLst>
          </p:cNvPr>
          <p:cNvSpPr txBox="1"/>
          <p:nvPr/>
        </p:nvSpPr>
        <p:spPr>
          <a:xfrm>
            <a:off x="4264537" y="3364468"/>
            <a:ext cx="2967479" cy="369332"/>
          </a:xfrm>
          <a:prstGeom prst="rect">
            <a:avLst/>
          </a:prstGeom>
          <a:noFill/>
        </p:spPr>
        <p:txBody>
          <a:bodyPr wrap="none" rtlCol="0">
            <a:spAutoFit/>
          </a:bodyPr>
          <a:lstStyle/>
          <a:p>
            <a:r>
              <a:rPr lang="en-US" dirty="0">
                <a:solidFill>
                  <a:srgbClr val="FF0000"/>
                </a:solidFill>
              </a:rPr>
              <a:t>Encoder-decoder attention</a:t>
            </a:r>
          </a:p>
        </p:txBody>
      </p:sp>
      <p:cxnSp>
        <p:nvCxnSpPr>
          <p:cNvPr id="11" name="Straight Arrow Connector 10">
            <a:extLst>
              <a:ext uri="{FF2B5EF4-FFF2-40B4-BE49-F238E27FC236}">
                <a16:creationId xmlns:a16="http://schemas.microsoft.com/office/drawing/2014/main" id="{35E307A0-412A-4338-9168-B6E6F4474FA5}"/>
              </a:ext>
            </a:extLst>
          </p:cNvPr>
          <p:cNvCxnSpPr>
            <a:stCxn id="9" idx="1"/>
            <a:endCxn id="7" idx="3"/>
          </p:cNvCxnSpPr>
          <p:nvPr/>
        </p:nvCxnSpPr>
        <p:spPr>
          <a:xfrm flipH="1">
            <a:off x="3959737" y="3549134"/>
            <a:ext cx="304800" cy="1129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7B114BE-F96D-4277-8590-C190E0BD9102}"/>
              </a:ext>
            </a:extLst>
          </p:cNvPr>
          <p:cNvCxnSpPr>
            <a:stCxn id="8" idx="1"/>
          </p:cNvCxnSpPr>
          <p:nvPr/>
        </p:nvCxnSpPr>
        <p:spPr>
          <a:xfrm flipH="1">
            <a:off x="4035937" y="4533900"/>
            <a:ext cx="358325" cy="197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557630-1472-4D22-BEBE-040C46EC5487}"/>
              </a:ext>
            </a:extLst>
          </p:cNvPr>
          <p:cNvSpPr txBox="1"/>
          <p:nvPr/>
        </p:nvSpPr>
        <p:spPr>
          <a:xfrm>
            <a:off x="4573819" y="3579852"/>
            <a:ext cx="3583032" cy="369332"/>
          </a:xfrm>
          <a:prstGeom prst="rect">
            <a:avLst/>
          </a:prstGeom>
          <a:noFill/>
        </p:spPr>
        <p:txBody>
          <a:bodyPr wrap="none" rtlCol="0">
            <a:spAutoFit/>
          </a:bodyPr>
          <a:lstStyle/>
          <a:p>
            <a:r>
              <a:rPr lang="en-US" dirty="0"/>
              <a:t>Corresponds to translation model</a:t>
            </a:r>
          </a:p>
        </p:txBody>
      </p:sp>
      <p:sp>
        <p:nvSpPr>
          <p:cNvPr id="12" name="TextBox 11">
            <a:extLst>
              <a:ext uri="{FF2B5EF4-FFF2-40B4-BE49-F238E27FC236}">
                <a16:creationId xmlns:a16="http://schemas.microsoft.com/office/drawing/2014/main" id="{4744B5B5-704A-447C-B7BC-4702CF846692}"/>
              </a:ext>
            </a:extLst>
          </p:cNvPr>
          <p:cNvSpPr txBox="1"/>
          <p:nvPr/>
        </p:nvSpPr>
        <p:spPr>
          <a:xfrm>
            <a:off x="4676979" y="4572000"/>
            <a:ext cx="3467616" cy="369332"/>
          </a:xfrm>
          <a:prstGeom prst="rect">
            <a:avLst/>
          </a:prstGeom>
          <a:noFill/>
        </p:spPr>
        <p:txBody>
          <a:bodyPr wrap="none" rtlCol="0">
            <a:spAutoFit/>
          </a:bodyPr>
          <a:lstStyle/>
          <a:p>
            <a:r>
              <a:rPr lang="en-US" dirty="0"/>
              <a:t>Corresponds to language model</a:t>
            </a:r>
          </a:p>
        </p:txBody>
      </p:sp>
      <p:sp>
        <p:nvSpPr>
          <p:cNvPr id="14" name="TextBox 13">
            <a:extLst>
              <a:ext uri="{FF2B5EF4-FFF2-40B4-BE49-F238E27FC236}">
                <a16:creationId xmlns:a16="http://schemas.microsoft.com/office/drawing/2014/main" id="{640184FB-718A-7841-8B58-29762607F177}"/>
              </a:ext>
            </a:extLst>
          </p:cNvPr>
          <p:cNvSpPr txBox="1"/>
          <p:nvPr/>
        </p:nvSpPr>
        <p:spPr>
          <a:xfrm>
            <a:off x="304800" y="1285798"/>
            <a:ext cx="2362200" cy="369332"/>
          </a:xfrm>
          <a:prstGeom prst="rect">
            <a:avLst/>
          </a:prstGeom>
          <a:noFill/>
        </p:spPr>
        <p:txBody>
          <a:bodyPr wrap="square">
            <a:spAutoFit/>
          </a:bodyPr>
          <a:lstStyle/>
          <a:p>
            <a:r>
              <a:rPr lang="en-US" i="1" dirty="0"/>
              <a:t>Attention in Decoder:</a:t>
            </a:r>
          </a:p>
        </p:txBody>
      </p:sp>
    </p:spTree>
    <p:extLst>
      <p:ext uri="{BB962C8B-B14F-4D97-AF65-F5344CB8AC3E}">
        <p14:creationId xmlns:p14="http://schemas.microsoft.com/office/powerpoint/2010/main" val="2350969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B6A6D0-910C-6C7A-F5DD-3F3015B4D9AB}"/>
              </a:ext>
            </a:extLst>
          </p:cNvPr>
          <p:cNvSpPr>
            <a:spLocks noGrp="1"/>
          </p:cNvSpPr>
          <p:nvPr>
            <p:ph idx="1"/>
          </p:nvPr>
        </p:nvSpPr>
        <p:spPr/>
        <p:txBody>
          <a:bodyPr>
            <a:normAutofit fontScale="92500"/>
          </a:bodyPr>
          <a:lstStyle/>
          <a:p>
            <a:r>
              <a:rPr lang="en-US" dirty="0"/>
              <a:t>NMT has superseded statistical MT</a:t>
            </a:r>
          </a:p>
          <a:p>
            <a:pPr lvl="1"/>
            <a:r>
              <a:rPr lang="en-US" dirty="0"/>
              <a:t>Better translations and more fluent target language sentences</a:t>
            </a:r>
          </a:p>
          <a:p>
            <a:r>
              <a:rPr lang="en-US" dirty="0"/>
              <a:t>Trained end-to-end</a:t>
            </a:r>
          </a:p>
          <a:p>
            <a:pPr lvl="1"/>
            <a:r>
              <a:rPr lang="en-US" dirty="0"/>
              <a:t>Single network that takes input sentence and generates output sentence</a:t>
            </a:r>
          </a:p>
          <a:p>
            <a:pPr lvl="1"/>
            <a:r>
              <a:rPr lang="en-US" dirty="0"/>
              <a:t>Statistical MT required </a:t>
            </a:r>
            <a:r>
              <a:rPr lang="en-US" dirty="0" err="1"/>
              <a:t>submodels</a:t>
            </a:r>
            <a:r>
              <a:rPr lang="en-US" dirty="0"/>
              <a:t> for intermediate things such as word-alignments  </a:t>
            </a:r>
          </a:p>
          <a:p>
            <a:r>
              <a:rPr lang="en-US" dirty="0"/>
              <a:t>Where does NMT fall in the </a:t>
            </a:r>
            <a:r>
              <a:rPr lang="en-US" dirty="0" err="1"/>
              <a:t>Vauquois</a:t>
            </a:r>
            <a:r>
              <a:rPr lang="en-US" dirty="0"/>
              <a:t> Triangle?</a:t>
            </a:r>
          </a:p>
          <a:p>
            <a:pPr lvl="1"/>
            <a:r>
              <a:rPr lang="en-US" dirty="0"/>
              <a:t>From users’ perspective direct transfer, but probably implicitly goes up the triangle in deeper layers</a:t>
            </a:r>
          </a:p>
        </p:txBody>
      </p:sp>
      <p:sp>
        <p:nvSpPr>
          <p:cNvPr id="4" name="Slide Number Placeholder 3">
            <a:extLst>
              <a:ext uri="{FF2B5EF4-FFF2-40B4-BE49-F238E27FC236}">
                <a16:creationId xmlns:a16="http://schemas.microsoft.com/office/drawing/2014/main" id="{CA38AC64-9C03-C1CA-6568-02E702CD28A6}"/>
              </a:ext>
            </a:extLst>
          </p:cNvPr>
          <p:cNvSpPr>
            <a:spLocks noGrp="1"/>
          </p:cNvSpPr>
          <p:nvPr>
            <p:ph type="sldNum" sz="quarter" idx="12"/>
          </p:nvPr>
        </p:nvSpPr>
        <p:spPr/>
        <p:txBody>
          <a:bodyPr/>
          <a:lstStyle/>
          <a:p>
            <a:pPr>
              <a:defRPr/>
            </a:pPr>
            <a:fld id="{BDCB826A-10D9-4B74-BF3F-66BA54B479B8}" type="slidenum">
              <a:rPr lang="en-US" altLang="en-US" smtClean="0"/>
              <a:pPr>
                <a:defRPr/>
              </a:pPr>
              <a:t>22</a:t>
            </a:fld>
            <a:endParaRPr lang="en-US" altLang="en-US" dirty="0"/>
          </a:p>
        </p:txBody>
      </p:sp>
      <p:sp>
        <p:nvSpPr>
          <p:cNvPr id="5" name="Title 1">
            <a:extLst>
              <a:ext uri="{FF2B5EF4-FFF2-40B4-BE49-F238E27FC236}">
                <a16:creationId xmlns:a16="http://schemas.microsoft.com/office/drawing/2014/main" id="{6D3A0E44-91E9-90FD-97BA-D31C8ABB7BC7}"/>
              </a:ext>
            </a:extLst>
          </p:cNvPr>
          <p:cNvSpPr>
            <a:spLocks noGrp="1"/>
          </p:cNvSpPr>
          <p:nvPr>
            <p:ph type="title"/>
          </p:nvPr>
        </p:nvSpPr>
        <p:spPr>
          <a:xfrm>
            <a:off x="152400" y="76200"/>
            <a:ext cx="8839200" cy="1143000"/>
          </a:xfrm>
        </p:spPr>
        <p:txBody>
          <a:bodyPr/>
          <a:lstStyle/>
          <a:p>
            <a:r>
              <a:rPr lang="en-US" altLang="en-US" sz="4400" dirty="0"/>
              <a:t>Neural Machine Translation (NMT)</a:t>
            </a:r>
            <a:endParaRPr lang="en-US" dirty="0"/>
          </a:p>
        </p:txBody>
      </p:sp>
    </p:spTree>
    <p:extLst>
      <p:ext uri="{BB962C8B-B14F-4D97-AF65-F5344CB8AC3E}">
        <p14:creationId xmlns:p14="http://schemas.microsoft.com/office/powerpoint/2010/main" val="90601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79DF9C83-B7E4-466F-8727-0563E0572A31}"/>
              </a:ext>
            </a:extLst>
          </p:cNvPr>
          <p:cNvSpPr>
            <a:spLocks noGrp="1"/>
          </p:cNvSpPr>
          <p:nvPr>
            <p:ph type="title"/>
          </p:nvPr>
        </p:nvSpPr>
        <p:spPr/>
        <p:txBody>
          <a:bodyPr/>
          <a:lstStyle/>
          <a:p>
            <a:r>
              <a:rPr lang="en-US" altLang="en-US" dirty="0"/>
              <a:t>Training Data for MT</a:t>
            </a:r>
          </a:p>
        </p:txBody>
      </p:sp>
      <p:sp>
        <p:nvSpPr>
          <p:cNvPr id="36867" name="Content Placeholder 2">
            <a:extLst>
              <a:ext uri="{FF2B5EF4-FFF2-40B4-BE49-F238E27FC236}">
                <a16:creationId xmlns:a16="http://schemas.microsoft.com/office/drawing/2014/main" id="{02A1134D-D7BF-4DDD-BA2E-541883ABD563}"/>
              </a:ext>
            </a:extLst>
          </p:cNvPr>
          <p:cNvSpPr>
            <a:spLocks noGrp="1"/>
          </p:cNvSpPr>
          <p:nvPr>
            <p:ph idx="1"/>
          </p:nvPr>
        </p:nvSpPr>
        <p:spPr>
          <a:xfrm>
            <a:off x="457200" y="1371599"/>
            <a:ext cx="8229600" cy="5349875"/>
          </a:xfrm>
        </p:spPr>
        <p:txBody>
          <a:bodyPr>
            <a:normAutofit fontScale="85000" lnSpcReduction="10000"/>
          </a:bodyPr>
          <a:lstStyle/>
          <a:p>
            <a:r>
              <a:rPr lang="en-US" altLang="en-US" sz="2800" dirty="0"/>
              <a:t>For training statistical or deep learning models, training data is needed in the form a </a:t>
            </a:r>
            <a:r>
              <a:rPr lang="en-US" altLang="en-US" sz="2800" b="1" i="1" dirty="0">
                <a:solidFill>
                  <a:srgbClr val="FF8000"/>
                </a:solidFill>
              </a:rPr>
              <a:t>parallel corpus </a:t>
            </a:r>
            <a:r>
              <a:rPr lang="en-US" altLang="en-US" sz="2800" dirty="0"/>
              <a:t>or </a:t>
            </a:r>
            <a:r>
              <a:rPr lang="en-US" altLang="en-US" sz="2800" b="1" i="1" dirty="0">
                <a:solidFill>
                  <a:srgbClr val="FF8000"/>
                </a:solidFill>
              </a:rPr>
              <a:t>bitext</a:t>
            </a:r>
            <a:r>
              <a:rPr lang="en-US" altLang="en-US" sz="2800" dirty="0"/>
              <a:t> that contains the same set of documents/sentences in the two languages</a:t>
            </a:r>
          </a:p>
          <a:p>
            <a:r>
              <a:rPr lang="en-US" altLang="en-US" sz="2800" dirty="0"/>
              <a:t>One well-known old corpus: The Canadian Hansards (parliamentary proceedings in French and English)</a:t>
            </a:r>
          </a:p>
          <a:p>
            <a:pPr lvl="1"/>
            <a:r>
              <a:rPr lang="en-US" altLang="en-US" sz="2400" dirty="0">
                <a:hlinkClick r:id="rId3"/>
              </a:rPr>
              <a:t>https://www.isi.edu/division3/natural-language/download/hansard/</a:t>
            </a:r>
            <a:endParaRPr lang="en-US" altLang="en-US" sz="2400" dirty="0"/>
          </a:p>
          <a:p>
            <a:pPr lvl="1"/>
            <a:r>
              <a:rPr lang="en-US" altLang="en-US" sz="2400" dirty="0"/>
              <a:t>1.3 million sentence pairs </a:t>
            </a:r>
          </a:p>
          <a:p>
            <a:r>
              <a:rPr lang="en-US" altLang="en-US" sz="2800" dirty="0"/>
              <a:t>CLARIN: 82 parallel corpora</a:t>
            </a:r>
          </a:p>
          <a:p>
            <a:pPr lvl="1"/>
            <a:r>
              <a:rPr lang="en-US" altLang="en-US" sz="2400" dirty="0">
                <a:hlinkClick r:id="rId4"/>
              </a:rPr>
              <a:t>https://www.clarin.eu/resource-families/parallel-corpora</a:t>
            </a:r>
            <a:r>
              <a:rPr lang="en-US" altLang="en-US" sz="2400" dirty="0"/>
              <a:t> </a:t>
            </a:r>
          </a:p>
          <a:p>
            <a:r>
              <a:rPr lang="en-US" altLang="en-US" sz="2800" dirty="0"/>
              <a:t>Other parallel corpora:</a:t>
            </a:r>
          </a:p>
          <a:p>
            <a:pPr lvl="1"/>
            <a:r>
              <a:rPr lang="en-US" altLang="en-US" sz="2400" dirty="0">
                <a:hlinkClick r:id="rId5"/>
              </a:rPr>
              <a:t>http://www.statmt.org/moses/?n=Moses.LinksToCorpora</a:t>
            </a:r>
            <a:endParaRPr lang="en-US" altLang="en-US" sz="2400" dirty="0"/>
          </a:p>
          <a:p>
            <a:pPr lvl="2"/>
            <a:r>
              <a:rPr lang="en-US" altLang="en-US" sz="2000" dirty="0"/>
              <a:t>Includes multilingual sentences from European parliament (EU) </a:t>
            </a:r>
          </a:p>
          <a:p>
            <a:pPr lvl="1"/>
            <a:r>
              <a:rPr lang="en-US" altLang="en-US" sz="2400" dirty="0">
                <a:hlinkClick r:id="rId6"/>
              </a:rPr>
              <a:t>https://ai4bharat.iitm.ac.in//samanantar/</a:t>
            </a:r>
            <a:r>
              <a:rPr lang="en-US" altLang="en-US" sz="2400" dirty="0"/>
              <a:t> </a:t>
            </a:r>
          </a:p>
          <a:p>
            <a:pPr lvl="2"/>
            <a:r>
              <a:rPr lang="en-US" altLang="en-US" sz="2000" dirty="0"/>
              <a:t>Parallel corpora collection between English and Indian languages</a:t>
            </a:r>
          </a:p>
        </p:txBody>
      </p:sp>
      <p:sp>
        <p:nvSpPr>
          <p:cNvPr id="4" name="Slide Number Placeholder 3">
            <a:extLst>
              <a:ext uri="{FF2B5EF4-FFF2-40B4-BE49-F238E27FC236}">
                <a16:creationId xmlns:a16="http://schemas.microsoft.com/office/drawing/2014/main" id="{0588F52D-F9B0-4C63-8C62-99436D3AF092}"/>
              </a:ext>
            </a:extLst>
          </p:cNvPr>
          <p:cNvSpPr>
            <a:spLocks noGrp="1"/>
          </p:cNvSpPr>
          <p:nvPr>
            <p:ph type="sldNum" sz="quarter" idx="11"/>
          </p:nvPr>
        </p:nvSpPr>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6C5EC333-9246-4073-98EE-C62C0863A646}" type="slidenum">
              <a:rPr lang="en-US" altLang="en-US" sz="1200" b="0">
                <a:latin typeface="Helvetica" panose="020B0604020202020204" pitchFamily="34" charset="0"/>
              </a:rPr>
              <a:pPr eaLnBrk="1" hangingPunct="1"/>
              <a:t>23</a:t>
            </a:fld>
            <a:endParaRPr lang="en-US" altLang="en-US" sz="1200" b="0" dirty="0"/>
          </a:p>
        </p:txBody>
      </p:sp>
    </p:spTree>
    <p:extLst>
      <p:ext uri="{BB962C8B-B14F-4D97-AF65-F5344CB8AC3E}">
        <p14:creationId xmlns:p14="http://schemas.microsoft.com/office/powerpoint/2010/main" val="1329614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322EA-C682-8199-1E11-049AA937A6C3}"/>
              </a:ext>
            </a:extLst>
          </p:cNvPr>
          <p:cNvSpPr>
            <a:spLocks noGrp="1"/>
          </p:cNvSpPr>
          <p:nvPr>
            <p:ph type="title"/>
          </p:nvPr>
        </p:nvSpPr>
        <p:spPr>
          <a:xfrm>
            <a:off x="152400" y="76200"/>
            <a:ext cx="8534400" cy="1143000"/>
          </a:xfrm>
        </p:spPr>
        <p:txBody>
          <a:bodyPr/>
          <a:lstStyle/>
          <a:p>
            <a:r>
              <a:rPr lang="en-US" dirty="0"/>
              <a:t>A Sample from Hansards Corpus</a:t>
            </a:r>
          </a:p>
        </p:txBody>
      </p:sp>
      <p:sp>
        <p:nvSpPr>
          <p:cNvPr id="4" name="Slide Number Placeholder 3">
            <a:extLst>
              <a:ext uri="{FF2B5EF4-FFF2-40B4-BE49-F238E27FC236}">
                <a16:creationId xmlns:a16="http://schemas.microsoft.com/office/drawing/2014/main" id="{EC450EE0-F5A6-0947-7B47-2ACECA446633}"/>
              </a:ext>
            </a:extLst>
          </p:cNvPr>
          <p:cNvSpPr>
            <a:spLocks noGrp="1"/>
          </p:cNvSpPr>
          <p:nvPr>
            <p:ph type="sldNum" sz="quarter" idx="12"/>
          </p:nvPr>
        </p:nvSpPr>
        <p:spPr/>
        <p:txBody>
          <a:bodyPr/>
          <a:lstStyle/>
          <a:p>
            <a:pPr>
              <a:defRPr/>
            </a:pPr>
            <a:fld id="{BDCB826A-10D9-4B74-BF3F-66BA54B479B8}" type="slidenum">
              <a:rPr lang="en-US" altLang="en-US" smtClean="0"/>
              <a:pPr>
                <a:defRPr/>
              </a:pPr>
              <a:t>24</a:t>
            </a:fld>
            <a:endParaRPr lang="en-US" altLang="en-US" dirty="0"/>
          </a:p>
        </p:txBody>
      </p:sp>
      <p:graphicFrame>
        <p:nvGraphicFramePr>
          <p:cNvPr id="5" name="Table 4">
            <a:extLst>
              <a:ext uri="{FF2B5EF4-FFF2-40B4-BE49-F238E27FC236}">
                <a16:creationId xmlns:a16="http://schemas.microsoft.com/office/drawing/2014/main" id="{AD65916D-DEC6-3308-37B4-6A39973528D4}"/>
              </a:ext>
            </a:extLst>
          </p:cNvPr>
          <p:cNvGraphicFramePr>
            <a:graphicFrameLocks noGrp="1"/>
          </p:cNvGraphicFramePr>
          <p:nvPr>
            <p:extLst>
              <p:ext uri="{D42A27DB-BD31-4B8C-83A1-F6EECF244321}">
                <p14:modId xmlns:p14="http://schemas.microsoft.com/office/powerpoint/2010/main" val="564170101"/>
              </p:ext>
            </p:extLst>
          </p:nvPr>
        </p:nvGraphicFramePr>
        <p:xfrm>
          <a:off x="179832" y="1279398"/>
          <a:ext cx="8839200" cy="5080000"/>
        </p:xfrm>
        <a:graphic>
          <a:graphicData uri="http://schemas.openxmlformats.org/drawingml/2006/table">
            <a:tbl>
              <a:tblPr firstRow="1" bandRow="1">
                <a:tableStyleId>{5C22544A-7EE6-4342-B048-85BDC9FD1C3A}</a:tableStyleId>
              </a:tblPr>
              <a:tblGrid>
                <a:gridCol w="4419600">
                  <a:extLst>
                    <a:ext uri="{9D8B030D-6E8A-4147-A177-3AD203B41FA5}">
                      <a16:colId xmlns:a16="http://schemas.microsoft.com/office/drawing/2014/main" val="422315836"/>
                    </a:ext>
                  </a:extLst>
                </a:gridCol>
                <a:gridCol w="4419600">
                  <a:extLst>
                    <a:ext uri="{9D8B030D-6E8A-4147-A177-3AD203B41FA5}">
                      <a16:colId xmlns:a16="http://schemas.microsoft.com/office/drawing/2014/main" val="42919103"/>
                    </a:ext>
                  </a:extLst>
                </a:gridCol>
              </a:tblGrid>
              <a:tr h="453905">
                <a:tc>
                  <a:txBody>
                    <a:bodyPr/>
                    <a:lstStyle/>
                    <a:p>
                      <a:pPr algn="ctr"/>
                      <a:r>
                        <a:rPr lang="en-US" dirty="0"/>
                        <a:t>English</a:t>
                      </a:r>
                    </a:p>
                  </a:txBody>
                  <a:tcPr/>
                </a:tc>
                <a:tc>
                  <a:txBody>
                    <a:bodyPr/>
                    <a:lstStyle/>
                    <a:p>
                      <a:pPr algn="ctr"/>
                      <a:r>
                        <a:rPr lang="en-US" sz="1800" dirty="0"/>
                        <a:t>French</a:t>
                      </a:r>
                    </a:p>
                  </a:txBody>
                  <a:tcPr/>
                </a:tc>
                <a:extLst>
                  <a:ext uri="{0D108BD9-81ED-4DB2-BD59-A6C34878D82A}">
                    <a16:rowId xmlns:a16="http://schemas.microsoft.com/office/drawing/2014/main" val="837895989"/>
                  </a:ext>
                </a:extLst>
              </a:tr>
              <a:tr h="4626095">
                <a:tc>
                  <a:txBody>
                    <a:bodyPr/>
                    <a:lstStyle/>
                    <a:p>
                      <a:r>
                        <a:rPr lang="en-US" sz="1200" kern="1200" dirty="0">
                          <a:solidFill>
                            <a:schemeClr val="dk1"/>
                          </a:solidFill>
                          <a:latin typeface="+mn-lt"/>
                          <a:ea typeface="+mn-ea"/>
                          <a:cs typeface="+mn-cs"/>
                        </a:rPr>
                        <a:t>THIRTY-SIXTH PARLIAMENT OPENING OF FIRST SESSION </a:t>
                      </a:r>
                    </a:p>
                    <a:p>
                      <a:r>
                        <a:rPr lang="en-US" sz="1200" kern="1200" dirty="0">
                          <a:solidFill>
                            <a:schemeClr val="dk1"/>
                          </a:solidFill>
                          <a:latin typeface="+mn-lt"/>
                          <a:ea typeface="+mn-ea"/>
                          <a:cs typeface="+mn-cs"/>
                        </a:rPr>
                        <a:t>Parliament having been summoned by Proclamation to meet this day for the dispatch of business: </a:t>
                      </a:r>
                    </a:p>
                    <a:p>
                      <a:r>
                        <a:rPr lang="en-US" sz="1200" kern="1200" dirty="0">
                          <a:solidFill>
                            <a:schemeClr val="dk1"/>
                          </a:solidFill>
                          <a:latin typeface="+mn-lt"/>
                          <a:ea typeface="+mn-ea"/>
                          <a:cs typeface="+mn-cs"/>
                        </a:rPr>
                        <a:t>The Senate met at 10:30 a.m. </a:t>
                      </a:r>
                    </a:p>
                    <a:p>
                      <a:r>
                        <a:rPr lang="en-US" sz="1200" kern="1200" dirty="0">
                          <a:solidFill>
                            <a:schemeClr val="dk1"/>
                          </a:solidFill>
                          <a:latin typeface="+mn-lt"/>
                          <a:ea typeface="+mn-ea"/>
                          <a:cs typeface="+mn-cs"/>
                        </a:rPr>
                        <a:t>COMMUNICATION FROM GOVERNMENT HOUSE </a:t>
                      </a:r>
                    </a:p>
                    <a:p>
                      <a:r>
                        <a:rPr lang="en-US" sz="1200" kern="1200" dirty="0">
                          <a:solidFill>
                            <a:schemeClr val="dk1"/>
                          </a:solidFill>
                          <a:latin typeface="+mn-lt"/>
                          <a:ea typeface="+mn-ea"/>
                          <a:cs typeface="+mn-cs"/>
                        </a:rPr>
                        <a:t>The Hon. the Speaker:</a:t>
                      </a:r>
                    </a:p>
                    <a:p>
                      <a:r>
                        <a:rPr lang="en-US" sz="1200" kern="1200" dirty="0" err="1">
                          <a:solidFill>
                            <a:schemeClr val="dk1"/>
                          </a:solidFill>
                          <a:latin typeface="+mn-lt"/>
                          <a:ea typeface="+mn-ea"/>
                          <a:cs typeface="+mn-cs"/>
                        </a:rPr>
                        <a:t>Honourable</a:t>
                      </a:r>
                      <a:r>
                        <a:rPr lang="en-US" sz="1200" kern="1200" dirty="0">
                          <a:solidFill>
                            <a:schemeClr val="dk1"/>
                          </a:solidFill>
                          <a:latin typeface="+mn-lt"/>
                          <a:ea typeface="+mn-ea"/>
                          <a:cs typeface="+mn-cs"/>
                        </a:rPr>
                        <a:t> senators, I have the </a:t>
                      </a:r>
                      <a:r>
                        <a:rPr lang="en-US" sz="1200" kern="1200" dirty="0" err="1">
                          <a:solidFill>
                            <a:schemeClr val="dk1"/>
                          </a:solidFill>
                          <a:latin typeface="+mn-lt"/>
                          <a:ea typeface="+mn-ea"/>
                          <a:cs typeface="+mn-cs"/>
                        </a:rPr>
                        <a:t>honour</a:t>
                      </a:r>
                      <a:r>
                        <a:rPr lang="en-US" sz="1200" kern="1200" dirty="0">
                          <a:solidFill>
                            <a:schemeClr val="dk1"/>
                          </a:solidFill>
                          <a:latin typeface="+mn-lt"/>
                          <a:ea typeface="+mn-ea"/>
                          <a:cs typeface="+mn-cs"/>
                        </a:rPr>
                        <a:t> to inform you that I have received the following communication from Government House which reads as follows: </a:t>
                      </a:r>
                    </a:p>
                    <a:p>
                      <a:r>
                        <a:rPr lang="en-US" sz="1200" kern="1200" dirty="0">
                          <a:solidFill>
                            <a:schemeClr val="dk1"/>
                          </a:solidFill>
                          <a:latin typeface="+mn-lt"/>
                          <a:ea typeface="+mn-ea"/>
                          <a:cs typeface="+mn-cs"/>
                        </a:rPr>
                        <a:t>September 22, 1997 </a:t>
                      </a:r>
                    </a:p>
                    <a:p>
                      <a:r>
                        <a:rPr lang="en-US" sz="1200" kern="1200" dirty="0">
                          <a:solidFill>
                            <a:schemeClr val="dk1"/>
                          </a:solidFill>
                          <a:latin typeface="+mn-lt"/>
                          <a:ea typeface="+mn-ea"/>
                          <a:cs typeface="+mn-cs"/>
                        </a:rPr>
                        <a:t>Sir, </a:t>
                      </a:r>
                    </a:p>
                    <a:p>
                      <a:r>
                        <a:rPr lang="en-US" sz="1200" kern="1200" dirty="0">
                          <a:solidFill>
                            <a:schemeClr val="dk1"/>
                          </a:solidFill>
                          <a:latin typeface="+mn-lt"/>
                          <a:ea typeface="+mn-ea"/>
                          <a:cs typeface="+mn-cs"/>
                        </a:rPr>
                        <a:t>I am commanded to inform you that the Right </a:t>
                      </a:r>
                      <a:r>
                        <a:rPr lang="en-US" sz="1200" kern="1200" dirty="0" err="1">
                          <a:solidFill>
                            <a:schemeClr val="dk1"/>
                          </a:solidFill>
                          <a:latin typeface="+mn-lt"/>
                          <a:ea typeface="+mn-ea"/>
                          <a:cs typeface="+mn-cs"/>
                        </a:rPr>
                        <a:t>Honourable</a:t>
                      </a:r>
                      <a:r>
                        <a:rPr lang="en-US" sz="1200" kern="1200" dirty="0">
                          <a:solidFill>
                            <a:schemeClr val="dk1"/>
                          </a:solidFill>
                          <a:latin typeface="+mn-lt"/>
                          <a:ea typeface="+mn-ea"/>
                          <a:cs typeface="+mn-cs"/>
                        </a:rPr>
                        <a:t> Antonio Lamer, Chief Justice of the Supreme Court of Canada, in his capacity as Deputy Governor General, will proceed to the Senate Chamber to open the First Session of the Thirty-Sixth Parliament of Canada on Monday, the 22nd day of September, 1997, at 11:00 a.m. </a:t>
                      </a:r>
                    </a:p>
                    <a:p>
                      <a:r>
                        <a:rPr lang="en-US" sz="1200" kern="1200" dirty="0">
                          <a:solidFill>
                            <a:schemeClr val="dk1"/>
                          </a:solidFill>
                          <a:latin typeface="+mn-lt"/>
                          <a:ea typeface="+mn-ea"/>
                          <a:cs typeface="+mn-cs"/>
                        </a:rPr>
                        <a:t>I have the </a:t>
                      </a:r>
                      <a:r>
                        <a:rPr lang="en-US" sz="1200" kern="1200" dirty="0" err="1">
                          <a:solidFill>
                            <a:schemeClr val="dk1"/>
                          </a:solidFill>
                          <a:latin typeface="+mn-lt"/>
                          <a:ea typeface="+mn-ea"/>
                          <a:cs typeface="+mn-cs"/>
                        </a:rPr>
                        <a:t>honour</a:t>
                      </a:r>
                      <a:r>
                        <a:rPr lang="en-US" sz="1200" kern="1200" dirty="0">
                          <a:solidFill>
                            <a:schemeClr val="dk1"/>
                          </a:solidFill>
                          <a:latin typeface="+mn-lt"/>
                          <a:ea typeface="+mn-ea"/>
                          <a:cs typeface="+mn-cs"/>
                        </a:rPr>
                        <a:t> to be, </a:t>
                      </a:r>
                    </a:p>
                    <a:p>
                      <a:r>
                        <a:rPr lang="en-US" sz="1200" kern="1200" dirty="0">
                          <a:solidFill>
                            <a:schemeClr val="dk1"/>
                          </a:solidFill>
                          <a:latin typeface="+mn-lt"/>
                          <a:ea typeface="+mn-ea"/>
                          <a:cs typeface="+mn-cs"/>
                        </a:rPr>
                        <a:t>Secretary to the Governor General </a:t>
                      </a:r>
                    </a:p>
                    <a:p>
                      <a:r>
                        <a:rPr lang="en-US" sz="1200" kern="1200" dirty="0">
                          <a:solidFill>
                            <a:schemeClr val="dk1"/>
                          </a:solidFill>
                          <a:latin typeface="+mn-lt"/>
                          <a:ea typeface="+mn-ea"/>
                          <a:cs typeface="+mn-cs"/>
                        </a:rPr>
                        <a:t>The Speaker of the Senate </a:t>
                      </a:r>
                    </a:p>
                    <a:p>
                      <a:r>
                        <a:rPr lang="en-US" sz="1200" kern="1200" dirty="0">
                          <a:solidFill>
                            <a:schemeClr val="dk1"/>
                          </a:solidFill>
                          <a:latin typeface="+mn-lt"/>
                          <a:ea typeface="+mn-ea"/>
                          <a:cs typeface="+mn-cs"/>
                        </a:rPr>
                        <a:t>The Hon. the Speaker:</a:t>
                      </a:r>
                    </a:p>
                    <a:p>
                      <a:r>
                        <a:rPr lang="en-US" sz="1200" kern="1200" dirty="0" err="1">
                          <a:solidFill>
                            <a:schemeClr val="dk1"/>
                          </a:solidFill>
                          <a:latin typeface="+mn-lt"/>
                          <a:ea typeface="+mn-ea"/>
                          <a:cs typeface="+mn-cs"/>
                        </a:rPr>
                        <a:t>Honourable</a:t>
                      </a:r>
                      <a:r>
                        <a:rPr lang="en-US" sz="1200" kern="1200" dirty="0">
                          <a:solidFill>
                            <a:schemeClr val="dk1"/>
                          </a:solidFill>
                          <a:latin typeface="+mn-lt"/>
                          <a:ea typeface="+mn-ea"/>
                          <a:cs typeface="+mn-cs"/>
                        </a:rPr>
                        <a:t> senators, pursuant to rule 135(4), the sitting is suspended until 10:55 a.m. </a:t>
                      </a:r>
                    </a:p>
                  </a:txBody>
                  <a:tcPr/>
                </a:tc>
                <a:tc>
                  <a:txBody>
                    <a:bodyPr/>
                    <a:lstStyle/>
                    <a:p>
                      <a:r>
                        <a:rPr lang="fr-FR" sz="1200" kern="1200" dirty="0">
                          <a:solidFill>
                            <a:schemeClr val="dk1"/>
                          </a:solidFill>
                          <a:latin typeface="+mn-lt"/>
                          <a:ea typeface="+mn-ea"/>
                          <a:cs typeface="+mn-cs"/>
                        </a:rPr>
                        <a:t>TRENTE-SIXIÈME LÉGISLATURE OUVERTURE DE LA PREMIÈRE SESSION </a:t>
                      </a:r>
                    </a:p>
                    <a:p>
                      <a:r>
                        <a:rPr lang="fr-FR" sz="1200" kern="1200" dirty="0">
                          <a:solidFill>
                            <a:schemeClr val="dk1"/>
                          </a:solidFill>
                          <a:latin typeface="+mn-lt"/>
                          <a:ea typeface="+mn-ea"/>
                          <a:cs typeface="+mn-cs"/>
                        </a:rPr>
                        <a:t>Le Parlement ayant été convoqué par proclamation pour l'expédition des affaires aujourd'hui, </a:t>
                      </a:r>
                    </a:p>
                    <a:p>
                      <a:r>
                        <a:rPr lang="fr-FR" sz="1200" kern="1200" dirty="0">
                          <a:solidFill>
                            <a:schemeClr val="dk1"/>
                          </a:solidFill>
                          <a:latin typeface="+mn-lt"/>
                          <a:ea typeface="+mn-ea"/>
                          <a:cs typeface="+mn-cs"/>
                        </a:rPr>
                        <a:t>La séance est ouverte à 10 h 30. </a:t>
                      </a:r>
                    </a:p>
                    <a:p>
                      <a:r>
                        <a:rPr lang="fr-FR" sz="1200" kern="1200" dirty="0">
                          <a:solidFill>
                            <a:schemeClr val="dk1"/>
                          </a:solidFill>
                          <a:latin typeface="+mn-lt"/>
                          <a:ea typeface="+mn-ea"/>
                          <a:cs typeface="+mn-cs"/>
                        </a:rPr>
                        <a:t>COMMUNICATION DE LA RÉSIDENCE DU GOUVERNEUR GÉNÉRAL </a:t>
                      </a:r>
                    </a:p>
                    <a:p>
                      <a:r>
                        <a:rPr lang="en-US" sz="1200" kern="1200" dirty="0">
                          <a:solidFill>
                            <a:schemeClr val="dk1"/>
                          </a:solidFill>
                          <a:latin typeface="+mn-lt"/>
                          <a:ea typeface="+mn-ea"/>
                          <a:cs typeface="+mn-cs"/>
                        </a:rPr>
                        <a:t>Son </a:t>
                      </a:r>
                      <a:r>
                        <a:rPr lang="en-US" sz="1200" kern="1200" dirty="0" err="1">
                          <a:solidFill>
                            <a:schemeClr val="dk1"/>
                          </a:solidFill>
                          <a:latin typeface="+mn-lt"/>
                          <a:ea typeface="+mn-ea"/>
                          <a:cs typeface="+mn-cs"/>
                        </a:rPr>
                        <a:t>Honneur</a:t>
                      </a:r>
                      <a:r>
                        <a:rPr lang="en-US" sz="1200" kern="1200" dirty="0">
                          <a:solidFill>
                            <a:schemeClr val="dk1"/>
                          </a:solidFill>
                          <a:latin typeface="+mn-lt"/>
                          <a:ea typeface="+mn-ea"/>
                          <a:cs typeface="+mn-cs"/>
                        </a:rPr>
                        <a:t> le </a:t>
                      </a:r>
                      <a:r>
                        <a:rPr lang="en-US" sz="1200" kern="1200" dirty="0" err="1">
                          <a:solidFill>
                            <a:schemeClr val="dk1"/>
                          </a:solidFill>
                          <a:latin typeface="+mn-lt"/>
                          <a:ea typeface="+mn-ea"/>
                          <a:cs typeface="+mn-cs"/>
                        </a:rPr>
                        <a:t>Président</a:t>
                      </a:r>
                      <a:r>
                        <a:rPr lang="en-US" sz="1200" kern="1200" dirty="0">
                          <a:solidFill>
                            <a:schemeClr val="dk1"/>
                          </a:solidFill>
                          <a:latin typeface="+mn-lt"/>
                          <a:ea typeface="+mn-ea"/>
                          <a:cs typeface="+mn-cs"/>
                        </a:rPr>
                        <a:t>:</a:t>
                      </a:r>
                    </a:p>
                    <a:p>
                      <a:r>
                        <a:rPr lang="fr-FR" sz="1200" kern="1200" dirty="0">
                          <a:solidFill>
                            <a:schemeClr val="dk1"/>
                          </a:solidFill>
                          <a:latin typeface="+mn-lt"/>
                          <a:ea typeface="+mn-ea"/>
                          <a:cs typeface="+mn-cs"/>
                        </a:rPr>
                        <a:t>Honorables sénateurs, j'ai l'honneur de vous informer que j'ai reçu la lettre suivante de la résidence du Gouverneur général: </a:t>
                      </a:r>
                    </a:p>
                    <a:p>
                      <a:r>
                        <a:rPr lang="en-US" sz="1200" kern="1200" dirty="0">
                          <a:solidFill>
                            <a:schemeClr val="dk1"/>
                          </a:solidFill>
                          <a:latin typeface="+mn-lt"/>
                          <a:ea typeface="+mn-ea"/>
                          <a:cs typeface="+mn-cs"/>
                        </a:rPr>
                        <a:t>Le 22 </a:t>
                      </a:r>
                      <a:r>
                        <a:rPr lang="en-US" sz="1200" kern="1200" dirty="0" err="1">
                          <a:solidFill>
                            <a:schemeClr val="dk1"/>
                          </a:solidFill>
                          <a:latin typeface="+mn-lt"/>
                          <a:ea typeface="+mn-ea"/>
                          <a:cs typeface="+mn-cs"/>
                        </a:rPr>
                        <a:t>septembre</a:t>
                      </a:r>
                      <a:r>
                        <a:rPr lang="en-US" sz="1200" kern="1200" dirty="0">
                          <a:solidFill>
                            <a:schemeClr val="dk1"/>
                          </a:solidFill>
                          <a:latin typeface="+mn-lt"/>
                          <a:ea typeface="+mn-ea"/>
                          <a:cs typeface="+mn-cs"/>
                        </a:rPr>
                        <a:t> 1997 </a:t>
                      </a:r>
                    </a:p>
                    <a:p>
                      <a:r>
                        <a:rPr lang="en-US" sz="1200" kern="1200" dirty="0">
                          <a:solidFill>
                            <a:schemeClr val="dk1"/>
                          </a:solidFill>
                          <a:latin typeface="+mn-lt"/>
                          <a:ea typeface="+mn-ea"/>
                          <a:cs typeface="+mn-cs"/>
                        </a:rPr>
                        <a:t>Monsieur le </a:t>
                      </a:r>
                      <a:r>
                        <a:rPr lang="en-US" sz="1200" kern="1200" dirty="0" err="1">
                          <a:solidFill>
                            <a:schemeClr val="dk1"/>
                          </a:solidFill>
                          <a:latin typeface="+mn-lt"/>
                          <a:ea typeface="+mn-ea"/>
                          <a:cs typeface="+mn-cs"/>
                        </a:rPr>
                        <a:t>Président</a:t>
                      </a:r>
                      <a:r>
                        <a:rPr lang="en-US" sz="1200" kern="1200" dirty="0">
                          <a:solidFill>
                            <a:schemeClr val="dk1"/>
                          </a:solidFill>
                          <a:latin typeface="+mn-lt"/>
                          <a:ea typeface="+mn-ea"/>
                          <a:cs typeface="+mn-cs"/>
                        </a:rPr>
                        <a:t>, </a:t>
                      </a:r>
                    </a:p>
                    <a:p>
                      <a:r>
                        <a:rPr lang="fr-FR" sz="1200" kern="1200" dirty="0">
                          <a:solidFill>
                            <a:schemeClr val="dk1"/>
                          </a:solidFill>
                          <a:latin typeface="+mn-lt"/>
                          <a:ea typeface="+mn-ea"/>
                          <a:cs typeface="+mn-cs"/>
                        </a:rPr>
                        <a:t>Je suis chargé de vous faire part que le très honorable Antonio Lamer, Juge en chef de la Cour suprême du Canada, en sa qualité de Gouverneur général suppléant, se rendra à la salle du Sénat </a:t>
                      </a:r>
                      <a:r>
                        <a:rPr lang="fr-FR" sz="1200" kern="1200" dirty="0" err="1">
                          <a:solidFill>
                            <a:schemeClr val="dk1"/>
                          </a:solidFill>
                          <a:latin typeface="+mn-lt"/>
                          <a:ea typeface="+mn-ea"/>
                          <a:cs typeface="+mn-cs"/>
                        </a:rPr>
                        <a:t>aujourd'hui,le</a:t>
                      </a:r>
                      <a:r>
                        <a:rPr lang="fr-FR" sz="1200" kern="1200" dirty="0">
                          <a:solidFill>
                            <a:schemeClr val="dk1"/>
                          </a:solidFill>
                          <a:latin typeface="+mn-lt"/>
                          <a:ea typeface="+mn-ea"/>
                          <a:cs typeface="+mn-cs"/>
                        </a:rPr>
                        <a:t> lundi 22 septembre 1997, à 11 heures pour ouvrir la première session de la trente-sixième législature du Canada.  </a:t>
                      </a:r>
                    </a:p>
                    <a:p>
                      <a:r>
                        <a:rPr lang="en-US" sz="1200" kern="1200" dirty="0" err="1">
                          <a:solidFill>
                            <a:schemeClr val="dk1"/>
                          </a:solidFill>
                          <a:latin typeface="+mn-lt"/>
                          <a:ea typeface="+mn-ea"/>
                          <a:cs typeface="+mn-cs"/>
                        </a:rPr>
                        <a:t>Veuillez</a:t>
                      </a:r>
                      <a:r>
                        <a:rPr lang="en-US" sz="1200" kern="1200" dirty="0">
                          <a:solidFill>
                            <a:schemeClr val="dk1"/>
                          </a:solidFill>
                          <a:latin typeface="+mn-lt"/>
                          <a:ea typeface="+mn-ea"/>
                          <a:cs typeface="+mn-cs"/>
                        </a:rPr>
                        <a:t> </a:t>
                      </a:r>
                      <a:r>
                        <a:rPr lang="en-US" sz="1200" kern="1200" dirty="0" err="1">
                          <a:solidFill>
                            <a:schemeClr val="dk1"/>
                          </a:solidFill>
                          <a:latin typeface="+mn-lt"/>
                          <a:ea typeface="+mn-ea"/>
                          <a:cs typeface="+mn-cs"/>
                        </a:rPr>
                        <a:t>agréer</a:t>
                      </a:r>
                      <a:r>
                        <a:rPr lang="en-US" sz="1200" kern="1200" dirty="0">
                          <a:solidFill>
                            <a:schemeClr val="dk1"/>
                          </a:solidFill>
                          <a:latin typeface="+mn-lt"/>
                          <a:ea typeface="+mn-ea"/>
                          <a:cs typeface="+mn-cs"/>
                        </a:rPr>
                        <a:t>, </a:t>
                      </a:r>
                    </a:p>
                    <a:p>
                      <a:r>
                        <a:rPr lang="fr-FR" sz="1200" kern="1200" dirty="0">
                          <a:solidFill>
                            <a:schemeClr val="dk1"/>
                          </a:solidFill>
                          <a:latin typeface="+mn-lt"/>
                          <a:ea typeface="+mn-ea"/>
                          <a:cs typeface="+mn-cs"/>
                        </a:rPr>
                        <a:t>La secrétaire du Gouverneur général </a:t>
                      </a:r>
                    </a:p>
                    <a:p>
                      <a:r>
                        <a:rPr lang="en-US" sz="1200" kern="1200" dirty="0">
                          <a:solidFill>
                            <a:schemeClr val="dk1"/>
                          </a:solidFill>
                          <a:latin typeface="+mn-lt"/>
                          <a:ea typeface="+mn-ea"/>
                          <a:cs typeface="+mn-cs"/>
                        </a:rPr>
                        <a:t>Le </a:t>
                      </a:r>
                      <a:r>
                        <a:rPr lang="en-US" sz="1200" kern="1200" dirty="0" err="1">
                          <a:solidFill>
                            <a:schemeClr val="dk1"/>
                          </a:solidFill>
                          <a:latin typeface="+mn-lt"/>
                          <a:ea typeface="+mn-ea"/>
                          <a:cs typeface="+mn-cs"/>
                        </a:rPr>
                        <a:t>Président</a:t>
                      </a:r>
                      <a:r>
                        <a:rPr lang="en-US" sz="1200" kern="1200" dirty="0">
                          <a:solidFill>
                            <a:schemeClr val="dk1"/>
                          </a:solidFill>
                          <a:latin typeface="+mn-lt"/>
                          <a:ea typeface="+mn-ea"/>
                          <a:cs typeface="+mn-cs"/>
                        </a:rPr>
                        <a:t> du </a:t>
                      </a:r>
                      <a:r>
                        <a:rPr lang="en-US" sz="1200" kern="1200" dirty="0" err="1">
                          <a:solidFill>
                            <a:schemeClr val="dk1"/>
                          </a:solidFill>
                          <a:latin typeface="+mn-lt"/>
                          <a:ea typeface="+mn-ea"/>
                          <a:cs typeface="+mn-cs"/>
                        </a:rPr>
                        <a:t>Sénat</a:t>
                      </a:r>
                      <a:r>
                        <a:rPr lang="en-US" sz="1200" kern="1200" dirty="0">
                          <a:solidFill>
                            <a:schemeClr val="dk1"/>
                          </a:solidFill>
                          <a:latin typeface="+mn-lt"/>
                          <a:ea typeface="+mn-ea"/>
                          <a:cs typeface="+mn-cs"/>
                        </a:rPr>
                        <a:t> </a:t>
                      </a:r>
                    </a:p>
                    <a:p>
                      <a:r>
                        <a:rPr lang="en-US" sz="1200" kern="1200" dirty="0">
                          <a:solidFill>
                            <a:schemeClr val="dk1"/>
                          </a:solidFill>
                          <a:latin typeface="+mn-lt"/>
                          <a:ea typeface="+mn-ea"/>
                          <a:cs typeface="+mn-cs"/>
                        </a:rPr>
                        <a:t>Son </a:t>
                      </a:r>
                      <a:r>
                        <a:rPr lang="en-US" sz="1200" kern="1200" dirty="0" err="1">
                          <a:solidFill>
                            <a:schemeClr val="dk1"/>
                          </a:solidFill>
                          <a:latin typeface="+mn-lt"/>
                          <a:ea typeface="+mn-ea"/>
                          <a:cs typeface="+mn-cs"/>
                        </a:rPr>
                        <a:t>Honneur</a:t>
                      </a:r>
                      <a:r>
                        <a:rPr lang="en-US" sz="1200" kern="1200" dirty="0">
                          <a:solidFill>
                            <a:schemeClr val="dk1"/>
                          </a:solidFill>
                          <a:latin typeface="+mn-lt"/>
                          <a:ea typeface="+mn-ea"/>
                          <a:cs typeface="+mn-cs"/>
                        </a:rPr>
                        <a:t> le </a:t>
                      </a:r>
                      <a:r>
                        <a:rPr lang="en-US" sz="1200" kern="1200" dirty="0" err="1">
                          <a:solidFill>
                            <a:schemeClr val="dk1"/>
                          </a:solidFill>
                          <a:latin typeface="+mn-lt"/>
                          <a:ea typeface="+mn-ea"/>
                          <a:cs typeface="+mn-cs"/>
                        </a:rPr>
                        <a:t>Président</a:t>
                      </a:r>
                      <a:r>
                        <a:rPr lang="en-US" sz="1200" kern="1200" dirty="0">
                          <a:solidFill>
                            <a:schemeClr val="dk1"/>
                          </a:solidFill>
                          <a:latin typeface="+mn-lt"/>
                          <a:ea typeface="+mn-ea"/>
                          <a:cs typeface="+mn-cs"/>
                        </a:rPr>
                        <a:t>:</a:t>
                      </a:r>
                    </a:p>
                    <a:p>
                      <a:r>
                        <a:rPr lang="fr-FR" sz="1200" kern="1200" dirty="0">
                          <a:solidFill>
                            <a:schemeClr val="dk1"/>
                          </a:solidFill>
                          <a:latin typeface="+mn-lt"/>
                          <a:ea typeface="+mn-ea"/>
                          <a:cs typeface="+mn-cs"/>
                        </a:rPr>
                        <a:t>Honorables sénateurs, conformément au paragraphe 135(4) du Règlement, la séance est suspendue jusqu'à 10 h 55. </a:t>
                      </a:r>
                      <a:endParaRPr lang="en-US" sz="1200" dirty="0"/>
                    </a:p>
                  </a:txBody>
                  <a:tcPr/>
                </a:tc>
                <a:extLst>
                  <a:ext uri="{0D108BD9-81ED-4DB2-BD59-A6C34878D82A}">
                    <a16:rowId xmlns:a16="http://schemas.microsoft.com/office/drawing/2014/main" val="2353578204"/>
                  </a:ext>
                </a:extLst>
              </a:tr>
            </a:tbl>
          </a:graphicData>
        </a:graphic>
      </p:graphicFrame>
    </p:spTree>
    <p:extLst>
      <p:ext uri="{BB962C8B-B14F-4D97-AF65-F5344CB8AC3E}">
        <p14:creationId xmlns:p14="http://schemas.microsoft.com/office/powerpoint/2010/main" val="3036189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1906AAD2-F1DE-42BC-8307-D4ED5580B022}"/>
              </a:ext>
            </a:extLst>
          </p:cNvPr>
          <p:cNvSpPr>
            <a:spLocks noGrp="1"/>
          </p:cNvSpPr>
          <p:nvPr>
            <p:ph type="title"/>
          </p:nvPr>
        </p:nvSpPr>
        <p:spPr/>
        <p:txBody>
          <a:bodyPr/>
          <a:lstStyle/>
          <a:p>
            <a:r>
              <a:rPr lang="en-US" altLang="en-US"/>
              <a:t>Human Evaluation of MT</a:t>
            </a:r>
          </a:p>
        </p:txBody>
      </p:sp>
      <p:sp>
        <p:nvSpPr>
          <p:cNvPr id="63491" name="Content Placeholder 2">
            <a:extLst>
              <a:ext uri="{FF2B5EF4-FFF2-40B4-BE49-F238E27FC236}">
                <a16:creationId xmlns:a16="http://schemas.microsoft.com/office/drawing/2014/main" id="{477074ED-54D5-44A8-866B-4382A903C022}"/>
              </a:ext>
            </a:extLst>
          </p:cNvPr>
          <p:cNvSpPr>
            <a:spLocks noGrp="1"/>
          </p:cNvSpPr>
          <p:nvPr>
            <p:ph idx="1"/>
          </p:nvPr>
        </p:nvSpPr>
        <p:spPr/>
        <p:txBody>
          <a:bodyPr>
            <a:normAutofit/>
          </a:bodyPr>
          <a:lstStyle/>
          <a:p>
            <a:r>
              <a:rPr lang="en-US" altLang="en-US" sz="2800" dirty="0"/>
              <a:t>Ask humans to estimate (some fixed scale) MT output on several dimensions</a:t>
            </a:r>
          </a:p>
          <a:p>
            <a:pPr lvl="1"/>
            <a:r>
              <a:rPr lang="en-US" altLang="en-US" sz="2400" b="1" dirty="0">
                <a:solidFill>
                  <a:srgbClr val="C00000"/>
                </a:solidFill>
              </a:rPr>
              <a:t>Fluency:</a:t>
            </a:r>
            <a:r>
              <a:rPr lang="en-US" altLang="en-US" sz="2400" dirty="0"/>
              <a:t> Is the result grammatical, understandable, and readable in the target language</a:t>
            </a:r>
          </a:p>
          <a:p>
            <a:pPr lvl="1"/>
            <a:r>
              <a:rPr lang="en-US" altLang="en-US" sz="2400" b="1" dirty="0">
                <a:solidFill>
                  <a:srgbClr val="C00000"/>
                </a:solidFill>
              </a:rPr>
              <a:t>Fidelity:</a:t>
            </a:r>
            <a:r>
              <a:rPr lang="en-US" altLang="en-US" sz="2400" dirty="0"/>
              <a:t> Does the result correctly convey  the information in the original source language.</a:t>
            </a:r>
          </a:p>
          <a:p>
            <a:pPr lvl="2"/>
            <a:r>
              <a:rPr lang="en-US" altLang="en-US" dirty="0"/>
              <a:t>If rater is bilingual: judge translated sentences with respect to the source sentences</a:t>
            </a:r>
          </a:p>
          <a:p>
            <a:pPr lvl="2"/>
            <a:r>
              <a:rPr lang="en-US" altLang="en-US" dirty="0"/>
              <a:t>If rater is monolingual: judge translated sentences with respect to the reference translations</a:t>
            </a:r>
          </a:p>
        </p:txBody>
      </p:sp>
      <p:sp>
        <p:nvSpPr>
          <p:cNvPr id="4" name="Slide Number Placeholder 3">
            <a:extLst>
              <a:ext uri="{FF2B5EF4-FFF2-40B4-BE49-F238E27FC236}">
                <a16:creationId xmlns:a16="http://schemas.microsoft.com/office/drawing/2014/main" id="{754E517F-E979-4A67-AF94-47363E373961}"/>
              </a:ext>
            </a:extLst>
          </p:cNvPr>
          <p:cNvSpPr>
            <a:spLocks noGrp="1"/>
          </p:cNvSpPr>
          <p:nvPr>
            <p:ph type="sldNum" sz="quarter" idx="11"/>
          </p:nvPr>
        </p:nvSpPr>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88ABC874-8B6A-4D20-BFA8-EABE19CE7837}" type="slidenum">
              <a:rPr lang="en-US" altLang="en-US" sz="1200" b="0">
                <a:latin typeface="Helvetica" panose="020B0604020202020204" pitchFamily="34" charset="0"/>
              </a:rPr>
              <a:pPr eaLnBrk="1" hangingPunct="1"/>
              <a:t>25</a:t>
            </a:fld>
            <a:endParaRPr lang="en-US" altLang="en-US" sz="1200" b="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F790F387-C71B-4D33-84B9-F7F9D6E5D691}"/>
              </a:ext>
            </a:extLst>
          </p:cNvPr>
          <p:cNvSpPr>
            <a:spLocks noGrp="1"/>
          </p:cNvSpPr>
          <p:nvPr>
            <p:ph type="title"/>
          </p:nvPr>
        </p:nvSpPr>
        <p:spPr/>
        <p:txBody>
          <a:bodyPr/>
          <a:lstStyle/>
          <a:p>
            <a:r>
              <a:rPr lang="en-US" altLang="en-US" dirty="0"/>
              <a:t>Automatic Evaluating MT</a:t>
            </a:r>
          </a:p>
        </p:txBody>
      </p:sp>
      <p:sp>
        <p:nvSpPr>
          <p:cNvPr id="62467" name="Content Placeholder 2">
            <a:extLst>
              <a:ext uri="{FF2B5EF4-FFF2-40B4-BE49-F238E27FC236}">
                <a16:creationId xmlns:a16="http://schemas.microsoft.com/office/drawing/2014/main" id="{E97813C4-2E9E-4CF1-B1D7-02AD3C633C58}"/>
              </a:ext>
            </a:extLst>
          </p:cNvPr>
          <p:cNvSpPr>
            <a:spLocks noGrp="1"/>
          </p:cNvSpPr>
          <p:nvPr>
            <p:ph idx="1"/>
          </p:nvPr>
        </p:nvSpPr>
        <p:spPr/>
        <p:txBody>
          <a:bodyPr>
            <a:normAutofit/>
          </a:bodyPr>
          <a:lstStyle/>
          <a:p>
            <a:r>
              <a:rPr lang="en-US" altLang="en-US" dirty="0"/>
              <a:t>Human subjective evaluation is the best but is time-consuming and expensive</a:t>
            </a:r>
          </a:p>
          <a:p>
            <a:r>
              <a:rPr lang="en-US" altLang="en-US" dirty="0"/>
              <a:t>Need an automated evaluation measure</a:t>
            </a:r>
          </a:p>
          <a:p>
            <a:pPr lvl="1"/>
            <a:r>
              <a:rPr lang="en-US" altLang="en-US" dirty="0"/>
              <a:t>Cheaper and faster than human evaluation</a:t>
            </a:r>
          </a:p>
          <a:p>
            <a:pPr lvl="1"/>
            <a:r>
              <a:rPr lang="en-US" altLang="en-US" dirty="0"/>
              <a:t>Could be used to evaluate multiple models and their variations (e.g. tuning parameters on validation set) to select the best model</a:t>
            </a:r>
          </a:p>
          <a:p>
            <a:pPr marL="457200" lvl="1" indent="0">
              <a:buNone/>
            </a:pPr>
            <a:endParaRPr lang="en-US" altLang="en-US" dirty="0"/>
          </a:p>
        </p:txBody>
      </p:sp>
      <p:sp>
        <p:nvSpPr>
          <p:cNvPr id="4" name="Slide Number Placeholder 3">
            <a:extLst>
              <a:ext uri="{FF2B5EF4-FFF2-40B4-BE49-F238E27FC236}">
                <a16:creationId xmlns:a16="http://schemas.microsoft.com/office/drawing/2014/main" id="{2D22946C-3E3F-4132-BC3B-40F3E3EC29B5}"/>
              </a:ext>
            </a:extLst>
          </p:cNvPr>
          <p:cNvSpPr>
            <a:spLocks noGrp="1"/>
          </p:cNvSpPr>
          <p:nvPr>
            <p:ph type="sldNum" sz="quarter" idx="11"/>
          </p:nvPr>
        </p:nvSpPr>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D9254D49-C75F-4619-97D3-03744FF956E7}" type="slidenum">
              <a:rPr lang="en-US" altLang="en-US" sz="1200" b="0">
                <a:latin typeface="Helvetica" panose="020B0604020202020204" pitchFamily="34" charset="0"/>
              </a:rPr>
              <a:pPr eaLnBrk="1" hangingPunct="1"/>
              <a:t>26</a:t>
            </a:fld>
            <a:endParaRPr lang="en-US" altLang="en-US" sz="1200" b="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30453-7629-92C0-B1A8-AE0934C2C871}"/>
              </a:ext>
            </a:extLst>
          </p:cNvPr>
          <p:cNvSpPr>
            <a:spLocks noGrp="1"/>
          </p:cNvSpPr>
          <p:nvPr>
            <p:ph type="title"/>
          </p:nvPr>
        </p:nvSpPr>
        <p:spPr/>
        <p:txBody>
          <a:bodyPr/>
          <a:lstStyle/>
          <a:p>
            <a:r>
              <a:rPr lang="en-US" altLang="en-US" dirty="0"/>
              <a:t>Automatic Evaluating MT</a:t>
            </a:r>
            <a:endParaRPr lang="en-US" dirty="0"/>
          </a:p>
        </p:txBody>
      </p:sp>
      <p:sp>
        <p:nvSpPr>
          <p:cNvPr id="3" name="Content Placeholder 2">
            <a:extLst>
              <a:ext uri="{FF2B5EF4-FFF2-40B4-BE49-F238E27FC236}">
                <a16:creationId xmlns:a16="http://schemas.microsoft.com/office/drawing/2014/main" id="{1462097E-4DB3-D19E-8670-83E20CC1227E}"/>
              </a:ext>
            </a:extLst>
          </p:cNvPr>
          <p:cNvSpPr>
            <a:spLocks noGrp="1"/>
          </p:cNvSpPr>
          <p:nvPr>
            <p:ph idx="1"/>
          </p:nvPr>
        </p:nvSpPr>
        <p:spPr/>
        <p:txBody>
          <a:bodyPr>
            <a:normAutofit fontScale="92500"/>
          </a:bodyPr>
          <a:lstStyle/>
          <a:p>
            <a:r>
              <a:rPr lang="en-US" dirty="0"/>
              <a:t>Is there always one correct translation?</a:t>
            </a:r>
          </a:p>
          <a:p>
            <a:pPr lvl="1"/>
            <a:r>
              <a:rPr lang="en-US" dirty="0"/>
              <a:t>Maria no </a:t>
            </a:r>
            <a:r>
              <a:rPr lang="en-US" dirty="0" err="1"/>
              <a:t>dió</a:t>
            </a:r>
            <a:r>
              <a:rPr lang="en-US" dirty="0"/>
              <a:t> </a:t>
            </a:r>
            <a:r>
              <a:rPr lang="en-US" dirty="0" err="1"/>
              <a:t>una</a:t>
            </a:r>
            <a:r>
              <a:rPr lang="en-US" dirty="0"/>
              <a:t> </a:t>
            </a:r>
            <a:r>
              <a:rPr lang="en-US" dirty="0" err="1"/>
              <a:t>bofetada</a:t>
            </a:r>
            <a:r>
              <a:rPr lang="en-US" dirty="0"/>
              <a:t> a la bruja </a:t>
            </a:r>
            <a:r>
              <a:rPr lang="en-US" dirty="0" err="1"/>
              <a:t>verde</a:t>
            </a:r>
            <a:r>
              <a:rPr lang="en-US" dirty="0"/>
              <a:t>.</a:t>
            </a:r>
          </a:p>
          <a:p>
            <a:pPr marL="457200" lvl="1" indent="0">
              <a:buNone/>
            </a:pPr>
            <a:endParaRPr lang="en-US" dirty="0"/>
          </a:p>
          <a:p>
            <a:pPr lvl="1" eaLnBrk="1" hangingPunct="1"/>
            <a:r>
              <a:rPr lang="en-US" altLang="en-US" dirty="0"/>
              <a:t>Mary did not slap the green witch.</a:t>
            </a:r>
          </a:p>
          <a:p>
            <a:pPr lvl="1" eaLnBrk="1" hangingPunct="1"/>
            <a:r>
              <a:rPr lang="en-US" altLang="en-US" dirty="0"/>
              <a:t>Mary did not smack the green witch.</a:t>
            </a:r>
          </a:p>
          <a:p>
            <a:pPr lvl="1" eaLnBrk="1" hangingPunct="1"/>
            <a:r>
              <a:rPr lang="en-US" altLang="en-US" dirty="0"/>
              <a:t>Mary did not hit a green sorceress</a:t>
            </a:r>
            <a:r>
              <a:rPr lang="en-US" dirty="0"/>
              <a:t> </a:t>
            </a:r>
          </a:p>
          <a:p>
            <a:pPr eaLnBrk="1" hangingPunct="1"/>
            <a:r>
              <a:rPr lang="en-US" dirty="0"/>
              <a:t>How do we evaluate if there are multiple correct answers?</a:t>
            </a:r>
          </a:p>
          <a:p>
            <a:pPr eaLnBrk="1" hangingPunct="1"/>
            <a:r>
              <a:rPr lang="en-US" dirty="0"/>
              <a:t>Common evaluation measures, such as accuracy, precision, recall, etc. are not appropriate for MT</a:t>
            </a:r>
          </a:p>
        </p:txBody>
      </p:sp>
      <p:sp>
        <p:nvSpPr>
          <p:cNvPr id="4" name="Slide Number Placeholder 3">
            <a:extLst>
              <a:ext uri="{FF2B5EF4-FFF2-40B4-BE49-F238E27FC236}">
                <a16:creationId xmlns:a16="http://schemas.microsoft.com/office/drawing/2014/main" id="{85E3EFE4-A3FE-D7AF-4512-D7C3821EAF0C}"/>
              </a:ext>
            </a:extLst>
          </p:cNvPr>
          <p:cNvSpPr>
            <a:spLocks noGrp="1"/>
          </p:cNvSpPr>
          <p:nvPr>
            <p:ph type="sldNum" sz="quarter" idx="12"/>
          </p:nvPr>
        </p:nvSpPr>
        <p:spPr/>
        <p:txBody>
          <a:bodyPr/>
          <a:lstStyle/>
          <a:p>
            <a:pPr>
              <a:defRPr/>
            </a:pPr>
            <a:fld id="{BDCB826A-10D9-4B74-BF3F-66BA54B479B8}" type="slidenum">
              <a:rPr lang="en-US" altLang="en-US" smtClean="0"/>
              <a:pPr>
                <a:defRPr/>
              </a:pPr>
              <a:t>27</a:t>
            </a:fld>
            <a:endParaRPr lang="en-US" altLang="en-US" dirty="0"/>
          </a:p>
        </p:txBody>
      </p:sp>
      <p:cxnSp>
        <p:nvCxnSpPr>
          <p:cNvPr id="6" name="Straight Arrow Connector 5">
            <a:extLst>
              <a:ext uri="{FF2B5EF4-FFF2-40B4-BE49-F238E27FC236}">
                <a16:creationId xmlns:a16="http://schemas.microsoft.com/office/drawing/2014/main" id="{613D943A-D788-8433-86B0-4DCC610FD6B8}"/>
              </a:ext>
            </a:extLst>
          </p:cNvPr>
          <p:cNvCxnSpPr/>
          <p:nvPr/>
        </p:nvCxnSpPr>
        <p:spPr>
          <a:xfrm>
            <a:off x="3276600" y="243840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23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3B60E6D1-250D-4C43-AB71-831EDC4C12DD}"/>
              </a:ext>
            </a:extLst>
          </p:cNvPr>
          <p:cNvSpPr>
            <a:spLocks noGrp="1"/>
          </p:cNvSpPr>
          <p:nvPr>
            <p:ph type="title"/>
          </p:nvPr>
        </p:nvSpPr>
        <p:spPr/>
        <p:txBody>
          <a:bodyPr/>
          <a:lstStyle/>
          <a:p>
            <a:r>
              <a:rPr lang="en-US" altLang="en-US" dirty="0"/>
              <a:t>Automatic Evaluation of MT</a:t>
            </a:r>
          </a:p>
        </p:txBody>
      </p:sp>
      <p:sp>
        <p:nvSpPr>
          <p:cNvPr id="65539" name="Content Placeholder 2">
            <a:extLst>
              <a:ext uri="{FF2B5EF4-FFF2-40B4-BE49-F238E27FC236}">
                <a16:creationId xmlns:a16="http://schemas.microsoft.com/office/drawing/2014/main" id="{0B97E676-8DED-4E19-A504-95749BCD62D7}"/>
              </a:ext>
            </a:extLst>
          </p:cNvPr>
          <p:cNvSpPr>
            <a:spLocks noGrp="1"/>
          </p:cNvSpPr>
          <p:nvPr>
            <p:ph idx="1"/>
          </p:nvPr>
        </p:nvSpPr>
        <p:spPr/>
        <p:txBody>
          <a:bodyPr>
            <a:normAutofit fontScale="92500" lnSpcReduction="20000"/>
          </a:bodyPr>
          <a:lstStyle/>
          <a:p>
            <a:r>
              <a:rPr lang="en-US" altLang="en-US" dirty="0"/>
              <a:t>Collect one or more human </a:t>
            </a:r>
            <a:r>
              <a:rPr lang="en-US" altLang="en-US" b="1" i="1" dirty="0">
                <a:solidFill>
                  <a:srgbClr val="C00000"/>
                </a:solidFill>
              </a:rPr>
              <a:t>reference translations</a:t>
            </a:r>
            <a:r>
              <a:rPr lang="en-US" altLang="en-US" dirty="0"/>
              <a:t> of the source</a:t>
            </a:r>
          </a:p>
          <a:p>
            <a:r>
              <a:rPr lang="en-US" altLang="en-US" dirty="0"/>
              <a:t>Compare MT output to these reference translations</a:t>
            </a:r>
          </a:p>
          <a:p>
            <a:r>
              <a:rPr lang="en-US" altLang="en-US" dirty="0"/>
              <a:t>Score result based on similarity to the reference translations</a:t>
            </a:r>
          </a:p>
          <a:p>
            <a:r>
              <a:rPr lang="en-US" altLang="en-US" dirty="0"/>
              <a:t>Multiple evaluation measures:</a:t>
            </a:r>
          </a:p>
          <a:p>
            <a:pPr lvl="1"/>
            <a:r>
              <a:rPr lang="en-US" altLang="en-US" dirty="0"/>
              <a:t>BLEU</a:t>
            </a:r>
          </a:p>
          <a:p>
            <a:pPr lvl="1"/>
            <a:r>
              <a:rPr lang="en-US" altLang="en-US" dirty="0"/>
              <a:t>ROGUE</a:t>
            </a:r>
          </a:p>
          <a:p>
            <a:pPr lvl="1"/>
            <a:r>
              <a:rPr lang="en-US" altLang="en-US" dirty="0"/>
              <a:t>NIST</a:t>
            </a:r>
          </a:p>
          <a:p>
            <a:pPr lvl="1"/>
            <a:r>
              <a:rPr lang="en-US" altLang="en-US" dirty="0"/>
              <a:t>TER</a:t>
            </a:r>
          </a:p>
          <a:p>
            <a:pPr lvl="1"/>
            <a:r>
              <a:rPr lang="en-US" altLang="en-US" dirty="0"/>
              <a:t>METEOR</a:t>
            </a:r>
          </a:p>
        </p:txBody>
      </p:sp>
      <p:sp>
        <p:nvSpPr>
          <p:cNvPr id="4" name="Slide Number Placeholder 3">
            <a:extLst>
              <a:ext uri="{FF2B5EF4-FFF2-40B4-BE49-F238E27FC236}">
                <a16:creationId xmlns:a16="http://schemas.microsoft.com/office/drawing/2014/main" id="{292C8330-2302-4872-BB10-007811331FCE}"/>
              </a:ext>
            </a:extLst>
          </p:cNvPr>
          <p:cNvSpPr>
            <a:spLocks noGrp="1"/>
          </p:cNvSpPr>
          <p:nvPr>
            <p:ph type="sldNum" sz="quarter" idx="11"/>
          </p:nvPr>
        </p:nvSpPr>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458BE8E0-E711-4CD8-AA04-5321852CC026}" type="slidenum">
              <a:rPr lang="en-US" altLang="en-US" sz="1200" b="0">
                <a:latin typeface="Helvetica" panose="020B0604020202020204" pitchFamily="34" charset="0"/>
              </a:rPr>
              <a:pPr eaLnBrk="1" hangingPunct="1"/>
              <a:t>28</a:t>
            </a:fld>
            <a:endParaRPr lang="en-US" altLang="en-US" sz="1200" b="0"/>
          </a:p>
        </p:txBody>
      </p:sp>
      <p:sp>
        <p:nvSpPr>
          <p:cNvPr id="2" name="TextBox 1">
            <a:extLst>
              <a:ext uri="{FF2B5EF4-FFF2-40B4-BE49-F238E27FC236}">
                <a16:creationId xmlns:a16="http://schemas.microsoft.com/office/drawing/2014/main" id="{BCAFF4B8-14F2-F60E-085E-7727A304B5E3}"/>
              </a:ext>
            </a:extLst>
          </p:cNvPr>
          <p:cNvSpPr txBox="1"/>
          <p:nvPr/>
        </p:nvSpPr>
        <p:spPr>
          <a:xfrm>
            <a:off x="228600" y="6553200"/>
            <a:ext cx="5829866" cy="307777"/>
          </a:xfrm>
          <a:prstGeom prst="rect">
            <a:avLst/>
          </a:prstGeom>
          <a:noFill/>
        </p:spPr>
        <p:txBody>
          <a:bodyPr wrap="none" rtlCol="0">
            <a:spAutoFit/>
          </a:bodyPr>
          <a:lstStyle/>
          <a:p>
            <a:r>
              <a:rPr lang="en-US" sz="1400" i="1"/>
              <a:t>Slides 28-37 </a:t>
            </a:r>
            <a:r>
              <a:rPr lang="en-US" sz="1400" i="1" dirty="0"/>
              <a:t>are adapted from </a:t>
            </a:r>
            <a:r>
              <a:rPr lang="en-US" altLang="en-US" sz="1400" i="1" dirty="0"/>
              <a:t>Ray Mooney’s NLP course at UT Austin. </a:t>
            </a:r>
            <a:endParaRPr lang="en-US" sz="1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FCE6DBA2-48A7-445F-BC9B-16210A1C96D8}"/>
              </a:ext>
            </a:extLst>
          </p:cNvPr>
          <p:cNvSpPr>
            <a:spLocks noGrp="1"/>
          </p:cNvSpPr>
          <p:nvPr>
            <p:ph type="title"/>
          </p:nvPr>
        </p:nvSpPr>
        <p:spPr/>
        <p:txBody>
          <a:bodyPr/>
          <a:lstStyle/>
          <a:p>
            <a:r>
              <a:rPr lang="en-US" altLang="en-US"/>
              <a:t>BLEU</a:t>
            </a:r>
          </a:p>
        </p:txBody>
      </p:sp>
      <p:sp>
        <p:nvSpPr>
          <p:cNvPr id="66563" name="Content Placeholder 2">
            <a:extLst>
              <a:ext uri="{FF2B5EF4-FFF2-40B4-BE49-F238E27FC236}">
                <a16:creationId xmlns:a16="http://schemas.microsoft.com/office/drawing/2014/main" id="{D2693205-733F-4CB5-AB60-AFF57F5648E1}"/>
              </a:ext>
            </a:extLst>
          </p:cNvPr>
          <p:cNvSpPr>
            <a:spLocks noGrp="1"/>
          </p:cNvSpPr>
          <p:nvPr>
            <p:ph idx="1"/>
          </p:nvPr>
        </p:nvSpPr>
        <p:spPr/>
        <p:txBody>
          <a:bodyPr/>
          <a:lstStyle/>
          <a:p>
            <a:r>
              <a:rPr lang="en-US" b="1" dirty="0" err="1"/>
              <a:t>B</a:t>
            </a:r>
            <a:r>
              <a:rPr lang="en-US" dirty="0" err="1"/>
              <a:t>i</a:t>
            </a:r>
            <a:r>
              <a:rPr lang="en-US" b="1" dirty="0" err="1"/>
              <a:t>L</a:t>
            </a:r>
            <a:r>
              <a:rPr lang="en-US" dirty="0" err="1"/>
              <a:t>ingual</a:t>
            </a:r>
            <a:r>
              <a:rPr lang="en-US" dirty="0"/>
              <a:t> </a:t>
            </a:r>
            <a:r>
              <a:rPr lang="en-US" b="1" dirty="0"/>
              <a:t>E</a:t>
            </a:r>
            <a:r>
              <a:rPr lang="en-US" dirty="0"/>
              <a:t>valuation </a:t>
            </a:r>
            <a:r>
              <a:rPr lang="en-US" b="1" dirty="0"/>
              <a:t>U</a:t>
            </a:r>
            <a:r>
              <a:rPr lang="en-US" dirty="0"/>
              <a:t>nderstudy - BLEU</a:t>
            </a:r>
            <a:endParaRPr lang="en-US" altLang="en-US" dirty="0"/>
          </a:p>
          <a:p>
            <a:r>
              <a:rPr lang="en-US" altLang="en-US" dirty="0"/>
              <a:t>Determine number of </a:t>
            </a:r>
            <a:r>
              <a:rPr lang="en-US" altLang="en-US" i="1" dirty="0"/>
              <a:t>n</a:t>
            </a:r>
            <a:r>
              <a:rPr lang="en-US" altLang="en-US" dirty="0"/>
              <a:t>-grams of various sizes that the MT output shares with the reference translations</a:t>
            </a:r>
          </a:p>
          <a:p>
            <a:r>
              <a:rPr lang="en-US" altLang="en-US" dirty="0"/>
              <a:t>Compute a modified precision measure of the </a:t>
            </a:r>
            <a:r>
              <a:rPr lang="en-US" altLang="en-US" i="1" dirty="0"/>
              <a:t>n</a:t>
            </a:r>
            <a:r>
              <a:rPr lang="en-US" altLang="en-US" dirty="0"/>
              <a:t>-grams in MT result</a:t>
            </a:r>
          </a:p>
        </p:txBody>
      </p:sp>
      <p:sp>
        <p:nvSpPr>
          <p:cNvPr id="4" name="Slide Number Placeholder 3">
            <a:extLst>
              <a:ext uri="{FF2B5EF4-FFF2-40B4-BE49-F238E27FC236}">
                <a16:creationId xmlns:a16="http://schemas.microsoft.com/office/drawing/2014/main" id="{5B0F082D-91EB-4783-BCEE-4E0AE59FE2B5}"/>
              </a:ext>
            </a:extLst>
          </p:cNvPr>
          <p:cNvSpPr>
            <a:spLocks noGrp="1"/>
          </p:cNvSpPr>
          <p:nvPr>
            <p:ph type="sldNum" sz="quarter" idx="11"/>
          </p:nvPr>
        </p:nvSpPr>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7C707115-594A-46D5-AC23-488212FF4AEF}" type="slidenum">
              <a:rPr lang="en-US" altLang="en-US" sz="1200" b="0">
                <a:latin typeface="Helvetica" panose="020B0604020202020204" pitchFamily="34" charset="0"/>
              </a:rPr>
              <a:pPr eaLnBrk="1" hangingPunct="1"/>
              <a:t>29</a:t>
            </a:fld>
            <a:endParaRPr lang="en-US" altLang="en-US" sz="1200" b="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F978F-422B-44BE-B1F5-C917FE7CC114}"/>
              </a:ext>
            </a:extLst>
          </p:cNvPr>
          <p:cNvSpPr>
            <a:spLocks noGrp="1"/>
          </p:cNvSpPr>
          <p:nvPr>
            <p:ph type="title"/>
          </p:nvPr>
        </p:nvSpPr>
        <p:spPr/>
        <p:txBody>
          <a:bodyPr/>
          <a:lstStyle/>
          <a:p>
            <a:r>
              <a:rPr lang="en-US" dirty="0"/>
              <a:t>Machine Translation (MT)</a:t>
            </a:r>
          </a:p>
        </p:txBody>
      </p:sp>
      <p:sp>
        <p:nvSpPr>
          <p:cNvPr id="3" name="Content Placeholder 2">
            <a:extLst>
              <a:ext uri="{FF2B5EF4-FFF2-40B4-BE49-F238E27FC236}">
                <a16:creationId xmlns:a16="http://schemas.microsoft.com/office/drawing/2014/main" id="{ABC1DED7-E170-42B5-ABD1-68F7383632EF}"/>
              </a:ext>
            </a:extLst>
          </p:cNvPr>
          <p:cNvSpPr>
            <a:spLocks noGrp="1"/>
          </p:cNvSpPr>
          <p:nvPr>
            <p:ph idx="1"/>
          </p:nvPr>
        </p:nvSpPr>
        <p:spPr>
          <a:xfrm>
            <a:off x="457200" y="1219200"/>
            <a:ext cx="8229600" cy="5334000"/>
          </a:xfrm>
        </p:spPr>
        <p:txBody>
          <a:bodyPr>
            <a:normAutofit/>
          </a:bodyPr>
          <a:lstStyle/>
          <a:p>
            <a:r>
              <a:rPr lang="en-US" altLang="en-US" dirty="0"/>
              <a:t>Automatically translate from one natural language into another</a:t>
            </a:r>
          </a:p>
          <a:p>
            <a:endParaRPr lang="en-US" altLang="en-US" dirty="0"/>
          </a:p>
          <a:p>
            <a:endParaRPr lang="en-US" altLang="en-US" dirty="0"/>
          </a:p>
          <a:p>
            <a:endParaRPr lang="en-US" altLang="en-US" dirty="0"/>
          </a:p>
          <a:p>
            <a:r>
              <a:rPr lang="en-US" altLang="en-US" dirty="0"/>
              <a:t>Primary goal - Preserve the meaning of the source language while observing the language conventions of the target language </a:t>
            </a:r>
          </a:p>
          <a:p>
            <a:pPr marL="457200" lvl="1" indent="0">
              <a:buNone/>
            </a:pPr>
            <a:endParaRPr lang="en-US" altLang="en-US" dirty="0"/>
          </a:p>
          <a:p>
            <a:endParaRPr lang="en-US" altLang="en-US" dirty="0"/>
          </a:p>
          <a:p>
            <a:pPr lvl="1"/>
            <a:endParaRPr lang="en-US" altLang="en-US" dirty="0"/>
          </a:p>
          <a:p>
            <a:pPr marL="457200" lvl="1" indent="0">
              <a:buNone/>
            </a:pPr>
            <a:endParaRPr lang="en-US" altLang="en-US" dirty="0"/>
          </a:p>
          <a:p>
            <a:endParaRPr lang="en-US" altLang="en-US" dirty="0"/>
          </a:p>
          <a:p>
            <a:endParaRPr lang="en-US" altLang="en-US" dirty="0"/>
          </a:p>
          <a:p>
            <a:endParaRPr lang="en-US" altLang="en-US" dirty="0"/>
          </a:p>
          <a:p>
            <a:endParaRPr lang="en-US" altLang="en-US" dirty="0"/>
          </a:p>
        </p:txBody>
      </p:sp>
      <p:sp>
        <p:nvSpPr>
          <p:cNvPr id="4" name="Slide Number Placeholder 3">
            <a:extLst>
              <a:ext uri="{FF2B5EF4-FFF2-40B4-BE49-F238E27FC236}">
                <a16:creationId xmlns:a16="http://schemas.microsoft.com/office/drawing/2014/main" id="{55D2E905-245D-4B9D-93D9-049593B858A4}"/>
              </a:ext>
            </a:extLst>
          </p:cNvPr>
          <p:cNvSpPr>
            <a:spLocks noGrp="1"/>
          </p:cNvSpPr>
          <p:nvPr>
            <p:ph type="sldNum" sz="quarter" idx="12"/>
          </p:nvPr>
        </p:nvSpPr>
        <p:spPr/>
        <p:txBody>
          <a:bodyPr/>
          <a:lstStyle/>
          <a:p>
            <a:pPr>
              <a:defRPr/>
            </a:pPr>
            <a:fld id="{BDCB826A-10D9-4B74-BF3F-66BA54B479B8}" type="slidenum">
              <a:rPr lang="en-US" altLang="en-US" smtClean="0"/>
              <a:pPr>
                <a:defRPr/>
              </a:pPr>
              <a:t>3</a:t>
            </a:fld>
            <a:endParaRPr lang="en-US" altLang="en-US" dirty="0"/>
          </a:p>
        </p:txBody>
      </p:sp>
      <p:sp>
        <p:nvSpPr>
          <p:cNvPr id="7" name="TextBox 4">
            <a:extLst>
              <a:ext uri="{FF2B5EF4-FFF2-40B4-BE49-F238E27FC236}">
                <a16:creationId xmlns:a16="http://schemas.microsoft.com/office/drawing/2014/main" id="{933EF37D-E291-4270-9ADE-8F0B077C1D76}"/>
              </a:ext>
            </a:extLst>
          </p:cNvPr>
          <p:cNvSpPr txBox="1">
            <a:spLocks noChangeArrowheads="1"/>
          </p:cNvSpPr>
          <p:nvPr/>
        </p:nvSpPr>
        <p:spPr bwMode="auto">
          <a:xfrm>
            <a:off x="1659744" y="2471916"/>
            <a:ext cx="5937844"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rPr>
              <a:t>Mary didn’t slap the green witch.</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en-US" sz="2800" b="1" i="0" u="none" strike="noStrike" kern="0" cap="none" spc="0" normalizeH="0" baseline="0" noProof="0" dirty="0">
              <a:ln>
                <a:noFill/>
              </a:ln>
              <a:solidFill>
                <a:srgbClr val="000000"/>
              </a:solidFill>
              <a:effectLst/>
              <a:uLnTx/>
              <a:uFillTx/>
              <a:latin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rPr>
              <a:t>Maria no </a:t>
            </a:r>
            <a:r>
              <a:rPr kumimoji="0" lang="en-US" altLang="en-US" sz="2400" b="1" i="0" u="none" strike="noStrike" kern="0" cap="none" spc="0" normalizeH="0" baseline="0" noProof="0" dirty="0" err="1">
                <a:ln>
                  <a:noFill/>
                </a:ln>
                <a:solidFill>
                  <a:srgbClr val="000000"/>
                </a:solidFill>
                <a:effectLst/>
                <a:uLnTx/>
                <a:uFillTx/>
                <a:latin typeface="Times New Roman" panose="02020603050405020304" pitchFamily="18" charset="0"/>
              </a:rPr>
              <a:t>dió</a:t>
            </a: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rPr>
              <a:t> una </a:t>
            </a:r>
            <a:r>
              <a:rPr kumimoji="0" lang="en-US" altLang="en-US" sz="2400" b="1" i="0" u="none" strike="noStrike" kern="0" cap="none" spc="0" normalizeH="0" baseline="0" noProof="0" dirty="0" err="1">
                <a:ln>
                  <a:noFill/>
                </a:ln>
                <a:solidFill>
                  <a:srgbClr val="000000"/>
                </a:solidFill>
                <a:effectLst/>
                <a:uLnTx/>
                <a:uFillTx/>
                <a:latin typeface="Times New Roman" panose="02020603050405020304" pitchFamily="18" charset="0"/>
              </a:rPr>
              <a:t>bofetada</a:t>
            </a: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rPr>
              <a:t> a la bruja </a:t>
            </a:r>
            <a:r>
              <a:rPr kumimoji="0" lang="en-US" altLang="en-US" sz="2400" b="1" i="0" u="none" strike="noStrike" kern="0" cap="none" spc="0" normalizeH="0" baseline="0" noProof="0" dirty="0" err="1">
                <a:ln>
                  <a:noFill/>
                </a:ln>
                <a:solidFill>
                  <a:srgbClr val="000000"/>
                </a:solidFill>
                <a:effectLst/>
                <a:uLnTx/>
                <a:uFillTx/>
                <a:latin typeface="Times New Roman" panose="02020603050405020304" pitchFamily="18" charset="0"/>
              </a:rPr>
              <a:t>verde</a:t>
            </a: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rPr>
              <a:t>.</a:t>
            </a:r>
          </a:p>
        </p:txBody>
      </p:sp>
      <p:cxnSp>
        <p:nvCxnSpPr>
          <p:cNvPr id="6" name="Straight Arrow Connector 5">
            <a:extLst>
              <a:ext uri="{FF2B5EF4-FFF2-40B4-BE49-F238E27FC236}">
                <a16:creationId xmlns:a16="http://schemas.microsoft.com/office/drawing/2014/main" id="{6FAE6EAA-A5EB-4B46-B88A-FE782893DA58}"/>
              </a:ext>
            </a:extLst>
          </p:cNvPr>
          <p:cNvCxnSpPr/>
          <p:nvPr/>
        </p:nvCxnSpPr>
        <p:spPr>
          <a:xfrm>
            <a:off x="4038600" y="2895600"/>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9091D5B-9ED8-A5D8-44F5-26452E08C2BB}"/>
              </a:ext>
            </a:extLst>
          </p:cNvPr>
          <p:cNvSpPr txBox="1"/>
          <p:nvPr/>
        </p:nvSpPr>
        <p:spPr>
          <a:xfrm>
            <a:off x="4014216" y="2918192"/>
            <a:ext cx="2095445" cy="369332"/>
          </a:xfrm>
          <a:prstGeom prst="rect">
            <a:avLst/>
          </a:prstGeom>
          <a:noFill/>
        </p:spPr>
        <p:txBody>
          <a:bodyPr wrap="none" rtlCol="0">
            <a:spAutoFit/>
          </a:bodyPr>
          <a:lstStyle/>
          <a:p>
            <a:r>
              <a:rPr lang="en-US" dirty="0"/>
              <a:t>English to Spanish</a:t>
            </a:r>
          </a:p>
        </p:txBody>
      </p:sp>
    </p:spTree>
    <p:extLst>
      <p:ext uri="{BB962C8B-B14F-4D97-AF65-F5344CB8AC3E}">
        <p14:creationId xmlns:p14="http://schemas.microsoft.com/office/powerpoint/2010/main" val="18335827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DFF3BFA5-6AAE-4C5E-AF48-B33028F1BCD8}"/>
              </a:ext>
            </a:extLst>
          </p:cNvPr>
          <p:cNvSpPr>
            <a:spLocks noGrp="1"/>
          </p:cNvSpPr>
          <p:nvPr>
            <p:ph type="title"/>
          </p:nvPr>
        </p:nvSpPr>
        <p:spPr>
          <a:xfrm>
            <a:off x="746125" y="228600"/>
            <a:ext cx="7772400" cy="990600"/>
          </a:xfrm>
        </p:spPr>
        <p:txBody>
          <a:bodyPr/>
          <a:lstStyle/>
          <a:p>
            <a:r>
              <a:rPr lang="en-US" altLang="en-US"/>
              <a:t>BLEU Example</a:t>
            </a:r>
          </a:p>
        </p:txBody>
      </p:sp>
      <p:sp>
        <p:nvSpPr>
          <p:cNvPr id="4" name="Slide Number Placeholder 3">
            <a:extLst>
              <a:ext uri="{FF2B5EF4-FFF2-40B4-BE49-F238E27FC236}">
                <a16:creationId xmlns:a16="http://schemas.microsoft.com/office/drawing/2014/main" id="{3876A7AF-0D9D-495F-BFFD-8D9FB5DA9EF3}"/>
              </a:ext>
            </a:extLst>
          </p:cNvPr>
          <p:cNvSpPr>
            <a:spLocks noGrp="1"/>
          </p:cNvSpPr>
          <p:nvPr>
            <p:ph type="sldNum" sz="quarter" idx="11"/>
          </p:nvPr>
        </p:nvSpPr>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0E3C02EA-55CB-46B0-A629-F187E4B7379D}" type="slidenum">
              <a:rPr lang="en-US" altLang="en-US" sz="1200" b="0">
                <a:latin typeface="Helvetica" panose="020B0604020202020204" pitchFamily="34" charset="0"/>
              </a:rPr>
              <a:pPr eaLnBrk="1" hangingPunct="1"/>
              <a:t>30</a:t>
            </a:fld>
            <a:endParaRPr lang="en-US" altLang="en-US" sz="1200" b="0"/>
          </a:p>
        </p:txBody>
      </p:sp>
      <p:sp>
        <p:nvSpPr>
          <p:cNvPr id="7" name="Rectangle 6">
            <a:extLst>
              <a:ext uri="{FF2B5EF4-FFF2-40B4-BE49-F238E27FC236}">
                <a16:creationId xmlns:a16="http://schemas.microsoft.com/office/drawing/2014/main" id="{DF959428-CAD3-41A7-BF17-A8C98D6571DB}"/>
              </a:ext>
            </a:extLst>
          </p:cNvPr>
          <p:cNvSpPr>
            <a:spLocks noChangeArrowheads="1"/>
          </p:cNvSpPr>
          <p:nvPr/>
        </p:nvSpPr>
        <p:spPr bwMode="auto">
          <a:xfrm>
            <a:off x="1358900" y="1720850"/>
            <a:ext cx="711200" cy="276225"/>
          </a:xfrm>
          <a:prstGeom prst="rect">
            <a:avLst/>
          </a:prstGeom>
          <a:solidFill>
            <a:srgbClr val="FFFF00"/>
          </a:solidFill>
          <a:ln w="12700" algn="ctr">
            <a:solidFill>
              <a:schemeClr val="tx1"/>
            </a:solidFill>
            <a:round/>
            <a:headEnd/>
            <a:tailEnd/>
          </a:ln>
        </p:spPr>
        <p:txBody>
          <a:bodyPr lIns="90000" tIns="46800" rIns="90000" bIns="46800">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8" name="Rectangle 7">
            <a:extLst>
              <a:ext uri="{FF2B5EF4-FFF2-40B4-BE49-F238E27FC236}">
                <a16:creationId xmlns:a16="http://schemas.microsoft.com/office/drawing/2014/main" id="{44454FB6-C5EC-4946-87EB-57433E9779C1}"/>
              </a:ext>
            </a:extLst>
          </p:cNvPr>
          <p:cNvSpPr>
            <a:spLocks noChangeArrowheads="1"/>
          </p:cNvSpPr>
          <p:nvPr/>
        </p:nvSpPr>
        <p:spPr bwMode="auto">
          <a:xfrm>
            <a:off x="1127125" y="2703513"/>
            <a:ext cx="709613" cy="276225"/>
          </a:xfrm>
          <a:prstGeom prst="rect">
            <a:avLst/>
          </a:prstGeom>
          <a:solidFill>
            <a:srgbClr val="FFFF00"/>
          </a:solidFill>
          <a:ln w="12700" algn="ctr">
            <a:solidFill>
              <a:schemeClr val="tx1"/>
            </a:solidFill>
            <a:round/>
            <a:headEnd/>
            <a:tailEnd/>
          </a:ln>
        </p:spPr>
        <p:txBody>
          <a:bodyPr lIns="90000" tIns="46800" rIns="90000" bIns="46800">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9" name="Rectangle 8">
            <a:extLst>
              <a:ext uri="{FF2B5EF4-FFF2-40B4-BE49-F238E27FC236}">
                <a16:creationId xmlns:a16="http://schemas.microsoft.com/office/drawing/2014/main" id="{67EDCB8A-14D3-43FE-B3ED-91FC6FB69129}"/>
              </a:ext>
            </a:extLst>
          </p:cNvPr>
          <p:cNvSpPr>
            <a:spLocks noChangeArrowheads="1"/>
          </p:cNvSpPr>
          <p:nvPr/>
        </p:nvSpPr>
        <p:spPr bwMode="auto">
          <a:xfrm>
            <a:off x="1135063" y="3035300"/>
            <a:ext cx="709612" cy="277813"/>
          </a:xfrm>
          <a:prstGeom prst="rect">
            <a:avLst/>
          </a:prstGeom>
          <a:solidFill>
            <a:srgbClr val="FFFF00"/>
          </a:solidFill>
          <a:ln w="12700" algn="ctr">
            <a:solidFill>
              <a:schemeClr val="tx1"/>
            </a:solidFill>
            <a:round/>
            <a:headEnd/>
            <a:tailEnd/>
          </a:ln>
        </p:spPr>
        <p:txBody>
          <a:bodyPr lIns="90000" tIns="46800" rIns="90000" bIns="46800">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10" name="Rectangle 9">
            <a:extLst>
              <a:ext uri="{FF2B5EF4-FFF2-40B4-BE49-F238E27FC236}">
                <a16:creationId xmlns:a16="http://schemas.microsoft.com/office/drawing/2014/main" id="{34F573B6-247A-41A4-95AD-31514C348DB0}"/>
              </a:ext>
            </a:extLst>
          </p:cNvPr>
          <p:cNvSpPr>
            <a:spLocks noChangeArrowheads="1"/>
          </p:cNvSpPr>
          <p:nvPr/>
        </p:nvSpPr>
        <p:spPr bwMode="auto">
          <a:xfrm>
            <a:off x="1155700" y="3332163"/>
            <a:ext cx="709613" cy="277812"/>
          </a:xfrm>
          <a:prstGeom prst="rect">
            <a:avLst/>
          </a:prstGeom>
          <a:solidFill>
            <a:srgbClr val="FFFF00"/>
          </a:solidFill>
          <a:ln w="12700" algn="ctr">
            <a:solidFill>
              <a:schemeClr val="tx1"/>
            </a:solidFill>
            <a:round/>
            <a:headEnd/>
            <a:tailEnd/>
          </a:ln>
        </p:spPr>
        <p:txBody>
          <a:bodyPr lIns="90000" tIns="46800" rIns="90000" bIns="46800">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11" name="Rectangle 10">
            <a:extLst>
              <a:ext uri="{FF2B5EF4-FFF2-40B4-BE49-F238E27FC236}">
                <a16:creationId xmlns:a16="http://schemas.microsoft.com/office/drawing/2014/main" id="{97FA4FA7-ED34-46B1-8755-592582C5CDB2}"/>
              </a:ext>
            </a:extLst>
          </p:cNvPr>
          <p:cNvSpPr>
            <a:spLocks noChangeArrowheads="1"/>
          </p:cNvSpPr>
          <p:nvPr/>
        </p:nvSpPr>
        <p:spPr bwMode="auto">
          <a:xfrm>
            <a:off x="2081213" y="1731963"/>
            <a:ext cx="336550" cy="265112"/>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16" name="Rectangle 15">
            <a:extLst>
              <a:ext uri="{FF2B5EF4-FFF2-40B4-BE49-F238E27FC236}">
                <a16:creationId xmlns:a16="http://schemas.microsoft.com/office/drawing/2014/main" id="{FB9DCE12-9127-4456-BE80-8775A2CE3BA9}"/>
              </a:ext>
            </a:extLst>
          </p:cNvPr>
          <p:cNvSpPr>
            <a:spLocks noChangeArrowheads="1"/>
          </p:cNvSpPr>
          <p:nvPr/>
        </p:nvSpPr>
        <p:spPr bwMode="auto">
          <a:xfrm>
            <a:off x="2417763" y="1731963"/>
            <a:ext cx="506412" cy="265112"/>
          </a:xfrm>
          <a:prstGeom prst="rect">
            <a:avLst/>
          </a:prstGeom>
          <a:solidFill>
            <a:srgbClr val="FFFF00"/>
          </a:solidFill>
          <a:ln w="12700" algn="ctr">
            <a:solidFill>
              <a:schemeClr val="tx1"/>
            </a:solidFill>
            <a:round/>
            <a:headEnd/>
            <a:tailEnd/>
          </a:ln>
        </p:spPr>
        <p:txBody>
          <a:bodyPr lIns="90000" tIns="46800" rIns="90000" bIns="46800">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17" name="Rectangle 16">
            <a:extLst>
              <a:ext uri="{FF2B5EF4-FFF2-40B4-BE49-F238E27FC236}">
                <a16:creationId xmlns:a16="http://schemas.microsoft.com/office/drawing/2014/main" id="{9E600369-5695-44F8-A140-43E0E657C9E4}"/>
              </a:ext>
            </a:extLst>
          </p:cNvPr>
          <p:cNvSpPr>
            <a:spLocks noChangeArrowheads="1"/>
          </p:cNvSpPr>
          <p:nvPr/>
        </p:nvSpPr>
        <p:spPr bwMode="auto">
          <a:xfrm>
            <a:off x="2679700" y="2727325"/>
            <a:ext cx="504825" cy="265113"/>
          </a:xfrm>
          <a:prstGeom prst="rect">
            <a:avLst/>
          </a:prstGeom>
          <a:solidFill>
            <a:srgbClr val="FFFF00"/>
          </a:solidFill>
          <a:ln w="12700" algn="ctr">
            <a:solidFill>
              <a:schemeClr val="tx1"/>
            </a:solidFill>
            <a:round/>
            <a:headEnd/>
            <a:tailEnd/>
          </a:ln>
        </p:spPr>
        <p:txBody>
          <a:bodyPr lIns="90000" tIns="46800" rIns="90000" bIns="46800">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18" name="Rectangle 17">
            <a:extLst>
              <a:ext uri="{FF2B5EF4-FFF2-40B4-BE49-F238E27FC236}">
                <a16:creationId xmlns:a16="http://schemas.microsoft.com/office/drawing/2014/main" id="{73520509-6D79-4C55-96A9-75239B8CDBCC}"/>
              </a:ext>
            </a:extLst>
          </p:cNvPr>
          <p:cNvSpPr>
            <a:spLocks noChangeArrowheads="1"/>
          </p:cNvSpPr>
          <p:nvPr/>
        </p:nvSpPr>
        <p:spPr bwMode="auto">
          <a:xfrm>
            <a:off x="2916238" y="1736725"/>
            <a:ext cx="368300" cy="260350"/>
          </a:xfrm>
          <a:prstGeom prst="rect">
            <a:avLst/>
          </a:prstGeom>
          <a:solidFill>
            <a:srgbClr val="FFFF00"/>
          </a:solidFill>
          <a:ln w="12700" algn="ctr">
            <a:solidFill>
              <a:schemeClr val="tx1"/>
            </a:solidFill>
            <a:round/>
            <a:headEnd/>
            <a:tailEnd/>
          </a:ln>
        </p:spPr>
        <p:txBody>
          <a:bodyPr lIns="90000" tIns="46800" rIns="90000" bIns="46800"/>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19" name="Rectangle 18">
            <a:extLst>
              <a:ext uri="{FF2B5EF4-FFF2-40B4-BE49-F238E27FC236}">
                <a16:creationId xmlns:a16="http://schemas.microsoft.com/office/drawing/2014/main" id="{E8B4F35C-9301-4DFF-B450-3A9C1442F199}"/>
              </a:ext>
            </a:extLst>
          </p:cNvPr>
          <p:cNvSpPr>
            <a:spLocks noChangeArrowheads="1"/>
          </p:cNvSpPr>
          <p:nvPr/>
        </p:nvSpPr>
        <p:spPr bwMode="auto">
          <a:xfrm>
            <a:off x="3200400" y="2730500"/>
            <a:ext cx="368300" cy="261938"/>
          </a:xfrm>
          <a:prstGeom prst="rect">
            <a:avLst/>
          </a:prstGeom>
          <a:solidFill>
            <a:srgbClr val="FFFF00"/>
          </a:solidFill>
          <a:ln w="12700" algn="ctr">
            <a:solidFill>
              <a:schemeClr val="tx1"/>
            </a:solidFill>
            <a:round/>
            <a:headEnd/>
            <a:tailEnd/>
          </a:ln>
        </p:spPr>
        <p:txBody>
          <a:bodyPr lIns="90000" tIns="46800" rIns="90000" bIns="46800"/>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20" name="Rectangle 19">
            <a:extLst>
              <a:ext uri="{FF2B5EF4-FFF2-40B4-BE49-F238E27FC236}">
                <a16:creationId xmlns:a16="http://schemas.microsoft.com/office/drawing/2014/main" id="{13EFC41A-5234-43A3-886D-60915EF8EABE}"/>
              </a:ext>
            </a:extLst>
          </p:cNvPr>
          <p:cNvSpPr>
            <a:spLocks noChangeArrowheads="1"/>
          </p:cNvSpPr>
          <p:nvPr/>
        </p:nvSpPr>
        <p:spPr bwMode="auto">
          <a:xfrm>
            <a:off x="3460750" y="3040063"/>
            <a:ext cx="369888" cy="260350"/>
          </a:xfrm>
          <a:prstGeom prst="rect">
            <a:avLst/>
          </a:prstGeom>
          <a:solidFill>
            <a:srgbClr val="FFFF00"/>
          </a:solidFill>
          <a:ln w="12700" algn="ctr">
            <a:solidFill>
              <a:schemeClr val="tx1"/>
            </a:solidFill>
            <a:round/>
            <a:headEnd/>
            <a:tailEnd/>
          </a:ln>
        </p:spPr>
        <p:txBody>
          <a:bodyPr lIns="90000" tIns="46800" rIns="90000" bIns="46800"/>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24" name="Rectangle 23">
            <a:extLst>
              <a:ext uri="{FF2B5EF4-FFF2-40B4-BE49-F238E27FC236}">
                <a16:creationId xmlns:a16="http://schemas.microsoft.com/office/drawing/2014/main" id="{893DBFC2-20D3-4D8B-BE41-87C51B10AEE8}"/>
              </a:ext>
            </a:extLst>
          </p:cNvPr>
          <p:cNvSpPr>
            <a:spLocks noChangeArrowheads="1"/>
          </p:cNvSpPr>
          <p:nvPr/>
        </p:nvSpPr>
        <p:spPr bwMode="auto">
          <a:xfrm>
            <a:off x="3998913" y="1736725"/>
            <a:ext cx="644525" cy="273050"/>
          </a:xfrm>
          <a:prstGeom prst="rect">
            <a:avLst/>
          </a:prstGeom>
          <a:solidFill>
            <a:srgbClr val="FFFF00"/>
          </a:solidFill>
          <a:ln w="12700" algn="ctr">
            <a:solidFill>
              <a:schemeClr val="tx1"/>
            </a:solidFill>
            <a:round/>
            <a:headEnd/>
            <a:tailEnd/>
          </a:ln>
        </p:spPr>
        <p:txBody>
          <a:bodyPr lIns="90000" tIns="46800" rIns="90000" bIns="46800"/>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25" name="Rectangle 24">
            <a:extLst>
              <a:ext uri="{FF2B5EF4-FFF2-40B4-BE49-F238E27FC236}">
                <a16:creationId xmlns:a16="http://schemas.microsoft.com/office/drawing/2014/main" id="{5CD6E289-D269-4BB7-A9A3-D2224C9E0107}"/>
              </a:ext>
            </a:extLst>
          </p:cNvPr>
          <p:cNvSpPr>
            <a:spLocks noChangeArrowheads="1"/>
          </p:cNvSpPr>
          <p:nvPr/>
        </p:nvSpPr>
        <p:spPr bwMode="auto">
          <a:xfrm>
            <a:off x="3597275" y="2719388"/>
            <a:ext cx="646113" cy="273050"/>
          </a:xfrm>
          <a:prstGeom prst="rect">
            <a:avLst/>
          </a:prstGeom>
          <a:solidFill>
            <a:srgbClr val="FFFF00"/>
          </a:solidFill>
          <a:ln w="12700" algn="ctr">
            <a:solidFill>
              <a:schemeClr val="tx1"/>
            </a:solidFill>
            <a:round/>
            <a:headEnd/>
            <a:tailEnd/>
          </a:ln>
        </p:spPr>
        <p:txBody>
          <a:bodyPr lIns="90000" tIns="46800" rIns="90000" bIns="46800"/>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26" name="Rectangle 25">
            <a:extLst>
              <a:ext uri="{FF2B5EF4-FFF2-40B4-BE49-F238E27FC236}">
                <a16:creationId xmlns:a16="http://schemas.microsoft.com/office/drawing/2014/main" id="{C2EE9977-9AD4-497D-86C5-CFB9E9A7BF59}"/>
              </a:ext>
            </a:extLst>
          </p:cNvPr>
          <p:cNvSpPr>
            <a:spLocks noChangeArrowheads="1"/>
          </p:cNvSpPr>
          <p:nvPr/>
        </p:nvSpPr>
        <p:spPr bwMode="auto">
          <a:xfrm>
            <a:off x="3857625" y="3040063"/>
            <a:ext cx="646113" cy="273050"/>
          </a:xfrm>
          <a:prstGeom prst="rect">
            <a:avLst/>
          </a:prstGeom>
          <a:solidFill>
            <a:srgbClr val="FFFF00"/>
          </a:solidFill>
          <a:ln w="12700" algn="ctr">
            <a:solidFill>
              <a:schemeClr val="tx1"/>
            </a:solidFill>
            <a:round/>
            <a:headEnd/>
            <a:tailEnd/>
          </a:ln>
        </p:spPr>
        <p:txBody>
          <a:bodyPr lIns="90000" tIns="46800" rIns="90000" bIns="46800"/>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27" name="Rectangle 26">
            <a:extLst>
              <a:ext uri="{FF2B5EF4-FFF2-40B4-BE49-F238E27FC236}">
                <a16:creationId xmlns:a16="http://schemas.microsoft.com/office/drawing/2014/main" id="{1CDD6090-91D5-498F-89FD-613D7CF48B86}"/>
              </a:ext>
            </a:extLst>
          </p:cNvPr>
          <p:cNvSpPr>
            <a:spLocks noChangeArrowheads="1"/>
          </p:cNvSpPr>
          <p:nvPr/>
        </p:nvSpPr>
        <p:spPr bwMode="auto">
          <a:xfrm>
            <a:off x="3228975" y="3360738"/>
            <a:ext cx="644525" cy="273050"/>
          </a:xfrm>
          <a:prstGeom prst="rect">
            <a:avLst/>
          </a:prstGeom>
          <a:solidFill>
            <a:srgbClr val="FFFF00"/>
          </a:solidFill>
          <a:ln w="12700" algn="ctr">
            <a:solidFill>
              <a:schemeClr val="tx1"/>
            </a:solidFill>
            <a:round/>
            <a:headEnd/>
            <a:tailEnd/>
          </a:ln>
        </p:spPr>
        <p:txBody>
          <a:bodyPr lIns="90000" tIns="46800" rIns="90000" bIns="46800"/>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28" name="Rectangle 27">
            <a:extLst>
              <a:ext uri="{FF2B5EF4-FFF2-40B4-BE49-F238E27FC236}">
                <a16:creationId xmlns:a16="http://schemas.microsoft.com/office/drawing/2014/main" id="{285A5745-53AB-47EC-971F-475300499B85}"/>
              </a:ext>
            </a:extLst>
          </p:cNvPr>
          <p:cNvSpPr>
            <a:spLocks noChangeArrowheads="1"/>
          </p:cNvSpPr>
          <p:nvPr/>
        </p:nvSpPr>
        <p:spPr bwMode="auto">
          <a:xfrm>
            <a:off x="3332163" y="1731963"/>
            <a:ext cx="646112" cy="273050"/>
          </a:xfrm>
          <a:prstGeom prst="rect">
            <a:avLst/>
          </a:prstGeom>
          <a:solidFill>
            <a:srgbClr val="FFFF00"/>
          </a:solidFill>
          <a:ln w="12700" algn="ctr">
            <a:solidFill>
              <a:schemeClr val="tx1"/>
            </a:solidFill>
            <a:round/>
            <a:headEnd/>
            <a:tailEnd/>
          </a:ln>
        </p:spPr>
        <p:txBody>
          <a:bodyPr lIns="90000" tIns="46800" rIns="90000" bIns="46800"/>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29" name="Rectangle 28">
            <a:extLst>
              <a:ext uri="{FF2B5EF4-FFF2-40B4-BE49-F238E27FC236}">
                <a16:creationId xmlns:a16="http://schemas.microsoft.com/office/drawing/2014/main" id="{CF67FF90-DAAD-44D2-8C69-8EA2EB039006}"/>
              </a:ext>
            </a:extLst>
          </p:cNvPr>
          <p:cNvSpPr>
            <a:spLocks noChangeArrowheads="1"/>
          </p:cNvSpPr>
          <p:nvPr/>
        </p:nvSpPr>
        <p:spPr bwMode="auto">
          <a:xfrm>
            <a:off x="4267200" y="2703513"/>
            <a:ext cx="646113" cy="273050"/>
          </a:xfrm>
          <a:prstGeom prst="rect">
            <a:avLst/>
          </a:prstGeom>
          <a:solidFill>
            <a:srgbClr val="FFFF00"/>
          </a:solidFill>
          <a:ln w="12700" algn="ctr">
            <a:solidFill>
              <a:schemeClr val="tx1"/>
            </a:solidFill>
            <a:round/>
            <a:headEnd/>
            <a:tailEnd/>
          </a:ln>
        </p:spPr>
        <p:txBody>
          <a:bodyPr lIns="90000" tIns="46800" rIns="90000" bIns="46800"/>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30" name="Rectangle 29">
            <a:extLst>
              <a:ext uri="{FF2B5EF4-FFF2-40B4-BE49-F238E27FC236}">
                <a16:creationId xmlns:a16="http://schemas.microsoft.com/office/drawing/2014/main" id="{1D9710FD-1921-49C2-B2DB-7DDA5C2B0734}"/>
              </a:ext>
            </a:extLst>
          </p:cNvPr>
          <p:cNvSpPr>
            <a:spLocks noChangeArrowheads="1"/>
          </p:cNvSpPr>
          <p:nvPr/>
        </p:nvSpPr>
        <p:spPr bwMode="auto">
          <a:xfrm>
            <a:off x="4516438" y="3048000"/>
            <a:ext cx="644525" cy="273050"/>
          </a:xfrm>
          <a:prstGeom prst="rect">
            <a:avLst/>
          </a:prstGeom>
          <a:solidFill>
            <a:srgbClr val="FFFF00"/>
          </a:solidFill>
          <a:ln w="12700" algn="ctr">
            <a:solidFill>
              <a:schemeClr val="tx1"/>
            </a:solidFill>
            <a:round/>
            <a:headEnd/>
            <a:tailEnd/>
          </a:ln>
        </p:spPr>
        <p:txBody>
          <a:bodyPr lIns="90000" tIns="46800" rIns="90000" bIns="46800"/>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67605" name="TextBox 4">
            <a:extLst>
              <a:ext uri="{FF2B5EF4-FFF2-40B4-BE49-F238E27FC236}">
                <a16:creationId xmlns:a16="http://schemas.microsoft.com/office/drawing/2014/main" id="{86AA1F79-A4FF-4CC9-8FB9-5289056F853D}"/>
              </a:ext>
            </a:extLst>
          </p:cNvPr>
          <p:cNvSpPr txBox="1">
            <a:spLocks noChangeArrowheads="1"/>
          </p:cNvSpPr>
          <p:nvPr/>
        </p:nvSpPr>
        <p:spPr bwMode="auto">
          <a:xfrm>
            <a:off x="438150" y="1636713"/>
            <a:ext cx="6045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dirty="0"/>
              <a:t>Cand 1: Mary no slap the witch green.</a:t>
            </a:r>
          </a:p>
          <a:p>
            <a:pPr eaLnBrk="1" hangingPunct="1"/>
            <a:r>
              <a:rPr lang="en-US" altLang="en-US" dirty="0"/>
              <a:t>Cand 2: Mary did not give a smack to a green witch.</a:t>
            </a:r>
          </a:p>
        </p:txBody>
      </p:sp>
      <p:sp>
        <p:nvSpPr>
          <p:cNvPr id="67606" name="TextBox 5">
            <a:extLst>
              <a:ext uri="{FF2B5EF4-FFF2-40B4-BE49-F238E27FC236}">
                <a16:creationId xmlns:a16="http://schemas.microsoft.com/office/drawing/2014/main" id="{6ACD1683-ED3C-4FCE-B2F8-0F8CBEAD392D}"/>
              </a:ext>
            </a:extLst>
          </p:cNvPr>
          <p:cNvSpPr txBox="1">
            <a:spLocks noChangeArrowheads="1"/>
          </p:cNvSpPr>
          <p:nvPr/>
        </p:nvSpPr>
        <p:spPr bwMode="auto">
          <a:xfrm>
            <a:off x="422275" y="2667000"/>
            <a:ext cx="49815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dirty="0"/>
              <a:t>Ref 1: Mary did not slap the green witch.</a:t>
            </a:r>
          </a:p>
          <a:p>
            <a:pPr eaLnBrk="1" hangingPunct="1"/>
            <a:r>
              <a:rPr lang="en-US" altLang="en-US" dirty="0"/>
              <a:t>Ref 2: Mary did not smack the green witch.</a:t>
            </a:r>
          </a:p>
          <a:p>
            <a:pPr eaLnBrk="1" hangingPunct="1"/>
            <a:r>
              <a:rPr lang="en-US" altLang="en-US" dirty="0"/>
              <a:t>Ref 3: Mary did not hit a green sorceress. </a:t>
            </a:r>
          </a:p>
        </p:txBody>
      </p:sp>
      <p:sp>
        <p:nvSpPr>
          <p:cNvPr id="31" name="TextBox 30">
            <a:extLst>
              <a:ext uri="{FF2B5EF4-FFF2-40B4-BE49-F238E27FC236}">
                <a16:creationId xmlns:a16="http://schemas.microsoft.com/office/drawing/2014/main" id="{617594C5-8C43-441F-AE65-98596C70CD18}"/>
              </a:ext>
            </a:extLst>
          </p:cNvPr>
          <p:cNvSpPr txBox="1">
            <a:spLocks noChangeArrowheads="1"/>
          </p:cNvSpPr>
          <p:nvPr/>
        </p:nvSpPr>
        <p:spPr bwMode="auto">
          <a:xfrm>
            <a:off x="1468438" y="4211638"/>
            <a:ext cx="4324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sz="2400"/>
              <a:t>Cand 1 Unigram Precision:  5/6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6" grpId="0" animBg="1"/>
      <p:bldP spid="17" grpId="0" animBg="1"/>
      <p:bldP spid="18" grpId="0" animBg="1"/>
      <p:bldP spid="19" grpId="0" animBg="1"/>
      <p:bldP spid="20" grpId="0" animBg="1"/>
      <p:bldP spid="24" grpId="0" animBg="1"/>
      <p:bldP spid="25" grpId="0" animBg="1"/>
      <p:bldP spid="26" grpId="0" animBg="1"/>
      <p:bldP spid="27" grpId="0" animBg="1"/>
      <p:bldP spid="28" grpId="0" animBg="1"/>
      <p:bldP spid="29" grpId="0" animBg="1"/>
      <p:bldP spid="30" grpId="0" animBg="1"/>
      <p:bldP spid="3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E0A8BCC-96B3-4955-BC0E-8D26D1444AF0}"/>
              </a:ext>
            </a:extLst>
          </p:cNvPr>
          <p:cNvSpPr>
            <a:spLocks noChangeArrowheads="1"/>
          </p:cNvSpPr>
          <p:nvPr/>
        </p:nvSpPr>
        <p:spPr bwMode="auto">
          <a:xfrm>
            <a:off x="3308350" y="1684338"/>
            <a:ext cx="1323975" cy="325437"/>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11" name="Rectangle 10">
            <a:extLst>
              <a:ext uri="{FF2B5EF4-FFF2-40B4-BE49-F238E27FC236}">
                <a16:creationId xmlns:a16="http://schemas.microsoft.com/office/drawing/2014/main" id="{04B7B478-0BBB-401F-A4A3-75BE0DB4A8F3}"/>
              </a:ext>
            </a:extLst>
          </p:cNvPr>
          <p:cNvSpPr>
            <a:spLocks noChangeArrowheads="1"/>
          </p:cNvSpPr>
          <p:nvPr/>
        </p:nvSpPr>
        <p:spPr bwMode="auto">
          <a:xfrm>
            <a:off x="2935288" y="1689100"/>
            <a:ext cx="1027112" cy="323850"/>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9" name="Rectangle 8">
            <a:extLst>
              <a:ext uri="{FF2B5EF4-FFF2-40B4-BE49-F238E27FC236}">
                <a16:creationId xmlns:a16="http://schemas.microsoft.com/office/drawing/2014/main" id="{7E618526-6923-4F3E-A4E9-F9773E349303}"/>
              </a:ext>
            </a:extLst>
          </p:cNvPr>
          <p:cNvSpPr>
            <a:spLocks noChangeArrowheads="1"/>
          </p:cNvSpPr>
          <p:nvPr/>
        </p:nvSpPr>
        <p:spPr bwMode="auto">
          <a:xfrm>
            <a:off x="2414588" y="1681163"/>
            <a:ext cx="877887" cy="323850"/>
          </a:xfrm>
          <a:prstGeom prst="rect">
            <a:avLst/>
          </a:prstGeom>
          <a:solidFill>
            <a:srgbClr val="FFFF00"/>
          </a:solidFill>
          <a:ln w="12700" algn="ctr">
            <a:solidFill>
              <a:schemeClr val="tx1"/>
            </a:solidFill>
            <a:round/>
            <a:headEnd/>
            <a:tailEnd/>
          </a:ln>
        </p:spPr>
        <p:txBody>
          <a:bodyPr lIns="90000" tIns="46800" rIns="90000" bIns="46800">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68613" name="Title 1">
            <a:extLst>
              <a:ext uri="{FF2B5EF4-FFF2-40B4-BE49-F238E27FC236}">
                <a16:creationId xmlns:a16="http://schemas.microsoft.com/office/drawing/2014/main" id="{19076E36-4BE8-4F67-B01D-1B099D77C7DF}"/>
              </a:ext>
            </a:extLst>
          </p:cNvPr>
          <p:cNvSpPr>
            <a:spLocks noGrp="1"/>
          </p:cNvSpPr>
          <p:nvPr>
            <p:ph type="title"/>
          </p:nvPr>
        </p:nvSpPr>
        <p:spPr>
          <a:xfrm>
            <a:off x="746125" y="228600"/>
            <a:ext cx="7772400" cy="990600"/>
          </a:xfrm>
        </p:spPr>
        <p:txBody>
          <a:bodyPr/>
          <a:lstStyle/>
          <a:p>
            <a:r>
              <a:rPr lang="en-US" altLang="en-US"/>
              <a:t>BLEU Example</a:t>
            </a:r>
          </a:p>
        </p:txBody>
      </p:sp>
      <p:sp>
        <p:nvSpPr>
          <p:cNvPr id="4" name="Slide Number Placeholder 3">
            <a:extLst>
              <a:ext uri="{FF2B5EF4-FFF2-40B4-BE49-F238E27FC236}">
                <a16:creationId xmlns:a16="http://schemas.microsoft.com/office/drawing/2014/main" id="{899CA99F-6E66-46F5-BEE7-9778EEB1547A}"/>
              </a:ext>
            </a:extLst>
          </p:cNvPr>
          <p:cNvSpPr>
            <a:spLocks noGrp="1"/>
          </p:cNvSpPr>
          <p:nvPr>
            <p:ph type="sldNum" sz="quarter" idx="11"/>
          </p:nvPr>
        </p:nvSpPr>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B9C3C4F8-7006-4B2F-82BF-824B9F075386}" type="slidenum">
              <a:rPr lang="en-US" altLang="en-US" sz="1200" b="0">
                <a:latin typeface="Helvetica" panose="020B0604020202020204" pitchFamily="34" charset="0"/>
              </a:rPr>
              <a:pPr eaLnBrk="1" hangingPunct="1"/>
              <a:t>31</a:t>
            </a:fld>
            <a:endParaRPr lang="en-US" altLang="en-US" sz="1200" b="0"/>
          </a:p>
        </p:txBody>
      </p:sp>
      <p:sp>
        <p:nvSpPr>
          <p:cNvPr id="7" name="Rectangle 6">
            <a:extLst>
              <a:ext uri="{FF2B5EF4-FFF2-40B4-BE49-F238E27FC236}">
                <a16:creationId xmlns:a16="http://schemas.microsoft.com/office/drawing/2014/main" id="{6FA17868-EAAD-4AD4-BB24-54B221900B13}"/>
              </a:ext>
            </a:extLst>
          </p:cNvPr>
          <p:cNvSpPr>
            <a:spLocks noChangeArrowheads="1"/>
          </p:cNvSpPr>
          <p:nvPr/>
        </p:nvSpPr>
        <p:spPr bwMode="auto">
          <a:xfrm>
            <a:off x="1408113" y="1697038"/>
            <a:ext cx="1009650" cy="300037"/>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8" name="Rectangle 7">
            <a:extLst>
              <a:ext uri="{FF2B5EF4-FFF2-40B4-BE49-F238E27FC236}">
                <a16:creationId xmlns:a16="http://schemas.microsoft.com/office/drawing/2014/main" id="{FA72384E-D67D-4D7E-BB18-9BCEFC955100}"/>
              </a:ext>
            </a:extLst>
          </p:cNvPr>
          <p:cNvSpPr>
            <a:spLocks noChangeArrowheads="1"/>
          </p:cNvSpPr>
          <p:nvPr/>
        </p:nvSpPr>
        <p:spPr bwMode="auto">
          <a:xfrm>
            <a:off x="2105025" y="1684338"/>
            <a:ext cx="879475" cy="325437"/>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18" name="TextBox 17">
            <a:extLst>
              <a:ext uri="{FF2B5EF4-FFF2-40B4-BE49-F238E27FC236}">
                <a16:creationId xmlns:a16="http://schemas.microsoft.com/office/drawing/2014/main" id="{D56E74E3-D557-41C4-99E5-634B0ADC0A91}"/>
              </a:ext>
            </a:extLst>
          </p:cNvPr>
          <p:cNvSpPr txBox="1">
            <a:spLocks noChangeArrowheads="1"/>
          </p:cNvSpPr>
          <p:nvPr/>
        </p:nvSpPr>
        <p:spPr bwMode="auto">
          <a:xfrm>
            <a:off x="1620838" y="4364038"/>
            <a:ext cx="41354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sz="2400"/>
              <a:t>Cand 1 Bigram Precision:  1/5</a:t>
            </a:r>
          </a:p>
        </p:txBody>
      </p:sp>
      <p:sp>
        <p:nvSpPr>
          <p:cNvPr id="19" name="Rectangle 18">
            <a:extLst>
              <a:ext uri="{FF2B5EF4-FFF2-40B4-BE49-F238E27FC236}">
                <a16:creationId xmlns:a16="http://schemas.microsoft.com/office/drawing/2014/main" id="{8BF5EDB5-B216-4DF6-AEC9-5F43FD93F8F1}"/>
              </a:ext>
            </a:extLst>
          </p:cNvPr>
          <p:cNvSpPr>
            <a:spLocks noChangeArrowheads="1"/>
          </p:cNvSpPr>
          <p:nvPr/>
        </p:nvSpPr>
        <p:spPr bwMode="auto">
          <a:xfrm>
            <a:off x="2711450" y="2698750"/>
            <a:ext cx="877888" cy="325438"/>
          </a:xfrm>
          <a:prstGeom prst="rect">
            <a:avLst/>
          </a:prstGeom>
          <a:solidFill>
            <a:srgbClr val="FFFF00"/>
          </a:solidFill>
          <a:ln w="12700" algn="ctr">
            <a:solidFill>
              <a:schemeClr val="tx1"/>
            </a:solidFill>
            <a:round/>
            <a:headEnd/>
            <a:tailEnd/>
          </a:ln>
        </p:spPr>
        <p:txBody>
          <a:bodyPr lIns="90000" tIns="46800" rIns="90000" bIns="46800">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68619" name="TextBox 4">
            <a:extLst>
              <a:ext uri="{FF2B5EF4-FFF2-40B4-BE49-F238E27FC236}">
                <a16:creationId xmlns:a16="http://schemas.microsoft.com/office/drawing/2014/main" id="{F09CA065-89A8-404A-9AF5-28FBEF005B6E}"/>
              </a:ext>
            </a:extLst>
          </p:cNvPr>
          <p:cNvSpPr txBox="1">
            <a:spLocks noChangeArrowheads="1"/>
          </p:cNvSpPr>
          <p:nvPr/>
        </p:nvSpPr>
        <p:spPr bwMode="auto">
          <a:xfrm>
            <a:off x="438150" y="1636713"/>
            <a:ext cx="59039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dirty="0"/>
              <a:t>Cand 1: Mary no slap the witch green.</a:t>
            </a:r>
          </a:p>
          <a:p>
            <a:pPr eaLnBrk="1" hangingPunct="1"/>
            <a:r>
              <a:rPr lang="en-US" altLang="en-US" dirty="0"/>
              <a:t>Cand 2: Mary did not give a smack to a green witch.</a:t>
            </a:r>
          </a:p>
        </p:txBody>
      </p:sp>
      <p:sp>
        <p:nvSpPr>
          <p:cNvPr id="68620" name="TextBox 5">
            <a:extLst>
              <a:ext uri="{FF2B5EF4-FFF2-40B4-BE49-F238E27FC236}">
                <a16:creationId xmlns:a16="http://schemas.microsoft.com/office/drawing/2014/main" id="{D6AC7F5D-E3FD-46AB-A446-ADD58A9A56B3}"/>
              </a:ext>
            </a:extLst>
          </p:cNvPr>
          <p:cNvSpPr txBox="1">
            <a:spLocks noChangeArrowheads="1"/>
          </p:cNvSpPr>
          <p:nvPr/>
        </p:nvSpPr>
        <p:spPr bwMode="auto">
          <a:xfrm>
            <a:off x="422275" y="2667000"/>
            <a:ext cx="49815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dirty="0"/>
              <a:t>Ref 1: Mary did not slap the green witch.</a:t>
            </a:r>
          </a:p>
          <a:p>
            <a:pPr eaLnBrk="1" hangingPunct="1"/>
            <a:r>
              <a:rPr lang="en-US" altLang="en-US" dirty="0"/>
              <a:t>Ref 2: Mary did not smack the green witch.</a:t>
            </a:r>
          </a:p>
          <a:p>
            <a:pPr eaLnBrk="1" hangingPunct="1"/>
            <a:r>
              <a:rPr lang="en-US" altLang="en-US" dirty="0"/>
              <a:t>Ref 3: Mary did not hit a green sorceress.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1" grpId="0" animBg="1"/>
      <p:bldP spid="9" grpId="0" animBg="1"/>
      <p:bldP spid="7" grpId="0" animBg="1"/>
      <p:bldP spid="8" grpId="0" animBg="1"/>
      <p:bldP spid="18" grpId="0"/>
      <p:bldP spid="1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D6A35CC3-3FC1-4697-818D-CC62289666DD}"/>
              </a:ext>
            </a:extLst>
          </p:cNvPr>
          <p:cNvSpPr>
            <a:spLocks noGrp="1"/>
          </p:cNvSpPr>
          <p:nvPr>
            <p:ph type="title"/>
          </p:nvPr>
        </p:nvSpPr>
        <p:spPr>
          <a:xfrm>
            <a:off x="746125" y="228600"/>
            <a:ext cx="7772400" cy="990600"/>
          </a:xfrm>
        </p:spPr>
        <p:txBody>
          <a:bodyPr/>
          <a:lstStyle/>
          <a:p>
            <a:r>
              <a:rPr lang="en-US" altLang="en-US"/>
              <a:t>BLEU Example</a:t>
            </a:r>
          </a:p>
        </p:txBody>
      </p:sp>
      <p:sp>
        <p:nvSpPr>
          <p:cNvPr id="4" name="Slide Number Placeholder 3">
            <a:extLst>
              <a:ext uri="{FF2B5EF4-FFF2-40B4-BE49-F238E27FC236}">
                <a16:creationId xmlns:a16="http://schemas.microsoft.com/office/drawing/2014/main" id="{6AE5AD3D-9435-4313-8CAA-9B7F7850CCC4}"/>
              </a:ext>
            </a:extLst>
          </p:cNvPr>
          <p:cNvSpPr>
            <a:spLocks noGrp="1"/>
          </p:cNvSpPr>
          <p:nvPr>
            <p:ph type="sldNum" sz="quarter" idx="11"/>
          </p:nvPr>
        </p:nvSpPr>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C4DFA39D-967B-4F89-8F72-54807496C041}" type="slidenum">
              <a:rPr lang="en-US" altLang="en-US" sz="1200" b="0">
                <a:latin typeface="Helvetica" panose="020B0604020202020204" pitchFamily="34" charset="0"/>
              </a:rPr>
              <a:pPr eaLnBrk="1" hangingPunct="1"/>
              <a:t>32</a:t>
            </a:fld>
            <a:endParaRPr lang="en-US" altLang="en-US" sz="1200" b="0"/>
          </a:p>
        </p:txBody>
      </p:sp>
      <p:sp>
        <p:nvSpPr>
          <p:cNvPr id="19" name="Rectangle 18">
            <a:extLst>
              <a:ext uri="{FF2B5EF4-FFF2-40B4-BE49-F238E27FC236}">
                <a16:creationId xmlns:a16="http://schemas.microsoft.com/office/drawing/2014/main" id="{6499446B-1E65-44B7-A790-3D0ABFDD17C3}"/>
              </a:ext>
            </a:extLst>
          </p:cNvPr>
          <p:cNvSpPr>
            <a:spLocks noChangeArrowheads="1"/>
          </p:cNvSpPr>
          <p:nvPr/>
        </p:nvSpPr>
        <p:spPr bwMode="auto">
          <a:xfrm>
            <a:off x="1371600" y="1997075"/>
            <a:ext cx="685800" cy="301625"/>
          </a:xfrm>
          <a:prstGeom prst="rect">
            <a:avLst/>
          </a:prstGeom>
          <a:solidFill>
            <a:srgbClr val="FFFF00"/>
          </a:solidFill>
          <a:ln w="12700" algn="ctr">
            <a:solidFill>
              <a:schemeClr val="tx1"/>
            </a:solidFill>
            <a:round/>
            <a:headEnd/>
            <a:tailEnd/>
          </a:ln>
        </p:spPr>
        <p:txBody>
          <a:bodyPr lIns="90000" tIns="46800" rIns="90000" bIns="46800">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20" name="Rectangle 19">
            <a:extLst>
              <a:ext uri="{FF2B5EF4-FFF2-40B4-BE49-F238E27FC236}">
                <a16:creationId xmlns:a16="http://schemas.microsoft.com/office/drawing/2014/main" id="{B28F5B7F-3D31-4350-92EE-2613BFEA0441}"/>
              </a:ext>
            </a:extLst>
          </p:cNvPr>
          <p:cNvSpPr>
            <a:spLocks noChangeArrowheads="1"/>
          </p:cNvSpPr>
          <p:nvPr/>
        </p:nvSpPr>
        <p:spPr bwMode="auto">
          <a:xfrm>
            <a:off x="1163638" y="2714625"/>
            <a:ext cx="685800" cy="301625"/>
          </a:xfrm>
          <a:prstGeom prst="rect">
            <a:avLst/>
          </a:prstGeom>
          <a:solidFill>
            <a:srgbClr val="FFFF00"/>
          </a:solidFill>
          <a:ln w="12700" algn="ctr">
            <a:solidFill>
              <a:schemeClr val="tx1"/>
            </a:solidFill>
            <a:round/>
            <a:headEnd/>
            <a:tailEnd/>
          </a:ln>
        </p:spPr>
        <p:txBody>
          <a:bodyPr lIns="90000" tIns="46800" rIns="90000" bIns="46800">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21" name="Rectangle 20">
            <a:extLst>
              <a:ext uri="{FF2B5EF4-FFF2-40B4-BE49-F238E27FC236}">
                <a16:creationId xmlns:a16="http://schemas.microsoft.com/office/drawing/2014/main" id="{D2E48627-9B27-4723-A9B4-E832F50AE3E0}"/>
              </a:ext>
            </a:extLst>
          </p:cNvPr>
          <p:cNvSpPr>
            <a:spLocks noChangeArrowheads="1"/>
          </p:cNvSpPr>
          <p:nvPr/>
        </p:nvSpPr>
        <p:spPr bwMode="auto">
          <a:xfrm>
            <a:off x="1158875" y="3035300"/>
            <a:ext cx="685800" cy="301625"/>
          </a:xfrm>
          <a:prstGeom prst="rect">
            <a:avLst/>
          </a:prstGeom>
          <a:solidFill>
            <a:srgbClr val="FFFF00"/>
          </a:solidFill>
          <a:ln w="12700" algn="ctr">
            <a:solidFill>
              <a:schemeClr val="tx1"/>
            </a:solidFill>
            <a:round/>
            <a:headEnd/>
            <a:tailEnd/>
          </a:ln>
        </p:spPr>
        <p:txBody>
          <a:bodyPr lIns="90000" tIns="46800" rIns="90000" bIns="46800">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22" name="Rectangle 21">
            <a:extLst>
              <a:ext uri="{FF2B5EF4-FFF2-40B4-BE49-F238E27FC236}">
                <a16:creationId xmlns:a16="http://schemas.microsoft.com/office/drawing/2014/main" id="{327BBE0A-715A-456B-A0F7-23622CA6CEAE}"/>
              </a:ext>
            </a:extLst>
          </p:cNvPr>
          <p:cNvSpPr>
            <a:spLocks noChangeArrowheads="1"/>
          </p:cNvSpPr>
          <p:nvPr/>
        </p:nvSpPr>
        <p:spPr bwMode="auto">
          <a:xfrm>
            <a:off x="1155700" y="3357563"/>
            <a:ext cx="685800" cy="300037"/>
          </a:xfrm>
          <a:prstGeom prst="rect">
            <a:avLst/>
          </a:prstGeom>
          <a:solidFill>
            <a:srgbClr val="FFFF00"/>
          </a:solidFill>
          <a:ln w="12700" algn="ctr">
            <a:solidFill>
              <a:schemeClr val="tx1"/>
            </a:solidFill>
            <a:round/>
            <a:headEnd/>
            <a:tailEnd/>
          </a:ln>
        </p:spPr>
        <p:txBody>
          <a:bodyPr lIns="90000" tIns="46800" rIns="90000" bIns="46800">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23" name="Rectangle 22">
            <a:extLst>
              <a:ext uri="{FF2B5EF4-FFF2-40B4-BE49-F238E27FC236}">
                <a16:creationId xmlns:a16="http://schemas.microsoft.com/office/drawing/2014/main" id="{1D3D32C7-0BFD-4BE6-8EBE-86CE30F595B7}"/>
              </a:ext>
            </a:extLst>
          </p:cNvPr>
          <p:cNvSpPr>
            <a:spLocks noChangeArrowheads="1"/>
          </p:cNvSpPr>
          <p:nvPr/>
        </p:nvSpPr>
        <p:spPr bwMode="auto">
          <a:xfrm>
            <a:off x="2078038" y="1993900"/>
            <a:ext cx="436562" cy="300038"/>
          </a:xfrm>
          <a:prstGeom prst="rect">
            <a:avLst/>
          </a:prstGeom>
          <a:solidFill>
            <a:srgbClr val="FFFF00"/>
          </a:solidFill>
          <a:ln w="12700" algn="ctr">
            <a:solidFill>
              <a:schemeClr val="tx1"/>
            </a:solidFill>
            <a:round/>
            <a:headEnd/>
            <a:tailEnd/>
          </a:ln>
        </p:spPr>
        <p:txBody>
          <a:bodyPr lIns="90000" tIns="46800" rIns="90000" bIns="46800"/>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24" name="Rectangle 23">
            <a:extLst>
              <a:ext uri="{FF2B5EF4-FFF2-40B4-BE49-F238E27FC236}">
                <a16:creationId xmlns:a16="http://schemas.microsoft.com/office/drawing/2014/main" id="{08A46FB7-78FC-416B-945F-9102DF6C854E}"/>
              </a:ext>
            </a:extLst>
          </p:cNvPr>
          <p:cNvSpPr>
            <a:spLocks noChangeArrowheads="1"/>
          </p:cNvSpPr>
          <p:nvPr/>
        </p:nvSpPr>
        <p:spPr bwMode="auto">
          <a:xfrm>
            <a:off x="1881188" y="2722563"/>
            <a:ext cx="436562" cy="301625"/>
          </a:xfrm>
          <a:prstGeom prst="rect">
            <a:avLst/>
          </a:prstGeom>
          <a:solidFill>
            <a:srgbClr val="FFFF00"/>
          </a:solidFill>
          <a:ln w="12700" algn="ctr">
            <a:solidFill>
              <a:schemeClr val="tx1"/>
            </a:solidFill>
            <a:round/>
            <a:headEnd/>
            <a:tailEnd/>
          </a:ln>
        </p:spPr>
        <p:txBody>
          <a:bodyPr lIns="90000" tIns="46800" rIns="90000" bIns="46800"/>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25" name="Rectangle 24">
            <a:extLst>
              <a:ext uri="{FF2B5EF4-FFF2-40B4-BE49-F238E27FC236}">
                <a16:creationId xmlns:a16="http://schemas.microsoft.com/office/drawing/2014/main" id="{BCB13E9C-E2E8-46DB-AD00-2EA1B6C22F96}"/>
              </a:ext>
            </a:extLst>
          </p:cNvPr>
          <p:cNvSpPr>
            <a:spLocks noChangeArrowheads="1"/>
          </p:cNvSpPr>
          <p:nvPr/>
        </p:nvSpPr>
        <p:spPr bwMode="auto">
          <a:xfrm>
            <a:off x="1876425" y="3032125"/>
            <a:ext cx="438150" cy="300038"/>
          </a:xfrm>
          <a:prstGeom prst="rect">
            <a:avLst/>
          </a:prstGeom>
          <a:solidFill>
            <a:srgbClr val="FFFF00"/>
          </a:solidFill>
          <a:ln w="12700" algn="ctr">
            <a:solidFill>
              <a:schemeClr val="tx1"/>
            </a:solidFill>
            <a:round/>
            <a:headEnd/>
            <a:tailEnd/>
          </a:ln>
        </p:spPr>
        <p:txBody>
          <a:bodyPr lIns="90000" tIns="46800" rIns="90000" bIns="46800"/>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26" name="Rectangle 25">
            <a:extLst>
              <a:ext uri="{FF2B5EF4-FFF2-40B4-BE49-F238E27FC236}">
                <a16:creationId xmlns:a16="http://schemas.microsoft.com/office/drawing/2014/main" id="{7CC92BBE-CAAF-41C5-930E-DD91BFB39E4F}"/>
              </a:ext>
            </a:extLst>
          </p:cNvPr>
          <p:cNvSpPr>
            <a:spLocks noChangeArrowheads="1"/>
          </p:cNvSpPr>
          <p:nvPr/>
        </p:nvSpPr>
        <p:spPr bwMode="auto">
          <a:xfrm>
            <a:off x="1873250" y="3340100"/>
            <a:ext cx="436563" cy="301625"/>
          </a:xfrm>
          <a:prstGeom prst="rect">
            <a:avLst/>
          </a:prstGeom>
          <a:solidFill>
            <a:srgbClr val="FFFF00"/>
          </a:solidFill>
          <a:ln w="12700" algn="ctr">
            <a:solidFill>
              <a:schemeClr val="tx1"/>
            </a:solidFill>
            <a:round/>
            <a:headEnd/>
            <a:tailEnd/>
          </a:ln>
        </p:spPr>
        <p:txBody>
          <a:bodyPr lIns="90000" tIns="46800" rIns="90000" bIns="46800"/>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28" name="Rectangle 27">
            <a:extLst>
              <a:ext uri="{FF2B5EF4-FFF2-40B4-BE49-F238E27FC236}">
                <a16:creationId xmlns:a16="http://schemas.microsoft.com/office/drawing/2014/main" id="{1E233930-377A-4B62-8CA4-96DC79ADE332}"/>
              </a:ext>
            </a:extLst>
          </p:cNvPr>
          <p:cNvSpPr>
            <a:spLocks noChangeArrowheads="1"/>
          </p:cNvSpPr>
          <p:nvPr/>
        </p:nvSpPr>
        <p:spPr bwMode="auto">
          <a:xfrm>
            <a:off x="2501900" y="1997075"/>
            <a:ext cx="438150" cy="301625"/>
          </a:xfrm>
          <a:prstGeom prst="rect">
            <a:avLst/>
          </a:prstGeom>
          <a:solidFill>
            <a:srgbClr val="FFFF00"/>
          </a:solidFill>
          <a:ln w="12700" algn="ctr">
            <a:solidFill>
              <a:schemeClr val="tx1"/>
            </a:solidFill>
            <a:round/>
            <a:headEnd/>
            <a:tailEnd/>
          </a:ln>
        </p:spPr>
        <p:txBody>
          <a:bodyPr lIns="90000" tIns="46800" rIns="90000" bIns="46800"/>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29" name="Rectangle 28">
            <a:extLst>
              <a:ext uri="{FF2B5EF4-FFF2-40B4-BE49-F238E27FC236}">
                <a16:creationId xmlns:a16="http://schemas.microsoft.com/office/drawing/2014/main" id="{635EB7D2-C9D5-4ACC-B683-62DAC1CE46D4}"/>
              </a:ext>
            </a:extLst>
          </p:cNvPr>
          <p:cNvSpPr>
            <a:spLocks noChangeArrowheads="1"/>
          </p:cNvSpPr>
          <p:nvPr/>
        </p:nvSpPr>
        <p:spPr bwMode="auto">
          <a:xfrm>
            <a:off x="2306638" y="2714625"/>
            <a:ext cx="436562" cy="301625"/>
          </a:xfrm>
          <a:prstGeom prst="rect">
            <a:avLst/>
          </a:prstGeom>
          <a:solidFill>
            <a:srgbClr val="FFFF00"/>
          </a:solidFill>
          <a:ln w="12700" algn="ctr">
            <a:solidFill>
              <a:schemeClr val="tx1"/>
            </a:solidFill>
            <a:round/>
            <a:headEnd/>
            <a:tailEnd/>
          </a:ln>
        </p:spPr>
        <p:txBody>
          <a:bodyPr lIns="90000" tIns="46800" rIns="90000" bIns="46800"/>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30" name="Rectangle 29">
            <a:extLst>
              <a:ext uri="{FF2B5EF4-FFF2-40B4-BE49-F238E27FC236}">
                <a16:creationId xmlns:a16="http://schemas.microsoft.com/office/drawing/2014/main" id="{8F96E2A9-AC08-469A-BE79-A2CD0E5C6546}"/>
              </a:ext>
            </a:extLst>
          </p:cNvPr>
          <p:cNvSpPr>
            <a:spLocks noChangeArrowheads="1"/>
          </p:cNvSpPr>
          <p:nvPr/>
        </p:nvSpPr>
        <p:spPr bwMode="auto">
          <a:xfrm>
            <a:off x="2314575" y="3035300"/>
            <a:ext cx="436563" cy="301625"/>
          </a:xfrm>
          <a:prstGeom prst="rect">
            <a:avLst/>
          </a:prstGeom>
          <a:solidFill>
            <a:srgbClr val="FFFF00"/>
          </a:solidFill>
          <a:ln w="12700" algn="ctr">
            <a:solidFill>
              <a:schemeClr val="tx1"/>
            </a:solidFill>
            <a:round/>
            <a:headEnd/>
            <a:tailEnd/>
          </a:ln>
        </p:spPr>
        <p:txBody>
          <a:bodyPr lIns="90000" tIns="46800" rIns="90000" bIns="46800"/>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31" name="Rectangle 30">
            <a:extLst>
              <a:ext uri="{FF2B5EF4-FFF2-40B4-BE49-F238E27FC236}">
                <a16:creationId xmlns:a16="http://schemas.microsoft.com/office/drawing/2014/main" id="{35E198F8-1F9D-4D20-BF34-CABE7CE4BD93}"/>
              </a:ext>
            </a:extLst>
          </p:cNvPr>
          <p:cNvSpPr>
            <a:spLocks noChangeArrowheads="1"/>
          </p:cNvSpPr>
          <p:nvPr/>
        </p:nvSpPr>
        <p:spPr bwMode="auto">
          <a:xfrm>
            <a:off x="2322513" y="3357563"/>
            <a:ext cx="436562" cy="300037"/>
          </a:xfrm>
          <a:prstGeom prst="rect">
            <a:avLst/>
          </a:prstGeom>
          <a:solidFill>
            <a:srgbClr val="FFFF00"/>
          </a:solidFill>
          <a:ln w="12700" algn="ctr">
            <a:solidFill>
              <a:schemeClr val="tx1"/>
            </a:solidFill>
            <a:round/>
            <a:headEnd/>
            <a:tailEnd/>
          </a:ln>
        </p:spPr>
        <p:txBody>
          <a:bodyPr lIns="90000" tIns="46800" rIns="90000" bIns="46800"/>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32" name="Rectangle 31">
            <a:extLst>
              <a:ext uri="{FF2B5EF4-FFF2-40B4-BE49-F238E27FC236}">
                <a16:creationId xmlns:a16="http://schemas.microsoft.com/office/drawing/2014/main" id="{F74EAF6E-188C-4ED7-B68E-ECF57906DEA8}"/>
              </a:ext>
            </a:extLst>
          </p:cNvPr>
          <p:cNvSpPr>
            <a:spLocks noChangeArrowheads="1"/>
          </p:cNvSpPr>
          <p:nvPr/>
        </p:nvSpPr>
        <p:spPr bwMode="auto">
          <a:xfrm>
            <a:off x="2947988" y="1997075"/>
            <a:ext cx="457200" cy="301625"/>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33" name="Rectangle 32">
            <a:extLst>
              <a:ext uri="{FF2B5EF4-FFF2-40B4-BE49-F238E27FC236}">
                <a16:creationId xmlns:a16="http://schemas.microsoft.com/office/drawing/2014/main" id="{9DA88740-E723-4CCB-B343-CFAACF01329C}"/>
              </a:ext>
            </a:extLst>
          </p:cNvPr>
          <p:cNvSpPr>
            <a:spLocks noChangeArrowheads="1"/>
          </p:cNvSpPr>
          <p:nvPr/>
        </p:nvSpPr>
        <p:spPr bwMode="auto">
          <a:xfrm>
            <a:off x="3416300" y="1997075"/>
            <a:ext cx="228600" cy="301625"/>
          </a:xfrm>
          <a:prstGeom prst="rect">
            <a:avLst/>
          </a:prstGeom>
          <a:solidFill>
            <a:srgbClr val="FFFF00"/>
          </a:solidFill>
          <a:ln w="12700" algn="ctr">
            <a:solidFill>
              <a:schemeClr val="tx1"/>
            </a:solidFill>
            <a:round/>
            <a:headEnd/>
            <a:tailEnd/>
          </a:ln>
        </p:spPr>
        <p:txBody>
          <a:bodyPr lIns="90000" tIns="46800" rIns="90000" bIns="46800"/>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34" name="Rectangle 33">
            <a:extLst>
              <a:ext uri="{FF2B5EF4-FFF2-40B4-BE49-F238E27FC236}">
                <a16:creationId xmlns:a16="http://schemas.microsoft.com/office/drawing/2014/main" id="{D896DF2B-327B-48F4-91A0-422688E97C93}"/>
              </a:ext>
            </a:extLst>
          </p:cNvPr>
          <p:cNvSpPr>
            <a:spLocks noChangeArrowheads="1"/>
          </p:cNvSpPr>
          <p:nvPr/>
        </p:nvSpPr>
        <p:spPr bwMode="auto">
          <a:xfrm>
            <a:off x="3003550" y="3328988"/>
            <a:ext cx="228600" cy="300037"/>
          </a:xfrm>
          <a:prstGeom prst="rect">
            <a:avLst/>
          </a:prstGeom>
          <a:solidFill>
            <a:srgbClr val="FFFF00"/>
          </a:solidFill>
          <a:ln w="12700" algn="ctr">
            <a:solidFill>
              <a:schemeClr val="tx1"/>
            </a:solidFill>
            <a:round/>
            <a:headEnd/>
            <a:tailEnd/>
          </a:ln>
        </p:spPr>
        <p:txBody>
          <a:bodyPr lIns="90000" tIns="46800" rIns="90000" bIns="46800"/>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35" name="Rectangle 34">
            <a:extLst>
              <a:ext uri="{FF2B5EF4-FFF2-40B4-BE49-F238E27FC236}">
                <a16:creationId xmlns:a16="http://schemas.microsoft.com/office/drawing/2014/main" id="{8DC7F02E-3FE7-4540-87E6-727B41F39F1C}"/>
              </a:ext>
            </a:extLst>
          </p:cNvPr>
          <p:cNvSpPr>
            <a:spLocks noChangeArrowheads="1"/>
          </p:cNvSpPr>
          <p:nvPr/>
        </p:nvSpPr>
        <p:spPr bwMode="auto">
          <a:xfrm>
            <a:off x="3657600" y="1997075"/>
            <a:ext cx="709613" cy="301625"/>
          </a:xfrm>
          <a:prstGeom prst="rect">
            <a:avLst/>
          </a:prstGeom>
          <a:solidFill>
            <a:srgbClr val="FFFF00"/>
          </a:solidFill>
          <a:ln w="12700" algn="ctr">
            <a:solidFill>
              <a:schemeClr val="tx1"/>
            </a:solidFill>
            <a:round/>
            <a:headEnd/>
            <a:tailEnd/>
          </a:ln>
        </p:spPr>
        <p:txBody>
          <a:bodyPr lIns="90000" tIns="46800" rIns="90000" bIns="46800"/>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36" name="Rectangle 35">
            <a:extLst>
              <a:ext uri="{FF2B5EF4-FFF2-40B4-BE49-F238E27FC236}">
                <a16:creationId xmlns:a16="http://schemas.microsoft.com/office/drawing/2014/main" id="{9BC9E5E2-CF23-49EB-934E-2A339C2D967A}"/>
              </a:ext>
            </a:extLst>
          </p:cNvPr>
          <p:cNvSpPr>
            <a:spLocks noChangeArrowheads="1"/>
          </p:cNvSpPr>
          <p:nvPr/>
        </p:nvSpPr>
        <p:spPr bwMode="auto">
          <a:xfrm>
            <a:off x="2738438" y="3027363"/>
            <a:ext cx="711200" cy="301625"/>
          </a:xfrm>
          <a:prstGeom prst="rect">
            <a:avLst/>
          </a:prstGeom>
          <a:solidFill>
            <a:srgbClr val="FFFF00"/>
          </a:solidFill>
          <a:ln w="12700" algn="ctr">
            <a:solidFill>
              <a:schemeClr val="tx1"/>
            </a:solidFill>
            <a:round/>
            <a:headEnd/>
            <a:tailEnd/>
          </a:ln>
        </p:spPr>
        <p:txBody>
          <a:bodyPr lIns="90000" tIns="46800" rIns="90000" bIns="46800"/>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37" name="Rectangle 36">
            <a:extLst>
              <a:ext uri="{FF2B5EF4-FFF2-40B4-BE49-F238E27FC236}">
                <a16:creationId xmlns:a16="http://schemas.microsoft.com/office/drawing/2014/main" id="{3ADB058F-B369-4CEC-B932-958B41821CA2}"/>
              </a:ext>
            </a:extLst>
          </p:cNvPr>
          <p:cNvSpPr>
            <a:spLocks noChangeArrowheads="1"/>
          </p:cNvSpPr>
          <p:nvPr/>
        </p:nvSpPr>
        <p:spPr bwMode="auto">
          <a:xfrm>
            <a:off x="4367213" y="1997075"/>
            <a:ext cx="276225" cy="301625"/>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39" name="Rectangle 38">
            <a:extLst>
              <a:ext uri="{FF2B5EF4-FFF2-40B4-BE49-F238E27FC236}">
                <a16:creationId xmlns:a16="http://schemas.microsoft.com/office/drawing/2014/main" id="{5F5D7C01-053B-4157-969A-3CA8DD192712}"/>
              </a:ext>
            </a:extLst>
          </p:cNvPr>
          <p:cNvSpPr>
            <a:spLocks noChangeArrowheads="1"/>
          </p:cNvSpPr>
          <p:nvPr/>
        </p:nvSpPr>
        <p:spPr bwMode="auto">
          <a:xfrm>
            <a:off x="4627563" y="1993900"/>
            <a:ext cx="196850" cy="300038"/>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40" name="TextBox 39">
            <a:extLst>
              <a:ext uri="{FF2B5EF4-FFF2-40B4-BE49-F238E27FC236}">
                <a16:creationId xmlns:a16="http://schemas.microsoft.com/office/drawing/2014/main" id="{1F9F0EEB-DE82-417F-8E96-847C958F2D9D}"/>
              </a:ext>
            </a:extLst>
          </p:cNvPr>
          <p:cNvSpPr txBox="1">
            <a:spLocks noChangeArrowheads="1"/>
          </p:cNvSpPr>
          <p:nvPr/>
        </p:nvSpPr>
        <p:spPr bwMode="auto">
          <a:xfrm>
            <a:off x="2012950" y="4006849"/>
            <a:ext cx="682625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dirty="0"/>
              <a:t>Clip match count of  each </a:t>
            </a:r>
            <a:r>
              <a:rPr lang="en-US" altLang="en-US" i="1" dirty="0"/>
              <a:t>n</a:t>
            </a:r>
            <a:r>
              <a:rPr lang="en-US" altLang="en-US" dirty="0"/>
              <a:t>-gram to maximum</a:t>
            </a:r>
          </a:p>
          <a:p>
            <a:pPr eaLnBrk="1" hangingPunct="1"/>
            <a:r>
              <a:rPr lang="en-US" altLang="en-US" dirty="0"/>
              <a:t>count of the </a:t>
            </a:r>
            <a:r>
              <a:rPr lang="en-US" altLang="en-US" i="1" dirty="0"/>
              <a:t>n</a:t>
            </a:r>
            <a:r>
              <a:rPr lang="en-US" altLang="en-US" dirty="0"/>
              <a:t>-gram in any single reference</a:t>
            </a:r>
          </a:p>
          <a:p>
            <a:pPr eaLnBrk="1" hangingPunct="1"/>
            <a:r>
              <a:rPr lang="en-US" altLang="en-US" dirty="0"/>
              <a:t>translation (if there were ten “</a:t>
            </a:r>
            <a:r>
              <a:rPr lang="en-US" altLang="en-US" dirty="0" err="1"/>
              <a:t>a”s</a:t>
            </a:r>
            <a:r>
              <a:rPr lang="en-US" altLang="en-US" dirty="0"/>
              <a:t> in Cand 2, we do not want </a:t>
            </a:r>
          </a:p>
          <a:p>
            <a:pPr eaLnBrk="1" hangingPunct="1"/>
            <a:r>
              <a:rPr lang="en-US" altLang="en-US" dirty="0"/>
              <a:t>to count all of them as correct!)	</a:t>
            </a:r>
          </a:p>
        </p:txBody>
      </p:sp>
      <p:sp>
        <p:nvSpPr>
          <p:cNvPr id="41" name="Rectangle 40">
            <a:extLst>
              <a:ext uri="{FF2B5EF4-FFF2-40B4-BE49-F238E27FC236}">
                <a16:creationId xmlns:a16="http://schemas.microsoft.com/office/drawing/2014/main" id="{212D733D-AFFD-4339-9E28-B6B06EF03151}"/>
              </a:ext>
            </a:extLst>
          </p:cNvPr>
          <p:cNvSpPr>
            <a:spLocks noChangeArrowheads="1"/>
          </p:cNvSpPr>
          <p:nvPr/>
        </p:nvSpPr>
        <p:spPr bwMode="auto">
          <a:xfrm>
            <a:off x="4824413" y="1997075"/>
            <a:ext cx="638175" cy="301625"/>
          </a:xfrm>
          <a:prstGeom prst="rect">
            <a:avLst/>
          </a:prstGeom>
          <a:solidFill>
            <a:srgbClr val="FFFF00"/>
          </a:solidFill>
          <a:ln w="12700" algn="ctr">
            <a:solidFill>
              <a:schemeClr val="tx1"/>
            </a:solidFill>
            <a:round/>
            <a:headEnd/>
            <a:tailEnd/>
          </a:ln>
        </p:spPr>
        <p:txBody>
          <a:bodyPr lIns="90000" tIns="46800" rIns="90000" bIns="46800"/>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42" name="Rectangle 41">
            <a:extLst>
              <a:ext uri="{FF2B5EF4-FFF2-40B4-BE49-F238E27FC236}">
                <a16:creationId xmlns:a16="http://schemas.microsoft.com/office/drawing/2014/main" id="{DA953ED9-3A36-4199-B18B-8BD7A685C1C8}"/>
              </a:ext>
            </a:extLst>
          </p:cNvPr>
          <p:cNvSpPr>
            <a:spLocks noChangeArrowheads="1"/>
          </p:cNvSpPr>
          <p:nvPr/>
        </p:nvSpPr>
        <p:spPr bwMode="auto">
          <a:xfrm>
            <a:off x="3605213" y="2703513"/>
            <a:ext cx="638175" cy="300037"/>
          </a:xfrm>
          <a:prstGeom prst="rect">
            <a:avLst/>
          </a:prstGeom>
          <a:solidFill>
            <a:srgbClr val="FFFF00"/>
          </a:solidFill>
          <a:ln w="12700" algn="ctr">
            <a:solidFill>
              <a:schemeClr val="tx1"/>
            </a:solidFill>
            <a:round/>
            <a:headEnd/>
            <a:tailEnd/>
          </a:ln>
        </p:spPr>
        <p:txBody>
          <a:bodyPr lIns="90000" tIns="46800" rIns="90000" bIns="46800"/>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43" name="Rectangle 42">
            <a:extLst>
              <a:ext uri="{FF2B5EF4-FFF2-40B4-BE49-F238E27FC236}">
                <a16:creationId xmlns:a16="http://schemas.microsoft.com/office/drawing/2014/main" id="{976B6854-143D-4970-B43F-BF76D4A79BDA}"/>
              </a:ext>
            </a:extLst>
          </p:cNvPr>
          <p:cNvSpPr>
            <a:spLocks noChangeArrowheads="1"/>
          </p:cNvSpPr>
          <p:nvPr/>
        </p:nvSpPr>
        <p:spPr bwMode="auto">
          <a:xfrm>
            <a:off x="3833813" y="3027363"/>
            <a:ext cx="638175" cy="301625"/>
          </a:xfrm>
          <a:prstGeom prst="rect">
            <a:avLst/>
          </a:prstGeom>
          <a:solidFill>
            <a:srgbClr val="FFFF00"/>
          </a:solidFill>
          <a:ln w="12700" algn="ctr">
            <a:solidFill>
              <a:schemeClr val="tx1"/>
            </a:solidFill>
            <a:round/>
            <a:headEnd/>
            <a:tailEnd/>
          </a:ln>
        </p:spPr>
        <p:txBody>
          <a:bodyPr lIns="90000" tIns="46800" rIns="90000" bIns="46800"/>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44" name="Rectangle 43">
            <a:extLst>
              <a:ext uri="{FF2B5EF4-FFF2-40B4-BE49-F238E27FC236}">
                <a16:creationId xmlns:a16="http://schemas.microsoft.com/office/drawing/2014/main" id="{DA7E7E64-2DB8-4B7C-BEE6-BB32AEDA63D8}"/>
              </a:ext>
            </a:extLst>
          </p:cNvPr>
          <p:cNvSpPr>
            <a:spLocks noChangeArrowheads="1"/>
          </p:cNvSpPr>
          <p:nvPr/>
        </p:nvSpPr>
        <p:spPr bwMode="auto">
          <a:xfrm>
            <a:off x="3276600" y="3360738"/>
            <a:ext cx="638175" cy="301625"/>
          </a:xfrm>
          <a:prstGeom prst="rect">
            <a:avLst/>
          </a:prstGeom>
          <a:solidFill>
            <a:srgbClr val="FFFF00"/>
          </a:solidFill>
          <a:ln w="12700" algn="ctr">
            <a:solidFill>
              <a:schemeClr val="tx1"/>
            </a:solidFill>
            <a:round/>
            <a:headEnd/>
            <a:tailEnd/>
          </a:ln>
        </p:spPr>
        <p:txBody>
          <a:bodyPr lIns="90000" tIns="46800" rIns="90000" bIns="46800"/>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45" name="Rectangle 44">
            <a:extLst>
              <a:ext uri="{FF2B5EF4-FFF2-40B4-BE49-F238E27FC236}">
                <a16:creationId xmlns:a16="http://schemas.microsoft.com/office/drawing/2014/main" id="{CDB7CD45-54A9-425F-9B89-CA9978E1E15F}"/>
              </a:ext>
            </a:extLst>
          </p:cNvPr>
          <p:cNvSpPr>
            <a:spLocks noChangeArrowheads="1"/>
          </p:cNvSpPr>
          <p:nvPr/>
        </p:nvSpPr>
        <p:spPr bwMode="auto">
          <a:xfrm>
            <a:off x="5457825" y="1993900"/>
            <a:ext cx="638175" cy="300038"/>
          </a:xfrm>
          <a:prstGeom prst="rect">
            <a:avLst/>
          </a:prstGeom>
          <a:solidFill>
            <a:srgbClr val="FFFF00"/>
          </a:solidFill>
          <a:ln w="12700" algn="ctr">
            <a:solidFill>
              <a:schemeClr val="tx1"/>
            </a:solidFill>
            <a:round/>
            <a:headEnd/>
            <a:tailEnd/>
          </a:ln>
        </p:spPr>
        <p:txBody>
          <a:bodyPr lIns="90000" tIns="46800" rIns="90000" bIns="46800"/>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46" name="Rectangle 45">
            <a:extLst>
              <a:ext uri="{FF2B5EF4-FFF2-40B4-BE49-F238E27FC236}">
                <a16:creationId xmlns:a16="http://schemas.microsoft.com/office/drawing/2014/main" id="{26F3B5E3-22C2-4FCA-9101-A6054C078F1B}"/>
              </a:ext>
            </a:extLst>
          </p:cNvPr>
          <p:cNvSpPr>
            <a:spLocks noChangeArrowheads="1"/>
          </p:cNvSpPr>
          <p:nvPr/>
        </p:nvSpPr>
        <p:spPr bwMode="auto">
          <a:xfrm>
            <a:off x="4262438" y="2711450"/>
            <a:ext cx="638175" cy="300038"/>
          </a:xfrm>
          <a:prstGeom prst="rect">
            <a:avLst/>
          </a:prstGeom>
          <a:solidFill>
            <a:srgbClr val="FFFF00"/>
          </a:solidFill>
          <a:ln w="12700" algn="ctr">
            <a:solidFill>
              <a:schemeClr val="tx1"/>
            </a:solidFill>
            <a:round/>
            <a:headEnd/>
            <a:tailEnd/>
          </a:ln>
        </p:spPr>
        <p:txBody>
          <a:bodyPr lIns="90000" tIns="46800" rIns="90000" bIns="46800"/>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47" name="Rectangle 46">
            <a:extLst>
              <a:ext uri="{FF2B5EF4-FFF2-40B4-BE49-F238E27FC236}">
                <a16:creationId xmlns:a16="http://schemas.microsoft.com/office/drawing/2014/main" id="{B0CF0B7A-E6FF-4568-A984-92AE58C6743D}"/>
              </a:ext>
            </a:extLst>
          </p:cNvPr>
          <p:cNvSpPr>
            <a:spLocks noChangeArrowheads="1"/>
          </p:cNvSpPr>
          <p:nvPr/>
        </p:nvSpPr>
        <p:spPr bwMode="auto">
          <a:xfrm>
            <a:off x="4487863" y="3019425"/>
            <a:ext cx="638175" cy="301625"/>
          </a:xfrm>
          <a:prstGeom prst="rect">
            <a:avLst/>
          </a:prstGeom>
          <a:solidFill>
            <a:srgbClr val="FFFF00"/>
          </a:solidFill>
          <a:ln w="12700" algn="ctr">
            <a:solidFill>
              <a:schemeClr val="tx1"/>
            </a:solidFill>
            <a:round/>
            <a:headEnd/>
            <a:tailEnd/>
          </a:ln>
        </p:spPr>
        <p:txBody>
          <a:bodyPr lIns="90000" tIns="46800" rIns="90000" bIns="46800"/>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69663" name="TextBox 5">
            <a:extLst>
              <a:ext uri="{FF2B5EF4-FFF2-40B4-BE49-F238E27FC236}">
                <a16:creationId xmlns:a16="http://schemas.microsoft.com/office/drawing/2014/main" id="{95F14C81-B567-419C-8BEE-F4FC133F7ECC}"/>
              </a:ext>
            </a:extLst>
          </p:cNvPr>
          <p:cNvSpPr txBox="1">
            <a:spLocks noChangeArrowheads="1"/>
          </p:cNvSpPr>
          <p:nvPr/>
        </p:nvSpPr>
        <p:spPr bwMode="auto">
          <a:xfrm>
            <a:off x="422275" y="2667000"/>
            <a:ext cx="49815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a:t>Ref 1: Mary did not slap the green witch.</a:t>
            </a:r>
          </a:p>
          <a:p>
            <a:pPr eaLnBrk="1" hangingPunct="1"/>
            <a:r>
              <a:rPr lang="en-US" altLang="en-US"/>
              <a:t>Ref 2: Mary did not smack the green witch.</a:t>
            </a:r>
          </a:p>
          <a:p>
            <a:pPr eaLnBrk="1" hangingPunct="1"/>
            <a:r>
              <a:rPr lang="en-US" altLang="en-US"/>
              <a:t>Ref 3: Mary did not hit a green sorceress. </a:t>
            </a:r>
          </a:p>
        </p:txBody>
      </p:sp>
      <p:sp>
        <p:nvSpPr>
          <p:cNvPr id="69664" name="TextBox 4">
            <a:extLst>
              <a:ext uri="{FF2B5EF4-FFF2-40B4-BE49-F238E27FC236}">
                <a16:creationId xmlns:a16="http://schemas.microsoft.com/office/drawing/2014/main" id="{5B9D4CF9-5549-432C-B682-60F0079383DD}"/>
              </a:ext>
            </a:extLst>
          </p:cNvPr>
          <p:cNvSpPr txBox="1">
            <a:spLocks noChangeArrowheads="1"/>
          </p:cNvSpPr>
          <p:nvPr/>
        </p:nvSpPr>
        <p:spPr bwMode="auto">
          <a:xfrm>
            <a:off x="438150" y="1636713"/>
            <a:ext cx="59039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a:t>Cand 1: Mary no slap the witch green.</a:t>
            </a:r>
          </a:p>
          <a:p>
            <a:pPr eaLnBrk="1" hangingPunct="1"/>
            <a:r>
              <a:rPr lang="en-US" altLang="en-US"/>
              <a:t>Cand 2: Mary did not give a smack to a green witch.</a:t>
            </a:r>
          </a:p>
        </p:txBody>
      </p:sp>
      <p:sp>
        <p:nvSpPr>
          <p:cNvPr id="49" name="TextBox 48">
            <a:extLst>
              <a:ext uri="{FF2B5EF4-FFF2-40B4-BE49-F238E27FC236}">
                <a16:creationId xmlns:a16="http://schemas.microsoft.com/office/drawing/2014/main" id="{E0290521-F686-4372-8A30-8F327C76481A}"/>
              </a:ext>
            </a:extLst>
          </p:cNvPr>
          <p:cNvSpPr txBox="1">
            <a:spLocks noChangeArrowheads="1"/>
          </p:cNvSpPr>
          <p:nvPr/>
        </p:nvSpPr>
        <p:spPr bwMode="auto">
          <a:xfrm>
            <a:off x="2501900" y="5767020"/>
            <a:ext cx="44783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sz="2400"/>
              <a:t>Cand 2 Unigram Precision:  7/10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7"/>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25" grpId="0" animBg="1"/>
      <p:bldP spid="26"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9" grpId="0" animBg="1"/>
      <p:bldP spid="40" grpId="0"/>
      <p:bldP spid="41" grpId="0" animBg="1"/>
      <p:bldP spid="42" grpId="0" animBg="1"/>
      <p:bldP spid="43" grpId="0" animBg="1"/>
      <p:bldP spid="44" grpId="0" animBg="1"/>
      <p:bldP spid="45" grpId="0" animBg="1"/>
      <p:bldP spid="46" grpId="0" animBg="1"/>
      <p:bldP spid="47" grpId="0" animBg="1"/>
      <p:bldP spid="4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C97F54D-522D-4B3C-825B-BBCB00619E23}"/>
              </a:ext>
            </a:extLst>
          </p:cNvPr>
          <p:cNvSpPr>
            <a:spLocks noChangeArrowheads="1"/>
          </p:cNvSpPr>
          <p:nvPr/>
        </p:nvSpPr>
        <p:spPr bwMode="auto">
          <a:xfrm>
            <a:off x="4648200" y="2012950"/>
            <a:ext cx="838200" cy="301625"/>
          </a:xfrm>
          <a:prstGeom prst="rect">
            <a:avLst/>
          </a:prstGeom>
          <a:solidFill>
            <a:srgbClr val="FFFF00"/>
          </a:solidFill>
          <a:ln w="12700" algn="ctr">
            <a:solidFill>
              <a:schemeClr val="tx1"/>
            </a:solidFill>
            <a:round/>
            <a:headEnd/>
            <a:tailEnd/>
          </a:ln>
        </p:spPr>
        <p:txBody>
          <a:bodyPr lIns="90000" tIns="46800" rIns="90000" bIns="46800"/>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7" name="Rectangle 6">
            <a:extLst>
              <a:ext uri="{FF2B5EF4-FFF2-40B4-BE49-F238E27FC236}">
                <a16:creationId xmlns:a16="http://schemas.microsoft.com/office/drawing/2014/main" id="{A90F3571-4C03-4F04-AEF5-FFE2C0F449A1}"/>
              </a:ext>
            </a:extLst>
          </p:cNvPr>
          <p:cNvSpPr>
            <a:spLocks noChangeArrowheads="1"/>
          </p:cNvSpPr>
          <p:nvPr/>
        </p:nvSpPr>
        <p:spPr bwMode="auto">
          <a:xfrm>
            <a:off x="1431925" y="2009775"/>
            <a:ext cx="1058863" cy="300038"/>
          </a:xfrm>
          <a:prstGeom prst="rect">
            <a:avLst/>
          </a:prstGeom>
          <a:solidFill>
            <a:srgbClr val="FFFF00"/>
          </a:solidFill>
          <a:ln w="12700" algn="ctr">
            <a:solidFill>
              <a:schemeClr val="tx1"/>
            </a:solidFill>
            <a:round/>
            <a:headEnd/>
            <a:tailEnd/>
          </a:ln>
        </p:spPr>
        <p:txBody>
          <a:bodyPr lIns="90000" tIns="46800" rIns="90000" bIns="46800">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70660" name="Title 1">
            <a:extLst>
              <a:ext uri="{FF2B5EF4-FFF2-40B4-BE49-F238E27FC236}">
                <a16:creationId xmlns:a16="http://schemas.microsoft.com/office/drawing/2014/main" id="{5F0C6E81-1BFA-493E-A0B7-A9FABC57A8EA}"/>
              </a:ext>
            </a:extLst>
          </p:cNvPr>
          <p:cNvSpPr>
            <a:spLocks noGrp="1"/>
          </p:cNvSpPr>
          <p:nvPr>
            <p:ph type="title"/>
          </p:nvPr>
        </p:nvSpPr>
        <p:spPr>
          <a:xfrm>
            <a:off x="746125" y="228600"/>
            <a:ext cx="7772400" cy="990600"/>
          </a:xfrm>
        </p:spPr>
        <p:txBody>
          <a:bodyPr/>
          <a:lstStyle/>
          <a:p>
            <a:r>
              <a:rPr lang="en-US" altLang="en-US"/>
              <a:t>BLEU Example</a:t>
            </a:r>
          </a:p>
        </p:txBody>
      </p:sp>
      <p:sp>
        <p:nvSpPr>
          <p:cNvPr id="4" name="Slide Number Placeholder 3">
            <a:extLst>
              <a:ext uri="{FF2B5EF4-FFF2-40B4-BE49-F238E27FC236}">
                <a16:creationId xmlns:a16="http://schemas.microsoft.com/office/drawing/2014/main" id="{490850CC-72C3-4496-A014-B5E6B05C2C5F}"/>
              </a:ext>
            </a:extLst>
          </p:cNvPr>
          <p:cNvSpPr>
            <a:spLocks noGrp="1"/>
          </p:cNvSpPr>
          <p:nvPr>
            <p:ph type="sldNum" sz="quarter" idx="11"/>
          </p:nvPr>
        </p:nvSpPr>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ADEEB85E-B015-473F-8CF5-A5CA4145B4D6}" type="slidenum">
              <a:rPr lang="en-US" altLang="en-US" sz="1200" b="0">
                <a:latin typeface="Helvetica" panose="020B0604020202020204" pitchFamily="34" charset="0"/>
              </a:rPr>
              <a:pPr eaLnBrk="1" hangingPunct="1"/>
              <a:t>33</a:t>
            </a:fld>
            <a:endParaRPr lang="en-US" altLang="en-US" sz="1200" b="0"/>
          </a:p>
        </p:txBody>
      </p:sp>
      <p:sp>
        <p:nvSpPr>
          <p:cNvPr id="8" name="Rectangle 7">
            <a:extLst>
              <a:ext uri="{FF2B5EF4-FFF2-40B4-BE49-F238E27FC236}">
                <a16:creationId xmlns:a16="http://schemas.microsoft.com/office/drawing/2014/main" id="{4A53BC63-2C44-4B97-9ABA-AFC9F86C74D9}"/>
              </a:ext>
            </a:extLst>
          </p:cNvPr>
          <p:cNvSpPr>
            <a:spLocks noChangeArrowheads="1"/>
          </p:cNvSpPr>
          <p:nvPr/>
        </p:nvSpPr>
        <p:spPr bwMode="auto">
          <a:xfrm>
            <a:off x="1211263" y="2679700"/>
            <a:ext cx="1058862" cy="300038"/>
          </a:xfrm>
          <a:prstGeom prst="rect">
            <a:avLst/>
          </a:prstGeom>
          <a:solidFill>
            <a:srgbClr val="FFFF00"/>
          </a:solidFill>
          <a:ln w="12700" algn="ctr">
            <a:solidFill>
              <a:schemeClr val="tx1"/>
            </a:solidFill>
            <a:round/>
            <a:headEnd/>
            <a:tailEnd/>
          </a:ln>
        </p:spPr>
        <p:txBody>
          <a:bodyPr lIns="90000" tIns="46800" rIns="90000" bIns="46800">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9" name="Rectangle 8">
            <a:extLst>
              <a:ext uri="{FF2B5EF4-FFF2-40B4-BE49-F238E27FC236}">
                <a16:creationId xmlns:a16="http://schemas.microsoft.com/office/drawing/2014/main" id="{710E5F35-54C3-44DA-949A-CB65DCA682B7}"/>
              </a:ext>
            </a:extLst>
          </p:cNvPr>
          <p:cNvSpPr>
            <a:spLocks noChangeArrowheads="1"/>
          </p:cNvSpPr>
          <p:nvPr/>
        </p:nvSpPr>
        <p:spPr bwMode="auto">
          <a:xfrm>
            <a:off x="1206500" y="3024188"/>
            <a:ext cx="1058863" cy="300037"/>
          </a:xfrm>
          <a:prstGeom prst="rect">
            <a:avLst/>
          </a:prstGeom>
          <a:solidFill>
            <a:srgbClr val="FFFF00"/>
          </a:solidFill>
          <a:ln w="12700" algn="ctr">
            <a:solidFill>
              <a:schemeClr val="tx1"/>
            </a:solidFill>
            <a:round/>
            <a:headEnd/>
            <a:tailEnd/>
          </a:ln>
        </p:spPr>
        <p:txBody>
          <a:bodyPr lIns="90000" tIns="46800" rIns="90000" bIns="46800">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10" name="Rectangle 9">
            <a:extLst>
              <a:ext uri="{FF2B5EF4-FFF2-40B4-BE49-F238E27FC236}">
                <a16:creationId xmlns:a16="http://schemas.microsoft.com/office/drawing/2014/main" id="{9C05D7A6-6A34-425F-A711-1897D010E771}"/>
              </a:ext>
            </a:extLst>
          </p:cNvPr>
          <p:cNvSpPr>
            <a:spLocks noChangeArrowheads="1"/>
          </p:cNvSpPr>
          <p:nvPr/>
        </p:nvSpPr>
        <p:spPr bwMode="auto">
          <a:xfrm>
            <a:off x="1203325" y="3368675"/>
            <a:ext cx="1058863" cy="301625"/>
          </a:xfrm>
          <a:prstGeom prst="rect">
            <a:avLst/>
          </a:prstGeom>
          <a:solidFill>
            <a:srgbClr val="FFFF00"/>
          </a:solidFill>
          <a:ln w="12700" algn="ctr">
            <a:solidFill>
              <a:schemeClr val="tx1"/>
            </a:solidFill>
            <a:round/>
            <a:headEnd/>
            <a:tailEnd/>
          </a:ln>
        </p:spPr>
        <p:txBody>
          <a:bodyPr lIns="90000" tIns="46800" rIns="90000" bIns="46800">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11" name="Rectangle 10">
            <a:extLst>
              <a:ext uri="{FF2B5EF4-FFF2-40B4-BE49-F238E27FC236}">
                <a16:creationId xmlns:a16="http://schemas.microsoft.com/office/drawing/2014/main" id="{CC505E0A-2940-4206-AC01-A2ACE86D0EB5}"/>
              </a:ext>
            </a:extLst>
          </p:cNvPr>
          <p:cNvSpPr>
            <a:spLocks noChangeArrowheads="1"/>
          </p:cNvSpPr>
          <p:nvPr/>
        </p:nvSpPr>
        <p:spPr bwMode="auto">
          <a:xfrm>
            <a:off x="4821238" y="1993900"/>
            <a:ext cx="1279525" cy="300038"/>
          </a:xfrm>
          <a:prstGeom prst="rect">
            <a:avLst/>
          </a:prstGeom>
          <a:solidFill>
            <a:srgbClr val="FFFF00"/>
          </a:solidFill>
          <a:ln w="12700" algn="ctr">
            <a:solidFill>
              <a:schemeClr val="tx1"/>
            </a:solidFill>
            <a:round/>
            <a:headEnd/>
            <a:tailEnd/>
          </a:ln>
        </p:spPr>
        <p:txBody>
          <a:bodyPr lIns="90000" tIns="46800" rIns="90000" bIns="46800"/>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14" name="Rectangle 13">
            <a:extLst>
              <a:ext uri="{FF2B5EF4-FFF2-40B4-BE49-F238E27FC236}">
                <a16:creationId xmlns:a16="http://schemas.microsoft.com/office/drawing/2014/main" id="{F74ECA5B-64D6-48AE-9385-FEB5B8BE31A1}"/>
              </a:ext>
            </a:extLst>
          </p:cNvPr>
          <p:cNvSpPr>
            <a:spLocks noChangeArrowheads="1"/>
          </p:cNvSpPr>
          <p:nvPr/>
        </p:nvSpPr>
        <p:spPr bwMode="auto">
          <a:xfrm>
            <a:off x="1897063" y="2682875"/>
            <a:ext cx="798512" cy="301625"/>
          </a:xfrm>
          <a:prstGeom prst="rect">
            <a:avLst/>
          </a:prstGeom>
          <a:solidFill>
            <a:srgbClr val="FFFF00"/>
          </a:solidFill>
          <a:ln w="12700" algn="ctr">
            <a:solidFill>
              <a:schemeClr val="tx1"/>
            </a:solidFill>
            <a:round/>
            <a:headEnd/>
            <a:tailEnd/>
          </a:ln>
        </p:spPr>
        <p:txBody>
          <a:bodyPr lIns="90000" tIns="46800" rIns="90000" bIns="46800"/>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15" name="Rectangle 14">
            <a:extLst>
              <a:ext uri="{FF2B5EF4-FFF2-40B4-BE49-F238E27FC236}">
                <a16:creationId xmlns:a16="http://schemas.microsoft.com/office/drawing/2014/main" id="{3E391A0F-EDF6-429D-83ED-DEFEA27BBFAC}"/>
              </a:ext>
            </a:extLst>
          </p:cNvPr>
          <p:cNvSpPr>
            <a:spLocks noChangeArrowheads="1"/>
          </p:cNvSpPr>
          <p:nvPr/>
        </p:nvSpPr>
        <p:spPr bwMode="auto">
          <a:xfrm>
            <a:off x="1892300" y="3016250"/>
            <a:ext cx="798513" cy="300038"/>
          </a:xfrm>
          <a:prstGeom prst="rect">
            <a:avLst/>
          </a:prstGeom>
          <a:solidFill>
            <a:srgbClr val="FFFF00"/>
          </a:solidFill>
          <a:ln w="12700" algn="ctr">
            <a:solidFill>
              <a:schemeClr val="tx1"/>
            </a:solidFill>
            <a:round/>
            <a:headEnd/>
            <a:tailEnd/>
          </a:ln>
        </p:spPr>
        <p:txBody>
          <a:bodyPr lIns="90000" tIns="46800" rIns="90000" bIns="46800"/>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16" name="Rectangle 15">
            <a:extLst>
              <a:ext uri="{FF2B5EF4-FFF2-40B4-BE49-F238E27FC236}">
                <a16:creationId xmlns:a16="http://schemas.microsoft.com/office/drawing/2014/main" id="{B5AA2C9A-51DB-4B7E-9812-3610E206C244}"/>
              </a:ext>
            </a:extLst>
          </p:cNvPr>
          <p:cNvSpPr>
            <a:spLocks noChangeArrowheads="1"/>
          </p:cNvSpPr>
          <p:nvPr/>
        </p:nvSpPr>
        <p:spPr bwMode="auto">
          <a:xfrm>
            <a:off x="1889125" y="3360738"/>
            <a:ext cx="798513" cy="301625"/>
          </a:xfrm>
          <a:prstGeom prst="rect">
            <a:avLst/>
          </a:prstGeom>
          <a:solidFill>
            <a:srgbClr val="FFFF00"/>
          </a:solidFill>
          <a:ln w="12700" algn="ctr">
            <a:solidFill>
              <a:schemeClr val="tx1"/>
            </a:solidFill>
            <a:round/>
            <a:headEnd/>
            <a:tailEnd/>
          </a:ln>
        </p:spPr>
        <p:txBody>
          <a:bodyPr lIns="90000" tIns="46800" rIns="90000" bIns="46800"/>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18" name="Rectangle 17">
            <a:extLst>
              <a:ext uri="{FF2B5EF4-FFF2-40B4-BE49-F238E27FC236}">
                <a16:creationId xmlns:a16="http://schemas.microsoft.com/office/drawing/2014/main" id="{C9045EE7-7833-426C-BBBA-8078D19E2461}"/>
              </a:ext>
            </a:extLst>
          </p:cNvPr>
          <p:cNvSpPr>
            <a:spLocks noChangeArrowheads="1"/>
          </p:cNvSpPr>
          <p:nvPr/>
        </p:nvSpPr>
        <p:spPr bwMode="auto">
          <a:xfrm>
            <a:off x="2900363" y="2009775"/>
            <a:ext cx="720725" cy="300038"/>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19" name="Rectangle 18">
            <a:extLst>
              <a:ext uri="{FF2B5EF4-FFF2-40B4-BE49-F238E27FC236}">
                <a16:creationId xmlns:a16="http://schemas.microsoft.com/office/drawing/2014/main" id="{A0F1F5C5-4D6A-4423-B707-1925B12DD5D0}"/>
              </a:ext>
            </a:extLst>
          </p:cNvPr>
          <p:cNvSpPr>
            <a:spLocks noChangeArrowheads="1"/>
          </p:cNvSpPr>
          <p:nvPr/>
        </p:nvSpPr>
        <p:spPr bwMode="auto">
          <a:xfrm>
            <a:off x="3449638" y="1993900"/>
            <a:ext cx="917575" cy="300038"/>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20" name="Rectangle 19">
            <a:extLst>
              <a:ext uri="{FF2B5EF4-FFF2-40B4-BE49-F238E27FC236}">
                <a16:creationId xmlns:a16="http://schemas.microsoft.com/office/drawing/2014/main" id="{305748AB-42D7-4DEA-8421-60277069227F}"/>
              </a:ext>
            </a:extLst>
          </p:cNvPr>
          <p:cNvSpPr>
            <a:spLocks noChangeArrowheads="1"/>
          </p:cNvSpPr>
          <p:nvPr/>
        </p:nvSpPr>
        <p:spPr bwMode="auto">
          <a:xfrm>
            <a:off x="3649663" y="2001838"/>
            <a:ext cx="982662" cy="300037"/>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21" name="Rectangle 20">
            <a:extLst>
              <a:ext uri="{FF2B5EF4-FFF2-40B4-BE49-F238E27FC236}">
                <a16:creationId xmlns:a16="http://schemas.microsoft.com/office/drawing/2014/main" id="{E9430AEA-DB10-4C0E-BB79-D3A922B5C499}"/>
              </a:ext>
            </a:extLst>
          </p:cNvPr>
          <p:cNvSpPr>
            <a:spLocks noChangeArrowheads="1"/>
          </p:cNvSpPr>
          <p:nvPr/>
        </p:nvSpPr>
        <p:spPr bwMode="auto">
          <a:xfrm>
            <a:off x="4367213" y="2009775"/>
            <a:ext cx="457200" cy="300038"/>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23" name="Rectangle 22">
            <a:extLst>
              <a:ext uri="{FF2B5EF4-FFF2-40B4-BE49-F238E27FC236}">
                <a16:creationId xmlns:a16="http://schemas.microsoft.com/office/drawing/2014/main" id="{F5A5DC5B-0169-4EC3-8220-DB72FD693236}"/>
              </a:ext>
            </a:extLst>
          </p:cNvPr>
          <p:cNvSpPr>
            <a:spLocks noChangeArrowheads="1"/>
          </p:cNvSpPr>
          <p:nvPr/>
        </p:nvSpPr>
        <p:spPr bwMode="auto">
          <a:xfrm>
            <a:off x="3055938" y="3344863"/>
            <a:ext cx="838200" cy="300037"/>
          </a:xfrm>
          <a:prstGeom prst="rect">
            <a:avLst/>
          </a:prstGeom>
          <a:solidFill>
            <a:srgbClr val="FFFF00"/>
          </a:solidFill>
          <a:ln w="12700" algn="ctr">
            <a:solidFill>
              <a:schemeClr val="tx1"/>
            </a:solidFill>
            <a:round/>
            <a:headEnd/>
            <a:tailEnd/>
          </a:ln>
        </p:spPr>
        <p:txBody>
          <a:bodyPr lIns="90000" tIns="46800" rIns="90000" bIns="46800"/>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24" name="Rectangle 23">
            <a:extLst>
              <a:ext uri="{FF2B5EF4-FFF2-40B4-BE49-F238E27FC236}">
                <a16:creationId xmlns:a16="http://schemas.microsoft.com/office/drawing/2014/main" id="{C243B5A2-A131-4CF7-860D-ECDF28364292}"/>
              </a:ext>
            </a:extLst>
          </p:cNvPr>
          <p:cNvSpPr>
            <a:spLocks noChangeArrowheads="1"/>
          </p:cNvSpPr>
          <p:nvPr/>
        </p:nvSpPr>
        <p:spPr bwMode="auto">
          <a:xfrm>
            <a:off x="3865563" y="3024188"/>
            <a:ext cx="1279525" cy="300037"/>
          </a:xfrm>
          <a:prstGeom prst="rect">
            <a:avLst/>
          </a:prstGeom>
          <a:solidFill>
            <a:srgbClr val="FFFF00"/>
          </a:solidFill>
          <a:ln w="12700" algn="ctr">
            <a:solidFill>
              <a:schemeClr val="tx1"/>
            </a:solidFill>
            <a:round/>
            <a:headEnd/>
            <a:tailEnd/>
          </a:ln>
        </p:spPr>
        <p:txBody>
          <a:bodyPr lIns="90000" tIns="46800" rIns="90000" bIns="46800"/>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25" name="Rectangle 24">
            <a:extLst>
              <a:ext uri="{FF2B5EF4-FFF2-40B4-BE49-F238E27FC236}">
                <a16:creationId xmlns:a16="http://schemas.microsoft.com/office/drawing/2014/main" id="{C94C6710-0DCE-41CE-9913-F4AE466B26AE}"/>
              </a:ext>
            </a:extLst>
          </p:cNvPr>
          <p:cNvSpPr>
            <a:spLocks noChangeArrowheads="1"/>
          </p:cNvSpPr>
          <p:nvPr/>
        </p:nvSpPr>
        <p:spPr bwMode="auto">
          <a:xfrm>
            <a:off x="3573463" y="2695575"/>
            <a:ext cx="1279525" cy="300038"/>
          </a:xfrm>
          <a:prstGeom prst="rect">
            <a:avLst/>
          </a:prstGeom>
          <a:solidFill>
            <a:srgbClr val="FFFF00"/>
          </a:solidFill>
          <a:ln w="12700" algn="ctr">
            <a:solidFill>
              <a:schemeClr val="tx1"/>
            </a:solidFill>
            <a:round/>
            <a:headEnd/>
            <a:tailEnd/>
          </a:ln>
        </p:spPr>
        <p:txBody>
          <a:bodyPr lIns="90000" tIns="46800" rIns="90000" bIns="46800"/>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70676" name="TextBox 5">
            <a:extLst>
              <a:ext uri="{FF2B5EF4-FFF2-40B4-BE49-F238E27FC236}">
                <a16:creationId xmlns:a16="http://schemas.microsoft.com/office/drawing/2014/main" id="{D85EC2C1-3821-4BE4-8108-38C6CD7CD662}"/>
              </a:ext>
            </a:extLst>
          </p:cNvPr>
          <p:cNvSpPr txBox="1">
            <a:spLocks noChangeArrowheads="1"/>
          </p:cNvSpPr>
          <p:nvPr/>
        </p:nvSpPr>
        <p:spPr bwMode="auto">
          <a:xfrm>
            <a:off x="422275" y="2667000"/>
            <a:ext cx="49815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a:t>Ref 1: Mary did not slap the green witch.</a:t>
            </a:r>
          </a:p>
          <a:p>
            <a:pPr eaLnBrk="1" hangingPunct="1"/>
            <a:r>
              <a:rPr lang="en-US" altLang="en-US"/>
              <a:t>Ref 2: Mary did not smack the green witch.</a:t>
            </a:r>
          </a:p>
          <a:p>
            <a:pPr eaLnBrk="1" hangingPunct="1"/>
            <a:r>
              <a:rPr lang="en-US" altLang="en-US"/>
              <a:t>Ref 3: Mary did not hit a green sorceress. </a:t>
            </a:r>
          </a:p>
        </p:txBody>
      </p:sp>
      <p:sp>
        <p:nvSpPr>
          <p:cNvPr id="26" name="TextBox 25">
            <a:extLst>
              <a:ext uri="{FF2B5EF4-FFF2-40B4-BE49-F238E27FC236}">
                <a16:creationId xmlns:a16="http://schemas.microsoft.com/office/drawing/2014/main" id="{C71EFED0-0C91-411C-9D95-4D9EE2DA1CCA}"/>
              </a:ext>
            </a:extLst>
          </p:cNvPr>
          <p:cNvSpPr txBox="1">
            <a:spLocks noChangeArrowheads="1"/>
          </p:cNvSpPr>
          <p:nvPr/>
        </p:nvSpPr>
        <p:spPr bwMode="auto">
          <a:xfrm>
            <a:off x="2638425" y="4311650"/>
            <a:ext cx="4102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sz="2400"/>
              <a:t>Cand 2 Bigram Precision:  4/9</a:t>
            </a:r>
          </a:p>
        </p:txBody>
      </p:sp>
      <p:sp>
        <p:nvSpPr>
          <p:cNvPr id="13" name="Rectangle 12">
            <a:extLst>
              <a:ext uri="{FF2B5EF4-FFF2-40B4-BE49-F238E27FC236}">
                <a16:creationId xmlns:a16="http://schemas.microsoft.com/office/drawing/2014/main" id="{BBFC3710-D158-4360-83B5-EB5E90A836D3}"/>
              </a:ext>
            </a:extLst>
          </p:cNvPr>
          <p:cNvSpPr>
            <a:spLocks noChangeArrowheads="1"/>
          </p:cNvSpPr>
          <p:nvPr/>
        </p:nvSpPr>
        <p:spPr bwMode="auto">
          <a:xfrm>
            <a:off x="2105025" y="2012950"/>
            <a:ext cx="798513" cy="301625"/>
          </a:xfrm>
          <a:prstGeom prst="rect">
            <a:avLst/>
          </a:prstGeom>
          <a:solidFill>
            <a:srgbClr val="FFFF00"/>
          </a:solidFill>
          <a:ln w="12700" algn="ctr">
            <a:solidFill>
              <a:schemeClr val="tx1"/>
            </a:solidFill>
            <a:round/>
            <a:headEnd/>
            <a:tailEnd/>
          </a:ln>
        </p:spPr>
        <p:txBody>
          <a:bodyPr lIns="90000" tIns="46800" rIns="90000" bIns="46800"/>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17" name="Rectangle 16">
            <a:extLst>
              <a:ext uri="{FF2B5EF4-FFF2-40B4-BE49-F238E27FC236}">
                <a16:creationId xmlns:a16="http://schemas.microsoft.com/office/drawing/2014/main" id="{E14846E4-5FE4-4019-8BE5-E86536300671}"/>
              </a:ext>
            </a:extLst>
          </p:cNvPr>
          <p:cNvSpPr>
            <a:spLocks noChangeArrowheads="1"/>
          </p:cNvSpPr>
          <p:nvPr/>
        </p:nvSpPr>
        <p:spPr bwMode="auto">
          <a:xfrm>
            <a:off x="2493963" y="2025650"/>
            <a:ext cx="911225" cy="300038"/>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70680" name="TextBox 4">
            <a:extLst>
              <a:ext uri="{FF2B5EF4-FFF2-40B4-BE49-F238E27FC236}">
                <a16:creationId xmlns:a16="http://schemas.microsoft.com/office/drawing/2014/main" id="{F355AA54-0946-481E-BB6F-8B42017146AB}"/>
              </a:ext>
            </a:extLst>
          </p:cNvPr>
          <p:cNvSpPr txBox="1">
            <a:spLocks noChangeArrowheads="1"/>
          </p:cNvSpPr>
          <p:nvPr/>
        </p:nvSpPr>
        <p:spPr bwMode="auto">
          <a:xfrm>
            <a:off x="438150" y="1636713"/>
            <a:ext cx="59039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a:t>Cand 1: Mary no slap the witch green.</a:t>
            </a:r>
          </a:p>
          <a:p>
            <a:pPr eaLnBrk="1" hangingPunct="1"/>
            <a:r>
              <a:rPr lang="en-US" altLang="en-US"/>
              <a:t>Cand 2: Mary did not give a smack to a green witch.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7" grpId="0" animBg="1"/>
      <p:bldP spid="8" grpId="0" animBg="1"/>
      <p:bldP spid="9" grpId="0" animBg="1"/>
      <p:bldP spid="10" grpId="0" animBg="1"/>
      <p:bldP spid="11" grpId="0" animBg="1"/>
      <p:bldP spid="14" grpId="0" animBg="1"/>
      <p:bldP spid="15" grpId="0" animBg="1"/>
      <p:bldP spid="16" grpId="0" animBg="1"/>
      <p:bldP spid="18" grpId="0" animBg="1"/>
      <p:bldP spid="19" grpId="0" animBg="1"/>
      <p:bldP spid="20" grpId="0" animBg="1"/>
      <p:bldP spid="21" grpId="0" animBg="1"/>
      <p:bldP spid="23" grpId="0" animBg="1"/>
      <p:bldP spid="24" grpId="0" animBg="1"/>
      <p:bldP spid="25" grpId="0" animBg="1"/>
      <p:bldP spid="26" grpId="0"/>
      <p:bldP spid="13" grpId="0" animBg="1"/>
      <p:bldP spid="1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Title 1">
            <a:extLst>
              <a:ext uri="{FF2B5EF4-FFF2-40B4-BE49-F238E27FC236}">
                <a16:creationId xmlns:a16="http://schemas.microsoft.com/office/drawing/2014/main" id="{BA617D50-C6F3-49D3-8C1B-627035BBBADA}"/>
              </a:ext>
            </a:extLst>
          </p:cNvPr>
          <p:cNvSpPr>
            <a:spLocks noGrp="1"/>
          </p:cNvSpPr>
          <p:nvPr>
            <p:ph type="title"/>
          </p:nvPr>
        </p:nvSpPr>
        <p:spPr/>
        <p:txBody>
          <a:bodyPr/>
          <a:lstStyle/>
          <a:p>
            <a:r>
              <a:rPr lang="en-US" altLang="en-US"/>
              <a:t>Modified </a:t>
            </a:r>
            <a:r>
              <a:rPr lang="en-US" altLang="en-US" i="1"/>
              <a:t>N</a:t>
            </a:r>
            <a:r>
              <a:rPr lang="en-US" altLang="en-US"/>
              <a:t>-Gram Precision</a:t>
            </a:r>
          </a:p>
        </p:txBody>
      </p:sp>
      <p:sp>
        <p:nvSpPr>
          <p:cNvPr id="8199" name="Content Placeholder 2">
            <a:extLst>
              <a:ext uri="{FF2B5EF4-FFF2-40B4-BE49-F238E27FC236}">
                <a16:creationId xmlns:a16="http://schemas.microsoft.com/office/drawing/2014/main" id="{FB8BBCA3-0355-41CD-9298-4EBBA9215C69}"/>
              </a:ext>
            </a:extLst>
          </p:cNvPr>
          <p:cNvSpPr>
            <a:spLocks noGrp="1"/>
          </p:cNvSpPr>
          <p:nvPr>
            <p:ph idx="1"/>
          </p:nvPr>
        </p:nvSpPr>
        <p:spPr>
          <a:xfrm>
            <a:off x="685800" y="1371600"/>
            <a:ext cx="7772400" cy="1576388"/>
          </a:xfrm>
        </p:spPr>
        <p:txBody>
          <a:bodyPr/>
          <a:lstStyle/>
          <a:p>
            <a:r>
              <a:rPr lang="en-US" altLang="en-US" dirty="0"/>
              <a:t>Geometric mean of </a:t>
            </a:r>
            <a:r>
              <a:rPr lang="en-US" altLang="en-US" i="1" dirty="0"/>
              <a:t>n</a:t>
            </a:r>
            <a:r>
              <a:rPr lang="en-US" altLang="en-US" dirty="0"/>
              <a:t>-gram precision over all </a:t>
            </a:r>
            <a:r>
              <a:rPr lang="en-US" altLang="en-US" i="1" dirty="0"/>
              <a:t>n</a:t>
            </a:r>
            <a:r>
              <a:rPr lang="en-US" altLang="en-US" dirty="0"/>
              <a:t>-grams up to size </a:t>
            </a:r>
            <a:r>
              <a:rPr lang="en-US" altLang="en-US" i="1" dirty="0"/>
              <a:t>N</a:t>
            </a:r>
            <a:r>
              <a:rPr lang="en-US" altLang="en-US" dirty="0"/>
              <a:t> (typically 4)</a:t>
            </a:r>
          </a:p>
        </p:txBody>
      </p:sp>
      <p:sp>
        <p:nvSpPr>
          <p:cNvPr id="4" name="Slide Number Placeholder 3">
            <a:extLst>
              <a:ext uri="{FF2B5EF4-FFF2-40B4-BE49-F238E27FC236}">
                <a16:creationId xmlns:a16="http://schemas.microsoft.com/office/drawing/2014/main" id="{B4E53B85-2B47-422A-9359-6DE765E3B962}"/>
              </a:ext>
            </a:extLst>
          </p:cNvPr>
          <p:cNvSpPr>
            <a:spLocks noGrp="1"/>
          </p:cNvSpPr>
          <p:nvPr>
            <p:ph type="sldNum" sz="quarter" idx="11"/>
          </p:nvPr>
        </p:nvSpPr>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D97892AA-9329-43FC-9E80-E8E2D8F540C7}" type="slidenum">
              <a:rPr lang="en-US" altLang="en-US" sz="1200" b="0">
                <a:latin typeface="Helvetica" panose="020B0604020202020204" pitchFamily="34" charset="0"/>
              </a:rPr>
              <a:pPr eaLnBrk="1" hangingPunct="1"/>
              <a:t>34</a:t>
            </a:fld>
            <a:endParaRPr lang="en-US" altLang="en-US" sz="1200" b="0"/>
          </a:p>
        </p:txBody>
      </p:sp>
      <p:graphicFrame>
        <p:nvGraphicFramePr>
          <p:cNvPr id="8194" name="Object 2">
            <a:extLst>
              <a:ext uri="{FF2B5EF4-FFF2-40B4-BE49-F238E27FC236}">
                <a16:creationId xmlns:a16="http://schemas.microsoft.com/office/drawing/2014/main" id="{C185C4AD-C1CA-4CC4-AF70-9AE8F6257565}"/>
              </a:ext>
            </a:extLst>
          </p:cNvPr>
          <p:cNvGraphicFramePr>
            <a:graphicFrameLocks noChangeAspect="1"/>
          </p:cNvGraphicFramePr>
          <p:nvPr>
            <p:extLst>
              <p:ext uri="{D42A27DB-BD31-4B8C-83A1-F6EECF244321}">
                <p14:modId xmlns:p14="http://schemas.microsoft.com/office/powerpoint/2010/main" val="1486293623"/>
              </p:ext>
            </p:extLst>
          </p:nvPr>
        </p:nvGraphicFramePr>
        <p:xfrm>
          <a:off x="990600" y="2928986"/>
          <a:ext cx="4541838" cy="1444625"/>
        </p:xfrm>
        <a:graphic>
          <a:graphicData uri="http://schemas.openxmlformats.org/presentationml/2006/ole">
            <mc:AlternateContent xmlns:mc="http://schemas.openxmlformats.org/markup-compatibility/2006">
              <mc:Choice xmlns:v="urn:schemas-microsoft-com:vml" Requires="v">
                <p:oleObj name="Equation" r:id="rId3" imgW="2197080" imgH="698400" progId="Equation.3">
                  <p:embed/>
                </p:oleObj>
              </mc:Choice>
              <mc:Fallback>
                <p:oleObj name="Equation" r:id="rId3" imgW="2197080" imgH="698400" progId="Equation.3">
                  <p:embed/>
                  <p:pic>
                    <p:nvPicPr>
                      <p:cNvPr id="8194" name="Object 2">
                        <a:extLst>
                          <a:ext uri="{FF2B5EF4-FFF2-40B4-BE49-F238E27FC236}">
                            <a16:creationId xmlns:a16="http://schemas.microsoft.com/office/drawing/2014/main" id="{C185C4AD-C1CA-4CC4-AF70-9AE8F62575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928986"/>
                        <a:ext cx="4541838" cy="1444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8195" name="Object 3">
                <a:extLst>
                  <a:ext uri="{FF2B5EF4-FFF2-40B4-BE49-F238E27FC236}">
                    <a16:creationId xmlns:a16="http://schemas.microsoft.com/office/drawing/2014/main" id="{521D9432-4727-42C0-A638-50C15503B89D}"/>
                  </a:ext>
                </a:extLst>
              </p:cNvPr>
              <p:cNvSpPr txBox="1"/>
              <p:nvPr/>
            </p:nvSpPr>
            <p:spPr bwMode="auto">
              <a:xfrm>
                <a:off x="6392863" y="3090863"/>
                <a:ext cx="1584325" cy="971550"/>
              </a:xfrm>
              <a:prstGeom prst="rect">
                <a:avLst/>
              </a:prstGeom>
              <a:noFill/>
              <a:ln>
                <a:noFill/>
              </a:ln>
              <a:effectLst/>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𝑝</m:t>
                      </m:r>
                      <m:r>
                        <a:rPr lang="en-US" i="1">
                          <a:solidFill>
                            <a:srgbClr val="000000"/>
                          </a:solidFill>
                          <a:latin typeface="Cambria Math" panose="02040503050406030204" pitchFamily="18" charset="0"/>
                        </a:rPr>
                        <m:t>=</m:t>
                      </m:r>
                      <m:rad>
                        <m:radPr>
                          <m:ctrlPr>
                            <a:rPr lang="en-US" i="1">
                              <a:solidFill>
                                <a:srgbClr val="000000"/>
                              </a:solidFill>
                              <a:latin typeface="Cambria Math" panose="02040503050406030204" pitchFamily="18" charset="0"/>
                            </a:rPr>
                          </m:ctrlPr>
                        </m:radPr>
                        <m:deg>
                          <m:r>
                            <a:rPr lang="en-US" i="1">
                              <a:solidFill>
                                <a:srgbClr val="000000"/>
                              </a:solidFill>
                              <a:latin typeface="Cambria Math" panose="02040503050406030204" pitchFamily="18" charset="0"/>
                            </a:rPr>
                            <m:t>𝑁</m:t>
                          </m:r>
                        </m:deg>
                        <m:e>
                          <m:nary>
                            <m:naryPr>
                              <m:chr m:val="∏"/>
                              <m:ctrlPr>
                                <a:rPr lang="en-US" i="1">
                                  <a:solidFill>
                                    <a:srgbClr val="000000"/>
                                  </a:solidFill>
                                  <a:latin typeface="Cambria Math" panose="02040503050406030204" pitchFamily="18" charset="0"/>
                                </a:rPr>
                              </m:ctrlPr>
                            </m:naryPr>
                            <m:sub>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=1</m:t>
                              </m:r>
                            </m:sub>
                            <m:sup>
                              <m:r>
                                <a:rPr lang="en-US" i="1">
                                  <a:solidFill>
                                    <a:srgbClr val="000000"/>
                                  </a:solidFill>
                                  <a:latin typeface="Cambria Math" panose="02040503050406030204" pitchFamily="18" charset="0"/>
                                </a:rPr>
                                <m:t>𝑁</m:t>
                              </m:r>
                            </m:sup>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𝑝</m:t>
                                  </m:r>
                                </m:e>
                                <m:sub>
                                  <m:r>
                                    <a:rPr lang="en-US" i="1">
                                      <a:solidFill>
                                        <a:srgbClr val="000000"/>
                                      </a:solidFill>
                                      <a:latin typeface="Cambria Math" panose="02040503050406030204" pitchFamily="18" charset="0"/>
                                    </a:rPr>
                                    <m:t>𝑛</m:t>
                                  </m:r>
                                </m:sub>
                              </m:sSub>
                            </m:e>
                          </m:nary>
                        </m:e>
                      </m:rad>
                    </m:oMath>
                  </m:oMathPara>
                </a14:m>
                <a:endParaRPr lang="en-US" dirty="0"/>
              </a:p>
            </p:txBody>
          </p:sp>
        </mc:Choice>
        <mc:Fallback xmlns="">
          <p:sp>
            <p:nvSpPr>
              <p:cNvPr id="8195" name="Object 3">
                <a:extLst>
                  <a:ext uri="{FF2B5EF4-FFF2-40B4-BE49-F238E27FC236}">
                    <a16:creationId xmlns:a16="http://schemas.microsoft.com/office/drawing/2014/main" id="{521D9432-4727-42C0-A638-50C15503B89D}"/>
                  </a:ext>
                </a:extLst>
              </p:cNvPr>
              <p:cNvSpPr txBox="1">
                <a:spLocks noRot="1" noChangeAspect="1" noMove="1" noResize="1" noEditPoints="1" noAdjustHandles="1" noChangeArrowheads="1" noChangeShapeType="1" noTextEdit="1"/>
              </p:cNvSpPr>
              <p:nvPr/>
            </p:nvSpPr>
            <p:spPr bwMode="auto">
              <a:xfrm>
                <a:off x="6392863" y="3090863"/>
                <a:ext cx="1584325" cy="971550"/>
              </a:xfrm>
              <a:prstGeom prst="rect">
                <a:avLst/>
              </a:prstGeom>
              <a:blipFill>
                <a:blip r:embed="rId5"/>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96" name="Object 4">
                <a:extLst>
                  <a:ext uri="{FF2B5EF4-FFF2-40B4-BE49-F238E27FC236}">
                    <a16:creationId xmlns:a16="http://schemas.microsoft.com/office/drawing/2014/main" id="{E5C1D99E-7EAF-473C-8F93-EAA146D3D795}"/>
                  </a:ext>
                </a:extLst>
              </p:cNvPr>
              <p:cNvSpPr txBox="1"/>
              <p:nvPr/>
            </p:nvSpPr>
            <p:spPr bwMode="auto">
              <a:xfrm>
                <a:off x="3640138" y="4638675"/>
                <a:ext cx="2192337" cy="871538"/>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en-US" i="1" smtClean="0">
                          <a:solidFill>
                            <a:srgbClr val="000000"/>
                          </a:solidFill>
                          <a:latin typeface="Cambria Math" panose="02040503050406030204" pitchFamily="18" charset="0"/>
                        </a:rPr>
                        <m:t>𝑝</m:t>
                      </m:r>
                      <m:r>
                        <a:rPr lang="en-US" i="1" smtClean="0">
                          <a:solidFill>
                            <a:srgbClr val="000000"/>
                          </a:solidFill>
                          <a:latin typeface="Cambria Math" panose="02040503050406030204" pitchFamily="18" charset="0"/>
                        </a:rPr>
                        <m:t>=</m:t>
                      </m:r>
                      <m:rad>
                        <m:radPr>
                          <m:ctrlPr>
                            <a:rPr lang="en-US" i="1">
                              <a:solidFill>
                                <a:srgbClr val="000000"/>
                              </a:solidFill>
                              <a:latin typeface="Cambria Math" panose="02040503050406030204" pitchFamily="18" charset="0"/>
                            </a:rPr>
                          </m:ctrlPr>
                        </m:radPr>
                        <m:deg>
                          <m:r>
                            <a:rPr lang="en-US" i="1">
                              <a:solidFill>
                                <a:srgbClr val="000000"/>
                              </a:solidFill>
                              <a:latin typeface="Cambria Math" panose="02040503050406030204" pitchFamily="18" charset="0"/>
                            </a:rPr>
                            <m:t>2</m:t>
                          </m:r>
                        </m:deg>
                        <m:e>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5</m:t>
                              </m:r>
                            </m:num>
                            <m:den>
                              <m:r>
                                <a:rPr lang="en-US" i="1">
                                  <a:solidFill>
                                    <a:srgbClr val="000000"/>
                                  </a:solidFill>
                                  <a:latin typeface="Cambria Math" panose="02040503050406030204" pitchFamily="18" charset="0"/>
                                </a:rPr>
                                <m:t>6</m:t>
                              </m:r>
                            </m:den>
                          </m:f>
                          <m:r>
                            <a:rPr lang="en-US" b="0" i="1" smtClean="0">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5</m:t>
                              </m:r>
                            </m:den>
                          </m:f>
                        </m:e>
                      </m:rad>
                      <m:r>
                        <a:rPr lang="en-US" i="1">
                          <a:solidFill>
                            <a:srgbClr val="000000"/>
                          </a:solidFill>
                          <a:latin typeface="Cambria Math" panose="02040503050406030204" pitchFamily="18" charset="0"/>
                        </a:rPr>
                        <m:t>=0.408</m:t>
                      </m:r>
                    </m:oMath>
                  </m:oMathPara>
                </a14:m>
                <a:endParaRPr lang="en-US" dirty="0"/>
              </a:p>
            </p:txBody>
          </p:sp>
        </mc:Choice>
        <mc:Fallback xmlns="">
          <p:sp>
            <p:nvSpPr>
              <p:cNvPr id="8196" name="Object 4">
                <a:extLst>
                  <a:ext uri="{FF2B5EF4-FFF2-40B4-BE49-F238E27FC236}">
                    <a16:creationId xmlns:a16="http://schemas.microsoft.com/office/drawing/2014/main" id="{E5C1D99E-7EAF-473C-8F93-EAA146D3D795}"/>
                  </a:ext>
                </a:extLst>
              </p:cNvPr>
              <p:cNvSpPr txBox="1">
                <a:spLocks noRot="1" noChangeAspect="1" noMove="1" noResize="1" noEditPoints="1" noAdjustHandles="1" noChangeArrowheads="1" noChangeShapeType="1" noTextEdit="1"/>
              </p:cNvSpPr>
              <p:nvPr/>
            </p:nvSpPr>
            <p:spPr bwMode="auto">
              <a:xfrm>
                <a:off x="3640138" y="4638675"/>
                <a:ext cx="2192337" cy="871538"/>
              </a:xfrm>
              <a:prstGeom prst="rect">
                <a:avLst/>
              </a:prstGeom>
              <a:blipFill>
                <a:blip r:embed="rId6"/>
                <a:stretch>
                  <a:fillRect/>
                </a:stretch>
              </a:blipFill>
              <a:ln>
                <a:noFill/>
              </a:ln>
              <a:effectLst/>
            </p:spPr>
            <p:txBody>
              <a:bodyPr/>
              <a:lstStyle/>
              <a:p>
                <a:r>
                  <a:rPr lang="en-US">
                    <a:noFill/>
                  </a:rPr>
                  <a:t> </a:t>
                </a:r>
              </a:p>
            </p:txBody>
          </p:sp>
        </mc:Fallback>
      </mc:AlternateContent>
      <p:sp>
        <p:nvSpPr>
          <p:cNvPr id="8201" name="TextBox 7">
            <a:extLst>
              <a:ext uri="{FF2B5EF4-FFF2-40B4-BE49-F238E27FC236}">
                <a16:creationId xmlns:a16="http://schemas.microsoft.com/office/drawing/2014/main" id="{2DBEB31A-8058-4BA0-8E94-245D17B55ACB}"/>
              </a:ext>
            </a:extLst>
          </p:cNvPr>
          <p:cNvSpPr txBox="1">
            <a:spLocks noChangeArrowheads="1"/>
          </p:cNvSpPr>
          <p:nvPr/>
        </p:nvSpPr>
        <p:spPr bwMode="auto">
          <a:xfrm>
            <a:off x="2249488" y="4884738"/>
            <a:ext cx="1238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sz="2400"/>
              <a:t>Cand 1:</a:t>
            </a:r>
          </a:p>
        </p:txBody>
      </p:sp>
      <p:sp>
        <p:nvSpPr>
          <p:cNvPr id="8202" name="TextBox 8">
            <a:extLst>
              <a:ext uri="{FF2B5EF4-FFF2-40B4-BE49-F238E27FC236}">
                <a16:creationId xmlns:a16="http://schemas.microsoft.com/office/drawing/2014/main" id="{C7323662-874D-4BF8-BB10-EC564E1D52A8}"/>
              </a:ext>
            </a:extLst>
          </p:cNvPr>
          <p:cNvSpPr txBox="1">
            <a:spLocks noChangeArrowheads="1"/>
          </p:cNvSpPr>
          <p:nvPr/>
        </p:nvSpPr>
        <p:spPr bwMode="auto">
          <a:xfrm>
            <a:off x="2281238" y="5770563"/>
            <a:ext cx="1238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sz="2400"/>
              <a:t>Cand 2:</a:t>
            </a:r>
          </a:p>
        </p:txBody>
      </p:sp>
      <mc:AlternateContent xmlns:mc="http://schemas.openxmlformats.org/markup-compatibility/2006" xmlns:a14="http://schemas.microsoft.com/office/drawing/2010/main">
        <mc:Choice Requires="a14">
          <p:sp>
            <p:nvSpPr>
              <p:cNvPr id="8197" name="Object 5">
                <a:extLst>
                  <a:ext uri="{FF2B5EF4-FFF2-40B4-BE49-F238E27FC236}">
                    <a16:creationId xmlns:a16="http://schemas.microsoft.com/office/drawing/2014/main" id="{BC89CB4D-403F-4FB9-95BD-8E5C3C048F48}"/>
                  </a:ext>
                </a:extLst>
              </p:cNvPr>
              <p:cNvSpPr txBox="1"/>
              <p:nvPr/>
            </p:nvSpPr>
            <p:spPr bwMode="auto">
              <a:xfrm>
                <a:off x="3587750" y="5549900"/>
                <a:ext cx="2419350" cy="898525"/>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en-US" i="1" smtClean="0">
                          <a:solidFill>
                            <a:srgbClr val="000000"/>
                          </a:solidFill>
                          <a:latin typeface="Cambria Math" panose="02040503050406030204" pitchFamily="18" charset="0"/>
                        </a:rPr>
                        <m:t>𝑝</m:t>
                      </m:r>
                      <m:r>
                        <a:rPr lang="en-US" i="1" smtClean="0">
                          <a:solidFill>
                            <a:srgbClr val="000000"/>
                          </a:solidFill>
                          <a:latin typeface="Cambria Math" panose="02040503050406030204" pitchFamily="18" charset="0"/>
                        </a:rPr>
                        <m:t>=</m:t>
                      </m:r>
                      <m:rad>
                        <m:radPr>
                          <m:ctrlPr>
                            <a:rPr lang="en-US" i="1">
                              <a:solidFill>
                                <a:srgbClr val="000000"/>
                              </a:solidFill>
                              <a:latin typeface="Cambria Math" panose="02040503050406030204" pitchFamily="18" charset="0"/>
                            </a:rPr>
                          </m:ctrlPr>
                        </m:radPr>
                        <m:deg>
                          <m:r>
                            <a:rPr lang="en-US" i="1">
                              <a:solidFill>
                                <a:srgbClr val="000000"/>
                              </a:solidFill>
                              <a:latin typeface="Cambria Math" panose="02040503050406030204" pitchFamily="18" charset="0"/>
                            </a:rPr>
                            <m:t>2</m:t>
                          </m:r>
                        </m:deg>
                        <m:e>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7</m:t>
                              </m:r>
                            </m:num>
                            <m:den>
                              <m:r>
                                <a:rPr lang="en-US" i="1">
                                  <a:solidFill>
                                    <a:srgbClr val="000000"/>
                                  </a:solidFill>
                                  <a:latin typeface="Cambria Math" panose="02040503050406030204" pitchFamily="18" charset="0"/>
                                </a:rPr>
                                <m:t>10</m:t>
                              </m:r>
                            </m:den>
                          </m:f>
                          <m:r>
                            <a:rPr lang="en-US" b="0" i="1" smtClean="0">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4</m:t>
                              </m:r>
                            </m:num>
                            <m:den>
                              <m:r>
                                <a:rPr lang="en-US" i="1">
                                  <a:solidFill>
                                    <a:srgbClr val="000000"/>
                                  </a:solidFill>
                                  <a:latin typeface="Cambria Math" panose="02040503050406030204" pitchFamily="18" charset="0"/>
                                </a:rPr>
                                <m:t>9</m:t>
                              </m:r>
                            </m:den>
                          </m:f>
                        </m:e>
                      </m:rad>
                      <m:r>
                        <a:rPr lang="en-US" i="1">
                          <a:solidFill>
                            <a:srgbClr val="000000"/>
                          </a:solidFill>
                          <a:latin typeface="Cambria Math" panose="02040503050406030204" pitchFamily="18" charset="0"/>
                        </a:rPr>
                        <m:t>=0.558</m:t>
                      </m:r>
                    </m:oMath>
                  </m:oMathPara>
                </a14:m>
                <a:endParaRPr lang="en-US" dirty="0"/>
              </a:p>
            </p:txBody>
          </p:sp>
        </mc:Choice>
        <mc:Fallback xmlns="">
          <p:sp>
            <p:nvSpPr>
              <p:cNvPr id="8197" name="Object 5">
                <a:extLst>
                  <a:ext uri="{FF2B5EF4-FFF2-40B4-BE49-F238E27FC236}">
                    <a16:creationId xmlns:a16="http://schemas.microsoft.com/office/drawing/2014/main" id="{BC89CB4D-403F-4FB9-95BD-8E5C3C048F48}"/>
                  </a:ext>
                </a:extLst>
              </p:cNvPr>
              <p:cNvSpPr txBox="1">
                <a:spLocks noRot="1" noChangeAspect="1" noMove="1" noResize="1" noEditPoints="1" noAdjustHandles="1" noChangeArrowheads="1" noChangeShapeType="1" noTextEdit="1"/>
              </p:cNvSpPr>
              <p:nvPr/>
            </p:nvSpPr>
            <p:spPr bwMode="auto">
              <a:xfrm>
                <a:off x="3587750" y="5549900"/>
                <a:ext cx="2419350" cy="898525"/>
              </a:xfrm>
              <a:prstGeom prst="rect">
                <a:avLst/>
              </a:prstGeom>
              <a:blipFill>
                <a:blip r:embed="rId7"/>
                <a:stretch>
                  <a:fillRect/>
                </a:stretch>
              </a:blipFill>
              <a:ln>
                <a:noFill/>
              </a:ln>
              <a:effectLst/>
            </p:spPr>
            <p:txBody>
              <a:bodyPr/>
              <a:lstStyle/>
              <a:p>
                <a:r>
                  <a:rPr lang="en-US">
                    <a:noFill/>
                  </a:rPr>
                  <a:t> </a:t>
                </a:r>
              </a:p>
            </p:txBody>
          </p:sp>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a:extLst>
              <a:ext uri="{FF2B5EF4-FFF2-40B4-BE49-F238E27FC236}">
                <a16:creationId xmlns:a16="http://schemas.microsoft.com/office/drawing/2014/main" id="{A7B2FF15-5B1E-4B00-93E8-0031563F9074}"/>
              </a:ext>
            </a:extLst>
          </p:cNvPr>
          <p:cNvSpPr>
            <a:spLocks noGrp="1"/>
          </p:cNvSpPr>
          <p:nvPr>
            <p:ph type="title"/>
          </p:nvPr>
        </p:nvSpPr>
        <p:spPr/>
        <p:txBody>
          <a:bodyPr/>
          <a:lstStyle/>
          <a:p>
            <a:r>
              <a:rPr lang="en-US" altLang="en-US"/>
              <a:t>Brevity Penalty</a:t>
            </a:r>
          </a:p>
        </p:txBody>
      </p:sp>
      <p:sp>
        <p:nvSpPr>
          <p:cNvPr id="9220" name="Content Placeholder 2">
            <a:extLst>
              <a:ext uri="{FF2B5EF4-FFF2-40B4-BE49-F238E27FC236}">
                <a16:creationId xmlns:a16="http://schemas.microsoft.com/office/drawing/2014/main" id="{A373011E-3DA8-47BC-B191-DCDEA5AE7541}"/>
              </a:ext>
            </a:extLst>
          </p:cNvPr>
          <p:cNvSpPr>
            <a:spLocks noGrp="1"/>
          </p:cNvSpPr>
          <p:nvPr>
            <p:ph idx="1"/>
          </p:nvPr>
        </p:nvSpPr>
        <p:spPr>
          <a:xfrm>
            <a:off x="493713" y="1371600"/>
            <a:ext cx="8121650" cy="4090988"/>
          </a:xfrm>
        </p:spPr>
        <p:txBody>
          <a:bodyPr>
            <a:normAutofit fontScale="85000" lnSpcReduction="10000"/>
          </a:bodyPr>
          <a:lstStyle/>
          <a:p>
            <a:r>
              <a:rPr lang="en-US" altLang="en-US" sz="2800" dirty="0"/>
              <a:t>Perfect precision can be obtained when just one matching word is output – hence also need a recall-type measure  </a:t>
            </a:r>
          </a:p>
          <a:p>
            <a:r>
              <a:rPr lang="en-US" altLang="en-US" sz="2800" dirty="0"/>
              <a:t>Not easy to compute recall to complement precision since there are multiple alternative gold-standard references and don’t need to match all of them</a:t>
            </a:r>
          </a:p>
          <a:p>
            <a:r>
              <a:rPr lang="en-US" altLang="en-US" sz="2800" dirty="0"/>
              <a:t>Instead, use a penalty for translations that are shorter than the reference translations</a:t>
            </a:r>
          </a:p>
          <a:p>
            <a:r>
              <a:rPr lang="en-US" altLang="en-US" sz="2800" dirty="0"/>
              <a:t>Define effective reference length, </a:t>
            </a:r>
            <a:r>
              <a:rPr lang="en-US" altLang="en-US" sz="2800" i="1" dirty="0"/>
              <a:t>r</a:t>
            </a:r>
            <a:r>
              <a:rPr lang="en-US" altLang="en-US" sz="2800" dirty="0"/>
              <a:t>, for each sentence as the length of the reference sentence with the largest number of </a:t>
            </a:r>
            <a:r>
              <a:rPr lang="en-US" altLang="en-US" sz="2800" i="1" dirty="0"/>
              <a:t>n</a:t>
            </a:r>
            <a:r>
              <a:rPr lang="en-US" altLang="en-US" sz="2800" dirty="0"/>
              <a:t>-gram matches.  Let  </a:t>
            </a:r>
            <a:r>
              <a:rPr lang="en-US" altLang="en-US" sz="2800" i="1" dirty="0"/>
              <a:t>c </a:t>
            </a:r>
            <a:r>
              <a:rPr lang="en-US" altLang="en-US" sz="2800" dirty="0"/>
              <a:t>be</a:t>
            </a:r>
            <a:r>
              <a:rPr lang="en-US" altLang="en-US" sz="2800" i="1" dirty="0"/>
              <a:t> </a:t>
            </a:r>
            <a:r>
              <a:rPr lang="en-US" altLang="en-US" sz="2800" dirty="0"/>
              <a:t>the candidate sentence length.</a:t>
            </a:r>
          </a:p>
          <a:p>
            <a:endParaRPr lang="en-US" altLang="en-US" sz="2800" dirty="0"/>
          </a:p>
          <a:p>
            <a:endParaRPr lang="en-US" altLang="en-US" sz="2800" dirty="0"/>
          </a:p>
        </p:txBody>
      </p:sp>
      <p:sp>
        <p:nvSpPr>
          <p:cNvPr id="4" name="Slide Number Placeholder 3">
            <a:extLst>
              <a:ext uri="{FF2B5EF4-FFF2-40B4-BE49-F238E27FC236}">
                <a16:creationId xmlns:a16="http://schemas.microsoft.com/office/drawing/2014/main" id="{5195B460-171A-49A4-8ABC-3165AEE2E509}"/>
              </a:ext>
            </a:extLst>
          </p:cNvPr>
          <p:cNvSpPr>
            <a:spLocks noGrp="1"/>
          </p:cNvSpPr>
          <p:nvPr>
            <p:ph type="sldNum" sz="quarter" idx="11"/>
          </p:nvPr>
        </p:nvSpPr>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9BB52FE1-D66A-446C-944D-38EB662EF111}" type="slidenum">
              <a:rPr lang="en-US" altLang="en-US" sz="1200" b="0">
                <a:latin typeface="Helvetica" panose="020B0604020202020204" pitchFamily="34" charset="0"/>
              </a:rPr>
              <a:pPr eaLnBrk="1" hangingPunct="1"/>
              <a:t>35</a:t>
            </a:fld>
            <a:endParaRPr lang="en-US" altLang="en-US" sz="1200" b="0"/>
          </a:p>
        </p:txBody>
      </p:sp>
      <p:graphicFrame>
        <p:nvGraphicFramePr>
          <p:cNvPr id="9218" name="Object 2">
            <a:extLst>
              <a:ext uri="{FF2B5EF4-FFF2-40B4-BE49-F238E27FC236}">
                <a16:creationId xmlns:a16="http://schemas.microsoft.com/office/drawing/2014/main" id="{2C5286B3-C809-4978-9050-07BC6380FBF7}"/>
              </a:ext>
            </a:extLst>
          </p:cNvPr>
          <p:cNvGraphicFramePr>
            <a:graphicFrameLocks noChangeAspect="1"/>
          </p:cNvGraphicFramePr>
          <p:nvPr/>
        </p:nvGraphicFramePr>
        <p:xfrm>
          <a:off x="2501900" y="5402263"/>
          <a:ext cx="3479800" cy="1119187"/>
        </p:xfrm>
        <a:graphic>
          <a:graphicData uri="http://schemas.openxmlformats.org/presentationml/2006/ole">
            <mc:AlternateContent xmlns:mc="http://schemas.openxmlformats.org/markup-compatibility/2006">
              <mc:Choice xmlns:v="urn:schemas-microsoft-com:vml" Requires="v">
                <p:oleObj name="Equation" r:id="rId3" imgW="1422360" imgH="457200" progId="Equation.3">
                  <p:embed/>
                </p:oleObj>
              </mc:Choice>
              <mc:Fallback>
                <p:oleObj name="Equation" r:id="rId3" imgW="1422360" imgH="457200" progId="Equation.3">
                  <p:embed/>
                  <p:pic>
                    <p:nvPicPr>
                      <p:cNvPr id="9218" name="Object 2">
                        <a:extLst>
                          <a:ext uri="{FF2B5EF4-FFF2-40B4-BE49-F238E27FC236}">
                            <a16:creationId xmlns:a16="http://schemas.microsoft.com/office/drawing/2014/main" id="{2C5286B3-C809-4978-9050-07BC6380FB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1900" y="5402263"/>
                        <a:ext cx="3479800" cy="1119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Title 1">
            <a:extLst>
              <a:ext uri="{FF2B5EF4-FFF2-40B4-BE49-F238E27FC236}">
                <a16:creationId xmlns:a16="http://schemas.microsoft.com/office/drawing/2014/main" id="{DD8492BE-9A9B-4AEB-A3DF-20FFDE5D2522}"/>
              </a:ext>
            </a:extLst>
          </p:cNvPr>
          <p:cNvSpPr>
            <a:spLocks noGrp="1"/>
          </p:cNvSpPr>
          <p:nvPr>
            <p:ph type="title"/>
          </p:nvPr>
        </p:nvSpPr>
        <p:spPr/>
        <p:txBody>
          <a:bodyPr/>
          <a:lstStyle/>
          <a:p>
            <a:r>
              <a:rPr lang="en-US" altLang="en-US"/>
              <a:t>BLEU Score </a:t>
            </a:r>
          </a:p>
        </p:txBody>
      </p:sp>
      <p:sp>
        <p:nvSpPr>
          <p:cNvPr id="10247" name="Content Placeholder 2">
            <a:extLst>
              <a:ext uri="{FF2B5EF4-FFF2-40B4-BE49-F238E27FC236}">
                <a16:creationId xmlns:a16="http://schemas.microsoft.com/office/drawing/2014/main" id="{F152F756-BF69-488B-A89F-4BDFA99EF430}"/>
              </a:ext>
            </a:extLst>
          </p:cNvPr>
          <p:cNvSpPr>
            <a:spLocks noGrp="1"/>
          </p:cNvSpPr>
          <p:nvPr>
            <p:ph idx="1"/>
          </p:nvPr>
        </p:nvSpPr>
        <p:spPr>
          <a:xfrm>
            <a:off x="481013" y="1419225"/>
            <a:ext cx="8253412" cy="4813300"/>
          </a:xfrm>
        </p:spPr>
        <p:txBody>
          <a:bodyPr/>
          <a:lstStyle/>
          <a:p>
            <a:r>
              <a:rPr lang="en-US" altLang="en-US"/>
              <a:t>Final BLEU Score:  BLEU = </a:t>
            </a:r>
            <a:r>
              <a:rPr lang="en-US" altLang="en-US" i="1"/>
              <a:t>BP</a:t>
            </a:r>
            <a:r>
              <a:rPr lang="en-US" altLang="en-US"/>
              <a:t> </a:t>
            </a:r>
            <a:r>
              <a:rPr lang="en-US" altLang="en-US">
                <a:sym typeface="Symbol" panose="05050102010706020507" pitchFamily="18" charset="2"/>
              </a:rPr>
              <a:t> </a:t>
            </a:r>
            <a:r>
              <a:rPr lang="en-US" altLang="en-US" i="1">
                <a:sym typeface="Symbol" panose="05050102010706020507" pitchFamily="18" charset="2"/>
              </a:rPr>
              <a:t>p</a:t>
            </a:r>
          </a:p>
          <a:p>
            <a:pPr>
              <a:buFontTx/>
              <a:buNone/>
            </a:pPr>
            <a:r>
              <a:rPr lang="en-US" altLang="en-US" sz="2800">
                <a:solidFill>
                  <a:srgbClr val="C00000"/>
                </a:solidFill>
                <a:sym typeface="Symbol" panose="05050102010706020507" pitchFamily="18" charset="2"/>
              </a:rPr>
              <a:t>     Cand 1</a:t>
            </a:r>
            <a:r>
              <a:rPr lang="en-US" altLang="en-US" sz="2800">
                <a:sym typeface="Symbol" panose="05050102010706020507" pitchFamily="18" charset="2"/>
              </a:rPr>
              <a:t>: </a:t>
            </a:r>
            <a:r>
              <a:rPr lang="en-US" altLang="en-US" sz="2800"/>
              <a:t>Mary no slap the witch green.</a:t>
            </a:r>
          </a:p>
          <a:p>
            <a:pPr lvl="1">
              <a:buFontTx/>
              <a:buNone/>
            </a:pPr>
            <a:r>
              <a:rPr lang="en-US" altLang="en-US">
                <a:solidFill>
                  <a:srgbClr val="C00000"/>
                </a:solidFill>
                <a:sym typeface="Symbol" panose="05050102010706020507" pitchFamily="18" charset="2"/>
              </a:rPr>
              <a:t>Best Ref</a:t>
            </a:r>
            <a:r>
              <a:rPr lang="en-US" altLang="en-US">
                <a:sym typeface="Symbol" panose="05050102010706020507" pitchFamily="18" charset="2"/>
              </a:rPr>
              <a:t>: </a:t>
            </a:r>
            <a:r>
              <a:rPr lang="en-US" altLang="en-US"/>
              <a:t>Mary did not slap the green witch.</a:t>
            </a:r>
          </a:p>
          <a:p>
            <a:pPr lvl="1">
              <a:buFontTx/>
              <a:buNone/>
            </a:pPr>
            <a:endParaRPr lang="en-US" altLang="en-US">
              <a:sym typeface="Symbol" panose="05050102010706020507" pitchFamily="18" charset="2"/>
            </a:endParaRPr>
          </a:p>
          <a:p>
            <a:pPr lvl="1">
              <a:buFontTx/>
              <a:buNone/>
            </a:pPr>
            <a:endParaRPr lang="en-US" altLang="en-US">
              <a:sym typeface="Symbol" panose="05050102010706020507" pitchFamily="18" charset="2"/>
            </a:endParaRPr>
          </a:p>
          <a:p>
            <a:pPr lvl="1">
              <a:buFontTx/>
              <a:buNone/>
            </a:pPr>
            <a:r>
              <a:rPr lang="en-US" altLang="en-US">
                <a:solidFill>
                  <a:srgbClr val="C00000"/>
                </a:solidFill>
                <a:sym typeface="Symbol" panose="05050102010706020507" pitchFamily="18" charset="2"/>
              </a:rPr>
              <a:t>Cand 2</a:t>
            </a:r>
            <a:r>
              <a:rPr lang="en-US" altLang="en-US">
                <a:sym typeface="Symbol" panose="05050102010706020507" pitchFamily="18" charset="2"/>
              </a:rPr>
              <a:t>: </a:t>
            </a:r>
            <a:r>
              <a:rPr lang="en-US" altLang="en-US">
                <a:solidFill>
                  <a:schemeClr val="tx1"/>
                </a:solidFill>
              </a:rPr>
              <a:t>Mary did not give a smack to a green witch. </a:t>
            </a:r>
          </a:p>
          <a:p>
            <a:pPr lvl="1">
              <a:buFontTx/>
              <a:buNone/>
            </a:pPr>
            <a:r>
              <a:rPr lang="en-US" altLang="en-US">
                <a:solidFill>
                  <a:srgbClr val="C00000"/>
                </a:solidFill>
                <a:sym typeface="Symbol" panose="05050102010706020507" pitchFamily="18" charset="2"/>
              </a:rPr>
              <a:t>Best Ref</a:t>
            </a:r>
            <a:r>
              <a:rPr lang="en-US" altLang="en-US">
                <a:sym typeface="Symbol" panose="05050102010706020507" pitchFamily="18" charset="2"/>
              </a:rPr>
              <a:t>: </a:t>
            </a:r>
            <a:r>
              <a:rPr lang="en-US" altLang="en-US"/>
              <a:t>Mary did not smack the green witch.</a:t>
            </a:r>
            <a:endParaRPr lang="en-US" altLang="en-US">
              <a:sym typeface="Symbol" panose="05050102010706020507" pitchFamily="18" charset="2"/>
            </a:endParaRPr>
          </a:p>
        </p:txBody>
      </p:sp>
      <p:sp>
        <p:nvSpPr>
          <p:cNvPr id="4" name="Slide Number Placeholder 3">
            <a:extLst>
              <a:ext uri="{FF2B5EF4-FFF2-40B4-BE49-F238E27FC236}">
                <a16:creationId xmlns:a16="http://schemas.microsoft.com/office/drawing/2014/main" id="{1A38590C-72B3-4720-9306-379110FDBF3A}"/>
              </a:ext>
            </a:extLst>
          </p:cNvPr>
          <p:cNvSpPr>
            <a:spLocks noGrp="1"/>
          </p:cNvSpPr>
          <p:nvPr>
            <p:ph type="sldNum" sz="quarter" idx="11"/>
          </p:nvPr>
        </p:nvSpPr>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104D1F22-DF62-4C6C-AE5B-DFEF45B0EA62}" type="slidenum">
              <a:rPr lang="en-US" altLang="en-US" sz="1200" b="0">
                <a:latin typeface="Helvetica" panose="020B0604020202020204" pitchFamily="34" charset="0"/>
              </a:rPr>
              <a:pPr eaLnBrk="1" hangingPunct="1"/>
              <a:t>36</a:t>
            </a:fld>
            <a:endParaRPr lang="en-US" altLang="en-US" sz="1200" b="0"/>
          </a:p>
        </p:txBody>
      </p:sp>
      <p:graphicFrame>
        <p:nvGraphicFramePr>
          <p:cNvPr id="10242" name="Object 2">
            <a:extLst>
              <a:ext uri="{FF2B5EF4-FFF2-40B4-BE49-F238E27FC236}">
                <a16:creationId xmlns:a16="http://schemas.microsoft.com/office/drawing/2014/main" id="{B3B45FB8-E554-4A6A-8331-04CEA04CCC74}"/>
              </a:ext>
            </a:extLst>
          </p:cNvPr>
          <p:cNvGraphicFramePr>
            <a:graphicFrameLocks noChangeAspect="1"/>
          </p:cNvGraphicFramePr>
          <p:nvPr/>
        </p:nvGraphicFramePr>
        <p:xfrm>
          <a:off x="1862138" y="3025775"/>
          <a:ext cx="5322887" cy="547688"/>
        </p:xfrm>
        <a:graphic>
          <a:graphicData uri="http://schemas.openxmlformats.org/presentationml/2006/ole">
            <mc:AlternateContent xmlns:mc="http://schemas.openxmlformats.org/markup-compatibility/2006">
              <mc:Choice xmlns:v="urn:schemas-microsoft-com:vml" Requires="v">
                <p:oleObj name="Equation" r:id="rId3" imgW="2222280" imgH="228600" progId="Equation.3">
                  <p:embed/>
                </p:oleObj>
              </mc:Choice>
              <mc:Fallback>
                <p:oleObj name="Equation" r:id="rId3" imgW="2222280" imgH="228600" progId="Equation.3">
                  <p:embed/>
                  <p:pic>
                    <p:nvPicPr>
                      <p:cNvPr id="10242" name="Object 2">
                        <a:extLst>
                          <a:ext uri="{FF2B5EF4-FFF2-40B4-BE49-F238E27FC236}">
                            <a16:creationId xmlns:a16="http://schemas.microsoft.com/office/drawing/2014/main" id="{B3B45FB8-E554-4A6A-8331-04CEA04CCC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2138" y="3025775"/>
                        <a:ext cx="5322887" cy="547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3" name="Object 3">
            <a:extLst>
              <a:ext uri="{FF2B5EF4-FFF2-40B4-BE49-F238E27FC236}">
                <a16:creationId xmlns:a16="http://schemas.microsoft.com/office/drawing/2014/main" id="{CB231BF5-9B34-4FCE-9DF0-7D45E14E5C62}"/>
              </a:ext>
            </a:extLst>
          </p:cNvPr>
          <p:cNvGraphicFramePr>
            <a:graphicFrameLocks noChangeAspect="1"/>
          </p:cNvGraphicFramePr>
          <p:nvPr/>
        </p:nvGraphicFramePr>
        <p:xfrm>
          <a:off x="1785938" y="3540125"/>
          <a:ext cx="4530725" cy="425450"/>
        </p:xfrm>
        <a:graphic>
          <a:graphicData uri="http://schemas.openxmlformats.org/presentationml/2006/ole">
            <mc:AlternateContent xmlns:mc="http://schemas.openxmlformats.org/markup-compatibility/2006">
              <mc:Choice xmlns:v="urn:schemas-microsoft-com:vml" Requires="v">
                <p:oleObj name="Equation" r:id="rId5" imgW="1892160" imgH="177480" progId="Equation.3">
                  <p:embed/>
                </p:oleObj>
              </mc:Choice>
              <mc:Fallback>
                <p:oleObj name="Equation" r:id="rId5" imgW="1892160" imgH="177480" progId="Equation.3">
                  <p:embed/>
                  <p:pic>
                    <p:nvPicPr>
                      <p:cNvPr id="10243" name="Object 3">
                        <a:extLst>
                          <a:ext uri="{FF2B5EF4-FFF2-40B4-BE49-F238E27FC236}">
                            <a16:creationId xmlns:a16="http://schemas.microsoft.com/office/drawing/2014/main" id="{CB231BF5-9B34-4FCE-9DF0-7D45E14E5C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5938" y="3540125"/>
                        <a:ext cx="4530725"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4" name="Object 4">
            <a:extLst>
              <a:ext uri="{FF2B5EF4-FFF2-40B4-BE49-F238E27FC236}">
                <a16:creationId xmlns:a16="http://schemas.microsoft.com/office/drawing/2014/main" id="{6D743D9C-6926-4E5A-A896-5A48FAC99E9C}"/>
              </a:ext>
            </a:extLst>
          </p:cNvPr>
          <p:cNvGraphicFramePr>
            <a:graphicFrameLocks noChangeAspect="1"/>
          </p:cNvGraphicFramePr>
          <p:nvPr/>
        </p:nvGraphicFramePr>
        <p:xfrm>
          <a:off x="1866900" y="5181600"/>
          <a:ext cx="3498850" cy="487363"/>
        </p:xfrm>
        <a:graphic>
          <a:graphicData uri="http://schemas.openxmlformats.org/presentationml/2006/ole">
            <mc:AlternateContent xmlns:mc="http://schemas.openxmlformats.org/markup-compatibility/2006">
              <mc:Choice xmlns:v="urn:schemas-microsoft-com:vml" Requires="v">
                <p:oleObj name="Equation" r:id="rId7" imgW="1460160" imgH="203040" progId="Equation.3">
                  <p:embed/>
                </p:oleObj>
              </mc:Choice>
              <mc:Fallback>
                <p:oleObj name="Equation" r:id="rId7" imgW="1460160" imgH="203040" progId="Equation.3">
                  <p:embed/>
                  <p:pic>
                    <p:nvPicPr>
                      <p:cNvPr id="10244" name="Object 4">
                        <a:extLst>
                          <a:ext uri="{FF2B5EF4-FFF2-40B4-BE49-F238E27FC236}">
                            <a16:creationId xmlns:a16="http://schemas.microsoft.com/office/drawing/2014/main" id="{6D743D9C-6926-4E5A-A896-5A48FAC99E9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66900" y="5181600"/>
                        <a:ext cx="3498850"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5" name="Object 5">
            <a:extLst>
              <a:ext uri="{FF2B5EF4-FFF2-40B4-BE49-F238E27FC236}">
                <a16:creationId xmlns:a16="http://schemas.microsoft.com/office/drawing/2014/main" id="{F6DA8173-20D6-4EF8-A337-37498ACD0077}"/>
              </a:ext>
            </a:extLst>
          </p:cNvPr>
          <p:cNvGraphicFramePr>
            <a:graphicFrameLocks noChangeAspect="1"/>
          </p:cNvGraphicFramePr>
          <p:nvPr/>
        </p:nvGraphicFramePr>
        <p:xfrm>
          <a:off x="1795463" y="5762625"/>
          <a:ext cx="3832225" cy="425450"/>
        </p:xfrm>
        <a:graphic>
          <a:graphicData uri="http://schemas.openxmlformats.org/presentationml/2006/ole">
            <mc:AlternateContent xmlns:mc="http://schemas.openxmlformats.org/markup-compatibility/2006">
              <mc:Choice xmlns:v="urn:schemas-microsoft-com:vml" Requires="v">
                <p:oleObj name="Equation" r:id="rId9" imgW="1600200" imgH="177480" progId="Equation.3">
                  <p:embed/>
                </p:oleObj>
              </mc:Choice>
              <mc:Fallback>
                <p:oleObj name="Equation" r:id="rId9" imgW="1600200" imgH="177480" progId="Equation.3">
                  <p:embed/>
                  <p:pic>
                    <p:nvPicPr>
                      <p:cNvPr id="10245" name="Object 5">
                        <a:extLst>
                          <a:ext uri="{FF2B5EF4-FFF2-40B4-BE49-F238E27FC236}">
                            <a16:creationId xmlns:a16="http://schemas.microsoft.com/office/drawing/2014/main" id="{F6DA8173-20D6-4EF8-A337-37498ACD007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95463" y="5762625"/>
                        <a:ext cx="3832225"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14F4D-7A97-4269-9801-861126901B98}"/>
              </a:ext>
            </a:extLst>
          </p:cNvPr>
          <p:cNvSpPr>
            <a:spLocks noGrp="1"/>
          </p:cNvSpPr>
          <p:nvPr>
            <p:ph type="title"/>
          </p:nvPr>
        </p:nvSpPr>
        <p:spPr/>
        <p:txBody>
          <a:bodyPr/>
          <a:lstStyle/>
          <a:p>
            <a:r>
              <a:rPr lang="en-US" dirty="0"/>
              <a:t>BLEU Score</a:t>
            </a:r>
          </a:p>
        </p:txBody>
      </p:sp>
      <p:sp>
        <p:nvSpPr>
          <p:cNvPr id="3" name="Content Placeholder 2">
            <a:extLst>
              <a:ext uri="{FF2B5EF4-FFF2-40B4-BE49-F238E27FC236}">
                <a16:creationId xmlns:a16="http://schemas.microsoft.com/office/drawing/2014/main" id="{4EA42546-C7E8-4EF1-842E-A8DDF936DEB0}"/>
              </a:ext>
            </a:extLst>
          </p:cNvPr>
          <p:cNvSpPr>
            <a:spLocks noGrp="1"/>
          </p:cNvSpPr>
          <p:nvPr>
            <p:ph idx="1"/>
          </p:nvPr>
        </p:nvSpPr>
        <p:spPr/>
        <p:txBody>
          <a:bodyPr/>
          <a:lstStyle/>
          <a:p>
            <a:r>
              <a:rPr lang="en-US" dirty="0"/>
              <a:t>Between 0 </a:t>
            </a:r>
            <a:r>
              <a:rPr lang="en-US"/>
              <a:t>and 1, </a:t>
            </a:r>
            <a:r>
              <a:rPr lang="en-US" dirty="0"/>
              <a:t>higher the better</a:t>
            </a:r>
          </a:p>
          <a:p>
            <a:r>
              <a:rPr lang="en-US" dirty="0"/>
              <a:t>Sometimes reported as percentage, 0-100</a:t>
            </a:r>
          </a:p>
          <a:p>
            <a:r>
              <a:rPr lang="en-US" dirty="0"/>
              <a:t>Interpretability:</a:t>
            </a:r>
          </a:p>
          <a:p>
            <a:pPr lvl="1"/>
            <a:r>
              <a:rPr lang="en-US" dirty="0"/>
              <a:t>Over 30: Understandable translations</a:t>
            </a:r>
          </a:p>
          <a:p>
            <a:pPr lvl="1"/>
            <a:r>
              <a:rPr lang="en-US" dirty="0"/>
              <a:t>Over 50: Good and fluent translations</a:t>
            </a:r>
          </a:p>
          <a:p>
            <a:endParaRPr lang="en-US" dirty="0"/>
          </a:p>
        </p:txBody>
      </p:sp>
      <p:sp>
        <p:nvSpPr>
          <p:cNvPr id="4" name="Slide Number Placeholder 3">
            <a:extLst>
              <a:ext uri="{FF2B5EF4-FFF2-40B4-BE49-F238E27FC236}">
                <a16:creationId xmlns:a16="http://schemas.microsoft.com/office/drawing/2014/main" id="{D7EF86BE-AAD6-4D1A-AB48-7A277148A6FC}"/>
              </a:ext>
            </a:extLst>
          </p:cNvPr>
          <p:cNvSpPr>
            <a:spLocks noGrp="1"/>
          </p:cNvSpPr>
          <p:nvPr>
            <p:ph type="sldNum" sz="quarter" idx="12"/>
          </p:nvPr>
        </p:nvSpPr>
        <p:spPr/>
        <p:txBody>
          <a:bodyPr/>
          <a:lstStyle/>
          <a:p>
            <a:pPr>
              <a:defRPr/>
            </a:pPr>
            <a:fld id="{BDCB826A-10D9-4B74-BF3F-66BA54B479B8}" type="slidenum">
              <a:rPr lang="en-US" altLang="en-US" smtClean="0"/>
              <a:pPr>
                <a:defRPr/>
              </a:pPr>
              <a:t>37</a:t>
            </a:fld>
            <a:endParaRPr lang="en-US" altLang="en-US" dirty="0"/>
          </a:p>
        </p:txBody>
      </p:sp>
      <p:pic>
        <p:nvPicPr>
          <p:cNvPr id="6" name="Picture 5">
            <a:extLst>
              <a:ext uri="{FF2B5EF4-FFF2-40B4-BE49-F238E27FC236}">
                <a16:creationId xmlns:a16="http://schemas.microsoft.com/office/drawing/2014/main" id="{B67E6BD7-1718-4665-B036-A3562BD5EA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082" y="4611877"/>
            <a:ext cx="8677835" cy="1112182"/>
          </a:xfrm>
          <a:prstGeom prst="rect">
            <a:avLst/>
          </a:prstGeom>
        </p:spPr>
      </p:pic>
    </p:spTree>
    <p:extLst>
      <p:ext uri="{BB962C8B-B14F-4D97-AF65-F5344CB8AC3E}">
        <p14:creationId xmlns:p14="http://schemas.microsoft.com/office/powerpoint/2010/main" val="28368833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7CBF3-7827-CB4F-26FE-BA48A5A8C3E9}"/>
              </a:ext>
            </a:extLst>
          </p:cNvPr>
          <p:cNvSpPr>
            <a:spLocks noGrp="1"/>
          </p:cNvSpPr>
          <p:nvPr>
            <p:ph type="title"/>
          </p:nvPr>
        </p:nvSpPr>
        <p:spPr/>
        <p:txBody>
          <a:bodyPr/>
          <a:lstStyle/>
          <a:p>
            <a:r>
              <a:rPr lang="en-US" dirty="0"/>
              <a:t>BLEU Score</a:t>
            </a:r>
          </a:p>
        </p:txBody>
      </p:sp>
      <p:sp>
        <p:nvSpPr>
          <p:cNvPr id="3" name="Content Placeholder 2">
            <a:extLst>
              <a:ext uri="{FF2B5EF4-FFF2-40B4-BE49-F238E27FC236}">
                <a16:creationId xmlns:a16="http://schemas.microsoft.com/office/drawing/2014/main" id="{62CB3D44-5D16-3F02-3E86-F1AEC96C5B12}"/>
              </a:ext>
            </a:extLst>
          </p:cNvPr>
          <p:cNvSpPr>
            <a:spLocks noGrp="1"/>
          </p:cNvSpPr>
          <p:nvPr>
            <p:ph idx="1"/>
          </p:nvPr>
        </p:nvSpPr>
        <p:spPr>
          <a:xfrm>
            <a:off x="457200" y="1371600"/>
            <a:ext cx="8458200" cy="5181600"/>
          </a:xfrm>
        </p:spPr>
        <p:txBody>
          <a:bodyPr/>
          <a:lstStyle/>
          <a:p>
            <a:r>
              <a:rPr lang="en-US" dirty="0"/>
              <a:t>Implemented in Hugging Face’s </a:t>
            </a:r>
            <a:r>
              <a:rPr lang="en-US" dirty="0">
                <a:hlinkClick r:id="rId2"/>
              </a:rPr>
              <a:t>evaluate library</a:t>
            </a:r>
            <a:r>
              <a:rPr lang="en-US" dirty="0"/>
              <a:t>:</a:t>
            </a:r>
          </a:p>
          <a:p>
            <a:pPr lvl="1"/>
            <a:r>
              <a:rPr lang="en-US" sz="2400" dirty="0">
                <a:hlinkClick r:id="rId3"/>
              </a:rPr>
              <a:t>https://huggingface.co/spaces/evaluate-metric/bleu</a:t>
            </a:r>
            <a:r>
              <a:rPr lang="en-US" sz="2400" dirty="0"/>
              <a:t> </a:t>
            </a:r>
          </a:p>
          <a:p>
            <a:pPr lvl="1"/>
            <a:r>
              <a:rPr lang="en-US" sz="2400" dirty="0">
                <a:hlinkClick r:id="rId4"/>
              </a:rPr>
              <a:t>https://huggingface.co/spaces/evaluate-metric/sacrebleu</a:t>
            </a:r>
            <a:r>
              <a:rPr lang="en-US" sz="2400" dirty="0"/>
              <a:t> </a:t>
            </a:r>
          </a:p>
        </p:txBody>
      </p:sp>
      <p:sp>
        <p:nvSpPr>
          <p:cNvPr id="4" name="Slide Number Placeholder 3">
            <a:extLst>
              <a:ext uri="{FF2B5EF4-FFF2-40B4-BE49-F238E27FC236}">
                <a16:creationId xmlns:a16="http://schemas.microsoft.com/office/drawing/2014/main" id="{D80D8651-D02E-C224-1E5D-6C4E82F3787B}"/>
              </a:ext>
            </a:extLst>
          </p:cNvPr>
          <p:cNvSpPr>
            <a:spLocks noGrp="1"/>
          </p:cNvSpPr>
          <p:nvPr>
            <p:ph type="sldNum" sz="quarter" idx="12"/>
          </p:nvPr>
        </p:nvSpPr>
        <p:spPr/>
        <p:txBody>
          <a:bodyPr/>
          <a:lstStyle/>
          <a:p>
            <a:pPr>
              <a:defRPr/>
            </a:pPr>
            <a:fld id="{BDCB826A-10D9-4B74-BF3F-66BA54B479B8}" type="slidenum">
              <a:rPr lang="en-US" altLang="en-US" smtClean="0"/>
              <a:pPr>
                <a:defRPr/>
              </a:pPr>
              <a:t>38</a:t>
            </a:fld>
            <a:endParaRPr lang="en-US" altLang="en-US" dirty="0"/>
          </a:p>
        </p:txBody>
      </p:sp>
    </p:spTree>
    <p:extLst>
      <p:ext uri="{BB962C8B-B14F-4D97-AF65-F5344CB8AC3E}">
        <p14:creationId xmlns:p14="http://schemas.microsoft.com/office/powerpoint/2010/main" val="11966432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1194AC2D-1A4E-4EB8-988C-2ADFC2E6141F}"/>
              </a:ext>
            </a:extLst>
          </p:cNvPr>
          <p:cNvSpPr>
            <a:spLocks noGrp="1"/>
          </p:cNvSpPr>
          <p:nvPr>
            <p:ph type="title"/>
          </p:nvPr>
        </p:nvSpPr>
        <p:spPr/>
        <p:txBody>
          <a:bodyPr/>
          <a:lstStyle/>
          <a:p>
            <a:r>
              <a:rPr lang="en-US" altLang="en-US" dirty="0"/>
              <a:t>BLEU Score Issues</a:t>
            </a:r>
          </a:p>
        </p:txBody>
      </p:sp>
      <p:sp>
        <p:nvSpPr>
          <p:cNvPr id="71683" name="Content Placeholder 2">
            <a:extLst>
              <a:ext uri="{FF2B5EF4-FFF2-40B4-BE49-F238E27FC236}">
                <a16:creationId xmlns:a16="http://schemas.microsoft.com/office/drawing/2014/main" id="{ABF264CD-2BDB-4359-B7E4-C36F82CBAC5A}"/>
              </a:ext>
            </a:extLst>
          </p:cNvPr>
          <p:cNvSpPr>
            <a:spLocks noGrp="1"/>
          </p:cNvSpPr>
          <p:nvPr>
            <p:ph idx="1"/>
          </p:nvPr>
        </p:nvSpPr>
        <p:spPr/>
        <p:txBody>
          <a:bodyPr>
            <a:normAutofit fontScale="92500"/>
          </a:bodyPr>
          <a:lstStyle/>
          <a:p>
            <a:r>
              <a:rPr lang="en-US" altLang="en-US" dirty="0"/>
              <a:t>BLEU has been shown to correlate with human evaluation when comparing outputs from different MT systems</a:t>
            </a:r>
          </a:p>
          <a:p>
            <a:r>
              <a:rPr lang="en-US" altLang="en-US" dirty="0"/>
              <a:t>Limitations</a:t>
            </a:r>
          </a:p>
          <a:p>
            <a:pPr lvl="1"/>
            <a:r>
              <a:rPr lang="en-US" sz="2800" dirty="0"/>
              <a:t>It does not consider meaning</a:t>
            </a:r>
          </a:p>
          <a:p>
            <a:pPr lvl="1"/>
            <a:r>
              <a:rPr lang="en-US" sz="2800" dirty="0"/>
              <a:t>It does not consider sentence structure</a:t>
            </a:r>
          </a:p>
          <a:p>
            <a:pPr lvl="1"/>
            <a:r>
              <a:rPr lang="en-US" altLang="en-US" dirty="0"/>
              <a:t>It does not handle morphology well</a:t>
            </a:r>
          </a:p>
          <a:p>
            <a:r>
              <a:rPr lang="en-US" altLang="en-US" dirty="0"/>
              <a:t>Better MT </a:t>
            </a:r>
            <a:r>
              <a:rPr lang="en-US" altLang="en-US"/>
              <a:t>evaluation metric </a:t>
            </a:r>
            <a:r>
              <a:rPr lang="en-US" altLang="en-US" dirty="0"/>
              <a:t>is a research topic</a:t>
            </a:r>
          </a:p>
          <a:p>
            <a:r>
              <a:rPr lang="en-US" altLang="en-US" dirty="0"/>
              <a:t>Other MT evaluation metrics have been proposed that claim to be overcome the limitations of BLEU</a:t>
            </a:r>
          </a:p>
          <a:p>
            <a:pPr marL="457200" lvl="1" indent="0">
              <a:buNone/>
            </a:pPr>
            <a:endParaRPr lang="en-US" altLang="en-US" dirty="0"/>
          </a:p>
        </p:txBody>
      </p:sp>
      <p:sp>
        <p:nvSpPr>
          <p:cNvPr id="4" name="Slide Number Placeholder 3">
            <a:extLst>
              <a:ext uri="{FF2B5EF4-FFF2-40B4-BE49-F238E27FC236}">
                <a16:creationId xmlns:a16="http://schemas.microsoft.com/office/drawing/2014/main" id="{D97AF6B4-4BF1-4ECC-8610-A99043C8CDBD}"/>
              </a:ext>
            </a:extLst>
          </p:cNvPr>
          <p:cNvSpPr>
            <a:spLocks noGrp="1"/>
          </p:cNvSpPr>
          <p:nvPr>
            <p:ph type="sldNum" sz="quarter" idx="11"/>
          </p:nvPr>
        </p:nvSpPr>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3C2174D4-CE0D-4D1D-BFF0-358776498CF8}" type="slidenum">
              <a:rPr lang="en-US" altLang="en-US" sz="1200" b="0">
                <a:latin typeface="Helvetica" panose="020B0604020202020204" pitchFamily="34" charset="0"/>
              </a:rPr>
              <a:pPr eaLnBrk="1" hangingPunct="1"/>
              <a:t>39</a:t>
            </a:fld>
            <a:endParaRPr lang="en-US" altLang="en-US" sz="1200" b="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F978F-422B-44BE-B1F5-C917FE7CC114}"/>
              </a:ext>
            </a:extLst>
          </p:cNvPr>
          <p:cNvSpPr>
            <a:spLocks noGrp="1"/>
          </p:cNvSpPr>
          <p:nvPr>
            <p:ph type="title"/>
          </p:nvPr>
        </p:nvSpPr>
        <p:spPr/>
        <p:txBody>
          <a:bodyPr/>
          <a:lstStyle/>
          <a:p>
            <a:r>
              <a:rPr lang="en-US" dirty="0"/>
              <a:t>Machine Translation (MT)</a:t>
            </a:r>
          </a:p>
        </p:txBody>
      </p:sp>
      <p:sp>
        <p:nvSpPr>
          <p:cNvPr id="3" name="Content Placeholder 2">
            <a:extLst>
              <a:ext uri="{FF2B5EF4-FFF2-40B4-BE49-F238E27FC236}">
                <a16:creationId xmlns:a16="http://schemas.microsoft.com/office/drawing/2014/main" id="{ABC1DED7-E170-42B5-ABD1-68F7383632EF}"/>
              </a:ext>
            </a:extLst>
          </p:cNvPr>
          <p:cNvSpPr>
            <a:spLocks noGrp="1"/>
          </p:cNvSpPr>
          <p:nvPr>
            <p:ph idx="1"/>
          </p:nvPr>
        </p:nvSpPr>
        <p:spPr>
          <a:xfrm>
            <a:off x="457200" y="1219200"/>
            <a:ext cx="8229600" cy="5334000"/>
          </a:xfrm>
        </p:spPr>
        <p:txBody>
          <a:bodyPr>
            <a:normAutofit/>
          </a:bodyPr>
          <a:lstStyle/>
          <a:p>
            <a:r>
              <a:rPr lang="en-US" altLang="en-US" dirty="0"/>
              <a:t>Applications:</a:t>
            </a:r>
          </a:p>
          <a:p>
            <a:pPr lvl="1"/>
            <a:r>
              <a:rPr lang="en-US" altLang="en-US" dirty="0"/>
              <a:t>Help users understand text from a language they do not know</a:t>
            </a:r>
          </a:p>
          <a:p>
            <a:pPr lvl="1"/>
            <a:r>
              <a:rPr lang="en-US" altLang="en-US" dirty="0"/>
              <a:t>Travelling </a:t>
            </a:r>
          </a:p>
          <a:p>
            <a:pPr lvl="1"/>
            <a:r>
              <a:rPr lang="en-US" altLang="en-US" dirty="0"/>
              <a:t>Assisting human translators through computer-aided- translation</a:t>
            </a:r>
          </a:p>
          <a:p>
            <a:pPr lvl="2"/>
            <a:r>
              <a:rPr lang="en-US" altLang="en-US" dirty="0"/>
              <a:t>Make the process fast</a:t>
            </a:r>
          </a:p>
          <a:p>
            <a:pPr lvl="2"/>
            <a:r>
              <a:rPr lang="en-US" altLang="en-US" dirty="0"/>
              <a:t>Reduce cost</a:t>
            </a:r>
          </a:p>
          <a:p>
            <a:pPr lvl="2"/>
            <a:endParaRPr lang="en-US" altLang="en-US" dirty="0"/>
          </a:p>
          <a:p>
            <a:pPr marL="457200" lvl="1" indent="0">
              <a:buNone/>
            </a:pPr>
            <a:endParaRPr lang="en-US" altLang="en-US" dirty="0"/>
          </a:p>
          <a:p>
            <a:endParaRPr lang="en-US" altLang="en-US" dirty="0"/>
          </a:p>
          <a:p>
            <a:pPr lvl="1"/>
            <a:endParaRPr lang="en-US" altLang="en-US" dirty="0"/>
          </a:p>
          <a:p>
            <a:pPr marL="457200" lvl="1" indent="0">
              <a:buNone/>
            </a:pPr>
            <a:endParaRPr lang="en-US" altLang="en-US" dirty="0"/>
          </a:p>
          <a:p>
            <a:endParaRPr lang="en-US" altLang="en-US" dirty="0"/>
          </a:p>
          <a:p>
            <a:endParaRPr lang="en-US" altLang="en-US" dirty="0"/>
          </a:p>
          <a:p>
            <a:endParaRPr lang="en-US" altLang="en-US" dirty="0"/>
          </a:p>
          <a:p>
            <a:endParaRPr lang="en-US" altLang="en-US" dirty="0"/>
          </a:p>
        </p:txBody>
      </p:sp>
      <p:sp>
        <p:nvSpPr>
          <p:cNvPr id="4" name="Slide Number Placeholder 3">
            <a:extLst>
              <a:ext uri="{FF2B5EF4-FFF2-40B4-BE49-F238E27FC236}">
                <a16:creationId xmlns:a16="http://schemas.microsoft.com/office/drawing/2014/main" id="{55D2E905-245D-4B9D-93D9-049593B858A4}"/>
              </a:ext>
            </a:extLst>
          </p:cNvPr>
          <p:cNvSpPr>
            <a:spLocks noGrp="1"/>
          </p:cNvSpPr>
          <p:nvPr>
            <p:ph type="sldNum" sz="quarter" idx="12"/>
          </p:nvPr>
        </p:nvSpPr>
        <p:spPr/>
        <p:txBody>
          <a:bodyPr/>
          <a:lstStyle/>
          <a:p>
            <a:pPr>
              <a:defRPr/>
            </a:pPr>
            <a:fld id="{BDCB826A-10D9-4B74-BF3F-66BA54B479B8}" type="slidenum">
              <a:rPr lang="en-US" altLang="en-US" smtClean="0"/>
              <a:pPr>
                <a:defRPr/>
              </a:pPr>
              <a:t>4</a:t>
            </a:fld>
            <a:endParaRPr lang="en-US" altLang="en-US" dirty="0"/>
          </a:p>
        </p:txBody>
      </p:sp>
    </p:spTree>
    <p:extLst>
      <p:ext uri="{BB962C8B-B14F-4D97-AF65-F5344CB8AC3E}">
        <p14:creationId xmlns:p14="http://schemas.microsoft.com/office/powerpoint/2010/main" val="19290120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15EEE-D7EE-4888-82DF-4869C18743C1}"/>
              </a:ext>
            </a:extLst>
          </p:cNvPr>
          <p:cNvSpPr>
            <a:spLocks noGrp="1"/>
          </p:cNvSpPr>
          <p:nvPr>
            <p:ph type="title"/>
          </p:nvPr>
        </p:nvSpPr>
        <p:spPr/>
        <p:txBody>
          <a:bodyPr/>
          <a:lstStyle/>
          <a:p>
            <a:r>
              <a:rPr lang="en-US" dirty="0"/>
              <a:t>MT Systems</a:t>
            </a:r>
          </a:p>
        </p:txBody>
      </p:sp>
      <p:sp>
        <p:nvSpPr>
          <p:cNvPr id="3" name="Content Placeholder 2">
            <a:extLst>
              <a:ext uri="{FF2B5EF4-FFF2-40B4-BE49-F238E27FC236}">
                <a16:creationId xmlns:a16="http://schemas.microsoft.com/office/drawing/2014/main" id="{E824FDAB-BE07-4AC1-8AB6-E733DE6C9D5D}"/>
              </a:ext>
            </a:extLst>
          </p:cNvPr>
          <p:cNvSpPr>
            <a:spLocks noGrp="1"/>
          </p:cNvSpPr>
          <p:nvPr>
            <p:ph idx="1"/>
          </p:nvPr>
        </p:nvSpPr>
        <p:spPr/>
        <p:txBody>
          <a:bodyPr>
            <a:normAutofit lnSpcReduction="10000"/>
          </a:bodyPr>
          <a:lstStyle/>
          <a:p>
            <a:r>
              <a:rPr lang="en-US" dirty="0"/>
              <a:t>Google Translate</a:t>
            </a:r>
          </a:p>
          <a:p>
            <a:pPr marL="457200" lvl="1" indent="0">
              <a:buNone/>
            </a:pPr>
            <a:r>
              <a:rPr lang="en-US" dirty="0">
                <a:hlinkClick r:id="rId2"/>
              </a:rPr>
              <a:t>https://translate.google.com/</a:t>
            </a:r>
            <a:endParaRPr lang="en-US" dirty="0"/>
          </a:p>
          <a:p>
            <a:r>
              <a:rPr lang="en-US" dirty="0"/>
              <a:t>Microsoft Translator</a:t>
            </a:r>
          </a:p>
          <a:p>
            <a:pPr marL="457200" lvl="1" indent="0">
              <a:buNone/>
            </a:pPr>
            <a:r>
              <a:rPr lang="en-US" dirty="0">
                <a:hlinkClick r:id="rId3"/>
              </a:rPr>
              <a:t>https://www.bing.com/translator</a:t>
            </a:r>
            <a:endParaRPr lang="en-US" dirty="0"/>
          </a:p>
          <a:p>
            <a:r>
              <a:rPr lang="en-US" dirty="0" err="1"/>
              <a:t>Systran</a:t>
            </a:r>
            <a:r>
              <a:rPr lang="en-US" dirty="0"/>
              <a:t> Translate</a:t>
            </a:r>
          </a:p>
          <a:p>
            <a:pPr marL="457200" lvl="1" indent="0">
              <a:buNone/>
            </a:pPr>
            <a:r>
              <a:rPr lang="en-US" dirty="0">
                <a:hlinkClick r:id="rId4"/>
              </a:rPr>
              <a:t>https://www.systran.net/en/translate/</a:t>
            </a:r>
            <a:endParaRPr lang="en-US" dirty="0"/>
          </a:p>
          <a:p>
            <a:pPr lvl="1"/>
            <a:r>
              <a:rPr lang="en-US" dirty="0"/>
              <a:t>Oldest MT company</a:t>
            </a:r>
          </a:p>
          <a:p>
            <a:r>
              <a:rPr lang="en-US" dirty="0" err="1"/>
              <a:t>Apertium</a:t>
            </a:r>
            <a:endParaRPr lang="en-US" dirty="0"/>
          </a:p>
          <a:p>
            <a:pPr marL="457200" lvl="1" indent="0">
              <a:buNone/>
            </a:pPr>
            <a:r>
              <a:rPr lang="en-US" dirty="0">
                <a:hlinkClick r:id="rId5"/>
              </a:rPr>
              <a:t>https://www.apertium.org/</a:t>
            </a:r>
            <a:endParaRPr lang="en-US" dirty="0"/>
          </a:p>
          <a:p>
            <a:pPr lvl="1"/>
            <a:r>
              <a:rPr lang="en-US" dirty="0"/>
              <a:t>Open source</a:t>
            </a:r>
          </a:p>
          <a:p>
            <a:pPr marL="0" indent="0">
              <a:buNone/>
            </a:pPr>
            <a:endParaRPr lang="en-US" dirty="0"/>
          </a:p>
          <a:p>
            <a:pPr marL="0" indent="0">
              <a:buNone/>
            </a:pPr>
            <a:endParaRPr lang="en-US" dirty="0"/>
          </a:p>
          <a:p>
            <a:pPr marL="457200" lvl="1" indent="0">
              <a:buNone/>
            </a:pPr>
            <a:endParaRPr lang="en-US" dirty="0"/>
          </a:p>
        </p:txBody>
      </p:sp>
      <p:sp>
        <p:nvSpPr>
          <p:cNvPr id="4" name="Slide Number Placeholder 3">
            <a:extLst>
              <a:ext uri="{FF2B5EF4-FFF2-40B4-BE49-F238E27FC236}">
                <a16:creationId xmlns:a16="http://schemas.microsoft.com/office/drawing/2014/main" id="{54CD4388-DA29-4C7D-9ECB-05FB319F5581}"/>
              </a:ext>
            </a:extLst>
          </p:cNvPr>
          <p:cNvSpPr>
            <a:spLocks noGrp="1"/>
          </p:cNvSpPr>
          <p:nvPr>
            <p:ph type="sldNum" sz="quarter" idx="12"/>
          </p:nvPr>
        </p:nvSpPr>
        <p:spPr/>
        <p:txBody>
          <a:bodyPr/>
          <a:lstStyle/>
          <a:p>
            <a:pPr>
              <a:defRPr/>
            </a:pPr>
            <a:fld id="{BDCB826A-10D9-4B74-BF3F-66BA54B479B8}" type="slidenum">
              <a:rPr lang="en-US" altLang="en-US" smtClean="0"/>
              <a:pPr>
                <a:defRPr/>
              </a:pPr>
              <a:t>40</a:t>
            </a:fld>
            <a:endParaRPr lang="en-US" altLang="en-US" dirty="0"/>
          </a:p>
        </p:txBody>
      </p:sp>
    </p:spTree>
    <p:extLst>
      <p:ext uri="{BB962C8B-B14F-4D97-AF65-F5344CB8AC3E}">
        <p14:creationId xmlns:p14="http://schemas.microsoft.com/office/powerpoint/2010/main" val="41833232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05169-4AC8-FA28-0074-556C23FF0905}"/>
              </a:ext>
            </a:extLst>
          </p:cNvPr>
          <p:cNvSpPr>
            <a:spLocks noGrp="1"/>
          </p:cNvSpPr>
          <p:nvPr>
            <p:ph type="title"/>
          </p:nvPr>
        </p:nvSpPr>
        <p:spPr/>
        <p:txBody>
          <a:bodyPr/>
          <a:lstStyle/>
          <a:p>
            <a:r>
              <a:rPr lang="en-US" dirty="0"/>
              <a:t>MT Tools</a:t>
            </a:r>
          </a:p>
        </p:txBody>
      </p:sp>
      <p:sp>
        <p:nvSpPr>
          <p:cNvPr id="3" name="Content Placeholder 2">
            <a:extLst>
              <a:ext uri="{FF2B5EF4-FFF2-40B4-BE49-F238E27FC236}">
                <a16:creationId xmlns:a16="http://schemas.microsoft.com/office/drawing/2014/main" id="{A1C70481-53A0-F568-D320-77679B20FF9C}"/>
              </a:ext>
            </a:extLst>
          </p:cNvPr>
          <p:cNvSpPr>
            <a:spLocks noGrp="1"/>
          </p:cNvSpPr>
          <p:nvPr>
            <p:ph idx="1"/>
          </p:nvPr>
        </p:nvSpPr>
        <p:spPr/>
        <p:txBody>
          <a:bodyPr/>
          <a:lstStyle/>
          <a:p>
            <a:r>
              <a:rPr lang="en-US" dirty="0"/>
              <a:t>Hugging Face</a:t>
            </a:r>
          </a:p>
          <a:p>
            <a:pPr lvl="1"/>
            <a:r>
              <a:rPr lang="en-US" dirty="0"/>
              <a:t>One can fine-tune pre-trained T5 transformer model</a:t>
            </a:r>
          </a:p>
          <a:p>
            <a:pPr lvl="2"/>
            <a:r>
              <a:rPr lang="en-US" dirty="0">
                <a:hlinkClick r:id="rId2"/>
              </a:rPr>
              <a:t>https://huggingface.co/docs/transformers/tasks/translation</a:t>
            </a:r>
            <a:r>
              <a:rPr lang="en-US" dirty="0"/>
              <a:t> </a:t>
            </a:r>
          </a:p>
          <a:p>
            <a:r>
              <a:rPr lang="en-US" dirty="0" err="1"/>
              <a:t>Keras</a:t>
            </a:r>
            <a:endParaRPr lang="en-US" dirty="0"/>
          </a:p>
          <a:p>
            <a:pPr lvl="1"/>
            <a:r>
              <a:rPr lang="en-US" dirty="0"/>
              <a:t>See MT code examples</a:t>
            </a:r>
          </a:p>
          <a:p>
            <a:pPr lvl="2"/>
            <a:r>
              <a:rPr lang="en-US" dirty="0">
                <a:hlinkClick r:id="rId3"/>
              </a:rPr>
              <a:t>https://keras.io/examples/nlp/</a:t>
            </a:r>
            <a:r>
              <a:rPr lang="en-US" dirty="0"/>
              <a:t> </a:t>
            </a:r>
          </a:p>
        </p:txBody>
      </p:sp>
      <p:sp>
        <p:nvSpPr>
          <p:cNvPr id="4" name="Slide Number Placeholder 3">
            <a:extLst>
              <a:ext uri="{FF2B5EF4-FFF2-40B4-BE49-F238E27FC236}">
                <a16:creationId xmlns:a16="http://schemas.microsoft.com/office/drawing/2014/main" id="{B44E9BE3-8006-831E-8482-AC8B1D8EDA23}"/>
              </a:ext>
            </a:extLst>
          </p:cNvPr>
          <p:cNvSpPr>
            <a:spLocks noGrp="1"/>
          </p:cNvSpPr>
          <p:nvPr>
            <p:ph type="sldNum" sz="quarter" idx="12"/>
          </p:nvPr>
        </p:nvSpPr>
        <p:spPr/>
        <p:txBody>
          <a:bodyPr/>
          <a:lstStyle/>
          <a:p>
            <a:pPr>
              <a:defRPr/>
            </a:pPr>
            <a:fld id="{BDCB826A-10D9-4B74-BF3F-66BA54B479B8}" type="slidenum">
              <a:rPr lang="en-US" altLang="en-US" smtClean="0"/>
              <a:pPr>
                <a:defRPr/>
              </a:pPr>
              <a:t>41</a:t>
            </a:fld>
            <a:endParaRPr lang="en-US" altLang="en-US" dirty="0"/>
          </a:p>
        </p:txBody>
      </p:sp>
    </p:spTree>
    <p:extLst>
      <p:ext uri="{BB962C8B-B14F-4D97-AF65-F5344CB8AC3E}">
        <p14:creationId xmlns:p14="http://schemas.microsoft.com/office/powerpoint/2010/main" val="2000989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D9877-BCF4-4E49-BACC-1CC02D2E7CE4}"/>
              </a:ext>
            </a:extLst>
          </p:cNvPr>
          <p:cNvSpPr>
            <a:spLocks noGrp="1"/>
          </p:cNvSpPr>
          <p:nvPr>
            <p:ph type="title"/>
          </p:nvPr>
        </p:nvSpPr>
        <p:spPr/>
        <p:txBody>
          <a:bodyPr/>
          <a:lstStyle/>
          <a:p>
            <a:r>
              <a:rPr lang="en-US" dirty="0"/>
              <a:t>MT is Difficult</a:t>
            </a:r>
          </a:p>
        </p:txBody>
      </p:sp>
      <p:sp>
        <p:nvSpPr>
          <p:cNvPr id="3" name="Content Placeholder 2">
            <a:extLst>
              <a:ext uri="{FF2B5EF4-FFF2-40B4-BE49-F238E27FC236}">
                <a16:creationId xmlns:a16="http://schemas.microsoft.com/office/drawing/2014/main" id="{20EA7968-4D08-4E07-8B8F-38CAF4431917}"/>
              </a:ext>
            </a:extLst>
          </p:cNvPr>
          <p:cNvSpPr>
            <a:spLocks noGrp="1"/>
          </p:cNvSpPr>
          <p:nvPr>
            <p:ph idx="1"/>
          </p:nvPr>
        </p:nvSpPr>
        <p:spPr/>
        <p:txBody>
          <a:bodyPr/>
          <a:lstStyle/>
          <a:p>
            <a:r>
              <a:rPr lang="en-US" altLang="en-US" sz="3200" dirty="0">
                <a:cs typeface="Times New Roman" panose="02020603050405020304" pitchFamily="18" charset="0"/>
              </a:rPr>
              <a:t>An apocryphal story about an early MT system:</a:t>
            </a:r>
            <a:endParaRPr lang="en-US" dirty="0"/>
          </a:p>
        </p:txBody>
      </p:sp>
      <p:sp>
        <p:nvSpPr>
          <p:cNvPr id="4" name="Slide Number Placeholder 3">
            <a:extLst>
              <a:ext uri="{FF2B5EF4-FFF2-40B4-BE49-F238E27FC236}">
                <a16:creationId xmlns:a16="http://schemas.microsoft.com/office/drawing/2014/main" id="{475DC093-F483-4897-86F3-01ADCAD319C1}"/>
              </a:ext>
            </a:extLst>
          </p:cNvPr>
          <p:cNvSpPr>
            <a:spLocks noGrp="1"/>
          </p:cNvSpPr>
          <p:nvPr>
            <p:ph type="sldNum" sz="quarter" idx="12"/>
          </p:nvPr>
        </p:nvSpPr>
        <p:spPr/>
        <p:txBody>
          <a:bodyPr/>
          <a:lstStyle/>
          <a:p>
            <a:pPr>
              <a:defRPr/>
            </a:pPr>
            <a:fld id="{BDCB826A-10D9-4B74-BF3F-66BA54B479B8}" type="slidenum">
              <a:rPr lang="en-US" altLang="en-US" smtClean="0"/>
              <a:pPr>
                <a:defRPr/>
              </a:pPr>
              <a:t>5</a:t>
            </a:fld>
            <a:endParaRPr lang="en-US" altLang="en-US" dirty="0"/>
          </a:p>
        </p:txBody>
      </p:sp>
      <p:sp>
        <p:nvSpPr>
          <p:cNvPr id="6" name="TextBox 5">
            <a:extLst>
              <a:ext uri="{FF2B5EF4-FFF2-40B4-BE49-F238E27FC236}">
                <a16:creationId xmlns:a16="http://schemas.microsoft.com/office/drawing/2014/main" id="{ED0BAE49-2B37-4211-9F43-3C5304A06B3D}"/>
              </a:ext>
            </a:extLst>
          </p:cNvPr>
          <p:cNvSpPr txBox="1"/>
          <p:nvPr/>
        </p:nvSpPr>
        <p:spPr>
          <a:xfrm>
            <a:off x="1752600" y="2754868"/>
            <a:ext cx="4572000" cy="369332"/>
          </a:xfrm>
          <a:prstGeom prst="rect">
            <a:avLst/>
          </a:prstGeom>
          <a:noFill/>
        </p:spPr>
        <p:txBody>
          <a:bodyPr wrap="square">
            <a:spAutoFit/>
          </a:bodyPr>
          <a:lstStyle/>
          <a:p>
            <a:r>
              <a:rPr lang="en-US" altLang="en-US" sz="1800" dirty="0">
                <a:cs typeface="Times New Roman" panose="02020603050405020304" pitchFamily="18" charset="0"/>
              </a:rPr>
              <a:t>“The spirit is willing but the flesh is weak.” </a:t>
            </a:r>
            <a:endParaRPr lang="en-US" dirty="0"/>
          </a:p>
        </p:txBody>
      </p:sp>
      <p:cxnSp>
        <p:nvCxnSpPr>
          <p:cNvPr id="8" name="Straight Arrow Connector 7">
            <a:extLst>
              <a:ext uri="{FF2B5EF4-FFF2-40B4-BE49-F238E27FC236}">
                <a16:creationId xmlns:a16="http://schemas.microsoft.com/office/drawing/2014/main" id="{BF533187-8530-418E-8BDF-C5530D10E21A}"/>
              </a:ext>
            </a:extLst>
          </p:cNvPr>
          <p:cNvCxnSpPr>
            <a:cxnSpLocks/>
          </p:cNvCxnSpPr>
          <p:nvPr/>
        </p:nvCxnSpPr>
        <p:spPr>
          <a:xfrm>
            <a:off x="3886200" y="3124200"/>
            <a:ext cx="0" cy="342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F2C1F271-8F9D-4C24-B74C-C77D4A19D96A}"/>
              </a:ext>
            </a:extLst>
          </p:cNvPr>
          <p:cNvSpPr/>
          <p:nvPr/>
        </p:nvSpPr>
        <p:spPr>
          <a:xfrm>
            <a:off x="2895600" y="3513026"/>
            <a:ext cx="2057400" cy="487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English to Russian</a:t>
            </a:r>
          </a:p>
        </p:txBody>
      </p:sp>
      <p:cxnSp>
        <p:nvCxnSpPr>
          <p:cNvPr id="10" name="Straight Arrow Connector 9">
            <a:extLst>
              <a:ext uri="{FF2B5EF4-FFF2-40B4-BE49-F238E27FC236}">
                <a16:creationId xmlns:a16="http://schemas.microsoft.com/office/drawing/2014/main" id="{25A603C1-9D4C-4985-8207-CAF01F7D7752}"/>
              </a:ext>
            </a:extLst>
          </p:cNvPr>
          <p:cNvCxnSpPr/>
          <p:nvPr/>
        </p:nvCxnSpPr>
        <p:spPr>
          <a:xfrm>
            <a:off x="3890682" y="4011919"/>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FD7A222-74C7-4511-BB0B-0328A407D5CD}"/>
              </a:ext>
            </a:extLst>
          </p:cNvPr>
          <p:cNvSpPr/>
          <p:nvPr/>
        </p:nvSpPr>
        <p:spPr>
          <a:xfrm>
            <a:off x="2900082" y="4439094"/>
            <a:ext cx="2057400" cy="487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Russian to English</a:t>
            </a:r>
          </a:p>
        </p:txBody>
      </p:sp>
      <p:sp>
        <p:nvSpPr>
          <p:cNvPr id="13" name="TextBox 12">
            <a:extLst>
              <a:ext uri="{FF2B5EF4-FFF2-40B4-BE49-F238E27FC236}">
                <a16:creationId xmlns:a16="http://schemas.microsoft.com/office/drawing/2014/main" id="{0DB63141-CB7F-43F6-8F92-3D3CEB3792E2}"/>
              </a:ext>
            </a:extLst>
          </p:cNvPr>
          <p:cNvSpPr txBox="1"/>
          <p:nvPr/>
        </p:nvSpPr>
        <p:spPr>
          <a:xfrm>
            <a:off x="1981200" y="5257800"/>
            <a:ext cx="4572000" cy="369332"/>
          </a:xfrm>
          <a:prstGeom prst="rect">
            <a:avLst/>
          </a:prstGeom>
          <a:noFill/>
        </p:spPr>
        <p:txBody>
          <a:bodyPr wrap="square">
            <a:spAutoFit/>
          </a:bodyPr>
          <a:lstStyle/>
          <a:p>
            <a:r>
              <a:rPr lang="en-US" altLang="en-US" sz="1800" dirty="0">
                <a:cs typeface="Times New Roman" panose="02020603050405020304" pitchFamily="18" charset="0"/>
                <a:sym typeface="Symbol" panose="05050102010706020507" pitchFamily="18" charset="2"/>
              </a:rPr>
              <a:t>“The </a:t>
            </a:r>
            <a:r>
              <a:rPr lang="en-US" altLang="en-US" dirty="0">
                <a:cs typeface="Times New Roman" panose="02020603050405020304" pitchFamily="18" charset="0"/>
                <a:sym typeface="Symbol" panose="05050102010706020507" pitchFamily="18" charset="2"/>
              </a:rPr>
              <a:t>vodka</a:t>
            </a:r>
            <a:r>
              <a:rPr lang="en-US" altLang="en-US" sz="1800" dirty="0">
                <a:cs typeface="Times New Roman" panose="02020603050405020304" pitchFamily="18" charset="0"/>
                <a:sym typeface="Symbol" panose="05050102010706020507" pitchFamily="18" charset="2"/>
              </a:rPr>
              <a:t> is good but the meat is </a:t>
            </a:r>
            <a:r>
              <a:rPr lang="en-US" altLang="en-US" dirty="0">
                <a:cs typeface="Times New Roman" panose="02020603050405020304" pitchFamily="18" charset="0"/>
                <a:sym typeface="Symbol" panose="05050102010706020507" pitchFamily="18" charset="2"/>
              </a:rPr>
              <a:t>rotten</a:t>
            </a:r>
            <a:r>
              <a:rPr lang="en-US" altLang="en-US" sz="1800" dirty="0">
                <a:cs typeface="Times New Roman" panose="02020603050405020304" pitchFamily="18" charset="0"/>
                <a:sym typeface="Symbol" panose="05050102010706020507" pitchFamily="18" charset="2"/>
              </a:rPr>
              <a:t>.”</a:t>
            </a:r>
            <a:endParaRPr lang="en-US" dirty="0"/>
          </a:p>
        </p:txBody>
      </p:sp>
      <p:cxnSp>
        <p:nvCxnSpPr>
          <p:cNvPr id="14" name="Straight Arrow Connector 13">
            <a:extLst>
              <a:ext uri="{FF2B5EF4-FFF2-40B4-BE49-F238E27FC236}">
                <a16:creationId xmlns:a16="http://schemas.microsoft.com/office/drawing/2014/main" id="{3E71635C-6022-46AB-BB29-73B821644754}"/>
              </a:ext>
            </a:extLst>
          </p:cNvPr>
          <p:cNvCxnSpPr/>
          <p:nvPr/>
        </p:nvCxnSpPr>
        <p:spPr>
          <a:xfrm>
            <a:off x="3906371" y="4926319"/>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472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D9877-BCF4-4E49-BACC-1CC02D2E7CE4}"/>
              </a:ext>
            </a:extLst>
          </p:cNvPr>
          <p:cNvSpPr>
            <a:spLocks noGrp="1"/>
          </p:cNvSpPr>
          <p:nvPr>
            <p:ph type="title"/>
          </p:nvPr>
        </p:nvSpPr>
        <p:spPr/>
        <p:txBody>
          <a:bodyPr/>
          <a:lstStyle/>
          <a:p>
            <a:r>
              <a:rPr lang="en-US" dirty="0"/>
              <a:t>MT is Difficult</a:t>
            </a:r>
          </a:p>
        </p:txBody>
      </p:sp>
      <p:sp>
        <p:nvSpPr>
          <p:cNvPr id="3" name="Content Placeholder 2">
            <a:extLst>
              <a:ext uri="{FF2B5EF4-FFF2-40B4-BE49-F238E27FC236}">
                <a16:creationId xmlns:a16="http://schemas.microsoft.com/office/drawing/2014/main" id="{20EA7968-4D08-4E07-8B8F-38CAF4431917}"/>
              </a:ext>
            </a:extLst>
          </p:cNvPr>
          <p:cNvSpPr>
            <a:spLocks noGrp="1"/>
          </p:cNvSpPr>
          <p:nvPr>
            <p:ph idx="1"/>
          </p:nvPr>
        </p:nvSpPr>
        <p:spPr/>
        <p:txBody>
          <a:bodyPr/>
          <a:lstStyle/>
          <a:p>
            <a:r>
              <a:rPr lang="en-US" altLang="en-US" sz="3200" dirty="0">
                <a:cs typeface="Times New Roman" panose="02020603050405020304" pitchFamily="18" charset="0"/>
              </a:rPr>
              <a:t>An apocryphal story about an early MT system:</a:t>
            </a:r>
            <a:endParaRPr lang="en-US" dirty="0"/>
          </a:p>
        </p:txBody>
      </p:sp>
      <p:sp>
        <p:nvSpPr>
          <p:cNvPr id="4" name="Slide Number Placeholder 3">
            <a:extLst>
              <a:ext uri="{FF2B5EF4-FFF2-40B4-BE49-F238E27FC236}">
                <a16:creationId xmlns:a16="http://schemas.microsoft.com/office/drawing/2014/main" id="{475DC093-F483-4897-86F3-01ADCAD319C1}"/>
              </a:ext>
            </a:extLst>
          </p:cNvPr>
          <p:cNvSpPr>
            <a:spLocks noGrp="1"/>
          </p:cNvSpPr>
          <p:nvPr>
            <p:ph type="sldNum" sz="quarter" idx="12"/>
          </p:nvPr>
        </p:nvSpPr>
        <p:spPr/>
        <p:txBody>
          <a:bodyPr/>
          <a:lstStyle/>
          <a:p>
            <a:pPr>
              <a:defRPr/>
            </a:pPr>
            <a:fld id="{BDCB826A-10D9-4B74-BF3F-66BA54B479B8}" type="slidenum">
              <a:rPr lang="en-US" altLang="en-US" smtClean="0"/>
              <a:pPr>
                <a:defRPr/>
              </a:pPr>
              <a:t>6</a:t>
            </a:fld>
            <a:endParaRPr lang="en-US" altLang="en-US" dirty="0"/>
          </a:p>
        </p:txBody>
      </p:sp>
      <p:sp>
        <p:nvSpPr>
          <p:cNvPr id="6" name="TextBox 5">
            <a:extLst>
              <a:ext uri="{FF2B5EF4-FFF2-40B4-BE49-F238E27FC236}">
                <a16:creationId xmlns:a16="http://schemas.microsoft.com/office/drawing/2014/main" id="{ED0BAE49-2B37-4211-9F43-3C5304A06B3D}"/>
              </a:ext>
            </a:extLst>
          </p:cNvPr>
          <p:cNvSpPr txBox="1"/>
          <p:nvPr/>
        </p:nvSpPr>
        <p:spPr>
          <a:xfrm>
            <a:off x="2438401" y="2792719"/>
            <a:ext cx="2971798" cy="369332"/>
          </a:xfrm>
          <a:prstGeom prst="rect">
            <a:avLst/>
          </a:prstGeom>
          <a:noFill/>
        </p:spPr>
        <p:txBody>
          <a:bodyPr wrap="square">
            <a:spAutoFit/>
          </a:bodyPr>
          <a:lstStyle/>
          <a:p>
            <a:r>
              <a:rPr lang="en-US" altLang="en-US" sz="1800" dirty="0">
                <a:cs typeface="Times New Roman" panose="02020603050405020304" pitchFamily="18" charset="0"/>
                <a:sym typeface="Symbol" panose="05050102010706020507" pitchFamily="18" charset="2"/>
              </a:rPr>
              <a:t>“Out of sight, out of mind.”</a:t>
            </a:r>
            <a:endParaRPr lang="en-US" dirty="0"/>
          </a:p>
        </p:txBody>
      </p:sp>
      <p:cxnSp>
        <p:nvCxnSpPr>
          <p:cNvPr id="8" name="Straight Arrow Connector 7">
            <a:extLst>
              <a:ext uri="{FF2B5EF4-FFF2-40B4-BE49-F238E27FC236}">
                <a16:creationId xmlns:a16="http://schemas.microsoft.com/office/drawing/2014/main" id="{BF533187-8530-418E-8BDF-C5530D10E21A}"/>
              </a:ext>
            </a:extLst>
          </p:cNvPr>
          <p:cNvCxnSpPr>
            <a:cxnSpLocks/>
          </p:cNvCxnSpPr>
          <p:nvPr/>
        </p:nvCxnSpPr>
        <p:spPr>
          <a:xfrm>
            <a:off x="3886200" y="3124200"/>
            <a:ext cx="0" cy="342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F2C1F271-8F9D-4C24-B74C-C77D4A19D96A}"/>
              </a:ext>
            </a:extLst>
          </p:cNvPr>
          <p:cNvSpPr/>
          <p:nvPr/>
        </p:nvSpPr>
        <p:spPr>
          <a:xfrm>
            <a:off x="2895600" y="3513026"/>
            <a:ext cx="2057400" cy="487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English to Russian</a:t>
            </a:r>
          </a:p>
        </p:txBody>
      </p:sp>
      <p:cxnSp>
        <p:nvCxnSpPr>
          <p:cNvPr id="10" name="Straight Arrow Connector 9">
            <a:extLst>
              <a:ext uri="{FF2B5EF4-FFF2-40B4-BE49-F238E27FC236}">
                <a16:creationId xmlns:a16="http://schemas.microsoft.com/office/drawing/2014/main" id="{25A603C1-9D4C-4985-8207-CAF01F7D7752}"/>
              </a:ext>
            </a:extLst>
          </p:cNvPr>
          <p:cNvCxnSpPr/>
          <p:nvPr/>
        </p:nvCxnSpPr>
        <p:spPr>
          <a:xfrm>
            <a:off x="3890682" y="4011919"/>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FD7A222-74C7-4511-BB0B-0328A407D5CD}"/>
              </a:ext>
            </a:extLst>
          </p:cNvPr>
          <p:cNvSpPr/>
          <p:nvPr/>
        </p:nvSpPr>
        <p:spPr>
          <a:xfrm>
            <a:off x="2900082" y="4439094"/>
            <a:ext cx="2057400" cy="487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Russian to English</a:t>
            </a:r>
          </a:p>
        </p:txBody>
      </p:sp>
      <p:sp>
        <p:nvSpPr>
          <p:cNvPr id="13" name="TextBox 12">
            <a:extLst>
              <a:ext uri="{FF2B5EF4-FFF2-40B4-BE49-F238E27FC236}">
                <a16:creationId xmlns:a16="http://schemas.microsoft.com/office/drawing/2014/main" id="{0DB63141-CB7F-43F6-8F92-3D3CEB3792E2}"/>
              </a:ext>
            </a:extLst>
          </p:cNvPr>
          <p:cNvSpPr txBox="1"/>
          <p:nvPr/>
        </p:nvSpPr>
        <p:spPr>
          <a:xfrm>
            <a:off x="2895600" y="5301734"/>
            <a:ext cx="1828793" cy="369332"/>
          </a:xfrm>
          <a:prstGeom prst="rect">
            <a:avLst/>
          </a:prstGeom>
          <a:noFill/>
        </p:spPr>
        <p:txBody>
          <a:bodyPr wrap="square">
            <a:spAutoFit/>
          </a:bodyPr>
          <a:lstStyle/>
          <a:p>
            <a:r>
              <a:rPr lang="en-US" altLang="en-US" dirty="0">
                <a:cs typeface="Times New Roman" panose="02020603050405020304" pitchFamily="18" charset="0"/>
                <a:sym typeface="Symbol" panose="05050102010706020507" pitchFamily="18" charset="2"/>
              </a:rPr>
              <a:t>“Invisible idiot.”</a:t>
            </a:r>
            <a:endParaRPr lang="en-US" dirty="0"/>
          </a:p>
        </p:txBody>
      </p:sp>
      <p:cxnSp>
        <p:nvCxnSpPr>
          <p:cNvPr id="14" name="Straight Arrow Connector 13">
            <a:extLst>
              <a:ext uri="{FF2B5EF4-FFF2-40B4-BE49-F238E27FC236}">
                <a16:creationId xmlns:a16="http://schemas.microsoft.com/office/drawing/2014/main" id="{3E71635C-6022-46AB-BB29-73B821644754}"/>
              </a:ext>
            </a:extLst>
          </p:cNvPr>
          <p:cNvCxnSpPr/>
          <p:nvPr/>
        </p:nvCxnSpPr>
        <p:spPr>
          <a:xfrm>
            <a:off x="3906371" y="4926319"/>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8128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1F18DB-A76D-4BE5-B7B2-763C3A99F7C1}"/>
              </a:ext>
            </a:extLst>
          </p:cNvPr>
          <p:cNvSpPr>
            <a:spLocks noGrp="1"/>
          </p:cNvSpPr>
          <p:nvPr>
            <p:ph idx="1"/>
          </p:nvPr>
        </p:nvSpPr>
        <p:spPr>
          <a:xfrm>
            <a:off x="393192" y="1158240"/>
            <a:ext cx="8229600" cy="5578475"/>
          </a:xfrm>
        </p:spPr>
        <p:txBody>
          <a:bodyPr>
            <a:normAutofit fontScale="40000" lnSpcReduction="20000"/>
          </a:bodyPr>
          <a:lstStyle/>
          <a:p>
            <a:pPr marL="0" indent="0">
              <a:buNone/>
            </a:pPr>
            <a:r>
              <a:rPr lang="en-US" sz="6000" dirty="0"/>
              <a:t>Lexical gaps:</a:t>
            </a:r>
          </a:p>
          <a:p>
            <a:r>
              <a:rPr lang="en-US" altLang="en-US" sz="6000" dirty="0"/>
              <a:t>Some words in one language do not have a corresponding word in the other</a:t>
            </a:r>
          </a:p>
          <a:p>
            <a:pPr lvl="1"/>
            <a:r>
              <a:rPr lang="en-US" sz="4000" dirty="0"/>
              <a:t>French: </a:t>
            </a:r>
          </a:p>
          <a:p>
            <a:pPr lvl="2"/>
            <a:r>
              <a:rPr lang="en-US" sz="4000" dirty="0"/>
              <a:t>rivière (river that flows into ocean) </a:t>
            </a:r>
          </a:p>
          <a:p>
            <a:pPr lvl="2"/>
            <a:r>
              <a:rPr lang="en-US" sz="4000" dirty="0" err="1"/>
              <a:t>fleuve</a:t>
            </a:r>
            <a:r>
              <a:rPr lang="en-US" sz="4000" dirty="0"/>
              <a:t> (river that does not flow into ocean)</a:t>
            </a:r>
          </a:p>
          <a:p>
            <a:pPr lvl="1"/>
            <a:r>
              <a:rPr lang="en-US" sz="4000" dirty="0"/>
              <a:t>Hindi:</a:t>
            </a:r>
          </a:p>
          <a:p>
            <a:pPr lvl="2"/>
            <a:r>
              <a:rPr lang="en-US" sz="4000" dirty="0" err="1"/>
              <a:t>taau</a:t>
            </a:r>
            <a:r>
              <a:rPr lang="en-US" sz="4000" dirty="0"/>
              <a:t> (father’s older brother)</a:t>
            </a:r>
          </a:p>
          <a:p>
            <a:pPr lvl="2"/>
            <a:r>
              <a:rPr lang="en-US" sz="4000" dirty="0" err="1"/>
              <a:t>chacha</a:t>
            </a:r>
            <a:r>
              <a:rPr lang="en-US" sz="4000" dirty="0"/>
              <a:t> (father’s younger brother)   </a:t>
            </a:r>
          </a:p>
          <a:p>
            <a:pPr lvl="1"/>
            <a:r>
              <a:rPr lang="en-US" sz="4000" dirty="0"/>
              <a:t>German: </a:t>
            </a:r>
          </a:p>
          <a:p>
            <a:pPr lvl="2"/>
            <a:r>
              <a:rPr lang="en-US" sz="4000" dirty="0"/>
              <a:t>schadenfreude (feeling good about another’s pain) </a:t>
            </a:r>
          </a:p>
          <a:p>
            <a:pPr lvl="1"/>
            <a:r>
              <a:rPr lang="en-US" sz="4000" dirty="0"/>
              <a:t>Japanese: </a:t>
            </a:r>
          </a:p>
          <a:p>
            <a:pPr lvl="2"/>
            <a:r>
              <a:rPr lang="en-US" sz="4000" dirty="0" err="1"/>
              <a:t>oyakoko</a:t>
            </a:r>
            <a:r>
              <a:rPr lang="en-US" sz="4000" dirty="0"/>
              <a:t> (filial piety) </a:t>
            </a:r>
          </a:p>
          <a:p>
            <a:pPr lvl="1"/>
            <a:r>
              <a:rPr lang="en-US" sz="4000" dirty="0"/>
              <a:t>Yupik (a native Alaskan language)</a:t>
            </a:r>
          </a:p>
          <a:p>
            <a:pPr lvl="2"/>
            <a:r>
              <a:rPr lang="en-US" sz="4000" dirty="0"/>
              <a:t>50 different words for snow</a:t>
            </a:r>
          </a:p>
          <a:p>
            <a:r>
              <a:rPr lang="en-US" sz="6000" dirty="0"/>
              <a:t>There are also many words in English which are not in other languages</a:t>
            </a:r>
          </a:p>
          <a:p>
            <a:r>
              <a:rPr lang="en-US" sz="6000" dirty="0"/>
              <a:t>How will you translate “snow” into Yupik? How will you translate “schadenfreude” into English?</a:t>
            </a:r>
          </a:p>
          <a:p>
            <a:endParaRPr lang="en-US" dirty="0"/>
          </a:p>
          <a:p>
            <a:pPr lvl="1"/>
            <a:endParaRPr lang="en-US" dirty="0"/>
          </a:p>
        </p:txBody>
      </p:sp>
      <p:sp>
        <p:nvSpPr>
          <p:cNvPr id="4" name="Slide Number Placeholder 3">
            <a:extLst>
              <a:ext uri="{FF2B5EF4-FFF2-40B4-BE49-F238E27FC236}">
                <a16:creationId xmlns:a16="http://schemas.microsoft.com/office/drawing/2014/main" id="{400EAEE0-307A-406B-84EE-C54ABC29D895}"/>
              </a:ext>
            </a:extLst>
          </p:cNvPr>
          <p:cNvSpPr>
            <a:spLocks noGrp="1"/>
          </p:cNvSpPr>
          <p:nvPr>
            <p:ph type="sldNum" sz="quarter" idx="12"/>
          </p:nvPr>
        </p:nvSpPr>
        <p:spPr/>
        <p:txBody>
          <a:bodyPr/>
          <a:lstStyle/>
          <a:p>
            <a:pPr>
              <a:defRPr/>
            </a:pPr>
            <a:fld id="{BDCB826A-10D9-4B74-BF3F-66BA54B479B8}" type="slidenum">
              <a:rPr lang="en-US" altLang="en-US" smtClean="0"/>
              <a:pPr>
                <a:defRPr/>
              </a:pPr>
              <a:t>7</a:t>
            </a:fld>
            <a:endParaRPr lang="en-US" altLang="en-US" dirty="0"/>
          </a:p>
        </p:txBody>
      </p:sp>
      <p:sp>
        <p:nvSpPr>
          <p:cNvPr id="7" name="Title 1">
            <a:extLst>
              <a:ext uri="{FF2B5EF4-FFF2-40B4-BE49-F238E27FC236}">
                <a16:creationId xmlns:a16="http://schemas.microsoft.com/office/drawing/2014/main" id="{10F66700-0EFF-4C07-8E56-59712D5CD148}"/>
              </a:ext>
            </a:extLst>
          </p:cNvPr>
          <p:cNvSpPr>
            <a:spLocks noGrp="1"/>
          </p:cNvSpPr>
          <p:nvPr>
            <p:ph type="title"/>
          </p:nvPr>
        </p:nvSpPr>
        <p:spPr>
          <a:xfrm>
            <a:off x="12192" y="0"/>
            <a:ext cx="8991600" cy="1143000"/>
          </a:xfrm>
        </p:spPr>
        <p:txBody>
          <a:bodyPr/>
          <a:lstStyle/>
          <a:p>
            <a:r>
              <a:rPr lang="en-US" altLang="en-US" sz="4000" dirty="0"/>
              <a:t>Linguistic Issues Making MT Difficult</a:t>
            </a:r>
            <a:endParaRPr lang="en-US" sz="4000" dirty="0"/>
          </a:p>
        </p:txBody>
      </p:sp>
    </p:spTree>
    <p:extLst>
      <p:ext uri="{BB962C8B-B14F-4D97-AF65-F5344CB8AC3E}">
        <p14:creationId xmlns:p14="http://schemas.microsoft.com/office/powerpoint/2010/main" val="1724796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10C90-A6F1-4760-95C1-F3CF77737836}"/>
              </a:ext>
            </a:extLst>
          </p:cNvPr>
          <p:cNvSpPr>
            <a:spLocks noGrp="1"/>
          </p:cNvSpPr>
          <p:nvPr>
            <p:ph type="title"/>
          </p:nvPr>
        </p:nvSpPr>
        <p:spPr>
          <a:xfrm>
            <a:off x="0" y="76200"/>
            <a:ext cx="8991600" cy="1143000"/>
          </a:xfrm>
        </p:spPr>
        <p:txBody>
          <a:bodyPr/>
          <a:lstStyle/>
          <a:p>
            <a:r>
              <a:rPr lang="en-US" altLang="en-US" sz="4000" dirty="0"/>
              <a:t>Linguistic Issues Making MT Difficult</a:t>
            </a:r>
            <a:endParaRPr lang="en-US" sz="4000" dirty="0"/>
          </a:p>
        </p:txBody>
      </p:sp>
      <p:sp>
        <p:nvSpPr>
          <p:cNvPr id="3" name="Content Placeholder 2">
            <a:extLst>
              <a:ext uri="{FF2B5EF4-FFF2-40B4-BE49-F238E27FC236}">
                <a16:creationId xmlns:a16="http://schemas.microsoft.com/office/drawing/2014/main" id="{976882BE-B8D3-45C6-8574-35E13CB0F41F}"/>
              </a:ext>
            </a:extLst>
          </p:cNvPr>
          <p:cNvSpPr>
            <a:spLocks noGrp="1"/>
          </p:cNvSpPr>
          <p:nvPr>
            <p:ph idx="1"/>
          </p:nvPr>
        </p:nvSpPr>
        <p:spPr>
          <a:xfrm>
            <a:off x="457200" y="1066800"/>
            <a:ext cx="8229600" cy="5486400"/>
          </a:xfrm>
        </p:spPr>
        <p:txBody>
          <a:bodyPr>
            <a:normAutofit lnSpcReduction="10000"/>
          </a:bodyPr>
          <a:lstStyle/>
          <a:p>
            <a:pPr marL="0" indent="0">
              <a:buNone/>
            </a:pPr>
            <a:r>
              <a:rPr lang="en-US" altLang="en-US" dirty="0"/>
              <a:t>Syntactic issues:</a:t>
            </a:r>
          </a:p>
          <a:p>
            <a:r>
              <a:rPr lang="en-US" altLang="en-US" dirty="0"/>
              <a:t>Order of </a:t>
            </a:r>
            <a:r>
              <a:rPr lang="en-US" altLang="en-US" b="1" dirty="0"/>
              <a:t>S</a:t>
            </a:r>
            <a:r>
              <a:rPr lang="en-US" altLang="en-US" dirty="0"/>
              <a:t>ubject, </a:t>
            </a:r>
            <a:r>
              <a:rPr lang="en-US" altLang="en-US" b="1" dirty="0"/>
              <a:t>V</a:t>
            </a:r>
            <a:r>
              <a:rPr lang="en-US" altLang="en-US" dirty="0"/>
              <a:t>erb and </a:t>
            </a:r>
            <a:r>
              <a:rPr lang="en-US" altLang="en-US" b="1" dirty="0"/>
              <a:t>O</a:t>
            </a:r>
            <a:r>
              <a:rPr lang="en-US" altLang="en-US" dirty="0"/>
              <a:t>bject:</a:t>
            </a:r>
          </a:p>
          <a:p>
            <a:pPr lvl="1"/>
            <a:r>
              <a:rPr lang="en-US" altLang="en-US" b="1" i="1" dirty="0"/>
              <a:t>SVO</a:t>
            </a:r>
            <a:r>
              <a:rPr lang="en-US" altLang="en-US" dirty="0"/>
              <a:t> (e.g. English, Chinese)</a:t>
            </a:r>
          </a:p>
          <a:p>
            <a:pPr lvl="2"/>
            <a:r>
              <a:rPr lang="en-US" altLang="en-US" dirty="0"/>
              <a:t>E.g. I ate apple.</a:t>
            </a:r>
          </a:p>
          <a:p>
            <a:pPr lvl="2"/>
            <a:r>
              <a:rPr lang="en-US" altLang="en-US" dirty="0"/>
              <a:t>These languages use</a:t>
            </a:r>
            <a:r>
              <a:rPr lang="en-US" altLang="en-US" b="1" dirty="0"/>
              <a:t> pre</a:t>
            </a:r>
            <a:r>
              <a:rPr lang="en-US" altLang="en-US" dirty="0"/>
              <a:t>positions.</a:t>
            </a:r>
          </a:p>
          <a:p>
            <a:pPr lvl="3"/>
            <a:r>
              <a:rPr lang="en-US" altLang="en-US" dirty="0"/>
              <a:t>I entered in cave.</a:t>
            </a:r>
            <a:endParaRPr lang="en-US" altLang="en-US" b="1" dirty="0"/>
          </a:p>
          <a:p>
            <a:pPr lvl="1"/>
            <a:r>
              <a:rPr lang="en-US" altLang="en-US" b="1" i="1" dirty="0"/>
              <a:t>SOV</a:t>
            </a:r>
            <a:r>
              <a:rPr lang="en-US" altLang="en-US" dirty="0"/>
              <a:t> (e.g. Hindi, Japanese)</a:t>
            </a:r>
          </a:p>
          <a:p>
            <a:pPr lvl="2"/>
            <a:r>
              <a:rPr lang="en-US" altLang="en-US" dirty="0"/>
              <a:t>E.g. I apple ate.</a:t>
            </a:r>
          </a:p>
          <a:p>
            <a:pPr lvl="2"/>
            <a:r>
              <a:rPr lang="en-US" altLang="en-US" dirty="0"/>
              <a:t>These languages use </a:t>
            </a:r>
            <a:r>
              <a:rPr lang="en-US" altLang="en-US" b="1" dirty="0"/>
              <a:t>post</a:t>
            </a:r>
            <a:r>
              <a:rPr lang="en-US" altLang="en-US" dirty="0"/>
              <a:t>positions.</a:t>
            </a:r>
          </a:p>
          <a:p>
            <a:pPr lvl="3"/>
            <a:r>
              <a:rPr lang="en-US" altLang="en-US" dirty="0"/>
              <a:t>I cave in entered.</a:t>
            </a:r>
          </a:p>
          <a:p>
            <a:pPr lvl="1"/>
            <a:r>
              <a:rPr lang="en-US" altLang="en-US" b="1" i="1" dirty="0"/>
              <a:t>VSO</a:t>
            </a:r>
            <a:r>
              <a:rPr lang="en-US" altLang="en-US" dirty="0"/>
              <a:t> (e.g. Arabic, Irish)  </a:t>
            </a:r>
          </a:p>
          <a:p>
            <a:pPr lvl="2"/>
            <a:r>
              <a:rPr lang="en-US" altLang="en-US" dirty="0"/>
              <a:t>E.g. Ate I apple.</a:t>
            </a:r>
          </a:p>
          <a:p>
            <a:endParaRPr lang="en-US" altLang="en-US" dirty="0"/>
          </a:p>
          <a:p>
            <a:endParaRPr lang="en-US" altLang="en-US" sz="2800" dirty="0"/>
          </a:p>
          <a:p>
            <a:endParaRPr lang="en-US" altLang="en-US" dirty="0"/>
          </a:p>
          <a:p>
            <a:endParaRPr lang="en-US" dirty="0"/>
          </a:p>
        </p:txBody>
      </p:sp>
      <p:sp>
        <p:nvSpPr>
          <p:cNvPr id="4" name="Slide Number Placeholder 3">
            <a:extLst>
              <a:ext uri="{FF2B5EF4-FFF2-40B4-BE49-F238E27FC236}">
                <a16:creationId xmlns:a16="http://schemas.microsoft.com/office/drawing/2014/main" id="{538E2E36-18FB-4D9C-86E8-D8AF1FDD051E}"/>
              </a:ext>
            </a:extLst>
          </p:cNvPr>
          <p:cNvSpPr>
            <a:spLocks noGrp="1"/>
          </p:cNvSpPr>
          <p:nvPr>
            <p:ph type="sldNum" sz="quarter" idx="12"/>
          </p:nvPr>
        </p:nvSpPr>
        <p:spPr/>
        <p:txBody>
          <a:bodyPr/>
          <a:lstStyle/>
          <a:p>
            <a:pPr>
              <a:defRPr/>
            </a:pPr>
            <a:fld id="{BDCB826A-10D9-4B74-BF3F-66BA54B479B8}" type="slidenum">
              <a:rPr lang="en-US" altLang="en-US" smtClean="0"/>
              <a:pPr>
                <a:defRPr/>
              </a:pPr>
              <a:t>8</a:t>
            </a:fld>
            <a:endParaRPr lang="en-US" altLang="en-US" dirty="0"/>
          </a:p>
        </p:txBody>
      </p:sp>
      <p:cxnSp>
        <p:nvCxnSpPr>
          <p:cNvPr id="20" name="Straight Arrow Connector 19">
            <a:extLst>
              <a:ext uri="{FF2B5EF4-FFF2-40B4-BE49-F238E27FC236}">
                <a16:creationId xmlns:a16="http://schemas.microsoft.com/office/drawing/2014/main" id="{3CA62B64-EDEB-4E9E-A465-26D66AEE20C6}"/>
              </a:ext>
            </a:extLst>
          </p:cNvPr>
          <p:cNvCxnSpPr/>
          <p:nvPr/>
        </p:nvCxnSpPr>
        <p:spPr>
          <a:xfrm flipH="1">
            <a:off x="3200400" y="3429000"/>
            <a:ext cx="304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BC7F077-4CA7-4235-9410-4F60A3EB66A8}"/>
              </a:ext>
            </a:extLst>
          </p:cNvPr>
          <p:cNvCxnSpPr>
            <a:cxnSpLocks/>
          </p:cNvCxnSpPr>
          <p:nvPr/>
        </p:nvCxnSpPr>
        <p:spPr>
          <a:xfrm>
            <a:off x="2514600" y="5029200"/>
            <a:ext cx="304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7907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10C90-A6F1-4760-95C1-F3CF77737836}"/>
              </a:ext>
            </a:extLst>
          </p:cNvPr>
          <p:cNvSpPr>
            <a:spLocks noGrp="1"/>
          </p:cNvSpPr>
          <p:nvPr>
            <p:ph type="title"/>
          </p:nvPr>
        </p:nvSpPr>
        <p:spPr>
          <a:xfrm>
            <a:off x="0" y="76200"/>
            <a:ext cx="8991600" cy="1143000"/>
          </a:xfrm>
        </p:spPr>
        <p:txBody>
          <a:bodyPr/>
          <a:lstStyle/>
          <a:p>
            <a:r>
              <a:rPr lang="en-US" altLang="en-US" sz="4000" dirty="0"/>
              <a:t>Linguistic Issues Making MT Difficult</a:t>
            </a:r>
            <a:endParaRPr lang="en-US" sz="4000" dirty="0"/>
          </a:p>
        </p:txBody>
      </p:sp>
      <p:sp>
        <p:nvSpPr>
          <p:cNvPr id="3" name="Content Placeholder 2">
            <a:extLst>
              <a:ext uri="{FF2B5EF4-FFF2-40B4-BE49-F238E27FC236}">
                <a16:creationId xmlns:a16="http://schemas.microsoft.com/office/drawing/2014/main" id="{976882BE-B8D3-45C6-8574-35E13CB0F41F}"/>
              </a:ext>
            </a:extLst>
          </p:cNvPr>
          <p:cNvSpPr>
            <a:spLocks noGrp="1"/>
          </p:cNvSpPr>
          <p:nvPr>
            <p:ph idx="1"/>
          </p:nvPr>
        </p:nvSpPr>
        <p:spPr>
          <a:xfrm>
            <a:off x="457200" y="1066800"/>
            <a:ext cx="8229600" cy="5486400"/>
          </a:xfrm>
        </p:spPr>
        <p:txBody>
          <a:bodyPr>
            <a:normAutofit/>
          </a:bodyPr>
          <a:lstStyle/>
          <a:p>
            <a:pPr marL="0" indent="0">
              <a:buNone/>
            </a:pPr>
            <a:r>
              <a:rPr lang="en-US" altLang="en-US" dirty="0"/>
              <a:t>Syntactic issues:</a:t>
            </a:r>
            <a:endParaRPr lang="en-US" altLang="en-US" b="1" i="1" dirty="0"/>
          </a:p>
          <a:p>
            <a:r>
              <a:rPr lang="en-US" altLang="en-US" b="1" i="1" dirty="0"/>
              <a:t>Pro-drop </a:t>
            </a:r>
            <a:r>
              <a:rPr lang="en-US" altLang="en-US" dirty="0"/>
              <a:t>(pronoun-dropping) languages regularly omit subjects that must be inferred</a:t>
            </a:r>
          </a:p>
          <a:p>
            <a:pPr lvl="1"/>
            <a:r>
              <a:rPr lang="en-US" altLang="en-US" dirty="0"/>
              <a:t>English is not pro-drop, but an example: “Going shopping. Want to come?”</a:t>
            </a:r>
          </a:p>
          <a:p>
            <a:pPr lvl="1"/>
            <a:r>
              <a:rPr lang="en-US" altLang="en-US" dirty="0"/>
              <a:t>There is no Japanese word for “I”</a:t>
            </a:r>
          </a:p>
          <a:p>
            <a:pPr lvl="1"/>
            <a:r>
              <a:rPr lang="en-US" altLang="en-US" dirty="0"/>
              <a:t>In Chinese, Japanese &amp; Spanish subject pronoun can be dropped if clear from the context  </a:t>
            </a:r>
          </a:p>
          <a:p>
            <a:endParaRPr lang="en-US" altLang="en-US" dirty="0"/>
          </a:p>
          <a:p>
            <a:endParaRPr lang="en-US" altLang="en-US" sz="2800" dirty="0"/>
          </a:p>
          <a:p>
            <a:endParaRPr lang="en-US" altLang="en-US" dirty="0"/>
          </a:p>
          <a:p>
            <a:endParaRPr lang="en-US" dirty="0"/>
          </a:p>
        </p:txBody>
      </p:sp>
      <p:sp>
        <p:nvSpPr>
          <p:cNvPr id="4" name="Slide Number Placeholder 3">
            <a:extLst>
              <a:ext uri="{FF2B5EF4-FFF2-40B4-BE49-F238E27FC236}">
                <a16:creationId xmlns:a16="http://schemas.microsoft.com/office/drawing/2014/main" id="{538E2E36-18FB-4D9C-86E8-D8AF1FDD051E}"/>
              </a:ext>
            </a:extLst>
          </p:cNvPr>
          <p:cNvSpPr>
            <a:spLocks noGrp="1"/>
          </p:cNvSpPr>
          <p:nvPr>
            <p:ph type="sldNum" sz="quarter" idx="12"/>
          </p:nvPr>
        </p:nvSpPr>
        <p:spPr/>
        <p:txBody>
          <a:bodyPr/>
          <a:lstStyle/>
          <a:p>
            <a:pPr>
              <a:defRPr/>
            </a:pPr>
            <a:fld id="{BDCB826A-10D9-4B74-BF3F-66BA54B479B8}" type="slidenum">
              <a:rPr lang="en-US" altLang="en-US" smtClean="0"/>
              <a:pPr>
                <a:defRPr/>
              </a:pPr>
              <a:t>9</a:t>
            </a:fld>
            <a:endParaRPr lang="en-US" altLang="en-US" dirty="0"/>
          </a:p>
        </p:txBody>
      </p:sp>
    </p:spTree>
    <p:extLst>
      <p:ext uri="{BB962C8B-B14F-4D97-AF65-F5344CB8AC3E}">
        <p14:creationId xmlns:p14="http://schemas.microsoft.com/office/powerpoint/2010/main" val="717723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9499</TotalTime>
  <Words>2720</Words>
  <Application>Microsoft Office PowerPoint</Application>
  <PresentationFormat>On-screen Show (4:3)</PresentationFormat>
  <Paragraphs>436</Paragraphs>
  <Slides>41</Slides>
  <Notes>17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8" baseType="lpstr">
      <vt:lpstr>Arial</vt:lpstr>
      <vt:lpstr>Calibri</vt:lpstr>
      <vt:lpstr>Cambria Math</vt:lpstr>
      <vt:lpstr>Helvetica</vt:lpstr>
      <vt:lpstr>Times New Roman</vt:lpstr>
      <vt:lpstr>Office Theme</vt:lpstr>
      <vt:lpstr>Equation</vt:lpstr>
      <vt:lpstr>Natural Language Processing</vt:lpstr>
      <vt:lpstr>Reading</vt:lpstr>
      <vt:lpstr>Machine Translation (MT)</vt:lpstr>
      <vt:lpstr>Machine Translation (MT)</vt:lpstr>
      <vt:lpstr>MT is Difficult</vt:lpstr>
      <vt:lpstr>MT is Difficult</vt:lpstr>
      <vt:lpstr>Linguistic Issues Making MT Difficult</vt:lpstr>
      <vt:lpstr>Linguistic Issues Making MT Difficult</vt:lpstr>
      <vt:lpstr>Linguistic Issues Making MT Difficult</vt:lpstr>
      <vt:lpstr>Linguistic Issues Making MT Difficult</vt:lpstr>
      <vt:lpstr>How to do MT?</vt:lpstr>
      <vt:lpstr>Vauquois Triangle</vt:lpstr>
      <vt:lpstr>Direct Transfer</vt:lpstr>
      <vt:lpstr>Syntactic Transfer</vt:lpstr>
      <vt:lpstr>Semantic Transfer</vt:lpstr>
      <vt:lpstr>Interlingua</vt:lpstr>
      <vt:lpstr>Picking a Good Translation</vt:lpstr>
      <vt:lpstr>Statistical MT</vt:lpstr>
      <vt:lpstr>Statistical MT</vt:lpstr>
      <vt:lpstr>Neural Machine Translation (NMT)</vt:lpstr>
      <vt:lpstr>Neural Machine Translation (NMT)</vt:lpstr>
      <vt:lpstr>Neural Machine Translation (NMT)</vt:lpstr>
      <vt:lpstr>Training Data for MT</vt:lpstr>
      <vt:lpstr>A Sample from Hansards Corpus</vt:lpstr>
      <vt:lpstr>Human Evaluation of MT</vt:lpstr>
      <vt:lpstr>Automatic Evaluating MT</vt:lpstr>
      <vt:lpstr>Automatic Evaluating MT</vt:lpstr>
      <vt:lpstr>Automatic Evaluation of MT</vt:lpstr>
      <vt:lpstr>BLEU</vt:lpstr>
      <vt:lpstr>BLEU Example</vt:lpstr>
      <vt:lpstr>BLEU Example</vt:lpstr>
      <vt:lpstr>BLEU Example</vt:lpstr>
      <vt:lpstr>BLEU Example</vt:lpstr>
      <vt:lpstr>Modified N-Gram Precision</vt:lpstr>
      <vt:lpstr>Brevity Penalty</vt:lpstr>
      <vt:lpstr>BLEU Score </vt:lpstr>
      <vt:lpstr>BLEU Score</vt:lpstr>
      <vt:lpstr>BLEU Score</vt:lpstr>
      <vt:lpstr>BLEU Score Issues</vt:lpstr>
      <vt:lpstr>MT Systems</vt:lpstr>
      <vt:lpstr>MT Tools</vt:lpstr>
    </vt:vector>
  </TitlesOfParts>
  <Company>UW-Milwaukee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COMPSCI 423/723</dc:title>
  <dc:creator>Rohit Jaivant Kate</dc:creator>
  <cp:lastModifiedBy>Rohit J Kate</cp:lastModifiedBy>
  <cp:revision>1908</cp:revision>
  <dcterms:created xsi:type="dcterms:W3CDTF">2010-08-30T20:07:57Z</dcterms:created>
  <dcterms:modified xsi:type="dcterms:W3CDTF">2023-12-07T00:33:37Z</dcterms:modified>
</cp:coreProperties>
</file>