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68" r:id="rId3"/>
    <p:sldId id="378" r:id="rId4"/>
    <p:sldId id="379" r:id="rId5"/>
    <p:sldId id="369" r:id="rId6"/>
    <p:sldId id="381" r:id="rId7"/>
    <p:sldId id="380" r:id="rId8"/>
    <p:sldId id="383" r:id="rId9"/>
    <p:sldId id="385" r:id="rId10"/>
    <p:sldId id="386" r:id="rId11"/>
    <p:sldId id="387" r:id="rId12"/>
    <p:sldId id="388" r:id="rId13"/>
    <p:sldId id="389" r:id="rId14"/>
    <p:sldId id="393" r:id="rId15"/>
    <p:sldId id="390" r:id="rId16"/>
    <p:sldId id="394" r:id="rId17"/>
    <p:sldId id="391" r:id="rId18"/>
    <p:sldId id="405" r:id="rId19"/>
    <p:sldId id="401" r:id="rId20"/>
    <p:sldId id="402" r:id="rId21"/>
    <p:sldId id="403" r:id="rId22"/>
    <p:sldId id="404" r:id="rId23"/>
    <p:sldId id="406" r:id="rId24"/>
    <p:sldId id="407" r:id="rId25"/>
    <p:sldId id="796" r:id="rId26"/>
    <p:sldId id="799" r:id="rId27"/>
    <p:sldId id="800" r:id="rId28"/>
    <p:sldId id="797" r:id="rId29"/>
    <p:sldId id="801" r:id="rId30"/>
    <p:sldId id="802" r:id="rId31"/>
    <p:sldId id="803" r:id="rId32"/>
    <p:sldId id="804" r:id="rId33"/>
    <p:sldId id="813" r:id="rId34"/>
    <p:sldId id="816" r:id="rId35"/>
    <p:sldId id="814" r:id="rId36"/>
    <p:sldId id="815" r:id="rId37"/>
    <p:sldId id="817" r:id="rId38"/>
    <p:sldId id="818" r:id="rId39"/>
    <p:sldId id="819" r:id="rId40"/>
    <p:sldId id="820" r:id="rId41"/>
    <p:sldId id="821" r:id="rId42"/>
    <p:sldId id="413" r:id="rId43"/>
    <p:sldId id="822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0066FF"/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3AA3BD-24E8-4BC3-A568-E36C2B69138E}" v="4" dt="2023-11-08T23:00:38.434"/>
    <p1510:client id="{EFA5BFFC-0E27-4ECB-BE6F-18CB0F0DDB3C}" v="219" dt="2023-11-08T19:13:07.40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200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J Kate" userId="6acfeb0a-1742-4fee-9ad0-3462b52b7fdf" providerId="ADAL" clId="{7FABDCF0-B633-4FDC-8FD0-8A1FE5B9C4DD}"/>
    <pc:docChg chg="custSel addSld delSld modSld">
      <pc:chgData name="Rohit J Kate" userId="6acfeb0a-1742-4fee-9ad0-3462b52b7fdf" providerId="ADAL" clId="{7FABDCF0-B633-4FDC-8FD0-8A1FE5B9C4DD}" dt="2023-10-23T18:46:27.983" v="49" actId="20577"/>
      <pc:docMkLst>
        <pc:docMk/>
      </pc:docMkLst>
      <pc:sldChg chg="delSp mod">
        <pc:chgData name="Rohit J Kate" userId="6acfeb0a-1742-4fee-9ad0-3462b52b7fdf" providerId="ADAL" clId="{7FABDCF0-B633-4FDC-8FD0-8A1FE5B9C4DD}" dt="2023-10-23T16:54:12.757" v="0" actId="478"/>
        <pc:sldMkLst>
          <pc:docMk/>
          <pc:sldMk cId="0" sldId="256"/>
        </pc:sldMkLst>
        <pc:spChg chg="del">
          <ac:chgData name="Rohit J Kate" userId="6acfeb0a-1742-4fee-9ad0-3462b52b7fdf" providerId="ADAL" clId="{7FABDCF0-B633-4FDC-8FD0-8A1FE5B9C4DD}" dt="2023-10-23T16:54:12.757" v="0" actId="478"/>
          <ac:spMkLst>
            <pc:docMk/>
            <pc:sldMk cId="0" sldId="256"/>
            <ac:spMk id="8" creationId="{B9A8D9EC-895F-4267-A375-09C2A17979C8}"/>
          </ac:spMkLst>
        </pc:spChg>
      </pc:sldChg>
      <pc:sldChg chg="modSp mod">
        <pc:chgData name="Rohit J Kate" userId="6acfeb0a-1742-4fee-9ad0-3462b52b7fdf" providerId="ADAL" clId="{7FABDCF0-B633-4FDC-8FD0-8A1FE5B9C4DD}" dt="2023-10-23T18:29:52.629" v="10" actId="20577"/>
        <pc:sldMkLst>
          <pc:docMk/>
          <pc:sldMk cId="0" sldId="334"/>
        </pc:sldMkLst>
        <pc:spChg chg="mod">
          <ac:chgData name="Rohit J Kate" userId="6acfeb0a-1742-4fee-9ad0-3462b52b7fdf" providerId="ADAL" clId="{7FABDCF0-B633-4FDC-8FD0-8A1FE5B9C4DD}" dt="2023-10-23T18:29:52.629" v="10" actId="20577"/>
          <ac:spMkLst>
            <pc:docMk/>
            <pc:sldMk cId="0" sldId="334"/>
            <ac:spMk id="34819" creationId="{EC127A97-88AF-4D9D-8722-420C389E0ADF}"/>
          </ac:spMkLst>
        </pc:spChg>
      </pc:sldChg>
      <pc:sldChg chg="modSp mod">
        <pc:chgData name="Rohit J Kate" userId="6acfeb0a-1742-4fee-9ad0-3462b52b7fdf" providerId="ADAL" clId="{7FABDCF0-B633-4FDC-8FD0-8A1FE5B9C4DD}" dt="2023-10-23T18:30:16.960" v="11" actId="20577"/>
        <pc:sldMkLst>
          <pc:docMk/>
          <pc:sldMk cId="0" sldId="335"/>
        </pc:sldMkLst>
        <pc:spChg chg="mod">
          <ac:chgData name="Rohit J Kate" userId="6acfeb0a-1742-4fee-9ad0-3462b52b7fdf" providerId="ADAL" clId="{7FABDCF0-B633-4FDC-8FD0-8A1FE5B9C4DD}" dt="2023-10-23T18:30:16.960" v="11" actId="20577"/>
          <ac:spMkLst>
            <pc:docMk/>
            <pc:sldMk cId="0" sldId="335"/>
            <ac:spMk id="35842" creationId="{DC6DE8C7-8E3E-4C67-A291-DD60DA251976}"/>
          </ac:spMkLst>
        </pc:spChg>
      </pc:sldChg>
      <pc:sldChg chg="del">
        <pc:chgData name="Rohit J Kate" userId="6acfeb0a-1742-4fee-9ad0-3462b52b7fdf" providerId="ADAL" clId="{7FABDCF0-B633-4FDC-8FD0-8A1FE5B9C4DD}" dt="2023-10-23T18:36:49.995" v="14" actId="47"/>
        <pc:sldMkLst>
          <pc:docMk/>
          <pc:sldMk cId="0" sldId="348"/>
        </pc:sldMkLst>
      </pc:sldChg>
      <pc:sldChg chg="del">
        <pc:chgData name="Rohit J Kate" userId="6acfeb0a-1742-4fee-9ad0-3462b52b7fdf" providerId="ADAL" clId="{7FABDCF0-B633-4FDC-8FD0-8A1FE5B9C4DD}" dt="2023-10-23T18:32:47.713" v="12" actId="47"/>
        <pc:sldMkLst>
          <pc:docMk/>
          <pc:sldMk cId="164674780" sldId="349"/>
        </pc:sldMkLst>
      </pc:sldChg>
      <pc:sldChg chg="del">
        <pc:chgData name="Rohit J Kate" userId="6acfeb0a-1742-4fee-9ad0-3462b52b7fdf" providerId="ADAL" clId="{7FABDCF0-B633-4FDC-8FD0-8A1FE5B9C4DD}" dt="2023-10-23T18:32:51.145" v="13" actId="47"/>
        <pc:sldMkLst>
          <pc:docMk/>
          <pc:sldMk cId="1892973392" sldId="352"/>
        </pc:sldMkLst>
      </pc:sldChg>
      <pc:sldChg chg="modSp new mod">
        <pc:chgData name="Rohit J Kate" userId="6acfeb0a-1742-4fee-9ad0-3462b52b7fdf" providerId="ADAL" clId="{7FABDCF0-B633-4FDC-8FD0-8A1FE5B9C4DD}" dt="2023-10-23T18:46:27.983" v="49" actId="20577"/>
        <pc:sldMkLst>
          <pc:docMk/>
          <pc:sldMk cId="3106657439" sldId="368"/>
        </pc:sldMkLst>
        <pc:spChg chg="mod">
          <ac:chgData name="Rohit J Kate" userId="6acfeb0a-1742-4fee-9ad0-3462b52b7fdf" providerId="ADAL" clId="{7FABDCF0-B633-4FDC-8FD0-8A1FE5B9C4DD}" dt="2023-10-23T18:46:19.211" v="22" actId="20577"/>
          <ac:spMkLst>
            <pc:docMk/>
            <pc:sldMk cId="3106657439" sldId="368"/>
            <ac:spMk id="2" creationId="{B850FF33-BB23-EB98-0437-789C33EA6E58}"/>
          </ac:spMkLst>
        </pc:spChg>
        <pc:spChg chg="mod">
          <ac:chgData name="Rohit J Kate" userId="6acfeb0a-1742-4fee-9ad0-3462b52b7fdf" providerId="ADAL" clId="{7FABDCF0-B633-4FDC-8FD0-8A1FE5B9C4DD}" dt="2023-10-23T18:46:27.983" v="49" actId="20577"/>
          <ac:spMkLst>
            <pc:docMk/>
            <pc:sldMk cId="3106657439" sldId="368"/>
            <ac:spMk id="3" creationId="{ED7C25D9-E9D1-6678-3AE2-806E92CEA42D}"/>
          </ac:spMkLst>
        </pc:spChg>
      </pc:sldChg>
    </pc:docChg>
  </pc:docChgLst>
  <pc:docChgLst>
    <pc:chgData name="Rohit J Kate" userId="6acfeb0a-1742-4fee-9ad0-3462b52b7fdf" providerId="ADAL" clId="{EFA5BFFC-0E27-4ECB-BE6F-18CB0F0DDB3C}"/>
    <pc:docChg chg="undo custSel addSld delSld modSld sldOrd">
      <pc:chgData name="Rohit J Kate" userId="6acfeb0a-1742-4fee-9ad0-3462b52b7fdf" providerId="ADAL" clId="{EFA5BFFC-0E27-4ECB-BE6F-18CB0F0DDB3C}" dt="2023-11-08T19:17:48.964" v="6122" actId="20577"/>
      <pc:docMkLst>
        <pc:docMk/>
      </pc:docMkLst>
      <pc:sldChg chg="modSp mod">
        <pc:chgData name="Rohit J Kate" userId="6acfeb0a-1742-4fee-9ad0-3462b52b7fdf" providerId="ADAL" clId="{EFA5BFFC-0E27-4ECB-BE6F-18CB0F0DDB3C}" dt="2023-11-08T17:07:51.044" v="19" actId="20577"/>
        <pc:sldMkLst>
          <pc:docMk/>
          <pc:sldMk cId="0" sldId="256"/>
        </pc:sldMkLst>
        <pc:spChg chg="mod">
          <ac:chgData name="Rohit J Kate" userId="6acfeb0a-1742-4fee-9ad0-3462b52b7fdf" providerId="ADAL" clId="{EFA5BFFC-0E27-4ECB-BE6F-18CB0F0DDB3C}" dt="2023-11-08T17:07:51.044" v="19" actId="20577"/>
          <ac:spMkLst>
            <pc:docMk/>
            <pc:sldMk cId="0" sldId="256"/>
            <ac:spMk id="3" creationId="{ED88DE3F-3D1B-4278-BAA2-D09D51CD587D}"/>
          </ac:spMkLst>
        </pc:spChg>
      </pc:sldChg>
      <pc:sldChg chg="delSp modSp add del mod">
        <pc:chgData name="Rohit J Kate" userId="6acfeb0a-1742-4fee-9ad0-3462b52b7fdf" providerId="ADAL" clId="{EFA5BFFC-0E27-4ECB-BE6F-18CB0F0DDB3C}" dt="2023-11-08T17:14:13.521" v="109" actId="47"/>
        <pc:sldMkLst>
          <pc:docMk/>
          <pc:sldMk cId="2596352471" sldId="270"/>
        </pc:sldMkLst>
        <pc:spChg chg="mod">
          <ac:chgData name="Rohit J Kate" userId="6acfeb0a-1742-4fee-9ad0-3462b52b7fdf" providerId="ADAL" clId="{EFA5BFFC-0E27-4ECB-BE6F-18CB0F0DDB3C}" dt="2023-11-08T17:12:06.626" v="66" actId="1076"/>
          <ac:spMkLst>
            <pc:docMk/>
            <pc:sldMk cId="2596352471" sldId="270"/>
            <ac:spMk id="3" creationId="{00000000-0000-0000-0000-000000000000}"/>
          </ac:spMkLst>
        </pc:spChg>
        <pc:spChg chg="mod">
          <ac:chgData name="Rohit J Kate" userId="6acfeb0a-1742-4fee-9ad0-3462b52b7fdf" providerId="ADAL" clId="{EFA5BFFC-0E27-4ECB-BE6F-18CB0F0DDB3C}" dt="2023-11-08T17:12:10.759" v="71" actId="1036"/>
          <ac:spMkLst>
            <pc:docMk/>
            <pc:sldMk cId="2596352471" sldId="270"/>
            <ac:spMk id="5" creationId="{00000000-0000-0000-0000-000000000000}"/>
          </ac:spMkLst>
        </pc:spChg>
        <pc:spChg chg="mod">
          <ac:chgData name="Rohit J Kate" userId="6acfeb0a-1742-4fee-9ad0-3462b52b7fdf" providerId="ADAL" clId="{EFA5BFFC-0E27-4ECB-BE6F-18CB0F0DDB3C}" dt="2023-11-08T17:12:10.759" v="71" actId="1036"/>
          <ac:spMkLst>
            <pc:docMk/>
            <pc:sldMk cId="2596352471" sldId="270"/>
            <ac:spMk id="6" creationId="{00000000-0000-0000-0000-000000000000}"/>
          </ac:spMkLst>
        </pc:spChg>
        <pc:spChg chg="mod">
          <ac:chgData name="Rohit J Kate" userId="6acfeb0a-1742-4fee-9ad0-3462b52b7fdf" providerId="ADAL" clId="{EFA5BFFC-0E27-4ECB-BE6F-18CB0F0DDB3C}" dt="2023-11-08T17:12:10.759" v="71" actId="1036"/>
          <ac:spMkLst>
            <pc:docMk/>
            <pc:sldMk cId="2596352471" sldId="270"/>
            <ac:spMk id="8" creationId="{00000000-0000-0000-0000-000000000000}"/>
          </ac:spMkLst>
        </pc:spChg>
        <pc:spChg chg="mod">
          <ac:chgData name="Rohit J Kate" userId="6acfeb0a-1742-4fee-9ad0-3462b52b7fdf" providerId="ADAL" clId="{EFA5BFFC-0E27-4ECB-BE6F-18CB0F0DDB3C}" dt="2023-11-08T17:12:10.759" v="71" actId="1036"/>
          <ac:spMkLst>
            <pc:docMk/>
            <pc:sldMk cId="2596352471" sldId="270"/>
            <ac:spMk id="9" creationId="{00000000-0000-0000-0000-000000000000}"/>
          </ac:spMkLst>
        </pc:spChg>
        <pc:spChg chg="mod">
          <ac:chgData name="Rohit J Kate" userId="6acfeb0a-1742-4fee-9ad0-3462b52b7fdf" providerId="ADAL" clId="{EFA5BFFC-0E27-4ECB-BE6F-18CB0F0DDB3C}" dt="2023-11-08T17:12:10.759" v="71" actId="1036"/>
          <ac:spMkLst>
            <pc:docMk/>
            <pc:sldMk cId="2596352471" sldId="270"/>
            <ac:spMk id="10" creationId="{00000000-0000-0000-0000-000000000000}"/>
          </ac:spMkLst>
        </pc:spChg>
        <pc:spChg chg="mod">
          <ac:chgData name="Rohit J Kate" userId="6acfeb0a-1742-4fee-9ad0-3462b52b7fdf" providerId="ADAL" clId="{EFA5BFFC-0E27-4ECB-BE6F-18CB0F0DDB3C}" dt="2023-11-08T17:12:10.759" v="71" actId="1036"/>
          <ac:spMkLst>
            <pc:docMk/>
            <pc:sldMk cId="2596352471" sldId="270"/>
            <ac:spMk id="11" creationId="{00000000-0000-0000-0000-000000000000}"/>
          </ac:spMkLst>
        </pc:spChg>
        <pc:spChg chg="mod">
          <ac:chgData name="Rohit J Kate" userId="6acfeb0a-1742-4fee-9ad0-3462b52b7fdf" providerId="ADAL" clId="{EFA5BFFC-0E27-4ECB-BE6F-18CB0F0DDB3C}" dt="2023-11-08T17:12:10.759" v="71" actId="1036"/>
          <ac:spMkLst>
            <pc:docMk/>
            <pc:sldMk cId="2596352471" sldId="270"/>
            <ac:spMk id="12" creationId="{00000000-0000-0000-0000-000000000000}"/>
          </ac:spMkLst>
        </pc:spChg>
        <pc:spChg chg="mod">
          <ac:chgData name="Rohit J Kate" userId="6acfeb0a-1742-4fee-9ad0-3462b52b7fdf" providerId="ADAL" clId="{EFA5BFFC-0E27-4ECB-BE6F-18CB0F0DDB3C}" dt="2023-11-08T17:12:10.759" v="71" actId="1036"/>
          <ac:spMkLst>
            <pc:docMk/>
            <pc:sldMk cId="2596352471" sldId="270"/>
            <ac:spMk id="13" creationId="{00000000-0000-0000-0000-000000000000}"/>
          </ac:spMkLst>
        </pc:spChg>
        <pc:spChg chg="mod">
          <ac:chgData name="Rohit J Kate" userId="6acfeb0a-1742-4fee-9ad0-3462b52b7fdf" providerId="ADAL" clId="{EFA5BFFC-0E27-4ECB-BE6F-18CB0F0DDB3C}" dt="2023-11-08T17:12:10.759" v="71" actId="1036"/>
          <ac:spMkLst>
            <pc:docMk/>
            <pc:sldMk cId="2596352471" sldId="270"/>
            <ac:spMk id="14" creationId="{00000000-0000-0000-0000-000000000000}"/>
          </ac:spMkLst>
        </pc:spChg>
        <pc:spChg chg="del">
          <ac:chgData name="Rohit J Kate" userId="6acfeb0a-1742-4fee-9ad0-3462b52b7fdf" providerId="ADAL" clId="{EFA5BFFC-0E27-4ECB-BE6F-18CB0F0DDB3C}" dt="2023-11-08T17:12:03.441" v="65" actId="478"/>
          <ac:spMkLst>
            <pc:docMk/>
            <pc:sldMk cId="2596352471" sldId="270"/>
            <ac:spMk id="15" creationId="{00000000-0000-0000-0000-000000000000}"/>
          </ac:spMkLst>
        </pc:spChg>
        <pc:spChg chg="mod">
          <ac:chgData name="Rohit J Kate" userId="6acfeb0a-1742-4fee-9ad0-3462b52b7fdf" providerId="ADAL" clId="{EFA5BFFC-0E27-4ECB-BE6F-18CB0F0DDB3C}" dt="2023-11-08T17:11:59.761" v="64" actId="20577"/>
          <ac:spMkLst>
            <pc:docMk/>
            <pc:sldMk cId="2596352471" sldId="270"/>
            <ac:spMk id="17" creationId="{9ECBA5D5-5367-DEE4-6919-9BADB8F83BEA}"/>
          </ac:spMkLst>
        </pc:spChg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3518321421" sldId="279"/>
        </pc:sldMkLst>
      </pc:sldChg>
      <pc:sldChg chg="modSp mod">
        <pc:chgData name="Rohit J Kate" userId="6acfeb0a-1742-4fee-9ad0-3462b52b7fdf" providerId="ADAL" clId="{EFA5BFFC-0E27-4ECB-BE6F-18CB0F0DDB3C}" dt="2023-11-08T17:09:07.276" v="52" actId="20577"/>
        <pc:sldMkLst>
          <pc:docMk/>
          <pc:sldMk cId="3106657439" sldId="368"/>
        </pc:sldMkLst>
        <pc:spChg chg="mod">
          <ac:chgData name="Rohit J Kate" userId="6acfeb0a-1742-4fee-9ad0-3462b52b7fdf" providerId="ADAL" clId="{EFA5BFFC-0E27-4ECB-BE6F-18CB0F0DDB3C}" dt="2023-11-08T17:09:07.276" v="52" actId="20577"/>
          <ac:spMkLst>
            <pc:docMk/>
            <pc:sldMk cId="3106657439" sldId="368"/>
            <ac:spMk id="3" creationId="{ED7C25D9-E9D1-6678-3AE2-806E92CEA42D}"/>
          </ac:spMkLst>
        </pc:spChg>
      </pc:sldChg>
      <pc:sldChg chg="modSp new mod">
        <pc:chgData name="Rohit J Kate" userId="6acfeb0a-1742-4fee-9ad0-3462b52b7fdf" providerId="ADAL" clId="{EFA5BFFC-0E27-4ECB-BE6F-18CB0F0DDB3C}" dt="2023-11-08T17:23:28.359" v="919" actId="20577"/>
        <pc:sldMkLst>
          <pc:docMk/>
          <pc:sldMk cId="1943594822" sldId="369"/>
        </pc:sldMkLst>
        <pc:spChg chg="mod">
          <ac:chgData name="Rohit J Kate" userId="6acfeb0a-1742-4fee-9ad0-3462b52b7fdf" providerId="ADAL" clId="{EFA5BFFC-0E27-4ECB-BE6F-18CB0F0DDB3C}" dt="2023-11-08T17:23:15.657" v="892" actId="20577"/>
          <ac:spMkLst>
            <pc:docMk/>
            <pc:sldMk cId="1943594822" sldId="369"/>
            <ac:spMk id="2" creationId="{6F046711-F68C-67C2-5558-EF13773234E6}"/>
          </ac:spMkLst>
        </pc:spChg>
        <pc:spChg chg="mod">
          <ac:chgData name="Rohit J Kate" userId="6acfeb0a-1742-4fee-9ad0-3462b52b7fdf" providerId="ADAL" clId="{EFA5BFFC-0E27-4ECB-BE6F-18CB0F0DDB3C}" dt="2023-11-08T17:23:28.359" v="919" actId="20577"/>
          <ac:spMkLst>
            <pc:docMk/>
            <pc:sldMk cId="1943594822" sldId="369"/>
            <ac:spMk id="3" creationId="{592BAC09-052D-536F-0852-6A4EF5F5650B}"/>
          </ac:spMkLst>
        </pc:spChg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692320993" sldId="369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311243995" sldId="370"/>
        </pc:sldMkLst>
      </pc:sldChg>
      <pc:sldChg chg="modSp add mod">
        <pc:chgData name="Rohit J Kate" userId="6acfeb0a-1742-4fee-9ad0-3462b52b7fdf" providerId="ADAL" clId="{EFA5BFFC-0E27-4ECB-BE6F-18CB0F0DDB3C}" dt="2023-11-08T17:14:28.362" v="120" actId="1076"/>
        <pc:sldMkLst>
          <pc:docMk/>
          <pc:sldMk cId="2136372552" sldId="378"/>
        </pc:sldMkLst>
        <pc:spChg chg="mod">
          <ac:chgData name="Rohit J Kate" userId="6acfeb0a-1742-4fee-9ad0-3462b52b7fdf" providerId="ADAL" clId="{EFA5BFFC-0E27-4ECB-BE6F-18CB0F0DDB3C}" dt="2023-11-08T17:13:54.501" v="102" actId="20577"/>
          <ac:spMkLst>
            <pc:docMk/>
            <pc:sldMk cId="2136372552" sldId="378"/>
            <ac:spMk id="2" creationId="{94F2E12F-4B16-4410-B893-FA1FEAEA9BBF}"/>
          </ac:spMkLst>
        </pc:spChg>
        <pc:spChg chg="mod">
          <ac:chgData name="Rohit J Kate" userId="6acfeb0a-1742-4fee-9ad0-3462b52b7fdf" providerId="ADAL" clId="{EFA5BFFC-0E27-4ECB-BE6F-18CB0F0DDB3C}" dt="2023-11-08T17:14:28.362" v="120" actId="1076"/>
          <ac:spMkLst>
            <pc:docMk/>
            <pc:sldMk cId="2136372552" sldId="378"/>
            <ac:spMk id="3" creationId="{12B93250-262F-4601-9445-C4F3760E99A0}"/>
          </ac:spMkLst>
        </pc:spChg>
      </pc:sldChg>
      <pc:sldChg chg="modSp add mod">
        <pc:chgData name="Rohit J Kate" userId="6acfeb0a-1742-4fee-9ad0-3462b52b7fdf" providerId="ADAL" clId="{EFA5BFFC-0E27-4ECB-BE6F-18CB0F0DDB3C}" dt="2023-11-08T17:14:21.166" v="119" actId="20577"/>
        <pc:sldMkLst>
          <pc:docMk/>
          <pc:sldMk cId="3235221275" sldId="379"/>
        </pc:sldMkLst>
        <pc:spChg chg="mod">
          <ac:chgData name="Rohit J Kate" userId="6acfeb0a-1742-4fee-9ad0-3462b52b7fdf" providerId="ADAL" clId="{EFA5BFFC-0E27-4ECB-BE6F-18CB0F0DDB3C}" dt="2023-11-08T17:14:21.166" v="119" actId="20577"/>
          <ac:spMkLst>
            <pc:docMk/>
            <pc:sldMk cId="3235221275" sldId="379"/>
            <ac:spMk id="2" creationId="{FDB0A91F-7A23-453E-A6D2-0AC9F10CFC87}"/>
          </ac:spMkLst>
        </pc:spChg>
      </pc:sldChg>
      <pc:sldChg chg="modSp new mod">
        <pc:chgData name="Rohit J Kate" userId="6acfeb0a-1742-4fee-9ad0-3462b52b7fdf" providerId="ADAL" clId="{EFA5BFFC-0E27-4ECB-BE6F-18CB0F0DDB3C}" dt="2023-11-08T17:32:55.256" v="1363" actId="20577"/>
        <pc:sldMkLst>
          <pc:docMk/>
          <pc:sldMk cId="3088911871" sldId="380"/>
        </pc:sldMkLst>
        <pc:spChg chg="mod">
          <ac:chgData name="Rohit J Kate" userId="6acfeb0a-1742-4fee-9ad0-3462b52b7fdf" providerId="ADAL" clId="{EFA5BFFC-0E27-4ECB-BE6F-18CB0F0DDB3C}" dt="2023-11-08T17:25:55.368" v="956" actId="20577"/>
          <ac:spMkLst>
            <pc:docMk/>
            <pc:sldMk cId="3088911871" sldId="380"/>
            <ac:spMk id="2" creationId="{0E98B99C-A01B-E48E-9465-19E6D24C7BC0}"/>
          </ac:spMkLst>
        </pc:spChg>
        <pc:spChg chg="mod">
          <ac:chgData name="Rohit J Kate" userId="6acfeb0a-1742-4fee-9ad0-3462b52b7fdf" providerId="ADAL" clId="{EFA5BFFC-0E27-4ECB-BE6F-18CB0F0DDB3C}" dt="2023-11-08T17:32:55.256" v="1363" actId="20577"/>
          <ac:spMkLst>
            <pc:docMk/>
            <pc:sldMk cId="3088911871" sldId="380"/>
            <ac:spMk id="3" creationId="{3BF252BD-A0DC-522F-0C84-7B5549D5C239}"/>
          </ac:spMkLst>
        </pc:spChg>
      </pc:sldChg>
      <pc:sldChg chg="modSp new mod">
        <pc:chgData name="Rohit J Kate" userId="6acfeb0a-1742-4fee-9ad0-3462b52b7fdf" providerId="ADAL" clId="{EFA5BFFC-0E27-4ECB-BE6F-18CB0F0DDB3C}" dt="2023-11-08T17:23:47.832" v="937" actId="20577"/>
        <pc:sldMkLst>
          <pc:docMk/>
          <pc:sldMk cId="1918438979" sldId="381"/>
        </pc:sldMkLst>
        <pc:spChg chg="mod">
          <ac:chgData name="Rohit J Kate" userId="6acfeb0a-1742-4fee-9ad0-3462b52b7fdf" providerId="ADAL" clId="{EFA5BFFC-0E27-4ECB-BE6F-18CB0F0DDB3C}" dt="2023-11-08T17:21:06.733" v="642" actId="20577"/>
          <ac:spMkLst>
            <pc:docMk/>
            <pc:sldMk cId="1918438979" sldId="381"/>
            <ac:spMk id="2" creationId="{D7F9D502-D86A-415F-B683-FED2B96CD923}"/>
          </ac:spMkLst>
        </pc:spChg>
        <pc:spChg chg="mod">
          <ac:chgData name="Rohit J Kate" userId="6acfeb0a-1742-4fee-9ad0-3462b52b7fdf" providerId="ADAL" clId="{EFA5BFFC-0E27-4ECB-BE6F-18CB0F0DDB3C}" dt="2023-11-08T17:23:47.832" v="937" actId="20577"/>
          <ac:spMkLst>
            <pc:docMk/>
            <pc:sldMk cId="1918438979" sldId="381"/>
            <ac:spMk id="3" creationId="{C927314D-79DC-6C37-D159-1D06E6D3071F}"/>
          </ac:spMkLst>
        </pc:spChg>
      </pc:sldChg>
      <pc:sldChg chg="modSp add mod">
        <pc:chgData name="Rohit J Kate" userId="6acfeb0a-1742-4fee-9ad0-3462b52b7fdf" providerId="ADAL" clId="{EFA5BFFC-0E27-4ECB-BE6F-18CB0F0DDB3C}" dt="2023-11-08T17:26:03.834" v="958"/>
        <pc:sldMkLst>
          <pc:docMk/>
          <pc:sldMk cId="269043336" sldId="383"/>
        </pc:sldMkLst>
        <pc:spChg chg="mod">
          <ac:chgData name="Rohit J Kate" userId="6acfeb0a-1742-4fee-9ad0-3462b52b7fdf" providerId="ADAL" clId="{EFA5BFFC-0E27-4ECB-BE6F-18CB0F0DDB3C}" dt="2023-11-08T17:26:03.834" v="958"/>
          <ac:spMkLst>
            <pc:docMk/>
            <pc:sldMk cId="269043336" sldId="383"/>
            <ac:spMk id="2" creationId="{BD6819A7-083D-4891-8EF2-87C31DF25259}"/>
          </ac:spMkLst>
        </pc:spChg>
      </pc:sldChg>
      <pc:sldChg chg="modSp add del mod">
        <pc:chgData name="Rohit J Kate" userId="6acfeb0a-1742-4fee-9ad0-3462b52b7fdf" providerId="ADAL" clId="{EFA5BFFC-0E27-4ECB-BE6F-18CB0F0DDB3C}" dt="2023-11-08T17:27:25.675" v="962" actId="47"/>
        <pc:sldMkLst>
          <pc:docMk/>
          <pc:sldMk cId="1713080237" sldId="384"/>
        </pc:sldMkLst>
        <pc:spChg chg="mod">
          <ac:chgData name="Rohit J Kate" userId="6acfeb0a-1742-4fee-9ad0-3462b52b7fdf" providerId="ADAL" clId="{EFA5BFFC-0E27-4ECB-BE6F-18CB0F0DDB3C}" dt="2023-11-08T17:26:08.840" v="960"/>
          <ac:spMkLst>
            <pc:docMk/>
            <pc:sldMk cId="1713080237" sldId="384"/>
            <ac:spMk id="2" creationId="{BD6819A7-083D-4891-8EF2-87C31DF25259}"/>
          </ac:spMkLst>
        </pc:spChg>
      </pc:sldChg>
      <pc:sldChg chg="modSp add mod modAnim">
        <pc:chgData name="Rohit J Kate" userId="6acfeb0a-1742-4fee-9ad0-3462b52b7fdf" providerId="ADAL" clId="{EFA5BFFC-0E27-4ECB-BE6F-18CB0F0DDB3C}" dt="2023-11-08T17:28:45.431" v="966"/>
        <pc:sldMkLst>
          <pc:docMk/>
          <pc:sldMk cId="882587733" sldId="385"/>
        </pc:sldMkLst>
        <pc:spChg chg="mod">
          <ac:chgData name="Rohit J Kate" userId="6acfeb0a-1742-4fee-9ad0-3462b52b7fdf" providerId="ADAL" clId="{EFA5BFFC-0E27-4ECB-BE6F-18CB0F0DDB3C}" dt="2023-11-08T17:27:31.675" v="964"/>
          <ac:spMkLst>
            <pc:docMk/>
            <pc:sldMk cId="882587733" sldId="385"/>
            <ac:spMk id="2" creationId="{BD6819A7-083D-4891-8EF2-87C31DF25259}"/>
          </ac:spMkLst>
        </pc:spChg>
      </pc:sldChg>
      <pc:sldChg chg="modSp new mod">
        <pc:chgData name="Rohit J Kate" userId="6acfeb0a-1742-4fee-9ad0-3462b52b7fdf" providerId="ADAL" clId="{EFA5BFFC-0E27-4ECB-BE6F-18CB0F0DDB3C}" dt="2023-11-08T17:31:59.599" v="1279" actId="20577"/>
        <pc:sldMkLst>
          <pc:docMk/>
          <pc:sldMk cId="1936321730" sldId="386"/>
        </pc:sldMkLst>
        <pc:spChg chg="mod">
          <ac:chgData name="Rohit J Kate" userId="6acfeb0a-1742-4fee-9ad0-3462b52b7fdf" providerId="ADAL" clId="{EFA5BFFC-0E27-4ECB-BE6F-18CB0F0DDB3C}" dt="2023-11-08T17:30:25.577" v="1019"/>
          <ac:spMkLst>
            <pc:docMk/>
            <pc:sldMk cId="1936321730" sldId="386"/>
            <ac:spMk id="2" creationId="{28E0294E-5ECE-F882-0547-586421EC33BC}"/>
          </ac:spMkLst>
        </pc:spChg>
        <pc:spChg chg="mod">
          <ac:chgData name="Rohit J Kate" userId="6acfeb0a-1742-4fee-9ad0-3462b52b7fdf" providerId="ADAL" clId="{EFA5BFFC-0E27-4ECB-BE6F-18CB0F0DDB3C}" dt="2023-11-08T17:31:59.599" v="1279" actId="20577"/>
          <ac:spMkLst>
            <pc:docMk/>
            <pc:sldMk cId="1936321730" sldId="386"/>
            <ac:spMk id="3" creationId="{84E9068E-0894-8F5A-8C9B-BCD92E97040B}"/>
          </ac:spMkLst>
        </pc:spChg>
      </pc:sldChg>
      <pc:sldChg chg="modSp new mod">
        <pc:chgData name="Rohit J Kate" userId="6acfeb0a-1742-4fee-9ad0-3462b52b7fdf" providerId="ADAL" clId="{EFA5BFFC-0E27-4ECB-BE6F-18CB0F0DDB3C}" dt="2023-11-08T17:46:00.017" v="1681" actId="5793"/>
        <pc:sldMkLst>
          <pc:docMk/>
          <pc:sldMk cId="762051802" sldId="387"/>
        </pc:sldMkLst>
        <pc:spChg chg="mod">
          <ac:chgData name="Rohit J Kate" userId="6acfeb0a-1742-4fee-9ad0-3462b52b7fdf" providerId="ADAL" clId="{EFA5BFFC-0E27-4ECB-BE6F-18CB0F0DDB3C}" dt="2023-11-08T17:32:18.902" v="1299" actId="20577"/>
          <ac:spMkLst>
            <pc:docMk/>
            <pc:sldMk cId="762051802" sldId="387"/>
            <ac:spMk id="2" creationId="{906AB509-5B6E-6E4B-55F4-1E9DA18DDA83}"/>
          </ac:spMkLst>
        </pc:spChg>
        <pc:spChg chg="mod">
          <ac:chgData name="Rohit J Kate" userId="6acfeb0a-1742-4fee-9ad0-3462b52b7fdf" providerId="ADAL" clId="{EFA5BFFC-0E27-4ECB-BE6F-18CB0F0DDB3C}" dt="2023-11-08T17:46:00.017" v="1681" actId="5793"/>
          <ac:spMkLst>
            <pc:docMk/>
            <pc:sldMk cId="762051802" sldId="387"/>
            <ac:spMk id="3" creationId="{F769B938-E644-1F25-4A3A-9920A50D4553}"/>
          </ac:spMkLst>
        </pc:spChg>
      </pc:sldChg>
      <pc:sldChg chg="addSp delSp modSp new mod delAnim modAnim">
        <pc:chgData name="Rohit J Kate" userId="6acfeb0a-1742-4fee-9ad0-3462b52b7fdf" providerId="ADAL" clId="{EFA5BFFC-0E27-4ECB-BE6F-18CB0F0DDB3C}" dt="2023-11-08T17:53:35.856" v="1952" actId="20577"/>
        <pc:sldMkLst>
          <pc:docMk/>
          <pc:sldMk cId="4189620300" sldId="388"/>
        </pc:sldMkLst>
        <pc:spChg chg="mod">
          <ac:chgData name="Rohit J Kate" userId="6acfeb0a-1742-4fee-9ad0-3462b52b7fdf" providerId="ADAL" clId="{EFA5BFFC-0E27-4ECB-BE6F-18CB0F0DDB3C}" dt="2023-11-08T17:46:33.809" v="1683"/>
          <ac:spMkLst>
            <pc:docMk/>
            <pc:sldMk cId="4189620300" sldId="388"/>
            <ac:spMk id="2" creationId="{607019E1-67CC-FED2-FBA5-1E35C1C988FD}"/>
          </ac:spMkLst>
        </pc:spChg>
        <pc:spChg chg="del">
          <ac:chgData name="Rohit J Kate" userId="6acfeb0a-1742-4fee-9ad0-3462b52b7fdf" providerId="ADAL" clId="{EFA5BFFC-0E27-4ECB-BE6F-18CB0F0DDB3C}" dt="2023-11-08T17:46:44.092" v="1685" actId="478"/>
          <ac:spMkLst>
            <pc:docMk/>
            <pc:sldMk cId="4189620300" sldId="388"/>
            <ac:spMk id="3" creationId="{5EE0D945-726D-8883-DB63-6A66B80317E4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6" creationId="{057A3784-A4A8-039C-742D-B6AA2DC35B6E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8" creationId="{EF66F72A-E3DA-3A9A-B5BA-1B14F3022F6D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10" creationId="{8F246EE1-3F10-F3CE-863B-668C72E895A9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12" creationId="{C66B4ADB-FB10-FF9D-0D03-7FD367F2D5C7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14" creationId="{B7C9EA2F-9543-4469-3560-5A52F8FD66E0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16" creationId="{ADB01357-E18D-08AA-A11A-89994F5D52E2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17" creationId="{F7F38FB8-19D7-B89D-3F63-27F8B6D0EFEC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19" creationId="{30434571-5B2C-87A7-4336-A96AC6ADFFF0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20" creationId="{1EC993E7-BB7F-D750-F325-88B1038B651E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21" creationId="{BBCEF519-A2C2-B057-6B6F-B2F1ED5564DC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22" creationId="{0F61E994-439B-C15C-8CA9-877122F6A014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25" creationId="{59977067-4105-D048-FB7C-AFAAABA8B01F}"/>
          </ac:spMkLst>
        </pc:spChg>
        <pc:spChg chg="add del mod">
          <ac:chgData name="Rohit J Kate" userId="6acfeb0a-1742-4fee-9ad0-3462b52b7fdf" providerId="ADAL" clId="{EFA5BFFC-0E27-4ECB-BE6F-18CB0F0DDB3C}" dt="2023-11-08T17:46:49.265" v="1686" actId="478"/>
          <ac:spMkLst>
            <pc:docMk/>
            <pc:sldMk cId="4189620300" sldId="388"/>
            <ac:spMk id="26" creationId="{BB281AF6-4EF1-5137-DC36-182DD6DA43EF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27" creationId="{15461E89-30CD-7A1B-A823-974547AFAB73}"/>
          </ac:spMkLst>
        </pc:spChg>
        <pc:spChg chg="add mod">
          <ac:chgData name="Rohit J Kate" userId="6acfeb0a-1742-4fee-9ad0-3462b52b7fdf" providerId="ADAL" clId="{EFA5BFFC-0E27-4ECB-BE6F-18CB0F0DDB3C}" dt="2023-11-08T17:53:00.014" v="1905" actId="207"/>
          <ac:spMkLst>
            <pc:docMk/>
            <pc:sldMk cId="4189620300" sldId="388"/>
            <ac:spMk id="33" creationId="{ADA90C70-D80C-9082-119E-0996B6B3CEAB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38" creationId="{30CD7F6D-1C23-FBB3-30B3-C107E6FFFDF2}"/>
          </ac:spMkLst>
        </pc:spChg>
        <pc:spChg chg="add del mod">
          <ac:chgData name="Rohit J Kate" userId="6acfeb0a-1742-4fee-9ad0-3462b52b7fdf" providerId="ADAL" clId="{EFA5BFFC-0E27-4ECB-BE6F-18CB0F0DDB3C}" dt="2023-11-08T17:49:21.205" v="1768" actId="478"/>
          <ac:spMkLst>
            <pc:docMk/>
            <pc:sldMk cId="4189620300" sldId="388"/>
            <ac:spMk id="40" creationId="{4EE25ECE-545E-1BF8-4BF1-A63B94E447D5}"/>
          </ac:spMkLst>
        </pc:spChg>
        <pc:spChg chg="add del mod">
          <ac:chgData name="Rohit J Kate" userId="6acfeb0a-1742-4fee-9ad0-3462b52b7fdf" providerId="ADAL" clId="{EFA5BFFC-0E27-4ECB-BE6F-18CB0F0DDB3C}" dt="2023-11-08T17:52:24.493" v="1890"/>
          <ac:spMkLst>
            <pc:docMk/>
            <pc:sldMk cId="4189620300" sldId="388"/>
            <ac:spMk id="45" creationId="{6BBA79AF-6B4D-6E4F-7C53-41D0E619B604}"/>
          </ac:spMkLst>
        </pc:spChg>
        <pc:spChg chg="add mod">
          <ac:chgData name="Rohit J Kate" userId="6acfeb0a-1742-4fee-9ad0-3462b52b7fdf" providerId="ADAL" clId="{EFA5BFFC-0E27-4ECB-BE6F-18CB0F0DDB3C}" dt="2023-11-08T17:53:35.856" v="1952" actId="20577"/>
          <ac:spMkLst>
            <pc:docMk/>
            <pc:sldMk cId="4189620300" sldId="388"/>
            <ac:spMk id="46" creationId="{D2404FA3-7A08-94F3-0778-FDC87536A8AF}"/>
          </ac:spMkLst>
        </pc:sp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5" creationId="{D11DD959-491A-AA81-0570-401969FB917A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7" creationId="{A1DAB8F6-C449-6B76-F4FD-681F62605EC8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9" creationId="{B3B858FE-CEF8-44B5-294F-79A9D868FE27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11" creationId="{38D4446E-D6A1-929A-05B4-1A675DC837EA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13" creationId="{E6EB3C6E-F4BD-DDD0-4491-E2BAD27D2739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15" creationId="{13A8950C-3AE4-9533-C22F-4DBD0A80AFF0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18" creationId="{24F669B6-7F07-AD27-7AFD-5167B145C456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23" creationId="{7581C926-B139-A22D-F9C0-D967132102B0}"/>
          </ac:cxnSpMkLst>
        </pc:cxnChg>
        <pc:cxnChg chg="add del mod">
          <ac:chgData name="Rohit J Kate" userId="6acfeb0a-1742-4fee-9ad0-3462b52b7fdf" providerId="ADAL" clId="{EFA5BFFC-0E27-4ECB-BE6F-18CB0F0DDB3C}" dt="2023-11-08T17:46:49.265" v="1686" actId="478"/>
          <ac:cxnSpMkLst>
            <pc:docMk/>
            <pc:sldMk cId="4189620300" sldId="388"/>
            <ac:cxnSpMk id="24" creationId="{2AD1BB5A-5272-DC08-A8EF-256B64711D0E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28" creationId="{9534AA85-ABF1-4283-6ED5-97B79C89060A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29" creationId="{16C8002E-5D53-9BBB-8FE2-0B346F47AB76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30" creationId="{15CB0000-C588-3961-2AA4-FC974039EC65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31" creationId="{8D1AB8BD-9A7A-44C7-6BA0-BE6F6EBB4868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32" creationId="{11059F25-C992-53F7-464D-83A2A55A2117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34" creationId="{6D11D8DE-8232-C742-7BCB-7DD8F35BA2E8}"/>
          </ac:cxnSpMkLst>
        </pc:cxnChg>
        <pc:cxnChg chg="add mod">
          <ac:chgData name="Rohit J Kate" userId="6acfeb0a-1742-4fee-9ad0-3462b52b7fdf" providerId="ADAL" clId="{EFA5BFFC-0E27-4ECB-BE6F-18CB0F0DDB3C}" dt="2023-11-08T17:47:07.677" v="1688" actId="14100"/>
          <ac:cxnSpMkLst>
            <pc:docMk/>
            <pc:sldMk cId="4189620300" sldId="388"/>
            <ac:cxnSpMk id="35" creationId="{ABAE7418-D344-0EE4-2444-5B421F4EF47F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36" creationId="{D859DD5A-4C98-17DD-F999-8DB4F2C57BA9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37" creationId="{111E63AE-57B4-549A-4A04-061438BAD877}"/>
          </ac:cxnSpMkLst>
        </pc:cxnChg>
        <pc:cxnChg chg="add mod">
          <ac:chgData name="Rohit J Kate" userId="6acfeb0a-1742-4fee-9ad0-3462b52b7fdf" providerId="ADAL" clId="{EFA5BFFC-0E27-4ECB-BE6F-18CB0F0DDB3C}" dt="2023-11-08T17:49:11.317" v="1767" actId="14100"/>
          <ac:cxnSpMkLst>
            <pc:docMk/>
            <pc:sldMk cId="4189620300" sldId="388"/>
            <ac:cxnSpMk id="39" creationId="{FCD33507-A6AC-0DC8-54ED-41C80985139E}"/>
          </ac:cxnSpMkLst>
        </pc:cxnChg>
      </pc:sldChg>
      <pc:sldChg chg="addSp delSp modSp add mod modAnim">
        <pc:chgData name="Rohit J Kate" userId="6acfeb0a-1742-4fee-9ad0-3462b52b7fdf" providerId="ADAL" clId="{EFA5BFFC-0E27-4ECB-BE6F-18CB0F0DDB3C}" dt="2023-11-08T18:04:09.726" v="2669" actId="20577"/>
        <pc:sldMkLst>
          <pc:docMk/>
          <pc:sldMk cId="2987673581" sldId="389"/>
        </pc:sldMkLst>
        <pc:spChg chg="mod">
          <ac:chgData name="Rohit J Kate" userId="6acfeb0a-1742-4fee-9ad0-3462b52b7fdf" providerId="ADAL" clId="{EFA5BFFC-0E27-4ECB-BE6F-18CB0F0DDB3C}" dt="2023-11-08T18:04:09.726" v="2669" actId="20577"/>
          <ac:spMkLst>
            <pc:docMk/>
            <pc:sldMk cId="2987673581" sldId="389"/>
            <ac:spMk id="2" creationId="{607019E1-67CC-FED2-FBA5-1E35C1C988FD}"/>
          </ac:spMkLst>
        </pc:spChg>
        <pc:spChg chg="add mod">
          <ac:chgData name="Rohit J Kate" userId="6acfeb0a-1742-4fee-9ad0-3462b52b7fdf" providerId="ADAL" clId="{EFA5BFFC-0E27-4ECB-BE6F-18CB0F0DDB3C}" dt="2023-11-08T17:54:43.148" v="1984" actId="207"/>
          <ac:spMkLst>
            <pc:docMk/>
            <pc:sldMk cId="2987673581" sldId="389"/>
            <ac:spMk id="3" creationId="{9E37177E-D74B-A74F-5FE8-FB46E6294268}"/>
          </ac:spMkLst>
        </pc:spChg>
        <pc:spChg chg="add mod">
          <ac:chgData name="Rohit J Kate" userId="6acfeb0a-1742-4fee-9ad0-3462b52b7fdf" providerId="ADAL" clId="{EFA5BFFC-0E27-4ECB-BE6F-18CB0F0DDB3C}" dt="2023-11-08T17:54:59.587" v="1986"/>
          <ac:spMkLst>
            <pc:docMk/>
            <pc:sldMk cId="2987673581" sldId="389"/>
            <ac:spMk id="26" creationId="{7BAFACB3-7959-57A0-6F2D-77D587877878}"/>
          </ac:spMkLst>
        </pc:spChg>
        <pc:spChg chg="mod">
          <ac:chgData name="Rohit J Kate" userId="6acfeb0a-1742-4fee-9ad0-3462b52b7fdf" providerId="ADAL" clId="{EFA5BFFC-0E27-4ECB-BE6F-18CB0F0DDB3C}" dt="2023-11-08T17:53:16" v="1930" actId="20577"/>
          <ac:spMkLst>
            <pc:docMk/>
            <pc:sldMk cId="2987673581" sldId="389"/>
            <ac:spMk id="33" creationId="{ADA90C70-D80C-9082-119E-0996B6B3CEAB}"/>
          </ac:spMkLst>
        </pc:spChg>
        <pc:spChg chg="del">
          <ac:chgData name="Rohit J Kate" userId="6acfeb0a-1742-4fee-9ad0-3462b52b7fdf" providerId="ADAL" clId="{EFA5BFFC-0E27-4ECB-BE6F-18CB0F0DDB3C}" dt="2023-11-08T17:54:05.603" v="1953" actId="478"/>
          <ac:spMkLst>
            <pc:docMk/>
            <pc:sldMk cId="2987673581" sldId="389"/>
            <ac:spMk id="46" creationId="{D2404FA3-7A08-94F3-0778-FDC87536A8AF}"/>
          </ac:spMkLst>
        </pc:spChg>
        <pc:cxnChg chg="add mod">
          <ac:chgData name="Rohit J Kate" userId="6acfeb0a-1742-4fee-9ad0-3462b52b7fdf" providerId="ADAL" clId="{EFA5BFFC-0E27-4ECB-BE6F-18CB0F0DDB3C}" dt="2023-11-08T17:54:59.587" v="1986"/>
          <ac:cxnSpMkLst>
            <pc:docMk/>
            <pc:sldMk cId="2987673581" sldId="389"/>
            <ac:cxnSpMk id="24" creationId="{96C20BE6-B4DD-0413-DD5A-8056F9401454}"/>
          </ac:cxnSpMkLst>
        </pc:cxnChg>
      </pc:sldChg>
      <pc:sldChg chg="modSp new mod">
        <pc:chgData name="Rohit J Kate" userId="6acfeb0a-1742-4fee-9ad0-3462b52b7fdf" providerId="ADAL" clId="{EFA5BFFC-0E27-4ECB-BE6F-18CB0F0DDB3C}" dt="2023-11-08T18:01:10.568" v="2580" actId="27636"/>
        <pc:sldMkLst>
          <pc:docMk/>
          <pc:sldMk cId="1229154469" sldId="390"/>
        </pc:sldMkLst>
        <pc:spChg chg="mod">
          <ac:chgData name="Rohit J Kate" userId="6acfeb0a-1742-4fee-9ad0-3462b52b7fdf" providerId="ADAL" clId="{EFA5BFFC-0E27-4ECB-BE6F-18CB0F0DDB3C}" dt="2023-11-08T17:55:18.808" v="1988"/>
          <ac:spMkLst>
            <pc:docMk/>
            <pc:sldMk cId="1229154469" sldId="390"/>
            <ac:spMk id="2" creationId="{696E9798-54C9-6722-5D42-70294C86221C}"/>
          </ac:spMkLst>
        </pc:spChg>
        <pc:spChg chg="mod">
          <ac:chgData name="Rohit J Kate" userId="6acfeb0a-1742-4fee-9ad0-3462b52b7fdf" providerId="ADAL" clId="{EFA5BFFC-0E27-4ECB-BE6F-18CB0F0DDB3C}" dt="2023-11-08T18:01:10.568" v="2580" actId="27636"/>
          <ac:spMkLst>
            <pc:docMk/>
            <pc:sldMk cId="1229154469" sldId="390"/>
            <ac:spMk id="3" creationId="{5957D677-2D53-0DD5-17CF-A566B3093915}"/>
          </ac:spMkLst>
        </pc:spChg>
      </pc:sldChg>
      <pc:sldChg chg="modSp mod">
        <pc:chgData name="Rohit J Kate" userId="6acfeb0a-1742-4fee-9ad0-3462b52b7fdf" providerId="ADAL" clId="{EFA5BFFC-0E27-4ECB-BE6F-18CB0F0DDB3C}" dt="2023-11-08T18:27:10.013" v="3472" actId="14"/>
        <pc:sldMkLst>
          <pc:docMk/>
          <pc:sldMk cId="1564886865" sldId="391"/>
        </pc:sldMkLst>
        <pc:spChg chg="mod">
          <ac:chgData name="Rohit J Kate" userId="6acfeb0a-1742-4fee-9ad0-3462b52b7fdf" providerId="ADAL" clId="{EFA5BFFC-0E27-4ECB-BE6F-18CB0F0DDB3C}" dt="2023-11-08T17:58:15.988" v="2458"/>
          <ac:spMkLst>
            <pc:docMk/>
            <pc:sldMk cId="1564886865" sldId="391"/>
            <ac:spMk id="2" creationId="{0D3B61F6-2EE5-9A04-23E8-7B4F833B150A}"/>
          </ac:spMkLst>
        </pc:spChg>
        <pc:spChg chg="mod">
          <ac:chgData name="Rohit J Kate" userId="6acfeb0a-1742-4fee-9ad0-3462b52b7fdf" providerId="ADAL" clId="{EFA5BFFC-0E27-4ECB-BE6F-18CB0F0DDB3C}" dt="2023-11-08T18:27:10.013" v="3472" actId="14"/>
          <ac:spMkLst>
            <pc:docMk/>
            <pc:sldMk cId="1564886865" sldId="391"/>
            <ac:spMk id="3" creationId="{3B6A9A78-5E1D-DD31-D4A4-54C15574F62B}"/>
          </ac:spMkLst>
        </pc:spChg>
      </pc:sldChg>
      <pc:sldChg chg="modSp add mod ord">
        <pc:chgData name="Rohit J Kate" userId="6acfeb0a-1742-4fee-9ad0-3462b52b7fdf" providerId="ADAL" clId="{EFA5BFFC-0E27-4ECB-BE6F-18CB0F0DDB3C}" dt="2023-11-08T18:05:36.532" v="2806" actId="20577"/>
        <pc:sldMkLst>
          <pc:docMk/>
          <pc:sldMk cId="193923577" sldId="393"/>
        </pc:sldMkLst>
        <pc:spChg chg="mod">
          <ac:chgData name="Rohit J Kate" userId="6acfeb0a-1742-4fee-9ad0-3462b52b7fdf" providerId="ADAL" clId="{EFA5BFFC-0E27-4ECB-BE6F-18CB0F0DDB3C}" dt="2023-11-08T18:05:36.532" v="2806" actId="20577"/>
          <ac:spMkLst>
            <pc:docMk/>
            <pc:sldMk cId="193923577" sldId="393"/>
            <ac:spMk id="3" creationId="{750B9A54-A894-4357-B370-A58BF9A1E9FE}"/>
          </ac:spMkLst>
        </pc:spChg>
        <pc:spChg chg="mod">
          <ac:chgData name="Rohit J Kate" userId="6acfeb0a-1742-4fee-9ad0-3462b52b7fdf" providerId="ADAL" clId="{EFA5BFFC-0E27-4ECB-BE6F-18CB0F0DDB3C}" dt="2023-11-08T18:04:56.917" v="2755" actId="1036"/>
          <ac:spMkLst>
            <pc:docMk/>
            <pc:sldMk cId="193923577" sldId="393"/>
            <ac:spMk id="5" creationId="{3827D168-9758-4415-B933-9757EA09A725}"/>
          </ac:spMkLst>
        </pc:spChg>
        <pc:spChg chg="mod">
          <ac:chgData name="Rohit J Kate" userId="6acfeb0a-1742-4fee-9ad0-3462b52b7fdf" providerId="ADAL" clId="{EFA5BFFC-0E27-4ECB-BE6F-18CB0F0DDB3C}" dt="2023-11-08T18:04:56.917" v="2755" actId="1036"/>
          <ac:spMkLst>
            <pc:docMk/>
            <pc:sldMk cId="193923577" sldId="393"/>
            <ac:spMk id="6" creationId="{D7DCE099-059F-4D23-86C5-3CFF50EE67C3}"/>
          </ac:spMkLst>
        </pc:spChg>
        <pc:spChg chg="mod">
          <ac:chgData name="Rohit J Kate" userId="6acfeb0a-1742-4fee-9ad0-3462b52b7fdf" providerId="ADAL" clId="{EFA5BFFC-0E27-4ECB-BE6F-18CB0F0DDB3C}" dt="2023-11-08T18:04:56.917" v="2755" actId="1036"/>
          <ac:spMkLst>
            <pc:docMk/>
            <pc:sldMk cId="193923577" sldId="393"/>
            <ac:spMk id="7" creationId="{1ADAB0A0-4CD0-494D-9FD7-DD32ECE1D24A}"/>
          </ac:spMkLst>
        </pc:spChg>
        <pc:spChg chg="mod">
          <ac:chgData name="Rohit J Kate" userId="6acfeb0a-1742-4fee-9ad0-3462b52b7fdf" providerId="ADAL" clId="{EFA5BFFC-0E27-4ECB-BE6F-18CB0F0DDB3C}" dt="2023-11-08T18:04:56.917" v="2755" actId="1036"/>
          <ac:spMkLst>
            <pc:docMk/>
            <pc:sldMk cId="193923577" sldId="393"/>
            <ac:spMk id="8" creationId="{FE4A65B2-FBB5-4AE0-81AC-CB5E6EAC1469}"/>
          </ac:spMkLst>
        </pc:spChg>
        <pc:spChg chg="mod">
          <ac:chgData name="Rohit J Kate" userId="6acfeb0a-1742-4fee-9ad0-3462b52b7fdf" providerId="ADAL" clId="{EFA5BFFC-0E27-4ECB-BE6F-18CB0F0DDB3C}" dt="2023-11-08T18:04:56.917" v="2755" actId="1036"/>
          <ac:spMkLst>
            <pc:docMk/>
            <pc:sldMk cId="193923577" sldId="393"/>
            <ac:spMk id="15" creationId="{04BA19BF-B560-49FF-A826-0CEBE094C384}"/>
          </ac:spMkLst>
        </pc:spChg>
        <pc:spChg chg="mod">
          <ac:chgData name="Rohit J Kate" userId="6acfeb0a-1742-4fee-9ad0-3462b52b7fdf" providerId="ADAL" clId="{EFA5BFFC-0E27-4ECB-BE6F-18CB0F0DDB3C}" dt="2023-11-08T18:04:56.917" v="2755" actId="1036"/>
          <ac:spMkLst>
            <pc:docMk/>
            <pc:sldMk cId="193923577" sldId="393"/>
            <ac:spMk id="16" creationId="{04F7D343-5009-4B37-8C60-5916978C03CB}"/>
          </ac:spMkLst>
        </pc:spChg>
        <pc:spChg chg="mod">
          <ac:chgData name="Rohit J Kate" userId="6acfeb0a-1742-4fee-9ad0-3462b52b7fdf" providerId="ADAL" clId="{EFA5BFFC-0E27-4ECB-BE6F-18CB0F0DDB3C}" dt="2023-11-08T18:04:56.917" v="2755" actId="1036"/>
          <ac:spMkLst>
            <pc:docMk/>
            <pc:sldMk cId="193923577" sldId="393"/>
            <ac:spMk id="17" creationId="{4CDEFDF2-653F-4988-988F-1C8CC9216103}"/>
          </ac:spMkLst>
        </pc:spChg>
        <pc:spChg chg="mod">
          <ac:chgData name="Rohit J Kate" userId="6acfeb0a-1742-4fee-9ad0-3462b52b7fdf" providerId="ADAL" clId="{EFA5BFFC-0E27-4ECB-BE6F-18CB0F0DDB3C}" dt="2023-11-08T18:04:56.917" v="2755" actId="1036"/>
          <ac:spMkLst>
            <pc:docMk/>
            <pc:sldMk cId="193923577" sldId="393"/>
            <ac:spMk id="18" creationId="{0C0F2847-6E43-4C68-BE80-2A4BF2128D9C}"/>
          </ac:spMkLst>
        </pc:spChg>
        <pc:cxnChg chg="mod">
          <ac:chgData name="Rohit J Kate" userId="6acfeb0a-1742-4fee-9ad0-3462b52b7fdf" providerId="ADAL" clId="{EFA5BFFC-0E27-4ECB-BE6F-18CB0F0DDB3C}" dt="2023-11-08T18:04:56.917" v="2755" actId="1036"/>
          <ac:cxnSpMkLst>
            <pc:docMk/>
            <pc:sldMk cId="193923577" sldId="393"/>
            <ac:cxnSpMk id="10" creationId="{2C3A048E-5358-4E09-96ED-C28207C395F0}"/>
          </ac:cxnSpMkLst>
        </pc:cxnChg>
        <pc:cxnChg chg="mod">
          <ac:chgData name="Rohit J Kate" userId="6acfeb0a-1742-4fee-9ad0-3462b52b7fdf" providerId="ADAL" clId="{EFA5BFFC-0E27-4ECB-BE6F-18CB0F0DDB3C}" dt="2023-11-08T18:04:56.917" v="2755" actId="1036"/>
          <ac:cxnSpMkLst>
            <pc:docMk/>
            <pc:sldMk cId="193923577" sldId="393"/>
            <ac:cxnSpMk id="12" creationId="{C60B9CAF-D317-4646-A891-C04A18FFAEFD}"/>
          </ac:cxnSpMkLst>
        </pc:cxnChg>
        <pc:cxnChg chg="mod">
          <ac:chgData name="Rohit J Kate" userId="6acfeb0a-1742-4fee-9ad0-3462b52b7fdf" providerId="ADAL" clId="{EFA5BFFC-0E27-4ECB-BE6F-18CB0F0DDB3C}" dt="2023-11-08T18:04:56.917" v="2755" actId="1036"/>
          <ac:cxnSpMkLst>
            <pc:docMk/>
            <pc:sldMk cId="193923577" sldId="393"/>
            <ac:cxnSpMk id="14" creationId="{0D7D625D-51C3-4289-AA94-0771C71021C0}"/>
          </ac:cxnSpMkLst>
        </pc:cxnChg>
        <pc:cxnChg chg="mod">
          <ac:chgData name="Rohit J Kate" userId="6acfeb0a-1742-4fee-9ad0-3462b52b7fdf" providerId="ADAL" clId="{EFA5BFFC-0E27-4ECB-BE6F-18CB0F0DDB3C}" dt="2023-11-08T18:04:56.917" v="2755" actId="1036"/>
          <ac:cxnSpMkLst>
            <pc:docMk/>
            <pc:sldMk cId="193923577" sldId="393"/>
            <ac:cxnSpMk id="19" creationId="{22D50F70-6256-4ECE-9352-B59EA4D576B5}"/>
          </ac:cxnSpMkLst>
        </pc:cxnChg>
        <pc:cxnChg chg="mod">
          <ac:chgData name="Rohit J Kate" userId="6acfeb0a-1742-4fee-9ad0-3462b52b7fdf" providerId="ADAL" clId="{EFA5BFFC-0E27-4ECB-BE6F-18CB0F0DDB3C}" dt="2023-11-08T18:04:56.917" v="2755" actId="1036"/>
          <ac:cxnSpMkLst>
            <pc:docMk/>
            <pc:sldMk cId="193923577" sldId="393"/>
            <ac:cxnSpMk id="20" creationId="{79D02602-19EA-4FF6-B2AF-2CA5907443F6}"/>
          </ac:cxnSpMkLst>
        </pc:cxnChg>
        <pc:cxnChg chg="mod">
          <ac:chgData name="Rohit J Kate" userId="6acfeb0a-1742-4fee-9ad0-3462b52b7fdf" providerId="ADAL" clId="{EFA5BFFC-0E27-4ECB-BE6F-18CB0F0DDB3C}" dt="2023-11-08T18:04:56.917" v="2755" actId="1036"/>
          <ac:cxnSpMkLst>
            <pc:docMk/>
            <pc:sldMk cId="193923577" sldId="393"/>
            <ac:cxnSpMk id="21" creationId="{5A024018-E287-4E1E-9FBE-3DB94EF7B304}"/>
          </ac:cxnSpMkLst>
        </pc:cxnChg>
      </pc:sldChg>
      <pc:sldChg chg="addSp delSp modSp new mod delAnim modAnim">
        <pc:chgData name="Rohit J Kate" userId="6acfeb0a-1742-4fee-9ad0-3462b52b7fdf" providerId="ADAL" clId="{EFA5BFFC-0E27-4ECB-BE6F-18CB0F0DDB3C}" dt="2023-11-08T18:24:20.293" v="3313"/>
        <pc:sldMkLst>
          <pc:docMk/>
          <pc:sldMk cId="2672433354" sldId="394"/>
        </pc:sldMkLst>
        <pc:spChg chg="mod">
          <ac:chgData name="Rohit J Kate" userId="6acfeb0a-1742-4fee-9ad0-3462b52b7fdf" providerId="ADAL" clId="{EFA5BFFC-0E27-4ECB-BE6F-18CB0F0DDB3C}" dt="2023-11-08T18:08:14.657" v="2958"/>
          <ac:spMkLst>
            <pc:docMk/>
            <pc:sldMk cId="2672433354" sldId="394"/>
            <ac:spMk id="2" creationId="{712EB508-BB00-09D4-70FB-C1BD0ABCD68C}"/>
          </ac:spMkLst>
        </pc:spChg>
        <pc:spChg chg="mod">
          <ac:chgData name="Rohit J Kate" userId="6acfeb0a-1742-4fee-9ad0-3462b52b7fdf" providerId="ADAL" clId="{EFA5BFFC-0E27-4ECB-BE6F-18CB0F0DDB3C}" dt="2023-11-08T18:08:52.334" v="3009" actId="20577"/>
          <ac:spMkLst>
            <pc:docMk/>
            <pc:sldMk cId="2672433354" sldId="394"/>
            <ac:spMk id="3" creationId="{38BE5BB7-A3AB-C0D3-77A9-EECCA2F931C6}"/>
          </ac:spMkLst>
        </pc:spChg>
        <pc:spChg chg="add mod">
          <ac:chgData name="Rohit J Kate" userId="6acfeb0a-1742-4fee-9ad0-3462b52b7fdf" providerId="ADAL" clId="{EFA5BFFC-0E27-4ECB-BE6F-18CB0F0DDB3C}" dt="2023-11-08T18:23:53.932" v="3308" actId="21"/>
          <ac:spMkLst>
            <pc:docMk/>
            <pc:sldMk cId="2672433354" sldId="394"/>
            <ac:spMk id="5" creationId="{8C0C0A65-541D-8C21-5CB7-7953B08366E5}"/>
          </ac:spMkLst>
        </pc:spChg>
        <pc:spChg chg="add mod">
          <ac:chgData name="Rohit J Kate" userId="6acfeb0a-1742-4fee-9ad0-3462b52b7fdf" providerId="ADAL" clId="{EFA5BFFC-0E27-4ECB-BE6F-18CB0F0DDB3C}" dt="2023-11-08T18:09:32.254" v="3018" actId="14100"/>
          <ac:spMkLst>
            <pc:docMk/>
            <pc:sldMk cId="2672433354" sldId="394"/>
            <ac:spMk id="6" creationId="{1EDD7C75-FDE6-36E4-A7E0-89437A6E0983}"/>
          </ac:spMkLst>
        </pc:spChg>
        <pc:spChg chg="add mod">
          <ac:chgData name="Rohit J Kate" userId="6acfeb0a-1742-4fee-9ad0-3462b52b7fdf" providerId="ADAL" clId="{EFA5BFFC-0E27-4ECB-BE6F-18CB0F0DDB3C}" dt="2023-11-08T18:13:45.045" v="3029" actId="113"/>
          <ac:spMkLst>
            <pc:docMk/>
            <pc:sldMk cId="2672433354" sldId="394"/>
            <ac:spMk id="7" creationId="{1C5FEF25-A605-7A1D-5077-CB6A43EB6C57}"/>
          </ac:spMkLst>
        </pc:spChg>
        <pc:spChg chg="add mod">
          <ac:chgData name="Rohit J Kate" userId="6acfeb0a-1742-4fee-9ad0-3462b52b7fdf" providerId="ADAL" clId="{EFA5BFFC-0E27-4ECB-BE6F-18CB0F0DDB3C}" dt="2023-11-08T18:24:16.249" v="3312" actId="14100"/>
          <ac:spMkLst>
            <pc:docMk/>
            <pc:sldMk cId="2672433354" sldId="394"/>
            <ac:spMk id="11" creationId="{25E19CBF-FC1A-37A6-5032-82EC901513FD}"/>
          </ac:spMkLst>
        </pc:spChg>
        <pc:spChg chg="add mod">
          <ac:chgData name="Rohit J Kate" userId="6acfeb0a-1742-4fee-9ad0-3462b52b7fdf" providerId="ADAL" clId="{EFA5BFFC-0E27-4ECB-BE6F-18CB0F0DDB3C}" dt="2023-11-08T18:14:49.250" v="3046" actId="20577"/>
          <ac:spMkLst>
            <pc:docMk/>
            <pc:sldMk cId="2672433354" sldId="394"/>
            <ac:spMk id="17" creationId="{7A3B8EBA-7767-A4C9-07CF-3E95F949F27F}"/>
          </ac:spMkLst>
        </pc:spChg>
        <pc:spChg chg="add mod">
          <ac:chgData name="Rohit J Kate" userId="6acfeb0a-1742-4fee-9ad0-3462b52b7fdf" providerId="ADAL" clId="{EFA5BFFC-0E27-4ECB-BE6F-18CB0F0DDB3C}" dt="2023-11-08T18:19:52.111" v="3145" actId="20577"/>
          <ac:spMkLst>
            <pc:docMk/>
            <pc:sldMk cId="2672433354" sldId="394"/>
            <ac:spMk id="31" creationId="{B2E9FDA0-D03E-DFC7-7243-29D4F9D69A66}"/>
          </ac:spMkLst>
        </pc:spChg>
        <pc:cxnChg chg="add mod">
          <ac:chgData name="Rohit J Kate" userId="6acfeb0a-1742-4fee-9ad0-3462b52b7fdf" providerId="ADAL" clId="{EFA5BFFC-0E27-4ECB-BE6F-18CB0F0DDB3C}" dt="2023-11-08T18:14:00.546" v="3030" actId="11529"/>
          <ac:cxnSpMkLst>
            <pc:docMk/>
            <pc:sldMk cId="2672433354" sldId="394"/>
            <ac:cxnSpMk id="9" creationId="{23D08909-14A8-8870-10A3-DD1139310D90}"/>
          </ac:cxnSpMkLst>
        </pc:cxnChg>
        <pc:cxnChg chg="add mod">
          <ac:chgData name="Rohit J Kate" userId="6acfeb0a-1742-4fee-9ad0-3462b52b7fdf" providerId="ADAL" clId="{EFA5BFFC-0E27-4ECB-BE6F-18CB0F0DDB3C}" dt="2023-11-08T18:14:21.286" v="3037" actId="14100"/>
          <ac:cxnSpMkLst>
            <pc:docMk/>
            <pc:sldMk cId="2672433354" sldId="394"/>
            <ac:cxnSpMk id="10" creationId="{E93D1F0A-7E2B-9F4A-99B4-F280B731A07C}"/>
          </ac:cxnSpMkLst>
        </pc:cxnChg>
        <pc:cxnChg chg="add mod">
          <ac:chgData name="Rohit J Kate" userId="6acfeb0a-1742-4fee-9ad0-3462b52b7fdf" providerId="ADAL" clId="{EFA5BFFC-0E27-4ECB-BE6F-18CB0F0DDB3C}" dt="2023-11-08T18:14:28.587" v="3039" actId="14100"/>
          <ac:cxnSpMkLst>
            <pc:docMk/>
            <pc:sldMk cId="2672433354" sldId="394"/>
            <ac:cxnSpMk id="12" creationId="{53C18F2E-8403-4351-3055-FED91C4DE356}"/>
          </ac:cxnSpMkLst>
        </pc:cxnChg>
        <pc:cxnChg chg="add mod">
          <ac:chgData name="Rohit J Kate" userId="6acfeb0a-1742-4fee-9ad0-3462b52b7fdf" providerId="ADAL" clId="{EFA5BFFC-0E27-4ECB-BE6F-18CB0F0DDB3C}" dt="2023-11-08T18:15:25.365" v="3053" actId="14100"/>
          <ac:cxnSpMkLst>
            <pc:docMk/>
            <pc:sldMk cId="2672433354" sldId="394"/>
            <ac:cxnSpMk id="18" creationId="{65C87F5D-92D3-A0F5-0618-6B41A64FC30B}"/>
          </ac:cxnSpMkLst>
        </pc:cxnChg>
        <pc:cxnChg chg="add mod">
          <ac:chgData name="Rohit J Kate" userId="6acfeb0a-1742-4fee-9ad0-3462b52b7fdf" providerId="ADAL" clId="{EFA5BFFC-0E27-4ECB-BE6F-18CB0F0DDB3C}" dt="2023-11-08T18:15:29.529" v="3054" actId="14100"/>
          <ac:cxnSpMkLst>
            <pc:docMk/>
            <pc:sldMk cId="2672433354" sldId="394"/>
            <ac:cxnSpMk id="20" creationId="{3D33B694-7E63-AABC-A821-B09A320DBAFD}"/>
          </ac:cxnSpMkLst>
        </pc:cxnChg>
        <pc:cxnChg chg="add mod">
          <ac:chgData name="Rohit J Kate" userId="6acfeb0a-1742-4fee-9ad0-3462b52b7fdf" providerId="ADAL" clId="{EFA5BFFC-0E27-4ECB-BE6F-18CB0F0DDB3C}" dt="2023-11-08T18:15:55.961" v="3059" actId="14100"/>
          <ac:cxnSpMkLst>
            <pc:docMk/>
            <pc:sldMk cId="2672433354" sldId="394"/>
            <ac:cxnSpMk id="24" creationId="{1350AC78-8607-0BA1-567B-5BDEC9377F7B}"/>
          </ac:cxnSpMkLst>
        </pc:cxnChg>
        <pc:cxnChg chg="add del mod">
          <ac:chgData name="Rohit J Kate" userId="6acfeb0a-1742-4fee-9ad0-3462b52b7fdf" providerId="ADAL" clId="{EFA5BFFC-0E27-4ECB-BE6F-18CB0F0DDB3C}" dt="2023-11-08T18:16:41.025" v="3063"/>
          <ac:cxnSpMkLst>
            <pc:docMk/>
            <pc:sldMk cId="2672433354" sldId="394"/>
            <ac:cxnSpMk id="27" creationId="{8F89BE62-B153-237E-657E-D63EE5792566}"/>
          </ac:cxnSpMkLst>
        </pc:cxnChg>
        <pc:cxnChg chg="add del mod">
          <ac:chgData name="Rohit J Kate" userId="6acfeb0a-1742-4fee-9ad0-3462b52b7fdf" providerId="ADAL" clId="{EFA5BFFC-0E27-4ECB-BE6F-18CB0F0DDB3C}" dt="2023-11-08T18:17:21.338" v="3094" actId="478"/>
          <ac:cxnSpMkLst>
            <pc:docMk/>
            <pc:sldMk cId="2672433354" sldId="394"/>
            <ac:cxnSpMk id="28" creationId="{F06D11C0-1194-5F48-90C9-7FC154E2C36E}"/>
          </ac:cxnSpMkLst>
        </pc:cxnChg>
        <pc:cxnChg chg="add del mod">
          <ac:chgData name="Rohit J Kate" userId="6acfeb0a-1742-4fee-9ad0-3462b52b7fdf" providerId="ADAL" clId="{EFA5BFFC-0E27-4ECB-BE6F-18CB0F0DDB3C}" dt="2023-11-08T18:17:21.338" v="3094" actId="478"/>
          <ac:cxnSpMkLst>
            <pc:docMk/>
            <pc:sldMk cId="2672433354" sldId="394"/>
            <ac:cxnSpMk id="29" creationId="{CEB05308-88A3-0E79-CE3C-2B0C3B0866C1}"/>
          </ac:cxnSpMkLst>
        </pc:cxnChg>
        <pc:cxnChg chg="add del mod">
          <ac:chgData name="Rohit J Kate" userId="6acfeb0a-1742-4fee-9ad0-3462b52b7fdf" providerId="ADAL" clId="{EFA5BFFC-0E27-4ECB-BE6F-18CB0F0DDB3C}" dt="2023-11-08T18:17:21.338" v="3094" actId="478"/>
          <ac:cxnSpMkLst>
            <pc:docMk/>
            <pc:sldMk cId="2672433354" sldId="394"/>
            <ac:cxnSpMk id="30" creationId="{D513F7CF-E955-6BE8-5AF2-818563F5B392}"/>
          </ac:cxnSpMkLst>
        </pc:cxnChg>
        <pc:cxnChg chg="add mod">
          <ac:chgData name="Rohit J Kate" userId="6acfeb0a-1742-4fee-9ad0-3462b52b7fdf" providerId="ADAL" clId="{EFA5BFFC-0E27-4ECB-BE6F-18CB0F0DDB3C}" dt="2023-11-08T18:19:52.111" v="3145" actId="20577"/>
          <ac:cxnSpMkLst>
            <pc:docMk/>
            <pc:sldMk cId="2672433354" sldId="394"/>
            <ac:cxnSpMk id="32" creationId="{2463E84E-2EF5-F273-00E6-A106241EC73C}"/>
          </ac:cxnSpMkLst>
        </pc:cxnChg>
        <pc:cxnChg chg="add mod">
          <ac:chgData name="Rohit J Kate" userId="6acfeb0a-1742-4fee-9ad0-3462b52b7fdf" providerId="ADAL" clId="{EFA5BFFC-0E27-4ECB-BE6F-18CB0F0DDB3C}" dt="2023-11-08T18:19:52.111" v="3145" actId="20577"/>
          <ac:cxnSpMkLst>
            <pc:docMk/>
            <pc:sldMk cId="2672433354" sldId="394"/>
            <ac:cxnSpMk id="33" creationId="{48B004F2-560F-11D1-9742-5DD42B9598F4}"/>
          </ac:cxnSpMkLst>
        </pc:cxnChg>
        <pc:cxnChg chg="add mod">
          <ac:chgData name="Rohit J Kate" userId="6acfeb0a-1742-4fee-9ad0-3462b52b7fdf" providerId="ADAL" clId="{EFA5BFFC-0E27-4ECB-BE6F-18CB0F0DDB3C}" dt="2023-11-08T18:19:52.111" v="3145" actId="20577"/>
          <ac:cxnSpMkLst>
            <pc:docMk/>
            <pc:sldMk cId="2672433354" sldId="394"/>
            <ac:cxnSpMk id="34" creationId="{5C8EDC0E-09D8-FC55-1398-C5DBE5A064DE}"/>
          </ac:cxnSpMkLst>
        </pc:cxnChg>
      </pc:sldChg>
      <pc:sldChg chg="add">
        <pc:chgData name="Rohit J Kate" userId="6acfeb0a-1742-4fee-9ad0-3462b52b7fdf" providerId="ADAL" clId="{EFA5BFFC-0E27-4ECB-BE6F-18CB0F0DDB3C}" dt="2023-11-08T18:32:16.263" v="3473"/>
        <pc:sldMkLst>
          <pc:docMk/>
          <pc:sldMk cId="2793360505" sldId="401"/>
        </pc:sldMkLst>
      </pc:sldChg>
      <pc:sldChg chg="add">
        <pc:chgData name="Rohit J Kate" userId="6acfeb0a-1742-4fee-9ad0-3462b52b7fdf" providerId="ADAL" clId="{EFA5BFFC-0E27-4ECB-BE6F-18CB0F0DDB3C}" dt="2023-11-08T18:32:16.263" v="3473"/>
        <pc:sldMkLst>
          <pc:docMk/>
          <pc:sldMk cId="1439148379" sldId="402"/>
        </pc:sldMkLst>
      </pc:sldChg>
      <pc:sldChg chg="add">
        <pc:chgData name="Rohit J Kate" userId="6acfeb0a-1742-4fee-9ad0-3462b52b7fdf" providerId="ADAL" clId="{EFA5BFFC-0E27-4ECB-BE6F-18CB0F0DDB3C}" dt="2023-11-08T18:32:16.263" v="3473"/>
        <pc:sldMkLst>
          <pc:docMk/>
          <pc:sldMk cId="1162407843" sldId="403"/>
        </pc:sldMkLst>
      </pc:sldChg>
      <pc:sldChg chg="add">
        <pc:chgData name="Rohit J Kate" userId="6acfeb0a-1742-4fee-9ad0-3462b52b7fdf" providerId="ADAL" clId="{EFA5BFFC-0E27-4ECB-BE6F-18CB0F0DDB3C}" dt="2023-11-08T18:32:16.263" v="3473"/>
        <pc:sldMkLst>
          <pc:docMk/>
          <pc:sldMk cId="654658503" sldId="404"/>
        </pc:sldMkLst>
      </pc:sldChg>
      <pc:sldChg chg="add">
        <pc:chgData name="Rohit J Kate" userId="6acfeb0a-1742-4fee-9ad0-3462b52b7fdf" providerId="ADAL" clId="{EFA5BFFC-0E27-4ECB-BE6F-18CB0F0DDB3C}" dt="2023-11-08T18:32:16.263" v="3473"/>
        <pc:sldMkLst>
          <pc:docMk/>
          <pc:sldMk cId="2281531888" sldId="405"/>
        </pc:sldMkLst>
      </pc:sldChg>
      <pc:sldChg chg="addSp delSp modSp new mod delAnim modAnim">
        <pc:chgData name="Rohit J Kate" userId="6acfeb0a-1742-4fee-9ad0-3462b52b7fdf" providerId="ADAL" clId="{EFA5BFFC-0E27-4ECB-BE6F-18CB0F0DDB3C}" dt="2023-11-08T18:45:37.366" v="3728" actId="20577"/>
        <pc:sldMkLst>
          <pc:docMk/>
          <pc:sldMk cId="1342715259" sldId="406"/>
        </pc:sldMkLst>
        <pc:spChg chg="mod">
          <ac:chgData name="Rohit J Kate" userId="6acfeb0a-1742-4fee-9ad0-3462b52b7fdf" providerId="ADAL" clId="{EFA5BFFC-0E27-4ECB-BE6F-18CB0F0DDB3C}" dt="2023-11-08T18:36:10.420" v="3489" actId="20577"/>
          <ac:spMkLst>
            <pc:docMk/>
            <pc:sldMk cId="1342715259" sldId="406"/>
            <ac:spMk id="2" creationId="{F7FE49B3-5ABE-A4B4-A17E-B6373A86B8D9}"/>
          </ac:spMkLst>
        </pc:spChg>
        <pc:spChg chg="mod">
          <ac:chgData name="Rohit J Kate" userId="6acfeb0a-1742-4fee-9ad0-3462b52b7fdf" providerId="ADAL" clId="{EFA5BFFC-0E27-4ECB-BE6F-18CB0F0DDB3C}" dt="2023-11-08T18:45:30.656" v="3726" actId="1076"/>
          <ac:spMkLst>
            <pc:docMk/>
            <pc:sldMk cId="1342715259" sldId="406"/>
            <ac:spMk id="3" creationId="{9C45DC04-4D12-644F-291A-1BE466B3DA68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6" creationId="{F9A91AC3-86AE-0B91-5140-F282257E67D8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8" creationId="{B6286F4E-877C-D93E-1AFA-15EE0666D1BD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10" creationId="{662905B5-4903-11E7-791A-6AAA7EED5901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12" creationId="{9EA99894-DEC0-ABC1-DF41-4AD2DAB80CC6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14" creationId="{5147EC74-9559-81E2-C205-BF8A95DFAED5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16" creationId="{EA5037DA-B62E-198D-593B-9A8A4B750356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18" creationId="{48104441-D389-9FE4-407F-E0AADBFF82D2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20" creationId="{462870A1-5B24-4F59-5923-06C5B7F81057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21" creationId="{D57CEE30-D54F-F0B0-0868-8BC092EC5850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22" creationId="{195B21D1-7576-1F0C-B864-5C67B1A7B66B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23" creationId="{2389706A-B8C2-494B-875B-3794A5C01EF7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26" creationId="{CF05968D-9654-0965-39BA-8936E65F7AEC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27" creationId="{9737F35A-244D-BD3B-75E1-52CA40BBD27C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28" creationId="{D7F47096-4327-274D-65A8-46A02437CF1B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29" creationId="{C3A557D5-8162-2823-8C2E-925CF77C5539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30" creationId="{C1EABDDF-BE06-D118-330D-9824D9F8CA61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31" creationId="{0D6CD23E-3684-EB70-513C-6694F2EAF436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32" creationId="{D0A19B53-7E30-ECEE-16D9-7B7708C6E1C6}"/>
          </ac:spMkLst>
        </pc:spChg>
        <pc:spChg chg="add del mod">
          <ac:chgData name="Rohit J Kate" userId="6acfeb0a-1742-4fee-9ad0-3462b52b7fdf" providerId="ADAL" clId="{EFA5BFFC-0E27-4ECB-BE6F-18CB0F0DDB3C}" dt="2023-11-08T18:36:49.932" v="3520" actId="478"/>
          <ac:spMkLst>
            <pc:docMk/>
            <pc:sldMk cId="1342715259" sldId="406"/>
            <ac:spMk id="38" creationId="{DD11735C-F987-771F-08B5-FAC451AF4188}"/>
          </ac:spMkLst>
        </pc:spChg>
        <pc:spChg chg="add del mod">
          <ac:chgData name="Rohit J Kate" userId="6acfeb0a-1742-4fee-9ad0-3462b52b7fdf" providerId="ADAL" clId="{EFA5BFFC-0E27-4ECB-BE6F-18CB0F0DDB3C}" dt="2023-11-08T18:37:11.386" v="3523" actId="478"/>
          <ac:spMkLst>
            <pc:docMk/>
            <pc:sldMk cId="1342715259" sldId="406"/>
            <ac:spMk id="39" creationId="{BDE6577E-CB2A-B17D-8799-1D1D987E8E08}"/>
          </ac:spMkLst>
        </pc:spChg>
        <pc:spChg chg="add mod">
          <ac:chgData name="Rohit J Kate" userId="6acfeb0a-1742-4fee-9ad0-3462b52b7fdf" providerId="ADAL" clId="{EFA5BFFC-0E27-4ECB-BE6F-18CB0F0DDB3C}" dt="2023-11-08T18:38:54.703" v="3599" actId="1076"/>
          <ac:spMkLst>
            <pc:docMk/>
            <pc:sldMk cId="1342715259" sldId="406"/>
            <ac:spMk id="42" creationId="{3211733D-BFB1-C6DF-815E-D54ADBE351AB}"/>
          </ac:spMkLst>
        </pc:spChg>
        <pc:spChg chg="add mod">
          <ac:chgData name="Rohit J Kate" userId="6acfeb0a-1742-4fee-9ad0-3462b52b7fdf" providerId="ADAL" clId="{EFA5BFFC-0E27-4ECB-BE6F-18CB0F0DDB3C}" dt="2023-11-08T18:45:37.366" v="3728" actId="20577"/>
          <ac:spMkLst>
            <pc:docMk/>
            <pc:sldMk cId="1342715259" sldId="406"/>
            <ac:spMk id="44" creationId="{FFB84F46-AE0A-4A99-EAB2-094AAC88CAE1}"/>
          </ac:spMkLst>
        </pc:sp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5" creationId="{3D015497-3E8F-D2E6-FAE0-7A01CBC7F0CB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7" creationId="{1CD14DB7-F1BC-AECE-ED0F-9CCF2A476308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9" creationId="{83AE9527-1AC7-34B5-5C4B-1C2B4DE059B8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11" creationId="{2E167B16-E796-4628-0515-DF29F01A0B08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13" creationId="{796F755D-0A6D-4FF6-514B-4D8829394F60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15" creationId="{62CF98B8-B01F-0D26-3E2A-7F5A4F34ADD2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17" creationId="{98563A29-4028-705D-FD0C-DEA1CB5FAF72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19" creationId="{0974C9CB-B250-6CA9-9143-7D3C32574816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24" creationId="{4A1DC784-16AC-EDFF-5DA2-EB14BDA669E0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25" creationId="{246FC5C7-6601-AEDE-1C54-01C1ACE921E4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33" creationId="{4D9E0BCE-C1F0-FB6A-F622-486FEC7FA9FD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34" creationId="{FA26B6AD-F12F-454D-7305-7AC609E8A8D5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35" creationId="{9447228A-2B71-4F25-1FBA-57F9BCF8F5EB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36" creationId="{A5D5A929-C108-77B3-86AF-83C00121627F}"/>
          </ac:cxnSpMkLst>
        </pc:cxnChg>
        <pc:cxnChg chg="add del mod">
          <ac:chgData name="Rohit J Kate" userId="6acfeb0a-1742-4fee-9ad0-3462b52b7fdf" providerId="ADAL" clId="{EFA5BFFC-0E27-4ECB-BE6F-18CB0F0DDB3C}" dt="2023-11-08T18:36:47.299" v="3519" actId="478"/>
          <ac:cxnSpMkLst>
            <pc:docMk/>
            <pc:sldMk cId="1342715259" sldId="406"/>
            <ac:cxnSpMk id="37" creationId="{611E3307-24DD-8437-1D2A-C7FB380F6A66}"/>
          </ac:cxnSpMkLst>
        </pc:cxnChg>
        <pc:cxnChg chg="add mod">
          <ac:chgData name="Rohit J Kate" userId="6acfeb0a-1742-4fee-9ad0-3462b52b7fdf" providerId="ADAL" clId="{EFA5BFFC-0E27-4ECB-BE6F-18CB0F0DDB3C}" dt="2023-11-08T18:38:14.531" v="3593" actId="208"/>
          <ac:cxnSpMkLst>
            <pc:docMk/>
            <pc:sldMk cId="1342715259" sldId="406"/>
            <ac:cxnSpMk id="41" creationId="{0BD536ED-8F75-8524-71DB-30380719223F}"/>
          </ac:cxnSpMkLst>
        </pc:cxnChg>
        <pc:cxnChg chg="add mod">
          <ac:chgData name="Rohit J Kate" userId="6acfeb0a-1742-4fee-9ad0-3462b52b7fdf" providerId="ADAL" clId="{EFA5BFFC-0E27-4ECB-BE6F-18CB0F0DDB3C}" dt="2023-11-08T18:39:16.952" v="3636" actId="1076"/>
          <ac:cxnSpMkLst>
            <pc:docMk/>
            <pc:sldMk cId="1342715259" sldId="406"/>
            <ac:cxnSpMk id="43" creationId="{AEC40F98-E509-51CA-A2D4-13C6DFDE2D49}"/>
          </ac:cxnSpMkLst>
        </pc:cxnChg>
        <pc:cxnChg chg="add mod">
          <ac:chgData name="Rohit J Kate" userId="6acfeb0a-1742-4fee-9ad0-3462b52b7fdf" providerId="ADAL" clId="{EFA5BFFC-0E27-4ECB-BE6F-18CB0F0DDB3C}" dt="2023-11-08T18:39:21.608" v="3639" actId="14100"/>
          <ac:cxnSpMkLst>
            <pc:docMk/>
            <pc:sldMk cId="1342715259" sldId="406"/>
            <ac:cxnSpMk id="45" creationId="{B424F4CE-46EB-1DED-25D5-802CBA9F7789}"/>
          </ac:cxnSpMkLst>
        </pc:cxnChg>
        <pc:cxnChg chg="add del mod">
          <ac:chgData name="Rohit J Kate" userId="6acfeb0a-1742-4fee-9ad0-3462b52b7fdf" providerId="ADAL" clId="{EFA5BFFC-0E27-4ECB-BE6F-18CB0F0DDB3C}" dt="2023-11-08T18:39:32.658" v="3642" actId="478"/>
          <ac:cxnSpMkLst>
            <pc:docMk/>
            <pc:sldMk cId="1342715259" sldId="406"/>
            <ac:cxnSpMk id="47" creationId="{255A6D96-3B90-9AE4-C29E-BBA688D95776}"/>
          </ac:cxnSpMkLst>
        </pc:cxnChg>
      </pc:sldChg>
      <pc:sldChg chg="addSp delSp modSp new mod modAnim">
        <pc:chgData name="Rohit J Kate" userId="6acfeb0a-1742-4fee-9ad0-3462b52b7fdf" providerId="ADAL" clId="{EFA5BFFC-0E27-4ECB-BE6F-18CB0F0DDB3C}" dt="2023-11-08T18:47:52.465" v="3932" actId="20577"/>
        <pc:sldMkLst>
          <pc:docMk/>
          <pc:sldMk cId="3901345923" sldId="407"/>
        </pc:sldMkLst>
        <pc:spChg chg="mod">
          <ac:chgData name="Rohit J Kate" userId="6acfeb0a-1742-4fee-9ad0-3462b52b7fdf" providerId="ADAL" clId="{EFA5BFFC-0E27-4ECB-BE6F-18CB0F0DDB3C}" dt="2023-11-08T18:43:40.169" v="3664" actId="20577"/>
          <ac:spMkLst>
            <pc:docMk/>
            <pc:sldMk cId="3901345923" sldId="407"/>
            <ac:spMk id="2" creationId="{5B74F04D-234D-D44F-5648-D510EF97E491}"/>
          </ac:spMkLst>
        </pc:spChg>
        <pc:spChg chg="mod">
          <ac:chgData name="Rohit J Kate" userId="6acfeb0a-1742-4fee-9ad0-3462b52b7fdf" providerId="ADAL" clId="{EFA5BFFC-0E27-4ECB-BE6F-18CB0F0DDB3C}" dt="2023-11-08T18:47:52.465" v="3932" actId="20577"/>
          <ac:spMkLst>
            <pc:docMk/>
            <pc:sldMk cId="3901345923" sldId="407"/>
            <ac:spMk id="3" creationId="{51E42D8D-5860-99D2-899C-85CFCF4A8868}"/>
          </ac:spMkLst>
        </pc:spChg>
        <pc:cxnChg chg="add del mod">
          <ac:chgData name="Rohit J Kate" userId="6acfeb0a-1742-4fee-9ad0-3462b52b7fdf" providerId="ADAL" clId="{EFA5BFFC-0E27-4ECB-BE6F-18CB0F0DDB3C}" dt="2023-11-08T18:44:00.676" v="3666"/>
          <ac:cxnSpMkLst>
            <pc:docMk/>
            <pc:sldMk cId="3901345923" sldId="407"/>
            <ac:cxnSpMk id="5" creationId="{D4BBD552-A900-2E3D-63F6-C5871D452D5D}"/>
          </ac:cxnSpMkLst>
        </pc:cxnChg>
      </pc:sldChg>
      <pc:sldChg chg="addSp delSp modSp add del mod delAnim">
        <pc:chgData name="Rohit J Kate" userId="6acfeb0a-1742-4fee-9ad0-3462b52b7fdf" providerId="ADAL" clId="{EFA5BFFC-0E27-4ECB-BE6F-18CB0F0DDB3C}" dt="2023-11-08T19:13:07.408" v="5786"/>
        <pc:sldMkLst>
          <pc:docMk/>
          <pc:sldMk cId="368395328" sldId="413"/>
        </pc:sldMkLst>
        <pc:spChg chg="add del">
          <ac:chgData name="Rohit J Kate" userId="6acfeb0a-1742-4fee-9ad0-3462b52b7fdf" providerId="ADAL" clId="{EFA5BFFC-0E27-4ECB-BE6F-18CB0F0DDB3C}" dt="2023-11-08T19:08:23.827" v="5220" actId="22"/>
          <ac:spMkLst>
            <pc:docMk/>
            <pc:sldMk cId="368395328" sldId="413"/>
            <ac:spMk id="11" creationId="{3F35935A-FDDD-842E-759B-5484B894C41E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18" creationId="{644D53EE-8094-987C-B4C7-30B841A73DE0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19" creationId="{D9A4179A-599B-0847-1B41-F1B74BFEDE6C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20" creationId="{238FD7C2-AB13-3669-74E8-C39FF70CD10A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21" creationId="{D44278B0-4DC9-D152-3EC2-B75F59744E7C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22" creationId="{A6E0729E-0BA4-C0D5-4127-183A2A1CF23A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23" creationId="{C68CF249-5532-5941-1206-6B73E01FCF3B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24" creationId="{6158E3B9-375A-9F21-A79A-D68EFC7CD63F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25" creationId="{85568271-4A1E-77AA-0C7C-4229363EEBF5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26" creationId="{B051DCF2-09F0-7070-22B9-0A2F7938773E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30" creationId="{DF2E71FA-2D64-48D4-8ADD-130BCA2E6DBA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31" creationId="{DB0D3E45-00BE-498E-9C0A-114BC13D8D4C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32" creationId="{C40A9E90-0360-45B6-BC08-1B23FEF1316C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36" creationId="{AF04F859-3AF8-4525-A9B9-64A68AD5537E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37" creationId="{530EF144-3582-4B5D-85E2-ACC505126DC4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38" creationId="{525D66E5-6329-4979-9813-2610A4F41766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42" creationId="{95818578-8567-4BA2-8F0C-92B16B58BE96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43" creationId="{A2165C8C-F710-4F08-A9D0-30380FC8409E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44" creationId="{71A21399-B227-4FBB-AD6F-6C6CC851AAE4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48" creationId="{8E8A911F-24C5-4AC3-A1F4-17DD07BEFF10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49" creationId="{A4CEC231-AC43-483C-AD1B-69AEE7645F12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50" creationId="{08286170-7BA6-4C4D-841B-187BC5DC5DEB}"/>
          </ac:spMkLst>
        </pc:spChg>
        <pc:spChg chg="del">
          <ac:chgData name="Rohit J Kate" userId="6acfeb0a-1742-4fee-9ad0-3462b52b7fdf" providerId="ADAL" clId="{EFA5BFFC-0E27-4ECB-BE6F-18CB0F0DDB3C}" dt="2023-11-08T19:10:19.854" v="5422" actId="478"/>
          <ac:spMkLst>
            <pc:docMk/>
            <pc:sldMk cId="368395328" sldId="413"/>
            <ac:spMk id="51" creationId="{04D8F388-32D1-4823-B35B-6CC725977977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52" creationId="{E241E961-2104-4C58-B557-AEED29F88F0D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53" creationId="{F850FD15-25A8-4EBB-8DAB-7DC90576CF9A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54" creationId="{1654E074-9292-4557-805E-8F84BBC0A544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55" creationId="{707617AF-C17F-4CAE-A047-56C50E2BB4F6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56" creationId="{FE1F5AE5-637B-2E47-8E67-D9F3D7FE9CD2}"/>
          </ac:spMkLst>
        </pc:spChg>
        <pc:spChg chg="del mod">
          <ac:chgData name="Rohit J Kate" userId="6acfeb0a-1742-4fee-9ad0-3462b52b7fdf" providerId="ADAL" clId="{EFA5BFFC-0E27-4ECB-BE6F-18CB0F0DDB3C}" dt="2023-11-08T19:08:05.830" v="5218"/>
          <ac:spMkLst>
            <pc:docMk/>
            <pc:sldMk cId="368395328" sldId="413"/>
            <ac:spMk id="57" creationId="{D00C6228-335A-47EB-9CA0-8B6A00A22C55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58" creationId="{B17EFA9F-5A03-7D06-3F42-B71BF71EFB66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59" creationId="{9FF6EE33-20F7-0AC9-6893-B5329F61A300}"/>
          </ac:spMkLst>
        </pc:spChg>
        <pc:spChg chg="del">
          <ac:chgData name="Rohit J Kate" userId="6acfeb0a-1742-4fee-9ad0-3462b52b7fdf" providerId="ADAL" clId="{EFA5BFFC-0E27-4ECB-BE6F-18CB0F0DDB3C}" dt="2023-11-08T19:10:03.715" v="5419" actId="478"/>
          <ac:spMkLst>
            <pc:docMk/>
            <pc:sldMk cId="368395328" sldId="413"/>
            <ac:spMk id="60" creationId="{0AAEC423-A5A0-8613-2F67-539E1A9678F1}"/>
          </ac:spMkLst>
        </pc:spChg>
        <pc:spChg chg="del">
          <ac:chgData name="Rohit J Kate" userId="6acfeb0a-1742-4fee-9ad0-3462b52b7fdf" providerId="ADAL" clId="{EFA5BFFC-0E27-4ECB-BE6F-18CB0F0DDB3C}" dt="2023-11-08T19:10:06.144" v="5420" actId="478"/>
          <ac:spMkLst>
            <pc:docMk/>
            <pc:sldMk cId="368395328" sldId="413"/>
            <ac:spMk id="61" creationId="{E9AC1878-8464-32EE-1880-7FDCF03D7DE4}"/>
          </ac:spMkLst>
        </pc:spChg>
        <pc:cxnChg chg="del">
          <ac:chgData name="Rohit J Kate" userId="6acfeb0a-1742-4fee-9ad0-3462b52b7fdf" providerId="ADAL" clId="{EFA5BFFC-0E27-4ECB-BE6F-18CB0F0DDB3C}" dt="2023-11-08T19:10:15.781" v="5421" actId="478"/>
          <ac:cxnSpMkLst>
            <pc:docMk/>
            <pc:sldMk cId="368395328" sldId="413"/>
            <ac:cxnSpMk id="33" creationId="{E63BBF31-1080-451A-9D47-423F8B6F6CF0}"/>
          </ac:cxnSpMkLst>
        </pc:cxnChg>
        <pc:cxnChg chg="del">
          <ac:chgData name="Rohit J Kate" userId="6acfeb0a-1742-4fee-9ad0-3462b52b7fdf" providerId="ADAL" clId="{EFA5BFFC-0E27-4ECB-BE6F-18CB0F0DDB3C}" dt="2023-11-08T19:10:15.781" v="5421" actId="478"/>
          <ac:cxnSpMkLst>
            <pc:docMk/>
            <pc:sldMk cId="368395328" sldId="413"/>
            <ac:cxnSpMk id="34" creationId="{27BAFDD0-4A55-42ED-A0D7-45105CA444D7}"/>
          </ac:cxnSpMkLst>
        </pc:cxnChg>
        <pc:cxnChg chg="del">
          <ac:chgData name="Rohit J Kate" userId="6acfeb0a-1742-4fee-9ad0-3462b52b7fdf" providerId="ADAL" clId="{EFA5BFFC-0E27-4ECB-BE6F-18CB0F0DDB3C}" dt="2023-11-08T19:10:15.781" v="5421" actId="478"/>
          <ac:cxnSpMkLst>
            <pc:docMk/>
            <pc:sldMk cId="368395328" sldId="413"/>
            <ac:cxnSpMk id="35" creationId="{1E7CE277-A3F0-48C8-8623-2291709A8B24}"/>
          </ac:cxnSpMkLst>
        </pc:cxnChg>
        <pc:cxnChg chg="del">
          <ac:chgData name="Rohit J Kate" userId="6acfeb0a-1742-4fee-9ad0-3462b52b7fdf" providerId="ADAL" clId="{EFA5BFFC-0E27-4ECB-BE6F-18CB0F0DDB3C}" dt="2023-11-08T19:10:15.781" v="5421" actId="478"/>
          <ac:cxnSpMkLst>
            <pc:docMk/>
            <pc:sldMk cId="368395328" sldId="413"/>
            <ac:cxnSpMk id="39" creationId="{FE468D3D-5DF5-424F-8675-3F7CD7418996}"/>
          </ac:cxnSpMkLst>
        </pc:cxnChg>
        <pc:cxnChg chg="del">
          <ac:chgData name="Rohit J Kate" userId="6acfeb0a-1742-4fee-9ad0-3462b52b7fdf" providerId="ADAL" clId="{EFA5BFFC-0E27-4ECB-BE6F-18CB0F0DDB3C}" dt="2023-11-08T19:10:15.781" v="5421" actId="478"/>
          <ac:cxnSpMkLst>
            <pc:docMk/>
            <pc:sldMk cId="368395328" sldId="413"/>
            <ac:cxnSpMk id="40" creationId="{005B20FE-3EAA-494D-86D1-5CEE34DF94BE}"/>
          </ac:cxnSpMkLst>
        </pc:cxnChg>
        <pc:cxnChg chg="del">
          <ac:chgData name="Rohit J Kate" userId="6acfeb0a-1742-4fee-9ad0-3462b52b7fdf" providerId="ADAL" clId="{EFA5BFFC-0E27-4ECB-BE6F-18CB0F0DDB3C}" dt="2023-11-08T19:10:15.781" v="5421" actId="478"/>
          <ac:cxnSpMkLst>
            <pc:docMk/>
            <pc:sldMk cId="368395328" sldId="413"/>
            <ac:cxnSpMk id="41" creationId="{D9E3ADB8-0102-407C-9277-1054806BB0E4}"/>
          </ac:cxnSpMkLst>
        </pc:cxnChg>
        <pc:cxnChg chg="del">
          <ac:chgData name="Rohit J Kate" userId="6acfeb0a-1742-4fee-9ad0-3462b52b7fdf" providerId="ADAL" clId="{EFA5BFFC-0E27-4ECB-BE6F-18CB0F0DDB3C}" dt="2023-11-08T19:10:15.781" v="5421" actId="478"/>
          <ac:cxnSpMkLst>
            <pc:docMk/>
            <pc:sldMk cId="368395328" sldId="413"/>
            <ac:cxnSpMk id="45" creationId="{A5394F36-0BA4-4E07-9B65-0256B77696A5}"/>
          </ac:cxnSpMkLst>
        </pc:cxnChg>
        <pc:cxnChg chg="del">
          <ac:chgData name="Rohit J Kate" userId="6acfeb0a-1742-4fee-9ad0-3462b52b7fdf" providerId="ADAL" clId="{EFA5BFFC-0E27-4ECB-BE6F-18CB0F0DDB3C}" dt="2023-11-08T19:10:15.781" v="5421" actId="478"/>
          <ac:cxnSpMkLst>
            <pc:docMk/>
            <pc:sldMk cId="368395328" sldId="413"/>
            <ac:cxnSpMk id="46" creationId="{844CAC65-0499-41E7-86AD-69DE902E3A2B}"/>
          </ac:cxnSpMkLst>
        </pc:cxnChg>
        <pc:cxnChg chg="del">
          <ac:chgData name="Rohit J Kate" userId="6acfeb0a-1742-4fee-9ad0-3462b52b7fdf" providerId="ADAL" clId="{EFA5BFFC-0E27-4ECB-BE6F-18CB0F0DDB3C}" dt="2023-11-08T19:10:15.781" v="5421" actId="478"/>
          <ac:cxnSpMkLst>
            <pc:docMk/>
            <pc:sldMk cId="368395328" sldId="413"/>
            <ac:cxnSpMk id="47" creationId="{25F98BCD-54D8-4494-BD3F-6DA16AA0F8F6}"/>
          </ac:cxnSpMkLst>
        </pc:cxnChg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3172269143" sldId="489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028295120" sldId="515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608066437" sldId="516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76845731" sldId="521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670662053" sldId="522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3076127495" sldId="523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3594983839" sldId="524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712283987" sldId="525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456666120" sldId="527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3531097271" sldId="528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918203039" sldId="529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583859261" sldId="530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119293962" sldId="534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597200472" sldId="535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497134152" sldId="536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095853574" sldId="537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000884308" sldId="538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451753086" sldId="540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09350540" sldId="541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4071093245" sldId="542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197762067" sldId="543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997281930" sldId="544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872989088" sldId="545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276282452" sldId="546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907099857" sldId="547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3493378683" sldId="548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3511076356" sldId="549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325806500" sldId="550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622499786" sldId="551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3322966931" sldId="552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945152196" sldId="553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917543611" sldId="554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3169031653" sldId="555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3471032329" sldId="556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938343387" sldId="557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512506970" sldId="558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959152513" sldId="559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881140629" sldId="560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424192907" sldId="561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072105872" sldId="563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076404109" sldId="564"/>
        </pc:sldMkLst>
      </pc:sldChg>
      <pc:sldChg chg="modSp add mod">
        <pc:chgData name="Rohit J Kate" userId="6acfeb0a-1742-4fee-9ad0-3462b52b7fdf" providerId="ADAL" clId="{EFA5BFFC-0E27-4ECB-BE6F-18CB0F0DDB3C}" dt="2023-11-08T18:49:22.113" v="3935"/>
        <pc:sldMkLst>
          <pc:docMk/>
          <pc:sldMk cId="1891820244" sldId="796"/>
        </pc:sldMkLst>
        <pc:spChg chg="mod">
          <ac:chgData name="Rohit J Kate" userId="6acfeb0a-1742-4fee-9ad0-3462b52b7fdf" providerId="ADAL" clId="{EFA5BFFC-0E27-4ECB-BE6F-18CB0F0DDB3C}" dt="2023-11-08T18:49:22.113" v="3935"/>
          <ac:spMkLst>
            <pc:docMk/>
            <pc:sldMk cId="1891820244" sldId="796"/>
            <ac:spMk id="2" creationId="{4F83E90B-B7D5-0F13-4849-1B951EEF9EEF}"/>
          </ac:spMkLst>
        </pc:spChg>
      </pc:sldChg>
      <pc:sldChg chg="delSp modSp add mod">
        <pc:chgData name="Rohit J Kate" userId="6acfeb0a-1742-4fee-9ad0-3462b52b7fdf" providerId="ADAL" clId="{EFA5BFFC-0E27-4ECB-BE6F-18CB0F0DDB3C}" dt="2023-11-08T18:50:24.613" v="3973" actId="478"/>
        <pc:sldMkLst>
          <pc:docMk/>
          <pc:sldMk cId="8730813" sldId="797"/>
        </pc:sldMkLst>
        <pc:spChg chg="mod">
          <ac:chgData name="Rohit J Kate" userId="6acfeb0a-1742-4fee-9ad0-3462b52b7fdf" providerId="ADAL" clId="{EFA5BFFC-0E27-4ECB-BE6F-18CB0F0DDB3C}" dt="2023-11-08T18:49:31.852" v="3941"/>
          <ac:spMkLst>
            <pc:docMk/>
            <pc:sldMk cId="8730813" sldId="797"/>
            <ac:spMk id="2" creationId="{4F83E90B-B7D5-0F13-4849-1B951EEF9EEF}"/>
          </ac:spMkLst>
        </pc:spChg>
        <pc:spChg chg="mod">
          <ac:chgData name="Rohit J Kate" userId="6acfeb0a-1742-4fee-9ad0-3462b52b7fdf" providerId="ADAL" clId="{EFA5BFFC-0E27-4ECB-BE6F-18CB0F0DDB3C}" dt="2023-11-08T18:50:09.131" v="3961" actId="20577"/>
          <ac:spMkLst>
            <pc:docMk/>
            <pc:sldMk cId="8730813" sldId="797"/>
            <ac:spMk id="5" creationId="{BB1E1D0E-CFB1-3195-ED5B-A8E74C3FF33C}"/>
          </ac:spMkLst>
        </pc:spChg>
        <pc:spChg chg="mod">
          <ac:chgData name="Rohit J Kate" userId="6acfeb0a-1742-4fee-9ad0-3462b52b7fdf" providerId="ADAL" clId="{EFA5BFFC-0E27-4ECB-BE6F-18CB0F0DDB3C}" dt="2023-11-08T18:50:04.297" v="3952" actId="20577"/>
          <ac:spMkLst>
            <pc:docMk/>
            <pc:sldMk cId="8730813" sldId="797"/>
            <ac:spMk id="13" creationId="{D4096AFA-FF17-0E52-9E9E-7EB4E927BAB4}"/>
          </ac:spMkLst>
        </pc:spChg>
        <pc:spChg chg="del mod">
          <ac:chgData name="Rohit J Kate" userId="6acfeb0a-1742-4fee-9ad0-3462b52b7fdf" providerId="ADAL" clId="{EFA5BFFC-0E27-4ECB-BE6F-18CB0F0DDB3C}" dt="2023-11-08T18:50:24.613" v="3973" actId="478"/>
          <ac:spMkLst>
            <pc:docMk/>
            <pc:sldMk cId="8730813" sldId="797"/>
            <ac:spMk id="14" creationId="{33BFEA8C-26EE-301A-D709-81FA0E6191A7}"/>
          </ac:spMkLst>
        </pc:spChg>
        <pc:spChg chg="mod">
          <ac:chgData name="Rohit J Kate" userId="6acfeb0a-1742-4fee-9ad0-3462b52b7fdf" providerId="ADAL" clId="{EFA5BFFC-0E27-4ECB-BE6F-18CB0F0DDB3C}" dt="2023-11-08T18:50:15.264" v="3970" actId="20577"/>
          <ac:spMkLst>
            <pc:docMk/>
            <pc:sldMk cId="8730813" sldId="797"/>
            <ac:spMk id="15" creationId="{C946E244-A33B-EA6C-7E4E-E2D0FB1BFC8A}"/>
          </ac:spMkLst>
        </pc:spChg>
      </pc:sldChg>
      <pc:sldChg chg="modSp add mod">
        <pc:chgData name="Rohit J Kate" userId="6acfeb0a-1742-4fee-9ad0-3462b52b7fdf" providerId="ADAL" clId="{EFA5BFFC-0E27-4ECB-BE6F-18CB0F0DDB3C}" dt="2023-11-08T18:49:25.403" v="3937"/>
        <pc:sldMkLst>
          <pc:docMk/>
          <pc:sldMk cId="1431653695" sldId="799"/>
        </pc:sldMkLst>
        <pc:spChg chg="mod">
          <ac:chgData name="Rohit J Kate" userId="6acfeb0a-1742-4fee-9ad0-3462b52b7fdf" providerId="ADAL" clId="{EFA5BFFC-0E27-4ECB-BE6F-18CB0F0DDB3C}" dt="2023-11-08T18:49:25.403" v="3937"/>
          <ac:spMkLst>
            <pc:docMk/>
            <pc:sldMk cId="1431653695" sldId="799"/>
            <ac:spMk id="2" creationId="{4F83E90B-B7D5-0F13-4849-1B951EEF9EEF}"/>
          </ac:spMkLst>
        </pc:spChg>
      </pc:sldChg>
      <pc:sldChg chg="modSp add mod">
        <pc:chgData name="Rohit J Kate" userId="6acfeb0a-1742-4fee-9ad0-3462b52b7fdf" providerId="ADAL" clId="{EFA5BFFC-0E27-4ECB-BE6F-18CB0F0DDB3C}" dt="2023-11-08T18:49:28.637" v="3939"/>
        <pc:sldMkLst>
          <pc:docMk/>
          <pc:sldMk cId="1235408839" sldId="800"/>
        </pc:sldMkLst>
        <pc:spChg chg="mod">
          <ac:chgData name="Rohit J Kate" userId="6acfeb0a-1742-4fee-9ad0-3462b52b7fdf" providerId="ADAL" clId="{EFA5BFFC-0E27-4ECB-BE6F-18CB0F0DDB3C}" dt="2023-11-08T18:49:28.637" v="3939"/>
          <ac:spMkLst>
            <pc:docMk/>
            <pc:sldMk cId="1235408839" sldId="800"/>
            <ac:spMk id="2" creationId="{4F83E90B-B7D5-0F13-4849-1B951EEF9EEF}"/>
          </ac:spMkLst>
        </pc:spChg>
      </pc:sldChg>
      <pc:sldChg chg="delSp modSp add mod">
        <pc:chgData name="Rohit J Kate" userId="6acfeb0a-1742-4fee-9ad0-3462b52b7fdf" providerId="ADAL" clId="{EFA5BFFC-0E27-4ECB-BE6F-18CB0F0DDB3C}" dt="2023-11-08T18:51:54.506" v="4042"/>
        <pc:sldMkLst>
          <pc:docMk/>
          <pc:sldMk cId="2044369956" sldId="801"/>
        </pc:sldMkLst>
        <pc:spChg chg="mod">
          <ac:chgData name="Rohit J Kate" userId="6acfeb0a-1742-4fee-9ad0-3462b52b7fdf" providerId="ADAL" clId="{EFA5BFFC-0E27-4ECB-BE6F-18CB0F0DDB3C}" dt="2023-11-08T18:51:54.506" v="4042"/>
          <ac:spMkLst>
            <pc:docMk/>
            <pc:sldMk cId="2044369956" sldId="801"/>
            <ac:spMk id="2" creationId="{4F83E90B-B7D5-0F13-4849-1B951EEF9EEF}"/>
          </ac:spMkLst>
        </pc:spChg>
        <pc:spChg chg="mod">
          <ac:chgData name="Rohit J Kate" userId="6acfeb0a-1742-4fee-9ad0-3462b52b7fdf" providerId="ADAL" clId="{EFA5BFFC-0E27-4ECB-BE6F-18CB0F0DDB3C}" dt="2023-11-08T18:51:10.060" v="3993" actId="20577"/>
          <ac:spMkLst>
            <pc:docMk/>
            <pc:sldMk cId="2044369956" sldId="801"/>
            <ac:spMk id="5" creationId="{BB1E1D0E-CFB1-3195-ED5B-A8E74C3FF33C}"/>
          </ac:spMkLst>
        </pc:spChg>
        <pc:spChg chg="mod">
          <ac:chgData name="Rohit J Kate" userId="6acfeb0a-1742-4fee-9ad0-3462b52b7fdf" providerId="ADAL" clId="{EFA5BFFC-0E27-4ECB-BE6F-18CB0F0DDB3C}" dt="2023-11-08T18:51:04.669" v="3984" actId="20577"/>
          <ac:spMkLst>
            <pc:docMk/>
            <pc:sldMk cId="2044369956" sldId="801"/>
            <ac:spMk id="13" creationId="{D4096AFA-FF17-0E52-9E9E-7EB4E927BAB4}"/>
          </ac:spMkLst>
        </pc:spChg>
        <pc:spChg chg="del mod">
          <ac:chgData name="Rohit J Kate" userId="6acfeb0a-1742-4fee-9ad0-3462b52b7fdf" providerId="ADAL" clId="{EFA5BFFC-0E27-4ECB-BE6F-18CB0F0DDB3C}" dt="2023-11-08T18:50:42.006" v="3974" actId="478"/>
          <ac:spMkLst>
            <pc:docMk/>
            <pc:sldMk cId="2044369956" sldId="801"/>
            <ac:spMk id="14" creationId="{33BFEA8C-26EE-301A-D709-81FA0E6191A7}"/>
          </ac:spMkLst>
        </pc:spChg>
        <pc:spChg chg="mod">
          <ac:chgData name="Rohit J Kate" userId="6acfeb0a-1742-4fee-9ad0-3462b52b7fdf" providerId="ADAL" clId="{EFA5BFFC-0E27-4ECB-BE6F-18CB0F0DDB3C}" dt="2023-11-08T18:51:14.809" v="4002" actId="20577"/>
          <ac:spMkLst>
            <pc:docMk/>
            <pc:sldMk cId="2044369956" sldId="801"/>
            <ac:spMk id="15" creationId="{C946E244-A33B-EA6C-7E4E-E2D0FB1BFC8A}"/>
          </ac:spMkLst>
        </pc:spChg>
      </pc:sldChg>
      <pc:sldChg chg="delSp modSp add mod">
        <pc:chgData name="Rohit J Kate" userId="6acfeb0a-1742-4fee-9ad0-3462b52b7fdf" providerId="ADAL" clId="{EFA5BFFC-0E27-4ECB-BE6F-18CB0F0DDB3C}" dt="2023-11-08T18:51:57.836" v="4044"/>
        <pc:sldMkLst>
          <pc:docMk/>
          <pc:sldMk cId="3268124658" sldId="802"/>
        </pc:sldMkLst>
        <pc:spChg chg="mod">
          <ac:chgData name="Rohit J Kate" userId="6acfeb0a-1742-4fee-9ad0-3462b52b7fdf" providerId="ADAL" clId="{EFA5BFFC-0E27-4ECB-BE6F-18CB0F0DDB3C}" dt="2023-11-08T18:51:57.836" v="4044"/>
          <ac:spMkLst>
            <pc:docMk/>
            <pc:sldMk cId="3268124658" sldId="802"/>
            <ac:spMk id="2" creationId="{4F83E90B-B7D5-0F13-4849-1B951EEF9EEF}"/>
          </ac:spMkLst>
        </pc:spChg>
        <pc:spChg chg="mod">
          <ac:chgData name="Rohit J Kate" userId="6acfeb0a-1742-4fee-9ad0-3462b52b7fdf" providerId="ADAL" clId="{EFA5BFFC-0E27-4ECB-BE6F-18CB0F0DDB3C}" dt="2023-11-08T18:51:25.786" v="4020" actId="20577"/>
          <ac:spMkLst>
            <pc:docMk/>
            <pc:sldMk cId="3268124658" sldId="802"/>
            <ac:spMk id="5" creationId="{BB1E1D0E-CFB1-3195-ED5B-A8E74C3FF33C}"/>
          </ac:spMkLst>
        </pc:spChg>
        <pc:spChg chg="mod">
          <ac:chgData name="Rohit J Kate" userId="6acfeb0a-1742-4fee-9ad0-3462b52b7fdf" providerId="ADAL" clId="{EFA5BFFC-0E27-4ECB-BE6F-18CB0F0DDB3C}" dt="2023-11-08T18:51:21.234" v="4011" actId="20577"/>
          <ac:spMkLst>
            <pc:docMk/>
            <pc:sldMk cId="3268124658" sldId="802"/>
            <ac:spMk id="13" creationId="{D4096AFA-FF17-0E52-9E9E-7EB4E927BAB4}"/>
          </ac:spMkLst>
        </pc:spChg>
        <pc:spChg chg="del mod">
          <ac:chgData name="Rohit J Kate" userId="6acfeb0a-1742-4fee-9ad0-3462b52b7fdf" providerId="ADAL" clId="{EFA5BFFC-0E27-4ECB-BE6F-18CB0F0DDB3C}" dt="2023-11-08T18:50:51.894" v="3975" actId="478"/>
          <ac:spMkLst>
            <pc:docMk/>
            <pc:sldMk cId="3268124658" sldId="802"/>
            <ac:spMk id="14" creationId="{33BFEA8C-26EE-301A-D709-81FA0E6191A7}"/>
          </ac:spMkLst>
        </pc:spChg>
        <pc:spChg chg="mod">
          <ac:chgData name="Rohit J Kate" userId="6acfeb0a-1742-4fee-9ad0-3462b52b7fdf" providerId="ADAL" clId="{EFA5BFFC-0E27-4ECB-BE6F-18CB0F0DDB3C}" dt="2023-11-08T18:51:30.953" v="4029" actId="20577"/>
          <ac:spMkLst>
            <pc:docMk/>
            <pc:sldMk cId="3268124658" sldId="802"/>
            <ac:spMk id="15" creationId="{C946E244-A33B-EA6C-7E4E-E2D0FB1BFC8A}"/>
          </ac:spMkLst>
        </pc:spChg>
      </pc:sldChg>
      <pc:sldChg chg="delSp modSp add mod">
        <pc:chgData name="Rohit J Kate" userId="6acfeb0a-1742-4fee-9ad0-3462b52b7fdf" providerId="ADAL" clId="{EFA5BFFC-0E27-4ECB-BE6F-18CB0F0DDB3C}" dt="2023-11-08T18:52:01.301" v="4046"/>
        <pc:sldMkLst>
          <pc:docMk/>
          <pc:sldMk cId="691558805" sldId="803"/>
        </pc:sldMkLst>
        <pc:spChg chg="mod">
          <ac:chgData name="Rohit J Kate" userId="6acfeb0a-1742-4fee-9ad0-3462b52b7fdf" providerId="ADAL" clId="{EFA5BFFC-0E27-4ECB-BE6F-18CB0F0DDB3C}" dt="2023-11-08T18:52:01.301" v="4046"/>
          <ac:spMkLst>
            <pc:docMk/>
            <pc:sldMk cId="691558805" sldId="803"/>
            <ac:spMk id="2" creationId="{C02497DA-5E85-8FC3-518B-2BDAE5C54987}"/>
          </ac:spMkLst>
        </pc:spChg>
        <pc:spChg chg="mod">
          <ac:chgData name="Rohit J Kate" userId="6acfeb0a-1742-4fee-9ad0-3462b52b7fdf" providerId="ADAL" clId="{EFA5BFFC-0E27-4ECB-BE6F-18CB0F0DDB3C}" dt="2023-11-08T18:51:38.810" v="4038" actId="20577"/>
          <ac:spMkLst>
            <pc:docMk/>
            <pc:sldMk cId="691558805" sldId="803"/>
            <ac:spMk id="5" creationId="{023B97F6-38A0-E96D-2004-484AAB887FC2}"/>
          </ac:spMkLst>
        </pc:spChg>
        <pc:spChg chg="del mod">
          <ac:chgData name="Rohit J Kate" userId="6acfeb0a-1742-4fee-9ad0-3462b52b7fdf" providerId="ADAL" clId="{EFA5BFFC-0E27-4ECB-BE6F-18CB0F0DDB3C}" dt="2023-11-08T18:51:42.546" v="4039" actId="478"/>
          <ac:spMkLst>
            <pc:docMk/>
            <pc:sldMk cId="691558805" sldId="803"/>
            <ac:spMk id="17" creationId="{EDA4B2AF-F61C-1615-33E0-A9C9A07565A0}"/>
          </ac:spMkLst>
        </pc:spChg>
        <pc:spChg chg="del">
          <ac:chgData name="Rohit J Kate" userId="6acfeb0a-1742-4fee-9ad0-3462b52b7fdf" providerId="ADAL" clId="{EFA5BFFC-0E27-4ECB-BE6F-18CB0F0DDB3C}" dt="2023-11-08T18:51:45.263" v="4040" actId="478"/>
          <ac:spMkLst>
            <pc:docMk/>
            <pc:sldMk cId="691558805" sldId="803"/>
            <ac:spMk id="18" creationId="{4AAC28B7-614F-7893-591F-7A9EAADC9DF7}"/>
          </ac:spMkLst>
        </pc:spChg>
      </pc:sldChg>
      <pc:sldChg chg="modSp new mod modAnim">
        <pc:chgData name="Rohit J Kate" userId="6acfeb0a-1742-4fee-9ad0-3462b52b7fdf" providerId="ADAL" clId="{EFA5BFFC-0E27-4ECB-BE6F-18CB0F0DDB3C}" dt="2023-11-08T19:00:59.122" v="4684" actId="20577"/>
        <pc:sldMkLst>
          <pc:docMk/>
          <pc:sldMk cId="2715564599" sldId="804"/>
        </pc:sldMkLst>
        <pc:spChg chg="mod">
          <ac:chgData name="Rohit J Kate" userId="6acfeb0a-1742-4fee-9ad0-3462b52b7fdf" providerId="ADAL" clId="{EFA5BFFC-0E27-4ECB-BE6F-18CB0F0DDB3C}" dt="2023-11-08T18:53:27.324" v="4068" actId="20577"/>
          <ac:spMkLst>
            <pc:docMk/>
            <pc:sldMk cId="2715564599" sldId="804"/>
            <ac:spMk id="2" creationId="{DE6EE2B1-504A-DF57-2B20-579540A50893}"/>
          </ac:spMkLst>
        </pc:spChg>
        <pc:spChg chg="mod">
          <ac:chgData name="Rohit J Kate" userId="6acfeb0a-1742-4fee-9ad0-3462b52b7fdf" providerId="ADAL" clId="{EFA5BFFC-0E27-4ECB-BE6F-18CB0F0DDB3C}" dt="2023-11-08T19:00:59.122" v="4684" actId="20577"/>
          <ac:spMkLst>
            <pc:docMk/>
            <pc:sldMk cId="2715564599" sldId="804"/>
            <ac:spMk id="3" creationId="{C3A174B1-C18B-6373-E6E9-92473BBDA86C}"/>
          </ac:spMkLst>
        </pc:spChg>
      </pc:sldChg>
      <pc:sldChg chg="modSp add mod">
        <pc:chgData name="Rohit J Kate" userId="6acfeb0a-1742-4fee-9ad0-3462b52b7fdf" providerId="ADAL" clId="{EFA5BFFC-0E27-4ECB-BE6F-18CB0F0DDB3C}" dt="2023-11-08T19:01:15.248" v="4685" actId="6549"/>
        <pc:sldMkLst>
          <pc:docMk/>
          <pc:sldMk cId="2970583942" sldId="813"/>
        </pc:sldMkLst>
        <pc:spChg chg="mod">
          <ac:chgData name="Rohit J Kate" userId="6acfeb0a-1742-4fee-9ad0-3462b52b7fdf" providerId="ADAL" clId="{EFA5BFFC-0E27-4ECB-BE6F-18CB0F0DDB3C}" dt="2023-11-08T18:59:57.759" v="4626"/>
          <ac:spMkLst>
            <pc:docMk/>
            <pc:sldMk cId="2970583942" sldId="813"/>
            <ac:spMk id="2" creationId="{26F7EA5F-3878-351D-56A1-02D3364E0066}"/>
          </ac:spMkLst>
        </pc:spChg>
        <pc:spChg chg="mod">
          <ac:chgData name="Rohit J Kate" userId="6acfeb0a-1742-4fee-9ad0-3462b52b7fdf" providerId="ADAL" clId="{EFA5BFFC-0E27-4ECB-BE6F-18CB0F0DDB3C}" dt="2023-11-08T19:01:15.248" v="4685" actId="6549"/>
          <ac:spMkLst>
            <pc:docMk/>
            <pc:sldMk cId="2970583942" sldId="813"/>
            <ac:spMk id="3" creationId="{4AA086BC-1A06-B896-C040-059425F2FF86}"/>
          </ac:spMkLst>
        </pc:spChg>
      </pc:sldChg>
      <pc:sldChg chg="modSp add mod">
        <pc:chgData name="Rohit J Kate" userId="6acfeb0a-1742-4fee-9ad0-3462b52b7fdf" providerId="ADAL" clId="{EFA5BFFC-0E27-4ECB-BE6F-18CB0F0DDB3C}" dt="2023-11-08T19:01:20.480" v="4687" actId="6549"/>
        <pc:sldMkLst>
          <pc:docMk/>
          <pc:sldMk cId="945432434" sldId="814"/>
        </pc:sldMkLst>
        <pc:spChg chg="mod">
          <ac:chgData name="Rohit J Kate" userId="6acfeb0a-1742-4fee-9ad0-3462b52b7fdf" providerId="ADAL" clId="{EFA5BFFC-0E27-4ECB-BE6F-18CB0F0DDB3C}" dt="2023-11-08T19:00:07.157" v="4630"/>
          <ac:spMkLst>
            <pc:docMk/>
            <pc:sldMk cId="945432434" sldId="814"/>
            <ac:spMk id="2" creationId="{26F7EA5F-3878-351D-56A1-02D3364E0066}"/>
          </ac:spMkLst>
        </pc:spChg>
        <pc:spChg chg="mod">
          <ac:chgData name="Rohit J Kate" userId="6acfeb0a-1742-4fee-9ad0-3462b52b7fdf" providerId="ADAL" clId="{EFA5BFFC-0E27-4ECB-BE6F-18CB0F0DDB3C}" dt="2023-11-08T19:01:20.480" v="4687" actId="6549"/>
          <ac:spMkLst>
            <pc:docMk/>
            <pc:sldMk cId="945432434" sldId="814"/>
            <ac:spMk id="3" creationId="{4AA086BC-1A06-B896-C040-059425F2FF86}"/>
          </ac:spMkLst>
        </pc:spChg>
      </pc:sldChg>
      <pc:sldChg chg="modSp add mod">
        <pc:chgData name="Rohit J Kate" userId="6acfeb0a-1742-4fee-9ad0-3462b52b7fdf" providerId="ADAL" clId="{EFA5BFFC-0E27-4ECB-BE6F-18CB0F0DDB3C}" dt="2023-11-08T19:00:10.813" v="4632"/>
        <pc:sldMkLst>
          <pc:docMk/>
          <pc:sldMk cId="3677630226" sldId="815"/>
        </pc:sldMkLst>
        <pc:spChg chg="mod">
          <ac:chgData name="Rohit J Kate" userId="6acfeb0a-1742-4fee-9ad0-3462b52b7fdf" providerId="ADAL" clId="{EFA5BFFC-0E27-4ECB-BE6F-18CB0F0DDB3C}" dt="2023-11-08T19:00:10.813" v="4632"/>
          <ac:spMkLst>
            <pc:docMk/>
            <pc:sldMk cId="3677630226" sldId="815"/>
            <ac:spMk id="2" creationId="{26F7EA5F-3878-351D-56A1-02D3364E0066}"/>
          </ac:spMkLst>
        </pc:spChg>
      </pc:sldChg>
      <pc:sldChg chg="modSp add mod">
        <pc:chgData name="Rohit J Kate" userId="6acfeb0a-1742-4fee-9ad0-3462b52b7fdf" providerId="ADAL" clId="{EFA5BFFC-0E27-4ECB-BE6F-18CB0F0DDB3C}" dt="2023-11-08T19:01:18.687" v="4686" actId="6549"/>
        <pc:sldMkLst>
          <pc:docMk/>
          <pc:sldMk cId="3328655202" sldId="816"/>
        </pc:sldMkLst>
        <pc:spChg chg="mod">
          <ac:chgData name="Rohit J Kate" userId="6acfeb0a-1742-4fee-9ad0-3462b52b7fdf" providerId="ADAL" clId="{EFA5BFFC-0E27-4ECB-BE6F-18CB0F0DDB3C}" dt="2023-11-08T19:00:01.402" v="4628"/>
          <ac:spMkLst>
            <pc:docMk/>
            <pc:sldMk cId="3328655202" sldId="816"/>
            <ac:spMk id="2" creationId="{26F7EA5F-3878-351D-56A1-02D3364E0066}"/>
          </ac:spMkLst>
        </pc:spChg>
        <pc:spChg chg="mod">
          <ac:chgData name="Rohit J Kate" userId="6acfeb0a-1742-4fee-9ad0-3462b52b7fdf" providerId="ADAL" clId="{EFA5BFFC-0E27-4ECB-BE6F-18CB0F0DDB3C}" dt="2023-11-08T19:01:18.687" v="4686" actId="6549"/>
          <ac:spMkLst>
            <pc:docMk/>
            <pc:sldMk cId="3328655202" sldId="816"/>
            <ac:spMk id="3" creationId="{4AA086BC-1A06-B896-C040-059425F2FF86}"/>
          </ac:spMkLst>
        </pc:spChg>
      </pc:sldChg>
      <pc:sldChg chg="modSp add mod">
        <pc:chgData name="Rohit J Kate" userId="6acfeb0a-1742-4fee-9ad0-3462b52b7fdf" providerId="ADAL" clId="{EFA5BFFC-0E27-4ECB-BE6F-18CB0F0DDB3C}" dt="2023-11-08T19:00:16.945" v="4634"/>
        <pc:sldMkLst>
          <pc:docMk/>
          <pc:sldMk cId="180032973" sldId="817"/>
        </pc:sldMkLst>
        <pc:spChg chg="mod">
          <ac:chgData name="Rohit J Kate" userId="6acfeb0a-1742-4fee-9ad0-3462b52b7fdf" providerId="ADAL" clId="{EFA5BFFC-0E27-4ECB-BE6F-18CB0F0DDB3C}" dt="2023-11-08T19:00:16.945" v="4634"/>
          <ac:spMkLst>
            <pc:docMk/>
            <pc:sldMk cId="180032973" sldId="817"/>
            <ac:spMk id="2" creationId="{26F7EA5F-3878-351D-56A1-02D3364E0066}"/>
          </ac:spMkLst>
        </pc:spChg>
      </pc:sldChg>
      <pc:sldChg chg="modSp add mod">
        <pc:chgData name="Rohit J Kate" userId="6acfeb0a-1742-4fee-9ad0-3462b52b7fdf" providerId="ADAL" clId="{EFA5BFFC-0E27-4ECB-BE6F-18CB0F0DDB3C}" dt="2023-11-08T19:00:21.017" v="4636"/>
        <pc:sldMkLst>
          <pc:docMk/>
          <pc:sldMk cId="3957426808" sldId="818"/>
        </pc:sldMkLst>
        <pc:spChg chg="mod">
          <ac:chgData name="Rohit J Kate" userId="6acfeb0a-1742-4fee-9ad0-3462b52b7fdf" providerId="ADAL" clId="{EFA5BFFC-0E27-4ECB-BE6F-18CB0F0DDB3C}" dt="2023-11-08T19:00:21.017" v="4636"/>
          <ac:spMkLst>
            <pc:docMk/>
            <pc:sldMk cId="3957426808" sldId="818"/>
            <ac:spMk id="2" creationId="{26F7EA5F-3878-351D-56A1-02D3364E0066}"/>
          </ac:spMkLst>
        </pc:spChg>
      </pc:sldChg>
      <pc:sldChg chg="modSp new mod">
        <pc:chgData name="Rohit J Kate" userId="6acfeb0a-1742-4fee-9ad0-3462b52b7fdf" providerId="ADAL" clId="{EFA5BFFC-0E27-4ECB-BE6F-18CB0F0DDB3C}" dt="2023-11-08T19:13:51.100" v="5826" actId="20577"/>
        <pc:sldMkLst>
          <pc:docMk/>
          <pc:sldMk cId="676664913" sldId="819"/>
        </pc:sldMkLst>
        <pc:spChg chg="mod">
          <ac:chgData name="Rohit J Kate" userId="6acfeb0a-1742-4fee-9ad0-3462b52b7fdf" providerId="ADAL" clId="{EFA5BFFC-0E27-4ECB-BE6F-18CB0F0DDB3C}" dt="2023-11-08T19:06:41.116" v="5214" actId="20577"/>
          <ac:spMkLst>
            <pc:docMk/>
            <pc:sldMk cId="676664913" sldId="819"/>
            <ac:spMk id="2" creationId="{863A19F7-1928-403F-6A61-58F040C6FAFE}"/>
          </ac:spMkLst>
        </pc:spChg>
        <pc:spChg chg="mod">
          <ac:chgData name="Rohit J Kate" userId="6acfeb0a-1742-4fee-9ad0-3462b52b7fdf" providerId="ADAL" clId="{EFA5BFFC-0E27-4ECB-BE6F-18CB0F0DDB3C}" dt="2023-11-08T19:13:51.100" v="5826" actId="20577"/>
          <ac:spMkLst>
            <pc:docMk/>
            <pc:sldMk cId="676664913" sldId="819"/>
            <ac:spMk id="3" creationId="{497244FA-0567-3925-9683-E82AA209B3F4}"/>
          </ac:spMkLst>
        </pc:spChg>
      </pc:sldChg>
      <pc:sldChg chg="addSp modSp new mod modAnim">
        <pc:chgData name="Rohit J Kate" userId="6acfeb0a-1742-4fee-9ad0-3462b52b7fdf" providerId="ADAL" clId="{EFA5BFFC-0E27-4ECB-BE6F-18CB0F0DDB3C}" dt="2023-11-08T19:10:24.606" v="5423"/>
        <pc:sldMkLst>
          <pc:docMk/>
          <pc:sldMk cId="963281917" sldId="820"/>
        </pc:sldMkLst>
        <pc:spChg chg="mod">
          <ac:chgData name="Rohit J Kate" userId="6acfeb0a-1742-4fee-9ad0-3462b52b7fdf" providerId="ADAL" clId="{EFA5BFFC-0E27-4ECB-BE6F-18CB0F0DDB3C}" dt="2023-11-08T19:08:35.219" v="5222"/>
          <ac:spMkLst>
            <pc:docMk/>
            <pc:sldMk cId="963281917" sldId="820"/>
            <ac:spMk id="2" creationId="{1072949D-0071-66B0-032E-834247745688}"/>
          </ac:spMkLst>
        </pc:spChg>
        <pc:spChg chg="mod">
          <ac:chgData name="Rohit J Kate" userId="6acfeb0a-1742-4fee-9ad0-3462b52b7fdf" providerId="ADAL" clId="{EFA5BFFC-0E27-4ECB-BE6F-18CB0F0DDB3C}" dt="2023-11-08T19:09:55.357" v="5418" actId="20577"/>
          <ac:spMkLst>
            <pc:docMk/>
            <pc:sldMk cId="963281917" sldId="820"/>
            <ac:spMk id="3" creationId="{4FBD887B-535B-4997-33D2-F491C8C8E934}"/>
          </ac:spMkLst>
        </pc:spChg>
        <pc:spChg chg="add mod">
          <ac:chgData name="Rohit J Kate" userId="6acfeb0a-1742-4fee-9ad0-3462b52b7fdf" providerId="ADAL" clId="{EFA5BFFC-0E27-4ECB-BE6F-18CB0F0DDB3C}" dt="2023-11-08T19:10:24.606" v="5423"/>
          <ac:spMkLst>
            <pc:docMk/>
            <pc:sldMk cId="963281917" sldId="820"/>
            <ac:spMk id="6" creationId="{CF32ADF6-F8B7-9429-9AAB-CA85B53327E5}"/>
          </ac:spMkLst>
        </pc:spChg>
        <pc:spChg chg="add mod">
          <ac:chgData name="Rohit J Kate" userId="6acfeb0a-1742-4fee-9ad0-3462b52b7fdf" providerId="ADAL" clId="{EFA5BFFC-0E27-4ECB-BE6F-18CB0F0DDB3C}" dt="2023-11-08T19:10:24.606" v="5423"/>
          <ac:spMkLst>
            <pc:docMk/>
            <pc:sldMk cId="963281917" sldId="820"/>
            <ac:spMk id="8" creationId="{C204446F-D890-A7E1-1A65-81D8FEFE870A}"/>
          </ac:spMkLst>
        </pc:spChg>
        <pc:spChg chg="add mod">
          <ac:chgData name="Rohit J Kate" userId="6acfeb0a-1742-4fee-9ad0-3462b52b7fdf" providerId="ADAL" clId="{EFA5BFFC-0E27-4ECB-BE6F-18CB0F0DDB3C}" dt="2023-11-08T19:10:24.606" v="5423"/>
          <ac:spMkLst>
            <pc:docMk/>
            <pc:sldMk cId="963281917" sldId="820"/>
            <ac:spMk id="10" creationId="{7683E0B8-6EB1-4E83-7F37-5EF18E7628F1}"/>
          </ac:spMkLst>
        </pc:spChg>
        <pc:spChg chg="add mod">
          <ac:chgData name="Rohit J Kate" userId="6acfeb0a-1742-4fee-9ad0-3462b52b7fdf" providerId="ADAL" clId="{EFA5BFFC-0E27-4ECB-BE6F-18CB0F0DDB3C}" dt="2023-11-08T19:10:24.606" v="5423"/>
          <ac:spMkLst>
            <pc:docMk/>
            <pc:sldMk cId="963281917" sldId="820"/>
            <ac:spMk id="11" creationId="{5463C5D5-C297-A6D6-C092-54448E03FB32}"/>
          </ac:spMkLst>
        </pc:spChg>
        <pc:spChg chg="add mod">
          <ac:chgData name="Rohit J Kate" userId="6acfeb0a-1742-4fee-9ad0-3462b52b7fdf" providerId="ADAL" clId="{EFA5BFFC-0E27-4ECB-BE6F-18CB0F0DDB3C}" dt="2023-11-08T19:10:24.606" v="5423"/>
          <ac:spMkLst>
            <pc:docMk/>
            <pc:sldMk cId="963281917" sldId="820"/>
            <ac:spMk id="12" creationId="{C1E365B1-E80F-EC96-17AC-0780881C1C18}"/>
          </ac:spMkLst>
        </pc:spChg>
        <pc:spChg chg="add mod">
          <ac:chgData name="Rohit J Kate" userId="6acfeb0a-1742-4fee-9ad0-3462b52b7fdf" providerId="ADAL" clId="{EFA5BFFC-0E27-4ECB-BE6F-18CB0F0DDB3C}" dt="2023-11-08T19:10:24.606" v="5423"/>
          <ac:spMkLst>
            <pc:docMk/>
            <pc:sldMk cId="963281917" sldId="820"/>
            <ac:spMk id="13" creationId="{5E40BC56-26B7-4784-D8C4-E4DA286292EE}"/>
          </ac:spMkLst>
        </pc:spChg>
        <pc:spChg chg="add mod">
          <ac:chgData name="Rohit J Kate" userId="6acfeb0a-1742-4fee-9ad0-3462b52b7fdf" providerId="ADAL" clId="{EFA5BFFC-0E27-4ECB-BE6F-18CB0F0DDB3C}" dt="2023-11-08T19:10:24.606" v="5423"/>
          <ac:spMkLst>
            <pc:docMk/>
            <pc:sldMk cId="963281917" sldId="820"/>
            <ac:spMk id="17" creationId="{1B9BEB42-8F51-0D27-CD6D-37FE57CFAF66}"/>
          </ac:spMkLst>
        </pc:spChg>
        <pc:spChg chg="add mod">
          <ac:chgData name="Rohit J Kate" userId="6acfeb0a-1742-4fee-9ad0-3462b52b7fdf" providerId="ADAL" clId="{EFA5BFFC-0E27-4ECB-BE6F-18CB0F0DDB3C}" dt="2023-11-08T19:10:24.606" v="5423"/>
          <ac:spMkLst>
            <pc:docMk/>
            <pc:sldMk cId="963281917" sldId="820"/>
            <ac:spMk id="18" creationId="{ADAD67FB-6011-CFFB-A10E-794D7B46E692}"/>
          </ac:spMkLst>
        </pc:spChg>
        <pc:spChg chg="add mod">
          <ac:chgData name="Rohit J Kate" userId="6acfeb0a-1742-4fee-9ad0-3462b52b7fdf" providerId="ADAL" clId="{EFA5BFFC-0E27-4ECB-BE6F-18CB0F0DDB3C}" dt="2023-11-08T19:10:24.606" v="5423"/>
          <ac:spMkLst>
            <pc:docMk/>
            <pc:sldMk cId="963281917" sldId="820"/>
            <ac:spMk id="19" creationId="{5501DEAC-EB2B-90F0-A560-82B364832C0F}"/>
          </ac:spMkLst>
        </pc:spChg>
        <pc:spChg chg="add mod">
          <ac:chgData name="Rohit J Kate" userId="6acfeb0a-1742-4fee-9ad0-3462b52b7fdf" providerId="ADAL" clId="{EFA5BFFC-0E27-4ECB-BE6F-18CB0F0DDB3C}" dt="2023-11-08T19:10:24.606" v="5423"/>
          <ac:spMkLst>
            <pc:docMk/>
            <pc:sldMk cId="963281917" sldId="820"/>
            <ac:spMk id="20" creationId="{F666BE0F-47F7-10B9-7D9E-FB12F3778222}"/>
          </ac:spMkLst>
        </pc:spChg>
        <pc:cxnChg chg="add mod">
          <ac:chgData name="Rohit J Kate" userId="6acfeb0a-1742-4fee-9ad0-3462b52b7fdf" providerId="ADAL" clId="{EFA5BFFC-0E27-4ECB-BE6F-18CB0F0DDB3C}" dt="2023-11-08T19:10:24.606" v="5423"/>
          <ac:cxnSpMkLst>
            <pc:docMk/>
            <pc:sldMk cId="963281917" sldId="820"/>
            <ac:cxnSpMk id="5" creationId="{6F6D5CCB-098A-CB4C-838A-545F4369BB14}"/>
          </ac:cxnSpMkLst>
        </pc:cxnChg>
        <pc:cxnChg chg="add mod">
          <ac:chgData name="Rohit J Kate" userId="6acfeb0a-1742-4fee-9ad0-3462b52b7fdf" providerId="ADAL" clId="{EFA5BFFC-0E27-4ECB-BE6F-18CB0F0DDB3C}" dt="2023-11-08T19:10:24.606" v="5423"/>
          <ac:cxnSpMkLst>
            <pc:docMk/>
            <pc:sldMk cId="963281917" sldId="820"/>
            <ac:cxnSpMk id="7" creationId="{459F1550-1F27-4DD4-84F8-30A555A72321}"/>
          </ac:cxnSpMkLst>
        </pc:cxnChg>
        <pc:cxnChg chg="add mod">
          <ac:chgData name="Rohit J Kate" userId="6acfeb0a-1742-4fee-9ad0-3462b52b7fdf" providerId="ADAL" clId="{EFA5BFFC-0E27-4ECB-BE6F-18CB0F0DDB3C}" dt="2023-11-08T19:10:24.606" v="5423"/>
          <ac:cxnSpMkLst>
            <pc:docMk/>
            <pc:sldMk cId="963281917" sldId="820"/>
            <ac:cxnSpMk id="9" creationId="{18787E84-7C01-4964-C633-F8FD5137D51F}"/>
          </ac:cxnSpMkLst>
        </pc:cxnChg>
        <pc:cxnChg chg="add mod">
          <ac:chgData name="Rohit J Kate" userId="6acfeb0a-1742-4fee-9ad0-3462b52b7fdf" providerId="ADAL" clId="{EFA5BFFC-0E27-4ECB-BE6F-18CB0F0DDB3C}" dt="2023-11-08T19:10:24.606" v="5423"/>
          <ac:cxnSpMkLst>
            <pc:docMk/>
            <pc:sldMk cId="963281917" sldId="820"/>
            <ac:cxnSpMk id="14" creationId="{4B9D7DC9-782D-8372-C4C1-907C37C1EED4}"/>
          </ac:cxnSpMkLst>
        </pc:cxnChg>
        <pc:cxnChg chg="add mod">
          <ac:chgData name="Rohit J Kate" userId="6acfeb0a-1742-4fee-9ad0-3462b52b7fdf" providerId="ADAL" clId="{EFA5BFFC-0E27-4ECB-BE6F-18CB0F0DDB3C}" dt="2023-11-08T19:10:24.606" v="5423"/>
          <ac:cxnSpMkLst>
            <pc:docMk/>
            <pc:sldMk cId="963281917" sldId="820"/>
            <ac:cxnSpMk id="15" creationId="{55805925-FE1C-7F85-3A8A-3DABDBAC0F4E}"/>
          </ac:cxnSpMkLst>
        </pc:cxnChg>
        <pc:cxnChg chg="add mod">
          <ac:chgData name="Rohit J Kate" userId="6acfeb0a-1742-4fee-9ad0-3462b52b7fdf" providerId="ADAL" clId="{EFA5BFFC-0E27-4ECB-BE6F-18CB0F0DDB3C}" dt="2023-11-08T19:10:24.606" v="5423"/>
          <ac:cxnSpMkLst>
            <pc:docMk/>
            <pc:sldMk cId="963281917" sldId="820"/>
            <ac:cxnSpMk id="16" creationId="{B4345338-FD3A-4908-8096-413918EB558F}"/>
          </ac:cxnSpMkLst>
        </pc:cxnChg>
      </pc:sldChg>
      <pc:sldChg chg="modSp new mod">
        <pc:chgData name="Rohit J Kate" userId="6acfeb0a-1742-4fee-9ad0-3462b52b7fdf" providerId="ADAL" clId="{EFA5BFFC-0E27-4ECB-BE6F-18CB0F0DDB3C}" dt="2023-11-08T19:12:58.505" v="5785" actId="20577"/>
        <pc:sldMkLst>
          <pc:docMk/>
          <pc:sldMk cId="2905001399" sldId="821"/>
        </pc:sldMkLst>
        <pc:spChg chg="mod">
          <ac:chgData name="Rohit J Kate" userId="6acfeb0a-1742-4fee-9ad0-3462b52b7fdf" providerId="ADAL" clId="{EFA5BFFC-0E27-4ECB-BE6F-18CB0F0DDB3C}" dt="2023-11-08T19:10:43.180" v="5442" actId="20577"/>
          <ac:spMkLst>
            <pc:docMk/>
            <pc:sldMk cId="2905001399" sldId="821"/>
            <ac:spMk id="2" creationId="{1D4883A6-AE6E-3ABE-413D-678E6685E611}"/>
          </ac:spMkLst>
        </pc:spChg>
        <pc:spChg chg="mod">
          <ac:chgData name="Rohit J Kate" userId="6acfeb0a-1742-4fee-9ad0-3462b52b7fdf" providerId="ADAL" clId="{EFA5BFFC-0E27-4ECB-BE6F-18CB0F0DDB3C}" dt="2023-11-08T19:12:58.505" v="5785" actId="20577"/>
          <ac:spMkLst>
            <pc:docMk/>
            <pc:sldMk cId="2905001399" sldId="821"/>
            <ac:spMk id="3" creationId="{4EA24784-7FE1-D42B-A86E-C831A87AD8DB}"/>
          </ac:spMkLst>
        </pc:spChg>
      </pc:sldChg>
      <pc:sldChg chg="modSp new mod">
        <pc:chgData name="Rohit J Kate" userId="6acfeb0a-1742-4fee-9ad0-3462b52b7fdf" providerId="ADAL" clId="{EFA5BFFC-0E27-4ECB-BE6F-18CB0F0DDB3C}" dt="2023-11-08T19:17:48.964" v="6122" actId="20577"/>
        <pc:sldMkLst>
          <pc:docMk/>
          <pc:sldMk cId="1003133476" sldId="822"/>
        </pc:sldMkLst>
        <pc:spChg chg="mod">
          <ac:chgData name="Rohit J Kate" userId="6acfeb0a-1742-4fee-9ad0-3462b52b7fdf" providerId="ADAL" clId="{EFA5BFFC-0E27-4ECB-BE6F-18CB0F0DDB3C}" dt="2023-11-08T19:14:40.209" v="5828"/>
          <ac:spMkLst>
            <pc:docMk/>
            <pc:sldMk cId="1003133476" sldId="822"/>
            <ac:spMk id="2" creationId="{AE20B53D-D50C-3EBA-35BF-CA2E3E66E395}"/>
          </ac:spMkLst>
        </pc:spChg>
        <pc:spChg chg="mod">
          <ac:chgData name="Rohit J Kate" userId="6acfeb0a-1742-4fee-9ad0-3462b52b7fdf" providerId="ADAL" clId="{EFA5BFFC-0E27-4ECB-BE6F-18CB0F0DDB3C}" dt="2023-11-08T19:17:48.964" v="6122" actId="20577"/>
          <ac:spMkLst>
            <pc:docMk/>
            <pc:sldMk cId="1003133476" sldId="822"/>
            <ac:spMk id="3" creationId="{95BA4ABE-5B82-5ABC-F856-889D166181DB}"/>
          </ac:spMkLst>
        </pc:spChg>
      </pc:sldChg>
    </pc:docChg>
  </pc:docChgLst>
  <pc:docChgLst>
    <pc:chgData name="Rohit J Kate" userId="6acfeb0a-1742-4fee-9ad0-3462b52b7fdf" providerId="ADAL" clId="{76F9B04F-238B-4CD3-96FA-954B4989E39A}"/>
    <pc:docChg chg="undo redo custSel addSld delSld modSld sldOrd">
      <pc:chgData name="Rohit J Kate" userId="6acfeb0a-1742-4fee-9ad0-3462b52b7fdf" providerId="ADAL" clId="{76F9B04F-238B-4CD3-96FA-954B4989E39A}" dt="2021-09-23T04:52:11.460" v="4571" actId="20577"/>
      <pc:docMkLst>
        <pc:docMk/>
      </pc:docMkLst>
      <pc:sldChg chg="addSp modSp mod">
        <pc:chgData name="Rohit J Kate" userId="6acfeb0a-1742-4fee-9ad0-3462b52b7fdf" providerId="ADAL" clId="{76F9B04F-238B-4CD3-96FA-954B4989E39A}" dt="2021-09-23T01:15:56.538" v="60" actId="1076"/>
        <pc:sldMkLst>
          <pc:docMk/>
          <pc:sldMk cId="0" sldId="256"/>
        </pc:sldMkLst>
        <pc:spChg chg="mod">
          <ac:chgData name="Rohit J Kate" userId="6acfeb0a-1742-4fee-9ad0-3462b52b7fdf" providerId="ADAL" clId="{76F9B04F-238B-4CD3-96FA-954B4989E39A}" dt="2021-09-23T01:14:26.305" v="17" actId="122"/>
          <ac:spMkLst>
            <pc:docMk/>
            <pc:sldMk cId="0" sldId="256"/>
            <ac:spMk id="3" creationId="{ED88DE3F-3D1B-4278-BAA2-D09D51CD587D}"/>
          </ac:spMkLst>
        </pc:spChg>
        <pc:spChg chg="add mod">
          <ac:chgData name="Rohit J Kate" userId="6acfeb0a-1742-4fee-9ad0-3462b52b7fdf" providerId="ADAL" clId="{76F9B04F-238B-4CD3-96FA-954B4989E39A}" dt="2021-09-23T01:15:56.538" v="60" actId="1076"/>
          <ac:spMkLst>
            <pc:docMk/>
            <pc:sldMk cId="0" sldId="256"/>
            <ac:spMk id="8" creationId="{B9A8D9EC-895F-4267-A375-09C2A17979C8}"/>
          </ac:spMkLst>
        </pc:spChg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09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0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1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2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3"/>
        </pc:sldMkLst>
      </pc:sldChg>
      <pc:sldChg chg="modSp add mod">
        <pc:chgData name="Rohit J Kate" userId="6acfeb0a-1742-4fee-9ad0-3462b52b7fdf" providerId="ADAL" clId="{76F9B04F-238B-4CD3-96FA-954B4989E39A}" dt="2021-09-23T01:30:55.978" v="363" actId="20577"/>
        <pc:sldMkLst>
          <pc:docMk/>
          <pc:sldMk cId="0" sldId="334"/>
        </pc:sldMkLst>
        <pc:spChg chg="mod">
          <ac:chgData name="Rohit J Kate" userId="6acfeb0a-1742-4fee-9ad0-3462b52b7fdf" providerId="ADAL" clId="{76F9B04F-238B-4CD3-96FA-954B4989E39A}" dt="2021-09-23T01:30:55.978" v="363" actId="20577"/>
          <ac:spMkLst>
            <pc:docMk/>
            <pc:sldMk cId="0" sldId="334"/>
            <ac:spMk id="34819" creationId="{EC127A97-88AF-4D9D-8722-420C389E0ADF}"/>
          </ac:spMkLst>
        </pc:spChg>
      </pc:sldChg>
      <pc:sldChg chg="add">
        <pc:chgData name="Rohit J Kate" userId="6acfeb0a-1742-4fee-9ad0-3462b52b7fdf" providerId="ADAL" clId="{76F9B04F-238B-4CD3-96FA-954B4989E39A}" dt="2021-09-23T01:16:28.796" v="62"/>
        <pc:sldMkLst>
          <pc:docMk/>
          <pc:sldMk cId="0" sldId="335"/>
        </pc:sldMkLst>
      </pc:sldChg>
      <pc:sldChg chg="add">
        <pc:chgData name="Rohit J Kate" userId="6acfeb0a-1742-4fee-9ad0-3462b52b7fdf" providerId="ADAL" clId="{76F9B04F-238B-4CD3-96FA-954B4989E39A}" dt="2021-09-23T01:16:28.796" v="62"/>
        <pc:sldMkLst>
          <pc:docMk/>
          <pc:sldMk cId="0" sldId="336"/>
        </pc:sldMkLst>
      </pc:sldChg>
      <pc:sldChg chg="modSp add mod modAnim">
        <pc:chgData name="Rohit J Kate" userId="6acfeb0a-1742-4fee-9ad0-3462b52b7fdf" providerId="ADAL" clId="{76F9B04F-238B-4CD3-96FA-954B4989E39A}" dt="2021-09-23T01:34:38.027" v="403"/>
        <pc:sldMkLst>
          <pc:docMk/>
          <pc:sldMk cId="0" sldId="338"/>
        </pc:sldMkLst>
        <pc:spChg chg="mod">
          <ac:chgData name="Rohit J Kate" userId="6acfeb0a-1742-4fee-9ad0-3462b52b7fdf" providerId="ADAL" clId="{76F9B04F-238B-4CD3-96FA-954B4989E39A}" dt="2021-09-23T01:33:48.632" v="400" actId="5793"/>
          <ac:spMkLst>
            <pc:docMk/>
            <pc:sldMk cId="0" sldId="338"/>
            <ac:spMk id="37891" creationId="{61DC987C-A1D9-4D7D-BF52-C7CBE5ECE215}"/>
          </ac:spMkLst>
        </pc:spChg>
      </pc:sldChg>
      <pc:sldChg chg="modSp add mod ord">
        <pc:chgData name="Rohit J Kate" userId="6acfeb0a-1742-4fee-9ad0-3462b52b7fdf" providerId="ADAL" clId="{76F9B04F-238B-4CD3-96FA-954B4989E39A}" dt="2021-09-23T01:52:47.426" v="1526" actId="20577"/>
        <pc:sldMkLst>
          <pc:docMk/>
          <pc:sldMk cId="0" sldId="339"/>
        </pc:sldMkLst>
        <pc:spChg chg="mod">
          <ac:chgData name="Rohit J Kate" userId="6acfeb0a-1742-4fee-9ad0-3462b52b7fdf" providerId="ADAL" clId="{76F9B04F-238B-4CD3-96FA-954B4989E39A}" dt="2021-09-23T01:52:47.426" v="1526" actId="20577"/>
          <ac:spMkLst>
            <pc:docMk/>
            <pc:sldMk cId="0" sldId="339"/>
            <ac:spMk id="38915" creationId="{8D0F3AFF-9195-4DEF-B3E8-C0B7B7974FC4}"/>
          </ac:spMkLst>
        </pc:spChg>
      </pc:sldChg>
      <pc:sldChg chg="addSp delSp modSp add mod ord">
        <pc:chgData name="Rohit J Kate" userId="6acfeb0a-1742-4fee-9ad0-3462b52b7fdf" providerId="ADAL" clId="{76F9B04F-238B-4CD3-96FA-954B4989E39A}" dt="2021-09-23T03:30:51.225" v="3528" actId="27636"/>
        <pc:sldMkLst>
          <pc:docMk/>
          <pc:sldMk cId="0" sldId="341"/>
        </pc:sldMkLst>
        <pc:spChg chg="add">
          <ac:chgData name="Rohit J Kate" userId="6acfeb0a-1742-4fee-9ad0-3462b52b7fdf" providerId="ADAL" clId="{76F9B04F-238B-4CD3-96FA-954B4989E39A}" dt="2021-09-23T03:30:43.475" v="3519"/>
          <ac:spMkLst>
            <pc:docMk/>
            <pc:sldMk cId="0" sldId="341"/>
            <ac:spMk id="4098" creationId="{A44100B6-AAE3-4CD6-B7EA-243185410240}"/>
          </ac:spMkLst>
        </pc:spChg>
        <pc:spChg chg="add mod">
          <ac:chgData name="Rohit J Kate" userId="6acfeb0a-1742-4fee-9ad0-3462b52b7fdf" providerId="ADAL" clId="{76F9B04F-238B-4CD3-96FA-954B4989E39A}" dt="2021-09-23T03:30:45.965" v="3522" actId="27636"/>
          <ac:spMkLst>
            <pc:docMk/>
            <pc:sldMk cId="0" sldId="341"/>
            <ac:spMk id="4099" creationId="{C290DA96-76B9-45C7-A825-51E73C82ED41}"/>
          </ac:spMkLst>
        </pc:spChg>
        <pc:spChg chg="add mod">
          <ac:chgData name="Rohit J Kate" userId="6acfeb0a-1742-4fee-9ad0-3462b52b7fdf" providerId="ADAL" clId="{76F9B04F-238B-4CD3-96FA-954B4989E39A}" dt="2021-09-23T03:30:51.225" v="3528" actId="27636"/>
          <ac:spMkLst>
            <pc:docMk/>
            <pc:sldMk cId="0" sldId="341"/>
            <ac:spMk id="4100" creationId="{A26200A3-FBAD-4D2E-A516-396FDC616064}"/>
          </ac:spMkLst>
        </pc:spChg>
        <pc:spChg chg="add mod">
          <ac:chgData name="Rohit J Kate" userId="6acfeb0a-1742-4fee-9ad0-3462b52b7fdf" providerId="ADAL" clId="{76F9B04F-238B-4CD3-96FA-954B4989E39A}" dt="2021-09-23T03:30:49.175" v="3525" actId="27636"/>
          <ac:spMkLst>
            <pc:docMk/>
            <pc:sldMk cId="0" sldId="341"/>
            <ac:spMk id="4101" creationId="{7EE3E332-FC0B-40A3-8C9A-D6FC199C656F}"/>
          </ac:spMkLst>
        </pc:spChg>
        <pc:spChg chg="mod">
          <ac:chgData name="Rohit J Kate" userId="6acfeb0a-1742-4fee-9ad0-3462b52b7fdf" providerId="ADAL" clId="{76F9B04F-238B-4CD3-96FA-954B4989E39A}" dt="2021-09-23T01:43:59.783" v="971" actId="20577"/>
          <ac:spMkLst>
            <pc:docMk/>
            <pc:sldMk cId="0" sldId="341"/>
            <ac:spMk id="4102" creationId="{D09C38FE-1158-4369-87C7-1708DEF07E03}"/>
          </ac:spMkLst>
        </pc:spChg>
        <pc:graphicFrameChg chg="del mod replId">
          <ac:chgData name="Rohit J Kate" userId="6acfeb0a-1742-4fee-9ad0-3462b52b7fdf" providerId="ADAL" clId="{76F9B04F-238B-4CD3-96FA-954B4989E39A}" dt="2021-09-23T03:30:43.475" v="3519"/>
          <ac:graphicFrameMkLst>
            <pc:docMk/>
            <pc:sldMk cId="0" sldId="341"/>
            <ac:graphicFrameMk id="2" creationId="{A44100B6-AAE3-4CD6-B7EA-243185410240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45.855" v="3521"/>
          <ac:graphicFrameMkLst>
            <pc:docMk/>
            <pc:sldMk cId="0" sldId="341"/>
            <ac:graphicFrameMk id="4" creationId="{C290DA96-76B9-45C7-A825-51E73C82ED41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49.115" v="3524"/>
          <ac:graphicFrameMkLst>
            <pc:docMk/>
            <pc:sldMk cId="0" sldId="341"/>
            <ac:graphicFrameMk id="6" creationId="{7EE3E332-FC0B-40A3-8C9A-D6FC199C656F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51.055" v="3527"/>
          <ac:graphicFrameMkLst>
            <pc:docMk/>
            <pc:sldMk cId="0" sldId="341"/>
            <ac:graphicFrameMk id="9" creationId="{A26200A3-FBAD-4D2E-A516-396FDC616064}"/>
          </ac:graphicFrameMkLst>
        </pc:graphicFrameChg>
      </pc:sldChg>
      <pc:sldChg chg="addSp modSp add mod">
        <pc:chgData name="Rohit J Kate" userId="6acfeb0a-1742-4fee-9ad0-3462b52b7fdf" providerId="ADAL" clId="{76F9B04F-238B-4CD3-96FA-954B4989E39A}" dt="2021-09-23T02:04:10.298" v="1825" actId="2711"/>
        <pc:sldMkLst>
          <pc:docMk/>
          <pc:sldMk cId="0" sldId="342"/>
        </pc:sldMkLst>
        <pc:spChg chg="add mod">
          <ac:chgData name="Rohit J Kate" userId="6acfeb0a-1742-4fee-9ad0-3462b52b7fdf" providerId="ADAL" clId="{76F9B04F-238B-4CD3-96FA-954B4989E39A}" dt="2021-09-23T02:01:10.130" v="1700" actId="1076"/>
          <ac:spMkLst>
            <pc:docMk/>
            <pc:sldMk cId="0" sldId="342"/>
            <ac:spMk id="4" creationId="{30798375-BCE3-402A-BC09-D5B5F4B3901F}"/>
          </ac:spMkLst>
        </pc:spChg>
        <pc:spChg chg="add mod">
          <ac:chgData name="Rohit J Kate" userId="6acfeb0a-1742-4fee-9ad0-3462b52b7fdf" providerId="ADAL" clId="{76F9B04F-238B-4CD3-96FA-954B4989E39A}" dt="2021-09-23T02:04:10.298" v="1825" actId="2711"/>
          <ac:spMkLst>
            <pc:docMk/>
            <pc:sldMk cId="0" sldId="342"/>
            <ac:spMk id="5" creationId="{5A470DA4-2B1F-4EF8-8C6C-52344425C397}"/>
          </ac:spMkLst>
        </pc:spChg>
        <pc:spChg chg="mod">
          <ac:chgData name="Rohit J Kate" userId="6acfeb0a-1742-4fee-9ad0-3462b52b7fdf" providerId="ADAL" clId="{76F9B04F-238B-4CD3-96FA-954B4989E39A}" dt="2021-09-23T02:01:53.462" v="1712" actId="20577"/>
          <ac:spMkLst>
            <pc:docMk/>
            <pc:sldMk cId="0" sldId="342"/>
            <ac:spMk id="5125" creationId="{A36B5CDB-04E2-4248-B809-E6E8F0567F6D}"/>
          </ac:spMkLst>
        </pc:spChg>
        <pc:spChg chg="mod">
          <ac:chgData name="Rohit J Kate" userId="6acfeb0a-1742-4fee-9ad0-3462b52b7fdf" providerId="ADAL" clId="{76F9B04F-238B-4CD3-96FA-954B4989E39A}" dt="2021-09-23T02:03:54.316" v="1824" actId="1076"/>
          <ac:spMkLst>
            <pc:docMk/>
            <pc:sldMk cId="0" sldId="342"/>
            <ac:spMk id="5126" creationId="{20F301E8-2B01-49D5-A183-4F875BC42B0D}"/>
          </ac:spMkLst>
        </pc:spChg>
        <pc:spChg chg="mod">
          <ac:chgData name="Rohit J Kate" userId="6acfeb0a-1742-4fee-9ad0-3462b52b7fdf" providerId="ADAL" clId="{76F9B04F-238B-4CD3-96FA-954B4989E39A}" dt="2021-09-23T02:03:40.356" v="1821" actId="1076"/>
          <ac:spMkLst>
            <pc:docMk/>
            <pc:sldMk cId="0" sldId="342"/>
            <ac:spMk id="5127" creationId="{584DCC29-C470-43EE-AF94-4FF915C549F1}"/>
          </ac:spMkLst>
        </pc:spChg>
        <pc:grpChg chg="add mod">
          <ac:chgData name="Rohit J Kate" userId="6acfeb0a-1742-4fee-9ad0-3462b52b7fdf" providerId="ADAL" clId="{76F9B04F-238B-4CD3-96FA-954B4989E39A}" dt="2021-09-23T02:03:54.316" v="1824" actId="1076"/>
          <ac:grpSpMkLst>
            <pc:docMk/>
            <pc:sldMk cId="0" sldId="342"/>
            <ac:grpSpMk id="2" creationId="{4E7AF328-AD96-4AAE-8793-FB6A7937E03B}"/>
          </ac:grpSpMkLst>
        </pc:grpChg>
        <pc:grpChg chg="add mod">
          <ac:chgData name="Rohit J Kate" userId="6acfeb0a-1742-4fee-9ad0-3462b52b7fdf" providerId="ADAL" clId="{76F9B04F-238B-4CD3-96FA-954B4989E39A}" dt="2021-09-23T02:03:40.356" v="1821" actId="1076"/>
          <ac:grpSpMkLst>
            <pc:docMk/>
            <pc:sldMk cId="0" sldId="342"/>
            <ac:grpSpMk id="3" creationId="{83F618F3-B4F8-45FD-A2AC-00C5F0994A4F}"/>
          </ac:grpSpMkLst>
        </pc:grpChg>
        <pc:graphicFrameChg chg="mod">
          <ac:chgData name="Rohit J Kate" userId="6acfeb0a-1742-4fee-9ad0-3462b52b7fdf" providerId="ADAL" clId="{76F9B04F-238B-4CD3-96FA-954B4989E39A}" dt="2021-09-23T02:03:54.316" v="1824" actId="1076"/>
          <ac:graphicFrameMkLst>
            <pc:docMk/>
            <pc:sldMk cId="0" sldId="342"/>
            <ac:graphicFrameMk id="5122" creationId="{C1C635D0-9E3D-4AFE-8CDA-E55E18269E84}"/>
          </ac:graphicFrameMkLst>
        </pc:graphicFrameChg>
        <pc:graphicFrameChg chg="mod">
          <ac:chgData name="Rohit J Kate" userId="6acfeb0a-1742-4fee-9ad0-3462b52b7fdf" providerId="ADAL" clId="{76F9B04F-238B-4CD3-96FA-954B4989E39A}" dt="2021-09-23T02:03:40.356" v="1821" actId="1076"/>
          <ac:graphicFrameMkLst>
            <pc:docMk/>
            <pc:sldMk cId="0" sldId="342"/>
            <ac:graphicFrameMk id="5123" creationId="{D111EC1A-E98F-4FA3-9A1A-52A6E243D83B}"/>
          </ac:graphicFrameMkLst>
        </pc:graphicFrameChg>
      </pc:sldChg>
      <pc:sldChg chg="modSp add mod">
        <pc:chgData name="Rohit J Kate" userId="6acfeb0a-1742-4fee-9ad0-3462b52b7fdf" providerId="ADAL" clId="{76F9B04F-238B-4CD3-96FA-954B4989E39A}" dt="2021-09-23T03:19:13.859" v="3253" actId="1076"/>
        <pc:sldMkLst>
          <pc:docMk/>
          <pc:sldMk cId="0" sldId="343"/>
        </pc:sldMkLst>
        <pc:spChg chg="mod">
          <ac:chgData name="Rohit J Kate" userId="6acfeb0a-1742-4fee-9ad0-3462b52b7fdf" providerId="ADAL" clId="{76F9B04F-238B-4CD3-96FA-954B4989E39A}" dt="2021-09-23T03:19:05.181" v="3252" actId="20577"/>
          <ac:spMkLst>
            <pc:docMk/>
            <pc:sldMk cId="0" sldId="343"/>
            <ac:spMk id="39939" creationId="{CA93AACD-8800-4FF9-9841-61EFC448FB5B}"/>
          </ac:spMkLst>
        </pc:spChg>
        <pc:spChg chg="mod">
          <ac:chgData name="Rohit J Kate" userId="6acfeb0a-1742-4fee-9ad0-3462b52b7fdf" providerId="ADAL" clId="{76F9B04F-238B-4CD3-96FA-954B4989E39A}" dt="2021-09-23T03:19:13.859" v="3253" actId="1076"/>
          <ac:spMkLst>
            <pc:docMk/>
            <pc:sldMk cId="0" sldId="343"/>
            <ac:spMk id="39940" creationId="{CCE4119C-C30A-4803-99A3-C6AF602AC734}"/>
          </ac:spMkLst>
        </pc:spChg>
      </pc:sldChg>
      <pc:sldChg chg="modSp add mod ord">
        <pc:chgData name="Rohit J Kate" userId="6acfeb0a-1742-4fee-9ad0-3462b52b7fdf" providerId="ADAL" clId="{76F9B04F-238B-4CD3-96FA-954B4989E39A}" dt="2021-09-23T02:31:21.091" v="1995" actId="20577"/>
        <pc:sldMkLst>
          <pc:docMk/>
          <pc:sldMk cId="0" sldId="344"/>
        </pc:sldMkLst>
        <pc:spChg chg="mod">
          <ac:chgData name="Rohit J Kate" userId="6acfeb0a-1742-4fee-9ad0-3462b52b7fdf" providerId="ADAL" clId="{76F9B04F-238B-4CD3-96FA-954B4989E39A}" dt="2021-09-23T02:31:21.091" v="1995" actId="20577"/>
          <ac:spMkLst>
            <pc:docMk/>
            <pc:sldMk cId="0" sldId="344"/>
            <ac:spMk id="40963" creationId="{12721AB7-3F82-455F-A3EC-174DED45476A}"/>
          </ac:spMkLst>
        </pc:spChg>
      </pc:sldChg>
      <pc:sldChg chg="modSp add mod ord">
        <pc:chgData name="Rohit J Kate" userId="6acfeb0a-1742-4fee-9ad0-3462b52b7fdf" providerId="ADAL" clId="{76F9B04F-238B-4CD3-96FA-954B4989E39A}" dt="2021-09-23T02:38:00.216" v="2135" actId="20577"/>
        <pc:sldMkLst>
          <pc:docMk/>
          <pc:sldMk cId="0" sldId="345"/>
        </pc:sldMkLst>
        <pc:spChg chg="mod">
          <ac:chgData name="Rohit J Kate" userId="6acfeb0a-1742-4fee-9ad0-3462b52b7fdf" providerId="ADAL" clId="{76F9B04F-238B-4CD3-96FA-954B4989E39A}" dt="2021-09-23T02:38:00.216" v="2135" actId="20577"/>
          <ac:spMkLst>
            <pc:docMk/>
            <pc:sldMk cId="0" sldId="345"/>
            <ac:spMk id="41987" creationId="{72C6E484-23AB-402C-ADAC-148643D4C65F}"/>
          </ac:spMkLst>
        </pc:spChg>
      </pc:sldChg>
      <pc:sldChg chg="modSp add mod">
        <pc:chgData name="Rohit J Kate" userId="6acfeb0a-1742-4fee-9ad0-3462b52b7fdf" providerId="ADAL" clId="{76F9B04F-238B-4CD3-96FA-954B4989E39A}" dt="2021-09-23T02:51:48.158" v="2340" actId="20577"/>
        <pc:sldMkLst>
          <pc:docMk/>
          <pc:sldMk cId="0" sldId="346"/>
        </pc:sldMkLst>
        <pc:spChg chg="mod">
          <ac:chgData name="Rohit J Kate" userId="6acfeb0a-1742-4fee-9ad0-3462b52b7fdf" providerId="ADAL" clId="{76F9B04F-238B-4CD3-96FA-954B4989E39A}" dt="2021-09-23T02:51:48.158" v="2340" actId="20577"/>
          <ac:spMkLst>
            <pc:docMk/>
            <pc:sldMk cId="0" sldId="346"/>
            <ac:spMk id="43011" creationId="{2B9BE8F8-749D-4F44-988F-CE7F937A8CEE}"/>
          </ac:spMkLst>
        </pc:spChg>
      </pc:sldChg>
      <pc:sldChg chg="delSp modSp add del mod">
        <pc:chgData name="Rohit J Kate" userId="6acfeb0a-1742-4fee-9ad0-3462b52b7fdf" providerId="ADAL" clId="{76F9B04F-238B-4CD3-96FA-954B4989E39A}" dt="2021-09-23T03:20:37" v="3286" actId="47"/>
        <pc:sldMkLst>
          <pc:docMk/>
          <pc:sldMk cId="0" sldId="347"/>
        </pc:sldMkLst>
        <pc:spChg chg="mod">
          <ac:chgData name="Rohit J Kate" userId="6acfeb0a-1742-4fee-9ad0-3462b52b7fdf" providerId="ADAL" clId="{76F9B04F-238B-4CD3-96FA-954B4989E39A}" dt="2021-09-23T02:39:29.773" v="2264" actId="20577"/>
          <ac:spMkLst>
            <pc:docMk/>
            <pc:sldMk cId="0" sldId="347"/>
            <ac:spMk id="6147" creationId="{BA03EC9F-C50F-46F0-8A87-4F157E3630EF}"/>
          </ac:spMkLst>
        </pc:spChg>
        <pc:spChg chg="mod">
          <ac:chgData name="Rohit J Kate" userId="6acfeb0a-1742-4fee-9ad0-3462b52b7fdf" providerId="ADAL" clId="{76F9B04F-238B-4CD3-96FA-954B4989E39A}" dt="2021-09-23T03:03:07.451" v="2696" actId="14"/>
          <ac:spMkLst>
            <pc:docMk/>
            <pc:sldMk cId="0" sldId="347"/>
            <ac:spMk id="6148" creationId="{3EA8AD0C-77B0-4AE2-9311-F9A3679FA547}"/>
          </ac:spMkLst>
        </pc:spChg>
        <pc:spChg chg="del mod">
          <ac:chgData name="Rohit J Kate" userId="6acfeb0a-1742-4fee-9ad0-3462b52b7fdf" providerId="ADAL" clId="{76F9B04F-238B-4CD3-96FA-954B4989E39A}" dt="2021-09-23T03:01:10.441" v="2554" actId="478"/>
          <ac:spMkLst>
            <pc:docMk/>
            <pc:sldMk cId="0" sldId="347"/>
            <ac:spMk id="6149" creationId="{9F6130FD-B799-468E-8685-0C81DA07A52D}"/>
          </ac:spMkLst>
        </pc:spChg>
        <pc:graphicFrameChg chg="del mod">
          <ac:chgData name="Rohit J Kate" userId="6acfeb0a-1742-4fee-9ad0-3462b52b7fdf" providerId="ADAL" clId="{76F9B04F-238B-4CD3-96FA-954B4989E39A}" dt="2021-09-23T03:02:55.001" v="2693" actId="478"/>
          <ac:graphicFrameMkLst>
            <pc:docMk/>
            <pc:sldMk cId="0" sldId="347"/>
            <ac:graphicFrameMk id="6146" creationId="{B0DC4E19-82B2-4D9E-8CE0-C3550F2069BD}"/>
          </ac:graphicFrameMkLst>
        </pc:graphicFrameChg>
      </pc:sldChg>
      <pc:sldChg chg="modSp add mod">
        <pc:chgData name="Rohit J Kate" userId="6acfeb0a-1742-4fee-9ad0-3462b52b7fdf" providerId="ADAL" clId="{76F9B04F-238B-4CD3-96FA-954B4989E39A}" dt="2021-09-23T03:33:38.908" v="3690" actId="1076"/>
        <pc:sldMkLst>
          <pc:docMk/>
          <pc:sldMk cId="0" sldId="348"/>
        </pc:sldMkLst>
        <pc:spChg chg="mod">
          <ac:chgData name="Rohit J Kate" userId="6acfeb0a-1742-4fee-9ad0-3462b52b7fdf" providerId="ADAL" clId="{76F9B04F-238B-4CD3-96FA-954B4989E39A}" dt="2021-09-23T03:33:33.998" v="3688" actId="20577"/>
          <ac:spMkLst>
            <pc:docMk/>
            <pc:sldMk cId="0" sldId="348"/>
            <ac:spMk id="44035" creationId="{356B1959-241B-4D62-B767-9FFD5433775D}"/>
          </ac:spMkLst>
        </pc:spChg>
        <pc:graphicFrameChg chg="mod modGraphic">
          <ac:chgData name="Rohit J Kate" userId="6acfeb0a-1742-4fee-9ad0-3462b52b7fdf" providerId="ADAL" clId="{76F9B04F-238B-4CD3-96FA-954B4989E39A}" dt="2021-09-23T03:33:38.908" v="3690" actId="1076"/>
          <ac:graphicFrameMkLst>
            <pc:docMk/>
            <pc:sldMk cId="0" sldId="348"/>
            <ac:graphicFrameMk id="97322" creationId="{1E4BEBB9-C251-4E2B-A9E7-3D1CF7A5AF12}"/>
          </ac:graphicFrameMkLst>
        </pc:graphicFrameChg>
      </pc:sldChg>
      <pc:sldChg chg="add">
        <pc:chgData name="Rohit J Kate" userId="6acfeb0a-1742-4fee-9ad0-3462b52b7fdf" providerId="ADAL" clId="{76F9B04F-238B-4CD3-96FA-954B4989E39A}" dt="2021-09-23T02:47:44.815" v="2266"/>
        <pc:sldMkLst>
          <pc:docMk/>
          <pc:sldMk cId="164674780" sldId="349"/>
        </pc:sldMkLst>
      </pc:sldChg>
      <pc:sldChg chg="modSp add mod">
        <pc:chgData name="Rohit J Kate" userId="6acfeb0a-1742-4fee-9ad0-3462b52b7fdf" providerId="ADAL" clId="{76F9B04F-238B-4CD3-96FA-954B4989E39A}" dt="2021-09-23T03:24:59.108" v="3475" actId="20577"/>
        <pc:sldMkLst>
          <pc:docMk/>
          <pc:sldMk cId="0" sldId="351"/>
        </pc:sldMkLst>
        <pc:spChg chg="mod">
          <ac:chgData name="Rohit J Kate" userId="6acfeb0a-1742-4fee-9ad0-3462b52b7fdf" providerId="ADAL" clId="{76F9B04F-238B-4CD3-96FA-954B4989E39A}" dt="2021-09-23T03:24:59.108" v="3475" actId="20577"/>
          <ac:spMkLst>
            <pc:docMk/>
            <pc:sldMk cId="0" sldId="351"/>
            <ac:spMk id="46083" creationId="{7C80BC27-8BBD-4612-B150-B77DA4387351}"/>
          </ac:spMkLst>
        </pc:spChg>
      </pc:sldChg>
      <pc:sldChg chg="addSp delSp modSp add mod">
        <pc:chgData name="Rohit J Kate" userId="6acfeb0a-1742-4fee-9ad0-3462b52b7fdf" providerId="ADAL" clId="{76F9B04F-238B-4CD3-96FA-954B4989E39A}" dt="2021-09-23T03:30:34.332" v="3517"/>
        <pc:sldMkLst>
          <pc:docMk/>
          <pc:sldMk cId="1892973392" sldId="352"/>
        </pc:sldMkLst>
        <pc:spChg chg="add">
          <ac:chgData name="Rohit J Kate" userId="6acfeb0a-1742-4fee-9ad0-3462b52b7fdf" providerId="ADAL" clId="{76F9B04F-238B-4CD3-96FA-954B4989E39A}" dt="2021-09-23T03:30:32.562" v="3515"/>
          <ac:spMkLst>
            <pc:docMk/>
            <pc:sldMk cId="1892973392" sldId="352"/>
            <ac:spMk id="7170" creationId="{BC44A861-A084-4FB4-BBA7-E6B558FB45C7}"/>
          </ac:spMkLst>
        </pc:spChg>
        <pc:spChg chg="add">
          <ac:chgData name="Rohit J Kate" userId="6acfeb0a-1742-4fee-9ad0-3462b52b7fdf" providerId="ADAL" clId="{76F9B04F-238B-4CD3-96FA-954B4989E39A}" dt="2021-09-23T03:30:34.332" v="3517"/>
          <ac:spMkLst>
            <pc:docMk/>
            <pc:sldMk cId="1892973392" sldId="352"/>
            <ac:spMk id="7171" creationId="{998B656D-7E31-4F4D-B1BC-3ABD3DFD22D6}"/>
          </ac:spMkLst>
        </pc:spChg>
        <pc:graphicFrameChg chg="del mod replId">
          <ac:chgData name="Rohit J Kate" userId="6acfeb0a-1742-4fee-9ad0-3462b52b7fdf" providerId="ADAL" clId="{76F9B04F-238B-4CD3-96FA-954B4989E39A}" dt="2021-09-23T03:30:32.562" v="3515"/>
          <ac:graphicFrameMkLst>
            <pc:docMk/>
            <pc:sldMk cId="1892973392" sldId="352"/>
            <ac:graphicFrameMk id="2" creationId="{BC44A861-A084-4FB4-BBA7-E6B558FB45C7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34.332" v="3517"/>
          <ac:graphicFrameMkLst>
            <pc:docMk/>
            <pc:sldMk cId="1892973392" sldId="352"/>
            <ac:graphicFrameMk id="4" creationId="{998B656D-7E31-4F4D-B1BC-3ABD3DFD22D6}"/>
          </ac:graphicFrameMkLst>
        </pc:graphicFrameChg>
      </pc:sldChg>
      <pc:sldChg chg="addSp delSp modSp add mod">
        <pc:chgData name="Rohit J Kate" userId="6acfeb0a-1742-4fee-9ad0-3462b52b7fdf" providerId="ADAL" clId="{76F9B04F-238B-4CD3-96FA-954B4989E39A}" dt="2021-09-23T03:26:42.576" v="3511" actId="114"/>
        <pc:sldMkLst>
          <pc:docMk/>
          <pc:sldMk cId="0" sldId="353"/>
        </pc:sldMkLst>
        <pc:spChg chg="add mod">
          <ac:chgData name="Rohit J Kate" userId="6acfeb0a-1742-4fee-9ad0-3462b52b7fdf" providerId="ADAL" clId="{76F9B04F-238B-4CD3-96FA-954B4989E39A}" dt="2021-09-23T03:25:48.337" v="3479" actId="1076"/>
          <ac:spMkLst>
            <pc:docMk/>
            <pc:sldMk cId="0" sldId="353"/>
            <ac:spMk id="8194" creationId="{56BD413C-CB34-4816-AC86-0DFF327F6EC5}"/>
          </ac:spMkLst>
        </pc:spChg>
        <pc:spChg chg="add mod">
          <ac:chgData name="Rohit J Kate" userId="6acfeb0a-1742-4fee-9ad0-3462b52b7fdf" providerId="ADAL" clId="{76F9B04F-238B-4CD3-96FA-954B4989E39A}" dt="2021-09-23T03:25:51.357" v="3482" actId="27636"/>
          <ac:spMkLst>
            <pc:docMk/>
            <pc:sldMk cId="0" sldId="353"/>
            <ac:spMk id="8195" creationId="{13102E1E-3C04-452E-8095-47ED79F1D135}"/>
          </ac:spMkLst>
        </pc:spChg>
        <pc:spChg chg="mod">
          <ac:chgData name="Rohit J Kate" userId="6acfeb0a-1742-4fee-9ad0-3462b52b7fdf" providerId="ADAL" clId="{76F9B04F-238B-4CD3-96FA-954B4989E39A}" dt="2021-09-23T03:26:42.576" v="3511" actId="114"/>
          <ac:spMkLst>
            <pc:docMk/>
            <pc:sldMk cId="0" sldId="353"/>
            <ac:spMk id="8198" creationId="{44A4678C-B69E-446A-9095-D56898C7A4A8}"/>
          </ac:spMkLst>
        </pc:spChg>
        <pc:graphicFrameChg chg="del mod replId">
          <ac:chgData name="Rohit J Kate" userId="6acfeb0a-1742-4fee-9ad0-3462b52b7fdf" providerId="ADAL" clId="{76F9B04F-238B-4CD3-96FA-954B4989E39A}" dt="2021-09-23T03:25:44.733" v="3478"/>
          <ac:graphicFrameMkLst>
            <pc:docMk/>
            <pc:sldMk cId="0" sldId="353"/>
            <ac:graphicFrameMk id="2" creationId="{56BD413C-CB34-4816-AC86-0DFF327F6EC5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25:51.297" v="3481"/>
          <ac:graphicFrameMkLst>
            <pc:docMk/>
            <pc:sldMk cId="0" sldId="353"/>
            <ac:graphicFrameMk id="4" creationId="{13102E1E-3C04-452E-8095-47ED79F1D135}"/>
          </ac:graphicFrameMkLst>
        </pc:graphicFrameChg>
      </pc:sldChg>
      <pc:sldChg chg="addSp delSp modSp add mod">
        <pc:chgData name="Rohit J Kate" userId="6acfeb0a-1742-4fee-9ad0-3462b52b7fdf" providerId="ADAL" clId="{76F9B04F-238B-4CD3-96FA-954B4989E39A}" dt="2021-09-23T03:36:36.331" v="3753" actId="20577"/>
        <pc:sldMkLst>
          <pc:docMk/>
          <pc:sldMk cId="0" sldId="354"/>
        </pc:sldMkLst>
        <pc:spChg chg="add mod">
          <ac:chgData name="Rohit J Kate" userId="6acfeb0a-1742-4fee-9ad0-3462b52b7fdf" providerId="ADAL" clId="{76F9B04F-238B-4CD3-96FA-954B4989E39A}" dt="2021-09-23T03:36:36.331" v="3753" actId="20577"/>
          <ac:spMkLst>
            <pc:docMk/>
            <pc:sldMk cId="0" sldId="354"/>
            <ac:spMk id="9218" creationId="{6AB953AD-46E8-48BD-8B9A-A8E212EB59F7}"/>
          </ac:spMkLst>
        </pc:spChg>
        <pc:spChg chg="mod">
          <ac:chgData name="Rohit J Kate" userId="6acfeb0a-1742-4fee-9ad0-3462b52b7fdf" providerId="ADAL" clId="{76F9B04F-238B-4CD3-96FA-954B4989E39A}" dt="2021-09-23T03:35:27.480" v="3745" actId="20577"/>
          <ac:spMkLst>
            <pc:docMk/>
            <pc:sldMk cId="0" sldId="354"/>
            <ac:spMk id="9220" creationId="{567B67FB-21C6-443F-A366-ED03F0DF811C}"/>
          </ac:spMkLst>
        </pc:spChg>
        <pc:graphicFrameChg chg="del mod replId">
          <ac:chgData name="Rohit J Kate" userId="6acfeb0a-1742-4fee-9ad0-3462b52b7fdf" providerId="ADAL" clId="{76F9B04F-238B-4CD3-96FA-954B4989E39A}" dt="2021-09-23T03:30:22.032" v="3513"/>
          <ac:graphicFrameMkLst>
            <pc:docMk/>
            <pc:sldMk cId="0" sldId="354"/>
            <ac:graphicFrameMk id="2" creationId="{6AB953AD-46E8-48BD-8B9A-A8E212EB59F7}"/>
          </ac:graphicFrameMkLst>
        </pc:graphicFrameChg>
      </pc:sldChg>
      <pc:sldChg chg="modSp add mod">
        <pc:chgData name="Rohit J Kate" userId="6acfeb0a-1742-4fee-9ad0-3462b52b7fdf" providerId="ADAL" clId="{76F9B04F-238B-4CD3-96FA-954B4989E39A}" dt="2021-09-23T04:36:11.157" v="4093" actId="20577"/>
        <pc:sldMkLst>
          <pc:docMk/>
          <pc:sldMk cId="0" sldId="355"/>
        </pc:sldMkLst>
        <pc:spChg chg="mod">
          <ac:chgData name="Rohit J Kate" userId="6acfeb0a-1742-4fee-9ad0-3462b52b7fdf" providerId="ADAL" clId="{76F9B04F-238B-4CD3-96FA-954B4989E39A}" dt="2021-09-23T04:36:11.157" v="4093" actId="20577"/>
          <ac:spMkLst>
            <pc:docMk/>
            <pc:sldMk cId="0" sldId="355"/>
            <ac:spMk id="47106" creationId="{5432267F-ACD0-4109-82D2-FE388D105118}"/>
          </ac:spMkLst>
        </pc:spChg>
        <pc:spChg chg="mod">
          <ac:chgData name="Rohit J Kate" userId="6acfeb0a-1742-4fee-9ad0-3462b52b7fdf" providerId="ADAL" clId="{76F9B04F-238B-4CD3-96FA-954B4989E39A}" dt="2021-09-23T04:28:52.331" v="3779" actId="20577"/>
          <ac:spMkLst>
            <pc:docMk/>
            <pc:sldMk cId="0" sldId="355"/>
            <ac:spMk id="47107" creationId="{585B8C1D-B4C2-4D6E-90BF-E9C7826467A0}"/>
          </ac:spMkLst>
        </pc:spChg>
      </pc:sldChg>
      <pc:sldChg chg="add ord">
        <pc:chgData name="Rohit J Kate" userId="6acfeb0a-1742-4fee-9ad0-3462b52b7fdf" providerId="ADAL" clId="{76F9B04F-238B-4CD3-96FA-954B4989E39A}" dt="2021-09-23T04:29:06.466" v="3781"/>
        <pc:sldMkLst>
          <pc:docMk/>
          <pc:sldMk cId="0" sldId="356"/>
        </pc:sldMkLst>
      </pc:sldChg>
      <pc:sldChg chg="modSp add mod ord">
        <pc:chgData name="Rohit J Kate" userId="6acfeb0a-1742-4fee-9ad0-3462b52b7fdf" providerId="ADAL" clId="{76F9B04F-238B-4CD3-96FA-954B4989E39A}" dt="2021-09-23T04:43:06.681" v="4359" actId="15"/>
        <pc:sldMkLst>
          <pc:docMk/>
          <pc:sldMk cId="0" sldId="357"/>
        </pc:sldMkLst>
        <pc:spChg chg="mod">
          <ac:chgData name="Rohit J Kate" userId="6acfeb0a-1742-4fee-9ad0-3462b52b7fdf" providerId="ADAL" clId="{76F9B04F-238B-4CD3-96FA-954B4989E39A}" dt="2021-09-23T04:43:00.258" v="4357" actId="20577"/>
          <ac:spMkLst>
            <pc:docMk/>
            <pc:sldMk cId="0" sldId="357"/>
            <ac:spMk id="49154" creationId="{74F8C342-E0EF-47F7-A1F0-B0F8F8768C6A}"/>
          </ac:spMkLst>
        </pc:spChg>
        <pc:spChg chg="mod">
          <ac:chgData name="Rohit J Kate" userId="6acfeb0a-1742-4fee-9ad0-3462b52b7fdf" providerId="ADAL" clId="{76F9B04F-238B-4CD3-96FA-954B4989E39A}" dt="2021-09-23T04:43:06.681" v="4359" actId="15"/>
          <ac:spMkLst>
            <pc:docMk/>
            <pc:sldMk cId="0" sldId="357"/>
            <ac:spMk id="49155" creationId="{DB5B2D8A-1726-423A-90D6-62A2EDE0C740}"/>
          </ac:spMkLst>
        </pc:spChg>
      </pc:sldChg>
      <pc:sldChg chg="new del">
        <pc:chgData name="Rohit J Kate" userId="6acfeb0a-1742-4fee-9ad0-3462b52b7fdf" providerId="ADAL" clId="{76F9B04F-238B-4CD3-96FA-954B4989E39A}" dt="2021-09-23T01:35:41.817" v="406" actId="47"/>
        <pc:sldMkLst>
          <pc:docMk/>
          <pc:sldMk cId="2808400972" sldId="358"/>
        </pc:sldMkLst>
      </pc:sldChg>
      <pc:sldChg chg="modSp new mod modAnim">
        <pc:chgData name="Rohit J Kate" userId="6acfeb0a-1742-4fee-9ad0-3462b52b7fdf" providerId="ADAL" clId="{76F9B04F-238B-4CD3-96FA-954B4989E39A}" dt="2021-09-23T01:54:12.399" v="1565" actId="20577"/>
        <pc:sldMkLst>
          <pc:docMk/>
          <pc:sldMk cId="295790488" sldId="359"/>
        </pc:sldMkLst>
        <pc:spChg chg="mod">
          <ac:chgData name="Rohit J Kate" userId="6acfeb0a-1742-4fee-9ad0-3462b52b7fdf" providerId="ADAL" clId="{76F9B04F-238B-4CD3-96FA-954B4989E39A}" dt="2021-09-23T01:35:55.377" v="415" actId="20577"/>
          <ac:spMkLst>
            <pc:docMk/>
            <pc:sldMk cId="295790488" sldId="359"/>
            <ac:spMk id="2" creationId="{C4EF9875-45E7-49DA-9767-55E17B831518}"/>
          </ac:spMkLst>
        </pc:spChg>
        <pc:spChg chg="mod">
          <ac:chgData name="Rohit J Kate" userId="6acfeb0a-1742-4fee-9ad0-3462b52b7fdf" providerId="ADAL" clId="{76F9B04F-238B-4CD3-96FA-954B4989E39A}" dt="2021-09-23T01:54:12.399" v="1565" actId="20577"/>
          <ac:spMkLst>
            <pc:docMk/>
            <pc:sldMk cId="295790488" sldId="359"/>
            <ac:spMk id="3" creationId="{DBB56676-6032-4F5F-8009-DD165F0FE6AF}"/>
          </ac:spMkLst>
        </pc:spChg>
      </pc:sldChg>
      <pc:sldChg chg="modSp add mod">
        <pc:chgData name="Rohit J Kate" userId="6acfeb0a-1742-4fee-9ad0-3462b52b7fdf" providerId="ADAL" clId="{76F9B04F-238B-4CD3-96FA-954B4989E39A}" dt="2021-09-23T02:01:35.515" v="1704" actId="20577"/>
        <pc:sldMkLst>
          <pc:docMk/>
          <pc:sldMk cId="2189478308" sldId="360"/>
        </pc:sldMkLst>
        <pc:spChg chg="mod">
          <ac:chgData name="Rohit J Kate" userId="6acfeb0a-1742-4fee-9ad0-3462b52b7fdf" providerId="ADAL" clId="{76F9B04F-238B-4CD3-96FA-954B4989E39A}" dt="2021-09-23T02:01:35.515" v="1704" actId="20577"/>
          <ac:spMkLst>
            <pc:docMk/>
            <pc:sldMk cId="2189478308" sldId="360"/>
            <ac:spMk id="38915" creationId="{8D0F3AFF-9195-4DEF-B3E8-C0B7B7974FC4}"/>
          </ac:spMkLst>
        </pc:spChg>
      </pc:sldChg>
      <pc:sldChg chg="modSp add del mod">
        <pc:chgData name="Rohit J Kate" userId="6acfeb0a-1742-4fee-9ad0-3462b52b7fdf" providerId="ADAL" clId="{76F9B04F-238B-4CD3-96FA-954B4989E39A}" dt="2021-09-23T03:16:24.131" v="3243" actId="47"/>
        <pc:sldMkLst>
          <pc:docMk/>
          <pc:sldMk cId="1215410017" sldId="361"/>
        </pc:sldMkLst>
        <pc:spChg chg="mod">
          <ac:chgData name="Rohit J Kate" userId="6acfeb0a-1742-4fee-9ad0-3462b52b7fdf" providerId="ADAL" clId="{76F9B04F-238B-4CD3-96FA-954B4989E39A}" dt="2021-09-23T03:12:49.067" v="3073" actId="21"/>
          <ac:spMkLst>
            <pc:docMk/>
            <pc:sldMk cId="1215410017" sldId="361"/>
            <ac:spMk id="6148" creationId="{3EA8AD0C-77B0-4AE2-9311-F9A3679FA547}"/>
          </ac:spMkLst>
        </pc:spChg>
      </pc:sldChg>
      <pc:sldChg chg="addSp delSp modSp new mod">
        <pc:chgData name="Rohit J Kate" userId="6acfeb0a-1742-4fee-9ad0-3462b52b7fdf" providerId="ADAL" clId="{76F9B04F-238B-4CD3-96FA-954B4989E39A}" dt="2021-09-23T03:31:34.407" v="3558" actId="20577"/>
        <pc:sldMkLst>
          <pc:docMk/>
          <pc:sldMk cId="1556826881" sldId="362"/>
        </pc:sldMkLst>
        <pc:spChg chg="mod">
          <ac:chgData name="Rohit J Kate" userId="6acfeb0a-1742-4fee-9ad0-3462b52b7fdf" providerId="ADAL" clId="{76F9B04F-238B-4CD3-96FA-954B4989E39A}" dt="2021-09-23T03:21:55.580" v="3377" actId="6549"/>
          <ac:spMkLst>
            <pc:docMk/>
            <pc:sldMk cId="1556826881" sldId="362"/>
            <ac:spMk id="2" creationId="{F17B0516-75F9-476A-A556-FD2CAA8FEA45}"/>
          </ac:spMkLst>
        </pc:spChg>
        <pc:spChg chg="mod">
          <ac:chgData name="Rohit J Kate" userId="6acfeb0a-1742-4fee-9ad0-3462b52b7fdf" providerId="ADAL" clId="{76F9B04F-238B-4CD3-96FA-954B4989E39A}" dt="2021-09-23T03:31:34.407" v="3558" actId="20577"/>
          <ac:spMkLst>
            <pc:docMk/>
            <pc:sldMk cId="1556826881" sldId="362"/>
            <ac:spMk id="3" creationId="{B12827A2-A223-40D2-9949-AE2F02835F6F}"/>
          </ac:spMkLst>
        </pc:spChg>
        <pc:spChg chg="add del mod">
          <ac:chgData name="Rohit J Kate" userId="6acfeb0a-1742-4fee-9ad0-3462b52b7fdf" providerId="ADAL" clId="{76F9B04F-238B-4CD3-96FA-954B4989E39A}" dt="2021-09-23T03:10:21.269" v="3004" actId="478"/>
          <ac:spMkLst>
            <pc:docMk/>
            <pc:sldMk cId="1556826881" sldId="362"/>
            <ac:spMk id="7" creationId="{8D6B87B1-9ECB-43AC-AFA2-C578D230A4A2}"/>
          </ac:spMkLst>
        </pc:spChg>
        <pc:spChg chg="add mod">
          <ac:chgData name="Rohit J Kate" userId="6acfeb0a-1742-4fee-9ad0-3462b52b7fdf" providerId="ADAL" clId="{76F9B04F-238B-4CD3-96FA-954B4989E39A}" dt="2021-09-23T03:24:32.688" v="3446" actId="1076"/>
          <ac:spMkLst>
            <pc:docMk/>
            <pc:sldMk cId="1556826881" sldId="362"/>
            <ac:spMk id="8" creationId="{5C652869-CAE8-4F6F-B099-32A6E4AD4E72}"/>
          </ac:spMkLst>
        </pc:spChg>
        <pc:graphicFrameChg chg="add del mod">
          <ac:chgData name="Rohit J Kate" userId="6acfeb0a-1742-4fee-9ad0-3462b52b7fdf" providerId="ADAL" clId="{76F9B04F-238B-4CD3-96FA-954B4989E39A}" dt="2021-09-23T03:24:04.901" v="3442" actId="478"/>
          <ac:graphicFrameMkLst>
            <pc:docMk/>
            <pc:sldMk cId="1556826881" sldId="362"/>
            <ac:graphicFrameMk id="5" creationId="{654E72F9-5584-46B9-882D-6E5C7B4CFDB4}"/>
          </ac:graphicFrameMkLst>
        </pc:graphicFrameChg>
        <pc:graphicFrameChg chg="add del mod">
          <ac:chgData name="Rohit J Kate" userId="6acfeb0a-1742-4fee-9ad0-3462b52b7fdf" providerId="ADAL" clId="{76F9B04F-238B-4CD3-96FA-954B4989E39A}" dt="2021-09-23T03:09:11.023" v="2957" actId="478"/>
          <ac:graphicFrameMkLst>
            <pc:docMk/>
            <pc:sldMk cId="1556826881" sldId="362"/>
            <ac:graphicFrameMk id="6" creationId="{1905B3EA-B88D-4C0C-BFDE-D89E74F02DDB}"/>
          </ac:graphicFrameMkLst>
        </pc:graphicFrameChg>
      </pc:sldChg>
      <pc:sldChg chg="modSp new mod">
        <pc:chgData name="Rohit J Kate" userId="6acfeb0a-1742-4fee-9ad0-3462b52b7fdf" providerId="ADAL" clId="{76F9B04F-238B-4CD3-96FA-954B4989E39A}" dt="2021-09-23T04:40:42.773" v="4281" actId="20577"/>
        <pc:sldMkLst>
          <pc:docMk/>
          <pc:sldMk cId="1525677040" sldId="363"/>
        </pc:sldMkLst>
        <pc:spChg chg="mod">
          <ac:chgData name="Rohit J Kate" userId="6acfeb0a-1742-4fee-9ad0-3462b52b7fdf" providerId="ADAL" clId="{76F9B04F-238B-4CD3-96FA-954B4989E39A}" dt="2021-09-23T03:21:00.552" v="3288" actId="20577"/>
          <ac:spMkLst>
            <pc:docMk/>
            <pc:sldMk cId="1525677040" sldId="363"/>
            <ac:spMk id="2" creationId="{774767C5-22A9-44C4-84B5-E4EA81D42F60}"/>
          </ac:spMkLst>
        </pc:spChg>
        <pc:spChg chg="mod">
          <ac:chgData name="Rohit J Kate" userId="6acfeb0a-1742-4fee-9ad0-3462b52b7fdf" providerId="ADAL" clId="{76F9B04F-238B-4CD3-96FA-954B4989E39A}" dt="2021-09-23T04:40:42.773" v="4281" actId="20577"/>
          <ac:spMkLst>
            <pc:docMk/>
            <pc:sldMk cId="1525677040" sldId="363"/>
            <ac:spMk id="3" creationId="{3CF409C5-8FAF-4848-97B9-113C1323A42E}"/>
          </ac:spMkLst>
        </pc:spChg>
      </pc:sldChg>
      <pc:sldChg chg="new del">
        <pc:chgData name="Rohit J Kate" userId="6acfeb0a-1742-4fee-9ad0-3462b52b7fdf" providerId="ADAL" clId="{76F9B04F-238B-4CD3-96FA-954B4989E39A}" dt="2021-09-23T03:19:46.014" v="3255" actId="47"/>
        <pc:sldMkLst>
          <pc:docMk/>
          <pc:sldMk cId="4098737038" sldId="363"/>
        </pc:sldMkLst>
      </pc:sldChg>
      <pc:sldChg chg="modSp new mod">
        <pc:chgData name="Rohit J Kate" userId="6acfeb0a-1742-4fee-9ad0-3462b52b7fdf" providerId="ADAL" clId="{76F9B04F-238B-4CD3-96FA-954B4989E39A}" dt="2021-09-23T04:41:48.323" v="4282" actId="20577"/>
        <pc:sldMkLst>
          <pc:docMk/>
          <pc:sldMk cId="2897824376" sldId="364"/>
        </pc:sldMkLst>
        <pc:spChg chg="mod">
          <ac:chgData name="Rohit J Kate" userId="6acfeb0a-1742-4fee-9ad0-3462b52b7fdf" providerId="ADAL" clId="{76F9B04F-238B-4CD3-96FA-954B4989E39A}" dt="2021-09-23T04:30:54.715" v="3933" actId="20577"/>
          <ac:spMkLst>
            <pc:docMk/>
            <pc:sldMk cId="2897824376" sldId="364"/>
            <ac:spMk id="2" creationId="{F5FF7F01-B0D3-4F63-8AA7-E53F9C055ED6}"/>
          </ac:spMkLst>
        </pc:spChg>
        <pc:spChg chg="mod">
          <ac:chgData name="Rohit J Kate" userId="6acfeb0a-1742-4fee-9ad0-3462b52b7fdf" providerId="ADAL" clId="{76F9B04F-238B-4CD3-96FA-954B4989E39A}" dt="2021-09-23T04:41:48.323" v="4282" actId="20577"/>
          <ac:spMkLst>
            <pc:docMk/>
            <pc:sldMk cId="2897824376" sldId="364"/>
            <ac:spMk id="3" creationId="{1269B6BC-C3CF-4610-9746-79EC1C05B840}"/>
          </ac:spMkLst>
        </pc:spChg>
      </pc:sldChg>
      <pc:sldChg chg="new del">
        <pc:chgData name="Rohit J Kate" userId="6acfeb0a-1742-4fee-9ad0-3462b52b7fdf" providerId="ADAL" clId="{76F9B04F-238B-4CD3-96FA-954B4989E39A}" dt="2021-09-23T04:32:17.635" v="3939" actId="47"/>
        <pc:sldMkLst>
          <pc:docMk/>
          <pc:sldMk cId="3134887538" sldId="365"/>
        </pc:sldMkLst>
      </pc:sldChg>
      <pc:sldChg chg="modSp new mod">
        <pc:chgData name="Rohit J Kate" userId="6acfeb0a-1742-4fee-9ad0-3462b52b7fdf" providerId="ADAL" clId="{76F9B04F-238B-4CD3-96FA-954B4989E39A}" dt="2021-09-23T04:42:42.383" v="4353" actId="20577"/>
        <pc:sldMkLst>
          <pc:docMk/>
          <pc:sldMk cId="186167479" sldId="366"/>
        </pc:sldMkLst>
        <pc:spChg chg="mod">
          <ac:chgData name="Rohit J Kate" userId="6acfeb0a-1742-4fee-9ad0-3462b52b7fdf" providerId="ADAL" clId="{76F9B04F-238B-4CD3-96FA-954B4989E39A}" dt="2021-09-23T04:42:13.335" v="4312" actId="20577"/>
          <ac:spMkLst>
            <pc:docMk/>
            <pc:sldMk cId="186167479" sldId="366"/>
            <ac:spMk id="2" creationId="{B5CDAC52-73C0-44CF-AF11-CA9D7ADA3EAE}"/>
          </ac:spMkLst>
        </pc:spChg>
        <pc:spChg chg="mod">
          <ac:chgData name="Rohit J Kate" userId="6acfeb0a-1742-4fee-9ad0-3462b52b7fdf" providerId="ADAL" clId="{76F9B04F-238B-4CD3-96FA-954B4989E39A}" dt="2021-09-23T04:42:42.383" v="4353" actId="20577"/>
          <ac:spMkLst>
            <pc:docMk/>
            <pc:sldMk cId="186167479" sldId="366"/>
            <ac:spMk id="3" creationId="{6898E909-8825-4D32-841F-21C7DCF31288}"/>
          </ac:spMkLst>
        </pc:spChg>
      </pc:sldChg>
      <pc:sldChg chg="modSp new mod">
        <pc:chgData name="Rohit J Kate" userId="6acfeb0a-1742-4fee-9ad0-3462b52b7fdf" providerId="ADAL" clId="{76F9B04F-238B-4CD3-96FA-954B4989E39A}" dt="2021-09-23T04:52:11.460" v="4571" actId="20577"/>
        <pc:sldMkLst>
          <pc:docMk/>
          <pc:sldMk cId="963636410" sldId="367"/>
        </pc:sldMkLst>
        <pc:spChg chg="mod">
          <ac:chgData name="Rohit J Kate" userId="6acfeb0a-1742-4fee-9ad0-3462b52b7fdf" providerId="ADAL" clId="{76F9B04F-238B-4CD3-96FA-954B4989E39A}" dt="2021-09-23T04:51:16.019" v="4520" actId="20577"/>
          <ac:spMkLst>
            <pc:docMk/>
            <pc:sldMk cId="963636410" sldId="367"/>
            <ac:spMk id="2" creationId="{C18BFA86-4C8A-461E-96E3-746F50132E6F}"/>
          </ac:spMkLst>
        </pc:spChg>
        <pc:spChg chg="mod">
          <ac:chgData name="Rohit J Kate" userId="6acfeb0a-1742-4fee-9ad0-3462b52b7fdf" providerId="ADAL" clId="{76F9B04F-238B-4CD3-96FA-954B4989E39A}" dt="2021-09-23T04:52:11.460" v="4571" actId="20577"/>
          <ac:spMkLst>
            <pc:docMk/>
            <pc:sldMk cId="963636410" sldId="367"/>
            <ac:spMk id="3" creationId="{518C5EE1-7B1B-4220-A79D-9D7671985D8E}"/>
          </ac:spMkLst>
        </pc:spChg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342715259" sldId="40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3901345923" sldId="407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40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594118857" sldId="420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885649152" sldId="421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709587979" sldId="42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3334466322" sldId="42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525777487" sldId="435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55718379" sldId="43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121648724" sldId="437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819196588" sldId="43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429693423" sldId="439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169746056" sldId="440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884307712" sldId="441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3635655903" sldId="452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286299610" sldId="453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065898600" sldId="454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219900108" sldId="455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040580323" sldId="45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194676706" sldId="457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991901194" sldId="45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961811218" sldId="459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337712695" sldId="460"/>
        </pc:sldMkLst>
      </pc:sldChg>
    </pc:docChg>
  </pc:docChgLst>
  <pc:docChgLst>
    <pc:chgData name="Rohit J Kate" userId="6acfeb0a-1742-4fee-9ad0-3462b52b7fdf" providerId="ADAL" clId="{FAFC2891-77EE-4BA3-823B-06E6A723340F}"/>
    <pc:docChg chg="delSld modSld">
      <pc:chgData name="Rohit J Kate" userId="6acfeb0a-1742-4fee-9ad0-3462b52b7fdf" providerId="ADAL" clId="{FAFC2891-77EE-4BA3-823B-06E6A723340F}" dt="2023-10-23T21:42:10.478" v="2" actId="47"/>
      <pc:docMkLst>
        <pc:docMk/>
      </pc:docMkLst>
      <pc:sldChg chg="modSp mod">
        <pc:chgData name="Rohit J Kate" userId="6acfeb0a-1742-4fee-9ad0-3462b52b7fdf" providerId="ADAL" clId="{FAFC2891-77EE-4BA3-823B-06E6A723340F}" dt="2023-10-23T21:41:59.540" v="1" actId="20577"/>
        <pc:sldMkLst>
          <pc:docMk/>
          <pc:sldMk cId="0" sldId="256"/>
        </pc:sldMkLst>
        <pc:spChg chg="mod">
          <ac:chgData name="Rohit J Kate" userId="6acfeb0a-1742-4fee-9ad0-3462b52b7fdf" providerId="ADAL" clId="{FAFC2891-77EE-4BA3-823B-06E6A723340F}" dt="2023-10-23T21:41:59.540" v="1" actId="20577"/>
          <ac:spMkLst>
            <pc:docMk/>
            <pc:sldMk cId="0" sldId="256"/>
            <ac:spMk id="3" creationId="{ED88DE3F-3D1B-4278-BAA2-D09D51CD587D}"/>
          </ac:spMkLst>
        </pc:spChg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34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35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36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38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39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41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42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295790488" sldId="359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2189478308" sldId="360"/>
        </pc:sldMkLst>
      </pc:sldChg>
    </pc:docChg>
  </pc:docChgLst>
  <pc:docChgLst>
    <pc:chgData name="Rohit J Kate" userId="6acfeb0a-1742-4fee-9ad0-3462b52b7fdf" providerId="ADAL" clId="{BB97D23D-9D3C-476C-A7E9-DD017C08F4CC}"/>
    <pc:docChg chg="undo redo custSel addSld delSld modSld">
      <pc:chgData name="Rohit J Kate" userId="6acfeb0a-1742-4fee-9ad0-3462b52b7fdf" providerId="ADAL" clId="{BB97D23D-9D3C-476C-A7E9-DD017C08F4CC}" dt="2023-10-25T18:27:34.779" v="3299" actId="20577"/>
      <pc:docMkLst>
        <pc:docMk/>
      </pc:docMkLst>
      <pc:sldChg chg="modSp mod">
        <pc:chgData name="Rohit J Kate" userId="6acfeb0a-1742-4fee-9ad0-3462b52b7fdf" providerId="ADAL" clId="{BB97D23D-9D3C-476C-A7E9-DD017C08F4CC}" dt="2023-10-25T18:04:48.429" v="2823" actId="20577"/>
        <pc:sldMkLst>
          <pc:docMk/>
          <pc:sldMk cId="0" sldId="343"/>
        </pc:sldMkLst>
        <pc:spChg chg="mod">
          <ac:chgData name="Rohit J Kate" userId="6acfeb0a-1742-4fee-9ad0-3462b52b7fdf" providerId="ADAL" clId="{BB97D23D-9D3C-476C-A7E9-DD017C08F4CC}" dt="2023-10-25T18:04:37.098" v="2812" actId="20577"/>
          <ac:spMkLst>
            <pc:docMk/>
            <pc:sldMk cId="0" sldId="343"/>
            <ac:spMk id="39939" creationId="{CA93AACD-8800-4FF9-9841-61EFC448FB5B}"/>
          </ac:spMkLst>
        </pc:spChg>
        <pc:spChg chg="mod">
          <ac:chgData name="Rohit J Kate" userId="6acfeb0a-1742-4fee-9ad0-3462b52b7fdf" providerId="ADAL" clId="{BB97D23D-9D3C-476C-A7E9-DD017C08F4CC}" dt="2023-10-25T18:04:48.429" v="2823" actId="20577"/>
          <ac:spMkLst>
            <pc:docMk/>
            <pc:sldMk cId="0" sldId="343"/>
            <ac:spMk id="39940" creationId="{CCE4119C-C30A-4803-99A3-C6AF602AC734}"/>
          </ac:spMkLst>
        </pc:spChg>
      </pc:sldChg>
      <pc:sldChg chg="modSp mod">
        <pc:chgData name="Rohit J Kate" userId="6acfeb0a-1742-4fee-9ad0-3462b52b7fdf" providerId="ADAL" clId="{BB97D23D-9D3C-476C-A7E9-DD017C08F4CC}" dt="2023-10-25T18:08:28.942" v="2886" actId="20577"/>
        <pc:sldMkLst>
          <pc:docMk/>
          <pc:sldMk cId="0" sldId="351"/>
        </pc:sldMkLst>
        <pc:spChg chg="mod">
          <ac:chgData name="Rohit J Kate" userId="6acfeb0a-1742-4fee-9ad0-3462b52b7fdf" providerId="ADAL" clId="{BB97D23D-9D3C-476C-A7E9-DD017C08F4CC}" dt="2023-10-25T18:08:28.942" v="2886" actId="20577"/>
          <ac:spMkLst>
            <pc:docMk/>
            <pc:sldMk cId="0" sldId="351"/>
            <ac:spMk id="46083" creationId="{7C80BC27-8BBD-4612-B150-B77DA4387351}"/>
          </ac:spMkLst>
        </pc:spChg>
      </pc:sldChg>
      <pc:sldChg chg="addSp modSp mod modAnim">
        <pc:chgData name="Rohit J Kate" userId="6acfeb0a-1742-4fee-9ad0-3462b52b7fdf" providerId="ADAL" clId="{BB97D23D-9D3C-476C-A7E9-DD017C08F4CC}" dt="2023-10-25T18:12:03.445" v="3003"/>
        <pc:sldMkLst>
          <pc:docMk/>
          <pc:sldMk cId="0" sldId="353"/>
        </pc:sldMkLst>
        <pc:spChg chg="add mod">
          <ac:chgData name="Rohit J Kate" userId="6acfeb0a-1742-4fee-9ad0-3462b52b7fdf" providerId="ADAL" clId="{BB97D23D-9D3C-476C-A7E9-DD017C08F4CC}" dt="2023-10-25T18:10:01.415" v="2899" actId="114"/>
          <ac:spMkLst>
            <pc:docMk/>
            <pc:sldMk cId="0" sldId="353"/>
            <ac:spMk id="4" creationId="{C3FCF4A5-EFC8-74F0-674B-1340DDA50D13}"/>
          </ac:spMkLst>
        </pc:spChg>
        <pc:spChg chg="add mod">
          <ac:chgData name="Rohit J Kate" userId="6acfeb0a-1742-4fee-9ad0-3462b52b7fdf" providerId="ADAL" clId="{BB97D23D-9D3C-476C-A7E9-DD017C08F4CC}" dt="2023-10-25T18:10:13.645" v="2927" actId="20577"/>
          <ac:spMkLst>
            <pc:docMk/>
            <pc:sldMk cId="0" sldId="353"/>
            <ac:spMk id="6" creationId="{D65D9E71-1E70-E343-2AF8-6E2F7BED0E94}"/>
          </ac:spMkLst>
        </pc:spChg>
        <pc:spChg chg="add mod">
          <ac:chgData name="Rohit J Kate" userId="6acfeb0a-1742-4fee-9ad0-3462b52b7fdf" providerId="ADAL" clId="{BB97D23D-9D3C-476C-A7E9-DD017C08F4CC}" dt="2023-10-25T18:10:24.630" v="2954" actId="20577"/>
          <ac:spMkLst>
            <pc:docMk/>
            <pc:sldMk cId="0" sldId="353"/>
            <ac:spMk id="8" creationId="{F570CEDA-87DE-D329-8E90-F98D0D23E5F5}"/>
          </ac:spMkLst>
        </pc:spChg>
        <pc:spChg chg="mod">
          <ac:chgData name="Rohit J Kate" userId="6acfeb0a-1742-4fee-9ad0-3462b52b7fdf" providerId="ADAL" clId="{BB97D23D-9D3C-476C-A7E9-DD017C08F4CC}" dt="2023-10-25T18:11:00.746" v="2998" actId="20577"/>
          <ac:spMkLst>
            <pc:docMk/>
            <pc:sldMk cId="0" sldId="353"/>
            <ac:spMk id="8198" creationId="{44A4678C-B69E-446A-9095-D56898C7A4A8}"/>
          </ac:spMkLst>
        </pc:spChg>
        <pc:cxnChg chg="add">
          <ac:chgData name="Rohit J Kate" userId="6acfeb0a-1742-4fee-9ad0-3462b52b7fdf" providerId="ADAL" clId="{BB97D23D-9D3C-476C-A7E9-DD017C08F4CC}" dt="2023-10-25T18:09:45.131" v="2888" actId="11529"/>
          <ac:cxnSpMkLst>
            <pc:docMk/>
            <pc:sldMk cId="0" sldId="353"/>
            <ac:cxnSpMk id="3" creationId="{49C6BFFF-89FD-C40A-401A-262AFD87EF8A}"/>
          </ac:cxnSpMkLst>
        </pc:cxnChg>
        <pc:cxnChg chg="add mod">
          <ac:chgData name="Rohit J Kate" userId="6acfeb0a-1742-4fee-9ad0-3462b52b7fdf" providerId="ADAL" clId="{BB97D23D-9D3C-476C-A7E9-DD017C08F4CC}" dt="2023-10-25T18:10:09.713" v="2922" actId="1038"/>
          <ac:cxnSpMkLst>
            <pc:docMk/>
            <pc:sldMk cId="0" sldId="353"/>
            <ac:cxnSpMk id="5" creationId="{B35DF5C6-F8C6-15C8-E8B3-2A34D2136FF6}"/>
          </ac:cxnSpMkLst>
        </pc:cxnChg>
        <pc:cxnChg chg="add mod">
          <ac:chgData name="Rohit J Kate" userId="6acfeb0a-1742-4fee-9ad0-3462b52b7fdf" providerId="ADAL" clId="{BB97D23D-9D3C-476C-A7E9-DD017C08F4CC}" dt="2023-10-25T18:10:21.171" v="2949" actId="1038"/>
          <ac:cxnSpMkLst>
            <pc:docMk/>
            <pc:sldMk cId="0" sldId="353"/>
            <ac:cxnSpMk id="7" creationId="{D7A90CDB-FBFE-95B3-C390-E5D55AA5CD51}"/>
          </ac:cxnSpMkLst>
        </pc:cxnChg>
      </pc:sldChg>
      <pc:sldChg chg="del">
        <pc:chgData name="Rohit J Kate" userId="6acfeb0a-1742-4fee-9ad0-3462b52b7fdf" providerId="ADAL" clId="{BB97D23D-9D3C-476C-A7E9-DD017C08F4CC}" dt="2023-10-25T18:09:29.177" v="2887" actId="47"/>
        <pc:sldMkLst>
          <pc:docMk/>
          <pc:sldMk cId="0" sldId="354"/>
        </pc:sldMkLst>
      </pc:sldChg>
      <pc:sldChg chg="modSp mod">
        <pc:chgData name="Rohit J Kate" userId="6acfeb0a-1742-4fee-9ad0-3462b52b7fdf" providerId="ADAL" clId="{BB97D23D-9D3C-476C-A7E9-DD017C08F4CC}" dt="2023-10-25T18:13:55.508" v="3116" actId="20577"/>
        <pc:sldMkLst>
          <pc:docMk/>
          <pc:sldMk cId="0" sldId="356"/>
        </pc:sldMkLst>
        <pc:spChg chg="mod">
          <ac:chgData name="Rohit J Kate" userId="6acfeb0a-1742-4fee-9ad0-3462b52b7fdf" providerId="ADAL" clId="{BB97D23D-9D3C-476C-A7E9-DD017C08F4CC}" dt="2023-10-25T18:13:55.508" v="3116" actId="20577"/>
          <ac:spMkLst>
            <pc:docMk/>
            <pc:sldMk cId="0" sldId="356"/>
            <ac:spMk id="48131" creationId="{5231F524-499D-485F-82EB-3A46A6981D68}"/>
          </ac:spMkLst>
        </pc:spChg>
      </pc:sldChg>
      <pc:sldChg chg="modSp mod">
        <pc:chgData name="Rohit J Kate" userId="6acfeb0a-1742-4fee-9ad0-3462b52b7fdf" providerId="ADAL" clId="{BB97D23D-9D3C-476C-A7E9-DD017C08F4CC}" dt="2023-10-25T18:06:04.595" v="2832" actId="20577"/>
        <pc:sldMkLst>
          <pc:docMk/>
          <pc:sldMk cId="1556826881" sldId="362"/>
        </pc:sldMkLst>
        <pc:spChg chg="mod">
          <ac:chgData name="Rohit J Kate" userId="6acfeb0a-1742-4fee-9ad0-3462b52b7fdf" providerId="ADAL" clId="{BB97D23D-9D3C-476C-A7E9-DD017C08F4CC}" dt="2023-10-25T18:06:04.595" v="2832" actId="20577"/>
          <ac:spMkLst>
            <pc:docMk/>
            <pc:sldMk cId="1556826881" sldId="362"/>
            <ac:spMk id="3" creationId="{B12827A2-A223-40D2-9949-AE2F02835F6F}"/>
          </ac:spMkLst>
        </pc:spChg>
      </pc:sldChg>
      <pc:sldChg chg="modSp mod">
        <pc:chgData name="Rohit J Kate" userId="6acfeb0a-1742-4fee-9ad0-3462b52b7fdf" providerId="ADAL" clId="{BB97D23D-9D3C-476C-A7E9-DD017C08F4CC}" dt="2023-10-25T18:19:23.550" v="3289" actId="20577"/>
        <pc:sldMkLst>
          <pc:docMk/>
          <pc:sldMk cId="963636410" sldId="367"/>
        </pc:sldMkLst>
        <pc:spChg chg="mod">
          <ac:chgData name="Rohit J Kate" userId="6acfeb0a-1742-4fee-9ad0-3462b52b7fdf" providerId="ADAL" clId="{BB97D23D-9D3C-476C-A7E9-DD017C08F4CC}" dt="2023-10-25T18:17:03.192" v="3174" actId="14100"/>
          <ac:spMkLst>
            <pc:docMk/>
            <pc:sldMk cId="963636410" sldId="367"/>
            <ac:spMk id="2" creationId="{C18BFA86-4C8A-461E-96E3-746F50132E6F}"/>
          </ac:spMkLst>
        </pc:spChg>
        <pc:spChg chg="mod">
          <ac:chgData name="Rohit J Kate" userId="6acfeb0a-1742-4fee-9ad0-3462b52b7fdf" providerId="ADAL" clId="{BB97D23D-9D3C-476C-A7E9-DD017C08F4CC}" dt="2023-10-25T18:19:23.550" v="3289" actId="20577"/>
          <ac:spMkLst>
            <pc:docMk/>
            <pc:sldMk cId="963636410" sldId="367"/>
            <ac:spMk id="3" creationId="{518C5EE1-7B1B-4220-A79D-9D7671985D8E}"/>
          </ac:spMkLst>
        </pc:spChg>
      </pc:sldChg>
      <pc:sldChg chg="modSp mod">
        <pc:chgData name="Rohit J Kate" userId="6acfeb0a-1742-4fee-9ad0-3462b52b7fdf" providerId="ADAL" clId="{BB97D23D-9D3C-476C-A7E9-DD017C08F4CC}" dt="2023-10-25T17:38:11.967" v="1368" actId="20577"/>
        <pc:sldMkLst>
          <pc:docMk/>
          <pc:sldMk cId="3106657439" sldId="368"/>
        </pc:sldMkLst>
        <pc:spChg chg="mod">
          <ac:chgData name="Rohit J Kate" userId="6acfeb0a-1742-4fee-9ad0-3462b52b7fdf" providerId="ADAL" clId="{BB97D23D-9D3C-476C-A7E9-DD017C08F4CC}" dt="2023-10-25T17:38:11.967" v="1368" actId="20577"/>
          <ac:spMkLst>
            <pc:docMk/>
            <pc:sldMk cId="3106657439" sldId="368"/>
            <ac:spMk id="3" creationId="{ED7C25D9-E9D1-6678-3AE2-806E92CEA42D}"/>
          </ac:spMkLst>
        </pc:spChg>
      </pc:sldChg>
      <pc:sldChg chg="modSp new mod">
        <pc:chgData name="Rohit J Kate" userId="6acfeb0a-1742-4fee-9ad0-3462b52b7fdf" providerId="ADAL" clId="{BB97D23D-9D3C-476C-A7E9-DD017C08F4CC}" dt="2023-10-25T17:41:00.168" v="1374" actId="20577"/>
        <pc:sldMkLst>
          <pc:docMk/>
          <pc:sldMk cId="853736546" sldId="369"/>
        </pc:sldMkLst>
        <pc:spChg chg="mod">
          <ac:chgData name="Rohit J Kate" userId="6acfeb0a-1742-4fee-9ad0-3462b52b7fdf" providerId="ADAL" clId="{BB97D23D-9D3C-476C-A7E9-DD017C08F4CC}" dt="2023-10-25T06:04:55.756" v="327" actId="20577"/>
          <ac:spMkLst>
            <pc:docMk/>
            <pc:sldMk cId="853736546" sldId="369"/>
            <ac:spMk id="2" creationId="{4589DF3F-1CDF-902F-CA49-E14ECA27AB28}"/>
          </ac:spMkLst>
        </pc:spChg>
        <pc:spChg chg="mod">
          <ac:chgData name="Rohit J Kate" userId="6acfeb0a-1742-4fee-9ad0-3462b52b7fdf" providerId="ADAL" clId="{BB97D23D-9D3C-476C-A7E9-DD017C08F4CC}" dt="2023-10-25T17:41:00.168" v="1374" actId="20577"/>
          <ac:spMkLst>
            <pc:docMk/>
            <pc:sldMk cId="853736546" sldId="369"/>
            <ac:spMk id="3" creationId="{3F5893EE-29FE-6807-32A2-72536CC767B3}"/>
          </ac:spMkLst>
        </pc:spChg>
      </pc:sldChg>
      <pc:sldChg chg="delSp modSp add mod modAnim">
        <pc:chgData name="Rohit J Kate" userId="6acfeb0a-1742-4fee-9ad0-3462b52b7fdf" providerId="ADAL" clId="{BB97D23D-9D3C-476C-A7E9-DD017C08F4CC}" dt="2023-10-25T06:13:04.853" v="437"/>
        <pc:sldMkLst>
          <pc:docMk/>
          <pc:sldMk cId="1028295120" sldId="515"/>
        </pc:sldMkLst>
        <pc:spChg chg="del">
          <ac:chgData name="Rohit J Kate" userId="6acfeb0a-1742-4fee-9ad0-3462b52b7fdf" providerId="ADAL" clId="{BB97D23D-9D3C-476C-A7E9-DD017C08F4CC}" dt="2023-10-25T06:05:31.388" v="353" actId="478"/>
          <ac:spMkLst>
            <pc:docMk/>
            <pc:sldMk cId="1028295120" sldId="515"/>
            <ac:spMk id="3" creationId="{7D3088F2-401A-CABF-37EA-A51D5ABC24AD}"/>
          </ac:spMkLst>
        </pc:spChg>
        <pc:spChg chg="mod">
          <ac:chgData name="Rohit J Kate" userId="6acfeb0a-1742-4fee-9ad0-3462b52b7fdf" providerId="ADAL" clId="{BB97D23D-9D3C-476C-A7E9-DD017C08F4CC}" dt="2023-10-25T06:07:53.621" v="386" actId="20577"/>
          <ac:spMkLst>
            <pc:docMk/>
            <pc:sldMk cId="1028295120" sldId="515"/>
            <ac:spMk id="5" creationId="{991049ED-6030-4CEF-B28E-44DBAD0D1088}"/>
          </ac:spMkLst>
        </pc:spChg>
        <pc:spChg chg="mod">
          <ac:chgData name="Rohit J Kate" userId="6acfeb0a-1742-4fee-9ad0-3462b52b7fdf" providerId="ADAL" clId="{BB97D23D-9D3C-476C-A7E9-DD017C08F4CC}" dt="2023-10-25T06:07:39.678" v="378" actId="1076"/>
          <ac:spMkLst>
            <pc:docMk/>
            <pc:sldMk cId="1028295120" sldId="515"/>
            <ac:spMk id="8" creationId="{C97E278F-887B-484C-BB60-4BB6E4E7EFAB}"/>
          </ac:spMkLst>
        </pc:spChg>
        <pc:spChg chg="mod">
          <ac:chgData name="Rohit J Kate" userId="6acfeb0a-1742-4fee-9ad0-3462b52b7fdf" providerId="ADAL" clId="{BB97D23D-9D3C-476C-A7E9-DD017C08F4CC}" dt="2023-10-25T06:07:26.549" v="377" actId="1076"/>
          <ac:spMkLst>
            <pc:docMk/>
            <pc:sldMk cId="1028295120" sldId="515"/>
            <ac:spMk id="9" creationId="{3482573F-ADE9-4335-83D9-87374E80C209}"/>
          </ac:spMkLst>
        </pc:spChg>
        <pc:spChg chg="del">
          <ac:chgData name="Rohit J Kate" userId="6acfeb0a-1742-4fee-9ad0-3462b52b7fdf" providerId="ADAL" clId="{BB97D23D-9D3C-476C-A7E9-DD017C08F4CC}" dt="2023-10-25T06:07:44.836" v="380" actId="478"/>
          <ac:spMkLst>
            <pc:docMk/>
            <pc:sldMk cId="1028295120" sldId="515"/>
            <ac:spMk id="41" creationId="{D937E117-C68D-4EFF-8746-E7C96C62EAB2}"/>
          </ac:spMkLst>
        </pc:spChg>
        <pc:spChg chg="del">
          <ac:chgData name="Rohit J Kate" userId="6acfeb0a-1742-4fee-9ad0-3462b52b7fdf" providerId="ADAL" clId="{BB97D23D-9D3C-476C-A7E9-DD017C08F4CC}" dt="2023-10-25T06:07:47.396" v="381" actId="478"/>
          <ac:spMkLst>
            <pc:docMk/>
            <pc:sldMk cId="1028295120" sldId="515"/>
            <ac:spMk id="42" creationId="{CF5BA7AA-725C-4C74-AB75-ABE9D6C41DB9}"/>
          </ac:spMkLst>
        </pc:spChg>
        <pc:spChg chg="del">
          <ac:chgData name="Rohit J Kate" userId="6acfeb0a-1742-4fee-9ad0-3462b52b7fdf" providerId="ADAL" clId="{BB97D23D-9D3C-476C-A7E9-DD017C08F4CC}" dt="2023-10-25T06:07:42.028" v="379" actId="478"/>
          <ac:spMkLst>
            <pc:docMk/>
            <pc:sldMk cId="1028295120" sldId="515"/>
            <ac:spMk id="43" creationId="{991EA2C2-7634-4937-B7F0-826E33DFE84B}"/>
          </ac:spMkLst>
        </pc:spChg>
      </pc:sldChg>
      <pc:sldChg chg="addSp delSp modSp add mod delAnim modAnim">
        <pc:chgData name="Rohit J Kate" userId="6acfeb0a-1742-4fee-9ad0-3462b52b7fdf" providerId="ADAL" clId="{BB97D23D-9D3C-476C-A7E9-DD017C08F4CC}" dt="2023-10-25T17:54:20.131" v="2405" actId="478"/>
        <pc:sldMkLst>
          <pc:docMk/>
          <pc:sldMk cId="2608066437" sldId="516"/>
        </pc:sldMkLst>
        <pc:spChg chg="del mod">
          <ac:chgData name="Rohit J Kate" userId="6acfeb0a-1742-4fee-9ad0-3462b52b7fdf" providerId="ADAL" clId="{BB97D23D-9D3C-476C-A7E9-DD017C08F4CC}" dt="2023-10-25T06:08:47.895" v="406" actId="478"/>
          <ac:spMkLst>
            <pc:docMk/>
            <pc:sldMk cId="2608066437" sldId="516"/>
            <ac:spMk id="3" creationId="{B7E3CDD3-D880-A7DF-9F55-169EE4557378}"/>
          </ac:spMkLst>
        </pc:spChg>
        <pc:spChg chg="mod">
          <ac:chgData name="Rohit J Kate" userId="6acfeb0a-1742-4fee-9ad0-3462b52b7fdf" providerId="ADAL" clId="{BB97D23D-9D3C-476C-A7E9-DD017C08F4CC}" dt="2023-10-25T06:14:19.322" v="454" actId="20577"/>
          <ac:spMkLst>
            <pc:docMk/>
            <pc:sldMk cId="2608066437" sldId="516"/>
            <ac:spMk id="5" creationId="{991049ED-6030-4CEF-B28E-44DBAD0D1088}"/>
          </ac:spMkLst>
        </pc:spChg>
        <pc:spChg chg="add mod">
          <ac:chgData name="Rohit J Kate" userId="6acfeb0a-1742-4fee-9ad0-3462b52b7fdf" providerId="ADAL" clId="{BB97D23D-9D3C-476C-A7E9-DD017C08F4CC}" dt="2023-10-25T17:54:01.604" v="2403" actId="1076"/>
          <ac:spMkLst>
            <pc:docMk/>
            <pc:sldMk cId="2608066437" sldId="516"/>
            <ac:spMk id="6" creationId="{56A2A431-8D4F-714F-9C5F-692EB6292B0B}"/>
          </ac:spMkLst>
        </pc:spChg>
        <pc:spChg chg="add del mod">
          <ac:chgData name="Rohit J Kate" userId="6acfeb0a-1742-4fee-9ad0-3462b52b7fdf" providerId="ADAL" clId="{BB97D23D-9D3C-476C-A7E9-DD017C08F4CC}" dt="2023-10-25T06:15:05.282" v="456" actId="478"/>
          <ac:spMkLst>
            <pc:docMk/>
            <pc:sldMk cId="2608066437" sldId="516"/>
            <ac:spMk id="7" creationId="{8F1BDF58-66B1-33F7-2FD8-5DA861606440}"/>
          </ac:spMkLst>
        </pc:spChg>
        <pc:spChg chg="add mod">
          <ac:chgData name="Rohit J Kate" userId="6acfeb0a-1742-4fee-9ad0-3462b52b7fdf" providerId="ADAL" clId="{BB97D23D-9D3C-476C-A7E9-DD017C08F4CC}" dt="2023-10-25T06:15:43.118" v="465" actId="1076"/>
          <ac:spMkLst>
            <pc:docMk/>
            <pc:sldMk cId="2608066437" sldId="516"/>
            <ac:spMk id="8" creationId="{9A6002C1-9242-5002-BA0C-ED8692311245}"/>
          </ac:spMkLst>
        </pc:spChg>
        <pc:spChg chg="del">
          <ac:chgData name="Rohit J Kate" userId="6acfeb0a-1742-4fee-9ad0-3462b52b7fdf" providerId="ADAL" clId="{BB97D23D-9D3C-476C-A7E9-DD017C08F4CC}" dt="2023-10-25T06:09:31.017" v="411" actId="478"/>
          <ac:spMkLst>
            <pc:docMk/>
            <pc:sldMk cId="2608066437" sldId="516"/>
            <ac:spMk id="9" creationId="{3482573F-ADE9-4335-83D9-87374E80C209}"/>
          </ac:spMkLst>
        </pc:spChg>
        <pc:spChg chg="add del">
          <ac:chgData name="Rohit J Kate" userId="6acfeb0a-1742-4fee-9ad0-3462b52b7fdf" providerId="ADAL" clId="{BB97D23D-9D3C-476C-A7E9-DD017C08F4CC}" dt="2023-10-25T17:53:29.223" v="2399" actId="22"/>
          <ac:spMkLst>
            <pc:docMk/>
            <pc:sldMk cId="2608066437" sldId="516"/>
            <ac:spMk id="11" creationId="{4AA40CE9-D985-714E-9F71-6A6CEBF46483}"/>
          </ac:spMkLst>
        </pc:spChg>
        <pc:spChg chg="add del mod">
          <ac:chgData name="Rohit J Kate" userId="6acfeb0a-1742-4fee-9ad0-3462b52b7fdf" providerId="ADAL" clId="{BB97D23D-9D3C-476C-A7E9-DD017C08F4CC}" dt="2023-10-25T17:54:20.131" v="2405" actId="478"/>
          <ac:spMkLst>
            <pc:docMk/>
            <pc:sldMk cId="2608066437" sldId="516"/>
            <ac:spMk id="13" creationId="{2F2790EE-3158-AC78-9FF3-FA5334552F07}"/>
          </ac:spMkLst>
        </pc:spChg>
        <pc:spChg chg="del">
          <ac:chgData name="Rohit J Kate" userId="6acfeb0a-1742-4fee-9ad0-3462b52b7fdf" providerId="ADAL" clId="{BB97D23D-9D3C-476C-A7E9-DD017C08F4CC}" dt="2023-10-25T06:09:24.721" v="408" actId="478"/>
          <ac:spMkLst>
            <pc:docMk/>
            <pc:sldMk cId="2608066437" sldId="516"/>
            <ac:spMk id="32" creationId="{F3E4F9D8-003D-49AE-B9CF-CCEBDA54B0E3}"/>
          </ac:spMkLst>
        </pc:spChg>
        <pc:spChg chg="del">
          <ac:chgData name="Rohit J Kate" userId="6acfeb0a-1742-4fee-9ad0-3462b52b7fdf" providerId="ADAL" clId="{BB97D23D-9D3C-476C-A7E9-DD017C08F4CC}" dt="2023-10-25T06:06:51.234" v="365" actId="478"/>
          <ac:spMkLst>
            <pc:docMk/>
            <pc:sldMk cId="2608066437" sldId="516"/>
            <ac:spMk id="35" creationId="{E1C92848-2FAA-4172-833F-AD0BC9DDE9CE}"/>
          </ac:spMkLst>
        </pc:spChg>
        <pc:spChg chg="del">
          <ac:chgData name="Rohit J Kate" userId="6acfeb0a-1742-4fee-9ad0-3462b52b7fdf" providerId="ADAL" clId="{BB97D23D-9D3C-476C-A7E9-DD017C08F4CC}" dt="2023-10-25T06:09:26.402" v="409" actId="478"/>
          <ac:spMkLst>
            <pc:docMk/>
            <pc:sldMk cId="2608066437" sldId="516"/>
            <ac:spMk id="41" creationId="{D937E117-C68D-4EFF-8746-E7C96C62EAB2}"/>
          </ac:spMkLst>
        </pc:spChg>
        <pc:spChg chg="del">
          <ac:chgData name="Rohit J Kate" userId="6acfeb0a-1742-4fee-9ad0-3462b52b7fdf" providerId="ADAL" clId="{BB97D23D-9D3C-476C-A7E9-DD017C08F4CC}" dt="2023-10-25T06:09:28.411" v="410" actId="478"/>
          <ac:spMkLst>
            <pc:docMk/>
            <pc:sldMk cId="2608066437" sldId="516"/>
            <ac:spMk id="42" creationId="{CF5BA7AA-725C-4C74-AB75-ABE9D6C41DB9}"/>
          </ac:spMkLst>
        </pc:spChg>
        <pc:spChg chg="del">
          <ac:chgData name="Rohit J Kate" userId="6acfeb0a-1742-4fee-9ad0-3462b52b7fdf" providerId="ADAL" clId="{BB97D23D-9D3C-476C-A7E9-DD017C08F4CC}" dt="2023-10-25T06:09:22.737" v="407" actId="478"/>
          <ac:spMkLst>
            <pc:docMk/>
            <pc:sldMk cId="2608066437" sldId="516"/>
            <ac:spMk id="43" creationId="{991EA2C2-7634-4937-B7F0-826E33DFE84B}"/>
          </ac:spMkLst>
        </pc:spChg>
        <pc:cxnChg chg="del">
          <ac:chgData name="Rohit J Kate" userId="6acfeb0a-1742-4fee-9ad0-3462b52b7fdf" providerId="ADAL" clId="{BB97D23D-9D3C-476C-A7E9-DD017C08F4CC}" dt="2023-10-25T06:06:53.875" v="366" actId="478"/>
          <ac:cxnSpMkLst>
            <pc:docMk/>
            <pc:sldMk cId="2608066437" sldId="516"/>
            <ac:cxnSpMk id="34" creationId="{B4AA3149-74B5-4FE8-9F2E-2532A7AFF767}"/>
          </ac:cxnSpMkLst>
        </pc:cxnChg>
      </pc:sldChg>
      <pc:sldChg chg="add del">
        <pc:chgData name="Rohit J Kate" userId="6acfeb0a-1742-4fee-9ad0-3462b52b7fdf" providerId="ADAL" clId="{BB97D23D-9D3C-476C-A7E9-DD017C08F4CC}" dt="2023-10-25T06:18:17.789" v="574" actId="47"/>
        <pc:sldMkLst>
          <pc:docMk/>
          <pc:sldMk cId="2843655351" sldId="517"/>
        </pc:sldMkLst>
      </pc:sldChg>
      <pc:sldChg chg="add del">
        <pc:chgData name="Rohit J Kate" userId="6acfeb0a-1742-4fee-9ad0-3462b52b7fdf" providerId="ADAL" clId="{BB97D23D-9D3C-476C-A7E9-DD017C08F4CC}" dt="2023-10-25T06:18:17.789" v="574" actId="47"/>
        <pc:sldMkLst>
          <pc:docMk/>
          <pc:sldMk cId="2625545564" sldId="518"/>
        </pc:sldMkLst>
      </pc:sldChg>
      <pc:sldChg chg="add del">
        <pc:chgData name="Rohit J Kate" userId="6acfeb0a-1742-4fee-9ad0-3462b52b7fdf" providerId="ADAL" clId="{BB97D23D-9D3C-476C-A7E9-DD017C08F4CC}" dt="2023-10-25T06:18:17.789" v="574" actId="47"/>
        <pc:sldMkLst>
          <pc:docMk/>
          <pc:sldMk cId="2122263678" sldId="519"/>
        </pc:sldMkLst>
      </pc:sldChg>
      <pc:sldChg chg="add del">
        <pc:chgData name="Rohit J Kate" userId="6acfeb0a-1742-4fee-9ad0-3462b52b7fdf" providerId="ADAL" clId="{BB97D23D-9D3C-476C-A7E9-DD017C08F4CC}" dt="2023-10-25T06:18:17.789" v="574" actId="47"/>
        <pc:sldMkLst>
          <pc:docMk/>
          <pc:sldMk cId="4107375434" sldId="520"/>
        </pc:sldMkLst>
      </pc:sldChg>
      <pc:sldChg chg="addSp modSp add mod modAnim">
        <pc:chgData name="Rohit J Kate" userId="6acfeb0a-1742-4fee-9ad0-3462b52b7fdf" providerId="ADAL" clId="{BB97D23D-9D3C-476C-A7E9-DD017C08F4CC}" dt="2023-10-25T17:55:09.516" v="2408" actId="1076"/>
        <pc:sldMkLst>
          <pc:docMk/>
          <pc:sldMk cId="276845731" sldId="521"/>
        </pc:sldMkLst>
        <pc:spChg chg="add mod">
          <ac:chgData name="Rohit J Kate" userId="6acfeb0a-1742-4fee-9ad0-3462b52b7fdf" providerId="ADAL" clId="{BB97D23D-9D3C-476C-A7E9-DD017C08F4CC}" dt="2023-10-25T06:40:26.628" v="1287" actId="20577"/>
          <ac:spMkLst>
            <pc:docMk/>
            <pc:sldMk cId="276845731" sldId="521"/>
            <ac:spMk id="3" creationId="{7D9AF86F-0BB3-4172-5112-EDD5128B635A}"/>
          </ac:spMkLst>
        </pc:spChg>
        <pc:spChg chg="mod">
          <ac:chgData name="Rohit J Kate" userId="6acfeb0a-1742-4fee-9ad0-3462b52b7fdf" providerId="ADAL" clId="{BB97D23D-9D3C-476C-A7E9-DD017C08F4CC}" dt="2023-10-25T17:55:09.516" v="2408" actId="1076"/>
          <ac:spMkLst>
            <pc:docMk/>
            <pc:sldMk cId="276845731" sldId="521"/>
            <ac:spMk id="6" creationId="{56A2A431-8D4F-714F-9C5F-692EB6292B0B}"/>
          </ac:spMkLst>
        </pc:spChg>
        <pc:spChg chg="mod">
          <ac:chgData name="Rohit J Kate" userId="6acfeb0a-1742-4fee-9ad0-3462b52b7fdf" providerId="ADAL" clId="{BB97D23D-9D3C-476C-A7E9-DD017C08F4CC}" dt="2023-10-25T06:16:51.587" v="485" actId="20577"/>
          <ac:spMkLst>
            <pc:docMk/>
            <pc:sldMk cId="276845731" sldId="521"/>
            <ac:spMk id="8" creationId="{9A6002C1-9242-5002-BA0C-ED8692311245}"/>
          </ac:spMkLst>
        </pc:spChg>
      </pc:sldChg>
      <pc:sldChg chg="modSp add mod modAnim">
        <pc:chgData name="Rohit J Kate" userId="6acfeb0a-1742-4fee-9ad0-3462b52b7fdf" providerId="ADAL" clId="{BB97D23D-9D3C-476C-A7E9-DD017C08F4CC}" dt="2023-10-25T17:55:16.252" v="2409" actId="1076"/>
        <pc:sldMkLst>
          <pc:docMk/>
          <pc:sldMk cId="2670662053" sldId="522"/>
        </pc:sldMkLst>
        <pc:spChg chg="mod">
          <ac:chgData name="Rohit J Kate" userId="6acfeb0a-1742-4fee-9ad0-3462b52b7fdf" providerId="ADAL" clId="{BB97D23D-9D3C-476C-A7E9-DD017C08F4CC}" dt="2023-10-25T17:55:16.252" v="2409" actId="1076"/>
          <ac:spMkLst>
            <pc:docMk/>
            <pc:sldMk cId="2670662053" sldId="522"/>
            <ac:spMk id="6" creationId="{56A2A431-8D4F-714F-9C5F-692EB6292B0B}"/>
          </ac:spMkLst>
        </pc:spChg>
        <pc:spChg chg="mod">
          <ac:chgData name="Rohit J Kate" userId="6acfeb0a-1742-4fee-9ad0-3462b52b7fdf" providerId="ADAL" clId="{BB97D23D-9D3C-476C-A7E9-DD017C08F4CC}" dt="2023-10-25T06:17:18.731" v="501" actId="20577"/>
          <ac:spMkLst>
            <pc:docMk/>
            <pc:sldMk cId="2670662053" sldId="522"/>
            <ac:spMk id="8" creationId="{9A6002C1-9242-5002-BA0C-ED8692311245}"/>
          </ac:spMkLst>
        </pc:spChg>
      </pc:sldChg>
      <pc:sldChg chg="modSp add mod modAnim">
        <pc:chgData name="Rohit J Kate" userId="6acfeb0a-1742-4fee-9ad0-3462b52b7fdf" providerId="ADAL" clId="{BB97D23D-9D3C-476C-A7E9-DD017C08F4CC}" dt="2023-10-25T17:55:24.895" v="2410" actId="1076"/>
        <pc:sldMkLst>
          <pc:docMk/>
          <pc:sldMk cId="3076127495" sldId="523"/>
        </pc:sldMkLst>
        <pc:spChg chg="mod">
          <ac:chgData name="Rohit J Kate" userId="6acfeb0a-1742-4fee-9ad0-3462b52b7fdf" providerId="ADAL" clId="{BB97D23D-9D3C-476C-A7E9-DD017C08F4CC}" dt="2023-10-25T17:55:24.895" v="2410" actId="1076"/>
          <ac:spMkLst>
            <pc:docMk/>
            <pc:sldMk cId="3076127495" sldId="523"/>
            <ac:spMk id="6" creationId="{56A2A431-8D4F-714F-9C5F-692EB6292B0B}"/>
          </ac:spMkLst>
        </pc:spChg>
        <pc:spChg chg="mod">
          <ac:chgData name="Rohit J Kate" userId="6acfeb0a-1742-4fee-9ad0-3462b52b7fdf" providerId="ADAL" clId="{BB97D23D-9D3C-476C-A7E9-DD017C08F4CC}" dt="2023-10-25T06:17:33.610" v="517" actId="20577"/>
          <ac:spMkLst>
            <pc:docMk/>
            <pc:sldMk cId="3076127495" sldId="523"/>
            <ac:spMk id="8" creationId="{9A6002C1-9242-5002-BA0C-ED8692311245}"/>
          </ac:spMkLst>
        </pc:spChg>
      </pc:sldChg>
      <pc:sldChg chg="modSp add mod modAnim">
        <pc:chgData name="Rohit J Kate" userId="6acfeb0a-1742-4fee-9ad0-3462b52b7fdf" providerId="ADAL" clId="{BB97D23D-9D3C-476C-A7E9-DD017C08F4CC}" dt="2023-10-25T17:56:21.381" v="2413" actId="1076"/>
        <pc:sldMkLst>
          <pc:docMk/>
          <pc:sldMk cId="3594983839" sldId="524"/>
        </pc:sldMkLst>
        <pc:spChg chg="mod">
          <ac:chgData name="Rohit J Kate" userId="6acfeb0a-1742-4fee-9ad0-3462b52b7fdf" providerId="ADAL" clId="{BB97D23D-9D3C-476C-A7E9-DD017C08F4CC}" dt="2023-10-25T17:56:21.381" v="2413" actId="1076"/>
          <ac:spMkLst>
            <pc:docMk/>
            <pc:sldMk cId="3594983839" sldId="524"/>
            <ac:spMk id="6" creationId="{56A2A431-8D4F-714F-9C5F-692EB6292B0B}"/>
          </ac:spMkLst>
        </pc:spChg>
        <pc:spChg chg="mod">
          <ac:chgData name="Rohit J Kate" userId="6acfeb0a-1742-4fee-9ad0-3462b52b7fdf" providerId="ADAL" clId="{BB97D23D-9D3C-476C-A7E9-DD017C08F4CC}" dt="2023-10-25T06:17:58.066" v="553" actId="20577"/>
          <ac:spMkLst>
            <pc:docMk/>
            <pc:sldMk cId="3594983839" sldId="524"/>
            <ac:spMk id="8" creationId="{9A6002C1-9242-5002-BA0C-ED8692311245}"/>
          </ac:spMkLst>
        </pc:spChg>
      </pc:sldChg>
      <pc:sldChg chg="modSp add mod modAnim">
        <pc:chgData name="Rohit J Kate" userId="6acfeb0a-1742-4fee-9ad0-3462b52b7fdf" providerId="ADAL" clId="{BB97D23D-9D3C-476C-A7E9-DD017C08F4CC}" dt="2023-10-25T17:56:25.830" v="2414" actId="1076"/>
        <pc:sldMkLst>
          <pc:docMk/>
          <pc:sldMk cId="1712283987" sldId="525"/>
        </pc:sldMkLst>
        <pc:spChg chg="mod">
          <ac:chgData name="Rohit J Kate" userId="6acfeb0a-1742-4fee-9ad0-3462b52b7fdf" providerId="ADAL" clId="{BB97D23D-9D3C-476C-A7E9-DD017C08F4CC}" dt="2023-10-25T17:56:25.830" v="2414" actId="1076"/>
          <ac:spMkLst>
            <pc:docMk/>
            <pc:sldMk cId="1712283987" sldId="525"/>
            <ac:spMk id="6" creationId="{56A2A431-8D4F-714F-9C5F-692EB6292B0B}"/>
          </ac:spMkLst>
        </pc:spChg>
        <pc:spChg chg="mod">
          <ac:chgData name="Rohit J Kate" userId="6acfeb0a-1742-4fee-9ad0-3462b52b7fdf" providerId="ADAL" clId="{BB97D23D-9D3C-476C-A7E9-DD017C08F4CC}" dt="2023-10-25T06:18:11.582" v="573" actId="20577"/>
          <ac:spMkLst>
            <pc:docMk/>
            <pc:sldMk cId="1712283987" sldId="525"/>
            <ac:spMk id="8" creationId="{9A6002C1-9242-5002-BA0C-ED8692311245}"/>
          </ac:spMkLst>
        </pc:spChg>
      </pc:sldChg>
      <pc:sldChg chg="modSp add mod">
        <pc:chgData name="Rohit J Kate" userId="6acfeb0a-1742-4fee-9ad0-3462b52b7fdf" providerId="ADAL" clId="{BB97D23D-9D3C-476C-A7E9-DD017C08F4CC}" dt="2023-10-25T07:00:08.700" v="1320" actId="20577"/>
        <pc:sldMkLst>
          <pc:docMk/>
          <pc:sldMk cId="2256096869" sldId="526"/>
        </pc:sldMkLst>
        <pc:spChg chg="mod">
          <ac:chgData name="Rohit J Kate" userId="6acfeb0a-1742-4fee-9ad0-3462b52b7fdf" providerId="ADAL" clId="{BB97D23D-9D3C-476C-A7E9-DD017C08F4CC}" dt="2023-10-25T07:00:08.700" v="1320" actId="20577"/>
          <ac:spMkLst>
            <pc:docMk/>
            <pc:sldMk cId="2256096869" sldId="526"/>
            <ac:spMk id="3" creationId="{3F5893EE-29FE-6807-32A2-72536CC767B3}"/>
          </ac:spMkLst>
        </pc:spChg>
      </pc:sldChg>
      <pc:sldChg chg="addSp delSp modSp add mod modAnim">
        <pc:chgData name="Rohit J Kate" userId="6acfeb0a-1742-4fee-9ad0-3462b52b7fdf" providerId="ADAL" clId="{BB97D23D-9D3C-476C-A7E9-DD017C08F4CC}" dt="2023-10-25T17:18:28.123" v="1340" actId="114"/>
        <pc:sldMkLst>
          <pc:docMk/>
          <pc:sldMk cId="383195810" sldId="527"/>
        </pc:sldMkLst>
        <pc:spChg chg="mod">
          <ac:chgData name="Rohit J Kate" userId="6acfeb0a-1742-4fee-9ad0-3462b52b7fdf" providerId="ADAL" clId="{BB97D23D-9D3C-476C-A7E9-DD017C08F4CC}" dt="2023-10-25T06:36:35.182" v="1094" actId="1076"/>
          <ac:spMkLst>
            <pc:docMk/>
            <pc:sldMk cId="383195810" sldId="527"/>
            <ac:spMk id="2" creationId="{FA3E01E0-92E0-4CD0-A129-A7A71E0C5E50}"/>
          </ac:spMkLst>
        </pc:spChg>
        <pc:spChg chg="add mod">
          <ac:chgData name="Rohit J Kate" userId="6acfeb0a-1742-4fee-9ad0-3462b52b7fdf" providerId="ADAL" clId="{BB97D23D-9D3C-476C-A7E9-DD017C08F4CC}" dt="2023-10-25T06:32:41.868" v="1030" actId="164"/>
          <ac:spMkLst>
            <pc:docMk/>
            <pc:sldMk cId="383195810" sldId="527"/>
            <ac:spMk id="3" creationId="{9316956A-B387-863E-FBDD-3C833DB838BF}"/>
          </ac:spMkLst>
        </pc:spChg>
        <pc:spChg chg="add mod">
          <ac:chgData name="Rohit J Kate" userId="6acfeb0a-1742-4fee-9ad0-3462b52b7fdf" providerId="ADAL" clId="{BB97D23D-9D3C-476C-A7E9-DD017C08F4CC}" dt="2023-10-25T06:32:41.868" v="1030" actId="164"/>
          <ac:spMkLst>
            <pc:docMk/>
            <pc:sldMk cId="383195810" sldId="527"/>
            <ac:spMk id="7" creationId="{EBEEE1CB-9CA5-4027-4966-2444B1E914C3}"/>
          </ac:spMkLst>
        </pc:spChg>
        <pc:spChg chg="mod">
          <ac:chgData name="Rohit J Kate" userId="6acfeb0a-1742-4fee-9ad0-3462b52b7fdf" providerId="ADAL" clId="{BB97D23D-9D3C-476C-A7E9-DD017C08F4CC}" dt="2023-10-25T06:32:41.868" v="1030" actId="164"/>
          <ac:spMkLst>
            <pc:docMk/>
            <pc:sldMk cId="383195810" sldId="527"/>
            <ac:spMk id="8" creationId="{9A6002C1-9242-5002-BA0C-ED8692311245}"/>
          </ac:spMkLst>
        </pc:spChg>
        <pc:spChg chg="add mod">
          <ac:chgData name="Rohit J Kate" userId="6acfeb0a-1742-4fee-9ad0-3462b52b7fdf" providerId="ADAL" clId="{BB97D23D-9D3C-476C-A7E9-DD017C08F4CC}" dt="2023-10-25T06:32:41.868" v="1030" actId="164"/>
          <ac:spMkLst>
            <pc:docMk/>
            <pc:sldMk cId="383195810" sldId="527"/>
            <ac:spMk id="9" creationId="{571F3081-6BA2-C8BB-5FA2-4A4AE549F064}"/>
          </ac:spMkLst>
        </pc:spChg>
        <pc:spChg chg="add mod">
          <ac:chgData name="Rohit J Kate" userId="6acfeb0a-1742-4fee-9ad0-3462b52b7fdf" providerId="ADAL" clId="{BB97D23D-9D3C-476C-A7E9-DD017C08F4CC}" dt="2023-10-25T07:01:37.672" v="1323" actId="1076"/>
          <ac:spMkLst>
            <pc:docMk/>
            <pc:sldMk cId="383195810" sldId="527"/>
            <ac:spMk id="11" creationId="{F311F327-1AA6-4851-F0B3-F09BE4EF5546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15" creationId="{9474C5BC-2D20-50D7-D81F-A832E64397C6}"/>
          </ac:spMkLst>
        </pc:spChg>
        <pc:spChg chg="del">
          <ac:chgData name="Rohit J Kate" userId="6acfeb0a-1742-4fee-9ad0-3462b52b7fdf" providerId="ADAL" clId="{BB97D23D-9D3C-476C-A7E9-DD017C08F4CC}" dt="2023-10-25T07:01:23.432" v="1321" actId="478"/>
          <ac:spMkLst>
            <pc:docMk/>
            <pc:sldMk cId="383195810" sldId="527"/>
            <ac:spMk id="16" creationId="{91E3E3CB-9E7B-4B35-909C-95266CC1BDE8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17" creationId="{A7AF8CDA-3C77-7E08-CFB9-D07E1DF00AEB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19" creationId="{0315CCB6-90F1-A587-C4F4-572AA7569857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0" creationId="{E96A778E-3A89-40D4-FD9E-966EB07F5F4A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1" creationId="{CB13AF5B-0CC6-8475-B571-010FBBEB4DEC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3" creationId="{F74AA85E-98FD-65D6-1ECB-FD8B2D43EADA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4" creationId="{4E346463-7F17-8ADC-850E-FFD6B7C082F2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6" creationId="{60AD7835-B406-D2B7-ECA8-2D281A841DBC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8" creationId="{C5AE8970-64BD-8AD1-3D59-D7C9CA7B49E4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9" creationId="{AECB8F31-DC27-EA6F-513D-91B53046224E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30" creationId="{58718E2A-E99C-1BB2-123E-35765D7178FE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32" creationId="{59904990-FD98-D459-3DAB-2D771C1591E2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33" creationId="{42F7EDA8-8402-3B9D-CB00-841E984CCCF9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34" creationId="{FFAD31F2-791F-DA75-3A9F-3850885F959F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35" creationId="{AF697E3C-5506-8F56-8797-92DFB152A937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36" creationId="{EECDE489-95EA-876E-6F7E-F11E1915E0C0}"/>
          </ac:spMkLst>
        </pc:spChg>
        <pc:spChg chg="add mod">
          <ac:chgData name="Rohit J Kate" userId="6acfeb0a-1742-4fee-9ad0-3462b52b7fdf" providerId="ADAL" clId="{BB97D23D-9D3C-476C-A7E9-DD017C08F4CC}" dt="2023-10-25T17:18:28.123" v="1340" actId="114"/>
          <ac:spMkLst>
            <pc:docMk/>
            <pc:sldMk cId="383195810" sldId="527"/>
            <ac:spMk id="37" creationId="{6F861515-AF63-A470-6172-A8BAD15A2FA5}"/>
          </ac:spMkLst>
        </pc:spChg>
        <pc:grpChg chg="add mod">
          <ac:chgData name="Rohit J Kate" userId="6acfeb0a-1742-4fee-9ad0-3462b52b7fdf" providerId="ADAL" clId="{BB97D23D-9D3C-476C-A7E9-DD017C08F4CC}" dt="2023-10-25T06:36:39.703" v="1095" actId="1076"/>
          <ac:grpSpMkLst>
            <pc:docMk/>
            <pc:sldMk cId="383195810" sldId="527"/>
            <ac:grpSpMk id="10" creationId="{DC63ACF9-B8D8-AF8E-FB93-E3C90B0FF11C}"/>
          </ac:grpSpMkLst>
        </pc:grpChg>
        <pc:grpChg chg="add mod">
          <ac:chgData name="Rohit J Kate" userId="6acfeb0a-1742-4fee-9ad0-3462b52b7fdf" providerId="ADAL" clId="{BB97D23D-9D3C-476C-A7E9-DD017C08F4CC}" dt="2023-10-25T07:01:29.113" v="1322" actId="1076"/>
          <ac:grpSpMkLst>
            <pc:docMk/>
            <pc:sldMk cId="383195810" sldId="527"/>
            <ac:grpSpMk id="13" creationId="{B0841A38-8FE7-665A-2849-651C9018DECA}"/>
          </ac:grpSpMkLst>
        </pc:grpChg>
        <pc:cxnChg chg="mod">
          <ac:chgData name="Rohit J Kate" userId="6acfeb0a-1742-4fee-9ad0-3462b52b7fdf" providerId="ADAL" clId="{BB97D23D-9D3C-476C-A7E9-DD017C08F4CC}" dt="2023-10-25T07:01:41.401" v="1324" actId="1076"/>
          <ac:cxnSpMkLst>
            <pc:docMk/>
            <pc:sldMk cId="383195810" sldId="527"/>
            <ac:cxnSpMk id="22" creationId="{6C8AE5FC-504A-438D-90DB-F80BEBDA8716}"/>
          </ac:cxnSpMkLst>
        </pc:cxnChg>
        <pc:cxnChg chg="mod">
          <ac:chgData name="Rohit J Kate" userId="6acfeb0a-1742-4fee-9ad0-3462b52b7fdf" providerId="ADAL" clId="{BB97D23D-9D3C-476C-A7E9-DD017C08F4CC}" dt="2023-10-25T07:01:23.432" v="1321" actId="478"/>
          <ac:cxnSpMkLst>
            <pc:docMk/>
            <pc:sldMk cId="383195810" sldId="527"/>
            <ac:cxnSpMk id="40" creationId="{F1410261-E586-40BC-BA37-391F32D926A9}"/>
          </ac:cxnSpMkLst>
        </pc:cxnChg>
      </pc:sldChg>
      <pc:sldChg chg="addSp modSp add del mod modAnim">
        <pc:chgData name="Rohit J Kate" userId="6acfeb0a-1742-4fee-9ad0-3462b52b7fdf" providerId="ADAL" clId="{BB97D23D-9D3C-476C-A7E9-DD017C08F4CC}" dt="2023-10-25T06:30:20.147" v="950" actId="47"/>
        <pc:sldMkLst>
          <pc:docMk/>
          <pc:sldMk cId="1270501249" sldId="527"/>
        </pc:sldMkLst>
        <pc:spChg chg="add mod">
          <ac:chgData name="Rohit J Kate" userId="6acfeb0a-1742-4fee-9ad0-3462b52b7fdf" providerId="ADAL" clId="{BB97D23D-9D3C-476C-A7E9-DD017C08F4CC}" dt="2023-10-25T06:29:47.863" v="949" actId="688"/>
          <ac:spMkLst>
            <pc:docMk/>
            <pc:sldMk cId="1270501249" sldId="527"/>
            <ac:spMk id="3" creationId="{DDD7F855-BDBF-BC8E-709C-05C88D3D06B4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7" creationId="{C5F69A14-8AB5-8D46-B415-FA6EA7F89593}"/>
          </ac:spMkLst>
        </pc:spChg>
        <pc:spChg chg="mod">
          <ac:chgData name="Rohit J Kate" userId="6acfeb0a-1742-4fee-9ad0-3462b52b7fdf" providerId="ADAL" clId="{BB97D23D-9D3C-476C-A7E9-DD017C08F4CC}" dt="2023-10-25T06:28:03.071" v="864" actId="1076"/>
          <ac:spMkLst>
            <pc:docMk/>
            <pc:sldMk cId="1270501249" sldId="527"/>
            <ac:spMk id="9" creationId="{3482573F-ADE9-4335-83D9-87374E80C209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0" creationId="{6DD12FA5-AF16-C290-CF94-DE102E4C41A4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1" creationId="{F91B8F1C-501A-6D0F-32D3-0557664D1AEB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2" creationId="{73933EF3-6E7D-9774-38CB-FA0F2BE68BA0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3" creationId="{BF9876C3-C4E2-57AF-2186-E6DF388E7746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4" creationId="{0984B556-97AC-1279-B473-E4896C1C82BF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5" creationId="{B89B9781-26B2-DBAA-DB60-613F05E9ABE2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7" creationId="{B6FAEB3D-5DD8-22AB-FF64-4779CE55C0B5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8" creationId="{DAA26311-515C-66CA-4325-888AA03CC2BC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9" creationId="{2816CABB-6F63-6B69-64C8-59D48A742A62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20" creationId="{1F10C819-0D03-E8DB-F8DE-6B74C9F755F7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21" creationId="{CE377443-22D2-BCBF-2027-23022C198D37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23" creationId="{F0480489-5384-54B1-BA98-CBB2C2327281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24" creationId="{BF669575-4160-FEC3-A957-CEE7C2AD779B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25" creationId="{D8192338-A7CF-B3E0-289F-52AD62A351C9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26" creationId="{A954898D-0071-B417-1B64-4E2148AA33D1}"/>
          </ac:spMkLst>
        </pc:spChg>
        <pc:grpChg chg="add mod">
          <ac:chgData name="Rohit J Kate" userId="6acfeb0a-1742-4fee-9ad0-3462b52b7fdf" providerId="ADAL" clId="{BB97D23D-9D3C-476C-A7E9-DD017C08F4CC}" dt="2023-10-25T06:28:12.375" v="867" actId="1076"/>
          <ac:grpSpMkLst>
            <pc:docMk/>
            <pc:sldMk cId="1270501249" sldId="527"/>
            <ac:grpSpMk id="6" creationId="{0416DBB2-652B-1E3F-29D5-4A8587327FE8}"/>
          </ac:grpSpMkLst>
        </pc:grpChg>
      </pc:sldChg>
      <pc:sldChg chg="add del">
        <pc:chgData name="Rohit J Kate" userId="6acfeb0a-1742-4fee-9ad0-3462b52b7fdf" providerId="ADAL" clId="{BB97D23D-9D3C-476C-A7E9-DD017C08F4CC}" dt="2023-10-25T06:30:37.221" v="955"/>
        <pc:sldMkLst>
          <pc:docMk/>
          <pc:sldMk cId="2217551842" sldId="528"/>
        </pc:sldMkLst>
      </pc:sldChg>
      <pc:sldChg chg="modSp new mod">
        <pc:chgData name="Rohit J Kate" userId="6acfeb0a-1742-4fee-9ad0-3462b52b7fdf" providerId="ADAL" clId="{BB97D23D-9D3C-476C-A7E9-DD017C08F4CC}" dt="2023-10-25T17:48:11.406" v="1891" actId="20577"/>
        <pc:sldMkLst>
          <pc:docMk/>
          <pc:sldMk cId="2719953750" sldId="528"/>
        </pc:sldMkLst>
        <pc:spChg chg="mod">
          <ac:chgData name="Rohit J Kate" userId="6acfeb0a-1742-4fee-9ad0-3462b52b7fdf" providerId="ADAL" clId="{BB97D23D-9D3C-476C-A7E9-DD017C08F4CC}" dt="2023-10-25T17:41:37.285" v="1376"/>
          <ac:spMkLst>
            <pc:docMk/>
            <pc:sldMk cId="2719953750" sldId="528"/>
            <ac:spMk id="2" creationId="{C480CF8C-8E15-2710-90E2-CCAF62CC7475}"/>
          </ac:spMkLst>
        </pc:spChg>
        <pc:spChg chg="mod">
          <ac:chgData name="Rohit J Kate" userId="6acfeb0a-1742-4fee-9ad0-3462b52b7fdf" providerId="ADAL" clId="{BB97D23D-9D3C-476C-A7E9-DD017C08F4CC}" dt="2023-10-25T17:48:11.406" v="1891" actId="20577"/>
          <ac:spMkLst>
            <pc:docMk/>
            <pc:sldMk cId="2719953750" sldId="528"/>
            <ac:spMk id="3" creationId="{09E24462-7F01-A54A-7941-476A604F5F54}"/>
          </ac:spMkLst>
        </pc:spChg>
      </pc:sldChg>
      <pc:sldChg chg="modSp new mod">
        <pc:chgData name="Rohit J Kate" userId="6acfeb0a-1742-4fee-9ad0-3462b52b7fdf" providerId="ADAL" clId="{BB97D23D-9D3C-476C-A7E9-DD017C08F4CC}" dt="2023-10-25T18:27:34.779" v="3299" actId="20577"/>
        <pc:sldMkLst>
          <pc:docMk/>
          <pc:sldMk cId="282651847" sldId="529"/>
        </pc:sldMkLst>
        <pc:spChg chg="mod">
          <ac:chgData name="Rohit J Kate" userId="6acfeb0a-1742-4fee-9ad0-3462b52b7fdf" providerId="ADAL" clId="{BB97D23D-9D3C-476C-A7E9-DD017C08F4CC}" dt="2023-10-25T18:27:34.779" v="3299" actId="20577"/>
          <ac:spMkLst>
            <pc:docMk/>
            <pc:sldMk cId="282651847" sldId="529"/>
            <ac:spMk id="2" creationId="{9BE4C5BB-3D89-7EF9-9875-8918D98748B7}"/>
          </ac:spMkLst>
        </pc:spChg>
        <pc:spChg chg="mod">
          <ac:chgData name="Rohit J Kate" userId="6acfeb0a-1742-4fee-9ad0-3462b52b7fdf" providerId="ADAL" clId="{BB97D23D-9D3C-476C-A7E9-DD017C08F4CC}" dt="2023-10-25T17:52:41.409" v="2397" actId="20577"/>
          <ac:spMkLst>
            <pc:docMk/>
            <pc:sldMk cId="282651847" sldId="529"/>
            <ac:spMk id="3" creationId="{9854FDD8-274F-0C8A-78B5-E2767A63C016}"/>
          </ac:spMkLst>
        </pc:spChg>
      </pc:sldChg>
      <pc:sldChg chg="addSp delSp modSp add mod">
        <pc:chgData name="Rohit J Kate" userId="6acfeb0a-1742-4fee-9ad0-3462b52b7fdf" providerId="ADAL" clId="{BB97D23D-9D3C-476C-A7E9-DD017C08F4CC}" dt="2023-10-25T18:02:18.740" v="2803" actId="1076"/>
        <pc:sldMkLst>
          <pc:docMk/>
          <pc:sldMk cId="3377007321" sldId="530"/>
        </pc:sldMkLst>
        <pc:spChg chg="mod">
          <ac:chgData name="Rohit J Kate" userId="6acfeb0a-1742-4fee-9ad0-3462b52b7fdf" providerId="ADAL" clId="{BB97D23D-9D3C-476C-A7E9-DD017C08F4CC}" dt="2023-10-25T18:01:15.480" v="2800" actId="20577"/>
          <ac:spMkLst>
            <pc:docMk/>
            <pc:sldMk cId="3377007321" sldId="530"/>
            <ac:spMk id="3" creationId="{09E24462-7F01-A54A-7941-476A604F5F54}"/>
          </ac:spMkLst>
        </pc:spChg>
        <pc:spChg chg="add del">
          <ac:chgData name="Rohit J Kate" userId="6acfeb0a-1742-4fee-9ad0-3462b52b7fdf" providerId="ADAL" clId="{BB97D23D-9D3C-476C-A7E9-DD017C08F4CC}" dt="2023-10-25T17:58:04.844" v="2593" actId="22"/>
          <ac:spMkLst>
            <pc:docMk/>
            <pc:sldMk cId="3377007321" sldId="530"/>
            <ac:spMk id="6" creationId="{5D1E16CE-916E-A11A-DF59-7D6FED764C54}"/>
          </ac:spMkLst>
        </pc:spChg>
        <pc:spChg chg="add mod">
          <ac:chgData name="Rohit J Kate" userId="6acfeb0a-1742-4fee-9ad0-3462b52b7fdf" providerId="ADAL" clId="{BB97D23D-9D3C-476C-A7E9-DD017C08F4CC}" dt="2023-10-25T18:00:44.807" v="2748" actId="114"/>
          <ac:spMkLst>
            <pc:docMk/>
            <pc:sldMk cId="3377007321" sldId="530"/>
            <ac:spMk id="8" creationId="{A34C8AD5-E277-5472-EC9A-B83B2CEF6F74}"/>
          </ac:spMkLst>
        </pc:spChg>
        <pc:spChg chg="add mod">
          <ac:chgData name="Rohit J Kate" userId="6acfeb0a-1742-4fee-9ad0-3462b52b7fdf" providerId="ADAL" clId="{BB97D23D-9D3C-476C-A7E9-DD017C08F4CC}" dt="2023-10-25T18:02:10.349" v="2801" actId="20577"/>
          <ac:spMkLst>
            <pc:docMk/>
            <pc:sldMk cId="3377007321" sldId="530"/>
            <ac:spMk id="9" creationId="{C059CF11-55EE-6B4C-4DF6-E95C7F1893EA}"/>
          </ac:spMkLst>
        </pc:spChg>
        <pc:grpChg chg="add mod">
          <ac:chgData name="Rohit J Kate" userId="6acfeb0a-1742-4fee-9ad0-3462b52b7fdf" providerId="ADAL" clId="{BB97D23D-9D3C-476C-A7E9-DD017C08F4CC}" dt="2023-10-25T18:00:39.019" v="2746" actId="1076"/>
          <ac:grpSpMkLst>
            <pc:docMk/>
            <pc:sldMk cId="3377007321" sldId="530"/>
            <ac:grpSpMk id="18" creationId="{E202D3BF-131D-8D4E-2947-1321779CA54D}"/>
          </ac:grpSpMkLst>
        </pc:grpChg>
        <pc:cxnChg chg="add mod">
          <ac:chgData name="Rohit J Kate" userId="6acfeb0a-1742-4fee-9ad0-3462b52b7fdf" providerId="ADAL" clId="{BB97D23D-9D3C-476C-A7E9-DD017C08F4CC}" dt="2023-10-25T18:00:34.263" v="2745" actId="164"/>
          <ac:cxnSpMkLst>
            <pc:docMk/>
            <pc:sldMk cId="3377007321" sldId="530"/>
            <ac:cxnSpMk id="11" creationId="{C336DF46-5E5A-4FD2-3727-8F5BB1D3BEE8}"/>
          </ac:cxnSpMkLst>
        </pc:cxnChg>
        <pc:cxnChg chg="add mod">
          <ac:chgData name="Rohit J Kate" userId="6acfeb0a-1742-4fee-9ad0-3462b52b7fdf" providerId="ADAL" clId="{BB97D23D-9D3C-476C-A7E9-DD017C08F4CC}" dt="2023-10-25T18:00:34.263" v="2745" actId="164"/>
          <ac:cxnSpMkLst>
            <pc:docMk/>
            <pc:sldMk cId="3377007321" sldId="530"/>
            <ac:cxnSpMk id="12" creationId="{361C32D2-3A74-EA68-4392-D604A26C2F58}"/>
          </ac:cxnSpMkLst>
        </pc:cxnChg>
        <pc:cxnChg chg="add mod">
          <ac:chgData name="Rohit J Kate" userId="6acfeb0a-1742-4fee-9ad0-3462b52b7fdf" providerId="ADAL" clId="{BB97D23D-9D3C-476C-A7E9-DD017C08F4CC}" dt="2023-10-25T18:00:34.263" v="2745" actId="164"/>
          <ac:cxnSpMkLst>
            <pc:docMk/>
            <pc:sldMk cId="3377007321" sldId="530"/>
            <ac:cxnSpMk id="13" creationId="{4C2416B8-02A5-D5DE-73DB-EA5303EC3FA4}"/>
          </ac:cxnSpMkLst>
        </pc:cxnChg>
        <pc:cxnChg chg="add mod">
          <ac:chgData name="Rohit J Kate" userId="6acfeb0a-1742-4fee-9ad0-3462b52b7fdf" providerId="ADAL" clId="{BB97D23D-9D3C-476C-A7E9-DD017C08F4CC}" dt="2023-10-25T18:00:34.263" v="2745" actId="164"/>
          <ac:cxnSpMkLst>
            <pc:docMk/>
            <pc:sldMk cId="3377007321" sldId="530"/>
            <ac:cxnSpMk id="14" creationId="{1979CFB9-177C-E564-3BE6-CDB933E2C29C}"/>
          </ac:cxnSpMkLst>
        </pc:cxnChg>
        <pc:cxnChg chg="add mod">
          <ac:chgData name="Rohit J Kate" userId="6acfeb0a-1742-4fee-9ad0-3462b52b7fdf" providerId="ADAL" clId="{BB97D23D-9D3C-476C-A7E9-DD017C08F4CC}" dt="2023-10-25T18:00:34.263" v="2745" actId="164"/>
          <ac:cxnSpMkLst>
            <pc:docMk/>
            <pc:sldMk cId="3377007321" sldId="530"/>
            <ac:cxnSpMk id="15" creationId="{E45DB0B5-1F20-87F6-8E2B-663968C025DD}"/>
          </ac:cxnSpMkLst>
        </pc:cxnChg>
        <pc:cxnChg chg="add mod">
          <ac:chgData name="Rohit J Kate" userId="6acfeb0a-1742-4fee-9ad0-3462b52b7fdf" providerId="ADAL" clId="{BB97D23D-9D3C-476C-A7E9-DD017C08F4CC}" dt="2023-10-25T18:02:18.740" v="2803" actId="1076"/>
          <ac:cxnSpMkLst>
            <pc:docMk/>
            <pc:sldMk cId="3377007321" sldId="530"/>
            <ac:cxnSpMk id="16" creationId="{CD8D1615-AD3B-3589-2F29-D4F57A5EAE9C}"/>
          </ac:cxnSpMkLst>
        </pc:cxnChg>
        <pc:cxnChg chg="add mod">
          <ac:chgData name="Rohit J Kate" userId="6acfeb0a-1742-4fee-9ad0-3462b52b7fdf" providerId="ADAL" clId="{BB97D23D-9D3C-476C-A7E9-DD017C08F4CC}" dt="2023-10-25T18:02:15.059" v="2802" actId="1076"/>
          <ac:cxnSpMkLst>
            <pc:docMk/>
            <pc:sldMk cId="3377007321" sldId="530"/>
            <ac:cxnSpMk id="17" creationId="{38A40447-AEDF-B7BA-2326-3E15D53A78EB}"/>
          </ac:cxnSpMkLst>
        </pc:cxnChg>
      </pc:sldChg>
    </pc:docChg>
  </pc:docChgLst>
  <pc:docChgLst>
    <pc:chgData name="Rohit J Kate" userId="6acfeb0a-1742-4fee-9ad0-3462b52b7fdf" providerId="ADAL" clId="{B8CD482F-74BC-4F77-A344-E74B4D444786}"/>
    <pc:docChg chg="custSel modSld">
      <pc:chgData name="Rohit J Kate" userId="6acfeb0a-1742-4fee-9ad0-3462b52b7fdf" providerId="ADAL" clId="{B8CD482F-74BC-4F77-A344-E74B4D444786}" dt="2023-10-23T21:37:53.293" v="9" actId="20577"/>
      <pc:docMkLst>
        <pc:docMk/>
      </pc:docMkLst>
      <pc:sldChg chg="modSp mod">
        <pc:chgData name="Rohit J Kate" userId="6acfeb0a-1742-4fee-9ad0-3462b52b7fdf" providerId="ADAL" clId="{B8CD482F-74BC-4F77-A344-E74B4D444786}" dt="2023-10-23T21:37:53.293" v="9" actId="20577"/>
        <pc:sldMkLst>
          <pc:docMk/>
          <pc:sldMk cId="0" sldId="256"/>
        </pc:sldMkLst>
        <pc:spChg chg="mod">
          <ac:chgData name="Rohit J Kate" userId="6acfeb0a-1742-4fee-9ad0-3462b52b7fdf" providerId="ADAL" clId="{B8CD482F-74BC-4F77-A344-E74B4D444786}" dt="2023-10-23T21:37:53.293" v="9" actId="20577"/>
          <ac:spMkLst>
            <pc:docMk/>
            <pc:sldMk cId="0" sldId="256"/>
            <ac:spMk id="3" creationId="{ED88DE3F-3D1B-4278-BAA2-D09D51CD587D}"/>
          </ac:spMkLst>
        </pc:spChg>
      </pc:sldChg>
    </pc:docChg>
  </pc:docChgLst>
  <pc:docChgLst>
    <pc:chgData name="Rohit J Kate" userId="6acfeb0a-1742-4fee-9ad0-3462b52b7fdf" providerId="ADAL" clId="{E89E6AB9-051A-4761-AC1E-8DA6EBB7977E}"/>
    <pc:docChg chg="undo custSel addSld delSld modSld">
      <pc:chgData name="Rohit J Kate" userId="6acfeb0a-1742-4fee-9ad0-3462b52b7fdf" providerId="ADAL" clId="{E89E6AB9-051A-4761-AC1E-8DA6EBB7977E}" dt="2023-11-06T22:47:11.265" v="198" actId="1076"/>
      <pc:docMkLst>
        <pc:docMk/>
      </pc:docMkLst>
      <pc:sldChg chg="modSp mod">
        <pc:chgData name="Rohit J Kate" userId="6acfeb0a-1742-4fee-9ad0-3462b52b7fdf" providerId="ADAL" clId="{E89E6AB9-051A-4761-AC1E-8DA6EBB7977E}" dt="2023-11-06T22:30:56.381" v="3" actId="20577"/>
        <pc:sldMkLst>
          <pc:docMk/>
          <pc:sldMk cId="0" sldId="256"/>
        </pc:sldMkLst>
        <pc:spChg chg="mod">
          <ac:chgData name="Rohit J Kate" userId="6acfeb0a-1742-4fee-9ad0-3462b52b7fdf" providerId="ADAL" clId="{E89E6AB9-051A-4761-AC1E-8DA6EBB7977E}" dt="2023-11-06T22:30:56.381" v="3" actId="20577"/>
          <ac:spMkLst>
            <pc:docMk/>
            <pc:sldMk cId="0" sldId="256"/>
            <ac:spMk id="3" creationId="{ED88DE3F-3D1B-4278-BAA2-D09D51CD587D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47.074" v="53"/>
        <pc:sldMkLst>
          <pc:docMk/>
          <pc:sldMk cId="2596352471" sldId="270"/>
        </pc:sldMkLst>
        <pc:spChg chg="del">
          <ac:chgData name="Rohit J Kate" userId="6acfeb0a-1742-4fee-9ad0-3462b52b7fdf" providerId="ADAL" clId="{E89E6AB9-051A-4761-AC1E-8DA6EBB7977E}" dt="2023-11-06T22:33:42.042" v="49" actId="478"/>
          <ac:spMkLst>
            <pc:docMk/>
            <pc:sldMk cId="2596352471" sldId="270"/>
            <ac:spMk id="2" creationId="{00000000-0000-0000-0000-000000000000}"/>
          </ac:spMkLst>
        </pc:spChg>
        <pc:spChg chg="add del mod">
          <ac:chgData name="Rohit J Kate" userId="6acfeb0a-1742-4fee-9ad0-3462b52b7fdf" providerId="ADAL" clId="{E89E6AB9-051A-4761-AC1E-8DA6EBB7977E}" dt="2023-11-06T22:33:46.653" v="52" actId="478"/>
          <ac:spMkLst>
            <pc:docMk/>
            <pc:sldMk cId="2596352471" sldId="270"/>
            <ac:spMk id="7" creationId="{3379AD7D-E91C-35C4-90F0-5A75E16B87AA}"/>
          </ac:spMkLst>
        </pc:spChg>
        <pc:spChg chg="add del mod">
          <ac:chgData name="Rohit J Kate" userId="6acfeb0a-1742-4fee-9ad0-3462b52b7fdf" providerId="ADAL" clId="{E89E6AB9-051A-4761-AC1E-8DA6EBB7977E}" dt="2023-11-06T22:33:44.724" v="51"/>
          <ac:spMkLst>
            <pc:docMk/>
            <pc:sldMk cId="2596352471" sldId="270"/>
            <ac:spMk id="16" creationId="{B13D9207-47FE-6162-CF8E-25109EFFC52B}"/>
          </ac:spMkLst>
        </pc:spChg>
        <pc:spChg chg="add mod">
          <ac:chgData name="Rohit J Kate" userId="6acfeb0a-1742-4fee-9ad0-3462b52b7fdf" providerId="ADAL" clId="{E89E6AB9-051A-4761-AC1E-8DA6EBB7977E}" dt="2023-11-06T22:33:47.074" v="53"/>
          <ac:spMkLst>
            <pc:docMk/>
            <pc:sldMk cId="2596352471" sldId="270"/>
            <ac:spMk id="17" creationId="{9ECBA5D5-5367-DEE4-6919-9BADB8F83BEA}"/>
          </ac:spMkLst>
        </pc:spChg>
      </pc:sldChg>
      <pc:sldChg chg="addSp modSp mod">
        <pc:chgData name="Rohit J Kate" userId="6acfeb0a-1742-4fee-9ad0-3462b52b7fdf" providerId="ADAL" clId="{E89E6AB9-051A-4761-AC1E-8DA6EBB7977E}" dt="2023-11-06T22:47:11.265" v="198" actId="1076"/>
        <pc:sldMkLst>
          <pc:docMk/>
          <pc:sldMk cId="3172269143" sldId="489"/>
        </pc:sldMkLst>
        <pc:spChg chg="add mod">
          <ac:chgData name="Rohit J Kate" userId="6acfeb0a-1742-4fee-9ad0-3462b52b7fdf" providerId="ADAL" clId="{E89E6AB9-051A-4761-AC1E-8DA6EBB7977E}" dt="2023-11-06T22:47:11.265" v="198" actId="1076"/>
          <ac:spMkLst>
            <pc:docMk/>
            <pc:sldMk cId="3172269143" sldId="489"/>
            <ac:spMk id="4" creationId="{D00F7E62-DDF0-239B-D54C-6505B73DC5C3}"/>
          </ac:spMkLst>
        </pc:spChg>
        <pc:spChg chg="mod">
          <ac:chgData name="Rohit J Kate" userId="6acfeb0a-1742-4fee-9ad0-3462b52b7fdf" providerId="ADAL" clId="{E89E6AB9-051A-4761-AC1E-8DA6EBB7977E}" dt="2023-11-06T22:47:09.033" v="197" actId="1076"/>
          <ac:spMkLst>
            <pc:docMk/>
            <pc:sldMk cId="3172269143" sldId="489"/>
            <ac:spMk id="1664" creationId="{00000000-0000-0000-0000-000000000000}"/>
          </ac:spMkLst>
        </pc:spChg>
      </pc:sldChg>
      <pc:sldChg chg="modSp mod">
        <pc:chgData name="Rohit J Kate" userId="6acfeb0a-1742-4fee-9ad0-3462b52b7fdf" providerId="ADAL" clId="{E89E6AB9-051A-4761-AC1E-8DA6EBB7977E}" dt="2023-11-06T22:31:35.677" v="13" actId="114"/>
        <pc:sldMkLst>
          <pc:docMk/>
          <pc:sldMk cId="2000884308" sldId="538"/>
        </pc:sldMkLst>
        <pc:spChg chg="mod">
          <ac:chgData name="Rohit J Kate" userId="6acfeb0a-1742-4fee-9ad0-3462b52b7fdf" providerId="ADAL" clId="{E89E6AB9-051A-4761-AC1E-8DA6EBB7977E}" dt="2023-11-06T22:31:16.677" v="7" actId="20577"/>
          <ac:spMkLst>
            <pc:docMk/>
            <pc:sldMk cId="2000884308" sldId="538"/>
            <ac:spMk id="2" creationId="{E46841E7-93F4-4A2C-D028-8C6735E7EDBC}"/>
          </ac:spMkLst>
        </pc:spChg>
        <pc:spChg chg="mod">
          <ac:chgData name="Rohit J Kate" userId="6acfeb0a-1742-4fee-9ad0-3462b52b7fdf" providerId="ADAL" clId="{E89E6AB9-051A-4761-AC1E-8DA6EBB7977E}" dt="2023-11-06T22:31:35.677" v="13" actId="114"/>
          <ac:spMkLst>
            <pc:docMk/>
            <pc:sldMk cId="2000884308" sldId="538"/>
            <ac:spMk id="3" creationId="{0D93CD6D-8C30-D601-877D-6231AB17C4D4}"/>
          </ac:spMkLst>
        </pc:spChg>
      </pc:sldChg>
      <pc:sldChg chg="addSp delSp modSp mod">
        <pc:chgData name="Rohit J Kate" userId="6acfeb0a-1742-4fee-9ad0-3462b52b7fdf" providerId="ADAL" clId="{E89E6AB9-051A-4761-AC1E-8DA6EBB7977E}" dt="2023-11-06T22:32:33.553" v="26"/>
        <pc:sldMkLst>
          <pc:docMk/>
          <pc:sldMk cId="1451753086" sldId="540"/>
        </pc:sldMkLst>
        <pc:spChg chg="add del mod">
          <ac:chgData name="Rohit J Kate" userId="6acfeb0a-1742-4fee-9ad0-3462b52b7fdf" providerId="ADAL" clId="{E89E6AB9-051A-4761-AC1E-8DA6EBB7977E}" dt="2023-11-06T22:32:33.184" v="25" actId="478"/>
          <ac:spMkLst>
            <pc:docMk/>
            <pc:sldMk cId="1451753086" sldId="540"/>
            <ac:spMk id="2" creationId="{B313C717-425D-9C48-07FD-F9EE32133776}"/>
          </ac:spMkLst>
        </pc:spChg>
        <pc:spChg chg="add mod">
          <ac:chgData name="Rohit J Kate" userId="6acfeb0a-1742-4fee-9ad0-3462b52b7fdf" providerId="ADAL" clId="{E89E6AB9-051A-4761-AC1E-8DA6EBB7977E}" dt="2023-11-06T22:32:33.553" v="26"/>
          <ac:spMkLst>
            <pc:docMk/>
            <pc:sldMk cId="1451753086" sldId="540"/>
            <ac:spMk id="3" creationId="{EB4FC95F-6280-F32A-AC72-92F013CE6E57}"/>
          </ac:spMkLst>
        </pc:spChg>
        <pc:spChg chg="del mod">
          <ac:chgData name="Rohit J Kate" userId="6acfeb0a-1742-4fee-9ad0-3462b52b7fdf" providerId="ADAL" clId="{E89E6AB9-051A-4761-AC1E-8DA6EBB7977E}" dt="2023-11-06T22:32:31.068" v="24" actId="478"/>
          <ac:spMkLst>
            <pc:docMk/>
            <pc:sldMk cId="1451753086" sldId="540"/>
            <ac:spMk id="29" creationId="{A70E08F1-9E0A-7795-40E9-16D59950411A}"/>
          </ac:spMkLst>
        </pc:spChg>
      </pc:sldChg>
      <pc:sldChg chg="modSp mod">
        <pc:chgData name="Rohit J Kate" userId="6acfeb0a-1742-4fee-9ad0-3462b52b7fdf" providerId="ADAL" clId="{E89E6AB9-051A-4761-AC1E-8DA6EBB7977E}" dt="2023-11-06T22:31:57.731" v="17" actId="20577"/>
        <pc:sldMkLst>
          <pc:docMk/>
          <pc:sldMk cId="109350540" sldId="541"/>
        </pc:sldMkLst>
        <pc:spChg chg="mod">
          <ac:chgData name="Rohit J Kate" userId="6acfeb0a-1742-4fee-9ad0-3462b52b7fdf" providerId="ADAL" clId="{E89E6AB9-051A-4761-AC1E-8DA6EBB7977E}" dt="2023-11-06T22:31:57.731" v="17" actId="20577"/>
          <ac:spMkLst>
            <pc:docMk/>
            <pc:sldMk cId="109350540" sldId="541"/>
            <ac:spMk id="10" creationId="{180786D5-9794-9567-924F-A149B7344D63}"/>
          </ac:spMkLst>
        </pc:spChg>
      </pc:sldChg>
      <pc:sldChg chg="addSp delSp modSp mod addAnim delAnim modAnim">
        <pc:chgData name="Rohit J Kate" userId="6acfeb0a-1742-4fee-9ad0-3462b52b7fdf" providerId="ADAL" clId="{E89E6AB9-051A-4761-AC1E-8DA6EBB7977E}" dt="2023-11-06T22:38:42.414" v="96"/>
        <pc:sldMkLst>
          <pc:docMk/>
          <pc:sldMk cId="4071093245" sldId="542"/>
        </pc:sldMkLst>
        <pc:spChg chg="add del mod">
          <ac:chgData name="Rohit J Kate" userId="6acfeb0a-1742-4fee-9ad0-3462b52b7fdf" providerId="ADAL" clId="{E89E6AB9-051A-4761-AC1E-8DA6EBB7977E}" dt="2023-11-06T22:32:39.138" v="28" actId="478"/>
          <ac:spMkLst>
            <pc:docMk/>
            <pc:sldMk cId="4071093245" sldId="542"/>
            <ac:spMk id="2" creationId="{4F398F8A-58F0-78BF-994A-7B2D5BD3BE2C}"/>
          </ac:spMkLst>
        </pc:spChg>
        <pc:spChg chg="add mod">
          <ac:chgData name="Rohit J Kate" userId="6acfeb0a-1742-4fee-9ad0-3462b52b7fdf" providerId="ADAL" clId="{E89E6AB9-051A-4761-AC1E-8DA6EBB7977E}" dt="2023-11-06T22:32:39.664" v="29"/>
          <ac:spMkLst>
            <pc:docMk/>
            <pc:sldMk cId="4071093245" sldId="542"/>
            <ac:spMk id="3" creationId="{3E91DCAC-CD85-4E49-4EFB-C1605AA05000}"/>
          </ac:spMkLst>
        </pc:spChg>
        <pc:spChg chg="del">
          <ac:chgData name="Rohit J Kate" userId="6acfeb0a-1742-4fee-9ad0-3462b52b7fdf" providerId="ADAL" clId="{E89E6AB9-051A-4761-AC1E-8DA6EBB7977E}" dt="2023-11-06T22:32:37.562" v="27" actId="478"/>
          <ac:spMkLst>
            <pc:docMk/>
            <pc:sldMk cId="4071093245" sldId="542"/>
            <ac:spMk id="6" creationId="{191FC774-3A98-6D3C-FC46-7ACF0540C9C9}"/>
          </ac:spMkLst>
        </pc:spChg>
        <pc:spChg chg="add del mod">
          <ac:chgData name="Rohit J Kate" userId="6acfeb0a-1742-4fee-9ad0-3462b52b7fdf" providerId="ADAL" clId="{E89E6AB9-051A-4761-AC1E-8DA6EBB7977E}" dt="2023-11-06T22:34:43.994" v="61"/>
          <ac:spMkLst>
            <pc:docMk/>
            <pc:sldMk cId="4071093245" sldId="542"/>
            <ac:spMk id="7" creationId="{9D90B1D9-E390-5EC3-BEBF-75C576D2A75D}"/>
          </ac:spMkLst>
        </pc:spChg>
        <pc:spChg chg="add del">
          <ac:chgData name="Rohit J Kate" userId="6acfeb0a-1742-4fee-9ad0-3462b52b7fdf" providerId="ADAL" clId="{E89E6AB9-051A-4761-AC1E-8DA6EBB7977E}" dt="2023-11-06T22:35:21.674" v="63" actId="478"/>
          <ac:spMkLst>
            <pc:docMk/>
            <pc:sldMk cId="4071093245" sldId="542"/>
            <ac:spMk id="8" creationId="{C97E278F-887B-484C-BB60-4BB6E4E7EFAB}"/>
          </ac:spMkLst>
        </pc:spChg>
        <pc:spChg chg="add mod">
          <ac:chgData name="Rohit J Kate" userId="6acfeb0a-1742-4fee-9ad0-3462b52b7fdf" providerId="ADAL" clId="{E89E6AB9-051A-4761-AC1E-8DA6EBB7977E}" dt="2023-11-06T22:35:28.805" v="65" actId="1076"/>
          <ac:spMkLst>
            <pc:docMk/>
            <pc:sldMk cId="4071093245" sldId="542"/>
            <ac:spMk id="10" creationId="{0550B33E-866E-D8CA-6CCB-E16FC5BE0E71}"/>
          </ac:spMkLst>
        </pc:spChg>
      </pc:sldChg>
      <pc:sldChg chg="addSp delSp modSp modAnim">
        <pc:chgData name="Rohit J Kate" userId="6acfeb0a-1742-4fee-9ad0-3462b52b7fdf" providerId="ADAL" clId="{E89E6AB9-051A-4761-AC1E-8DA6EBB7977E}" dt="2023-11-06T22:39:08.485" v="107" actId="20577"/>
        <pc:sldMkLst>
          <pc:docMk/>
          <pc:sldMk cId="1197762067" sldId="543"/>
        </pc:sldMkLst>
        <pc:spChg chg="add mod">
          <ac:chgData name="Rohit J Kate" userId="6acfeb0a-1742-4fee-9ad0-3462b52b7fdf" providerId="ADAL" clId="{E89E6AB9-051A-4761-AC1E-8DA6EBB7977E}" dt="2023-11-06T22:32:46.630" v="31"/>
          <ac:spMkLst>
            <pc:docMk/>
            <pc:sldMk cId="1197762067" sldId="543"/>
            <ac:spMk id="2" creationId="{ADE41E3F-8999-1BAE-1785-9AB53526CAA3}"/>
          </ac:spMkLst>
        </pc:spChg>
        <pc:spChg chg="mod">
          <ac:chgData name="Rohit J Kate" userId="6acfeb0a-1742-4fee-9ad0-3462b52b7fdf" providerId="ADAL" clId="{E89E6AB9-051A-4761-AC1E-8DA6EBB7977E}" dt="2023-11-06T22:39:04.914" v="104" actId="20577"/>
          <ac:spMkLst>
            <pc:docMk/>
            <pc:sldMk cId="1197762067" sldId="543"/>
            <ac:spMk id="6" creationId="{56A2A431-8D4F-714F-9C5F-692EB6292B0B}"/>
          </ac:spMkLst>
        </pc:spChg>
        <pc:spChg chg="del">
          <ac:chgData name="Rohit J Kate" userId="6acfeb0a-1742-4fee-9ad0-3462b52b7fdf" providerId="ADAL" clId="{E89E6AB9-051A-4761-AC1E-8DA6EBB7977E}" dt="2023-11-06T22:32:45.881" v="30" actId="478"/>
          <ac:spMkLst>
            <pc:docMk/>
            <pc:sldMk cId="1197762067" sldId="543"/>
            <ac:spMk id="7" creationId="{C6A5E80F-C767-DA88-9FCA-745D83D790DE}"/>
          </ac:spMkLst>
        </pc:spChg>
        <pc:spChg chg="mod">
          <ac:chgData name="Rohit J Kate" userId="6acfeb0a-1742-4fee-9ad0-3462b52b7fdf" providerId="ADAL" clId="{E89E6AB9-051A-4761-AC1E-8DA6EBB7977E}" dt="2023-11-06T22:39:08.485" v="107" actId="20577"/>
          <ac:spMkLst>
            <pc:docMk/>
            <pc:sldMk cId="1197762067" sldId="543"/>
            <ac:spMk id="8" creationId="{9A6002C1-9242-5002-BA0C-ED8692311245}"/>
          </ac:spMkLst>
        </pc:spChg>
      </pc:sldChg>
      <pc:sldChg chg="addSp delSp modSp">
        <pc:chgData name="Rohit J Kate" userId="6acfeb0a-1742-4fee-9ad0-3462b52b7fdf" providerId="ADAL" clId="{E89E6AB9-051A-4761-AC1E-8DA6EBB7977E}" dt="2023-11-06T22:32:52.623" v="33"/>
        <pc:sldMkLst>
          <pc:docMk/>
          <pc:sldMk cId="997281930" sldId="544"/>
        </pc:sldMkLst>
        <pc:spChg chg="add mod">
          <ac:chgData name="Rohit J Kate" userId="6acfeb0a-1742-4fee-9ad0-3462b52b7fdf" providerId="ADAL" clId="{E89E6AB9-051A-4761-AC1E-8DA6EBB7977E}" dt="2023-11-06T22:32:52.623" v="33"/>
          <ac:spMkLst>
            <pc:docMk/>
            <pc:sldMk cId="997281930" sldId="544"/>
            <ac:spMk id="2" creationId="{76432D2E-9E49-A8A3-458A-6DD49C30B6B6}"/>
          </ac:spMkLst>
        </pc:spChg>
        <pc:spChg chg="del">
          <ac:chgData name="Rohit J Kate" userId="6acfeb0a-1742-4fee-9ad0-3462b52b7fdf" providerId="ADAL" clId="{E89E6AB9-051A-4761-AC1E-8DA6EBB7977E}" dt="2023-11-06T22:32:51.890" v="32" actId="478"/>
          <ac:spMkLst>
            <pc:docMk/>
            <pc:sldMk cId="997281930" sldId="544"/>
            <ac:spMk id="7" creationId="{C6A5E80F-C767-DA88-9FCA-745D83D790DE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01.451" v="35"/>
        <pc:sldMkLst>
          <pc:docMk/>
          <pc:sldMk cId="1872989088" sldId="545"/>
        </pc:sldMkLst>
        <pc:spChg chg="add mod">
          <ac:chgData name="Rohit J Kate" userId="6acfeb0a-1742-4fee-9ad0-3462b52b7fdf" providerId="ADAL" clId="{E89E6AB9-051A-4761-AC1E-8DA6EBB7977E}" dt="2023-11-06T22:33:01.451" v="35"/>
          <ac:spMkLst>
            <pc:docMk/>
            <pc:sldMk cId="1872989088" sldId="545"/>
            <ac:spMk id="2" creationId="{7703E3E5-04C9-D20B-05C7-CAED532EB7A1}"/>
          </ac:spMkLst>
        </pc:spChg>
        <pc:spChg chg="del">
          <ac:chgData name="Rohit J Kate" userId="6acfeb0a-1742-4fee-9ad0-3462b52b7fdf" providerId="ADAL" clId="{E89E6AB9-051A-4761-AC1E-8DA6EBB7977E}" dt="2023-11-06T22:33:00.969" v="34" actId="478"/>
          <ac:spMkLst>
            <pc:docMk/>
            <pc:sldMk cId="1872989088" sldId="545"/>
            <ac:spMk id="7" creationId="{C6A5E80F-C767-DA88-9FCA-745D83D790DE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06.865" v="37"/>
        <pc:sldMkLst>
          <pc:docMk/>
          <pc:sldMk cId="1276282452" sldId="546"/>
        </pc:sldMkLst>
        <pc:spChg chg="add mod">
          <ac:chgData name="Rohit J Kate" userId="6acfeb0a-1742-4fee-9ad0-3462b52b7fdf" providerId="ADAL" clId="{E89E6AB9-051A-4761-AC1E-8DA6EBB7977E}" dt="2023-11-06T22:33:06.865" v="37"/>
          <ac:spMkLst>
            <pc:docMk/>
            <pc:sldMk cId="1276282452" sldId="546"/>
            <ac:spMk id="2" creationId="{07E7D3FE-AFE1-4B56-1DB1-3A0A8E7D225C}"/>
          </ac:spMkLst>
        </pc:spChg>
        <pc:spChg chg="del">
          <ac:chgData name="Rohit J Kate" userId="6acfeb0a-1742-4fee-9ad0-3462b52b7fdf" providerId="ADAL" clId="{E89E6AB9-051A-4761-AC1E-8DA6EBB7977E}" dt="2023-11-06T22:33:06.123" v="36" actId="478"/>
          <ac:spMkLst>
            <pc:docMk/>
            <pc:sldMk cId="1276282452" sldId="546"/>
            <ac:spMk id="7" creationId="{C6A5E80F-C767-DA88-9FCA-745D83D790DE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12.373" v="39"/>
        <pc:sldMkLst>
          <pc:docMk/>
          <pc:sldMk cId="2907099857" sldId="547"/>
        </pc:sldMkLst>
        <pc:spChg chg="add mod">
          <ac:chgData name="Rohit J Kate" userId="6acfeb0a-1742-4fee-9ad0-3462b52b7fdf" providerId="ADAL" clId="{E89E6AB9-051A-4761-AC1E-8DA6EBB7977E}" dt="2023-11-06T22:33:12.373" v="39"/>
          <ac:spMkLst>
            <pc:docMk/>
            <pc:sldMk cId="2907099857" sldId="547"/>
            <ac:spMk id="2" creationId="{A9F061DC-0B31-B6BF-CED0-873616714F62}"/>
          </ac:spMkLst>
        </pc:spChg>
        <pc:spChg chg="del">
          <ac:chgData name="Rohit J Kate" userId="6acfeb0a-1742-4fee-9ad0-3462b52b7fdf" providerId="ADAL" clId="{E89E6AB9-051A-4761-AC1E-8DA6EBB7977E}" dt="2023-11-06T22:33:11.856" v="38" actId="478"/>
          <ac:spMkLst>
            <pc:docMk/>
            <pc:sldMk cId="2907099857" sldId="547"/>
            <ac:spMk id="7" creationId="{C6A5E80F-C767-DA88-9FCA-745D83D790DE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17.348" v="41"/>
        <pc:sldMkLst>
          <pc:docMk/>
          <pc:sldMk cId="3493378683" sldId="548"/>
        </pc:sldMkLst>
        <pc:spChg chg="add mod">
          <ac:chgData name="Rohit J Kate" userId="6acfeb0a-1742-4fee-9ad0-3462b52b7fdf" providerId="ADAL" clId="{E89E6AB9-051A-4761-AC1E-8DA6EBB7977E}" dt="2023-11-06T22:33:17.348" v="41"/>
          <ac:spMkLst>
            <pc:docMk/>
            <pc:sldMk cId="3493378683" sldId="548"/>
            <ac:spMk id="2" creationId="{23FC3F19-28B2-F414-BE03-B14B537A5937}"/>
          </ac:spMkLst>
        </pc:spChg>
        <pc:spChg chg="del">
          <ac:chgData name="Rohit J Kate" userId="6acfeb0a-1742-4fee-9ad0-3462b52b7fdf" providerId="ADAL" clId="{E89E6AB9-051A-4761-AC1E-8DA6EBB7977E}" dt="2023-11-06T22:33:16.656" v="40" actId="478"/>
          <ac:spMkLst>
            <pc:docMk/>
            <pc:sldMk cId="3493378683" sldId="548"/>
            <ac:spMk id="7" creationId="{C6A5E80F-C767-DA88-9FCA-745D83D790DE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22.651" v="43"/>
        <pc:sldMkLst>
          <pc:docMk/>
          <pc:sldMk cId="3511076356" sldId="549"/>
        </pc:sldMkLst>
        <pc:spChg chg="add mod">
          <ac:chgData name="Rohit J Kate" userId="6acfeb0a-1742-4fee-9ad0-3462b52b7fdf" providerId="ADAL" clId="{E89E6AB9-051A-4761-AC1E-8DA6EBB7977E}" dt="2023-11-06T22:33:22.651" v="43"/>
          <ac:spMkLst>
            <pc:docMk/>
            <pc:sldMk cId="3511076356" sldId="549"/>
            <ac:spMk id="2" creationId="{4100CF0F-8014-37AC-8EA2-CA01DC5072DB}"/>
          </ac:spMkLst>
        </pc:spChg>
        <pc:spChg chg="del">
          <ac:chgData name="Rohit J Kate" userId="6acfeb0a-1742-4fee-9ad0-3462b52b7fdf" providerId="ADAL" clId="{E89E6AB9-051A-4761-AC1E-8DA6EBB7977E}" dt="2023-11-06T22:33:22.184" v="42" actId="478"/>
          <ac:spMkLst>
            <pc:docMk/>
            <pc:sldMk cId="3511076356" sldId="549"/>
            <ac:spMk id="7" creationId="{C6A5E80F-C767-DA88-9FCA-745D83D790DE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32.535" v="46"/>
        <pc:sldMkLst>
          <pc:docMk/>
          <pc:sldMk cId="1325806500" sldId="550"/>
        </pc:sldMkLst>
        <pc:spChg chg="del">
          <ac:chgData name="Rohit J Kate" userId="6acfeb0a-1742-4fee-9ad0-3462b52b7fdf" providerId="ADAL" clId="{E89E6AB9-051A-4761-AC1E-8DA6EBB7977E}" dt="2023-11-06T22:33:29.864" v="44" actId="478"/>
          <ac:spMkLst>
            <pc:docMk/>
            <pc:sldMk cId="1325806500" sldId="550"/>
            <ac:spMk id="2" creationId="{5CDDBD18-59D2-673C-4BD9-5227956E0794}"/>
          </ac:spMkLst>
        </pc:spChg>
        <pc:spChg chg="add del mod">
          <ac:chgData name="Rohit J Kate" userId="6acfeb0a-1742-4fee-9ad0-3462b52b7fdf" providerId="ADAL" clId="{E89E6AB9-051A-4761-AC1E-8DA6EBB7977E}" dt="2023-11-06T22:33:32.118" v="45" actId="478"/>
          <ac:spMkLst>
            <pc:docMk/>
            <pc:sldMk cId="1325806500" sldId="550"/>
            <ac:spMk id="5" creationId="{5DEC5134-4828-C252-4FB8-B6B677AD1F88}"/>
          </ac:spMkLst>
        </pc:spChg>
        <pc:spChg chg="add mod">
          <ac:chgData name="Rohit J Kate" userId="6acfeb0a-1742-4fee-9ad0-3462b52b7fdf" providerId="ADAL" clId="{E89E6AB9-051A-4761-AC1E-8DA6EBB7977E}" dt="2023-11-06T22:33:32.535" v="46"/>
          <ac:spMkLst>
            <pc:docMk/>
            <pc:sldMk cId="1325806500" sldId="550"/>
            <ac:spMk id="6" creationId="{68747A53-DB38-F36D-A390-82F34AE6592F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37.820" v="48"/>
        <pc:sldMkLst>
          <pc:docMk/>
          <pc:sldMk cId="2622499786" sldId="551"/>
        </pc:sldMkLst>
        <pc:spChg chg="add mod">
          <ac:chgData name="Rohit J Kate" userId="6acfeb0a-1742-4fee-9ad0-3462b52b7fdf" providerId="ADAL" clId="{E89E6AB9-051A-4761-AC1E-8DA6EBB7977E}" dt="2023-11-06T22:33:37.820" v="48"/>
          <ac:spMkLst>
            <pc:docMk/>
            <pc:sldMk cId="2622499786" sldId="551"/>
            <ac:spMk id="3" creationId="{081B490F-29E8-48F5-37BC-D9E4B92ECAFF}"/>
          </ac:spMkLst>
        </pc:spChg>
        <pc:spChg chg="del">
          <ac:chgData name="Rohit J Kate" userId="6acfeb0a-1742-4fee-9ad0-3462b52b7fdf" providerId="ADAL" clId="{E89E6AB9-051A-4761-AC1E-8DA6EBB7977E}" dt="2023-11-06T22:33:37.412" v="47" actId="478"/>
          <ac:spMkLst>
            <pc:docMk/>
            <pc:sldMk cId="2622499786" sldId="551"/>
            <ac:spMk id="31" creationId="{A11CE13C-912E-7A88-C785-A5478FFB6F46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54.278" v="56"/>
        <pc:sldMkLst>
          <pc:docMk/>
          <pc:sldMk cId="3322966931" sldId="552"/>
        </pc:sldMkLst>
        <pc:spChg chg="del">
          <ac:chgData name="Rohit J Kate" userId="6acfeb0a-1742-4fee-9ad0-3462b52b7fdf" providerId="ADAL" clId="{E89E6AB9-051A-4761-AC1E-8DA6EBB7977E}" dt="2023-11-06T22:33:52.148" v="54" actId="478"/>
          <ac:spMkLst>
            <pc:docMk/>
            <pc:sldMk cId="3322966931" sldId="552"/>
            <ac:spMk id="2" creationId="{69BD4A28-1541-208E-FE16-C020FCF8460D}"/>
          </ac:spMkLst>
        </pc:spChg>
        <pc:spChg chg="add del mod">
          <ac:chgData name="Rohit J Kate" userId="6acfeb0a-1742-4fee-9ad0-3462b52b7fdf" providerId="ADAL" clId="{E89E6AB9-051A-4761-AC1E-8DA6EBB7977E}" dt="2023-11-06T22:33:53.954" v="55" actId="478"/>
          <ac:spMkLst>
            <pc:docMk/>
            <pc:sldMk cId="3322966931" sldId="552"/>
            <ac:spMk id="5" creationId="{3EBD596B-82DA-EF32-D8CE-47E5E3E6C432}"/>
          </ac:spMkLst>
        </pc:spChg>
        <pc:spChg chg="add mod">
          <ac:chgData name="Rohit J Kate" userId="6acfeb0a-1742-4fee-9ad0-3462b52b7fdf" providerId="ADAL" clId="{E89E6AB9-051A-4761-AC1E-8DA6EBB7977E}" dt="2023-11-06T22:33:54.278" v="56"/>
          <ac:spMkLst>
            <pc:docMk/>
            <pc:sldMk cId="3322966931" sldId="552"/>
            <ac:spMk id="6" creationId="{25B092C2-CF3F-E977-D5B0-5DDF14E6A09F}"/>
          </ac:spMkLst>
        </pc:spChg>
      </pc:sldChg>
      <pc:sldChg chg="modSp mod">
        <pc:chgData name="Rohit J Kate" userId="6acfeb0a-1742-4fee-9ad0-3462b52b7fdf" providerId="ADAL" clId="{E89E6AB9-051A-4761-AC1E-8DA6EBB7977E}" dt="2023-11-06T22:43:26.618" v="133" actId="20577"/>
        <pc:sldMkLst>
          <pc:docMk/>
          <pc:sldMk cId="2945152196" sldId="553"/>
        </pc:sldMkLst>
        <pc:spChg chg="mod">
          <ac:chgData name="Rohit J Kate" userId="6acfeb0a-1742-4fee-9ad0-3462b52b7fdf" providerId="ADAL" clId="{E89E6AB9-051A-4761-AC1E-8DA6EBB7977E}" dt="2023-11-06T22:43:26.618" v="133" actId="20577"/>
          <ac:spMkLst>
            <pc:docMk/>
            <pc:sldMk cId="2945152196" sldId="553"/>
            <ac:spMk id="3" creationId="{9CC7D3F0-52B5-C305-259E-1FC199EE61A3}"/>
          </ac:spMkLst>
        </pc:spChg>
      </pc:sldChg>
      <pc:sldChg chg="addSp modSp mod">
        <pc:chgData name="Rohit J Kate" userId="6acfeb0a-1742-4fee-9ad0-3462b52b7fdf" providerId="ADAL" clId="{E89E6AB9-051A-4761-AC1E-8DA6EBB7977E}" dt="2023-11-06T22:45:02.963" v="152" actId="20577"/>
        <pc:sldMkLst>
          <pc:docMk/>
          <pc:sldMk cId="2881140629" sldId="560"/>
        </pc:sldMkLst>
        <pc:spChg chg="mod">
          <ac:chgData name="Rohit J Kate" userId="6acfeb0a-1742-4fee-9ad0-3462b52b7fdf" providerId="ADAL" clId="{E89E6AB9-051A-4761-AC1E-8DA6EBB7977E}" dt="2023-11-06T22:45:02.963" v="152" actId="20577"/>
          <ac:spMkLst>
            <pc:docMk/>
            <pc:sldMk cId="2881140629" sldId="560"/>
            <ac:spMk id="2" creationId="{907FDE10-C376-E5F5-427C-8111DEEC97EC}"/>
          </ac:spMkLst>
        </pc:spChg>
        <pc:spChg chg="add mod">
          <ac:chgData name="Rohit J Kate" userId="6acfeb0a-1742-4fee-9ad0-3462b52b7fdf" providerId="ADAL" clId="{E89E6AB9-051A-4761-AC1E-8DA6EBB7977E}" dt="2023-11-06T22:44:07.281" v="138" actId="1076"/>
          <ac:spMkLst>
            <pc:docMk/>
            <pc:sldMk cId="2881140629" sldId="560"/>
            <ac:spMk id="3" creationId="{1CEA3569-F463-2B46-1460-59A29688173C}"/>
          </ac:spMkLst>
        </pc:spChg>
        <pc:spChg chg="add mod">
          <ac:chgData name="Rohit J Kate" userId="6acfeb0a-1742-4fee-9ad0-3462b52b7fdf" providerId="ADAL" clId="{E89E6AB9-051A-4761-AC1E-8DA6EBB7977E}" dt="2023-11-06T22:44:22.754" v="140" actId="1076"/>
          <ac:spMkLst>
            <pc:docMk/>
            <pc:sldMk cId="2881140629" sldId="560"/>
            <ac:spMk id="7" creationId="{DD1BA6C2-06C0-E7DF-D646-93C3056F3430}"/>
          </ac:spMkLst>
        </pc:spChg>
      </pc:sldChg>
      <pc:sldChg chg="add del">
        <pc:chgData name="Rohit J Kate" userId="6acfeb0a-1742-4fee-9ad0-3462b52b7fdf" providerId="ADAL" clId="{E89E6AB9-051A-4761-AC1E-8DA6EBB7977E}" dt="2023-11-06T22:39:49.813" v="108" actId="47"/>
        <pc:sldMkLst>
          <pc:docMk/>
          <pc:sldMk cId="1725801267" sldId="562"/>
        </pc:sldMkLst>
      </pc:sldChg>
      <pc:sldChg chg="modSp add modAnim">
        <pc:chgData name="Rohit J Kate" userId="6acfeb0a-1742-4fee-9ad0-3462b52b7fdf" providerId="ADAL" clId="{E89E6AB9-051A-4761-AC1E-8DA6EBB7977E}" dt="2023-11-06T22:37:59.615" v="95" actId="20577"/>
        <pc:sldMkLst>
          <pc:docMk/>
          <pc:sldMk cId="2072105872" sldId="563"/>
        </pc:sldMkLst>
        <pc:spChg chg="mod">
          <ac:chgData name="Rohit J Kate" userId="6acfeb0a-1742-4fee-9ad0-3462b52b7fdf" providerId="ADAL" clId="{E89E6AB9-051A-4761-AC1E-8DA6EBB7977E}" dt="2023-11-06T22:37:53.609" v="86" actId="20577"/>
          <ac:spMkLst>
            <pc:docMk/>
            <pc:sldMk cId="2072105872" sldId="563"/>
            <ac:spMk id="6" creationId="{56A2A431-8D4F-714F-9C5F-692EB6292B0B}"/>
          </ac:spMkLst>
        </pc:spChg>
        <pc:spChg chg="mod">
          <ac:chgData name="Rohit J Kate" userId="6acfeb0a-1742-4fee-9ad0-3462b52b7fdf" providerId="ADAL" clId="{E89E6AB9-051A-4761-AC1E-8DA6EBB7977E}" dt="2023-11-06T22:37:59.615" v="95" actId="20577"/>
          <ac:spMkLst>
            <pc:docMk/>
            <pc:sldMk cId="2072105872" sldId="563"/>
            <ac:spMk id="8" creationId="{9A6002C1-9242-5002-BA0C-ED8692311245}"/>
          </ac:spMkLst>
        </pc:spChg>
      </pc:sldChg>
      <pc:sldChg chg="add">
        <pc:chgData name="Rohit J Kate" userId="6acfeb0a-1742-4fee-9ad0-3462b52b7fdf" providerId="ADAL" clId="{E89E6AB9-051A-4761-AC1E-8DA6EBB7977E}" dt="2023-11-06T22:38:58.299" v="97"/>
        <pc:sldMkLst>
          <pc:docMk/>
          <pc:sldMk cId="1076404109" sldId="564"/>
        </pc:sldMkLst>
      </pc:sldChg>
    </pc:docChg>
  </pc:docChgLst>
  <pc:docChgLst>
    <pc:chgData name="Rohit J Kate" userId="6acfeb0a-1742-4fee-9ad0-3462b52b7fdf" providerId="ADAL" clId="{E73AA3BD-24E8-4BC3-A568-E36C2B69138E}"/>
    <pc:docChg chg="undo redo custSel modSld">
      <pc:chgData name="Rohit J Kate" userId="6acfeb0a-1742-4fee-9ad0-3462b52b7fdf" providerId="ADAL" clId="{E73AA3BD-24E8-4BC3-A568-E36C2B69138E}" dt="2023-11-08T23:02:28.734" v="119" actId="20577"/>
      <pc:docMkLst>
        <pc:docMk/>
      </pc:docMkLst>
      <pc:sldChg chg="modSp mod">
        <pc:chgData name="Rohit J Kate" userId="6acfeb0a-1742-4fee-9ad0-3462b52b7fdf" providerId="ADAL" clId="{E73AA3BD-24E8-4BC3-A568-E36C2B69138E}" dt="2023-11-08T23:00:11.004" v="51" actId="20577"/>
        <pc:sldMkLst>
          <pc:docMk/>
          <pc:sldMk cId="4189620300" sldId="388"/>
        </pc:sldMkLst>
        <pc:spChg chg="mod">
          <ac:chgData name="Rohit J Kate" userId="6acfeb0a-1742-4fee-9ad0-3462b52b7fdf" providerId="ADAL" clId="{E73AA3BD-24E8-4BC3-A568-E36C2B69138E}" dt="2023-11-08T23:00:11.004" v="51" actId="20577"/>
          <ac:spMkLst>
            <pc:docMk/>
            <pc:sldMk cId="4189620300" sldId="388"/>
            <ac:spMk id="46" creationId="{D2404FA3-7A08-94F3-0778-FDC87536A8AF}"/>
          </ac:spMkLst>
        </pc:spChg>
      </pc:sldChg>
      <pc:sldChg chg="modSp mod">
        <pc:chgData name="Rohit J Kate" userId="6acfeb0a-1742-4fee-9ad0-3462b52b7fdf" providerId="ADAL" clId="{E73AA3BD-24E8-4BC3-A568-E36C2B69138E}" dt="2023-11-08T21:59:29.223" v="5" actId="20577"/>
        <pc:sldMkLst>
          <pc:docMk/>
          <pc:sldMk cId="8730813" sldId="797"/>
        </pc:sldMkLst>
        <pc:spChg chg="mod">
          <ac:chgData name="Rohit J Kate" userId="6acfeb0a-1742-4fee-9ad0-3462b52b7fdf" providerId="ADAL" clId="{E73AA3BD-24E8-4BC3-A568-E36C2B69138E}" dt="2023-11-08T21:59:26.307" v="3" actId="20577"/>
          <ac:spMkLst>
            <pc:docMk/>
            <pc:sldMk cId="8730813" sldId="797"/>
            <ac:spMk id="5" creationId="{BB1E1D0E-CFB1-3195-ED5B-A8E74C3FF33C}"/>
          </ac:spMkLst>
        </pc:spChg>
        <pc:spChg chg="mod">
          <ac:chgData name="Rohit J Kate" userId="6acfeb0a-1742-4fee-9ad0-3462b52b7fdf" providerId="ADAL" clId="{E73AA3BD-24E8-4BC3-A568-E36C2B69138E}" dt="2023-11-08T21:59:23.297" v="1" actId="20577"/>
          <ac:spMkLst>
            <pc:docMk/>
            <pc:sldMk cId="8730813" sldId="797"/>
            <ac:spMk id="13" creationId="{D4096AFA-FF17-0E52-9E9E-7EB4E927BAB4}"/>
          </ac:spMkLst>
        </pc:spChg>
        <pc:spChg chg="mod">
          <ac:chgData name="Rohit J Kate" userId="6acfeb0a-1742-4fee-9ad0-3462b52b7fdf" providerId="ADAL" clId="{E73AA3BD-24E8-4BC3-A568-E36C2B69138E}" dt="2023-11-08T21:59:29.223" v="5" actId="20577"/>
          <ac:spMkLst>
            <pc:docMk/>
            <pc:sldMk cId="8730813" sldId="797"/>
            <ac:spMk id="15" creationId="{C946E244-A33B-EA6C-7E4E-E2D0FB1BFC8A}"/>
          </ac:spMkLst>
        </pc:spChg>
      </pc:sldChg>
      <pc:sldChg chg="modSp mod">
        <pc:chgData name="Rohit J Kate" userId="6acfeb0a-1742-4fee-9ad0-3462b52b7fdf" providerId="ADAL" clId="{E73AA3BD-24E8-4BC3-A568-E36C2B69138E}" dt="2023-11-08T21:59:42.017" v="13" actId="20577"/>
        <pc:sldMkLst>
          <pc:docMk/>
          <pc:sldMk cId="2044369956" sldId="801"/>
        </pc:sldMkLst>
        <pc:spChg chg="mod">
          <ac:chgData name="Rohit J Kate" userId="6acfeb0a-1742-4fee-9ad0-3462b52b7fdf" providerId="ADAL" clId="{E73AA3BD-24E8-4BC3-A568-E36C2B69138E}" dt="2023-11-08T21:59:37.957" v="11" actId="20577"/>
          <ac:spMkLst>
            <pc:docMk/>
            <pc:sldMk cId="2044369956" sldId="801"/>
            <ac:spMk id="5" creationId="{BB1E1D0E-CFB1-3195-ED5B-A8E74C3FF33C}"/>
          </ac:spMkLst>
        </pc:spChg>
        <pc:spChg chg="mod">
          <ac:chgData name="Rohit J Kate" userId="6acfeb0a-1742-4fee-9ad0-3462b52b7fdf" providerId="ADAL" clId="{E73AA3BD-24E8-4BC3-A568-E36C2B69138E}" dt="2023-11-08T21:59:34.040" v="7" actId="20577"/>
          <ac:spMkLst>
            <pc:docMk/>
            <pc:sldMk cId="2044369956" sldId="801"/>
            <ac:spMk id="13" creationId="{D4096AFA-FF17-0E52-9E9E-7EB4E927BAB4}"/>
          </ac:spMkLst>
        </pc:spChg>
        <pc:spChg chg="mod">
          <ac:chgData name="Rohit J Kate" userId="6acfeb0a-1742-4fee-9ad0-3462b52b7fdf" providerId="ADAL" clId="{E73AA3BD-24E8-4BC3-A568-E36C2B69138E}" dt="2023-11-08T21:59:42.017" v="13" actId="20577"/>
          <ac:spMkLst>
            <pc:docMk/>
            <pc:sldMk cId="2044369956" sldId="801"/>
            <ac:spMk id="15" creationId="{C946E244-A33B-EA6C-7E4E-E2D0FB1BFC8A}"/>
          </ac:spMkLst>
        </pc:spChg>
      </pc:sldChg>
      <pc:sldChg chg="modSp mod">
        <pc:chgData name="Rohit J Kate" userId="6acfeb0a-1742-4fee-9ad0-3462b52b7fdf" providerId="ADAL" clId="{E73AA3BD-24E8-4BC3-A568-E36C2B69138E}" dt="2023-11-08T21:59:54.617" v="19" actId="20577"/>
        <pc:sldMkLst>
          <pc:docMk/>
          <pc:sldMk cId="3268124658" sldId="802"/>
        </pc:sldMkLst>
        <pc:spChg chg="mod">
          <ac:chgData name="Rohit J Kate" userId="6acfeb0a-1742-4fee-9ad0-3462b52b7fdf" providerId="ADAL" clId="{E73AA3BD-24E8-4BC3-A568-E36C2B69138E}" dt="2023-11-08T21:59:51.398" v="17" actId="20577"/>
          <ac:spMkLst>
            <pc:docMk/>
            <pc:sldMk cId="3268124658" sldId="802"/>
            <ac:spMk id="5" creationId="{BB1E1D0E-CFB1-3195-ED5B-A8E74C3FF33C}"/>
          </ac:spMkLst>
        </pc:spChg>
        <pc:spChg chg="mod">
          <ac:chgData name="Rohit J Kate" userId="6acfeb0a-1742-4fee-9ad0-3462b52b7fdf" providerId="ADAL" clId="{E73AA3BD-24E8-4BC3-A568-E36C2B69138E}" dt="2023-11-08T21:59:46.089" v="15" actId="20577"/>
          <ac:spMkLst>
            <pc:docMk/>
            <pc:sldMk cId="3268124658" sldId="802"/>
            <ac:spMk id="13" creationId="{D4096AFA-FF17-0E52-9E9E-7EB4E927BAB4}"/>
          </ac:spMkLst>
        </pc:spChg>
        <pc:spChg chg="mod">
          <ac:chgData name="Rohit J Kate" userId="6acfeb0a-1742-4fee-9ad0-3462b52b7fdf" providerId="ADAL" clId="{E73AA3BD-24E8-4BC3-A568-E36C2B69138E}" dt="2023-11-08T21:59:54.617" v="19" actId="20577"/>
          <ac:spMkLst>
            <pc:docMk/>
            <pc:sldMk cId="3268124658" sldId="802"/>
            <ac:spMk id="15" creationId="{C946E244-A33B-EA6C-7E4E-E2D0FB1BFC8A}"/>
          </ac:spMkLst>
        </pc:spChg>
      </pc:sldChg>
      <pc:sldChg chg="modSp mod">
        <pc:chgData name="Rohit J Kate" userId="6acfeb0a-1742-4fee-9ad0-3462b52b7fdf" providerId="ADAL" clId="{E73AA3BD-24E8-4BC3-A568-E36C2B69138E}" dt="2023-11-08T22:58:06.979" v="21" actId="20577"/>
        <pc:sldMkLst>
          <pc:docMk/>
          <pc:sldMk cId="691558805" sldId="803"/>
        </pc:sldMkLst>
        <pc:spChg chg="mod">
          <ac:chgData name="Rohit J Kate" userId="6acfeb0a-1742-4fee-9ad0-3462b52b7fdf" providerId="ADAL" clId="{E73AA3BD-24E8-4BC3-A568-E36C2B69138E}" dt="2023-11-08T22:58:06.979" v="21" actId="20577"/>
          <ac:spMkLst>
            <pc:docMk/>
            <pc:sldMk cId="691558805" sldId="803"/>
            <ac:spMk id="5" creationId="{023B97F6-38A0-E96D-2004-484AAB887FC2}"/>
          </ac:spMkLst>
        </pc:spChg>
      </pc:sldChg>
      <pc:sldChg chg="delSp">
        <pc:chgData name="Rohit J Kate" userId="6acfeb0a-1742-4fee-9ad0-3462b52b7fdf" providerId="ADAL" clId="{E73AA3BD-24E8-4BC3-A568-E36C2B69138E}" dt="2023-11-08T22:58:15.403" v="22" actId="478"/>
        <pc:sldMkLst>
          <pc:docMk/>
          <pc:sldMk cId="2970583942" sldId="813"/>
        </pc:sldMkLst>
        <pc:spChg chg="del">
          <ac:chgData name="Rohit J Kate" userId="6acfeb0a-1742-4fee-9ad0-3462b52b7fdf" providerId="ADAL" clId="{E73AA3BD-24E8-4BC3-A568-E36C2B69138E}" dt="2023-11-08T22:58:15.403" v="22" actId="478"/>
          <ac:spMkLst>
            <pc:docMk/>
            <pc:sldMk cId="2970583942" sldId="813"/>
            <ac:spMk id="3" creationId="{4AA086BC-1A06-B896-C040-059425F2FF86}"/>
          </ac:spMkLst>
        </pc:spChg>
      </pc:sldChg>
      <pc:sldChg chg="delSp">
        <pc:chgData name="Rohit J Kate" userId="6acfeb0a-1742-4fee-9ad0-3462b52b7fdf" providerId="ADAL" clId="{E73AA3BD-24E8-4BC3-A568-E36C2B69138E}" dt="2023-11-08T22:58:20.734" v="24" actId="478"/>
        <pc:sldMkLst>
          <pc:docMk/>
          <pc:sldMk cId="945432434" sldId="814"/>
        </pc:sldMkLst>
        <pc:spChg chg="del">
          <ac:chgData name="Rohit J Kate" userId="6acfeb0a-1742-4fee-9ad0-3462b52b7fdf" providerId="ADAL" clId="{E73AA3BD-24E8-4BC3-A568-E36C2B69138E}" dt="2023-11-08T22:58:20.734" v="24" actId="478"/>
          <ac:spMkLst>
            <pc:docMk/>
            <pc:sldMk cId="945432434" sldId="814"/>
            <ac:spMk id="3" creationId="{4AA086BC-1A06-B896-C040-059425F2FF86}"/>
          </ac:spMkLst>
        </pc:spChg>
      </pc:sldChg>
      <pc:sldChg chg="addSp modSp mod">
        <pc:chgData name="Rohit J Kate" userId="6acfeb0a-1742-4fee-9ad0-3462b52b7fdf" providerId="ADAL" clId="{E73AA3BD-24E8-4BC3-A568-E36C2B69138E}" dt="2023-11-08T23:00:38.434" v="61"/>
        <pc:sldMkLst>
          <pc:docMk/>
          <pc:sldMk cId="3677630226" sldId="815"/>
        </pc:sldMkLst>
        <pc:spChg chg="add mod">
          <ac:chgData name="Rohit J Kate" userId="6acfeb0a-1742-4fee-9ad0-3462b52b7fdf" providerId="ADAL" clId="{E73AA3BD-24E8-4BC3-A568-E36C2B69138E}" dt="2023-11-08T23:00:38.434" v="61"/>
          <ac:spMkLst>
            <pc:docMk/>
            <pc:sldMk cId="3677630226" sldId="815"/>
            <ac:spMk id="3" creationId="{4C98E4DA-6FE2-752D-0329-A68709767BEC}"/>
          </ac:spMkLst>
        </pc:spChg>
        <pc:spChg chg="mod">
          <ac:chgData name="Rohit J Kate" userId="6acfeb0a-1742-4fee-9ad0-3462b52b7fdf" providerId="ADAL" clId="{E73AA3BD-24E8-4BC3-A568-E36C2B69138E}" dt="2023-11-08T23:00:37.334" v="60" actId="20577"/>
          <ac:spMkLst>
            <pc:docMk/>
            <pc:sldMk cId="3677630226" sldId="815"/>
            <ac:spMk id="20" creationId="{E7B1552C-89AB-EA04-706C-5736613D8754}"/>
          </ac:spMkLst>
        </pc:spChg>
      </pc:sldChg>
      <pc:sldChg chg="delSp">
        <pc:chgData name="Rohit J Kate" userId="6acfeb0a-1742-4fee-9ad0-3462b52b7fdf" providerId="ADAL" clId="{E73AA3BD-24E8-4BC3-A568-E36C2B69138E}" dt="2023-11-08T22:58:18.076" v="23" actId="478"/>
        <pc:sldMkLst>
          <pc:docMk/>
          <pc:sldMk cId="3328655202" sldId="816"/>
        </pc:sldMkLst>
        <pc:spChg chg="del">
          <ac:chgData name="Rohit J Kate" userId="6acfeb0a-1742-4fee-9ad0-3462b52b7fdf" providerId="ADAL" clId="{E73AA3BD-24E8-4BC3-A568-E36C2B69138E}" dt="2023-11-08T22:58:18.076" v="23" actId="478"/>
          <ac:spMkLst>
            <pc:docMk/>
            <pc:sldMk cId="3328655202" sldId="816"/>
            <ac:spMk id="3" creationId="{4AA086BC-1A06-B896-C040-059425F2FF86}"/>
          </ac:spMkLst>
        </pc:spChg>
      </pc:sldChg>
      <pc:sldChg chg="modSp mod">
        <pc:chgData name="Rohit J Kate" userId="6acfeb0a-1742-4fee-9ad0-3462b52b7fdf" providerId="ADAL" clId="{E73AA3BD-24E8-4BC3-A568-E36C2B69138E}" dt="2023-11-08T23:00:58.114" v="70" actId="20577"/>
        <pc:sldMkLst>
          <pc:docMk/>
          <pc:sldMk cId="180032973" sldId="817"/>
        </pc:sldMkLst>
        <pc:spChg chg="mod">
          <ac:chgData name="Rohit J Kate" userId="6acfeb0a-1742-4fee-9ad0-3462b52b7fdf" providerId="ADAL" clId="{E73AA3BD-24E8-4BC3-A568-E36C2B69138E}" dt="2023-11-08T23:00:58.114" v="70" actId="20577"/>
          <ac:spMkLst>
            <pc:docMk/>
            <pc:sldMk cId="180032973" sldId="817"/>
            <ac:spMk id="20" creationId="{E7B1552C-89AB-EA04-706C-5736613D8754}"/>
          </ac:spMkLst>
        </pc:spChg>
      </pc:sldChg>
      <pc:sldChg chg="modSp mod">
        <pc:chgData name="Rohit J Kate" userId="6acfeb0a-1742-4fee-9ad0-3462b52b7fdf" providerId="ADAL" clId="{E73AA3BD-24E8-4BC3-A568-E36C2B69138E}" dt="2023-11-08T23:01:06.226" v="79" actId="20577"/>
        <pc:sldMkLst>
          <pc:docMk/>
          <pc:sldMk cId="3957426808" sldId="818"/>
        </pc:sldMkLst>
        <pc:spChg chg="mod">
          <ac:chgData name="Rohit J Kate" userId="6acfeb0a-1742-4fee-9ad0-3462b52b7fdf" providerId="ADAL" clId="{E73AA3BD-24E8-4BC3-A568-E36C2B69138E}" dt="2023-11-08T23:01:06.226" v="79" actId="20577"/>
          <ac:spMkLst>
            <pc:docMk/>
            <pc:sldMk cId="3957426808" sldId="818"/>
            <ac:spMk id="20" creationId="{E7B1552C-89AB-EA04-706C-5736613D8754}"/>
          </ac:spMkLst>
        </pc:spChg>
      </pc:sldChg>
      <pc:sldChg chg="modSp mod">
        <pc:chgData name="Rohit J Kate" userId="6acfeb0a-1742-4fee-9ad0-3462b52b7fdf" providerId="ADAL" clId="{E73AA3BD-24E8-4BC3-A568-E36C2B69138E}" dt="2023-11-08T23:01:17.284" v="80" actId="20577"/>
        <pc:sldMkLst>
          <pc:docMk/>
          <pc:sldMk cId="676664913" sldId="819"/>
        </pc:sldMkLst>
        <pc:spChg chg="mod">
          <ac:chgData name="Rohit J Kate" userId="6acfeb0a-1742-4fee-9ad0-3462b52b7fdf" providerId="ADAL" clId="{E73AA3BD-24E8-4BC3-A568-E36C2B69138E}" dt="2023-11-08T23:01:17.284" v="80" actId="20577"/>
          <ac:spMkLst>
            <pc:docMk/>
            <pc:sldMk cId="676664913" sldId="819"/>
            <ac:spMk id="3" creationId="{497244FA-0567-3925-9683-E82AA209B3F4}"/>
          </ac:spMkLst>
        </pc:spChg>
      </pc:sldChg>
      <pc:sldChg chg="modSp mod">
        <pc:chgData name="Rohit J Kate" userId="6acfeb0a-1742-4fee-9ad0-3462b52b7fdf" providerId="ADAL" clId="{E73AA3BD-24E8-4BC3-A568-E36C2B69138E}" dt="2023-11-08T23:02:28.734" v="119" actId="20577"/>
        <pc:sldMkLst>
          <pc:docMk/>
          <pc:sldMk cId="1003133476" sldId="822"/>
        </pc:sldMkLst>
        <pc:spChg chg="mod">
          <ac:chgData name="Rohit J Kate" userId="6acfeb0a-1742-4fee-9ad0-3462b52b7fdf" providerId="ADAL" clId="{E73AA3BD-24E8-4BC3-A568-E36C2B69138E}" dt="2023-11-08T23:02:28.734" v="119" actId="20577"/>
          <ac:spMkLst>
            <pc:docMk/>
            <pc:sldMk cId="1003133476" sldId="822"/>
            <ac:spMk id="3" creationId="{95BA4ABE-5B82-5ABC-F856-889D166181DB}"/>
          </ac:spMkLst>
        </pc:spChg>
      </pc:sldChg>
    </pc:docChg>
  </pc:docChgLst>
  <pc:docChgLst>
    <pc:chgData name="Rohit J Kate" userId="6acfeb0a-1742-4fee-9ad0-3462b52b7fdf" providerId="ADAL" clId="{493D7563-C6E8-4153-93C9-F3A88970C337}"/>
    <pc:docChg chg="undo custSel addSld delSld modSld sldOrd">
      <pc:chgData name="Rohit J Kate" userId="6acfeb0a-1742-4fee-9ad0-3462b52b7fdf" providerId="ADAL" clId="{493D7563-C6E8-4153-93C9-F3A88970C337}" dt="2023-11-06T19:53:57.313" v="8382" actId="6549"/>
      <pc:docMkLst>
        <pc:docMk/>
      </pc:docMkLst>
      <pc:sldChg chg="modSp mod">
        <pc:chgData name="Rohit J Kate" userId="6acfeb0a-1742-4fee-9ad0-3462b52b7fdf" providerId="ADAL" clId="{493D7563-C6E8-4153-93C9-F3A88970C337}" dt="2023-11-06T17:03:42.182" v="27" actId="20577"/>
        <pc:sldMkLst>
          <pc:docMk/>
          <pc:sldMk cId="0" sldId="256"/>
        </pc:sldMkLst>
        <pc:spChg chg="mod">
          <ac:chgData name="Rohit J Kate" userId="6acfeb0a-1742-4fee-9ad0-3462b52b7fdf" providerId="ADAL" clId="{493D7563-C6E8-4153-93C9-F3A88970C337}" dt="2023-11-06T17:03:42.182" v="27" actId="20577"/>
          <ac:spMkLst>
            <pc:docMk/>
            <pc:sldMk cId="0" sldId="256"/>
            <ac:spMk id="3" creationId="{ED88DE3F-3D1B-4278-BAA2-D09D51CD587D}"/>
          </ac:spMkLst>
        </pc:spChg>
      </pc:sldChg>
      <pc:sldChg chg="modSp add mod">
        <pc:chgData name="Rohit J Kate" userId="6acfeb0a-1742-4fee-9ad0-3462b52b7fdf" providerId="ADAL" clId="{493D7563-C6E8-4153-93C9-F3A88970C337}" dt="2023-11-06T19:29:01.159" v="8225" actId="20577"/>
        <pc:sldMkLst>
          <pc:docMk/>
          <pc:sldMk cId="2596352471" sldId="270"/>
        </pc:sldMkLst>
        <pc:spChg chg="mod">
          <ac:chgData name="Rohit J Kate" userId="6acfeb0a-1742-4fee-9ad0-3462b52b7fdf" providerId="ADAL" clId="{493D7563-C6E8-4153-93C9-F3A88970C337}" dt="2023-11-06T19:29:01.159" v="8225" actId="20577"/>
          <ac:spMkLst>
            <pc:docMk/>
            <pc:sldMk cId="2596352471" sldId="270"/>
            <ac:spMk id="2" creationId="{00000000-0000-0000-0000-000000000000}"/>
          </ac:spMkLst>
        </pc:spChg>
      </pc:sldChg>
      <pc:sldChg chg="modSp add mod">
        <pc:chgData name="Rohit J Kate" userId="6acfeb0a-1742-4fee-9ad0-3462b52b7fdf" providerId="ADAL" clId="{493D7563-C6E8-4153-93C9-F3A88970C337}" dt="2023-11-06T19:33:05.268" v="8248" actId="20577"/>
        <pc:sldMkLst>
          <pc:docMk/>
          <pc:sldMk cId="3518321421" sldId="279"/>
        </pc:sldMkLst>
        <pc:spChg chg="mod">
          <ac:chgData name="Rohit J Kate" userId="6acfeb0a-1742-4fee-9ad0-3462b52b7fdf" providerId="ADAL" clId="{493D7563-C6E8-4153-93C9-F3A88970C337}" dt="2023-11-06T19:33:05.268" v="8248" actId="20577"/>
          <ac:spMkLst>
            <pc:docMk/>
            <pc:sldMk cId="3518321421" sldId="279"/>
            <ac:spMk id="2" creationId="{00000000-0000-0000-0000-000000000000}"/>
          </ac:spMkLst>
        </pc:spChg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0" sldId="343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0" sldId="344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0" sldId="345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0" sldId="346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0" sldId="351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0" sldId="353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0" sldId="355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0" sldId="356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1556826881" sldId="362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1525677040" sldId="363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2897824376" sldId="364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186167479" sldId="366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963636410" sldId="367"/>
        </pc:sldMkLst>
      </pc:sldChg>
      <pc:sldChg chg="modSp mod">
        <pc:chgData name="Rohit J Kate" userId="6acfeb0a-1742-4fee-9ad0-3462b52b7fdf" providerId="ADAL" clId="{493D7563-C6E8-4153-93C9-F3A88970C337}" dt="2023-11-06T17:11:15.003" v="203" actId="20577"/>
        <pc:sldMkLst>
          <pc:docMk/>
          <pc:sldMk cId="3106657439" sldId="368"/>
        </pc:sldMkLst>
        <pc:spChg chg="mod">
          <ac:chgData name="Rohit J Kate" userId="6acfeb0a-1742-4fee-9ad0-3462b52b7fdf" providerId="ADAL" clId="{493D7563-C6E8-4153-93C9-F3A88970C337}" dt="2023-11-06T17:11:15.003" v="203" actId="20577"/>
          <ac:spMkLst>
            <pc:docMk/>
            <pc:sldMk cId="3106657439" sldId="368"/>
            <ac:spMk id="3" creationId="{ED7C25D9-E9D1-6678-3AE2-806E92CEA42D}"/>
          </ac:spMkLst>
        </pc:spChg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853736546" sldId="369"/>
        </pc:sldMkLst>
      </pc:sldChg>
      <pc:sldChg chg="addSp delSp modSp new mod">
        <pc:chgData name="Rohit J Kate" userId="6acfeb0a-1742-4fee-9ad0-3462b52b7fdf" providerId="ADAL" clId="{493D7563-C6E8-4153-93C9-F3A88970C337}" dt="2023-11-06T17:31:27.904" v="742" actId="478"/>
        <pc:sldMkLst>
          <pc:docMk/>
          <pc:sldMk cId="2692320993" sldId="369"/>
        </pc:sldMkLst>
        <pc:spChg chg="mod">
          <ac:chgData name="Rohit J Kate" userId="6acfeb0a-1742-4fee-9ad0-3462b52b7fdf" providerId="ADAL" clId="{493D7563-C6E8-4153-93C9-F3A88970C337}" dt="2023-11-06T17:10:29.458" v="93" actId="20577"/>
          <ac:spMkLst>
            <pc:docMk/>
            <pc:sldMk cId="2692320993" sldId="369"/>
            <ac:spMk id="2" creationId="{3AA0D83A-E6B7-805F-B6A1-97D9AD8DBD92}"/>
          </ac:spMkLst>
        </pc:spChg>
        <pc:spChg chg="mod">
          <ac:chgData name="Rohit J Kate" userId="6acfeb0a-1742-4fee-9ad0-3462b52b7fdf" providerId="ADAL" clId="{493D7563-C6E8-4153-93C9-F3A88970C337}" dt="2023-11-06T17:13:22.598" v="240" actId="20577"/>
          <ac:spMkLst>
            <pc:docMk/>
            <pc:sldMk cId="2692320993" sldId="369"/>
            <ac:spMk id="3" creationId="{D8D0B83F-A918-7D18-AEDB-7C40DB4A1C16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7" creationId="{71F2613B-4F4B-991E-76C7-E54947C90622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8" creationId="{66CE814D-18DA-E7E8-D0CB-F66BB6CC127F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12" creationId="{4AF0E35F-F537-E473-9FF8-7B99C3110E93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13" creationId="{952822B8-DA1F-4964-B3C4-DAADDD36E308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15" creationId="{25ACC757-5812-B288-ECF4-8063C1727CA6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17" creationId="{CCEDF47C-6848-A916-58DC-6FA00F5CEC2A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18" creationId="{C57E8228-CF8F-8908-7B8E-C98296600C77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21" creationId="{7306E5E2-7E74-42B7-B5AF-0CD520AE1918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22" creationId="{E97C6976-2D98-F2F4-3E95-879DC3A94C35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25" creationId="{080B679E-17FD-C623-107A-0D7B657A2164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26" creationId="{BE1CFE01-C3CC-7FBC-679C-E21E8823F2FE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27" creationId="{D79E43F8-03FE-CCA4-EB06-33D89DEBE540}"/>
          </ac:spMkLst>
        </pc:spChg>
        <pc:spChg chg="del mod">
          <ac:chgData name="Rohit J Kate" userId="6acfeb0a-1742-4fee-9ad0-3462b52b7fdf" providerId="ADAL" clId="{493D7563-C6E8-4153-93C9-F3A88970C337}" dt="2023-11-06T17:12:37.907" v="206" actId="478"/>
          <ac:spMkLst>
            <pc:docMk/>
            <pc:sldMk cId="2692320993" sldId="369"/>
            <ac:spMk id="28" creationId="{313F1F30-9D94-5F3F-FD00-7071F11CA166}"/>
          </ac:spMkLst>
        </pc:spChg>
        <pc:grpChg chg="add del mod">
          <ac:chgData name="Rohit J Kate" userId="6acfeb0a-1742-4fee-9ad0-3462b52b7fdf" providerId="ADAL" clId="{493D7563-C6E8-4153-93C9-F3A88970C337}" dt="2023-11-06T17:31:27.904" v="742" actId="478"/>
          <ac:grpSpMkLst>
            <pc:docMk/>
            <pc:sldMk cId="2692320993" sldId="369"/>
            <ac:grpSpMk id="5" creationId="{B5D8E3C9-94C6-CA5C-BB80-223833BB773B}"/>
          </ac:grpSpMkLst>
        </pc:grpChg>
        <pc:picChg chg="mod">
          <ac:chgData name="Rohit J Kate" userId="6acfeb0a-1742-4fee-9ad0-3462b52b7fdf" providerId="ADAL" clId="{493D7563-C6E8-4153-93C9-F3A88970C337}" dt="2023-11-06T17:12:23.546" v="204"/>
          <ac:picMkLst>
            <pc:docMk/>
            <pc:sldMk cId="2692320993" sldId="369"/>
            <ac:picMk id="6" creationId="{2B72A649-C8B1-8378-EBC4-E511A78F8A76}"/>
          </ac:picMkLst>
        </pc:pic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9" creationId="{A74A8DF6-BB9F-9B6D-C9BD-85E42F896801}"/>
          </ac:cxnSpMkLst>
        </pc:cxn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10" creationId="{416FD914-40D4-522D-6045-0026AD3D436D}"/>
          </ac:cxnSpMkLst>
        </pc:cxn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11" creationId="{D7474F8E-1C53-DA6C-7A7E-0F56D77EC65F}"/>
          </ac:cxnSpMkLst>
        </pc:cxn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14" creationId="{937A9E90-D379-7A23-E59B-B4566A3194C7}"/>
          </ac:cxnSpMkLst>
        </pc:cxn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16" creationId="{6AFC37A4-2B07-88EF-5661-094B40A2B6A3}"/>
          </ac:cxnSpMkLst>
        </pc:cxn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19" creationId="{856D575A-A54B-199F-8B76-B17F258AE201}"/>
          </ac:cxnSpMkLst>
        </pc:cxn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20" creationId="{61444B5A-3E96-FEBD-BB87-363095C925D7}"/>
          </ac:cxnSpMkLst>
        </pc:cxn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23" creationId="{BABFA04A-2AD5-1A3B-60D7-750E05E742EB}"/>
          </ac:cxnSpMkLst>
        </pc:cxn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24" creationId="{E8D10563-CEFE-43CF-F93F-F421BB8ADD9D}"/>
          </ac:cxnSpMkLst>
        </pc:cxnChg>
        <pc:cxnChg chg="del mod">
          <ac:chgData name="Rohit J Kate" userId="6acfeb0a-1742-4fee-9ad0-3462b52b7fdf" providerId="ADAL" clId="{493D7563-C6E8-4153-93C9-F3A88970C337}" dt="2023-11-06T17:12:43.620" v="208" actId="478"/>
          <ac:cxnSpMkLst>
            <pc:docMk/>
            <pc:sldMk cId="2692320993" sldId="369"/>
            <ac:cxnSpMk id="29" creationId="{6F5BE2C4-9E03-B521-1EE4-E240B53674A0}"/>
          </ac:cxnSpMkLst>
        </pc:cxnChg>
        <pc:cxnChg chg="del mod">
          <ac:chgData name="Rohit J Kate" userId="6acfeb0a-1742-4fee-9ad0-3462b52b7fdf" providerId="ADAL" clId="{493D7563-C6E8-4153-93C9-F3A88970C337}" dt="2023-11-06T17:12:40.745" v="207" actId="478"/>
          <ac:cxnSpMkLst>
            <pc:docMk/>
            <pc:sldMk cId="2692320993" sldId="369"/>
            <ac:cxnSpMk id="30" creationId="{8939E217-6AF9-778C-0BB4-F6D633CB1F5D}"/>
          </ac:cxnSpMkLst>
        </pc:cxnChg>
        <pc:cxnChg chg="del mod">
          <ac:chgData name="Rohit J Kate" userId="6acfeb0a-1742-4fee-9ad0-3462b52b7fdf" providerId="ADAL" clId="{493D7563-C6E8-4153-93C9-F3A88970C337}" dt="2023-11-06T17:12:37.907" v="206" actId="478"/>
          <ac:cxnSpMkLst>
            <pc:docMk/>
            <pc:sldMk cId="2692320993" sldId="369"/>
            <ac:cxnSpMk id="31" creationId="{A83A410B-9EC8-BFD5-C407-B2BB8D9A3399}"/>
          </ac:cxnSpMkLst>
        </pc:cxnChg>
      </pc:sldChg>
      <pc:sldChg chg="modSp new mod">
        <pc:chgData name="Rohit J Kate" userId="6acfeb0a-1742-4fee-9ad0-3462b52b7fdf" providerId="ADAL" clId="{493D7563-C6E8-4153-93C9-F3A88970C337}" dt="2023-11-06T17:21:30.606" v="384" actId="5793"/>
        <pc:sldMkLst>
          <pc:docMk/>
          <pc:sldMk cId="2311243995" sldId="370"/>
        </pc:sldMkLst>
        <pc:spChg chg="mod">
          <ac:chgData name="Rohit J Kate" userId="6acfeb0a-1742-4fee-9ad0-3462b52b7fdf" providerId="ADAL" clId="{493D7563-C6E8-4153-93C9-F3A88970C337}" dt="2023-11-06T17:13:38.927" v="242"/>
          <ac:spMkLst>
            <pc:docMk/>
            <pc:sldMk cId="2311243995" sldId="370"/>
            <ac:spMk id="2" creationId="{E652D090-20DE-2C99-E31A-071BF0B25D54}"/>
          </ac:spMkLst>
        </pc:spChg>
        <pc:spChg chg="mod">
          <ac:chgData name="Rohit J Kate" userId="6acfeb0a-1742-4fee-9ad0-3462b52b7fdf" providerId="ADAL" clId="{493D7563-C6E8-4153-93C9-F3A88970C337}" dt="2023-11-06T17:21:30.606" v="384" actId="5793"/>
          <ac:spMkLst>
            <pc:docMk/>
            <pc:sldMk cId="2311243995" sldId="370"/>
            <ac:spMk id="3" creationId="{4CA78CE7-5F94-AECF-5258-214EB523AE1C}"/>
          </ac:spMkLst>
        </pc:spChg>
      </pc:sldChg>
      <pc:sldChg chg="addSp modSp add mod">
        <pc:chgData name="Rohit J Kate" userId="6acfeb0a-1742-4fee-9ad0-3462b52b7fdf" providerId="ADAL" clId="{493D7563-C6E8-4153-93C9-F3A88970C337}" dt="2023-11-06T19:40:17.456" v="8329" actId="1076"/>
        <pc:sldMkLst>
          <pc:docMk/>
          <pc:sldMk cId="3172269143" sldId="489"/>
        </pc:sldMkLst>
        <pc:spChg chg="add mod">
          <ac:chgData name="Rohit J Kate" userId="6acfeb0a-1742-4fee-9ad0-3462b52b7fdf" providerId="ADAL" clId="{493D7563-C6E8-4153-93C9-F3A88970C337}" dt="2023-11-06T19:40:17.456" v="8329" actId="1076"/>
          <ac:spMkLst>
            <pc:docMk/>
            <pc:sldMk cId="3172269143" sldId="489"/>
            <ac:spMk id="2" creationId="{D416CBCA-76CF-0944-8672-C394D999ACC9}"/>
          </ac:spMkLst>
        </pc:spChg>
        <pc:spChg chg="add mod">
          <ac:chgData name="Rohit J Kate" userId="6acfeb0a-1742-4fee-9ad0-3462b52b7fdf" providerId="ADAL" clId="{493D7563-C6E8-4153-93C9-F3A88970C337}" dt="2023-11-06T19:34:53.161" v="8327" actId="113"/>
          <ac:spMkLst>
            <pc:docMk/>
            <pc:sldMk cId="3172269143" sldId="489"/>
            <ac:spMk id="3" creationId="{3F06576B-4EA7-CE30-969C-7705B87B8765}"/>
          </ac:spMkLst>
        </pc:spChg>
        <pc:spChg chg="mod">
          <ac:chgData name="Rohit J Kate" userId="6acfeb0a-1742-4fee-9ad0-3462b52b7fdf" providerId="ADAL" clId="{493D7563-C6E8-4153-93C9-F3A88970C337}" dt="2023-11-06T19:33:47.317" v="8253" actId="1076"/>
          <ac:spMkLst>
            <pc:docMk/>
            <pc:sldMk cId="3172269143" sldId="489"/>
            <ac:spMk id="1664" creationId="{00000000-0000-0000-0000-000000000000}"/>
          </ac:spMkLst>
        </pc:spChg>
      </pc:sldChg>
      <pc:sldChg chg="addSp modSp add del mod">
        <pc:chgData name="Rohit J Kate" userId="6acfeb0a-1742-4fee-9ad0-3462b52b7fdf" providerId="ADAL" clId="{493D7563-C6E8-4153-93C9-F3A88970C337}" dt="2023-11-06T17:21:51.057" v="409"/>
        <pc:sldMkLst>
          <pc:docMk/>
          <pc:sldMk cId="1028295120" sldId="515"/>
        </pc:sldMkLst>
        <pc:spChg chg="mod">
          <ac:chgData name="Rohit J Kate" userId="6acfeb0a-1742-4fee-9ad0-3462b52b7fdf" providerId="ADAL" clId="{493D7563-C6E8-4153-93C9-F3A88970C337}" dt="2023-11-06T17:21:47.662" v="407" actId="6549"/>
          <ac:spMkLst>
            <pc:docMk/>
            <pc:sldMk cId="1028295120" sldId="515"/>
            <ac:spMk id="2" creationId="{FA3E01E0-92E0-4CD0-A129-A7A71E0C5E50}"/>
          </ac:spMkLst>
        </pc:spChg>
        <pc:spChg chg="add mod">
          <ac:chgData name="Rohit J Kate" userId="6acfeb0a-1742-4fee-9ad0-3462b52b7fdf" providerId="ADAL" clId="{493D7563-C6E8-4153-93C9-F3A88970C337}" dt="2023-11-06T17:21:51.057" v="409"/>
          <ac:spMkLst>
            <pc:docMk/>
            <pc:sldMk cId="1028295120" sldId="515"/>
            <ac:spMk id="3" creationId="{04575EFF-0D8E-F9A5-45E2-0FA05A730B40}"/>
          </ac:spMkLst>
        </pc:spChg>
      </pc:sldChg>
      <pc:sldChg chg="addSp delSp modSp add del">
        <pc:chgData name="Rohit J Kate" userId="6acfeb0a-1742-4fee-9ad0-3462b52b7fdf" providerId="ADAL" clId="{493D7563-C6E8-4153-93C9-F3A88970C337}" dt="2023-11-06T17:22:02.556" v="412" actId="478"/>
        <pc:sldMkLst>
          <pc:docMk/>
          <pc:sldMk cId="2608066437" sldId="516"/>
        </pc:sldMkLst>
        <pc:spChg chg="del">
          <ac:chgData name="Rohit J Kate" userId="6acfeb0a-1742-4fee-9ad0-3462b52b7fdf" providerId="ADAL" clId="{493D7563-C6E8-4153-93C9-F3A88970C337}" dt="2023-11-06T17:21:58.187" v="410" actId="478"/>
          <ac:spMkLst>
            <pc:docMk/>
            <pc:sldMk cId="2608066437" sldId="516"/>
            <ac:spMk id="2" creationId="{FA3E01E0-92E0-4CD0-A129-A7A71E0C5E50}"/>
          </ac:spMkLst>
        </pc:spChg>
        <pc:spChg chg="add del mod">
          <ac:chgData name="Rohit J Kate" userId="6acfeb0a-1742-4fee-9ad0-3462b52b7fdf" providerId="ADAL" clId="{493D7563-C6E8-4153-93C9-F3A88970C337}" dt="2023-11-06T17:22:02.556" v="412" actId="478"/>
          <ac:spMkLst>
            <pc:docMk/>
            <pc:sldMk cId="2608066437" sldId="516"/>
            <ac:spMk id="3" creationId="{E6A04254-EEE5-D304-DE8A-1D06ED610F7C}"/>
          </ac:spMkLst>
        </pc:spChg>
        <pc:spChg chg="add mod">
          <ac:chgData name="Rohit J Kate" userId="6acfeb0a-1742-4fee-9ad0-3462b52b7fdf" providerId="ADAL" clId="{493D7563-C6E8-4153-93C9-F3A88970C337}" dt="2023-11-06T17:21:58.563" v="411"/>
          <ac:spMkLst>
            <pc:docMk/>
            <pc:sldMk cId="2608066437" sldId="516"/>
            <ac:spMk id="7" creationId="{C6A5E80F-C767-DA88-9FCA-745D83D790DE}"/>
          </ac:spMkLst>
        </pc:spChg>
      </pc:sldChg>
      <pc:sldChg chg="addSp delSp modSp add del mod">
        <pc:chgData name="Rohit J Kate" userId="6acfeb0a-1742-4fee-9ad0-3462b52b7fdf" providerId="ADAL" clId="{493D7563-C6E8-4153-93C9-F3A88970C337}" dt="2023-11-06T17:22:14.902" v="414"/>
        <pc:sldMkLst>
          <pc:docMk/>
          <pc:sldMk cId="276845731" sldId="521"/>
        </pc:sldMkLst>
        <pc:spChg chg="del">
          <ac:chgData name="Rohit J Kate" userId="6acfeb0a-1742-4fee-9ad0-3462b52b7fdf" providerId="ADAL" clId="{493D7563-C6E8-4153-93C9-F3A88970C337}" dt="2023-11-06T17:22:06.190" v="413" actId="478"/>
          <ac:spMkLst>
            <pc:docMk/>
            <pc:sldMk cId="276845731" sldId="521"/>
            <ac:spMk id="2" creationId="{FA3E01E0-92E0-4CD0-A129-A7A71E0C5E50}"/>
          </ac:spMkLst>
        </pc:spChg>
        <pc:spChg chg="add mod">
          <ac:chgData name="Rohit J Kate" userId="6acfeb0a-1742-4fee-9ad0-3462b52b7fdf" providerId="ADAL" clId="{493D7563-C6E8-4153-93C9-F3A88970C337}" dt="2023-11-06T17:22:14.902" v="414"/>
          <ac:spMkLst>
            <pc:docMk/>
            <pc:sldMk cId="276845731" sldId="521"/>
            <ac:spMk id="7" creationId="{339D4374-E7B5-9F36-3255-088A76CC7F30}"/>
          </ac:spMkLst>
        </pc:spChg>
      </pc:sldChg>
      <pc:sldChg chg="addSp delSp modSp add del mod">
        <pc:chgData name="Rohit J Kate" userId="6acfeb0a-1742-4fee-9ad0-3462b52b7fdf" providerId="ADAL" clId="{493D7563-C6E8-4153-93C9-F3A88970C337}" dt="2023-11-06T17:22:19.946" v="416"/>
        <pc:sldMkLst>
          <pc:docMk/>
          <pc:sldMk cId="2670662053" sldId="522"/>
        </pc:sldMkLst>
        <pc:spChg chg="del">
          <ac:chgData name="Rohit J Kate" userId="6acfeb0a-1742-4fee-9ad0-3462b52b7fdf" providerId="ADAL" clId="{493D7563-C6E8-4153-93C9-F3A88970C337}" dt="2023-11-06T17:22:18.736" v="415" actId="478"/>
          <ac:spMkLst>
            <pc:docMk/>
            <pc:sldMk cId="2670662053" sldId="522"/>
            <ac:spMk id="2" creationId="{FA3E01E0-92E0-4CD0-A129-A7A71E0C5E50}"/>
          </ac:spMkLst>
        </pc:spChg>
        <pc:spChg chg="add mod">
          <ac:chgData name="Rohit J Kate" userId="6acfeb0a-1742-4fee-9ad0-3462b52b7fdf" providerId="ADAL" clId="{493D7563-C6E8-4153-93C9-F3A88970C337}" dt="2023-11-06T17:22:19.946" v="416"/>
          <ac:spMkLst>
            <pc:docMk/>
            <pc:sldMk cId="2670662053" sldId="522"/>
            <ac:spMk id="3" creationId="{9C1D00D2-11CC-AD86-94EB-51212CA5B4D4}"/>
          </ac:spMkLst>
        </pc:spChg>
      </pc:sldChg>
      <pc:sldChg chg="modSp add del mod">
        <pc:chgData name="Rohit J Kate" userId="6acfeb0a-1742-4fee-9ad0-3462b52b7fdf" providerId="ADAL" clId="{493D7563-C6E8-4153-93C9-F3A88970C337}" dt="2023-11-06T17:22:25.164" v="418"/>
        <pc:sldMkLst>
          <pc:docMk/>
          <pc:sldMk cId="3076127495" sldId="523"/>
        </pc:sldMkLst>
        <pc:spChg chg="mod">
          <ac:chgData name="Rohit J Kate" userId="6acfeb0a-1742-4fee-9ad0-3462b52b7fdf" providerId="ADAL" clId="{493D7563-C6E8-4153-93C9-F3A88970C337}" dt="2023-11-06T17:22:25.164" v="418"/>
          <ac:spMkLst>
            <pc:docMk/>
            <pc:sldMk cId="3076127495" sldId="523"/>
            <ac:spMk id="2" creationId="{FA3E01E0-92E0-4CD0-A129-A7A71E0C5E50}"/>
          </ac:spMkLst>
        </pc:spChg>
      </pc:sldChg>
      <pc:sldChg chg="modSp add del mod">
        <pc:chgData name="Rohit J Kate" userId="6acfeb0a-1742-4fee-9ad0-3462b52b7fdf" providerId="ADAL" clId="{493D7563-C6E8-4153-93C9-F3A88970C337}" dt="2023-11-06T17:22:28.351" v="420"/>
        <pc:sldMkLst>
          <pc:docMk/>
          <pc:sldMk cId="3594983839" sldId="524"/>
        </pc:sldMkLst>
        <pc:spChg chg="mod">
          <ac:chgData name="Rohit J Kate" userId="6acfeb0a-1742-4fee-9ad0-3462b52b7fdf" providerId="ADAL" clId="{493D7563-C6E8-4153-93C9-F3A88970C337}" dt="2023-11-06T17:22:28.351" v="420"/>
          <ac:spMkLst>
            <pc:docMk/>
            <pc:sldMk cId="3594983839" sldId="524"/>
            <ac:spMk id="2" creationId="{FA3E01E0-92E0-4CD0-A129-A7A71E0C5E50}"/>
          </ac:spMkLst>
        </pc:spChg>
      </pc:sldChg>
      <pc:sldChg chg="modSp add del mod modAnim">
        <pc:chgData name="Rohit J Kate" userId="6acfeb0a-1742-4fee-9ad0-3462b52b7fdf" providerId="ADAL" clId="{493D7563-C6E8-4153-93C9-F3A88970C337}" dt="2023-11-06T17:28:14.330" v="610"/>
        <pc:sldMkLst>
          <pc:docMk/>
          <pc:sldMk cId="1712283987" sldId="525"/>
        </pc:sldMkLst>
        <pc:spChg chg="mod">
          <ac:chgData name="Rohit J Kate" userId="6acfeb0a-1742-4fee-9ad0-3462b52b7fdf" providerId="ADAL" clId="{493D7563-C6E8-4153-93C9-F3A88970C337}" dt="2023-11-06T17:22:32.064" v="422"/>
          <ac:spMkLst>
            <pc:docMk/>
            <pc:sldMk cId="1712283987" sldId="525"/>
            <ac:spMk id="2" creationId="{FA3E01E0-92E0-4CD0-A129-A7A71E0C5E50}"/>
          </ac:spMkLst>
        </pc:spChg>
      </pc:sldChg>
      <pc:sldChg chg="new del">
        <pc:chgData name="Rohit J Kate" userId="6acfeb0a-1742-4fee-9ad0-3462b52b7fdf" providerId="ADAL" clId="{493D7563-C6E8-4153-93C9-F3A88970C337}" dt="2023-11-06T17:27:17.138" v="609" actId="47"/>
        <pc:sldMkLst>
          <pc:docMk/>
          <pc:sldMk cId="1496972972" sldId="526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2256096869" sldId="526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383195810" sldId="527"/>
        </pc:sldMkLst>
      </pc:sldChg>
      <pc:sldChg chg="modSp add mod modAnim">
        <pc:chgData name="Rohit J Kate" userId="6acfeb0a-1742-4fee-9ad0-3462b52b7fdf" providerId="ADAL" clId="{493D7563-C6E8-4153-93C9-F3A88970C337}" dt="2023-11-06T18:00:58.487" v="2676"/>
        <pc:sldMkLst>
          <pc:docMk/>
          <pc:sldMk cId="1456666120" sldId="527"/>
        </pc:sldMkLst>
        <pc:spChg chg="mod">
          <ac:chgData name="Rohit J Kate" userId="6acfeb0a-1742-4fee-9ad0-3462b52b7fdf" providerId="ADAL" clId="{493D7563-C6E8-4153-93C9-F3A88970C337}" dt="2023-11-06T17:23:22.971" v="455" actId="14100"/>
          <ac:spMkLst>
            <pc:docMk/>
            <pc:sldMk cId="1456666120" sldId="527"/>
            <ac:spMk id="2" creationId="{FA3E01E0-92E0-4CD0-A129-A7A71E0C5E50}"/>
          </ac:spMkLst>
        </pc:spChg>
        <pc:spChg chg="mod">
          <ac:chgData name="Rohit J Kate" userId="6acfeb0a-1742-4fee-9ad0-3462b52b7fdf" providerId="ADAL" clId="{493D7563-C6E8-4153-93C9-F3A88970C337}" dt="2023-11-06T17:23:30.485" v="460" actId="20577"/>
          <ac:spMkLst>
            <pc:docMk/>
            <pc:sldMk cId="1456666120" sldId="527"/>
            <ac:spMk id="8" creationId="{C97E278F-887B-484C-BB60-4BB6E4E7EFAB}"/>
          </ac:spMkLst>
        </pc:spChg>
        <pc:spChg chg="mod">
          <ac:chgData name="Rohit J Kate" userId="6acfeb0a-1742-4fee-9ad0-3462b52b7fdf" providerId="ADAL" clId="{493D7563-C6E8-4153-93C9-F3A88970C337}" dt="2023-11-06T17:24:52.072" v="501" actId="1076"/>
          <ac:spMkLst>
            <pc:docMk/>
            <pc:sldMk cId="1456666120" sldId="527"/>
            <ac:spMk id="9" creationId="{3482573F-ADE9-4335-83D9-87374E80C209}"/>
          </ac:spMkLst>
        </pc:spChg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2719953750" sldId="528"/>
        </pc:sldMkLst>
      </pc:sldChg>
      <pc:sldChg chg="addSp delSp modSp add mod modAnim">
        <pc:chgData name="Rohit J Kate" userId="6acfeb0a-1742-4fee-9ad0-3462b52b7fdf" providerId="ADAL" clId="{493D7563-C6E8-4153-93C9-F3A88970C337}" dt="2023-11-06T18:01:03.767" v="2677"/>
        <pc:sldMkLst>
          <pc:docMk/>
          <pc:sldMk cId="3531097271" sldId="528"/>
        </pc:sldMkLst>
        <pc:spChg chg="add mod">
          <ac:chgData name="Rohit J Kate" userId="6acfeb0a-1742-4fee-9ad0-3462b52b7fdf" providerId="ADAL" clId="{493D7563-C6E8-4153-93C9-F3A88970C337}" dt="2023-11-06T17:24:08.771" v="488"/>
          <ac:spMkLst>
            <pc:docMk/>
            <pc:sldMk cId="3531097271" sldId="528"/>
            <ac:spMk id="2" creationId="{E0582FF4-1F72-4CD6-E2D0-066FB7EB2A7A}"/>
          </ac:spMkLst>
        </pc:spChg>
        <pc:spChg chg="mod">
          <ac:chgData name="Rohit J Kate" userId="6acfeb0a-1742-4fee-9ad0-3462b52b7fdf" providerId="ADAL" clId="{493D7563-C6E8-4153-93C9-F3A88970C337}" dt="2023-11-06T17:23:54.678" v="476" actId="20577"/>
          <ac:spMkLst>
            <pc:docMk/>
            <pc:sldMk cId="3531097271" sldId="528"/>
            <ac:spMk id="6" creationId="{56A2A431-8D4F-714F-9C5F-692EB6292B0B}"/>
          </ac:spMkLst>
        </pc:spChg>
        <pc:spChg chg="del">
          <ac:chgData name="Rohit J Kate" userId="6acfeb0a-1742-4fee-9ad0-3462b52b7fdf" providerId="ADAL" clId="{493D7563-C6E8-4153-93C9-F3A88970C337}" dt="2023-11-06T17:24:07.790" v="487" actId="478"/>
          <ac:spMkLst>
            <pc:docMk/>
            <pc:sldMk cId="3531097271" sldId="528"/>
            <ac:spMk id="7" creationId="{C6A5E80F-C767-DA88-9FCA-745D83D790DE}"/>
          </ac:spMkLst>
        </pc:spChg>
        <pc:spChg chg="mod">
          <ac:chgData name="Rohit J Kate" userId="6acfeb0a-1742-4fee-9ad0-3462b52b7fdf" providerId="ADAL" clId="{493D7563-C6E8-4153-93C9-F3A88970C337}" dt="2023-11-06T17:24:59.808" v="509" actId="1076"/>
          <ac:spMkLst>
            <pc:docMk/>
            <pc:sldMk cId="3531097271" sldId="528"/>
            <ac:spMk id="8" creationId="{9A6002C1-9242-5002-BA0C-ED8692311245}"/>
          </ac:spMkLst>
        </pc:spChg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282651847" sldId="529"/>
        </pc:sldMkLst>
      </pc:sldChg>
      <pc:sldChg chg="addSp delSp modSp add mod modAnim">
        <pc:chgData name="Rohit J Kate" userId="6acfeb0a-1742-4fee-9ad0-3462b52b7fdf" providerId="ADAL" clId="{493D7563-C6E8-4153-93C9-F3A88970C337}" dt="2023-11-06T18:01:10.736" v="2679"/>
        <pc:sldMkLst>
          <pc:docMk/>
          <pc:sldMk cId="2918203039" sldId="529"/>
        </pc:sldMkLst>
        <pc:spChg chg="add del mod">
          <ac:chgData name="Rohit J Kate" userId="6acfeb0a-1742-4fee-9ad0-3462b52b7fdf" providerId="ADAL" clId="{493D7563-C6E8-4153-93C9-F3A88970C337}" dt="2023-11-06T17:26:24.923" v="591" actId="478"/>
          <ac:spMkLst>
            <pc:docMk/>
            <pc:sldMk cId="2918203039" sldId="529"/>
            <ac:spMk id="2" creationId="{2951FFDD-5257-B88A-20CF-9A2650153BF6}"/>
          </ac:spMkLst>
        </pc:spChg>
        <pc:spChg chg="mod">
          <ac:chgData name="Rohit J Kate" userId="6acfeb0a-1742-4fee-9ad0-3462b52b7fdf" providerId="ADAL" clId="{493D7563-C6E8-4153-93C9-F3A88970C337}" dt="2023-11-06T17:24:30.699" v="494" actId="20577"/>
          <ac:spMkLst>
            <pc:docMk/>
            <pc:sldMk cId="2918203039" sldId="529"/>
            <ac:spMk id="6" creationId="{56A2A431-8D4F-714F-9C5F-692EB6292B0B}"/>
          </ac:spMkLst>
        </pc:spChg>
        <pc:spChg chg="del">
          <ac:chgData name="Rohit J Kate" userId="6acfeb0a-1742-4fee-9ad0-3462b52b7fdf" providerId="ADAL" clId="{493D7563-C6E8-4153-93C9-F3A88970C337}" dt="2023-11-06T17:26:22.607" v="590" actId="478"/>
          <ac:spMkLst>
            <pc:docMk/>
            <pc:sldMk cId="2918203039" sldId="529"/>
            <ac:spMk id="7" creationId="{339D4374-E7B5-9F36-3255-088A76CC7F30}"/>
          </ac:spMkLst>
        </pc:spChg>
        <pc:spChg chg="mod">
          <ac:chgData name="Rohit J Kate" userId="6acfeb0a-1742-4fee-9ad0-3462b52b7fdf" providerId="ADAL" clId="{493D7563-C6E8-4153-93C9-F3A88970C337}" dt="2023-11-06T17:24:41.264" v="497" actId="1076"/>
          <ac:spMkLst>
            <pc:docMk/>
            <pc:sldMk cId="2918203039" sldId="529"/>
            <ac:spMk id="8" creationId="{9A6002C1-9242-5002-BA0C-ED8692311245}"/>
          </ac:spMkLst>
        </pc:spChg>
        <pc:spChg chg="add mod">
          <ac:chgData name="Rohit J Kate" userId="6acfeb0a-1742-4fee-9ad0-3462b52b7fdf" providerId="ADAL" clId="{493D7563-C6E8-4153-93C9-F3A88970C337}" dt="2023-11-06T17:26:30.286" v="592"/>
          <ac:spMkLst>
            <pc:docMk/>
            <pc:sldMk cId="2918203039" sldId="529"/>
            <ac:spMk id="9" creationId="{CFAB7A95-085E-0A27-61EE-AE3D2D49C31F}"/>
          </ac:spMkLst>
        </pc:spChg>
      </pc:sldChg>
      <pc:sldChg chg="addSp delSp modSp add mod modAnim">
        <pc:chgData name="Rohit J Kate" userId="6acfeb0a-1742-4fee-9ad0-3462b52b7fdf" providerId="ADAL" clId="{493D7563-C6E8-4153-93C9-F3A88970C337}" dt="2023-11-06T18:01:22.040" v="2681"/>
        <pc:sldMkLst>
          <pc:docMk/>
          <pc:sldMk cId="1583859261" sldId="530"/>
        </pc:sldMkLst>
        <pc:spChg chg="add mod">
          <ac:chgData name="Rohit J Kate" userId="6acfeb0a-1742-4fee-9ad0-3462b52b7fdf" providerId="ADAL" clId="{493D7563-C6E8-4153-93C9-F3A88970C337}" dt="2023-11-06T17:26:11.665" v="589" actId="20577"/>
          <ac:spMkLst>
            <pc:docMk/>
            <pc:sldMk cId="1583859261" sldId="530"/>
            <ac:spMk id="2" creationId="{74B8A8A9-901B-B7CE-9947-C105EFEF031D}"/>
          </ac:spMkLst>
        </pc:spChg>
        <pc:spChg chg="del">
          <ac:chgData name="Rohit J Kate" userId="6acfeb0a-1742-4fee-9ad0-3462b52b7fdf" providerId="ADAL" clId="{493D7563-C6E8-4153-93C9-F3A88970C337}" dt="2023-11-06T17:26:33.624" v="593" actId="478"/>
          <ac:spMkLst>
            <pc:docMk/>
            <pc:sldMk cId="1583859261" sldId="530"/>
            <ac:spMk id="3" creationId="{9C1D00D2-11CC-AD86-94EB-51212CA5B4D4}"/>
          </ac:spMkLst>
        </pc:spChg>
        <pc:spChg chg="mod">
          <ac:chgData name="Rohit J Kate" userId="6acfeb0a-1742-4fee-9ad0-3462b52b7fdf" providerId="ADAL" clId="{493D7563-C6E8-4153-93C9-F3A88970C337}" dt="2023-11-06T17:25:24.067" v="523" actId="1076"/>
          <ac:spMkLst>
            <pc:docMk/>
            <pc:sldMk cId="1583859261" sldId="530"/>
            <ac:spMk id="6" creationId="{56A2A431-8D4F-714F-9C5F-692EB6292B0B}"/>
          </ac:spMkLst>
        </pc:spChg>
        <pc:spChg chg="add del mod">
          <ac:chgData name="Rohit J Kate" userId="6acfeb0a-1742-4fee-9ad0-3462b52b7fdf" providerId="ADAL" clId="{493D7563-C6E8-4153-93C9-F3A88970C337}" dt="2023-11-06T17:26:40.559" v="598" actId="478"/>
          <ac:spMkLst>
            <pc:docMk/>
            <pc:sldMk cId="1583859261" sldId="530"/>
            <ac:spMk id="7" creationId="{9D0694BC-257C-5EC8-5EFA-1FC0F1539D2B}"/>
          </ac:spMkLst>
        </pc:spChg>
        <pc:spChg chg="mod">
          <ac:chgData name="Rohit J Kate" userId="6acfeb0a-1742-4fee-9ad0-3462b52b7fdf" providerId="ADAL" clId="{493D7563-C6E8-4153-93C9-F3A88970C337}" dt="2023-11-06T17:25:31.394" v="530" actId="1076"/>
          <ac:spMkLst>
            <pc:docMk/>
            <pc:sldMk cId="1583859261" sldId="530"/>
            <ac:spMk id="8" creationId="{9A6002C1-9242-5002-BA0C-ED8692311245}"/>
          </ac:spMkLst>
        </pc:spChg>
        <pc:spChg chg="add del mod">
          <ac:chgData name="Rohit J Kate" userId="6acfeb0a-1742-4fee-9ad0-3462b52b7fdf" providerId="ADAL" clId="{493D7563-C6E8-4153-93C9-F3A88970C337}" dt="2023-11-06T17:26:38.593" v="597"/>
          <ac:spMkLst>
            <pc:docMk/>
            <pc:sldMk cId="1583859261" sldId="530"/>
            <ac:spMk id="9" creationId="{A5F1857D-CB17-21D5-8549-A7E56963D671}"/>
          </ac:spMkLst>
        </pc:spChg>
        <pc:spChg chg="add mod">
          <ac:chgData name="Rohit J Kate" userId="6acfeb0a-1742-4fee-9ad0-3462b52b7fdf" providerId="ADAL" clId="{493D7563-C6E8-4153-93C9-F3A88970C337}" dt="2023-11-06T17:26:40.935" v="599"/>
          <ac:spMkLst>
            <pc:docMk/>
            <pc:sldMk cId="1583859261" sldId="530"/>
            <ac:spMk id="10" creationId="{180786D5-9794-9567-924F-A149B7344D63}"/>
          </ac:spMkLst>
        </pc:spChg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3377007321" sldId="530"/>
        </pc:sldMkLst>
      </pc:sldChg>
      <pc:sldChg chg="add del">
        <pc:chgData name="Rohit J Kate" userId="6acfeb0a-1742-4fee-9ad0-3462b52b7fdf" providerId="ADAL" clId="{493D7563-C6E8-4153-93C9-F3A88970C337}" dt="2023-11-06T17:27:10.011" v="606" actId="47"/>
        <pc:sldMkLst>
          <pc:docMk/>
          <pc:sldMk cId="1458719469" sldId="531"/>
        </pc:sldMkLst>
      </pc:sldChg>
      <pc:sldChg chg="add del">
        <pc:chgData name="Rohit J Kate" userId="6acfeb0a-1742-4fee-9ad0-3462b52b7fdf" providerId="ADAL" clId="{493D7563-C6E8-4153-93C9-F3A88970C337}" dt="2023-11-06T17:27:12.985" v="607" actId="47"/>
        <pc:sldMkLst>
          <pc:docMk/>
          <pc:sldMk cId="3752262632" sldId="532"/>
        </pc:sldMkLst>
      </pc:sldChg>
      <pc:sldChg chg="add del">
        <pc:chgData name="Rohit J Kate" userId="6acfeb0a-1742-4fee-9ad0-3462b52b7fdf" providerId="ADAL" clId="{493D7563-C6E8-4153-93C9-F3A88970C337}" dt="2023-11-06T17:27:14.531" v="608" actId="47"/>
        <pc:sldMkLst>
          <pc:docMk/>
          <pc:sldMk cId="669936273" sldId="533"/>
        </pc:sldMkLst>
      </pc:sldChg>
      <pc:sldChg chg="delSp modSp add mod modAnim">
        <pc:chgData name="Rohit J Kate" userId="6acfeb0a-1742-4fee-9ad0-3462b52b7fdf" providerId="ADAL" clId="{493D7563-C6E8-4153-93C9-F3A88970C337}" dt="2023-11-06T18:01:16.863" v="2680"/>
        <pc:sldMkLst>
          <pc:docMk/>
          <pc:sldMk cId="1119293962" sldId="534"/>
        </pc:sldMkLst>
        <pc:spChg chg="del">
          <ac:chgData name="Rohit J Kate" userId="6acfeb0a-1742-4fee-9ad0-3462b52b7fdf" providerId="ADAL" clId="{493D7563-C6E8-4153-93C9-F3A88970C337}" dt="2023-11-06T17:27:02.177" v="605" actId="478"/>
          <ac:spMkLst>
            <pc:docMk/>
            <pc:sldMk cId="1119293962" sldId="534"/>
            <ac:spMk id="3" creationId="{7D9AF86F-0BB3-4172-5112-EDD5128B635A}"/>
          </ac:spMkLst>
        </pc:spChg>
        <pc:spChg chg="mod">
          <ac:chgData name="Rohit J Kate" userId="6acfeb0a-1742-4fee-9ad0-3462b52b7fdf" providerId="ADAL" clId="{493D7563-C6E8-4153-93C9-F3A88970C337}" dt="2023-11-06T17:27:00.138" v="604" actId="1076"/>
          <ac:spMkLst>
            <pc:docMk/>
            <pc:sldMk cId="1119293962" sldId="534"/>
            <ac:spMk id="6" creationId="{56A2A431-8D4F-714F-9C5F-692EB6292B0B}"/>
          </ac:spMkLst>
        </pc:spChg>
      </pc:sldChg>
      <pc:sldChg chg="addSp delSp modSp new mod modAnim">
        <pc:chgData name="Rohit J Kate" userId="6acfeb0a-1742-4fee-9ad0-3462b52b7fdf" providerId="ADAL" clId="{493D7563-C6E8-4153-93C9-F3A88970C337}" dt="2023-11-06T18:34:06.365" v="3877"/>
        <pc:sldMkLst>
          <pc:docMk/>
          <pc:sldMk cId="1597200472" sldId="535"/>
        </pc:sldMkLst>
        <pc:spChg chg="mod">
          <ac:chgData name="Rohit J Kate" userId="6acfeb0a-1742-4fee-9ad0-3462b52b7fdf" providerId="ADAL" clId="{493D7563-C6E8-4153-93C9-F3A88970C337}" dt="2023-11-06T17:28:46.828" v="653" actId="20577"/>
          <ac:spMkLst>
            <pc:docMk/>
            <pc:sldMk cId="1597200472" sldId="535"/>
            <ac:spMk id="2" creationId="{315CD522-569B-34B2-1D7C-0BF9761B38B2}"/>
          </ac:spMkLst>
        </pc:spChg>
        <pc:spChg chg="mod">
          <ac:chgData name="Rohit J Kate" userId="6acfeb0a-1742-4fee-9ad0-3462b52b7fdf" providerId="ADAL" clId="{493D7563-C6E8-4153-93C9-F3A88970C337}" dt="2023-11-06T17:42:45.864" v="1046" actId="20577"/>
          <ac:spMkLst>
            <pc:docMk/>
            <pc:sldMk cId="1597200472" sldId="535"/>
            <ac:spMk id="3" creationId="{5A85C6FE-9BEF-663E-BA30-7CED1B77B60B}"/>
          </ac:spMkLst>
        </pc:spChg>
        <pc:spChg chg="add mod">
          <ac:chgData name="Rohit J Kate" userId="6acfeb0a-1742-4fee-9ad0-3462b52b7fdf" providerId="ADAL" clId="{493D7563-C6E8-4153-93C9-F3A88970C337}" dt="2023-11-06T17:38:02.618" v="1025" actId="14100"/>
          <ac:spMkLst>
            <pc:docMk/>
            <pc:sldMk cId="1597200472" sldId="535"/>
            <ac:spMk id="5" creationId="{D7CB41BC-BE8A-3055-AE6D-327531D621D2}"/>
          </ac:spMkLst>
        </pc:spChg>
        <pc:spChg chg="add mod">
          <ac:chgData name="Rohit J Kate" userId="6acfeb0a-1742-4fee-9ad0-3462b52b7fdf" providerId="ADAL" clId="{493D7563-C6E8-4153-93C9-F3A88970C337}" dt="2023-11-06T17:38:06.402" v="1026" actId="14100"/>
          <ac:spMkLst>
            <pc:docMk/>
            <pc:sldMk cId="1597200472" sldId="535"/>
            <ac:spMk id="6" creationId="{F2D3B5FC-352B-85FB-B0B0-8981F04BD8E2}"/>
          </ac:spMkLst>
        </pc:spChg>
        <pc:spChg chg="add mod">
          <ac:chgData name="Rohit J Kate" userId="6acfeb0a-1742-4fee-9ad0-3462b52b7fdf" providerId="ADAL" clId="{493D7563-C6E8-4153-93C9-F3A88970C337}" dt="2023-11-06T17:38:02.618" v="1025" actId="14100"/>
          <ac:spMkLst>
            <pc:docMk/>
            <pc:sldMk cId="1597200472" sldId="535"/>
            <ac:spMk id="7" creationId="{EABC0008-B2B0-589D-9B42-F6971EC2280B}"/>
          </ac:spMkLst>
        </pc:spChg>
        <pc:spChg chg="add mod">
          <ac:chgData name="Rohit J Kate" userId="6acfeb0a-1742-4fee-9ad0-3462b52b7fdf" providerId="ADAL" clId="{493D7563-C6E8-4153-93C9-F3A88970C337}" dt="2023-11-06T17:38:02.618" v="1025" actId="14100"/>
          <ac:spMkLst>
            <pc:docMk/>
            <pc:sldMk cId="1597200472" sldId="535"/>
            <ac:spMk id="8" creationId="{6F8734DD-2A57-C9A1-A6E4-1CFA71F5D460}"/>
          </ac:spMkLst>
        </pc:spChg>
        <pc:spChg chg="add del mod">
          <ac:chgData name="Rohit J Kate" userId="6acfeb0a-1742-4fee-9ad0-3462b52b7fdf" providerId="ADAL" clId="{493D7563-C6E8-4153-93C9-F3A88970C337}" dt="2023-11-06T17:43:09.940" v="1048" actId="478"/>
          <ac:spMkLst>
            <pc:docMk/>
            <pc:sldMk cId="1597200472" sldId="535"/>
            <ac:spMk id="41" creationId="{95C744BB-026F-5B0B-5A53-6AD71BCC5384}"/>
          </ac:spMkLst>
        </pc:spChg>
        <pc:spChg chg="add del mod">
          <ac:chgData name="Rohit J Kate" userId="6acfeb0a-1742-4fee-9ad0-3462b52b7fdf" providerId="ADAL" clId="{493D7563-C6E8-4153-93C9-F3A88970C337}" dt="2023-11-06T17:43:27.401" v="1053" actId="478"/>
          <ac:spMkLst>
            <pc:docMk/>
            <pc:sldMk cId="1597200472" sldId="535"/>
            <ac:spMk id="42" creationId="{AD359C45-7FB0-256E-0104-E99E210F838D}"/>
          </ac:spMkLst>
        </pc:spChg>
        <pc:spChg chg="add mod">
          <ac:chgData name="Rohit J Kate" userId="6acfeb0a-1742-4fee-9ad0-3462b52b7fdf" providerId="ADAL" clId="{493D7563-C6E8-4153-93C9-F3A88970C337}" dt="2023-11-06T17:44:05.454" v="1063" actId="14100"/>
          <ac:spMkLst>
            <pc:docMk/>
            <pc:sldMk cId="1597200472" sldId="535"/>
            <ac:spMk id="43" creationId="{01FC0147-A3DB-8FB4-07DA-41FE81BF5105}"/>
          </ac:spMkLst>
        </pc:spChg>
        <pc:spChg chg="add mod">
          <ac:chgData name="Rohit J Kate" userId="6acfeb0a-1742-4fee-9ad0-3462b52b7fdf" providerId="ADAL" clId="{493D7563-C6E8-4153-93C9-F3A88970C337}" dt="2023-11-06T17:44:32.139" v="1108" actId="207"/>
          <ac:spMkLst>
            <pc:docMk/>
            <pc:sldMk cId="1597200472" sldId="535"/>
            <ac:spMk id="44" creationId="{D52E335F-36EB-1A04-12DA-0AE6C55C624F}"/>
          </ac:spMkLst>
        </pc:spChg>
        <pc:spChg chg="add mod">
          <ac:chgData name="Rohit J Kate" userId="6acfeb0a-1742-4fee-9ad0-3462b52b7fdf" providerId="ADAL" clId="{493D7563-C6E8-4153-93C9-F3A88970C337}" dt="2023-11-06T17:45:53.844" v="1177" actId="1076"/>
          <ac:spMkLst>
            <pc:docMk/>
            <pc:sldMk cId="1597200472" sldId="535"/>
            <ac:spMk id="45" creationId="{35621D27-8837-0E95-BAD5-3C18E7B4E680}"/>
          </ac:spMkLst>
        </pc:spChg>
        <pc:spChg chg="add mod">
          <ac:chgData name="Rohit J Kate" userId="6acfeb0a-1742-4fee-9ad0-3462b52b7fdf" providerId="ADAL" clId="{493D7563-C6E8-4153-93C9-F3A88970C337}" dt="2023-11-06T17:45:56.444" v="1178" actId="1076"/>
          <ac:spMkLst>
            <pc:docMk/>
            <pc:sldMk cId="1597200472" sldId="535"/>
            <ac:spMk id="46" creationId="{8177DAF2-1FE8-A627-B548-D4A4C8C7C173}"/>
          </ac:spMkLst>
        </pc:spChg>
        <pc:spChg chg="add mod">
          <ac:chgData name="Rohit J Kate" userId="6acfeb0a-1742-4fee-9ad0-3462b52b7fdf" providerId="ADAL" clId="{493D7563-C6E8-4153-93C9-F3A88970C337}" dt="2023-11-06T17:49:21.245" v="1238" actId="1076"/>
          <ac:spMkLst>
            <pc:docMk/>
            <pc:sldMk cId="1597200472" sldId="535"/>
            <ac:spMk id="47" creationId="{F7778778-D664-A63A-2764-CBDF935E98FF}"/>
          </ac:spMkLst>
        </pc:spChg>
        <pc:spChg chg="add mod">
          <ac:chgData name="Rohit J Kate" userId="6acfeb0a-1742-4fee-9ad0-3462b52b7fdf" providerId="ADAL" clId="{493D7563-C6E8-4153-93C9-F3A88970C337}" dt="2023-11-06T17:48:16.794" v="1227" actId="1076"/>
          <ac:spMkLst>
            <pc:docMk/>
            <pc:sldMk cId="1597200472" sldId="535"/>
            <ac:spMk id="48" creationId="{9A4C5252-1953-4C8B-4617-98ADD9C1AA5C}"/>
          </ac:spMkLst>
        </pc:spChg>
        <pc:spChg chg="add del mod">
          <ac:chgData name="Rohit J Kate" userId="6acfeb0a-1742-4fee-9ad0-3462b52b7fdf" providerId="ADAL" clId="{493D7563-C6E8-4153-93C9-F3A88970C337}" dt="2023-11-06T18:34:06.365" v="3877"/>
          <ac:spMkLst>
            <pc:docMk/>
            <pc:sldMk cId="1597200472" sldId="535"/>
            <ac:spMk id="49" creationId="{B71E0855-101B-B4CB-36E5-1D5A9642E798}"/>
          </ac:spMkLst>
        </pc:spChg>
        <pc:grpChg chg="add mod">
          <ac:chgData name="Rohit J Kate" userId="6acfeb0a-1742-4fee-9ad0-3462b52b7fdf" providerId="ADAL" clId="{493D7563-C6E8-4153-93C9-F3A88970C337}" dt="2023-11-06T17:38:19.273" v="1027" actId="164"/>
          <ac:grpSpMkLst>
            <pc:docMk/>
            <pc:sldMk cId="1597200472" sldId="535"/>
            <ac:grpSpMk id="40" creationId="{1042CC56-D0FB-4DAD-4F86-D1E9100E9CFE}"/>
          </ac:grpSpMkLst>
        </pc:grp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10" creationId="{F2A55CB8-990C-8649-A1AE-AE04A9733C9E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12" creationId="{77AAE33B-103D-BC42-6397-3843EB996576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14" creationId="{C8D45EB6-1E1D-9A28-038A-250535E41E45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16" creationId="{E72CD6D4-3F26-3A92-B171-3210F140698B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18" creationId="{08168013-C888-E9C2-F104-81455B451A49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20" creationId="{F24C7268-0E43-0C60-940F-D5D91CDD945D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22" creationId="{391FD9C4-8B4F-E00E-FEFF-6D44107EF538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24" creationId="{6E3A6E73-64C8-17C1-5BAF-E6FD120539BE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26" creationId="{AB350E33-63B5-F80B-1A26-BE42B365B014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28" creationId="{1E0483ED-4D13-5B40-EEF3-9EAC1200D85B}"/>
          </ac:cxnSpMkLst>
        </pc:cxnChg>
      </pc:sldChg>
      <pc:sldChg chg="modSp new mod">
        <pc:chgData name="Rohit J Kate" userId="6acfeb0a-1742-4fee-9ad0-3462b52b7fdf" providerId="ADAL" clId="{493D7563-C6E8-4153-93C9-F3A88970C337}" dt="2023-11-06T19:53:57.313" v="8382" actId="6549"/>
        <pc:sldMkLst>
          <pc:docMk/>
          <pc:sldMk cId="497134152" sldId="536"/>
        </pc:sldMkLst>
        <pc:spChg chg="mod">
          <ac:chgData name="Rohit J Kate" userId="6acfeb0a-1742-4fee-9ad0-3462b52b7fdf" providerId="ADAL" clId="{493D7563-C6E8-4153-93C9-F3A88970C337}" dt="2023-11-06T17:49:44.672" v="1240"/>
          <ac:spMkLst>
            <pc:docMk/>
            <pc:sldMk cId="497134152" sldId="536"/>
            <ac:spMk id="2" creationId="{967311B4-FB39-ED02-02FA-8D1B0E32E421}"/>
          </ac:spMkLst>
        </pc:spChg>
        <pc:spChg chg="mod">
          <ac:chgData name="Rohit J Kate" userId="6acfeb0a-1742-4fee-9ad0-3462b52b7fdf" providerId="ADAL" clId="{493D7563-C6E8-4153-93C9-F3A88970C337}" dt="2023-11-06T19:53:57.313" v="8382" actId="6549"/>
          <ac:spMkLst>
            <pc:docMk/>
            <pc:sldMk cId="497134152" sldId="536"/>
            <ac:spMk id="3" creationId="{822610D2-2178-629B-E6C3-F8102C6A4F32}"/>
          </ac:spMkLst>
        </pc:spChg>
      </pc:sldChg>
      <pc:sldChg chg="modSp new mod">
        <pc:chgData name="Rohit J Kate" userId="6acfeb0a-1742-4fee-9ad0-3462b52b7fdf" providerId="ADAL" clId="{493D7563-C6E8-4153-93C9-F3A88970C337}" dt="2023-11-06T17:56:04.620" v="2173" actId="20577"/>
        <pc:sldMkLst>
          <pc:docMk/>
          <pc:sldMk cId="2095853574" sldId="537"/>
        </pc:sldMkLst>
        <pc:spChg chg="mod">
          <ac:chgData name="Rohit J Kate" userId="6acfeb0a-1742-4fee-9ad0-3462b52b7fdf" providerId="ADAL" clId="{493D7563-C6E8-4153-93C9-F3A88970C337}" dt="2023-11-06T17:53:42.423" v="1931" actId="20577"/>
          <ac:spMkLst>
            <pc:docMk/>
            <pc:sldMk cId="2095853574" sldId="537"/>
            <ac:spMk id="2" creationId="{66885835-169D-DC88-7A92-DB1BB24F0506}"/>
          </ac:spMkLst>
        </pc:spChg>
        <pc:spChg chg="mod">
          <ac:chgData name="Rohit J Kate" userId="6acfeb0a-1742-4fee-9ad0-3462b52b7fdf" providerId="ADAL" clId="{493D7563-C6E8-4153-93C9-F3A88970C337}" dt="2023-11-06T17:56:04.620" v="2173" actId="20577"/>
          <ac:spMkLst>
            <pc:docMk/>
            <pc:sldMk cId="2095853574" sldId="537"/>
            <ac:spMk id="3" creationId="{ABEB665D-A5BB-ED38-C76B-7590887091F3}"/>
          </ac:spMkLst>
        </pc:spChg>
      </pc:sldChg>
      <pc:sldChg chg="modSp new mod">
        <pc:chgData name="Rohit J Kate" userId="6acfeb0a-1742-4fee-9ad0-3462b52b7fdf" providerId="ADAL" clId="{493D7563-C6E8-4153-93C9-F3A88970C337}" dt="2023-11-06T18:27:27.666" v="3572" actId="20577"/>
        <pc:sldMkLst>
          <pc:docMk/>
          <pc:sldMk cId="2000884308" sldId="538"/>
        </pc:sldMkLst>
        <pc:spChg chg="mod">
          <ac:chgData name="Rohit J Kate" userId="6acfeb0a-1742-4fee-9ad0-3462b52b7fdf" providerId="ADAL" clId="{493D7563-C6E8-4153-93C9-F3A88970C337}" dt="2023-11-06T17:56:15.043" v="2213" actId="20577"/>
          <ac:spMkLst>
            <pc:docMk/>
            <pc:sldMk cId="2000884308" sldId="538"/>
            <ac:spMk id="2" creationId="{E46841E7-93F4-4A2C-D028-8C6735E7EDBC}"/>
          </ac:spMkLst>
        </pc:spChg>
        <pc:spChg chg="mod">
          <ac:chgData name="Rohit J Kate" userId="6acfeb0a-1742-4fee-9ad0-3462b52b7fdf" providerId="ADAL" clId="{493D7563-C6E8-4153-93C9-F3A88970C337}" dt="2023-11-06T18:27:27.666" v="3572" actId="20577"/>
          <ac:spMkLst>
            <pc:docMk/>
            <pc:sldMk cId="2000884308" sldId="538"/>
            <ac:spMk id="3" creationId="{0D93CD6D-8C30-D601-877D-6231AB17C4D4}"/>
          </ac:spMkLst>
        </pc:spChg>
      </pc:sldChg>
      <pc:sldChg chg="delSp modSp new del mod">
        <pc:chgData name="Rohit J Kate" userId="6acfeb0a-1742-4fee-9ad0-3462b52b7fdf" providerId="ADAL" clId="{493D7563-C6E8-4153-93C9-F3A88970C337}" dt="2023-11-06T18:16:28.183" v="2862" actId="47"/>
        <pc:sldMkLst>
          <pc:docMk/>
          <pc:sldMk cId="3760427014" sldId="539"/>
        </pc:sldMkLst>
        <pc:spChg chg="mod">
          <ac:chgData name="Rohit J Kate" userId="6acfeb0a-1742-4fee-9ad0-3462b52b7fdf" providerId="ADAL" clId="{493D7563-C6E8-4153-93C9-F3A88970C337}" dt="2023-11-06T17:59:29.859" v="2667"/>
          <ac:spMkLst>
            <pc:docMk/>
            <pc:sldMk cId="3760427014" sldId="539"/>
            <ac:spMk id="2" creationId="{62F626D6-FBEC-8FF5-76DD-F628869F7151}"/>
          </ac:spMkLst>
        </pc:spChg>
        <pc:spChg chg="del">
          <ac:chgData name="Rohit J Kate" userId="6acfeb0a-1742-4fee-9ad0-3462b52b7fdf" providerId="ADAL" clId="{493D7563-C6E8-4153-93C9-F3A88970C337}" dt="2023-11-06T17:59:57.309" v="2668" actId="478"/>
          <ac:spMkLst>
            <pc:docMk/>
            <pc:sldMk cId="3760427014" sldId="539"/>
            <ac:spMk id="3" creationId="{C2526CDC-7871-2D1E-FACF-751EC89B0DBA}"/>
          </ac:spMkLst>
        </pc:spChg>
      </pc:sldChg>
      <pc:sldChg chg="addSp delSp modSp add mod addAnim delAnim modAnim">
        <pc:chgData name="Rohit J Kate" userId="6acfeb0a-1742-4fee-9ad0-3462b52b7fdf" providerId="ADAL" clId="{493D7563-C6E8-4153-93C9-F3A88970C337}" dt="2023-11-06T18:18:49.248" v="2980" actId="1076"/>
        <pc:sldMkLst>
          <pc:docMk/>
          <pc:sldMk cId="1451753086" sldId="540"/>
        </pc:sldMkLst>
        <pc:spChg chg="del">
          <ac:chgData name="Rohit J Kate" userId="6acfeb0a-1742-4fee-9ad0-3462b52b7fdf" providerId="ADAL" clId="{493D7563-C6E8-4153-93C9-F3A88970C337}" dt="2023-11-06T18:01:50.775" v="2683" actId="478"/>
          <ac:spMkLst>
            <pc:docMk/>
            <pc:sldMk cId="1451753086" sldId="540"/>
            <ac:spMk id="2" creationId="{74B8A8A9-901B-B7CE-9947-C105EFEF031D}"/>
          </ac:spMkLst>
        </pc:spChg>
        <pc:spChg chg="add del mod">
          <ac:chgData name="Rohit J Kate" userId="6acfeb0a-1742-4fee-9ad0-3462b52b7fdf" providerId="ADAL" clId="{493D7563-C6E8-4153-93C9-F3A88970C337}" dt="2023-11-06T18:13:27.951" v="2776" actId="478"/>
          <ac:spMkLst>
            <pc:docMk/>
            <pc:sldMk cId="1451753086" sldId="540"/>
            <ac:spMk id="3" creationId="{8B577529-299E-4973-939C-F8287C87783F}"/>
          </ac:spMkLst>
        </pc:spChg>
        <pc:spChg chg="del mod">
          <ac:chgData name="Rohit J Kate" userId="6acfeb0a-1742-4fee-9ad0-3462b52b7fdf" providerId="ADAL" clId="{493D7563-C6E8-4153-93C9-F3A88970C337}" dt="2023-11-06T18:13:27.951" v="2776" actId="478"/>
          <ac:spMkLst>
            <pc:docMk/>
            <pc:sldMk cId="1451753086" sldId="540"/>
            <ac:spMk id="6" creationId="{56A2A431-8D4F-714F-9C5F-692EB6292B0B}"/>
          </ac:spMkLst>
        </pc:spChg>
        <pc:spChg chg="add del mod">
          <ac:chgData name="Rohit J Kate" userId="6acfeb0a-1742-4fee-9ad0-3462b52b7fdf" providerId="ADAL" clId="{493D7563-C6E8-4153-93C9-F3A88970C337}" dt="2023-11-06T18:13:27.951" v="2776" actId="478"/>
          <ac:spMkLst>
            <pc:docMk/>
            <pc:sldMk cId="1451753086" sldId="540"/>
            <ac:spMk id="7" creationId="{E286A829-D2BC-5A4A-60FF-FFCD82D7568E}"/>
          </ac:spMkLst>
        </pc:spChg>
        <pc:spChg chg="del">
          <ac:chgData name="Rohit J Kate" userId="6acfeb0a-1742-4fee-9ad0-3462b52b7fdf" providerId="ADAL" clId="{493D7563-C6E8-4153-93C9-F3A88970C337}" dt="2023-11-06T18:01:54.998" v="2684" actId="478"/>
          <ac:spMkLst>
            <pc:docMk/>
            <pc:sldMk cId="1451753086" sldId="540"/>
            <ac:spMk id="8" creationId="{9A6002C1-9242-5002-BA0C-ED8692311245}"/>
          </ac:spMkLst>
        </pc:spChg>
        <pc:spChg chg="add del mod">
          <ac:chgData name="Rohit J Kate" userId="6acfeb0a-1742-4fee-9ad0-3462b52b7fdf" providerId="ADAL" clId="{493D7563-C6E8-4153-93C9-F3A88970C337}" dt="2023-11-06T18:13:27.951" v="2776" actId="478"/>
          <ac:spMkLst>
            <pc:docMk/>
            <pc:sldMk cId="1451753086" sldId="540"/>
            <ac:spMk id="9" creationId="{E927F353-204F-1D1E-A7C3-D7EE9148C4A3}"/>
          </ac:spMkLst>
        </pc:spChg>
        <pc:spChg chg="del">
          <ac:chgData name="Rohit J Kate" userId="6acfeb0a-1742-4fee-9ad0-3462b52b7fdf" providerId="ADAL" clId="{493D7563-C6E8-4153-93C9-F3A88970C337}" dt="2023-11-06T18:16:37.325" v="2863" actId="478"/>
          <ac:spMkLst>
            <pc:docMk/>
            <pc:sldMk cId="1451753086" sldId="540"/>
            <ac:spMk id="10" creationId="{180786D5-9794-9567-924F-A149B7344D63}"/>
          </ac:spMkLst>
        </pc:spChg>
        <pc:spChg chg="add del mod">
          <ac:chgData name="Rohit J Kate" userId="6acfeb0a-1742-4fee-9ad0-3462b52b7fdf" providerId="ADAL" clId="{493D7563-C6E8-4153-93C9-F3A88970C337}" dt="2023-11-06T18:13:27.951" v="2776" actId="478"/>
          <ac:spMkLst>
            <pc:docMk/>
            <pc:sldMk cId="1451753086" sldId="540"/>
            <ac:spMk id="11" creationId="{1EC23476-1EC2-7C1C-2EE0-6930AAAC276E}"/>
          </ac:spMkLst>
        </pc:spChg>
        <pc:spChg chg="add del mod">
          <ac:chgData name="Rohit J Kate" userId="6acfeb0a-1742-4fee-9ad0-3462b52b7fdf" providerId="ADAL" clId="{493D7563-C6E8-4153-93C9-F3A88970C337}" dt="2023-11-06T18:13:27.951" v="2776" actId="478"/>
          <ac:spMkLst>
            <pc:docMk/>
            <pc:sldMk cId="1451753086" sldId="540"/>
            <ac:spMk id="13" creationId="{5691B1CC-F483-B6E2-D7D6-7AA779F61E61}"/>
          </ac:spMkLst>
        </pc:spChg>
        <pc:spChg chg="add mod">
          <ac:chgData name="Rohit J Kate" userId="6acfeb0a-1742-4fee-9ad0-3462b52b7fdf" providerId="ADAL" clId="{493D7563-C6E8-4153-93C9-F3A88970C337}" dt="2023-11-06T18:13:31.351" v="2777" actId="1076"/>
          <ac:spMkLst>
            <pc:docMk/>
            <pc:sldMk cId="1451753086" sldId="540"/>
            <ac:spMk id="15" creationId="{CA8B9DC7-569B-DFBF-2BAD-EC997594A31D}"/>
          </ac:spMkLst>
        </pc:spChg>
        <pc:spChg chg="add del">
          <ac:chgData name="Rohit J Kate" userId="6acfeb0a-1742-4fee-9ad0-3462b52b7fdf" providerId="ADAL" clId="{493D7563-C6E8-4153-93C9-F3A88970C337}" dt="2023-11-06T18:08:07.764" v="2769" actId="478"/>
          <ac:spMkLst>
            <pc:docMk/>
            <pc:sldMk cId="1451753086" sldId="540"/>
            <ac:spMk id="16" creationId="{91E3E3CB-9E7B-4B35-909C-95266CC1BDE8}"/>
          </ac:spMkLst>
        </pc:spChg>
        <pc:spChg chg="add mod">
          <ac:chgData name="Rohit J Kate" userId="6acfeb0a-1742-4fee-9ad0-3462b52b7fdf" providerId="ADAL" clId="{493D7563-C6E8-4153-93C9-F3A88970C337}" dt="2023-11-06T18:18:49.248" v="2980" actId="1076"/>
          <ac:spMkLst>
            <pc:docMk/>
            <pc:sldMk cId="1451753086" sldId="540"/>
            <ac:spMk id="20" creationId="{39162E3C-7677-B12B-7CB7-3EE8DCB6302C}"/>
          </ac:spMkLst>
        </pc:spChg>
        <pc:spChg chg="add mod">
          <ac:chgData name="Rohit J Kate" userId="6acfeb0a-1742-4fee-9ad0-3462b52b7fdf" providerId="ADAL" clId="{493D7563-C6E8-4153-93C9-F3A88970C337}" dt="2023-11-06T18:18:24.055" v="2941" actId="14100"/>
          <ac:spMkLst>
            <pc:docMk/>
            <pc:sldMk cId="1451753086" sldId="540"/>
            <ac:spMk id="23" creationId="{9814B32D-1128-FFED-98C2-3BFC9297088F}"/>
          </ac:spMkLst>
        </pc:spChg>
        <pc:spChg chg="add del mod">
          <ac:chgData name="Rohit J Kate" userId="6acfeb0a-1742-4fee-9ad0-3462b52b7fdf" providerId="ADAL" clId="{493D7563-C6E8-4153-93C9-F3A88970C337}" dt="2023-11-06T18:16:41.640" v="2866" actId="478"/>
          <ac:spMkLst>
            <pc:docMk/>
            <pc:sldMk cId="1451753086" sldId="540"/>
            <ac:spMk id="26" creationId="{672204AC-1916-CA4B-2795-2BC1206D3AD4}"/>
          </ac:spMkLst>
        </pc:spChg>
        <pc:spChg chg="add del mod">
          <ac:chgData name="Rohit J Kate" userId="6acfeb0a-1742-4fee-9ad0-3462b52b7fdf" providerId="ADAL" clId="{493D7563-C6E8-4153-93C9-F3A88970C337}" dt="2023-11-06T18:16:40.102" v="2865"/>
          <ac:spMkLst>
            <pc:docMk/>
            <pc:sldMk cId="1451753086" sldId="540"/>
            <ac:spMk id="28" creationId="{FAEB974F-B0AE-9967-4AC2-F26B10C8A0DB}"/>
          </ac:spMkLst>
        </pc:spChg>
        <pc:spChg chg="add mod">
          <ac:chgData name="Rohit J Kate" userId="6acfeb0a-1742-4fee-9ad0-3462b52b7fdf" providerId="ADAL" clId="{493D7563-C6E8-4153-93C9-F3A88970C337}" dt="2023-11-06T18:16:42.094" v="2867"/>
          <ac:spMkLst>
            <pc:docMk/>
            <pc:sldMk cId="1451753086" sldId="540"/>
            <ac:spMk id="29" creationId="{A70E08F1-9E0A-7795-40E9-16D59950411A}"/>
          </ac:spMkLst>
        </pc:spChg>
        <pc:cxnChg chg="del mod">
          <ac:chgData name="Rohit J Kate" userId="6acfeb0a-1742-4fee-9ad0-3462b52b7fdf" providerId="ADAL" clId="{493D7563-C6E8-4153-93C9-F3A88970C337}" dt="2023-11-06T18:14:36.860" v="2803" actId="478"/>
          <ac:cxnSpMkLst>
            <pc:docMk/>
            <pc:sldMk cId="1451753086" sldId="540"/>
            <ac:cxnSpMk id="12" creationId="{C0DDE3A6-5D7E-42C3-9EB0-4139F9F71EB0}"/>
          </ac:cxnSpMkLst>
        </pc:cxnChg>
        <pc:cxnChg chg="del">
          <ac:chgData name="Rohit J Kate" userId="6acfeb0a-1742-4fee-9ad0-3462b52b7fdf" providerId="ADAL" clId="{493D7563-C6E8-4153-93C9-F3A88970C337}" dt="2023-11-06T18:13:50.020" v="2781" actId="478"/>
          <ac:cxnSpMkLst>
            <pc:docMk/>
            <pc:sldMk cId="1451753086" sldId="540"/>
            <ac:cxnSpMk id="14" creationId="{2CC8C44B-5535-4B2F-8BAC-2931E6DEA508}"/>
          </ac:cxnSpMkLst>
        </pc:cxnChg>
        <pc:cxnChg chg="del">
          <ac:chgData name="Rohit J Kate" userId="6acfeb0a-1742-4fee-9ad0-3462b52b7fdf" providerId="ADAL" clId="{493D7563-C6E8-4153-93C9-F3A88970C337}" dt="2023-11-06T18:13:42.956" v="2778" actId="478"/>
          <ac:cxnSpMkLst>
            <pc:docMk/>
            <pc:sldMk cId="1451753086" sldId="540"/>
            <ac:cxnSpMk id="18" creationId="{ADCFB857-DD22-4FA2-A817-6D11A4AF32AE}"/>
          </ac:cxnSpMkLst>
        </pc:cxnChg>
        <pc:cxnChg chg="add mod">
          <ac:chgData name="Rohit J Kate" userId="6acfeb0a-1742-4fee-9ad0-3462b52b7fdf" providerId="ADAL" clId="{493D7563-C6E8-4153-93C9-F3A88970C337}" dt="2023-11-06T18:18:31.519" v="2943" actId="1076"/>
          <ac:cxnSpMkLst>
            <pc:docMk/>
            <pc:sldMk cId="1451753086" sldId="540"/>
            <ac:cxnSpMk id="19" creationId="{030EB200-2C35-F96E-BC86-49A88E5896AD}"/>
          </ac:cxnSpMkLst>
        </pc:cxnChg>
        <pc:cxnChg chg="del">
          <ac:chgData name="Rohit J Kate" userId="6acfeb0a-1742-4fee-9ad0-3462b52b7fdf" providerId="ADAL" clId="{493D7563-C6E8-4153-93C9-F3A88970C337}" dt="2023-11-06T18:01:57.350" v="2685" actId="478"/>
          <ac:cxnSpMkLst>
            <pc:docMk/>
            <pc:sldMk cId="1451753086" sldId="540"/>
            <ac:cxnSpMk id="22" creationId="{6C8AE5FC-504A-438D-90DB-F80BEBDA8716}"/>
          </ac:cxnSpMkLst>
        </pc:cxnChg>
        <pc:cxnChg chg="del">
          <ac:chgData name="Rohit J Kate" userId="6acfeb0a-1742-4fee-9ad0-3462b52b7fdf" providerId="ADAL" clId="{493D7563-C6E8-4153-93C9-F3A88970C337}" dt="2023-11-06T18:13:42.956" v="2778" actId="478"/>
          <ac:cxnSpMkLst>
            <pc:docMk/>
            <pc:sldMk cId="1451753086" sldId="540"/>
            <ac:cxnSpMk id="25" creationId="{94BA7BD1-6BAD-46C7-B8CA-A2BE7407904F}"/>
          </ac:cxnSpMkLst>
        </pc:cxnChg>
        <pc:cxnChg chg="del">
          <ac:chgData name="Rohit J Kate" userId="6acfeb0a-1742-4fee-9ad0-3462b52b7fdf" providerId="ADAL" clId="{493D7563-C6E8-4153-93C9-F3A88970C337}" dt="2023-11-06T18:13:42.956" v="2778" actId="478"/>
          <ac:cxnSpMkLst>
            <pc:docMk/>
            <pc:sldMk cId="1451753086" sldId="540"/>
            <ac:cxnSpMk id="27" creationId="{163409A9-4C91-4505-84B8-12D016C6B98E}"/>
          </ac:cxnSpMkLst>
        </pc:cxnChg>
        <pc:cxnChg chg="add del mod">
          <ac:chgData name="Rohit J Kate" userId="6acfeb0a-1742-4fee-9ad0-3462b52b7fdf" providerId="ADAL" clId="{493D7563-C6E8-4153-93C9-F3A88970C337}" dt="2023-11-06T18:14:43.737" v="2806" actId="1076"/>
          <ac:cxnSpMkLst>
            <pc:docMk/>
            <pc:sldMk cId="1451753086" sldId="540"/>
            <ac:cxnSpMk id="31" creationId="{4F87C5C2-4357-4694-BEFA-16A88EFECF9D}"/>
          </ac:cxnSpMkLst>
        </pc:cxnChg>
        <pc:cxnChg chg="add del mod">
          <ac:chgData name="Rohit J Kate" userId="6acfeb0a-1742-4fee-9ad0-3462b52b7fdf" providerId="ADAL" clId="{493D7563-C6E8-4153-93C9-F3A88970C337}" dt="2023-11-06T18:08:11.095" v="2770" actId="478"/>
          <ac:cxnSpMkLst>
            <pc:docMk/>
            <pc:sldMk cId="1451753086" sldId="540"/>
            <ac:cxnSpMk id="40" creationId="{F1410261-E586-40BC-BA37-391F32D926A9}"/>
          </ac:cxnSpMkLst>
        </pc:cxnChg>
      </pc:sldChg>
      <pc:sldChg chg="delSp modSp add mod ord">
        <pc:chgData name="Rohit J Kate" userId="6acfeb0a-1742-4fee-9ad0-3462b52b7fdf" providerId="ADAL" clId="{493D7563-C6E8-4153-93C9-F3A88970C337}" dt="2023-11-06T18:16:24.255" v="2861" actId="20577"/>
        <pc:sldMkLst>
          <pc:docMk/>
          <pc:sldMk cId="109350540" sldId="541"/>
        </pc:sldMkLst>
        <pc:spChg chg="mod">
          <ac:chgData name="Rohit J Kate" userId="6acfeb0a-1742-4fee-9ad0-3462b52b7fdf" providerId="ADAL" clId="{493D7563-C6E8-4153-93C9-F3A88970C337}" dt="2023-11-06T18:16:24.255" v="2861" actId="20577"/>
          <ac:spMkLst>
            <pc:docMk/>
            <pc:sldMk cId="109350540" sldId="541"/>
            <ac:spMk id="10" creationId="{180786D5-9794-9567-924F-A149B7344D63}"/>
          </ac:spMkLst>
        </pc:spChg>
        <pc:spChg chg="mod">
          <ac:chgData name="Rohit J Kate" userId="6acfeb0a-1742-4fee-9ad0-3462b52b7fdf" providerId="ADAL" clId="{493D7563-C6E8-4153-93C9-F3A88970C337}" dt="2023-11-06T18:15:49.899" v="2841" actId="1076"/>
          <ac:spMkLst>
            <pc:docMk/>
            <pc:sldMk cId="109350540" sldId="541"/>
            <ac:spMk id="15" creationId="{CA8B9DC7-569B-DFBF-2BAD-EC997594A31D}"/>
          </ac:spMkLst>
        </pc:spChg>
        <pc:spChg chg="del">
          <ac:chgData name="Rohit J Kate" userId="6acfeb0a-1742-4fee-9ad0-3462b52b7fdf" providerId="ADAL" clId="{493D7563-C6E8-4153-93C9-F3A88970C337}" dt="2023-11-06T18:15:55.038" v="2843" actId="478"/>
          <ac:spMkLst>
            <pc:docMk/>
            <pc:sldMk cId="109350540" sldId="541"/>
            <ac:spMk id="20" creationId="{39162E3C-7677-B12B-7CB7-3EE8DCB6302C}"/>
          </ac:spMkLst>
        </pc:spChg>
        <pc:cxnChg chg="del">
          <ac:chgData name="Rohit J Kate" userId="6acfeb0a-1742-4fee-9ad0-3462b52b7fdf" providerId="ADAL" clId="{493D7563-C6E8-4153-93C9-F3A88970C337}" dt="2023-11-06T18:15:52.280" v="2842" actId="478"/>
          <ac:cxnSpMkLst>
            <pc:docMk/>
            <pc:sldMk cId="109350540" sldId="541"/>
            <ac:cxnSpMk id="19" creationId="{030EB200-2C35-F96E-BC86-49A88E5896AD}"/>
          </ac:cxnSpMkLst>
        </pc:cxnChg>
      </pc:sldChg>
      <pc:sldChg chg="addSp delSp modSp add mod modAnim">
        <pc:chgData name="Rohit J Kate" userId="6acfeb0a-1742-4fee-9ad0-3462b52b7fdf" providerId="ADAL" clId="{493D7563-C6E8-4153-93C9-F3A88970C337}" dt="2023-11-06T18:19:01.729" v="2986" actId="20577"/>
        <pc:sldMkLst>
          <pc:docMk/>
          <pc:sldMk cId="4071093245" sldId="542"/>
        </pc:sldMkLst>
        <pc:spChg chg="del">
          <ac:chgData name="Rohit J Kate" userId="6acfeb0a-1742-4fee-9ad0-3462b52b7fdf" providerId="ADAL" clId="{493D7563-C6E8-4153-93C9-F3A88970C337}" dt="2023-11-06T18:17:38.237" v="2869" actId="478"/>
          <ac:spMkLst>
            <pc:docMk/>
            <pc:sldMk cId="4071093245" sldId="542"/>
            <ac:spMk id="2" creationId="{FA3E01E0-92E0-4CD0-A129-A7A71E0C5E50}"/>
          </ac:spMkLst>
        </pc:spChg>
        <pc:spChg chg="add del mod">
          <ac:chgData name="Rohit J Kate" userId="6acfeb0a-1742-4fee-9ad0-3462b52b7fdf" providerId="ADAL" clId="{493D7563-C6E8-4153-93C9-F3A88970C337}" dt="2023-11-06T18:17:40.830" v="2870" actId="478"/>
          <ac:spMkLst>
            <pc:docMk/>
            <pc:sldMk cId="4071093245" sldId="542"/>
            <ac:spMk id="3" creationId="{D17364F4-ED43-20EB-4C8D-F471ABC310B0}"/>
          </ac:spMkLst>
        </pc:spChg>
        <pc:spChg chg="add mod">
          <ac:chgData name="Rohit J Kate" userId="6acfeb0a-1742-4fee-9ad0-3462b52b7fdf" providerId="ADAL" clId="{493D7563-C6E8-4153-93C9-F3A88970C337}" dt="2023-11-06T18:17:45.462" v="2871"/>
          <ac:spMkLst>
            <pc:docMk/>
            <pc:sldMk cId="4071093245" sldId="542"/>
            <ac:spMk id="6" creationId="{191FC774-3A98-6D3C-FC46-7ACF0540C9C9}"/>
          </ac:spMkLst>
        </pc:spChg>
        <pc:spChg chg="mod">
          <ac:chgData name="Rohit J Kate" userId="6acfeb0a-1742-4fee-9ad0-3462b52b7fdf" providerId="ADAL" clId="{493D7563-C6E8-4153-93C9-F3A88970C337}" dt="2023-11-06T18:18:05.863" v="2905" actId="1076"/>
          <ac:spMkLst>
            <pc:docMk/>
            <pc:sldMk cId="4071093245" sldId="542"/>
            <ac:spMk id="8" creationId="{C97E278F-887B-484C-BB60-4BB6E4E7EFAB}"/>
          </ac:spMkLst>
        </pc:spChg>
        <pc:spChg chg="mod">
          <ac:chgData name="Rohit J Kate" userId="6acfeb0a-1742-4fee-9ad0-3462b52b7fdf" providerId="ADAL" clId="{493D7563-C6E8-4153-93C9-F3A88970C337}" dt="2023-11-06T18:19:01.729" v="2986" actId="20577"/>
          <ac:spMkLst>
            <pc:docMk/>
            <pc:sldMk cId="4071093245" sldId="542"/>
            <ac:spMk id="9" creationId="{3482573F-ADE9-4335-83D9-87374E80C209}"/>
          </ac:spMkLst>
        </pc:spChg>
      </pc:sldChg>
      <pc:sldChg chg="modSp add mod modAnim">
        <pc:chgData name="Rohit J Kate" userId="6acfeb0a-1742-4fee-9ad0-3462b52b7fdf" providerId="ADAL" clId="{493D7563-C6E8-4153-93C9-F3A88970C337}" dt="2023-11-06T18:19:41.929" v="3003" actId="20577"/>
        <pc:sldMkLst>
          <pc:docMk/>
          <pc:sldMk cId="1197762067" sldId="543"/>
        </pc:sldMkLst>
        <pc:spChg chg="mod">
          <ac:chgData name="Rohit J Kate" userId="6acfeb0a-1742-4fee-9ad0-3462b52b7fdf" providerId="ADAL" clId="{493D7563-C6E8-4153-93C9-F3A88970C337}" dt="2023-11-06T18:19:38.229" v="3000" actId="20577"/>
          <ac:spMkLst>
            <pc:docMk/>
            <pc:sldMk cId="1197762067" sldId="543"/>
            <ac:spMk id="6" creationId="{56A2A431-8D4F-714F-9C5F-692EB6292B0B}"/>
          </ac:spMkLst>
        </pc:spChg>
        <pc:spChg chg="mod">
          <ac:chgData name="Rohit J Kate" userId="6acfeb0a-1742-4fee-9ad0-3462b52b7fdf" providerId="ADAL" clId="{493D7563-C6E8-4153-93C9-F3A88970C337}" dt="2023-11-06T18:19:31.628" v="2989"/>
          <ac:spMkLst>
            <pc:docMk/>
            <pc:sldMk cId="1197762067" sldId="543"/>
            <ac:spMk id="7" creationId="{C6A5E80F-C767-DA88-9FCA-745D83D790DE}"/>
          </ac:spMkLst>
        </pc:spChg>
        <pc:spChg chg="mod">
          <ac:chgData name="Rohit J Kate" userId="6acfeb0a-1742-4fee-9ad0-3462b52b7fdf" providerId="ADAL" clId="{493D7563-C6E8-4153-93C9-F3A88970C337}" dt="2023-11-06T18:19:41.929" v="3003" actId="20577"/>
          <ac:spMkLst>
            <pc:docMk/>
            <pc:sldMk cId="1197762067" sldId="543"/>
            <ac:spMk id="8" creationId="{9A6002C1-9242-5002-BA0C-ED8692311245}"/>
          </ac:spMkLst>
        </pc:spChg>
      </pc:sldChg>
      <pc:sldChg chg="modSp add modAnim">
        <pc:chgData name="Rohit J Kate" userId="6acfeb0a-1742-4fee-9ad0-3462b52b7fdf" providerId="ADAL" clId="{493D7563-C6E8-4153-93C9-F3A88970C337}" dt="2023-11-06T18:20:12.977" v="3024" actId="20577"/>
        <pc:sldMkLst>
          <pc:docMk/>
          <pc:sldMk cId="997281930" sldId="544"/>
        </pc:sldMkLst>
        <pc:spChg chg="mod">
          <ac:chgData name="Rohit J Kate" userId="6acfeb0a-1742-4fee-9ad0-3462b52b7fdf" providerId="ADAL" clId="{493D7563-C6E8-4153-93C9-F3A88970C337}" dt="2023-11-06T18:20:08.550" v="3020" actId="20577"/>
          <ac:spMkLst>
            <pc:docMk/>
            <pc:sldMk cId="997281930" sldId="544"/>
            <ac:spMk id="6" creationId="{56A2A431-8D4F-714F-9C5F-692EB6292B0B}"/>
          </ac:spMkLst>
        </pc:spChg>
        <pc:spChg chg="mod">
          <ac:chgData name="Rohit J Kate" userId="6acfeb0a-1742-4fee-9ad0-3462b52b7fdf" providerId="ADAL" clId="{493D7563-C6E8-4153-93C9-F3A88970C337}" dt="2023-11-06T18:20:12.977" v="3024" actId="20577"/>
          <ac:spMkLst>
            <pc:docMk/>
            <pc:sldMk cId="997281930" sldId="544"/>
            <ac:spMk id="8" creationId="{9A6002C1-9242-5002-BA0C-ED8692311245}"/>
          </ac:spMkLst>
        </pc:spChg>
      </pc:sldChg>
      <pc:sldChg chg="add del">
        <pc:chgData name="Rohit J Kate" userId="6acfeb0a-1742-4fee-9ad0-3462b52b7fdf" providerId="ADAL" clId="{493D7563-C6E8-4153-93C9-F3A88970C337}" dt="2023-11-06T18:20:05.023" v="3014"/>
        <pc:sldMkLst>
          <pc:docMk/>
          <pc:sldMk cId="595356251" sldId="545"/>
        </pc:sldMkLst>
      </pc:sldChg>
      <pc:sldChg chg="modSp add modAnim">
        <pc:chgData name="Rohit J Kate" userId="6acfeb0a-1742-4fee-9ad0-3462b52b7fdf" providerId="ADAL" clId="{493D7563-C6E8-4153-93C9-F3A88970C337}" dt="2023-11-06T18:20:50.613" v="3069" actId="20577"/>
        <pc:sldMkLst>
          <pc:docMk/>
          <pc:sldMk cId="1872989088" sldId="545"/>
        </pc:sldMkLst>
        <pc:spChg chg="mod">
          <ac:chgData name="Rohit J Kate" userId="6acfeb0a-1742-4fee-9ad0-3462b52b7fdf" providerId="ADAL" clId="{493D7563-C6E8-4153-93C9-F3A88970C337}" dt="2023-11-06T18:20:46.741" v="3067" actId="20577"/>
          <ac:spMkLst>
            <pc:docMk/>
            <pc:sldMk cId="1872989088" sldId="545"/>
            <ac:spMk id="6" creationId="{56A2A431-8D4F-714F-9C5F-692EB6292B0B}"/>
          </ac:spMkLst>
        </pc:spChg>
        <pc:spChg chg="mod">
          <ac:chgData name="Rohit J Kate" userId="6acfeb0a-1742-4fee-9ad0-3462b52b7fdf" providerId="ADAL" clId="{493D7563-C6E8-4153-93C9-F3A88970C337}" dt="2023-11-06T18:20:50.613" v="3069" actId="20577"/>
          <ac:spMkLst>
            <pc:docMk/>
            <pc:sldMk cId="1872989088" sldId="545"/>
            <ac:spMk id="8" creationId="{9A6002C1-9242-5002-BA0C-ED8692311245}"/>
          </ac:spMkLst>
        </pc:spChg>
      </pc:sldChg>
      <pc:sldChg chg="modSp add modAnim">
        <pc:chgData name="Rohit J Kate" userId="6acfeb0a-1742-4fee-9ad0-3462b52b7fdf" providerId="ADAL" clId="{493D7563-C6E8-4153-93C9-F3A88970C337}" dt="2023-11-06T18:20:57.376" v="3075" actId="20577"/>
        <pc:sldMkLst>
          <pc:docMk/>
          <pc:sldMk cId="1276282452" sldId="546"/>
        </pc:sldMkLst>
        <pc:spChg chg="mod">
          <ac:chgData name="Rohit J Kate" userId="6acfeb0a-1742-4fee-9ad0-3462b52b7fdf" providerId="ADAL" clId="{493D7563-C6E8-4153-93C9-F3A88970C337}" dt="2023-11-06T18:20:55.169" v="3072" actId="20577"/>
          <ac:spMkLst>
            <pc:docMk/>
            <pc:sldMk cId="1276282452" sldId="546"/>
            <ac:spMk id="6" creationId="{56A2A431-8D4F-714F-9C5F-692EB6292B0B}"/>
          </ac:spMkLst>
        </pc:spChg>
        <pc:spChg chg="mod">
          <ac:chgData name="Rohit J Kate" userId="6acfeb0a-1742-4fee-9ad0-3462b52b7fdf" providerId="ADAL" clId="{493D7563-C6E8-4153-93C9-F3A88970C337}" dt="2023-11-06T18:20:57.376" v="3075" actId="20577"/>
          <ac:spMkLst>
            <pc:docMk/>
            <pc:sldMk cId="1276282452" sldId="546"/>
            <ac:spMk id="8" creationId="{9A6002C1-9242-5002-BA0C-ED8692311245}"/>
          </ac:spMkLst>
        </pc:spChg>
      </pc:sldChg>
      <pc:sldChg chg="add del">
        <pc:chgData name="Rohit J Kate" userId="6acfeb0a-1742-4fee-9ad0-3462b52b7fdf" providerId="ADAL" clId="{493D7563-C6E8-4153-93C9-F3A88970C337}" dt="2023-11-06T18:20:40.550" v="3056"/>
        <pc:sldMkLst>
          <pc:docMk/>
          <pc:sldMk cId="1506855366" sldId="546"/>
        </pc:sldMkLst>
      </pc:sldChg>
      <pc:sldChg chg="modSp add modAnim">
        <pc:chgData name="Rohit J Kate" userId="6acfeb0a-1742-4fee-9ad0-3462b52b7fdf" providerId="ADAL" clId="{493D7563-C6E8-4153-93C9-F3A88970C337}" dt="2023-11-06T18:21:13.091" v="3086" actId="20577"/>
        <pc:sldMkLst>
          <pc:docMk/>
          <pc:sldMk cId="2907099857" sldId="547"/>
        </pc:sldMkLst>
        <pc:spChg chg="mod">
          <ac:chgData name="Rohit J Kate" userId="6acfeb0a-1742-4fee-9ad0-3462b52b7fdf" providerId="ADAL" clId="{493D7563-C6E8-4153-93C9-F3A88970C337}" dt="2023-11-06T18:21:06.281" v="3079" actId="20577"/>
          <ac:spMkLst>
            <pc:docMk/>
            <pc:sldMk cId="2907099857" sldId="547"/>
            <ac:spMk id="6" creationId="{56A2A431-8D4F-714F-9C5F-692EB6292B0B}"/>
          </ac:spMkLst>
        </pc:spChg>
        <pc:spChg chg="mod">
          <ac:chgData name="Rohit J Kate" userId="6acfeb0a-1742-4fee-9ad0-3462b52b7fdf" providerId="ADAL" clId="{493D7563-C6E8-4153-93C9-F3A88970C337}" dt="2023-11-06T18:21:13.091" v="3086" actId="20577"/>
          <ac:spMkLst>
            <pc:docMk/>
            <pc:sldMk cId="2907099857" sldId="547"/>
            <ac:spMk id="8" creationId="{9A6002C1-9242-5002-BA0C-ED8692311245}"/>
          </ac:spMkLst>
        </pc:spChg>
      </pc:sldChg>
      <pc:sldChg chg="modSp add modAnim">
        <pc:chgData name="Rohit J Kate" userId="6acfeb0a-1742-4fee-9ad0-3462b52b7fdf" providerId="ADAL" clId="{493D7563-C6E8-4153-93C9-F3A88970C337}" dt="2023-11-06T18:21:29.812" v="3100" actId="20577"/>
        <pc:sldMkLst>
          <pc:docMk/>
          <pc:sldMk cId="3493378683" sldId="548"/>
        </pc:sldMkLst>
        <pc:spChg chg="mod">
          <ac:chgData name="Rohit J Kate" userId="6acfeb0a-1742-4fee-9ad0-3462b52b7fdf" providerId="ADAL" clId="{493D7563-C6E8-4153-93C9-F3A88970C337}" dt="2023-11-06T18:21:26.062" v="3094" actId="20577"/>
          <ac:spMkLst>
            <pc:docMk/>
            <pc:sldMk cId="3493378683" sldId="548"/>
            <ac:spMk id="6" creationId="{56A2A431-8D4F-714F-9C5F-692EB6292B0B}"/>
          </ac:spMkLst>
        </pc:spChg>
        <pc:spChg chg="mod">
          <ac:chgData name="Rohit J Kate" userId="6acfeb0a-1742-4fee-9ad0-3462b52b7fdf" providerId="ADAL" clId="{493D7563-C6E8-4153-93C9-F3A88970C337}" dt="2023-11-06T18:21:29.812" v="3100" actId="20577"/>
          <ac:spMkLst>
            <pc:docMk/>
            <pc:sldMk cId="3493378683" sldId="548"/>
            <ac:spMk id="8" creationId="{9A6002C1-9242-5002-BA0C-ED8692311245}"/>
          </ac:spMkLst>
        </pc:spChg>
      </pc:sldChg>
      <pc:sldChg chg="modSp add modAnim">
        <pc:chgData name="Rohit J Kate" userId="6acfeb0a-1742-4fee-9ad0-3462b52b7fdf" providerId="ADAL" clId="{493D7563-C6E8-4153-93C9-F3A88970C337}" dt="2023-11-06T18:21:52.223" v="3124"/>
        <pc:sldMkLst>
          <pc:docMk/>
          <pc:sldMk cId="3511076356" sldId="549"/>
        </pc:sldMkLst>
        <pc:spChg chg="mod">
          <ac:chgData name="Rohit J Kate" userId="6acfeb0a-1742-4fee-9ad0-3462b52b7fdf" providerId="ADAL" clId="{493D7563-C6E8-4153-93C9-F3A88970C337}" dt="2023-11-06T18:21:38.371" v="3111" actId="20577"/>
          <ac:spMkLst>
            <pc:docMk/>
            <pc:sldMk cId="3511076356" sldId="549"/>
            <ac:spMk id="6" creationId="{56A2A431-8D4F-714F-9C5F-692EB6292B0B}"/>
          </ac:spMkLst>
        </pc:spChg>
        <pc:spChg chg="mod">
          <ac:chgData name="Rohit J Kate" userId="6acfeb0a-1742-4fee-9ad0-3462b52b7fdf" providerId="ADAL" clId="{493D7563-C6E8-4153-93C9-F3A88970C337}" dt="2023-11-06T18:21:46.895" v="3123" actId="20577"/>
          <ac:spMkLst>
            <pc:docMk/>
            <pc:sldMk cId="3511076356" sldId="549"/>
            <ac:spMk id="8" creationId="{9A6002C1-9242-5002-BA0C-ED8692311245}"/>
          </ac:spMkLst>
        </pc:spChg>
      </pc:sldChg>
      <pc:sldChg chg="modSp new mod">
        <pc:chgData name="Rohit J Kate" userId="6acfeb0a-1742-4fee-9ad0-3462b52b7fdf" providerId="ADAL" clId="{493D7563-C6E8-4153-93C9-F3A88970C337}" dt="2023-11-06T18:29:35.682" v="3772" actId="207"/>
        <pc:sldMkLst>
          <pc:docMk/>
          <pc:sldMk cId="1325806500" sldId="550"/>
        </pc:sldMkLst>
        <pc:spChg chg="mod">
          <ac:chgData name="Rohit J Kate" userId="6acfeb0a-1742-4fee-9ad0-3462b52b7fdf" providerId="ADAL" clId="{493D7563-C6E8-4153-93C9-F3A88970C337}" dt="2023-11-06T18:22:06.844" v="3127" actId="1076"/>
          <ac:spMkLst>
            <pc:docMk/>
            <pc:sldMk cId="1325806500" sldId="550"/>
            <ac:spMk id="2" creationId="{5CDDBD18-59D2-673C-4BD9-5227956E0794}"/>
          </ac:spMkLst>
        </pc:spChg>
        <pc:spChg chg="mod">
          <ac:chgData name="Rohit J Kate" userId="6acfeb0a-1742-4fee-9ad0-3462b52b7fdf" providerId="ADAL" clId="{493D7563-C6E8-4153-93C9-F3A88970C337}" dt="2023-11-06T18:29:35.682" v="3772" actId="207"/>
          <ac:spMkLst>
            <pc:docMk/>
            <pc:sldMk cId="1325806500" sldId="550"/>
            <ac:spMk id="3" creationId="{5F695D81-FF9C-D4F7-B645-E494B9F2203E}"/>
          </ac:spMkLst>
        </pc:spChg>
      </pc:sldChg>
      <pc:sldChg chg="addSp delSp modSp new mod delAnim modAnim">
        <pc:chgData name="Rohit J Kate" userId="6acfeb0a-1742-4fee-9ad0-3462b52b7fdf" providerId="ADAL" clId="{493D7563-C6E8-4153-93C9-F3A88970C337}" dt="2023-11-06T18:36:04.816" v="3984"/>
        <pc:sldMkLst>
          <pc:docMk/>
          <pc:sldMk cId="2622499786" sldId="551"/>
        </pc:sldMkLst>
        <pc:spChg chg="mod">
          <ac:chgData name="Rohit J Kate" userId="6acfeb0a-1742-4fee-9ad0-3462b52b7fdf" providerId="ADAL" clId="{493D7563-C6E8-4153-93C9-F3A88970C337}" dt="2023-11-06T18:32:10.520" v="3850" actId="1036"/>
          <ac:spMkLst>
            <pc:docMk/>
            <pc:sldMk cId="2622499786" sldId="551"/>
            <ac:spMk id="2" creationId="{43557DE3-1CC1-A78C-A671-6D5A1C97BCA4}"/>
          </ac:spMkLst>
        </pc:spChg>
        <pc:spChg chg="del">
          <ac:chgData name="Rohit J Kate" userId="6acfeb0a-1742-4fee-9ad0-3462b52b7fdf" providerId="ADAL" clId="{493D7563-C6E8-4153-93C9-F3A88970C337}" dt="2023-11-06T18:30:02.661" v="3773" actId="478"/>
          <ac:spMkLst>
            <pc:docMk/>
            <pc:sldMk cId="2622499786" sldId="551"/>
            <ac:spMk id="3" creationId="{242B0E5F-AF70-AE0B-0588-53CAEF692080}"/>
          </ac:spMkLst>
        </pc:spChg>
        <pc:spChg chg="add mod">
          <ac:chgData name="Rohit J Kate" userId="6acfeb0a-1742-4fee-9ad0-3462b52b7fdf" providerId="ADAL" clId="{493D7563-C6E8-4153-93C9-F3A88970C337}" dt="2023-11-06T18:30:27.608" v="3814" actId="1037"/>
          <ac:spMkLst>
            <pc:docMk/>
            <pc:sldMk cId="2622499786" sldId="551"/>
            <ac:spMk id="5" creationId="{44B47CB7-744F-C4E7-F447-FAB0A5DE8E6D}"/>
          </ac:spMkLst>
        </pc:spChg>
        <pc:spChg chg="add del mod">
          <ac:chgData name="Rohit J Kate" userId="6acfeb0a-1742-4fee-9ad0-3462b52b7fdf" providerId="ADAL" clId="{493D7563-C6E8-4153-93C9-F3A88970C337}" dt="2023-11-06T18:33:39.971" v="3872" actId="478"/>
          <ac:spMkLst>
            <pc:docMk/>
            <pc:sldMk cId="2622499786" sldId="551"/>
            <ac:spMk id="8" creationId="{1AF0D00B-D0CA-F6FD-9B6A-2AB56EE131EC}"/>
          </ac:spMkLst>
        </pc:spChg>
        <pc:spChg chg="add del mod">
          <ac:chgData name="Rohit J Kate" userId="6acfeb0a-1742-4fee-9ad0-3462b52b7fdf" providerId="ADAL" clId="{493D7563-C6E8-4153-93C9-F3A88970C337}" dt="2023-11-06T18:31:22.373" v="3815" actId="478"/>
          <ac:spMkLst>
            <pc:docMk/>
            <pc:sldMk cId="2622499786" sldId="551"/>
            <ac:spMk id="10" creationId="{EC4B24B9-371A-2AA0-A3EC-94A1149FE8EC}"/>
          </ac:spMkLst>
        </pc:spChg>
        <pc:spChg chg="add mod">
          <ac:chgData name="Rohit J Kate" userId="6acfeb0a-1742-4fee-9ad0-3462b52b7fdf" providerId="ADAL" clId="{493D7563-C6E8-4153-93C9-F3A88970C337}" dt="2023-11-06T18:31:55.619" v="3822" actId="1035"/>
          <ac:spMkLst>
            <pc:docMk/>
            <pc:sldMk cId="2622499786" sldId="551"/>
            <ac:spMk id="11" creationId="{FE178FC0-C595-82E2-2557-1F4F562C704F}"/>
          </ac:spMkLst>
        </pc:spChg>
        <pc:spChg chg="add mod">
          <ac:chgData name="Rohit J Kate" userId="6acfeb0a-1742-4fee-9ad0-3462b52b7fdf" providerId="ADAL" clId="{493D7563-C6E8-4153-93C9-F3A88970C337}" dt="2023-11-06T18:33:03.986" v="3859" actId="1076"/>
          <ac:spMkLst>
            <pc:docMk/>
            <pc:sldMk cId="2622499786" sldId="551"/>
            <ac:spMk id="12" creationId="{03425D58-1CA5-F7AD-BF50-6D914E7B2412}"/>
          </ac:spMkLst>
        </pc:spChg>
        <pc:spChg chg="add del mod">
          <ac:chgData name="Rohit J Kate" userId="6acfeb0a-1742-4fee-9ad0-3462b52b7fdf" providerId="ADAL" clId="{493D7563-C6E8-4153-93C9-F3A88970C337}" dt="2023-11-06T18:31:46.145" v="3817" actId="478"/>
          <ac:spMkLst>
            <pc:docMk/>
            <pc:sldMk cId="2622499786" sldId="551"/>
            <ac:spMk id="13" creationId="{FE9BEB9B-5963-EB07-EA53-AD4BBE5D7DA0}"/>
          </ac:spMkLst>
        </pc:spChg>
        <pc:spChg chg="add del mod">
          <ac:chgData name="Rohit J Kate" userId="6acfeb0a-1742-4fee-9ad0-3462b52b7fdf" providerId="ADAL" clId="{493D7563-C6E8-4153-93C9-F3A88970C337}" dt="2023-11-06T18:32:29.303" v="3853" actId="478"/>
          <ac:spMkLst>
            <pc:docMk/>
            <pc:sldMk cId="2622499786" sldId="551"/>
            <ac:spMk id="14" creationId="{88F1989D-6FBD-F60C-D160-309EA0EA4207}"/>
          </ac:spMkLst>
        </pc:spChg>
        <pc:spChg chg="add mod">
          <ac:chgData name="Rohit J Kate" userId="6acfeb0a-1742-4fee-9ad0-3462b52b7fdf" providerId="ADAL" clId="{493D7563-C6E8-4153-93C9-F3A88970C337}" dt="2023-11-06T18:33:06.954" v="3860" actId="1076"/>
          <ac:spMkLst>
            <pc:docMk/>
            <pc:sldMk cId="2622499786" sldId="551"/>
            <ac:spMk id="15" creationId="{021D61F2-F966-9B48-944D-12F5E726F5B8}"/>
          </ac:spMkLst>
        </pc:spChg>
        <pc:spChg chg="add mod">
          <ac:chgData name="Rohit J Kate" userId="6acfeb0a-1742-4fee-9ad0-3462b52b7fdf" providerId="ADAL" clId="{493D7563-C6E8-4153-93C9-F3A88970C337}" dt="2023-11-06T18:32:05.122" v="3825" actId="571"/>
          <ac:spMkLst>
            <pc:docMk/>
            <pc:sldMk cId="2622499786" sldId="551"/>
            <ac:spMk id="20" creationId="{1D542C1A-DC78-00D7-AB12-7FDE20547331}"/>
          </ac:spMkLst>
        </pc:spChg>
        <pc:spChg chg="add mod">
          <ac:chgData name="Rohit J Kate" userId="6acfeb0a-1742-4fee-9ad0-3462b52b7fdf" providerId="ADAL" clId="{493D7563-C6E8-4153-93C9-F3A88970C337}" dt="2023-11-06T18:32:05.122" v="3825" actId="571"/>
          <ac:spMkLst>
            <pc:docMk/>
            <pc:sldMk cId="2622499786" sldId="551"/>
            <ac:spMk id="21" creationId="{28C993AD-B80B-A85A-2CDF-83F88CC922F4}"/>
          </ac:spMkLst>
        </pc:spChg>
        <pc:spChg chg="add del mod">
          <ac:chgData name="Rohit J Kate" userId="6acfeb0a-1742-4fee-9ad0-3462b52b7fdf" providerId="ADAL" clId="{493D7563-C6E8-4153-93C9-F3A88970C337}" dt="2023-11-06T18:32:39.715" v="3856"/>
          <ac:spMkLst>
            <pc:docMk/>
            <pc:sldMk cId="2622499786" sldId="551"/>
            <ac:spMk id="24" creationId="{50C07D25-D132-6CF4-42AD-7D0243F68F97}"/>
          </ac:spMkLst>
        </pc:spChg>
        <pc:spChg chg="add del mod">
          <ac:chgData name="Rohit J Kate" userId="6acfeb0a-1742-4fee-9ad0-3462b52b7fdf" providerId="ADAL" clId="{493D7563-C6E8-4153-93C9-F3A88970C337}" dt="2023-11-06T18:33:42.809" v="3873" actId="478"/>
          <ac:spMkLst>
            <pc:docMk/>
            <pc:sldMk cId="2622499786" sldId="551"/>
            <ac:spMk id="28" creationId="{1C34BFC2-BA60-BFBA-C5BC-3C5B8F486FAB}"/>
          </ac:spMkLst>
        </pc:spChg>
        <pc:spChg chg="add mod">
          <ac:chgData name="Rohit J Kate" userId="6acfeb0a-1742-4fee-9ad0-3462b52b7fdf" providerId="ADAL" clId="{493D7563-C6E8-4153-93C9-F3A88970C337}" dt="2023-11-06T18:33:56.316" v="3875" actId="1076"/>
          <ac:spMkLst>
            <pc:docMk/>
            <pc:sldMk cId="2622499786" sldId="551"/>
            <ac:spMk id="29" creationId="{EBD3B2B0-F0B9-4311-E67B-7A3B39C0B676}"/>
          </ac:spMkLst>
        </pc:spChg>
        <pc:spChg chg="add mod">
          <ac:chgData name="Rohit J Kate" userId="6acfeb0a-1742-4fee-9ad0-3462b52b7fdf" providerId="ADAL" clId="{493D7563-C6E8-4153-93C9-F3A88970C337}" dt="2023-11-06T18:34:13.020" v="3879" actId="1076"/>
          <ac:spMkLst>
            <pc:docMk/>
            <pc:sldMk cId="2622499786" sldId="551"/>
            <ac:spMk id="30" creationId="{67CFF563-7548-A8B9-7394-92B0610C1C53}"/>
          </ac:spMkLst>
        </pc:spChg>
        <pc:spChg chg="add mod">
          <ac:chgData name="Rohit J Kate" userId="6acfeb0a-1742-4fee-9ad0-3462b52b7fdf" providerId="ADAL" clId="{493D7563-C6E8-4153-93C9-F3A88970C337}" dt="2023-11-06T18:34:22.983" v="3880"/>
          <ac:spMkLst>
            <pc:docMk/>
            <pc:sldMk cId="2622499786" sldId="551"/>
            <ac:spMk id="31" creationId="{A11CE13C-912E-7A88-C785-A5478FFB6F46}"/>
          </ac:spMkLst>
        </pc:spChg>
        <pc:spChg chg="add mod">
          <ac:chgData name="Rohit J Kate" userId="6acfeb0a-1742-4fee-9ad0-3462b52b7fdf" providerId="ADAL" clId="{493D7563-C6E8-4153-93C9-F3A88970C337}" dt="2023-11-06T18:34:50.584" v="3883" actId="692"/>
          <ac:spMkLst>
            <pc:docMk/>
            <pc:sldMk cId="2622499786" sldId="551"/>
            <ac:spMk id="32" creationId="{D1CE0CB2-4206-E813-AA34-CBE61AE5FB55}"/>
          </ac:spMkLst>
        </pc:spChg>
        <pc:spChg chg="add mod">
          <ac:chgData name="Rohit J Kate" userId="6acfeb0a-1742-4fee-9ad0-3462b52b7fdf" providerId="ADAL" clId="{493D7563-C6E8-4153-93C9-F3A88970C337}" dt="2023-11-06T18:35:15.219" v="3897" actId="207"/>
          <ac:spMkLst>
            <pc:docMk/>
            <pc:sldMk cId="2622499786" sldId="551"/>
            <ac:spMk id="33" creationId="{EF0EE5F5-AB1B-0A34-FA04-1CBB57BCFD2E}"/>
          </ac:spMkLst>
        </pc:spChg>
        <pc:spChg chg="add del mod">
          <ac:chgData name="Rohit J Kate" userId="6acfeb0a-1742-4fee-9ad0-3462b52b7fdf" providerId="ADAL" clId="{493D7563-C6E8-4153-93C9-F3A88970C337}" dt="2023-11-06T18:35:24.251" v="3900"/>
          <ac:spMkLst>
            <pc:docMk/>
            <pc:sldMk cId="2622499786" sldId="551"/>
            <ac:spMk id="34" creationId="{DC3C0596-0115-7EDB-3FE7-28D543213E37}"/>
          </ac:spMkLst>
        </pc:spChg>
        <pc:spChg chg="add mod">
          <ac:chgData name="Rohit J Kate" userId="6acfeb0a-1742-4fee-9ad0-3462b52b7fdf" providerId="ADAL" clId="{493D7563-C6E8-4153-93C9-F3A88970C337}" dt="2023-11-06T18:35:32.451" v="3978" actId="1038"/>
          <ac:spMkLst>
            <pc:docMk/>
            <pc:sldMk cId="2622499786" sldId="551"/>
            <ac:spMk id="35" creationId="{B4D606F0-B326-75AB-97AC-ADB0499B24EE}"/>
          </ac:spMkLst>
        </pc:spChg>
        <pc:spChg chg="add mod">
          <ac:chgData name="Rohit J Kate" userId="6acfeb0a-1742-4fee-9ad0-3462b52b7fdf" providerId="ADAL" clId="{493D7563-C6E8-4153-93C9-F3A88970C337}" dt="2023-11-06T18:35:36.412" v="3982" actId="20577"/>
          <ac:spMkLst>
            <pc:docMk/>
            <pc:sldMk cId="2622499786" sldId="551"/>
            <ac:spMk id="36" creationId="{7A8BCCAD-4EB2-EA4F-B3B4-5943AC52C79C}"/>
          </ac:spMkLst>
        </pc:spChg>
        <pc:cxnChg chg="add mod">
          <ac:chgData name="Rohit J Kate" userId="6acfeb0a-1742-4fee-9ad0-3462b52b7fdf" providerId="ADAL" clId="{493D7563-C6E8-4153-93C9-F3A88970C337}" dt="2023-11-06T18:30:27.608" v="3814" actId="1037"/>
          <ac:cxnSpMkLst>
            <pc:docMk/>
            <pc:sldMk cId="2622499786" sldId="551"/>
            <ac:cxnSpMk id="6" creationId="{9D77CFB6-D04C-60F5-4F60-96268DE41B9D}"/>
          </ac:cxnSpMkLst>
        </pc:cxnChg>
        <pc:cxnChg chg="add mod">
          <ac:chgData name="Rohit J Kate" userId="6acfeb0a-1742-4fee-9ad0-3462b52b7fdf" providerId="ADAL" clId="{493D7563-C6E8-4153-93C9-F3A88970C337}" dt="2023-11-06T18:30:27.608" v="3814" actId="1037"/>
          <ac:cxnSpMkLst>
            <pc:docMk/>
            <pc:sldMk cId="2622499786" sldId="551"/>
            <ac:cxnSpMk id="7" creationId="{649AE978-0D76-CE36-6636-05F5673C8EFE}"/>
          </ac:cxnSpMkLst>
        </pc:cxnChg>
        <pc:cxnChg chg="add del mod">
          <ac:chgData name="Rohit J Kate" userId="6acfeb0a-1742-4fee-9ad0-3462b52b7fdf" providerId="ADAL" clId="{493D7563-C6E8-4153-93C9-F3A88970C337}" dt="2023-11-06T18:31:58.702" v="3823" actId="478"/>
          <ac:cxnSpMkLst>
            <pc:docMk/>
            <pc:sldMk cId="2622499786" sldId="551"/>
            <ac:cxnSpMk id="9" creationId="{A57BE33D-B47F-F07A-E200-E93BF5DEF807}"/>
          </ac:cxnSpMkLst>
        </pc:cxnChg>
        <pc:cxnChg chg="add mod">
          <ac:chgData name="Rohit J Kate" userId="6acfeb0a-1742-4fee-9ad0-3462b52b7fdf" providerId="ADAL" clId="{493D7563-C6E8-4153-93C9-F3A88970C337}" dt="2023-11-06T18:33:10.226" v="3861" actId="1076"/>
          <ac:cxnSpMkLst>
            <pc:docMk/>
            <pc:sldMk cId="2622499786" sldId="551"/>
            <ac:cxnSpMk id="16" creationId="{3B63A0A0-E151-58D4-07FF-4B5FED1350F0}"/>
          </ac:cxnSpMkLst>
        </pc:cxnChg>
        <pc:cxnChg chg="add mod">
          <ac:chgData name="Rohit J Kate" userId="6acfeb0a-1742-4fee-9ad0-3462b52b7fdf" providerId="ADAL" clId="{493D7563-C6E8-4153-93C9-F3A88970C337}" dt="2023-11-06T18:33:00.546" v="3858" actId="14100"/>
          <ac:cxnSpMkLst>
            <pc:docMk/>
            <pc:sldMk cId="2622499786" sldId="551"/>
            <ac:cxnSpMk id="17" creationId="{49CBB894-480F-3DF4-7CA8-1A68DD4E9E8A}"/>
          </ac:cxnSpMkLst>
        </pc:cxnChg>
        <pc:cxnChg chg="add mod">
          <ac:chgData name="Rohit J Kate" userId="6acfeb0a-1742-4fee-9ad0-3462b52b7fdf" providerId="ADAL" clId="{493D7563-C6E8-4153-93C9-F3A88970C337}" dt="2023-11-06T18:33:06.954" v="3860" actId="1076"/>
          <ac:cxnSpMkLst>
            <pc:docMk/>
            <pc:sldMk cId="2622499786" sldId="551"/>
            <ac:cxnSpMk id="18" creationId="{2D33AB2E-1719-64A7-C7D2-D729166F7258}"/>
          </ac:cxnSpMkLst>
        </pc:cxnChg>
        <pc:cxnChg chg="add mod">
          <ac:chgData name="Rohit J Kate" userId="6acfeb0a-1742-4fee-9ad0-3462b52b7fdf" providerId="ADAL" clId="{493D7563-C6E8-4153-93C9-F3A88970C337}" dt="2023-11-06T18:32:05.122" v="3825" actId="571"/>
          <ac:cxnSpMkLst>
            <pc:docMk/>
            <pc:sldMk cId="2622499786" sldId="551"/>
            <ac:cxnSpMk id="22" creationId="{A0E109D6-A23C-B6D5-9054-670AE439FAF8}"/>
          </ac:cxnSpMkLst>
        </pc:cxnChg>
      </pc:sldChg>
      <pc:sldChg chg="add del">
        <pc:chgData name="Rohit J Kate" userId="6acfeb0a-1742-4fee-9ad0-3462b52b7fdf" providerId="ADAL" clId="{493D7563-C6E8-4153-93C9-F3A88970C337}" dt="2023-11-06T18:30:05.147" v="3775"/>
        <pc:sldMkLst>
          <pc:docMk/>
          <pc:sldMk cId="2020406467" sldId="552"/>
        </pc:sldMkLst>
      </pc:sldChg>
      <pc:sldChg chg="modSp new mod">
        <pc:chgData name="Rohit J Kate" userId="6acfeb0a-1742-4fee-9ad0-3462b52b7fdf" providerId="ADAL" clId="{493D7563-C6E8-4153-93C9-F3A88970C337}" dt="2023-11-06T18:45:18.171" v="4993" actId="20577"/>
        <pc:sldMkLst>
          <pc:docMk/>
          <pc:sldMk cId="3322966931" sldId="552"/>
        </pc:sldMkLst>
        <pc:spChg chg="mod">
          <ac:chgData name="Rohit J Kate" userId="6acfeb0a-1742-4fee-9ad0-3462b52b7fdf" providerId="ADAL" clId="{493D7563-C6E8-4153-93C9-F3A88970C337}" dt="2023-11-06T18:36:49.343" v="3988" actId="20577"/>
          <ac:spMkLst>
            <pc:docMk/>
            <pc:sldMk cId="3322966931" sldId="552"/>
            <ac:spMk id="2" creationId="{69BD4A28-1541-208E-FE16-C020FCF8460D}"/>
          </ac:spMkLst>
        </pc:spChg>
        <pc:spChg chg="mod">
          <ac:chgData name="Rohit J Kate" userId="6acfeb0a-1742-4fee-9ad0-3462b52b7fdf" providerId="ADAL" clId="{493D7563-C6E8-4153-93C9-F3A88970C337}" dt="2023-11-06T18:45:18.171" v="4993" actId="20577"/>
          <ac:spMkLst>
            <pc:docMk/>
            <pc:sldMk cId="3322966931" sldId="552"/>
            <ac:spMk id="3" creationId="{437017EE-6643-0A02-1574-C5F9A1D3DE86}"/>
          </ac:spMkLst>
        </pc:spChg>
      </pc:sldChg>
      <pc:sldChg chg="modSp new mod">
        <pc:chgData name="Rohit J Kate" userId="6acfeb0a-1742-4fee-9ad0-3462b52b7fdf" providerId="ADAL" clId="{493D7563-C6E8-4153-93C9-F3A88970C337}" dt="2023-11-06T18:46:05.399" v="5030" actId="27636"/>
        <pc:sldMkLst>
          <pc:docMk/>
          <pc:sldMk cId="2945152196" sldId="553"/>
        </pc:sldMkLst>
        <pc:spChg chg="mod">
          <ac:chgData name="Rohit J Kate" userId="6acfeb0a-1742-4fee-9ad0-3462b52b7fdf" providerId="ADAL" clId="{493D7563-C6E8-4153-93C9-F3A88970C337}" dt="2023-11-06T18:38:47.214" v="4312" actId="20577"/>
          <ac:spMkLst>
            <pc:docMk/>
            <pc:sldMk cId="2945152196" sldId="553"/>
            <ac:spMk id="2" creationId="{92C70558-8229-1364-319F-947CB1D0BF22}"/>
          </ac:spMkLst>
        </pc:spChg>
        <pc:spChg chg="mod">
          <ac:chgData name="Rohit J Kate" userId="6acfeb0a-1742-4fee-9ad0-3462b52b7fdf" providerId="ADAL" clId="{493D7563-C6E8-4153-93C9-F3A88970C337}" dt="2023-11-06T18:46:05.399" v="5030" actId="27636"/>
          <ac:spMkLst>
            <pc:docMk/>
            <pc:sldMk cId="2945152196" sldId="553"/>
            <ac:spMk id="3" creationId="{9CC7D3F0-52B5-C305-259E-1FC199EE61A3}"/>
          </ac:spMkLst>
        </pc:spChg>
      </pc:sldChg>
      <pc:sldChg chg="modSp new mod">
        <pc:chgData name="Rohit J Kate" userId="6acfeb0a-1742-4fee-9ad0-3462b52b7fdf" providerId="ADAL" clId="{493D7563-C6E8-4153-93C9-F3A88970C337}" dt="2023-11-06T18:48:42.698" v="5382" actId="20577"/>
        <pc:sldMkLst>
          <pc:docMk/>
          <pc:sldMk cId="2917543611" sldId="554"/>
        </pc:sldMkLst>
        <pc:spChg chg="mod">
          <ac:chgData name="Rohit J Kate" userId="6acfeb0a-1742-4fee-9ad0-3462b52b7fdf" providerId="ADAL" clId="{493D7563-C6E8-4153-93C9-F3A88970C337}" dt="2023-11-06T18:46:09.592" v="5038" actId="20577"/>
          <ac:spMkLst>
            <pc:docMk/>
            <pc:sldMk cId="2917543611" sldId="554"/>
            <ac:spMk id="2" creationId="{0DA87D31-8635-C18F-5AEA-7C62BBB3425A}"/>
          </ac:spMkLst>
        </pc:spChg>
        <pc:spChg chg="mod">
          <ac:chgData name="Rohit J Kate" userId="6acfeb0a-1742-4fee-9ad0-3462b52b7fdf" providerId="ADAL" clId="{493D7563-C6E8-4153-93C9-F3A88970C337}" dt="2023-11-06T18:48:42.698" v="5382" actId="20577"/>
          <ac:spMkLst>
            <pc:docMk/>
            <pc:sldMk cId="2917543611" sldId="554"/>
            <ac:spMk id="3" creationId="{A8DD5E13-A373-BFCA-D8CA-143953843951}"/>
          </ac:spMkLst>
        </pc:spChg>
      </pc:sldChg>
      <pc:sldChg chg="addSp modSp new mod">
        <pc:chgData name="Rohit J Kate" userId="6acfeb0a-1742-4fee-9ad0-3462b52b7fdf" providerId="ADAL" clId="{493D7563-C6E8-4153-93C9-F3A88970C337}" dt="2023-11-06T18:50:16.434" v="5506" actId="20577"/>
        <pc:sldMkLst>
          <pc:docMk/>
          <pc:sldMk cId="3169031653" sldId="555"/>
        </pc:sldMkLst>
        <pc:spChg chg="mod">
          <ac:chgData name="Rohit J Kate" userId="6acfeb0a-1742-4fee-9ad0-3462b52b7fdf" providerId="ADAL" clId="{493D7563-C6E8-4153-93C9-F3A88970C337}" dt="2023-11-06T18:48:46.957" v="5390" actId="20577"/>
          <ac:spMkLst>
            <pc:docMk/>
            <pc:sldMk cId="3169031653" sldId="555"/>
            <ac:spMk id="2" creationId="{33C7DC92-F4C9-AE9E-BFD0-136CCBA1237F}"/>
          </ac:spMkLst>
        </pc:spChg>
        <pc:spChg chg="mod">
          <ac:chgData name="Rohit J Kate" userId="6acfeb0a-1742-4fee-9ad0-3462b52b7fdf" providerId="ADAL" clId="{493D7563-C6E8-4153-93C9-F3A88970C337}" dt="2023-11-06T18:49:49.674" v="5466" actId="20577"/>
          <ac:spMkLst>
            <pc:docMk/>
            <pc:sldMk cId="3169031653" sldId="555"/>
            <ac:spMk id="3" creationId="{97181944-FBD7-A217-2511-DA07E3C1EC59}"/>
          </ac:spMkLst>
        </pc:spChg>
        <pc:spChg chg="add mod">
          <ac:chgData name="Rohit J Kate" userId="6acfeb0a-1742-4fee-9ad0-3462b52b7fdf" providerId="ADAL" clId="{493D7563-C6E8-4153-93C9-F3A88970C337}" dt="2023-11-06T18:49:46.965" v="5463" actId="1036"/>
          <ac:spMkLst>
            <pc:docMk/>
            <pc:sldMk cId="3169031653" sldId="555"/>
            <ac:spMk id="5" creationId="{7B39522E-B5D8-4B48-D091-E1ECE7027B17}"/>
          </ac:spMkLst>
        </pc:spChg>
        <pc:spChg chg="mod">
          <ac:chgData name="Rohit J Kate" userId="6acfeb0a-1742-4fee-9ad0-3462b52b7fdf" providerId="ADAL" clId="{493D7563-C6E8-4153-93C9-F3A88970C337}" dt="2023-11-06T18:50:16.434" v="5506" actId="20577"/>
          <ac:spMkLst>
            <pc:docMk/>
            <pc:sldMk cId="3169031653" sldId="555"/>
            <ac:spMk id="16" creationId="{B094F3C9-E797-BC19-2044-FA3DF251B784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17" creationId="{C2AF7F7E-360F-3CEA-F96B-DC1856EBD160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18" creationId="{70190C0A-6B73-C327-441D-A0291C6E5099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19" creationId="{3FA9C38B-A106-EAB6-E3E3-8F27B43BD744}"/>
          </ac:spMkLst>
        </pc:spChg>
        <pc:spChg chg="add mod">
          <ac:chgData name="Rohit J Kate" userId="6acfeb0a-1742-4fee-9ad0-3462b52b7fdf" providerId="ADAL" clId="{493D7563-C6E8-4153-93C9-F3A88970C337}" dt="2023-11-06T18:49:46.965" v="5463" actId="1036"/>
          <ac:spMkLst>
            <pc:docMk/>
            <pc:sldMk cId="3169031653" sldId="555"/>
            <ac:spMk id="20" creationId="{52A287D7-FA49-04A0-35E3-94B6E5DC782F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22" creationId="{D14CEC73-B58C-984C-32C6-1B1FF98F4A75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23" creationId="{0AF0ED02-67E4-D5CA-4C71-31814ADC16E7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24" creationId="{E946BAC6-688D-2A7D-4D8B-048FD173280A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25" creationId="{A7EF3C2B-4BD7-6ACE-283B-D818AAFFC347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26" creationId="{85E5E397-1F1B-5CA3-089B-D83E618A42FA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27" creationId="{D9398F64-F731-AB30-4BEE-379A52476812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28" creationId="{CC15AD37-7929-198B-452A-591A8ABEAE99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29" creationId="{DE66E7DF-D926-8EB3-D4A7-046FF8EA3030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30" creationId="{3CC1CC74-F512-9DF7-6D97-B4E3D8DA83EA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31" creationId="{24E3491F-A4F5-334F-8741-5ABA6B6720A3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32" creationId="{7737BC9D-01D5-767C-B2C8-B2BC8C0E7E3E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33" creationId="{71566749-EEFD-0AFC-154F-B51A3C1CFE20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34" creationId="{C23D9EC0-6CE3-D6AB-677F-F4B8DB9F8B01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35" creationId="{07DD5B25-3F97-9F8A-0766-57BB064B5DF0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36" creationId="{34EF59A3-C8C6-653F-CC9F-D506F7FD0DDD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37" creationId="{0CE7E12C-4CD2-4CEE-A5EE-D73B196661D3}"/>
          </ac:spMkLst>
        </pc:spChg>
        <pc:spChg chg="add mod">
          <ac:chgData name="Rohit J Kate" userId="6acfeb0a-1742-4fee-9ad0-3462b52b7fdf" providerId="ADAL" clId="{493D7563-C6E8-4153-93C9-F3A88970C337}" dt="2023-11-06T18:49:46.965" v="5463" actId="1036"/>
          <ac:spMkLst>
            <pc:docMk/>
            <pc:sldMk cId="3169031653" sldId="555"/>
            <ac:spMk id="38" creationId="{A14E251C-0877-5953-9D6C-A632E6C3785F}"/>
          </ac:spMkLst>
        </pc:spChg>
        <pc:grpChg chg="add mod">
          <ac:chgData name="Rohit J Kate" userId="6acfeb0a-1742-4fee-9ad0-3462b52b7fdf" providerId="ADAL" clId="{493D7563-C6E8-4153-93C9-F3A88970C337}" dt="2023-11-06T18:49:46.965" v="5463" actId="1036"/>
          <ac:grpSpMkLst>
            <pc:docMk/>
            <pc:sldMk cId="3169031653" sldId="555"/>
            <ac:grpSpMk id="15" creationId="{443ADE8B-6F0D-5C88-D478-4243502FAA79}"/>
          </ac:grpSpMkLst>
        </pc:grpChg>
        <pc:grpChg chg="add mod">
          <ac:chgData name="Rohit J Kate" userId="6acfeb0a-1742-4fee-9ad0-3462b52b7fdf" providerId="ADAL" clId="{493D7563-C6E8-4153-93C9-F3A88970C337}" dt="2023-11-06T18:49:46.965" v="5463" actId="1036"/>
          <ac:grpSpMkLst>
            <pc:docMk/>
            <pc:sldMk cId="3169031653" sldId="555"/>
            <ac:grpSpMk id="21" creationId="{43B53A15-5FF4-B3D6-3168-EAF55A260247}"/>
          </ac:grpSpMkLst>
        </pc:grp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6" creationId="{E24D29AE-CED2-70ED-8F54-AD2371B3602C}"/>
          </ac:cxnSpMkLst>
        </pc:cxn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7" creationId="{421B8BC1-DD93-0BA9-A150-3B5D7CF5E74B}"/>
          </ac:cxnSpMkLst>
        </pc:cxn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8" creationId="{39BE5247-8D51-4450-CA16-640C31A3495D}"/>
          </ac:cxnSpMkLst>
        </pc:cxn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9" creationId="{9C686992-21EC-6E84-D367-323C1B95D770}"/>
          </ac:cxnSpMkLst>
        </pc:cxn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10" creationId="{76206F0A-CE4B-9E84-780F-36B34F59D018}"/>
          </ac:cxnSpMkLst>
        </pc:cxn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11" creationId="{A7F706A4-21A0-530B-E5BD-D5EE297CA3E2}"/>
          </ac:cxnSpMkLst>
        </pc:cxn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12" creationId="{673F35E8-51B2-D486-DD0A-B67C4C7D8DE8}"/>
          </ac:cxnSpMkLst>
        </pc:cxn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13" creationId="{4A8E7DD4-42DD-3318-98CF-9228EF76600E}"/>
          </ac:cxnSpMkLst>
        </pc:cxn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14" creationId="{99AA5E33-43A8-B482-DC15-A067CE849CF2}"/>
          </ac:cxnSpMkLst>
        </pc:cxnChg>
      </pc:sldChg>
      <pc:sldChg chg="modSp new mod">
        <pc:chgData name="Rohit J Kate" userId="6acfeb0a-1742-4fee-9ad0-3462b52b7fdf" providerId="ADAL" clId="{493D7563-C6E8-4153-93C9-F3A88970C337}" dt="2023-11-06T18:59:44.906" v="6099" actId="20577"/>
        <pc:sldMkLst>
          <pc:docMk/>
          <pc:sldMk cId="3471032329" sldId="556"/>
        </pc:sldMkLst>
        <pc:spChg chg="mod">
          <ac:chgData name="Rohit J Kate" userId="6acfeb0a-1742-4fee-9ad0-3462b52b7fdf" providerId="ADAL" clId="{493D7563-C6E8-4153-93C9-F3A88970C337}" dt="2023-11-06T18:52:08.549" v="5776" actId="20577"/>
          <ac:spMkLst>
            <pc:docMk/>
            <pc:sldMk cId="3471032329" sldId="556"/>
            <ac:spMk id="2" creationId="{864240CE-1F33-3C75-6A6A-9178180D2056}"/>
          </ac:spMkLst>
        </pc:spChg>
        <pc:spChg chg="mod">
          <ac:chgData name="Rohit J Kate" userId="6acfeb0a-1742-4fee-9ad0-3462b52b7fdf" providerId="ADAL" clId="{493D7563-C6E8-4153-93C9-F3A88970C337}" dt="2023-11-06T18:59:44.906" v="6099" actId="20577"/>
          <ac:spMkLst>
            <pc:docMk/>
            <pc:sldMk cId="3471032329" sldId="556"/>
            <ac:spMk id="3" creationId="{A016ACF7-C524-634F-9693-1E950CD7998C}"/>
          </ac:spMkLst>
        </pc:spChg>
      </pc:sldChg>
      <pc:sldChg chg="modSp new mod">
        <pc:chgData name="Rohit J Kate" userId="6acfeb0a-1742-4fee-9ad0-3462b52b7fdf" providerId="ADAL" clId="{493D7563-C6E8-4153-93C9-F3A88970C337}" dt="2023-11-06T19:10:32.910" v="7393" actId="207"/>
        <pc:sldMkLst>
          <pc:docMk/>
          <pc:sldMk cId="1938343387" sldId="557"/>
        </pc:sldMkLst>
        <pc:spChg chg="mod">
          <ac:chgData name="Rohit J Kate" userId="6acfeb0a-1742-4fee-9ad0-3462b52b7fdf" providerId="ADAL" clId="{493D7563-C6E8-4153-93C9-F3A88970C337}" dt="2023-11-06T19:00:11" v="6117" actId="20577"/>
          <ac:spMkLst>
            <pc:docMk/>
            <pc:sldMk cId="1938343387" sldId="557"/>
            <ac:spMk id="2" creationId="{3FD7B0E6-E833-9726-03F6-8818F6DDC55E}"/>
          </ac:spMkLst>
        </pc:spChg>
        <pc:spChg chg="mod">
          <ac:chgData name="Rohit J Kate" userId="6acfeb0a-1742-4fee-9ad0-3462b52b7fdf" providerId="ADAL" clId="{493D7563-C6E8-4153-93C9-F3A88970C337}" dt="2023-11-06T19:10:32.910" v="7393" actId="207"/>
          <ac:spMkLst>
            <pc:docMk/>
            <pc:sldMk cId="1938343387" sldId="557"/>
            <ac:spMk id="3" creationId="{89845CB6-4CE9-2719-B163-5E3784BEBB20}"/>
          </ac:spMkLst>
        </pc:spChg>
      </pc:sldChg>
      <pc:sldChg chg="delSp modSp new del mod">
        <pc:chgData name="Rohit J Kate" userId="6acfeb0a-1742-4fee-9ad0-3462b52b7fdf" providerId="ADAL" clId="{493D7563-C6E8-4153-93C9-F3A88970C337}" dt="2023-11-06T19:00:06.661" v="6108" actId="47"/>
        <pc:sldMkLst>
          <pc:docMk/>
          <pc:sldMk cId="4249701452" sldId="557"/>
        </pc:sldMkLst>
        <pc:spChg chg="mod">
          <ac:chgData name="Rohit J Kate" userId="6acfeb0a-1742-4fee-9ad0-3462b52b7fdf" providerId="ADAL" clId="{493D7563-C6E8-4153-93C9-F3A88970C337}" dt="2023-11-06T19:00:04.827" v="6107" actId="20577"/>
          <ac:spMkLst>
            <pc:docMk/>
            <pc:sldMk cId="4249701452" sldId="557"/>
            <ac:spMk id="2" creationId="{B6F01E99-1E1B-0C2F-06DB-36B4F8CB8745}"/>
          </ac:spMkLst>
        </pc:spChg>
        <pc:spChg chg="del">
          <ac:chgData name="Rohit J Kate" userId="6acfeb0a-1742-4fee-9ad0-3462b52b7fdf" providerId="ADAL" clId="{493D7563-C6E8-4153-93C9-F3A88970C337}" dt="2023-11-06T18:55:20.286" v="6097" actId="478"/>
          <ac:spMkLst>
            <pc:docMk/>
            <pc:sldMk cId="4249701452" sldId="557"/>
            <ac:spMk id="3" creationId="{F6F35B19-3AE5-1F50-04E9-6B37420B591D}"/>
          </ac:spMkLst>
        </pc:spChg>
      </pc:sldChg>
      <pc:sldChg chg="modSp new mod">
        <pc:chgData name="Rohit J Kate" userId="6acfeb0a-1742-4fee-9ad0-3462b52b7fdf" providerId="ADAL" clId="{493D7563-C6E8-4153-93C9-F3A88970C337}" dt="2023-11-06T19:09:45.106" v="7299" actId="20577"/>
        <pc:sldMkLst>
          <pc:docMk/>
          <pc:sldMk cId="512506970" sldId="558"/>
        </pc:sldMkLst>
        <pc:spChg chg="mod">
          <ac:chgData name="Rohit J Kate" userId="6acfeb0a-1742-4fee-9ad0-3462b52b7fdf" providerId="ADAL" clId="{493D7563-C6E8-4153-93C9-F3A88970C337}" dt="2023-11-06T19:03:24.619" v="6626" actId="20577"/>
          <ac:spMkLst>
            <pc:docMk/>
            <pc:sldMk cId="512506970" sldId="558"/>
            <ac:spMk id="2" creationId="{D57238ED-4602-B368-67A0-71228E72BF08}"/>
          </ac:spMkLst>
        </pc:spChg>
        <pc:spChg chg="mod">
          <ac:chgData name="Rohit J Kate" userId="6acfeb0a-1742-4fee-9ad0-3462b52b7fdf" providerId="ADAL" clId="{493D7563-C6E8-4153-93C9-F3A88970C337}" dt="2023-11-06T19:09:45.106" v="7299" actId="20577"/>
          <ac:spMkLst>
            <pc:docMk/>
            <pc:sldMk cId="512506970" sldId="558"/>
            <ac:spMk id="3" creationId="{2D1E4A0D-E3E7-0A6F-1DCD-53196713E2F4}"/>
          </ac:spMkLst>
        </pc:spChg>
      </pc:sldChg>
      <pc:sldChg chg="new del">
        <pc:chgData name="Rohit J Kate" userId="6acfeb0a-1742-4fee-9ad0-3462b52b7fdf" providerId="ADAL" clId="{493D7563-C6E8-4153-93C9-F3A88970C337}" dt="2023-11-06T19:00:04.356" v="6106" actId="680"/>
        <pc:sldMkLst>
          <pc:docMk/>
          <pc:sldMk cId="1313421377" sldId="558"/>
        </pc:sldMkLst>
      </pc:sldChg>
      <pc:sldChg chg="modSp new mod">
        <pc:chgData name="Rohit J Kate" userId="6acfeb0a-1742-4fee-9ad0-3462b52b7fdf" providerId="ADAL" clId="{493D7563-C6E8-4153-93C9-F3A88970C337}" dt="2023-11-06T19:25:25.228" v="8184" actId="20577"/>
        <pc:sldMkLst>
          <pc:docMk/>
          <pc:sldMk cId="959152513" sldId="559"/>
        </pc:sldMkLst>
        <pc:spChg chg="mod">
          <ac:chgData name="Rohit J Kate" userId="6acfeb0a-1742-4fee-9ad0-3462b52b7fdf" providerId="ADAL" clId="{493D7563-C6E8-4153-93C9-F3A88970C337}" dt="2023-11-06T19:09:57.555" v="7310" actId="20577"/>
          <ac:spMkLst>
            <pc:docMk/>
            <pc:sldMk cId="959152513" sldId="559"/>
            <ac:spMk id="2" creationId="{F642C553-4444-CCDE-D622-B0E28EF7834D}"/>
          </ac:spMkLst>
        </pc:spChg>
        <pc:spChg chg="mod">
          <ac:chgData name="Rohit J Kate" userId="6acfeb0a-1742-4fee-9ad0-3462b52b7fdf" providerId="ADAL" clId="{493D7563-C6E8-4153-93C9-F3A88970C337}" dt="2023-11-06T19:25:25.228" v="8184" actId="20577"/>
          <ac:spMkLst>
            <pc:docMk/>
            <pc:sldMk cId="959152513" sldId="559"/>
            <ac:spMk id="3" creationId="{2104F96C-4C7E-E779-5923-62FDC618F612}"/>
          </ac:spMkLst>
        </pc:spChg>
      </pc:sldChg>
      <pc:sldChg chg="addSp delSp modSp new mod modAnim">
        <pc:chgData name="Rohit J Kate" userId="6acfeb0a-1742-4fee-9ad0-3462b52b7fdf" providerId="ADAL" clId="{493D7563-C6E8-4153-93C9-F3A88970C337}" dt="2023-11-06T19:24:22.209" v="8058" actId="1076"/>
        <pc:sldMkLst>
          <pc:docMk/>
          <pc:sldMk cId="2881140629" sldId="560"/>
        </pc:sldMkLst>
        <pc:spChg chg="mod">
          <ac:chgData name="Rohit J Kate" userId="6acfeb0a-1742-4fee-9ad0-3462b52b7fdf" providerId="ADAL" clId="{493D7563-C6E8-4153-93C9-F3A88970C337}" dt="2023-11-06T19:13:59.962" v="7684" actId="20577"/>
          <ac:spMkLst>
            <pc:docMk/>
            <pc:sldMk cId="2881140629" sldId="560"/>
            <ac:spMk id="2" creationId="{907FDE10-C376-E5F5-427C-8111DEEC97EC}"/>
          </ac:spMkLst>
        </pc:spChg>
        <pc:spChg chg="del mod">
          <ac:chgData name="Rohit J Kate" userId="6acfeb0a-1742-4fee-9ad0-3462b52b7fdf" providerId="ADAL" clId="{493D7563-C6E8-4153-93C9-F3A88970C337}" dt="2023-11-06T19:14:57.699" v="7711" actId="478"/>
          <ac:spMkLst>
            <pc:docMk/>
            <pc:sldMk cId="2881140629" sldId="560"/>
            <ac:spMk id="3" creationId="{9A703EFB-3353-FFCE-7EB5-851C7A732EB0}"/>
          </ac:spMkLst>
        </pc:spChg>
        <pc:spChg chg="add mod">
          <ac:chgData name="Rohit J Kate" userId="6acfeb0a-1742-4fee-9ad0-3462b52b7fdf" providerId="ADAL" clId="{493D7563-C6E8-4153-93C9-F3A88970C337}" dt="2023-11-06T19:14:24.339" v="7695" actId="1076"/>
          <ac:spMkLst>
            <pc:docMk/>
            <pc:sldMk cId="2881140629" sldId="560"/>
            <ac:spMk id="5" creationId="{DD38137C-DA22-DE5C-3DAC-5EB3B3153B4C}"/>
          </ac:spMkLst>
        </pc:spChg>
        <pc:spChg chg="add mod">
          <ac:chgData name="Rohit J Kate" userId="6acfeb0a-1742-4fee-9ad0-3462b52b7fdf" providerId="ADAL" clId="{493D7563-C6E8-4153-93C9-F3A88970C337}" dt="2023-11-06T19:16:41.445" v="7807" actId="1076"/>
          <ac:spMkLst>
            <pc:docMk/>
            <pc:sldMk cId="2881140629" sldId="560"/>
            <ac:spMk id="6" creationId="{264A9741-3450-7B71-92FF-78C0E5EBA547}"/>
          </ac:spMkLst>
        </pc:spChg>
        <pc:spChg chg="add del mod">
          <ac:chgData name="Rohit J Kate" userId="6acfeb0a-1742-4fee-9ad0-3462b52b7fdf" providerId="ADAL" clId="{493D7563-C6E8-4153-93C9-F3A88970C337}" dt="2023-11-06T19:14:41.690" v="7706" actId="478"/>
          <ac:spMkLst>
            <pc:docMk/>
            <pc:sldMk cId="2881140629" sldId="560"/>
            <ac:spMk id="7" creationId="{BABA0161-28E5-225B-8E3C-FF4825807AD5}"/>
          </ac:spMkLst>
        </pc:spChg>
        <pc:spChg chg="add mod">
          <ac:chgData name="Rohit J Kate" userId="6acfeb0a-1742-4fee-9ad0-3462b52b7fdf" providerId="ADAL" clId="{493D7563-C6E8-4153-93C9-F3A88970C337}" dt="2023-11-06T19:16:39.388" v="7806" actId="1076"/>
          <ac:spMkLst>
            <pc:docMk/>
            <pc:sldMk cId="2881140629" sldId="560"/>
            <ac:spMk id="8" creationId="{6B831DC7-2A6C-EBB0-C324-C4C5DF005450}"/>
          </ac:spMkLst>
        </pc:spChg>
        <pc:spChg chg="add del mod">
          <ac:chgData name="Rohit J Kate" userId="6acfeb0a-1742-4fee-9ad0-3462b52b7fdf" providerId="ADAL" clId="{493D7563-C6E8-4153-93C9-F3A88970C337}" dt="2023-11-06T19:15:01.356" v="7713" actId="478"/>
          <ac:spMkLst>
            <pc:docMk/>
            <pc:sldMk cId="2881140629" sldId="560"/>
            <ac:spMk id="9" creationId="{EAA1C688-6A3A-4054-0E83-B5C016D22B21}"/>
          </ac:spMkLst>
        </pc:spChg>
        <pc:spChg chg="add del mod">
          <ac:chgData name="Rohit J Kate" userId="6acfeb0a-1742-4fee-9ad0-3462b52b7fdf" providerId="ADAL" clId="{493D7563-C6E8-4153-93C9-F3A88970C337}" dt="2023-11-06T19:15:03.009" v="7714" actId="478"/>
          <ac:spMkLst>
            <pc:docMk/>
            <pc:sldMk cId="2881140629" sldId="560"/>
            <ac:spMk id="10" creationId="{03A449EE-3DB0-B685-A709-D2C1EADF48E8}"/>
          </ac:spMkLst>
        </pc:spChg>
        <pc:spChg chg="add mod">
          <ac:chgData name="Rohit J Kate" userId="6acfeb0a-1742-4fee-9ad0-3462b52b7fdf" providerId="ADAL" clId="{493D7563-C6E8-4153-93C9-F3A88970C337}" dt="2023-11-06T19:16:20.565" v="7800" actId="1076"/>
          <ac:spMkLst>
            <pc:docMk/>
            <pc:sldMk cId="2881140629" sldId="560"/>
            <ac:spMk id="11" creationId="{346239C4-B87C-AE43-A31E-85B897C6744E}"/>
          </ac:spMkLst>
        </pc:spChg>
        <pc:spChg chg="add mod">
          <ac:chgData name="Rohit J Kate" userId="6acfeb0a-1742-4fee-9ad0-3462b52b7fdf" providerId="ADAL" clId="{493D7563-C6E8-4153-93C9-F3A88970C337}" dt="2023-11-06T19:16:23.453" v="7801" actId="1076"/>
          <ac:spMkLst>
            <pc:docMk/>
            <pc:sldMk cId="2881140629" sldId="560"/>
            <ac:spMk id="12" creationId="{AD9A206E-8863-ED44-5C3D-8E570DF181A2}"/>
          </ac:spMkLst>
        </pc:spChg>
        <pc:spChg chg="add mod">
          <ac:chgData name="Rohit J Kate" userId="6acfeb0a-1742-4fee-9ad0-3462b52b7fdf" providerId="ADAL" clId="{493D7563-C6E8-4153-93C9-F3A88970C337}" dt="2023-11-06T19:16:26.741" v="7802" actId="1076"/>
          <ac:spMkLst>
            <pc:docMk/>
            <pc:sldMk cId="2881140629" sldId="560"/>
            <ac:spMk id="13" creationId="{80451AEC-F240-7008-940F-70E4081E721A}"/>
          </ac:spMkLst>
        </pc:spChg>
        <pc:spChg chg="add del mod">
          <ac:chgData name="Rohit J Kate" userId="6acfeb0a-1742-4fee-9ad0-3462b52b7fdf" providerId="ADAL" clId="{493D7563-C6E8-4153-93C9-F3A88970C337}" dt="2023-11-06T19:15:39.581" v="7738" actId="767"/>
          <ac:spMkLst>
            <pc:docMk/>
            <pc:sldMk cId="2881140629" sldId="560"/>
            <ac:spMk id="14" creationId="{BE07887E-835E-0E97-AD76-6558276741F5}"/>
          </ac:spMkLst>
        </pc:spChg>
        <pc:spChg chg="add mod">
          <ac:chgData name="Rohit J Kate" userId="6acfeb0a-1742-4fee-9ad0-3462b52b7fdf" providerId="ADAL" clId="{493D7563-C6E8-4153-93C9-F3A88970C337}" dt="2023-11-06T19:16:34.564" v="7805" actId="1076"/>
          <ac:spMkLst>
            <pc:docMk/>
            <pc:sldMk cId="2881140629" sldId="560"/>
            <ac:spMk id="15" creationId="{936428B3-5ED1-F6DE-AF25-EA44B4F49C4D}"/>
          </ac:spMkLst>
        </pc:spChg>
        <pc:spChg chg="add mod">
          <ac:chgData name="Rohit J Kate" userId="6acfeb0a-1742-4fee-9ad0-3462b52b7fdf" providerId="ADAL" clId="{493D7563-C6E8-4153-93C9-F3A88970C337}" dt="2023-11-06T19:16:31.461" v="7804" actId="1076"/>
          <ac:spMkLst>
            <pc:docMk/>
            <pc:sldMk cId="2881140629" sldId="560"/>
            <ac:spMk id="16" creationId="{A60190EE-A0B2-775E-0E2B-D7485D2C81AF}"/>
          </ac:spMkLst>
        </pc:spChg>
        <pc:spChg chg="add mod">
          <ac:chgData name="Rohit J Kate" userId="6acfeb0a-1742-4fee-9ad0-3462b52b7fdf" providerId="ADAL" clId="{493D7563-C6E8-4153-93C9-F3A88970C337}" dt="2023-11-06T19:16:29.214" v="7803" actId="1076"/>
          <ac:spMkLst>
            <pc:docMk/>
            <pc:sldMk cId="2881140629" sldId="560"/>
            <ac:spMk id="17" creationId="{94B88349-B264-002F-0C72-0E81CBFA6962}"/>
          </ac:spMkLst>
        </pc:spChg>
        <pc:spChg chg="add mod">
          <ac:chgData name="Rohit J Kate" userId="6acfeb0a-1742-4fee-9ad0-3462b52b7fdf" providerId="ADAL" clId="{493D7563-C6E8-4153-93C9-F3A88970C337}" dt="2023-11-06T19:16:46.435" v="7820" actId="1036"/>
          <ac:spMkLst>
            <pc:docMk/>
            <pc:sldMk cId="2881140629" sldId="560"/>
            <ac:spMk id="18" creationId="{0D5C09BD-A83A-B47F-585D-1CB9AF61BF4B}"/>
          </ac:spMkLst>
        </pc:spChg>
        <pc:spChg chg="add mod">
          <ac:chgData name="Rohit J Kate" userId="6acfeb0a-1742-4fee-9ad0-3462b52b7fdf" providerId="ADAL" clId="{493D7563-C6E8-4153-93C9-F3A88970C337}" dt="2023-11-06T19:16:50.846" v="7824" actId="20577"/>
          <ac:spMkLst>
            <pc:docMk/>
            <pc:sldMk cId="2881140629" sldId="560"/>
            <ac:spMk id="19" creationId="{6034305C-C68F-145A-5FA8-07D9B7A02071}"/>
          </ac:spMkLst>
        </pc:spChg>
        <pc:spChg chg="add mod">
          <ac:chgData name="Rohit J Kate" userId="6acfeb0a-1742-4fee-9ad0-3462b52b7fdf" providerId="ADAL" clId="{493D7563-C6E8-4153-93C9-F3A88970C337}" dt="2023-11-06T19:17:02.856" v="7844" actId="20577"/>
          <ac:spMkLst>
            <pc:docMk/>
            <pc:sldMk cId="2881140629" sldId="560"/>
            <ac:spMk id="20" creationId="{EB1D1BE4-DB77-AB41-7B1D-199FF0962678}"/>
          </ac:spMkLst>
        </pc:spChg>
        <pc:spChg chg="add mod">
          <ac:chgData name="Rohit J Kate" userId="6acfeb0a-1742-4fee-9ad0-3462b52b7fdf" providerId="ADAL" clId="{493D7563-C6E8-4153-93C9-F3A88970C337}" dt="2023-11-06T19:17:06.831" v="7851" actId="20577"/>
          <ac:spMkLst>
            <pc:docMk/>
            <pc:sldMk cId="2881140629" sldId="560"/>
            <ac:spMk id="21" creationId="{40053B75-6062-9545-123C-602C99AA4703}"/>
          </ac:spMkLst>
        </pc:spChg>
        <pc:spChg chg="add mod">
          <ac:chgData name="Rohit J Kate" userId="6acfeb0a-1742-4fee-9ad0-3462b52b7fdf" providerId="ADAL" clId="{493D7563-C6E8-4153-93C9-F3A88970C337}" dt="2023-11-06T19:17:27.599" v="7867" actId="20577"/>
          <ac:spMkLst>
            <pc:docMk/>
            <pc:sldMk cId="2881140629" sldId="560"/>
            <ac:spMk id="22" creationId="{A17F4735-012A-5078-938D-8F853A9DAF18}"/>
          </ac:spMkLst>
        </pc:spChg>
        <pc:spChg chg="add mod">
          <ac:chgData name="Rohit J Kate" userId="6acfeb0a-1742-4fee-9ad0-3462b52b7fdf" providerId="ADAL" clId="{493D7563-C6E8-4153-93C9-F3A88970C337}" dt="2023-11-06T19:17:16.821" v="7863" actId="1037"/>
          <ac:spMkLst>
            <pc:docMk/>
            <pc:sldMk cId="2881140629" sldId="560"/>
            <ac:spMk id="23" creationId="{60C3C0CC-B5D8-C2A0-63AD-916CBA8A0872}"/>
          </ac:spMkLst>
        </pc:spChg>
        <pc:spChg chg="add mod">
          <ac:chgData name="Rohit J Kate" userId="6acfeb0a-1742-4fee-9ad0-3462b52b7fdf" providerId="ADAL" clId="{493D7563-C6E8-4153-93C9-F3A88970C337}" dt="2023-11-06T19:18:44.178" v="7919" actId="1035"/>
          <ac:spMkLst>
            <pc:docMk/>
            <pc:sldMk cId="2881140629" sldId="560"/>
            <ac:spMk id="52" creationId="{1101BB6A-7B4F-49E6-9BEE-D554A2317473}"/>
          </ac:spMkLst>
        </pc:spChg>
        <pc:spChg chg="add mod">
          <ac:chgData name="Rohit J Kate" userId="6acfeb0a-1742-4fee-9ad0-3462b52b7fdf" providerId="ADAL" clId="{493D7563-C6E8-4153-93C9-F3A88970C337}" dt="2023-11-06T19:18:44.178" v="7919" actId="1035"/>
          <ac:spMkLst>
            <pc:docMk/>
            <pc:sldMk cId="2881140629" sldId="560"/>
            <ac:spMk id="53" creationId="{5900873A-7A48-263A-7AD1-FDE61C2E6F2F}"/>
          </ac:spMkLst>
        </pc:spChg>
        <pc:spChg chg="add mod">
          <ac:chgData name="Rohit J Kate" userId="6acfeb0a-1742-4fee-9ad0-3462b52b7fdf" providerId="ADAL" clId="{493D7563-C6E8-4153-93C9-F3A88970C337}" dt="2023-11-06T19:18:44.178" v="7919" actId="1035"/>
          <ac:spMkLst>
            <pc:docMk/>
            <pc:sldMk cId="2881140629" sldId="560"/>
            <ac:spMk id="54" creationId="{644D4510-F297-C481-51BF-BC227D67D07B}"/>
          </ac:spMkLst>
        </pc:spChg>
        <pc:spChg chg="add mod">
          <ac:chgData name="Rohit J Kate" userId="6acfeb0a-1742-4fee-9ad0-3462b52b7fdf" providerId="ADAL" clId="{493D7563-C6E8-4153-93C9-F3A88970C337}" dt="2023-11-06T19:18:44.178" v="7919" actId="1035"/>
          <ac:spMkLst>
            <pc:docMk/>
            <pc:sldMk cId="2881140629" sldId="560"/>
            <ac:spMk id="55" creationId="{013E1575-1610-7402-8E65-92D98F2A068B}"/>
          </ac:spMkLst>
        </pc:spChg>
        <pc:spChg chg="add mod">
          <ac:chgData name="Rohit J Kate" userId="6acfeb0a-1742-4fee-9ad0-3462b52b7fdf" providerId="ADAL" clId="{493D7563-C6E8-4153-93C9-F3A88970C337}" dt="2023-11-06T19:18:44.178" v="7919" actId="1035"/>
          <ac:spMkLst>
            <pc:docMk/>
            <pc:sldMk cId="2881140629" sldId="560"/>
            <ac:spMk id="56" creationId="{54470105-3A18-E99D-8BB5-5C0705FC810C}"/>
          </ac:spMkLst>
        </pc:spChg>
        <pc:spChg chg="add mod">
          <ac:chgData name="Rohit J Kate" userId="6acfeb0a-1742-4fee-9ad0-3462b52b7fdf" providerId="ADAL" clId="{493D7563-C6E8-4153-93C9-F3A88970C337}" dt="2023-11-06T19:18:44.178" v="7919" actId="1035"/>
          <ac:spMkLst>
            <pc:docMk/>
            <pc:sldMk cId="2881140629" sldId="560"/>
            <ac:spMk id="57" creationId="{ED3427EF-F928-3E2A-9536-678C4A749B53}"/>
          </ac:spMkLst>
        </pc:spChg>
        <pc:spChg chg="add mod">
          <ac:chgData name="Rohit J Kate" userId="6acfeb0a-1742-4fee-9ad0-3462b52b7fdf" providerId="ADAL" clId="{493D7563-C6E8-4153-93C9-F3A88970C337}" dt="2023-11-06T19:19:22.295" v="7929" actId="1076"/>
          <ac:spMkLst>
            <pc:docMk/>
            <pc:sldMk cId="2881140629" sldId="560"/>
            <ac:spMk id="68" creationId="{65899FCD-9A88-9AF3-EF10-45B2D7A8600F}"/>
          </ac:spMkLst>
        </pc:spChg>
        <pc:spChg chg="add mod">
          <ac:chgData name="Rohit J Kate" userId="6acfeb0a-1742-4fee-9ad0-3462b52b7fdf" providerId="ADAL" clId="{493D7563-C6E8-4153-93C9-F3A88970C337}" dt="2023-11-06T19:19:32.843" v="7933" actId="20577"/>
          <ac:spMkLst>
            <pc:docMk/>
            <pc:sldMk cId="2881140629" sldId="560"/>
            <ac:spMk id="69" creationId="{DE5F1163-D576-68E7-5024-EAC663BE239D}"/>
          </ac:spMkLst>
        </pc:spChg>
        <pc:spChg chg="add mod">
          <ac:chgData name="Rohit J Kate" userId="6acfeb0a-1742-4fee-9ad0-3462b52b7fdf" providerId="ADAL" clId="{493D7563-C6E8-4153-93C9-F3A88970C337}" dt="2023-11-06T19:20:07.950" v="7950" actId="1076"/>
          <ac:spMkLst>
            <pc:docMk/>
            <pc:sldMk cId="2881140629" sldId="560"/>
            <ac:spMk id="70" creationId="{3075599C-18DC-9324-0498-73EA50CCB903}"/>
          </ac:spMkLst>
        </pc:spChg>
        <pc:spChg chg="add mod">
          <ac:chgData name="Rohit J Kate" userId="6acfeb0a-1742-4fee-9ad0-3462b52b7fdf" providerId="ADAL" clId="{493D7563-C6E8-4153-93C9-F3A88970C337}" dt="2023-11-06T19:20:23.631" v="7955" actId="20577"/>
          <ac:spMkLst>
            <pc:docMk/>
            <pc:sldMk cId="2881140629" sldId="560"/>
            <ac:spMk id="71" creationId="{87138235-3F49-395B-7508-930B510362FB}"/>
          </ac:spMkLst>
        </pc:spChg>
        <pc:spChg chg="add mod">
          <ac:chgData name="Rohit J Kate" userId="6acfeb0a-1742-4fee-9ad0-3462b52b7fdf" providerId="ADAL" clId="{493D7563-C6E8-4153-93C9-F3A88970C337}" dt="2023-11-06T19:20:02.205" v="7949" actId="20577"/>
          <ac:spMkLst>
            <pc:docMk/>
            <pc:sldMk cId="2881140629" sldId="560"/>
            <ac:spMk id="72" creationId="{ED25CDB5-B2E7-6D27-9A8F-922E9B7C92C2}"/>
          </ac:spMkLst>
        </pc:spChg>
        <pc:spChg chg="add mod">
          <ac:chgData name="Rohit J Kate" userId="6acfeb0a-1742-4fee-9ad0-3462b52b7fdf" providerId="ADAL" clId="{493D7563-C6E8-4153-93C9-F3A88970C337}" dt="2023-11-06T19:20:26.083" v="7957" actId="20577"/>
          <ac:spMkLst>
            <pc:docMk/>
            <pc:sldMk cId="2881140629" sldId="560"/>
            <ac:spMk id="73" creationId="{5F5EE872-D4F1-7B21-B61B-08FBBEA09C2A}"/>
          </ac:spMkLst>
        </pc:spChg>
        <pc:spChg chg="add mod">
          <ac:chgData name="Rohit J Kate" userId="6acfeb0a-1742-4fee-9ad0-3462b52b7fdf" providerId="ADAL" clId="{493D7563-C6E8-4153-93C9-F3A88970C337}" dt="2023-11-06T19:20:34.325" v="7961" actId="20577"/>
          <ac:spMkLst>
            <pc:docMk/>
            <pc:sldMk cId="2881140629" sldId="560"/>
            <ac:spMk id="74" creationId="{2EAF3FB6-53FC-6580-F5FB-25C0BB286344}"/>
          </ac:spMkLst>
        </pc:spChg>
        <pc:spChg chg="add mod">
          <ac:chgData name="Rohit J Kate" userId="6acfeb0a-1742-4fee-9ad0-3462b52b7fdf" providerId="ADAL" clId="{493D7563-C6E8-4153-93C9-F3A88970C337}" dt="2023-11-06T19:20:46.687" v="7965" actId="20577"/>
          <ac:spMkLst>
            <pc:docMk/>
            <pc:sldMk cId="2881140629" sldId="560"/>
            <ac:spMk id="75" creationId="{C7380E04-8AFB-90EF-0717-BE5749C4EFEB}"/>
          </ac:spMkLst>
        </pc:spChg>
        <pc:spChg chg="add mod">
          <ac:chgData name="Rohit J Kate" userId="6acfeb0a-1742-4fee-9ad0-3462b52b7fdf" providerId="ADAL" clId="{493D7563-C6E8-4153-93C9-F3A88970C337}" dt="2023-11-06T19:20:56.210" v="7969" actId="20577"/>
          <ac:spMkLst>
            <pc:docMk/>
            <pc:sldMk cId="2881140629" sldId="560"/>
            <ac:spMk id="76" creationId="{9CD9CA27-C1C0-9AEA-73E5-8A3FAFFD817E}"/>
          </ac:spMkLst>
        </pc:spChg>
        <pc:spChg chg="add mod">
          <ac:chgData name="Rohit J Kate" userId="6acfeb0a-1742-4fee-9ad0-3462b52b7fdf" providerId="ADAL" clId="{493D7563-C6E8-4153-93C9-F3A88970C337}" dt="2023-11-06T19:21:08.738" v="7973" actId="20577"/>
          <ac:spMkLst>
            <pc:docMk/>
            <pc:sldMk cId="2881140629" sldId="560"/>
            <ac:spMk id="77" creationId="{1767C33F-2457-30F4-6BD3-B58600CE55E1}"/>
          </ac:spMkLst>
        </pc:spChg>
        <pc:spChg chg="add mod">
          <ac:chgData name="Rohit J Kate" userId="6acfeb0a-1742-4fee-9ad0-3462b52b7fdf" providerId="ADAL" clId="{493D7563-C6E8-4153-93C9-F3A88970C337}" dt="2023-11-06T19:21:31.368" v="7980" actId="1076"/>
          <ac:spMkLst>
            <pc:docMk/>
            <pc:sldMk cId="2881140629" sldId="560"/>
            <ac:spMk id="78" creationId="{0FF649D8-3F9A-E0E7-9447-1BBF30656DC3}"/>
          </ac:spMkLst>
        </pc:spChg>
        <pc:spChg chg="add mod">
          <ac:chgData name="Rohit J Kate" userId="6acfeb0a-1742-4fee-9ad0-3462b52b7fdf" providerId="ADAL" clId="{493D7563-C6E8-4153-93C9-F3A88970C337}" dt="2023-11-06T19:21:56.752" v="7989" actId="1076"/>
          <ac:spMkLst>
            <pc:docMk/>
            <pc:sldMk cId="2881140629" sldId="560"/>
            <ac:spMk id="79" creationId="{6242F26B-4894-0608-BA9C-8D6FB025FAFB}"/>
          </ac:spMkLst>
        </pc:spChg>
        <pc:spChg chg="add mod">
          <ac:chgData name="Rohit J Kate" userId="6acfeb0a-1742-4fee-9ad0-3462b52b7fdf" providerId="ADAL" clId="{493D7563-C6E8-4153-93C9-F3A88970C337}" dt="2023-11-06T19:21:44.517" v="7986" actId="20577"/>
          <ac:spMkLst>
            <pc:docMk/>
            <pc:sldMk cId="2881140629" sldId="560"/>
            <ac:spMk id="80" creationId="{D6A6AC93-BC4B-8F56-B3AA-6BA970EC0699}"/>
          </ac:spMkLst>
        </pc:spChg>
        <pc:spChg chg="add mod">
          <ac:chgData name="Rohit J Kate" userId="6acfeb0a-1742-4fee-9ad0-3462b52b7fdf" providerId="ADAL" clId="{493D7563-C6E8-4153-93C9-F3A88970C337}" dt="2023-11-06T19:21:40.984" v="7984" actId="1076"/>
          <ac:spMkLst>
            <pc:docMk/>
            <pc:sldMk cId="2881140629" sldId="560"/>
            <ac:spMk id="81" creationId="{ABB72ED0-E15B-5F55-B1BA-F649460B9250}"/>
          </ac:spMkLst>
        </pc:spChg>
        <pc:spChg chg="add mod">
          <ac:chgData name="Rohit J Kate" userId="6acfeb0a-1742-4fee-9ad0-3462b52b7fdf" providerId="ADAL" clId="{493D7563-C6E8-4153-93C9-F3A88970C337}" dt="2023-11-06T19:21:51.640" v="7988" actId="1076"/>
          <ac:spMkLst>
            <pc:docMk/>
            <pc:sldMk cId="2881140629" sldId="560"/>
            <ac:spMk id="82" creationId="{7B638DBD-9808-C4A0-5C07-CF2406AF8A9F}"/>
          </ac:spMkLst>
        </pc:spChg>
        <pc:spChg chg="add mod">
          <ac:chgData name="Rohit J Kate" userId="6acfeb0a-1742-4fee-9ad0-3462b52b7fdf" providerId="ADAL" clId="{493D7563-C6E8-4153-93C9-F3A88970C337}" dt="2023-11-06T19:22:00.152" v="7991" actId="1076"/>
          <ac:spMkLst>
            <pc:docMk/>
            <pc:sldMk cId="2881140629" sldId="560"/>
            <ac:spMk id="83" creationId="{E0E535AE-D74C-1124-D56B-D99FA5A71976}"/>
          </ac:spMkLst>
        </pc:spChg>
        <pc:spChg chg="add mod">
          <ac:chgData name="Rohit J Kate" userId="6acfeb0a-1742-4fee-9ad0-3462b52b7fdf" providerId="ADAL" clId="{493D7563-C6E8-4153-93C9-F3A88970C337}" dt="2023-11-06T19:22:10.899" v="7997" actId="20577"/>
          <ac:spMkLst>
            <pc:docMk/>
            <pc:sldMk cId="2881140629" sldId="560"/>
            <ac:spMk id="84" creationId="{BC6787E6-A5CF-A3F4-8E21-4F36952A026E}"/>
          </ac:spMkLst>
        </pc:spChg>
        <pc:spChg chg="add mod">
          <ac:chgData name="Rohit J Kate" userId="6acfeb0a-1742-4fee-9ad0-3462b52b7fdf" providerId="ADAL" clId="{493D7563-C6E8-4153-93C9-F3A88970C337}" dt="2023-11-06T19:22:18.480" v="8001" actId="20577"/>
          <ac:spMkLst>
            <pc:docMk/>
            <pc:sldMk cId="2881140629" sldId="560"/>
            <ac:spMk id="85" creationId="{ACF04C70-124E-EA12-BEF0-00A1B366ADD3}"/>
          </ac:spMkLst>
        </pc:spChg>
        <pc:spChg chg="add del">
          <ac:chgData name="Rohit J Kate" userId="6acfeb0a-1742-4fee-9ad0-3462b52b7fdf" providerId="ADAL" clId="{493D7563-C6E8-4153-93C9-F3A88970C337}" dt="2023-11-06T19:22:46.717" v="8007" actId="478"/>
          <ac:spMkLst>
            <pc:docMk/>
            <pc:sldMk cId="2881140629" sldId="560"/>
            <ac:spMk id="90" creationId="{FB90A77C-50F4-B86E-86F5-4FB917FBD8BB}"/>
          </ac:spMkLst>
        </pc:spChg>
        <pc:spChg chg="add mod">
          <ac:chgData name="Rohit J Kate" userId="6acfeb0a-1742-4fee-9ad0-3462b52b7fdf" providerId="ADAL" clId="{493D7563-C6E8-4153-93C9-F3A88970C337}" dt="2023-11-06T19:23:14.434" v="8011" actId="1582"/>
          <ac:spMkLst>
            <pc:docMk/>
            <pc:sldMk cId="2881140629" sldId="560"/>
            <ac:spMk id="91" creationId="{F5B00E65-DAEC-42C4-B0BB-A6B8816BF398}"/>
          </ac:spMkLst>
        </pc:spChg>
        <pc:spChg chg="add mod">
          <ac:chgData name="Rohit J Kate" userId="6acfeb0a-1742-4fee-9ad0-3462b52b7fdf" providerId="ADAL" clId="{493D7563-C6E8-4153-93C9-F3A88970C337}" dt="2023-11-06T19:23:42.897" v="8033" actId="1076"/>
          <ac:spMkLst>
            <pc:docMk/>
            <pc:sldMk cId="2881140629" sldId="560"/>
            <ac:spMk id="92" creationId="{8535C244-1C34-8545-7255-12B9860AC7EE}"/>
          </ac:spMkLst>
        </pc:spChg>
        <pc:spChg chg="add mod">
          <ac:chgData name="Rohit J Kate" userId="6acfeb0a-1742-4fee-9ad0-3462b52b7fdf" providerId="ADAL" clId="{493D7563-C6E8-4153-93C9-F3A88970C337}" dt="2023-11-06T19:24:22.209" v="8058" actId="1076"/>
          <ac:spMkLst>
            <pc:docMk/>
            <pc:sldMk cId="2881140629" sldId="560"/>
            <ac:spMk id="93" creationId="{58BC3FE2-F698-FA20-1289-168593A43940}"/>
          </ac:spMkLst>
        </pc:spChg>
        <pc:cxnChg chg="add">
          <ac:chgData name="Rohit J Kate" userId="6acfeb0a-1742-4fee-9ad0-3462b52b7fdf" providerId="ADAL" clId="{493D7563-C6E8-4153-93C9-F3A88970C337}" dt="2023-11-06T19:17:35.247" v="7868" actId="11529"/>
          <ac:cxnSpMkLst>
            <pc:docMk/>
            <pc:sldMk cId="2881140629" sldId="560"/>
            <ac:cxnSpMk id="25" creationId="{77A1E686-FEB3-C329-8ACA-7281AA5E1914}"/>
          </ac:cxnSpMkLst>
        </pc:cxnChg>
        <pc:cxnChg chg="add">
          <ac:chgData name="Rohit J Kate" userId="6acfeb0a-1742-4fee-9ad0-3462b52b7fdf" providerId="ADAL" clId="{493D7563-C6E8-4153-93C9-F3A88970C337}" dt="2023-11-06T19:17:40.784" v="7869" actId="11529"/>
          <ac:cxnSpMkLst>
            <pc:docMk/>
            <pc:sldMk cId="2881140629" sldId="560"/>
            <ac:cxnSpMk id="27" creationId="{B281FDBB-60D7-5236-40F4-19BDBE7440F0}"/>
          </ac:cxnSpMkLst>
        </pc:cxnChg>
        <pc:cxnChg chg="add">
          <ac:chgData name="Rohit J Kate" userId="6acfeb0a-1742-4fee-9ad0-3462b52b7fdf" providerId="ADAL" clId="{493D7563-C6E8-4153-93C9-F3A88970C337}" dt="2023-11-06T19:17:44.111" v="7870" actId="11529"/>
          <ac:cxnSpMkLst>
            <pc:docMk/>
            <pc:sldMk cId="2881140629" sldId="560"/>
            <ac:cxnSpMk id="29" creationId="{C2A3388A-63F2-CCED-9490-E93DAF6F026F}"/>
          </ac:cxnSpMkLst>
        </pc:cxnChg>
        <pc:cxnChg chg="add">
          <ac:chgData name="Rohit J Kate" userId="6acfeb0a-1742-4fee-9ad0-3462b52b7fdf" providerId="ADAL" clId="{493D7563-C6E8-4153-93C9-F3A88970C337}" dt="2023-11-06T19:17:48.007" v="7871" actId="11529"/>
          <ac:cxnSpMkLst>
            <pc:docMk/>
            <pc:sldMk cId="2881140629" sldId="560"/>
            <ac:cxnSpMk id="31" creationId="{B13D8615-371F-3D6D-3FE5-B85985449D8A}"/>
          </ac:cxnSpMkLst>
        </pc:cxnChg>
        <pc:cxnChg chg="add">
          <ac:chgData name="Rohit J Kate" userId="6acfeb0a-1742-4fee-9ad0-3462b52b7fdf" providerId="ADAL" clId="{493D7563-C6E8-4153-93C9-F3A88970C337}" dt="2023-11-06T19:17:51.343" v="7872" actId="11529"/>
          <ac:cxnSpMkLst>
            <pc:docMk/>
            <pc:sldMk cId="2881140629" sldId="560"/>
            <ac:cxnSpMk id="33" creationId="{75D49997-A73D-531C-D2FC-A1513B3B4CB5}"/>
          </ac:cxnSpMkLst>
        </pc:cxnChg>
        <pc:cxnChg chg="add">
          <ac:chgData name="Rohit J Kate" userId="6acfeb0a-1742-4fee-9ad0-3462b52b7fdf" providerId="ADAL" clId="{493D7563-C6E8-4153-93C9-F3A88970C337}" dt="2023-11-06T19:17:56.319" v="7873" actId="11529"/>
          <ac:cxnSpMkLst>
            <pc:docMk/>
            <pc:sldMk cId="2881140629" sldId="560"/>
            <ac:cxnSpMk id="35" creationId="{1E9C5DDD-5346-D9E2-628E-321EC94909FC}"/>
          </ac:cxnSpMkLst>
        </pc:cxnChg>
        <pc:cxnChg chg="add">
          <ac:chgData name="Rohit J Kate" userId="6acfeb0a-1742-4fee-9ad0-3462b52b7fdf" providerId="ADAL" clId="{493D7563-C6E8-4153-93C9-F3A88970C337}" dt="2023-11-06T19:17:59.248" v="7874" actId="11529"/>
          <ac:cxnSpMkLst>
            <pc:docMk/>
            <pc:sldMk cId="2881140629" sldId="560"/>
            <ac:cxnSpMk id="37" creationId="{AF010872-C9C1-9F9A-C4D9-1A2F89B0181F}"/>
          </ac:cxnSpMkLst>
        </pc:cxnChg>
        <pc:cxnChg chg="add">
          <ac:chgData name="Rohit J Kate" userId="6acfeb0a-1742-4fee-9ad0-3462b52b7fdf" providerId="ADAL" clId="{493D7563-C6E8-4153-93C9-F3A88970C337}" dt="2023-11-06T19:18:06.567" v="7875" actId="11529"/>
          <ac:cxnSpMkLst>
            <pc:docMk/>
            <pc:sldMk cId="2881140629" sldId="560"/>
            <ac:cxnSpMk id="39" creationId="{B98E04B7-27C4-A4EC-C868-0B20F89A9D87}"/>
          </ac:cxnSpMkLst>
        </pc:cxnChg>
        <pc:cxnChg chg="add">
          <ac:chgData name="Rohit J Kate" userId="6acfeb0a-1742-4fee-9ad0-3462b52b7fdf" providerId="ADAL" clId="{493D7563-C6E8-4153-93C9-F3A88970C337}" dt="2023-11-06T19:18:13.887" v="7876" actId="11529"/>
          <ac:cxnSpMkLst>
            <pc:docMk/>
            <pc:sldMk cId="2881140629" sldId="560"/>
            <ac:cxnSpMk id="41" creationId="{35E7C91D-DF6C-A872-0061-DE47F1AA1C3E}"/>
          </ac:cxnSpMkLst>
        </pc:cxnChg>
        <pc:cxnChg chg="add">
          <ac:chgData name="Rohit J Kate" userId="6acfeb0a-1742-4fee-9ad0-3462b52b7fdf" providerId="ADAL" clId="{493D7563-C6E8-4153-93C9-F3A88970C337}" dt="2023-11-06T19:18:18.400" v="7877" actId="11529"/>
          <ac:cxnSpMkLst>
            <pc:docMk/>
            <pc:sldMk cId="2881140629" sldId="560"/>
            <ac:cxnSpMk id="43" creationId="{0AE63561-FC66-051E-9E28-CCC85DE974DD}"/>
          </ac:cxnSpMkLst>
        </pc:cxnChg>
        <pc:cxnChg chg="add">
          <ac:chgData name="Rohit J Kate" userId="6acfeb0a-1742-4fee-9ad0-3462b52b7fdf" providerId="ADAL" clId="{493D7563-C6E8-4153-93C9-F3A88970C337}" dt="2023-11-06T19:18:21.663" v="7878" actId="11529"/>
          <ac:cxnSpMkLst>
            <pc:docMk/>
            <pc:sldMk cId="2881140629" sldId="560"/>
            <ac:cxnSpMk id="45" creationId="{443194DD-92EC-F168-136E-0AC12505EE48}"/>
          </ac:cxnSpMkLst>
        </pc:cxnChg>
        <pc:cxnChg chg="add">
          <ac:chgData name="Rohit J Kate" userId="6acfeb0a-1742-4fee-9ad0-3462b52b7fdf" providerId="ADAL" clId="{493D7563-C6E8-4153-93C9-F3A88970C337}" dt="2023-11-06T19:18:25.287" v="7879" actId="11529"/>
          <ac:cxnSpMkLst>
            <pc:docMk/>
            <pc:sldMk cId="2881140629" sldId="560"/>
            <ac:cxnSpMk id="47" creationId="{968F83D5-EA9F-AF7A-C3B0-9ADE5735C323}"/>
          </ac:cxnSpMkLst>
        </pc:cxnChg>
        <pc:cxnChg chg="add">
          <ac:chgData name="Rohit J Kate" userId="6acfeb0a-1742-4fee-9ad0-3462b52b7fdf" providerId="ADAL" clId="{493D7563-C6E8-4153-93C9-F3A88970C337}" dt="2023-11-06T19:18:29.279" v="7880" actId="11529"/>
          <ac:cxnSpMkLst>
            <pc:docMk/>
            <pc:sldMk cId="2881140629" sldId="560"/>
            <ac:cxnSpMk id="49" creationId="{CE65ED04-62B8-2C3C-301B-0E474332AC76}"/>
          </ac:cxnSpMkLst>
        </pc:cxnChg>
        <pc:cxnChg chg="add">
          <ac:chgData name="Rohit J Kate" userId="6acfeb0a-1742-4fee-9ad0-3462b52b7fdf" providerId="ADAL" clId="{493D7563-C6E8-4153-93C9-F3A88970C337}" dt="2023-11-06T19:18:33.543" v="7881" actId="11529"/>
          <ac:cxnSpMkLst>
            <pc:docMk/>
            <pc:sldMk cId="2881140629" sldId="560"/>
            <ac:cxnSpMk id="51" creationId="{C9F3E30B-3C7D-2EE6-02A0-4F660C0F8656}"/>
          </ac:cxnSpMkLst>
        </pc:cxnChg>
        <pc:cxnChg chg="add mod">
          <ac:chgData name="Rohit J Kate" userId="6acfeb0a-1742-4fee-9ad0-3462b52b7fdf" providerId="ADAL" clId="{493D7563-C6E8-4153-93C9-F3A88970C337}" dt="2023-11-06T19:18:58.518" v="7922" actId="14100"/>
          <ac:cxnSpMkLst>
            <pc:docMk/>
            <pc:sldMk cId="2881140629" sldId="560"/>
            <ac:cxnSpMk id="58" creationId="{688DF534-B6C1-C0CA-D906-D8586BD97A14}"/>
          </ac:cxnSpMkLst>
        </pc:cxnChg>
        <pc:cxnChg chg="add mod">
          <ac:chgData name="Rohit J Kate" userId="6acfeb0a-1742-4fee-9ad0-3462b52b7fdf" providerId="ADAL" clId="{493D7563-C6E8-4153-93C9-F3A88970C337}" dt="2023-11-06T19:19:00.534" v="7923" actId="14100"/>
          <ac:cxnSpMkLst>
            <pc:docMk/>
            <pc:sldMk cId="2881140629" sldId="560"/>
            <ac:cxnSpMk id="59" creationId="{BD0E54BF-CA48-E634-C77C-B734B3EEB3D3}"/>
          </ac:cxnSpMkLst>
        </pc:cxnChg>
        <pc:cxnChg chg="add mod">
          <ac:chgData name="Rohit J Kate" userId="6acfeb0a-1742-4fee-9ad0-3462b52b7fdf" providerId="ADAL" clId="{493D7563-C6E8-4153-93C9-F3A88970C337}" dt="2023-11-06T19:18:44.178" v="7919" actId="1035"/>
          <ac:cxnSpMkLst>
            <pc:docMk/>
            <pc:sldMk cId="2881140629" sldId="560"/>
            <ac:cxnSpMk id="60" creationId="{8CDC48C3-6E63-2811-70B2-6F945872FFF7}"/>
          </ac:cxnSpMkLst>
        </pc:cxnChg>
        <pc:cxnChg chg="add mod">
          <ac:chgData name="Rohit J Kate" userId="6acfeb0a-1742-4fee-9ad0-3462b52b7fdf" providerId="ADAL" clId="{493D7563-C6E8-4153-93C9-F3A88970C337}" dt="2023-11-06T19:18:44.178" v="7919" actId="1035"/>
          <ac:cxnSpMkLst>
            <pc:docMk/>
            <pc:sldMk cId="2881140629" sldId="560"/>
            <ac:cxnSpMk id="61" creationId="{EAADC08D-E98E-BDD7-53AB-9EEA7D2CF74C}"/>
          </ac:cxnSpMkLst>
        </pc:cxnChg>
        <pc:cxnChg chg="add mod">
          <ac:chgData name="Rohit J Kate" userId="6acfeb0a-1742-4fee-9ad0-3462b52b7fdf" providerId="ADAL" clId="{493D7563-C6E8-4153-93C9-F3A88970C337}" dt="2023-11-06T19:18:54.310" v="7921" actId="14100"/>
          <ac:cxnSpMkLst>
            <pc:docMk/>
            <pc:sldMk cId="2881140629" sldId="560"/>
            <ac:cxnSpMk id="62" creationId="{FD928435-023C-A739-B325-95228367767E}"/>
          </ac:cxnSpMkLst>
        </pc:cxnChg>
        <pc:cxnChg chg="add mod">
          <ac:chgData name="Rohit J Kate" userId="6acfeb0a-1742-4fee-9ad0-3462b52b7fdf" providerId="ADAL" clId="{493D7563-C6E8-4153-93C9-F3A88970C337}" dt="2023-11-06T19:18:52.382" v="7920" actId="14100"/>
          <ac:cxnSpMkLst>
            <pc:docMk/>
            <pc:sldMk cId="2881140629" sldId="560"/>
            <ac:cxnSpMk id="63" creationId="{9CFE0B1B-C9F3-32AF-94AF-0006589AD35C}"/>
          </ac:cxnSpMkLst>
        </pc:cxnChg>
        <pc:cxnChg chg="add del">
          <ac:chgData name="Rohit J Kate" userId="6acfeb0a-1742-4fee-9ad0-3462b52b7fdf" providerId="ADAL" clId="{493D7563-C6E8-4153-93C9-F3A88970C337}" dt="2023-11-06T19:22:31.136" v="8003" actId="11529"/>
          <ac:cxnSpMkLst>
            <pc:docMk/>
            <pc:sldMk cId="2881140629" sldId="560"/>
            <ac:cxnSpMk id="87" creationId="{E73662F8-58DF-BA73-F6E2-53FB0FA836AA}"/>
          </ac:cxnSpMkLst>
        </pc:cxnChg>
        <pc:cxnChg chg="add del">
          <ac:chgData name="Rohit J Kate" userId="6acfeb0a-1742-4fee-9ad0-3462b52b7fdf" providerId="ADAL" clId="{493D7563-C6E8-4153-93C9-F3A88970C337}" dt="2023-11-06T19:22:39.165" v="8005" actId="478"/>
          <ac:cxnSpMkLst>
            <pc:docMk/>
            <pc:sldMk cId="2881140629" sldId="560"/>
            <ac:cxnSpMk id="89" creationId="{B4B76E48-9DC3-02EB-3EF6-0933C4B46FC3}"/>
          </ac:cxnSpMkLst>
        </pc:cxnChg>
      </pc:sldChg>
      <pc:sldChg chg="addSp delSp modSp new mod">
        <pc:chgData name="Rohit J Kate" userId="6acfeb0a-1742-4fee-9ad0-3462b52b7fdf" providerId="ADAL" clId="{493D7563-C6E8-4153-93C9-F3A88970C337}" dt="2023-11-06T19:52:01.700" v="8369" actId="113"/>
        <pc:sldMkLst>
          <pc:docMk/>
          <pc:sldMk cId="2424192907" sldId="561"/>
        </pc:sldMkLst>
        <pc:spChg chg="mod">
          <ac:chgData name="Rohit J Kate" userId="6acfeb0a-1742-4fee-9ad0-3462b52b7fdf" providerId="ADAL" clId="{493D7563-C6E8-4153-93C9-F3A88970C337}" dt="2023-11-06T19:51:10.535" v="8350" actId="20577"/>
          <ac:spMkLst>
            <pc:docMk/>
            <pc:sldMk cId="2424192907" sldId="561"/>
            <ac:spMk id="2" creationId="{C7973D72-3F06-105F-2185-2ACBBE64A953}"/>
          </ac:spMkLst>
        </pc:spChg>
        <pc:spChg chg="del">
          <ac:chgData name="Rohit J Kate" userId="6acfeb0a-1742-4fee-9ad0-3462b52b7fdf" providerId="ADAL" clId="{493D7563-C6E8-4153-93C9-F3A88970C337}" dt="2023-11-06T19:51:14.008" v="8351" actId="478"/>
          <ac:spMkLst>
            <pc:docMk/>
            <pc:sldMk cId="2424192907" sldId="561"/>
            <ac:spMk id="3" creationId="{559D7BE4-0A87-0595-66B2-BEED32DF4B1A}"/>
          </ac:spMkLst>
        </pc:spChg>
        <pc:spChg chg="add mod">
          <ac:chgData name="Rohit J Kate" userId="6acfeb0a-1742-4fee-9ad0-3462b52b7fdf" providerId="ADAL" clId="{493D7563-C6E8-4153-93C9-F3A88970C337}" dt="2023-11-06T19:52:01.700" v="8369" actId="113"/>
          <ac:spMkLst>
            <pc:docMk/>
            <pc:sldMk cId="2424192907" sldId="561"/>
            <ac:spMk id="7" creationId="{F7DB950E-873C-1203-CCF2-B4310241A76C}"/>
          </ac:spMkLst>
        </pc:spChg>
        <pc:picChg chg="add mod">
          <ac:chgData name="Rohit J Kate" userId="6acfeb0a-1742-4fee-9ad0-3462b52b7fdf" providerId="ADAL" clId="{493D7563-C6E8-4153-93C9-F3A88970C337}" dt="2023-11-06T19:51:17.445" v="8354" actId="27614"/>
          <ac:picMkLst>
            <pc:docMk/>
            <pc:sldMk cId="2424192907" sldId="561"/>
            <ac:picMk id="6" creationId="{E3D832E8-40A8-4EF1-D399-9E7758285747}"/>
          </ac:picMkLst>
        </pc:picChg>
      </pc:sldChg>
    </pc:docChg>
  </pc:docChgLst>
  <pc:docChgLst>
    <pc:chgData name="Rohit J Kate" userId="6acfeb0a-1742-4fee-9ad0-3462b52b7fdf" providerId="ADAL" clId="{E696DE45-A0F7-4104-AD99-92E1F5B721EF}"/>
    <pc:docChg chg="custSel modSld">
      <pc:chgData name="Rohit J Kate" userId="6acfeb0a-1742-4fee-9ad0-3462b52b7fdf" providerId="ADAL" clId="{E696DE45-A0F7-4104-AD99-92E1F5B721EF}" dt="2021-09-21T05:02:59.904" v="41" actId="20577"/>
      <pc:docMkLst>
        <pc:docMk/>
      </pc:docMkLst>
      <pc:sldChg chg="modSp mod">
        <pc:chgData name="Rohit J Kate" userId="6acfeb0a-1742-4fee-9ad0-3462b52b7fdf" providerId="ADAL" clId="{E696DE45-A0F7-4104-AD99-92E1F5B721EF}" dt="2021-09-21T05:01:28.279" v="5" actId="27636"/>
        <pc:sldMkLst>
          <pc:docMk/>
          <pc:sldMk cId="0" sldId="311"/>
        </pc:sldMkLst>
        <pc:spChg chg="mod">
          <ac:chgData name="Rohit J Kate" userId="6acfeb0a-1742-4fee-9ad0-3462b52b7fdf" providerId="ADAL" clId="{E696DE45-A0F7-4104-AD99-92E1F5B721EF}" dt="2021-09-21T05:01:28.279" v="5" actId="27636"/>
          <ac:spMkLst>
            <pc:docMk/>
            <pc:sldMk cId="0" sldId="311"/>
            <ac:spMk id="3" creationId="{67079014-15DD-4BCE-9BC9-778127B5F2B0}"/>
          </ac:spMkLst>
        </pc:spChg>
        <pc:spChg chg="mod">
          <ac:chgData name="Rohit J Kate" userId="6acfeb0a-1742-4fee-9ad0-3462b52b7fdf" providerId="ADAL" clId="{E696DE45-A0F7-4104-AD99-92E1F5B721EF}" dt="2021-09-21T05:01:24.297" v="3" actId="1076"/>
          <ac:spMkLst>
            <pc:docMk/>
            <pc:sldMk cId="0" sldId="311"/>
            <ac:spMk id="15362" creationId="{E2ACC7D2-0624-461B-B0F1-0AF1F9154AD3}"/>
          </ac:spMkLst>
        </pc:spChg>
      </pc:sldChg>
      <pc:sldChg chg="modSp mod">
        <pc:chgData name="Rohit J Kate" userId="6acfeb0a-1742-4fee-9ad0-3462b52b7fdf" providerId="ADAL" clId="{E696DE45-A0F7-4104-AD99-92E1F5B721EF}" dt="2021-09-21T05:02:59.904" v="41" actId="20577"/>
        <pc:sldMkLst>
          <pc:docMk/>
          <pc:sldMk cId="4219900108" sldId="455"/>
        </pc:sldMkLst>
        <pc:spChg chg="mod">
          <ac:chgData name="Rohit J Kate" userId="6acfeb0a-1742-4fee-9ad0-3462b52b7fdf" providerId="ADAL" clId="{E696DE45-A0F7-4104-AD99-92E1F5B721EF}" dt="2021-09-21T05:02:59.904" v="41" actId="20577"/>
          <ac:spMkLst>
            <pc:docMk/>
            <pc:sldMk cId="4219900108" sldId="455"/>
            <ac:spMk id="27651" creationId="{00000000-0000-0000-0000-000000000000}"/>
          </ac:spMkLst>
        </pc:spChg>
      </pc:sldChg>
    </pc:docChg>
  </pc:docChgLst>
  <pc:docChgLst>
    <pc:chgData name="Rohit J Kate" userId="6acfeb0a-1742-4fee-9ad0-3462b52b7fdf" providerId="ADAL" clId="{B99A7413-C238-4759-A08A-6946E8BF28CE}"/>
    <pc:docChg chg="undo custSel addSld delSld modSld delMainMaster">
      <pc:chgData name="Rohit J Kate" userId="6acfeb0a-1742-4fee-9ad0-3462b52b7fdf" providerId="ADAL" clId="{B99A7413-C238-4759-A08A-6946E8BF28CE}" dt="2021-09-21T17:43:59.642" v="667" actId="20577"/>
      <pc:docMkLst>
        <pc:docMk/>
      </pc:docMkLst>
      <pc:sldChg chg="modSp add mod">
        <pc:chgData name="Rohit J Kate" userId="6acfeb0a-1742-4fee-9ad0-3462b52b7fdf" providerId="ADAL" clId="{B99A7413-C238-4759-A08A-6946E8BF28CE}" dt="2021-09-20T20:58:38.901" v="49" actId="6549"/>
        <pc:sldMkLst>
          <pc:docMk/>
          <pc:sldMk cId="0" sldId="256"/>
        </pc:sldMkLst>
        <pc:spChg chg="mod">
          <ac:chgData name="Rohit J Kate" userId="6acfeb0a-1742-4fee-9ad0-3462b52b7fdf" providerId="ADAL" clId="{B99A7413-C238-4759-A08A-6946E8BF28CE}" dt="2021-09-20T20:58:38.901" v="49" actId="6549"/>
          <ac:spMkLst>
            <pc:docMk/>
            <pc:sldMk cId="0" sldId="256"/>
            <ac:spMk id="3" creationId="{ED88DE3F-3D1B-4278-BAA2-D09D51CD587D}"/>
          </ac:spMkLst>
        </pc:spChg>
      </pc:sldChg>
      <pc:sldChg chg="modSp add mod">
        <pc:chgData name="Rohit J Kate" userId="6acfeb0a-1742-4fee-9ad0-3462b52b7fdf" providerId="ADAL" clId="{B99A7413-C238-4759-A08A-6946E8BF28CE}" dt="2021-09-20T21:20:39.796" v="651" actId="20577"/>
        <pc:sldMkLst>
          <pc:docMk/>
          <pc:sldMk cId="0" sldId="311"/>
        </pc:sldMkLst>
        <pc:spChg chg="mod">
          <ac:chgData name="Rohit J Kate" userId="6acfeb0a-1742-4fee-9ad0-3462b52b7fdf" providerId="ADAL" clId="{B99A7413-C238-4759-A08A-6946E8BF28CE}" dt="2021-09-20T21:20:39.796" v="651" actId="20577"/>
          <ac:spMkLst>
            <pc:docMk/>
            <pc:sldMk cId="0" sldId="311"/>
            <ac:spMk id="3" creationId="{67079014-15DD-4BCE-9BC9-778127B5F2B0}"/>
          </ac:spMkLst>
        </pc:spChg>
      </pc:sldChg>
      <pc:sldChg chg="del">
        <pc:chgData name="Rohit J Kate" userId="6acfeb0a-1742-4fee-9ad0-3462b52b7fdf" providerId="ADAL" clId="{B99A7413-C238-4759-A08A-6946E8BF28CE}" dt="2021-09-20T20:58:22.151" v="2" actId="47"/>
        <pc:sldMkLst>
          <pc:docMk/>
          <pc:sldMk cId="0" sldId="361"/>
        </pc:sldMkLst>
      </pc:sldChg>
      <pc:sldChg chg="del">
        <pc:chgData name="Rohit J Kate" userId="6acfeb0a-1742-4fee-9ad0-3462b52b7fdf" providerId="ADAL" clId="{B99A7413-C238-4759-A08A-6946E8BF28CE}" dt="2021-09-20T21:21:48.584" v="653" actId="47"/>
        <pc:sldMkLst>
          <pc:docMk/>
          <pc:sldMk cId="1936321730" sldId="386"/>
        </pc:sldMkLst>
      </pc:sldChg>
      <pc:sldChg chg="del">
        <pc:chgData name="Rohit J Kate" userId="6acfeb0a-1742-4fee-9ad0-3462b52b7fdf" providerId="ADAL" clId="{B99A7413-C238-4759-A08A-6946E8BF28CE}" dt="2021-09-20T21:21:51.435" v="655" actId="47"/>
        <pc:sldMkLst>
          <pc:docMk/>
          <pc:sldMk cId="4189620300" sldId="388"/>
        </pc:sldMkLst>
      </pc:sldChg>
      <pc:sldChg chg="del">
        <pc:chgData name="Rohit J Kate" userId="6acfeb0a-1742-4fee-9ad0-3462b52b7fdf" providerId="ADAL" clId="{B99A7413-C238-4759-A08A-6946E8BF28CE}" dt="2021-09-20T21:21:53.811" v="657" actId="47"/>
        <pc:sldMkLst>
          <pc:docMk/>
          <pc:sldMk cId="1229154469" sldId="390"/>
        </pc:sldMkLst>
      </pc:sldChg>
      <pc:sldChg chg="del">
        <pc:chgData name="Rohit J Kate" userId="6acfeb0a-1742-4fee-9ad0-3462b52b7fdf" providerId="ADAL" clId="{B99A7413-C238-4759-A08A-6946E8BF28CE}" dt="2021-09-20T21:21:54.967" v="658" actId="47"/>
        <pc:sldMkLst>
          <pc:docMk/>
          <pc:sldMk cId="1564886865" sldId="391"/>
        </pc:sldMkLst>
      </pc:sldChg>
      <pc:sldChg chg="del">
        <pc:chgData name="Rohit J Kate" userId="6acfeb0a-1742-4fee-9ad0-3462b52b7fdf" providerId="ADAL" clId="{B99A7413-C238-4759-A08A-6946E8BF28CE}" dt="2021-09-20T20:58:18.650" v="1" actId="47"/>
        <pc:sldMkLst>
          <pc:docMk/>
          <pc:sldMk cId="2281531888" sldId="405"/>
        </pc:sldMkLst>
      </pc:sldChg>
      <pc:sldChg chg="del">
        <pc:chgData name="Rohit J Kate" userId="6acfeb0a-1742-4fee-9ad0-3462b52b7fdf" providerId="ADAL" clId="{B99A7413-C238-4759-A08A-6946E8BF28CE}" dt="2021-09-20T21:21:49.891" v="654" actId="47"/>
        <pc:sldMkLst>
          <pc:docMk/>
          <pc:sldMk cId="0" sldId="410"/>
        </pc:sldMkLst>
      </pc:sldChg>
      <pc:sldChg chg="del">
        <pc:chgData name="Rohit J Kate" userId="6acfeb0a-1742-4fee-9ad0-3462b52b7fdf" providerId="ADAL" clId="{B99A7413-C238-4759-A08A-6946E8BF28CE}" dt="2021-09-20T21:21:52.576" v="656" actId="47"/>
        <pc:sldMkLst>
          <pc:docMk/>
          <pc:sldMk cId="0" sldId="412"/>
        </pc:sldMkLst>
      </pc:sldChg>
      <pc:sldChg chg="del">
        <pc:chgData name="Rohit J Kate" userId="6acfeb0a-1742-4fee-9ad0-3462b52b7fdf" providerId="ADAL" clId="{B99A7413-C238-4759-A08A-6946E8BF28CE}" dt="2021-09-20T21:21:46.593" v="652" actId="47"/>
        <pc:sldMkLst>
          <pc:docMk/>
          <pc:sldMk cId="506157912" sldId="422"/>
        </pc:sldMkLst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3334466322" sldId="428"/>
        </pc:sldMkLst>
      </pc:sldChg>
      <pc:sldChg chg="modSp mod">
        <pc:chgData name="Rohit J Kate" userId="6acfeb0a-1742-4fee-9ad0-3462b52b7fdf" providerId="ADAL" clId="{B99A7413-C238-4759-A08A-6946E8BF28CE}" dt="2021-09-21T17:43:59.642" v="667" actId="20577"/>
        <pc:sldMkLst>
          <pc:docMk/>
          <pc:sldMk cId="455718379" sldId="436"/>
        </pc:sldMkLst>
        <pc:spChg chg="mod">
          <ac:chgData name="Rohit J Kate" userId="6acfeb0a-1742-4fee-9ad0-3462b52b7fdf" providerId="ADAL" clId="{B99A7413-C238-4759-A08A-6946E8BF28CE}" dt="2021-09-21T17:43:59.642" v="667" actId="20577"/>
          <ac:spMkLst>
            <pc:docMk/>
            <pc:sldMk cId="455718379" sldId="436"/>
            <ac:spMk id="28675" creationId="{00000000-0000-0000-0000-000000000000}"/>
          </ac:spMkLst>
        </pc:spChg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1429693423" sldId="439"/>
        </pc:sldMkLst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2169746056" sldId="440"/>
        </pc:sldMkLst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2884307712" sldId="441"/>
        </pc:sldMkLst>
      </pc:sldChg>
      <pc:sldChg chg="del">
        <pc:chgData name="Rohit J Kate" userId="6acfeb0a-1742-4fee-9ad0-3462b52b7fdf" providerId="ADAL" clId="{B99A7413-C238-4759-A08A-6946E8BF28CE}" dt="2021-09-20T21:21:56.317" v="659" actId="47"/>
        <pc:sldMkLst>
          <pc:docMk/>
          <pc:sldMk cId="0" sldId="451"/>
        </pc:sldMkLst>
      </pc:sldChg>
      <pc:sldChg chg="add del">
        <pc:chgData name="Rohit J Kate" userId="6acfeb0a-1742-4fee-9ad0-3462b52b7fdf" providerId="ADAL" clId="{B99A7413-C238-4759-A08A-6946E8BF28CE}" dt="2021-09-20T21:27:57.812" v="663" actId="2696"/>
        <pc:sldMkLst>
          <pc:docMk/>
          <pc:sldMk cId="196300712" sldId="452"/>
        </pc:sldMkLst>
      </pc:sldChg>
      <pc:sldChg chg="add">
        <pc:chgData name="Rohit J Kate" userId="6acfeb0a-1742-4fee-9ad0-3462b52b7fdf" providerId="ADAL" clId="{B99A7413-C238-4759-A08A-6946E8BF28CE}" dt="2021-09-20T21:28:05.711" v="664"/>
        <pc:sldMkLst>
          <pc:docMk/>
          <pc:sldMk cId="3635655903" sldId="452"/>
        </pc:sldMkLst>
      </pc:sldChg>
      <pc:sldChg chg="add">
        <pc:chgData name="Rohit J Kate" userId="6acfeb0a-1742-4fee-9ad0-3462b52b7fdf" providerId="ADAL" clId="{B99A7413-C238-4759-A08A-6946E8BF28CE}" dt="2021-09-20T21:28:05.711" v="664"/>
        <pc:sldMkLst>
          <pc:docMk/>
          <pc:sldMk cId="1286299610" sldId="453"/>
        </pc:sldMkLst>
      </pc:sldChg>
      <pc:sldChg chg="add del">
        <pc:chgData name="Rohit J Kate" userId="6acfeb0a-1742-4fee-9ad0-3462b52b7fdf" providerId="ADAL" clId="{B99A7413-C238-4759-A08A-6946E8BF28CE}" dt="2021-09-20T21:27:57.812" v="663" actId="2696"/>
        <pc:sldMkLst>
          <pc:docMk/>
          <pc:sldMk cId="1858519225" sldId="453"/>
        </pc:sldMkLst>
      </pc:sldChg>
      <pc:sldChg chg="add del">
        <pc:chgData name="Rohit J Kate" userId="6acfeb0a-1742-4fee-9ad0-3462b52b7fdf" providerId="ADAL" clId="{B99A7413-C238-4759-A08A-6946E8BF28CE}" dt="2021-09-20T21:27:57.812" v="663" actId="2696"/>
        <pc:sldMkLst>
          <pc:docMk/>
          <pc:sldMk cId="223230054" sldId="454"/>
        </pc:sldMkLst>
      </pc:sldChg>
      <pc:sldChg chg="add">
        <pc:chgData name="Rohit J Kate" userId="6acfeb0a-1742-4fee-9ad0-3462b52b7fdf" providerId="ADAL" clId="{B99A7413-C238-4759-A08A-6946E8BF28CE}" dt="2021-09-20T21:28:05.711" v="664"/>
        <pc:sldMkLst>
          <pc:docMk/>
          <pc:sldMk cId="1065898600" sldId="454"/>
        </pc:sldMkLst>
      </pc:sldChg>
      <pc:sldChg chg="add">
        <pc:chgData name="Rohit J Kate" userId="6acfeb0a-1742-4fee-9ad0-3462b52b7fdf" providerId="ADAL" clId="{B99A7413-C238-4759-A08A-6946E8BF28CE}" dt="2021-09-20T21:23:44.073" v="661"/>
        <pc:sldMkLst>
          <pc:docMk/>
          <pc:sldMk cId="4219900108" sldId="455"/>
        </pc:sldMkLst>
      </pc:sldChg>
      <pc:sldChg chg="add">
        <pc:chgData name="Rohit J Kate" userId="6acfeb0a-1742-4fee-9ad0-3462b52b7fdf" providerId="ADAL" clId="{B99A7413-C238-4759-A08A-6946E8BF28CE}" dt="2021-09-20T21:23:44.073" v="661"/>
        <pc:sldMkLst>
          <pc:docMk/>
          <pc:sldMk cId="4040580323" sldId="456"/>
        </pc:sldMkLst>
      </pc:sldChg>
      <pc:sldChg chg="add">
        <pc:chgData name="Rohit J Kate" userId="6acfeb0a-1742-4fee-9ad0-3462b52b7fdf" providerId="ADAL" clId="{B99A7413-C238-4759-A08A-6946E8BF28CE}" dt="2021-09-20T21:23:44.073" v="661"/>
        <pc:sldMkLst>
          <pc:docMk/>
          <pc:sldMk cId="1194676706" sldId="457"/>
        </pc:sldMkLst>
      </pc:sldChg>
      <pc:sldChg chg="add">
        <pc:chgData name="Rohit J Kate" userId="6acfeb0a-1742-4fee-9ad0-3462b52b7fdf" providerId="ADAL" clId="{B99A7413-C238-4759-A08A-6946E8BF28CE}" dt="2021-09-20T21:27:45.538" v="662"/>
        <pc:sldMkLst>
          <pc:docMk/>
          <pc:sldMk cId="2961811218" sldId="459"/>
        </pc:sldMkLst>
      </pc:sldChg>
      <pc:sldMasterChg chg="del delSldLayout">
        <pc:chgData name="Rohit J Kate" userId="6acfeb0a-1742-4fee-9ad0-3462b52b7fdf" providerId="ADAL" clId="{B99A7413-C238-4759-A08A-6946E8BF28CE}" dt="2021-09-20T20:58:22.151" v="2" actId="47"/>
        <pc:sldMasterMkLst>
          <pc:docMk/>
          <pc:sldMasterMk cId="0" sldId="2147483660"/>
        </pc:sldMasterMkLst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265538695" sldId="2147483672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28969959" sldId="2147483673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3074838483" sldId="2147483674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055111966" sldId="2147483675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2432713837" sldId="2147483676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271559664" sldId="2147483677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786925802" sldId="2147483678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2652231343" sldId="2147483679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2858821285" sldId="2147483680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3520992122" sldId="2147483681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3912378087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ECB6305-EA42-421F-AE38-1DA4859BC5A9}" type="datetimeFigureOut">
              <a:rPr lang="en-US" altLang="en-US"/>
              <a:pPr/>
              <a:t>11/8/2023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505C470-0A31-4DDE-A0C7-69D113D602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350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E3195C5-E1EF-4D08-9101-F1A2B98D64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B302E43-A5B8-45A3-A14F-462089D039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D0726-AB1C-4FF7-ABD7-C5CA18041054}" type="datetime1">
              <a:rPr lang="en-US" altLang="en-US"/>
              <a:pPr/>
              <a:t>11/8/2023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E3679-C433-4091-9BBA-BEB1ABB25D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80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EB77C4-3776-4007-ABE9-AC1FDFB30699}" type="datetime1">
              <a:rPr lang="en-US" altLang="en-US"/>
              <a:pPr/>
              <a:t>11/8/2023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FF12B-1F7D-48FE-8F1C-EEE6820CD2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82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F5ACC7-95E3-4C69-9986-3AEC850DA97A}" type="datetime1">
              <a:rPr lang="en-US" altLang="en-US"/>
              <a:pPr/>
              <a:t>11/8/2023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7B9B8-C39D-4DB0-BE16-AB391BAECD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5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2pPr>
              <a:defRPr>
                <a:solidFill>
                  <a:srgbClr val="009900"/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06619A-077E-4D4D-B6EB-91FA1029A0AA}" type="datetime1">
              <a:rPr lang="en-US" altLang="en-US"/>
              <a:pPr/>
              <a:t>11/8/2023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97BE4-A71E-4B2E-9FE7-14B351992D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12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76ECE3-6DCE-47DF-9C2D-6A044E5ED12A}" type="datetime1">
              <a:rPr lang="en-US" altLang="en-US"/>
              <a:pPr/>
              <a:t>11/8/2023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D180B-C92F-4BF1-B64A-B13B811658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90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4FB97F-23E7-44CE-8758-2A43E230BCEA}" type="datetime1">
              <a:rPr lang="en-US" altLang="en-US"/>
              <a:pPr/>
              <a:t>11/8/2023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F75D2-8F85-4EFB-B273-53B00BC540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60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4F3E3E-E521-4F61-89A7-801E5BE64FB1}" type="datetime1">
              <a:rPr lang="en-US" altLang="en-US"/>
              <a:pPr/>
              <a:t>11/8/2023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5F5A6-1AE7-43D3-B7BB-2C88E8CE38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2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3C4709-A5EA-46B3-AC75-3DD7F23D42DA}" type="datetime1">
              <a:rPr lang="en-US" altLang="en-US"/>
              <a:pPr/>
              <a:t>11/8/2023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C36D9B-C03B-4424-9E6B-7F68C64BB0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07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783D32-5D4E-4A68-9A48-EC6D2D1D9D60}" type="datetime1">
              <a:rPr lang="en-US" altLang="en-US"/>
              <a:pPr/>
              <a:t>11/8/2023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CBCE5-F5CB-46B2-B344-D60D9F72E2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3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51917A-5BD4-4B0F-9960-0FDB9F47D309}" type="datetime1">
              <a:rPr lang="en-US" altLang="en-US"/>
              <a:pPr/>
              <a:t>11/8/2023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F43B9-F13C-452A-95D5-9440A972DC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71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94F38-AEA2-4116-AD63-01ACAE7E4BD4}" type="datetime1">
              <a:rPr lang="en-US" altLang="en-US"/>
              <a:pPr/>
              <a:t>11/8/2023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B821F-4C94-42C9-95EF-71B4AE5A3E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25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28" charset="0"/>
              </a:defRPr>
            </a:lvl1pPr>
          </a:lstStyle>
          <a:p>
            <a:fld id="{C850193A-C007-4000-B515-C9CA28744DD2}" type="datetime1">
              <a:rPr lang="en-US" altLang="en-US"/>
              <a:pPr/>
              <a:t>11/8/2023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28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28" charset="0"/>
              </a:defRPr>
            </a:lvl1pPr>
          </a:lstStyle>
          <a:p>
            <a:fld id="{9B3F6FE8-A59F-4B44-96EB-BA064359BD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99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folHlink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09.0473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2.0304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502.03044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2.0304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2.03044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458C-1D0E-4AD6-BC38-2EA40C36A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926424"/>
            <a:ext cx="8153400" cy="1470025"/>
          </a:xfrm>
          <a:solidFill>
            <a:schemeClr val="bg1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Natural Language Processing</a:t>
            </a:r>
            <a:endParaRPr lang="en-US" dirty="0">
              <a:solidFill>
                <a:srgbClr val="0066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86C43EAE-24EF-4E5E-BE27-38707C716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199" y="3565124"/>
            <a:ext cx="2743200" cy="457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Rohit Kate</a:t>
            </a:r>
          </a:p>
        </p:txBody>
      </p:sp>
      <p:pic>
        <p:nvPicPr>
          <p:cNvPr id="2052" name="Picture 8">
            <a:extLst>
              <a:ext uri="{FF2B5EF4-FFF2-40B4-BE49-F238E27FC236}">
                <a16:creationId xmlns:a16="http://schemas.microsoft.com/office/drawing/2014/main" id="{C7C59AB5-6170-4A60-9463-6089A7A4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88DE3F-3D1B-4278-BAA2-D09D51CD587D}"/>
              </a:ext>
            </a:extLst>
          </p:cNvPr>
          <p:cNvSpPr txBox="1"/>
          <p:nvPr/>
        </p:nvSpPr>
        <p:spPr>
          <a:xfrm>
            <a:off x="239026" y="4722708"/>
            <a:ext cx="8447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Attention Mechanism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A9FD7-5C1D-4C28-90CC-97B949B0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0E75-69EF-4792-BA8E-ED71DE57B01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294E-5ECE-F882-0547-586421EC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the Drawback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068E-0894-8F5A-8C9B-BCD92E970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just concatenate h1, h2, h3 etc.?</a:t>
            </a:r>
          </a:p>
          <a:p>
            <a:pPr lvl="1"/>
            <a:r>
              <a:rPr lang="en-US" dirty="0"/>
              <a:t>Then a longer sequence will require the decoder to take a larger input size =&gt; no longer a fixed length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E9D3D-5E0B-A079-A660-EB4C9CB2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32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B509-5B6E-6E4B-55F4-1E9DA18D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9B938-E644-1F25-4A3A-9920A50D4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us do the following:</a:t>
            </a:r>
          </a:p>
          <a:p>
            <a:r>
              <a:rPr lang="en-US" dirty="0"/>
              <a:t>Take a weighted sum of h1, h2 &amp; h3 based on their “similarity” with s1</a:t>
            </a:r>
          </a:p>
          <a:p>
            <a:r>
              <a:rPr lang="en-US" dirty="0"/>
              <a:t>That is, get a context (s1) dependent summary of the input (h1, h2 and h3)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F6FC9-E2C2-013C-B814-04B56D84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05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19E1-67CC-FED2-FBA5-1E35C1C9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Mechanism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AF9C8-AC57-37D2-1D6C-69ED4969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12</a:t>
            </a:fld>
            <a:endParaRPr lang="en-US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1DD959-491A-AA81-0570-401969FB917A}"/>
              </a:ext>
            </a:extLst>
          </p:cNvPr>
          <p:cNvCxnSpPr/>
          <p:nvPr/>
        </p:nvCxnSpPr>
        <p:spPr>
          <a:xfrm>
            <a:off x="2656488" y="5098675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57A3784-A4A8-039C-742D-B6AA2DC35B6E}"/>
              </a:ext>
            </a:extLst>
          </p:cNvPr>
          <p:cNvSpPr/>
          <p:nvPr/>
        </p:nvSpPr>
        <p:spPr>
          <a:xfrm>
            <a:off x="3074274" y="4870075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DAB8F6-C449-6B76-F4FD-681F62605EC8}"/>
              </a:ext>
            </a:extLst>
          </p:cNvPr>
          <p:cNvCxnSpPr>
            <a:endCxn id="6" idx="2"/>
          </p:cNvCxnSpPr>
          <p:nvPr/>
        </p:nvCxnSpPr>
        <p:spPr>
          <a:xfrm flipV="1">
            <a:off x="3417174" y="532727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66F72A-E3DA-3A9A-B5BA-1B14F3022F6D}"/>
              </a:ext>
            </a:extLst>
          </p:cNvPr>
          <p:cNvSpPr txBox="1"/>
          <p:nvPr/>
        </p:nvSpPr>
        <p:spPr>
          <a:xfrm>
            <a:off x="2976450" y="564374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B858FE-CEF8-44B5-294F-79A9D868FE27}"/>
              </a:ext>
            </a:extLst>
          </p:cNvPr>
          <p:cNvCxnSpPr/>
          <p:nvPr/>
        </p:nvCxnSpPr>
        <p:spPr>
          <a:xfrm>
            <a:off x="3762702" y="5098675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246EE1-3F10-F3CE-863B-668C72E895A9}"/>
              </a:ext>
            </a:extLst>
          </p:cNvPr>
          <p:cNvSpPr/>
          <p:nvPr/>
        </p:nvSpPr>
        <p:spPr>
          <a:xfrm>
            <a:off x="4156838" y="4870075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D4446E-D6A1-929A-05B4-1A675DC837EA}"/>
              </a:ext>
            </a:extLst>
          </p:cNvPr>
          <p:cNvCxnSpPr>
            <a:endCxn id="10" idx="2"/>
          </p:cNvCxnSpPr>
          <p:nvPr/>
        </p:nvCxnSpPr>
        <p:spPr>
          <a:xfrm flipV="1">
            <a:off x="4499738" y="532727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6B4ADB-FB10-FF9D-0D03-7FD367F2D5C7}"/>
              </a:ext>
            </a:extLst>
          </p:cNvPr>
          <p:cNvSpPr txBox="1"/>
          <p:nvPr/>
        </p:nvSpPr>
        <p:spPr>
          <a:xfrm>
            <a:off x="4208244" y="565046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EB3C6E-F4BD-DDD0-4491-E2BAD27D2739}"/>
              </a:ext>
            </a:extLst>
          </p:cNvPr>
          <p:cNvCxnSpPr/>
          <p:nvPr/>
        </p:nvCxnSpPr>
        <p:spPr>
          <a:xfrm>
            <a:off x="4842638" y="5098675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9EA2F-9543-4469-3560-5A52F8FD66E0}"/>
              </a:ext>
            </a:extLst>
          </p:cNvPr>
          <p:cNvSpPr/>
          <p:nvPr/>
        </p:nvSpPr>
        <p:spPr>
          <a:xfrm>
            <a:off x="5223638" y="4870075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A8950C-3AE4-9533-C22F-4DBD0A80AFF0}"/>
              </a:ext>
            </a:extLst>
          </p:cNvPr>
          <p:cNvCxnSpPr>
            <a:endCxn id="14" idx="2"/>
          </p:cNvCxnSpPr>
          <p:nvPr/>
        </p:nvCxnSpPr>
        <p:spPr>
          <a:xfrm flipV="1">
            <a:off x="5566538" y="532727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B01357-E18D-08AA-A11A-89994F5D52E2}"/>
              </a:ext>
            </a:extLst>
          </p:cNvPr>
          <p:cNvSpPr txBox="1"/>
          <p:nvPr/>
        </p:nvSpPr>
        <p:spPr>
          <a:xfrm>
            <a:off x="5307434" y="56504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F38FB8-19D7-B89D-3F63-27F8B6D0EFEC}"/>
              </a:ext>
            </a:extLst>
          </p:cNvPr>
          <p:cNvSpPr/>
          <p:nvPr/>
        </p:nvSpPr>
        <p:spPr>
          <a:xfrm>
            <a:off x="3489436" y="2583340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F669B6-7F07-AD27-7AFD-5167B145C456}"/>
              </a:ext>
            </a:extLst>
          </p:cNvPr>
          <p:cNvCxnSpPr/>
          <p:nvPr/>
        </p:nvCxnSpPr>
        <p:spPr>
          <a:xfrm>
            <a:off x="4177864" y="281194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0434571-5B2C-87A7-4336-A96AC6ADFFF0}"/>
              </a:ext>
            </a:extLst>
          </p:cNvPr>
          <p:cNvSpPr/>
          <p:nvPr/>
        </p:nvSpPr>
        <p:spPr>
          <a:xfrm>
            <a:off x="4572000" y="2583340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993E7-BB7F-D750-F325-88B1038B651E}"/>
              </a:ext>
            </a:extLst>
          </p:cNvPr>
          <p:cNvSpPr txBox="1"/>
          <p:nvPr/>
        </p:nvSpPr>
        <p:spPr>
          <a:xfrm>
            <a:off x="3751021" y="47374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CEF519-A2C2-B057-6B6F-B2F1ED5564DC}"/>
              </a:ext>
            </a:extLst>
          </p:cNvPr>
          <p:cNvSpPr txBox="1"/>
          <p:nvPr/>
        </p:nvSpPr>
        <p:spPr>
          <a:xfrm>
            <a:off x="4866288" y="47176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61E994-439B-C15C-8CA9-877122F6A014}"/>
              </a:ext>
            </a:extLst>
          </p:cNvPr>
          <p:cNvSpPr txBox="1"/>
          <p:nvPr/>
        </p:nvSpPr>
        <p:spPr>
          <a:xfrm>
            <a:off x="5959654" y="4729343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81C926-B139-A22D-F9C0-D967132102B0}"/>
              </a:ext>
            </a:extLst>
          </p:cNvPr>
          <p:cNvCxnSpPr>
            <a:stCxn id="17" idx="0"/>
          </p:cNvCxnSpPr>
          <p:nvPr/>
        </p:nvCxnSpPr>
        <p:spPr>
          <a:xfrm flipV="1">
            <a:off x="3832336" y="220234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977067-4105-D048-FB7C-AFAAABA8B01F}"/>
              </a:ext>
            </a:extLst>
          </p:cNvPr>
          <p:cNvSpPr txBox="1"/>
          <p:nvPr/>
        </p:nvSpPr>
        <p:spPr>
          <a:xfrm>
            <a:off x="3489436" y="188240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arbolito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461E89-30CD-7A1B-A823-974547AFAB73}"/>
              </a:ext>
            </a:extLst>
          </p:cNvPr>
          <p:cNvSpPr txBox="1"/>
          <p:nvPr/>
        </p:nvSpPr>
        <p:spPr>
          <a:xfrm>
            <a:off x="4130854" y="27357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34AA85-ABF1-4283-6ED5-97B79C89060A}"/>
              </a:ext>
            </a:extLst>
          </p:cNvPr>
          <p:cNvCxnSpPr/>
          <p:nvPr/>
        </p:nvCxnSpPr>
        <p:spPr>
          <a:xfrm flipV="1">
            <a:off x="3832336" y="1668940"/>
            <a:ext cx="0" cy="213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C8002E-5D53-9BBB-8FE2-0B346F47AB76}"/>
              </a:ext>
            </a:extLst>
          </p:cNvPr>
          <p:cNvCxnSpPr/>
          <p:nvPr/>
        </p:nvCxnSpPr>
        <p:spPr>
          <a:xfrm>
            <a:off x="3832336" y="1668940"/>
            <a:ext cx="570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CB0000-C588-3961-2AA4-FC974039EC65}"/>
              </a:ext>
            </a:extLst>
          </p:cNvPr>
          <p:cNvCxnSpPr/>
          <p:nvPr/>
        </p:nvCxnSpPr>
        <p:spPr>
          <a:xfrm>
            <a:off x="4403300" y="1668940"/>
            <a:ext cx="0" cy="966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1AB8BD-9A7A-44C7-6BA0-BE6F6EBB4868}"/>
              </a:ext>
            </a:extLst>
          </p:cNvPr>
          <p:cNvCxnSpPr/>
          <p:nvPr/>
        </p:nvCxnSpPr>
        <p:spPr>
          <a:xfrm>
            <a:off x="4403300" y="2635368"/>
            <a:ext cx="168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059F25-C992-53F7-464D-83A2A55A2117}"/>
              </a:ext>
            </a:extLst>
          </p:cNvPr>
          <p:cNvCxnSpPr/>
          <p:nvPr/>
        </p:nvCxnSpPr>
        <p:spPr>
          <a:xfrm>
            <a:off x="5917324" y="5098675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A90C70-D80C-9082-119E-0996B6B3CEAB}"/>
              </a:ext>
            </a:extLst>
          </p:cNvPr>
          <p:cNvSpPr/>
          <p:nvPr/>
        </p:nvSpPr>
        <p:spPr>
          <a:xfrm>
            <a:off x="3554833" y="3647412"/>
            <a:ext cx="4293766" cy="42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h1*f(s1,h1) + h2*f(s1,h2) + h3*f(s1,h3)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11D8DE-8232-C742-7BCB-7DD8F35BA2E8}"/>
              </a:ext>
            </a:extLst>
          </p:cNvPr>
          <p:cNvCxnSpPr>
            <a:stCxn id="20" idx="0"/>
          </p:cNvCxnSpPr>
          <p:nvPr/>
        </p:nvCxnSpPr>
        <p:spPr>
          <a:xfrm flipV="1">
            <a:off x="3971594" y="4086214"/>
            <a:ext cx="0" cy="65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AE7418-D344-0EE4-2444-5B421F4EF47F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931519" y="4079490"/>
            <a:ext cx="155342" cy="63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59DD5A-4C98-17DD-F999-8DB4F2C57BA9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5086861" y="4104607"/>
            <a:ext cx="1093366" cy="62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1E63AE-57B4-549A-4A04-061438BAD877}"/>
              </a:ext>
            </a:extLst>
          </p:cNvPr>
          <p:cNvCxnSpPr>
            <a:cxnSpLocks/>
          </p:cNvCxnSpPr>
          <p:nvPr/>
        </p:nvCxnSpPr>
        <p:spPr>
          <a:xfrm flipV="1">
            <a:off x="5033138" y="3040540"/>
            <a:ext cx="0" cy="60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0CD7F6D-1C23-FBB3-30B3-C107E6FFFDF2}"/>
              </a:ext>
            </a:extLst>
          </p:cNvPr>
          <p:cNvSpPr txBox="1"/>
          <p:nvPr/>
        </p:nvSpPr>
        <p:spPr>
          <a:xfrm>
            <a:off x="5033138" y="3157945"/>
            <a:ext cx="167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Context vector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CD33507-A6AC-0DC8-54ED-41C80985139E}"/>
              </a:ext>
            </a:extLst>
          </p:cNvPr>
          <p:cNvCxnSpPr>
            <a:cxnSpLocks/>
            <a:stCxn id="27" idx="2"/>
            <a:endCxn id="33" idx="1"/>
          </p:cNvCxnSpPr>
          <p:nvPr/>
        </p:nvCxnSpPr>
        <p:spPr>
          <a:xfrm rot="5400000">
            <a:off x="3573652" y="3086253"/>
            <a:ext cx="752545" cy="790182"/>
          </a:xfrm>
          <a:prstGeom prst="bentConnector4">
            <a:avLst>
              <a:gd name="adj1" fmla="val 36034"/>
              <a:gd name="adj2" fmla="val 128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2404FA3-7A08-94F3-0778-FDC87536A8AF}"/>
              </a:ext>
            </a:extLst>
          </p:cNvPr>
          <p:cNvSpPr txBox="1"/>
          <p:nvPr/>
        </p:nvSpPr>
        <p:spPr>
          <a:xfrm>
            <a:off x="237575" y="6315037"/>
            <a:ext cx="766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f: Function, such as cosine similarity (with </a:t>
            </a:r>
            <a:r>
              <a:rPr lang="en-US" dirty="0" err="1"/>
              <a:t>softmax</a:t>
            </a:r>
            <a:r>
              <a:rPr lang="en-US" dirty="0"/>
              <a:t>, so that they add to 1)  </a:t>
            </a:r>
          </a:p>
        </p:txBody>
      </p:sp>
    </p:spTree>
    <p:extLst>
      <p:ext uri="{BB962C8B-B14F-4D97-AF65-F5344CB8AC3E}">
        <p14:creationId xmlns:p14="http://schemas.microsoft.com/office/powerpoint/2010/main" val="4189620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19E1-67CC-FED2-FBA5-1E35C1C9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Weights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AF9C8-AC57-37D2-1D6C-69ED4969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13</a:t>
            </a:fld>
            <a:endParaRPr lang="en-US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1DD959-491A-AA81-0570-401969FB917A}"/>
              </a:ext>
            </a:extLst>
          </p:cNvPr>
          <p:cNvCxnSpPr/>
          <p:nvPr/>
        </p:nvCxnSpPr>
        <p:spPr>
          <a:xfrm>
            <a:off x="2656488" y="5098675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57A3784-A4A8-039C-742D-B6AA2DC35B6E}"/>
              </a:ext>
            </a:extLst>
          </p:cNvPr>
          <p:cNvSpPr/>
          <p:nvPr/>
        </p:nvSpPr>
        <p:spPr>
          <a:xfrm>
            <a:off x="3074274" y="4870075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DAB8F6-C449-6B76-F4FD-681F62605EC8}"/>
              </a:ext>
            </a:extLst>
          </p:cNvPr>
          <p:cNvCxnSpPr>
            <a:endCxn id="6" idx="2"/>
          </p:cNvCxnSpPr>
          <p:nvPr/>
        </p:nvCxnSpPr>
        <p:spPr>
          <a:xfrm flipV="1">
            <a:off x="3417174" y="532727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66F72A-E3DA-3A9A-B5BA-1B14F3022F6D}"/>
              </a:ext>
            </a:extLst>
          </p:cNvPr>
          <p:cNvSpPr txBox="1"/>
          <p:nvPr/>
        </p:nvSpPr>
        <p:spPr>
          <a:xfrm>
            <a:off x="2976450" y="564374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B858FE-CEF8-44B5-294F-79A9D868FE27}"/>
              </a:ext>
            </a:extLst>
          </p:cNvPr>
          <p:cNvCxnSpPr/>
          <p:nvPr/>
        </p:nvCxnSpPr>
        <p:spPr>
          <a:xfrm>
            <a:off x="3762702" y="5098675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246EE1-3F10-F3CE-863B-668C72E895A9}"/>
              </a:ext>
            </a:extLst>
          </p:cNvPr>
          <p:cNvSpPr/>
          <p:nvPr/>
        </p:nvSpPr>
        <p:spPr>
          <a:xfrm>
            <a:off x="4156838" y="4870075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D4446E-D6A1-929A-05B4-1A675DC837EA}"/>
              </a:ext>
            </a:extLst>
          </p:cNvPr>
          <p:cNvCxnSpPr>
            <a:endCxn id="10" idx="2"/>
          </p:cNvCxnSpPr>
          <p:nvPr/>
        </p:nvCxnSpPr>
        <p:spPr>
          <a:xfrm flipV="1">
            <a:off x="4499738" y="532727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6B4ADB-FB10-FF9D-0D03-7FD367F2D5C7}"/>
              </a:ext>
            </a:extLst>
          </p:cNvPr>
          <p:cNvSpPr txBox="1"/>
          <p:nvPr/>
        </p:nvSpPr>
        <p:spPr>
          <a:xfrm>
            <a:off x="4208244" y="565046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EB3C6E-F4BD-DDD0-4491-E2BAD27D2739}"/>
              </a:ext>
            </a:extLst>
          </p:cNvPr>
          <p:cNvCxnSpPr/>
          <p:nvPr/>
        </p:nvCxnSpPr>
        <p:spPr>
          <a:xfrm>
            <a:off x="4842638" y="5098675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9EA2F-9543-4469-3560-5A52F8FD66E0}"/>
              </a:ext>
            </a:extLst>
          </p:cNvPr>
          <p:cNvSpPr/>
          <p:nvPr/>
        </p:nvSpPr>
        <p:spPr>
          <a:xfrm>
            <a:off x="5223638" y="4870075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A8950C-3AE4-9533-C22F-4DBD0A80AFF0}"/>
              </a:ext>
            </a:extLst>
          </p:cNvPr>
          <p:cNvCxnSpPr>
            <a:endCxn id="14" idx="2"/>
          </p:cNvCxnSpPr>
          <p:nvPr/>
        </p:nvCxnSpPr>
        <p:spPr>
          <a:xfrm flipV="1">
            <a:off x="5566538" y="532727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B01357-E18D-08AA-A11A-89994F5D52E2}"/>
              </a:ext>
            </a:extLst>
          </p:cNvPr>
          <p:cNvSpPr txBox="1"/>
          <p:nvPr/>
        </p:nvSpPr>
        <p:spPr>
          <a:xfrm>
            <a:off x="5307434" y="56504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F38FB8-19D7-B89D-3F63-27F8B6D0EFEC}"/>
              </a:ext>
            </a:extLst>
          </p:cNvPr>
          <p:cNvSpPr/>
          <p:nvPr/>
        </p:nvSpPr>
        <p:spPr>
          <a:xfrm>
            <a:off x="3489436" y="2583340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F669B6-7F07-AD27-7AFD-5167B145C456}"/>
              </a:ext>
            </a:extLst>
          </p:cNvPr>
          <p:cNvCxnSpPr/>
          <p:nvPr/>
        </p:nvCxnSpPr>
        <p:spPr>
          <a:xfrm>
            <a:off x="4177864" y="281194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0434571-5B2C-87A7-4336-A96AC6ADFFF0}"/>
              </a:ext>
            </a:extLst>
          </p:cNvPr>
          <p:cNvSpPr/>
          <p:nvPr/>
        </p:nvSpPr>
        <p:spPr>
          <a:xfrm>
            <a:off x="4572000" y="2583340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993E7-BB7F-D750-F325-88B1038B651E}"/>
              </a:ext>
            </a:extLst>
          </p:cNvPr>
          <p:cNvSpPr txBox="1"/>
          <p:nvPr/>
        </p:nvSpPr>
        <p:spPr>
          <a:xfrm>
            <a:off x="3751021" y="47374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CEF519-A2C2-B057-6B6F-B2F1ED5564DC}"/>
              </a:ext>
            </a:extLst>
          </p:cNvPr>
          <p:cNvSpPr txBox="1"/>
          <p:nvPr/>
        </p:nvSpPr>
        <p:spPr>
          <a:xfrm>
            <a:off x="4866288" y="47176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61E994-439B-C15C-8CA9-877122F6A014}"/>
              </a:ext>
            </a:extLst>
          </p:cNvPr>
          <p:cNvSpPr txBox="1"/>
          <p:nvPr/>
        </p:nvSpPr>
        <p:spPr>
          <a:xfrm>
            <a:off x="5959654" y="4729343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81C926-B139-A22D-F9C0-D967132102B0}"/>
              </a:ext>
            </a:extLst>
          </p:cNvPr>
          <p:cNvCxnSpPr>
            <a:stCxn id="17" idx="0"/>
          </p:cNvCxnSpPr>
          <p:nvPr/>
        </p:nvCxnSpPr>
        <p:spPr>
          <a:xfrm flipV="1">
            <a:off x="3832336" y="220234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977067-4105-D048-FB7C-AFAAABA8B01F}"/>
              </a:ext>
            </a:extLst>
          </p:cNvPr>
          <p:cNvSpPr txBox="1"/>
          <p:nvPr/>
        </p:nvSpPr>
        <p:spPr>
          <a:xfrm>
            <a:off x="3489436" y="188240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arbolito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461E89-30CD-7A1B-A823-974547AFAB73}"/>
              </a:ext>
            </a:extLst>
          </p:cNvPr>
          <p:cNvSpPr txBox="1"/>
          <p:nvPr/>
        </p:nvSpPr>
        <p:spPr>
          <a:xfrm>
            <a:off x="4130854" y="27357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34AA85-ABF1-4283-6ED5-97B79C89060A}"/>
              </a:ext>
            </a:extLst>
          </p:cNvPr>
          <p:cNvCxnSpPr/>
          <p:nvPr/>
        </p:nvCxnSpPr>
        <p:spPr>
          <a:xfrm flipV="1">
            <a:off x="3832336" y="1668940"/>
            <a:ext cx="0" cy="213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C8002E-5D53-9BBB-8FE2-0B346F47AB76}"/>
              </a:ext>
            </a:extLst>
          </p:cNvPr>
          <p:cNvCxnSpPr/>
          <p:nvPr/>
        </p:nvCxnSpPr>
        <p:spPr>
          <a:xfrm>
            <a:off x="3832336" y="1668940"/>
            <a:ext cx="570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CB0000-C588-3961-2AA4-FC974039EC65}"/>
              </a:ext>
            </a:extLst>
          </p:cNvPr>
          <p:cNvCxnSpPr/>
          <p:nvPr/>
        </p:nvCxnSpPr>
        <p:spPr>
          <a:xfrm>
            <a:off x="4403300" y="1668940"/>
            <a:ext cx="0" cy="966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1AB8BD-9A7A-44C7-6BA0-BE6F6EBB4868}"/>
              </a:ext>
            </a:extLst>
          </p:cNvPr>
          <p:cNvCxnSpPr/>
          <p:nvPr/>
        </p:nvCxnSpPr>
        <p:spPr>
          <a:xfrm>
            <a:off x="4403300" y="2635368"/>
            <a:ext cx="168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059F25-C992-53F7-464D-83A2A55A2117}"/>
              </a:ext>
            </a:extLst>
          </p:cNvPr>
          <p:cNvCxnSpPr/>
          <p:nvPr/>
        </p:nvCxnSpPr>
        <p:spPr>
          <a:xfrm>
            <a:off x="5917324" y="5098675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A90C70-D80C-9082-119E-0996B6B3CEAB}"/>
              </a:ext>
            </a:extLst>
          </p:cNvPr>
          <p:cNvSpPr/>
          <p:nvPr/>
        </p:nvSpPr>
        <p:spPr>
          <a:xfrm>
            <a:off x="3554833" y="3647412"/>
            <a:ext cx="4293766" cy="42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h1*0.9 + h2*0.05 + h3*0.05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11D8DE-8232-C742-7BCB-7DD8F35BA2E8}"/>
              </a:ext>
            </a:extLst>
          </p:cNvPr>
          <p:cNvCxnSpPr>
            <a:stCxn id="20" idx="0"/>
          </p:cNvCxnSpPr>
          <p:nvPr/>
        </p:nvCxnSpPr>
        <p:spPr>
          <a:xfrm flipV="1">
            <a:off x="3971594" y="4086214"/>
            <a:ext cx="0" cy="65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AE7418-D344-0EE4-2444-5B421F4EF47F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931519" y="4079490"/>
            <a:ext cx="155342" cy="63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59DD5A-4C98-17DD-F999-8DB4F2C57BA9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5086861" y="4104607"/>
            <a:ext cx="1093366" cy="62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1E63AE-57B4-549A-4A04-061438BAD877}"/>
              </a:ext>
            </a:extLst>
          </p:cNvPr>
          <p:cNvCxnSpPr>
            <a:cxnSpLocks/>
          </p:cNvCxnSpPr>
          <p:nvPr/>
        </p:nvCxnSpPr>
        <p:spPr>
          <a:xfrm flipV="1">
            <a:off x="5033138" y="3040540"/>
            <a:ext cx="0" cy="60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0CD7F6D-1C23-FBB3-30B3-C107E6FFFDF2}"/>
              </a:ext>
            </a:extLst>
          </p:cNvPr>
          <p:cNvSpPr txBox="1"/>
          <p:nvPr/>
        </p:nvSpPr>
        <p:spPr>
          <a:xfrm>
            <a:off x="5033138" y="3157945"/>
            <a:ext cx="167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Context vector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CD33507-A6AC-0DC8-54ED-41C80985139E}"/>
              </a:ext>
            </a:extLst>
          </p:cNvPr>
          <p:cNvCxnSpPr>
            <a:cxnSpLocks/>
            <a:stCxn id="27" idx="2"/>
            <a:endCxn id="33" idx="1"/>
          </p:cNvCxnSpPr>
          <p:nvPr/>
        </p:nvCxnSpPr>
        <p:spPr>
          <a:xfrm rot="5400000">
            <a:off x="3573652" y="3086253"/>
            <a:ext cx="752545" cy="790182"/>
          </a:xfrm>
          <a:prstGeom prst="bentConnector4">
            <a:avLst>
              <a:gd name="adj1" fmla="val 36034"/>
              <a:gd name="adj2" fmla="val 128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E37177E-D74B-A74F-5FE8-FB46E6294268}"/>
              </a:ext>
            </a:extLst>
          </p:cNvPr>
          <p:cNvSpPr txBox="1"/>
          <p:nvPr/>
        </p:nvSpPr>
        <p:spPr>
          <a:xfrm>
            <a:off x="5889645" y="2133600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Which word is most relevant?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C20BE6-B4DD-0413-DD5A-8056F9401454}"/>
              </a:ext>
            </a:extLst>
          </p:cNvPr>
          <p:cNvCxnSpPr/>
          <p:nvPr/>
        </p:nvCxnSpPr>
        <p:spPr>
          <a:xfrm flipV="1">
            <a:off x="4914900" y="220234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BAFACB3-7959-57A0-6F2D-77D587877878}"/>
              </a:ext>
            </a:extLst>
          </p:cNvPr>
          <p:cNvSpPr txBox="1"/>
          <p:nvPr/>
        </p:nvSpPr>
        <p:spPr>
          <a:xfrm>
            <a:off x="4535213" y="186527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7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4335-010B-4BFB-9663-D686F96D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9A54-A894-4357-B370-A58BF9A1E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speaking, alignments will be like these based on the weights (after having trained with a large parallel corpus)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EE8DE-B6BF-4FFA-B4BB-59CD4B12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7D168-9758-4415-B933-9757EA09A725}"/>
              </a:ext>
            </a:extLst>
          </p:cNvPr>
          <p:cNvSpPr txBox="1"/>
          <p:nvPr/>
        </p:nvSpPr>
        <p:spPr>
          <a:xfrm>
            <a:off x="914400" y="495794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CE099-059F-4D23-86C5-3CFF50EE67C3}"/>
              </a:ext>
            </a:extLst>
          </p:cNvPr>
          <p:cNvSpPr txBox="1"/>
          <p:nvPr/>
        </p:nvSpPr>
        <p:spPr>
          <a:xfrm>
            <a:off x="2146194" y="496466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AB0A0-4CD0-494D-9FD7-DD32ECE1D24A}"/>
              </a:ext>
            </a:extLst>
          </p:cNvPr>
          <p:cNvSpPr txBox="1"/>
          <p:nvPr/>
        </p:nvSpPr>
        <p:spPr>
          <a:xfrm>
            <a:off x="3245384" y="49646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4A65B2-FBB5-4AE0-81AC-CB5E6EAC1469}"/>
              </a:ext>
            </a:extLst>
          </p:cNvPr>
          <p:cNvSpPr txBox="1"/>
          <p:nvPr/>
        </p:nvSpPr>
        <p:spPr>
          <a:xfrm>
            <a:off x="1688971" y="356324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arbolito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3A048E-5358-4E09-96ED-C28207C395F0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159613" y="3932573"/>
            <a:ext cx="348219" cy="103209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0B9CAF-D317-4646-A891-C04A18FFAEFD}"/>
              </a:ext>
            </a:extLst>
          </p:cNvPr>
          <p:cNvCxnSpPr>
            <a:stCxn id="8" idx="2"/>
            <a:endCxn id="5" idx="0"/>
          </p:cNvCxnSpPr>
          <p:nvPr/>
        </p:nvCxnSpPr>
        <p:spPr>
          <a:xfrm flipH="1">
            <a:off x="1301686" y="3932573"/>
            <a:ext cx="857927" cy="1025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7D625D-51C3-4289-AA94-0771C71021C0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2159613" y="3932573"/>
            <a:ext cx="1376877" cy="103209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BA19BF-B560-49FF-A826-0CEBE094C384}"/>
              </a:ext>
            </a:extLst>
          </p:cNvPr>
          <p:cNvSpPr txBox="1"/>
          <p:nvPr/>
        </p:nvSpPr>
        <p:spPr>
          <a:xfrm>
            <a:off x="5087805" y="49048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F7D343-5009-4B37-8C60-5916978C03CB}"/>
              </a:ext>
            </a:extLst>
          </p:cNvPr>
          <p:cNvSpPr txBox="1"/>
          <p:nvPr/>
        </p:nvSpPr>
        <p:spPr>
          <a:xfrm>
            <a:off x="6319599" y="491157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EFDF2-653F-4988-988F-1C8CC9216103}"/>
              </a:ext>
            </a:extLst>
          </p:cNvPr>
          <p:cNvSpPr txBox="1"/>
          <p:nvPr/>
        </p:nvSpPr>
        <p:spPr>
          <a:xfrm>
            <a:off x="7418789" y="491157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0F2847-6E43-4C68-BE80-2A4BF2128D9C}"/>
              </a:ext>
            </a:extLst>
          </p:cNvPr>
          <p:cNvSpPr txBox="1"/>
          <p:nvPr/>
        </p:nvSpPr>
        <p:spPr>
          <a:xfrm>
            <a:off x="5862376" y="351014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verde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D50F70-6256-4ECE-9352-B59EA4D576B5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>
            <a:off x="6243250" y="3879475"/>
            <a:ext cx="437987" cy="103209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D02602-19EA-4FF6-B2AF-2CA5907443F6}"/>
              </a:ext>
            </a:extLst>
          </p:cNvPr>
          <p:cNvCxnSpPr>
            <a:stCxn id="18" idx="2"/>
            <a:endCxn id="15" idx="0"/>
          </p:cNvCxnSpPr>
          <p:nvPr/>
        </p:nvCxnSpPr>
        <p:spPr>
          <a:xfrm flipH="1">
            <a:off x="5475091" y="3879475"/>
            <a:ext cx="768159" cy="102537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24018-E287-4E1E-9FBE-3DB94EF7B304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>
            <a:off x="6243250" y="3879475"/>
            <a:ext cx="1466645" cy="103209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23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9798-54C9-6722-5D42-70294C86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7D677-2D53-0DD5-17CF-A566B3093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What have we achieved?</a:t>
            </a:r>
          </a:p>
          <a:p>
            <a:r>
              <a:rPr lang="en-US" dirty="0"/>
              <a:t>Get a context-dependent summary of the input to generate each output word</a:t>
            </a:r>
          </a:p>
          <a:p>
            <a:pPr lvl="1"/>
            <a:r>
              <a:rPr lang="en-US" dirty="0"/>
              <a:t>Instead of cramming the whole sentence into one vector and passing it for generating all the words</a:t>
            </a:r>
          </a:p>
          <a:p>
            <a:r>
              <a:rPr lang="en-US" dirty="0"/>
              <a:t>Still use a fixed sized vector at every step</a:t>
            </a:r>
          </a:p>
          <a:p>
            <a:r>
              <a:rPr lang="en-US" dirty="0"/>
              <a:t>Additionally, we have a mechanism to pay more attention to more relevant words at each step </a:t>
            </a:r>
          </a:p>
          <a:p>
            <a:r>
              <a:rPr lang="en-US" i="1" dirty="0">
                <a:solidFill>
                  <a:srgbClr val="FF8000"/>
                </a:solidFill>
              </a:rPr>
              <a:t>Attention</a:t>
            </a:r>
            <a:r>
              <a:rPr lang="en-US" dirty="0"/>
              <a:t> is a mechanism in neural networks to focus on the relevant parts of the input depending on the context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4F22C-4233-C045-1816-9FF1133C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154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B508-BB00-09D4-70FB-C1BD0ABC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5BB7-A3AB-C0D3-77A9-EECCA2F93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terminology of attention mechanism: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D0CEA-EE4F-31A1-174A-D57EB3AF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D7C75-FDE6-36E4-A7E0-89437A6E0983}"/>
              </a:ext>
            </a:extLst>
          </p:cNvPr>
          <p:cNvSpPr txBox="1"/>
          <p:nvPr/>
        </p:nvSpPr>
        <p:spPr>
          <a:xfrm>
            <a:off x="0" y="4343400"/>
            <a:ext cx="8305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h1*f(s1,h1) + h2*f(s1,h2) + h3*f(s1,h3)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5FEF25-A605-7A1D-5077-CB6A43EB6C57}"/>
              </a:ext>
            </a:extLst>
          </p:cNvPr>
          <p:cNvSpPr txBox="1"/>
          <p:nvPr/>
        </p:nvSpPr>
        <p:spPr>
          <a:xfrm>
            <a:off x="2514600" y="2895600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8000"/>
                </a:solidFill>
              </a:rPr>
              <a:t>query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D08909-14A8-8870-10A3-DD1139310D90}"/>
              </a:ext>
            </a:extLst>
          </p:cNvPr>
          <p:cNvCxnSpPr>
            <a:stCxn id="7" idx="2"/>
          </p:cNvCxnSpPr>
          <p:nvPr/>
        </p:nvCxnSpPr>
        <p:spPr>
          <a:xfrm flipH="1">
            <a:off x="1828800" y="3295710"/>
            <a:ext cx="1127588" cy="112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3D1F0A-7E2B-9F4A-99B4-F280B731A07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956388" y="3295710"/>
            <a:ext cx="1164833" cy="111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C18F2E-8403-4351-3055-FED91C4DE35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956388" y="3295710"/>
            <a:ext cx="3596812" cy="120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3B8EBA-7767-A4C9-07CF-3E95F949F27F}"/>
              </a:ext>
            </a:extLst>
          </p:cNvPr>
          <p:cNvSpPr txBox="1"/>
          <p:nvPr/>
        </p:nvSpPr>
        <p:spPr>
          <a:xfrm>
            <a:off x="3871219" y="2863335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8000"/>
                </a:solidFill>
              </a:rPr>
              <a:t>keys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C87F5D-92D3-A0F5-0618-6B41A64FC30B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248887" y="3263445"/>
            <a:ext cx="2990113" cy="123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33B694-7E63-AABC-A821-B09A320DBAF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248887" y="3263445"/>
            <a:ext cx="505907" cy="119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50AC78-8607-0BA1-567B-5BDEC9377F7B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450489" y="3263445"/>
            <a:ext cx="1798398" cy="119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2E9FDA0-D03E-DFC7-7243-29D4F9D69A66}"/>
              </a:ext>
            </a:extLst>
          </p:cNvPr>
          <p:cNvSpPr txBox="1"/>
          <p:nvPr/>
        </p:nvSpPr>
        <p:spPr>
          <a:xfrm>
            <a:off x="1524000" y="2895600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8000"/>
                </a:solidFill>
              </a:rPr>
              <a:t>values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63E84E-2EF5-F273-00E6-A106241EC73C}"/>
              </a:ext>
            </a:extLst>
          </p:cNvPr>
          <p:cNvCxnSpPr>
            <a:stCxn id="31" idx="2"/>
          </p:cNvCxnSpPr>
          <p:nvPr/>
        </p:nvCxnSpPr>
        <p:spPr>
          <a:xfrm flipH="1">
            <a:off x="838200" y="3295710"/>
            <a:ext cx="1177281" cy="112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B004F2-560F-11D1-9742-5DD42B9598F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2015481" y="3295710"/>
            <a:ext cx="1115140" cy="111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8EDC0E-09D8-FC55-1398-C5DBE5A064DE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2015481" y="3295710"/>
            <a:ext cx="3547119" cy="120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C0C0A65-541D-8C21-5CB7-7953B08366E5}"/>
              </a:ext>
            </a:extLst>
          </p:cNvPr>
          <p:cNvSpPr txBox="1"/>
          <p:nvPr/>
        </p:nvSpPr>
        <p:spPr>
          <a:xfrm>
            <a:off x="457200" y="5468779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case, keys and values were same (they often are).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E19CBF-FC1A-37A6-5032-82EC901513FD}"/>
              </a:ext>
            </a:extLst>
          </p:cNvPr>
          <p:cNvSpPr txBox="1"/>
          <p:nvPr/>
        </p:nvSpPr>
        <p:spPr>
          <a:xfrm>
            <a:off x="457200" y="5879942"/>
            <a:ext cx="571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terminology comes from information retrieval.  </a:t>
            </a:r>
          </a:p>
        </p:txBody>
      </p:sp>
    </p:spTree>
    <p:extLst>
      <p:ext uri="{BB962C8B-B14F-4D97-AF65-F5344CB8AC3E}">
        <p14:creationId xmlns:p14="http://schemas.microsoft.com/office/powerpoint/2010/main" val="267243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7" grpId="0"/>
      <p:bldP spid="17" grpId="1"/>
      <p:bldP spid="31" grpId="0"/>
      <p:bldP spid="31" grpId="1"/>
      <p:bldP spid="5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61F6-2EE5-9A04-23E8-7B4F833B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9A78-5E1D-DD31-D4A4-54C15574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There are multiple ways to define the “f” function between query and keys (also called compatibility or alignment function)</a:t>
            </a:r>
          </a:p>
          <a:p>
            <a:pPr lvl="1"/>
            <a:r>
              <a:rPr lang="en-US" dirty="0"/>
              <a:t>Similarity functions, e.g. cosine similarity</a:t>
            </a:r>
          </a:p>
          <a:p>
            <a:pPr lvl="1"/>
            <a:r>
              <a:rPr lang="en-US" dirty="0"/>
              <a:t>Functions with learnable weights</a:t>
            </a:r>
          </a:p>
          <a:p>
            <a:pPr lvl="2"/>
            <a:r>
              <a:rPr lang="en-US" dirty="0"/>
              <a:t>We will get to this later</a:t>
            </a:r>
          </a:p>
          <a:p>
            <a:r>
              <a:rPr lang="en-US" dirty="0"/>
              <a:t>It needs to go through </a:t>
            </a:r>
            <a:r>
              <a:rPr lang="en-US" dirty="0" err="1"/>
              <a:t>softmax</a:t>
            </a:r>
            <a:r>
              <a:rPr lang="en-US" dirty="0"/>
              <a:t> so that the attention weights add to 1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532E3-F647-F26B-3377-2A956D45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886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5CDF-0258-4CA8-9302-B0907D4F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for Interpretation</a:t>
            </a:r>
          </a:p>
        </p:txBody>
      </p:sp>
      <p:pic>
        <p:nvPicPr>
          <p:cNvPr id="6" name="Content Placeholder 5" descr="Qr code&#10;&#10;Description automatically generated">
            <a:extLst>
              <a:ext uri="{FF2B5EF4-FFF2-40B4-BE49-F238E27FC236}">
                <a16:creationId xmlns:a16="http://schemas.microsoft.com/office/drawing/2014/main" id="{5BAC3864-44D7-40A0-B4A0-A3662703D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13" y="1371600"/>
            <a:ext cx="4948887" cy="44342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E13A1-C3FB-416A-9F12-FF04AB8F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0E3FC-6D1B-413A-A8C8-F4BFCA92D321}"/>
              </a:ext>
            </a:extLst>
          </p:cNvPr>
          <p:cNvSpPr txBox="1"/>
          <p:nvPr/>
        </p:nvSpPr>
        <p:spPr>
          <a:xfrm>
            <a:off x="838200" y="5815976"/>
            <a:ext cx="690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Alignment matrix for a French sentence and its English translation.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27B15A-A99D-41AE-8B5D-C5A13E35AC43}"/>
              </a:ext>
            </a:extLst>
          </p:cNvPr>
          <p:cNvSpPr txBox="1"/>
          <p:nvPr/>
        </p:nvSpPr>
        <p:spPr>
          <a:xfrm>
            <a:off x="990600" y="635635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Image from </a:t>
            </a:r>
            <a:r>
              <a:rPr lang="en-US" i="1" dirty="0" err="1">
                <a:hlinkClick r:id="rId3"/>
              </a:rPr>
              <a:t>Bahdanau</a:t>
            </a:r>
            <a:r>
              <a:rPr lang="en-US" i="1" dirty="0">
                <a:hlinkClick r:id="rId3"/>
              </a:rPr>
              <a:t> et al.,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31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91126-60FB-4586-A855-E28272D4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for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CBF98-1200-4C98-B2A5-4DC77CA9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0612"/>
            <a:ext cx="8229600" cy="5181600"/>
          </a:xfrm>
        </p:spPr>
        <p:txBody>
          <a:bodyPr/>
          <a:lstStyle/>
          <a:p>
            <a:r>
              <a:rPr lang="en-US" sz="2400" dirty="0"/>
              <a:t>Attention-based caption generation: Given an image, automatically generate its caption</a:t>
            </a:r>
          </a:p>
          <a:p>
            <a:r>
              <a:rPr lang="en-US" sz="2400" dirty="0"/>
              <a:t>Image is first transformed to feature maps using convolutional neural networks</a:t>
            </a:r>
          </a:p>
          <a:p>
            <a:r>
              <a:rPr lang="en-US" sz="2400" dirty="0"/>
              <a:t>An attention-based RNN generates its caption</a:t>
            </a:r>
          </a:p>
          <a:p>
            <a:pPr lvl="1"/>
            <a:r>
              <a:rPr lang="en-US" sz="2000" dirty="0"/>
              <a:t>Attention over image feature maps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CC7D4-714B-4B49-B195-B747B09F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60422F-87FB-45A9-B50A-5F450DCB26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65063"/>
            <a:ext cx="6527789" cy="27912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A92448-EE9A-49AB-A9F5-43BDB45F26A3}"/>
              </a:ext>
            </a:extLst>
          </p:cNvPr>
          <p:cNvSpPr txBox="1"/>
          <p:nvPr/>
        </p:nvSpPr>
        <p:spPr>
          <a:xfrm>
            <a:off x="885548" y="6419126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Image from </a:t>
            </a:r>
            <a:r>
              <a:rPr lang="en-US" i="1" dirty="0">
                <a:hlinkClick r:id="rId3"/>
              </a:rPr>
              <a:t>Xu et al. 2015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336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FF33-BB23-EB98-0437-789C33EA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25D9-E9D1-6678-3AE2-806E92CEA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Sections 8.1-8.3 (skip 8.2.2), Textbook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06145-567F-D678-FE63-A45C14C7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6657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28-9488-4241-8EEF-0C94B70E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for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6602D-52F1-4C60-8315-B0536FCF4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5181600"/>
          </a:xfrm>
        </p:spPr>
        <p:txBody>
          <a:bodyPr/>
          <a:lstStyle/>
          <a:p>
            <a:r>
              <a:rPr lang="en-US" dirty="0"/>
              <a:t>Attention weights can be used to get insights into where the network was looking in the image when it generated a 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17CF1-9D48-4A8E-BF5C-E130F95D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pic>
        <p:nvPicPr>
          <p:cNvPr id="6" name="Picture 5" descr="A seagull flying over water&#10;&#10;Description automatically generated">
            <a:extLst>
              <a:ext uri="{FF2B5EF4-FFF2-40B4-BE49-F238E27FC236}">
                <a16:creationId xmlns:a16="http://schemas.microsoft.com/office/drawing/2014/main" id="{BC372A39-8D2E-45EE-9DCC-BC3079BC8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805025"/>
            <a:ext cx="1314633" cy="1247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6DE0D7-9081-416A-B2F8-A28EF130A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5800"/>
            <a:ext cx="9144000" cy="9300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37EFC0-2979-47FE-9399-618BA4C85C86}"/>
              </a:ext>
            </a:extLst>
          </p:cNvPr>
          <p:cNvSpPr txBox="1"/>
          <p:nvPr/>
        </p:nvSpPr>
        <p:spPr>
          <a:xfrm>
            <a:off x="152400" y="5683250"/>
            <a:ext cx="872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          bird         flying         over          a             body          of            water           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4B85A2-B7E6-4AC2-9CAB-8766A9668E80}"/>
              </a:ext>
            </a:extLst>
          </p:cNvPr>
          <p:cNvSpPr txBox="1"/>
          <p:nvPr/>
        </p:nvSpPr>
        <p:spPr>
          <a:xfrm>
            <a:off x="247833" y="63930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Image from </a:t>
            </a:r>
            <a:r>
              <a:rPr lang="en-US" i="1" dirty="0">
                <a:hlinkClick r:id="rId4"/>
              </a:rPr>
              <a:t>Xu et al. 2015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9148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1CC7-C950-4F4E-9FD3-FC7D67F3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for Interpretation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326BA-7578-484A-A1AA-567CD4AB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pic>
        <p:nvPicPr>
          <p:cNvPr id="6" name="Picture 5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69D45054-574B-4037-B043-412F95F4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221"/>
            <a:ext cx="9144000" cy="37635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DDB58F-2AEB-4D82-A721-4ACA2E1FA74B}"/>
              </a:ext>
            </a:extLst>
          </p:cNvPr>
          <p:cNvSpPr txBox="1"/>
          <p:nvPr/>
        </p:nvSpPr>
        <p:spPr>
          <a:xfrm>
            <a:off x="0" y="620509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Image from </a:t>
            </a:r>
            <a:r>
              <a:rPr lang="en-US" i="1" dirty="0">
                <a:hlinkClick r:id="rId3"/>
              </a:rPr>
              <a:t>Xu et al. 2015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2407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D505-2998-4C3B-83CC-C24CD8DC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for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B18E0-F67F-481B-9ADC-E3E1E2F17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8364"/>
            <a:ext cx="8229600" cy="5181600"/>
          </a:xfrm>
        </p:spPr>
        <p:txBody>
          <a:bodyPr/>
          <a:lstStyle/>
          <a:p>
            <a:r>
              <a:rPr lang="en-US" dirty="0"/>
              <a:t>It can also be used to get insights into its mistakes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C8B8E-B316-4EFC-A785-A4DE50C9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pic>
        <p:nvPicPr>
          <p:cNvPr id="5" name="Content Placeholder 5" descr="A collage of people&#10;&#10;Description automatically generated with low confidence">
            <a:extLst>
              <a:ext uri="{FF2B5EF4-FFF2-40B4-BE49-F238E27FC236}">
                <a16:creationId xmlns:a16="http://schemas.microsoft.com/office/drawing/2014/main" id="{4B6A7435-8C8F-4172-AC00-48B521950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57358"/>
            <a:ext cx="8229600" cy="341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5311AC-3893-4712-9662-B941C70A9424}"/>
              </a:ext>
            </a:extLst>
          </p:cNvPr>
          <p:cNvSpPr txBox="1"/>
          <p:nvPr/>
        </p:nvSpPr>
        <p:spPr>
          <a:xfrm>
            <a:off x="443144" y="62680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Image from </a:t>
            </a:r>
            <a:r>
              <a:rPr lang="en-US" i="1" dirty="0">
                <a:hlinkClick r:id="rId3"/>
              </a:rPr>
              <a:t>Xu et al. 2015</a:t>
            </a:r>
            <a:r>
              <a:rPr lang="en-US" i="1" dirty="0"/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09251B-77F6-4347-A920-24CBD7FE9C2F}"/>
              </a:ext>
            </a:extLst>
          </p:cNvPr>
          <p:cNvCxnSpPr>
            <a:cxnSpLocks/>
          </p:cNvCxnSpPr>
          <p:nvPr/>
        </p:nvCxnSpPr>
        <p:spPr>
          <a:xfrm>
            <a:off x="4464700" y="5667442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58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49B3-5ABE-A4B4-A17E-B6373A86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5DC04-4D12-644F-291A-1BE466B3D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36" y="1318418"/>
            <a:ext cx="8229600" cy="4525963"/>
          </a:xfrm>
        </p:spPr>
        <p:txBody>
          <a:bodyPr/>
          <a:lstStyle/>
          <a:p>
            <a:r>
              <a:rPr lang="en-US" dirty="0"/>
              <a:t>Let us look at this again: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6BC7-5B83-79C9-507F-346AA443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23</a:t>
            </a:fld>
            <a:endParaRPr lang="en-US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015497-3E8F-D2E6-FAE0-7A01CBC7F0CB}"/>
              </a:ext>
            </a:extLst>
          </p:cNvPr>
          <p:cNvCxnSpPr/>
          <p:nvPr/>
        </p:nvCxnSpPr>
        <p:spPr>
          <a:xfrm>
            <a:off x="570440" y="38100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9A91AC3-86AE-0B91-5140-F282257E67D8}"/>
              </a:ext>
            </a:extLst>
          </p:cNvPr>
          <p:cNvSpPr/>
          <p:nvPr/>
        </p:nvSpPr>
        <p:spPr>
          <a:xfrm>
            <a:off x="988226" y="3581400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D14DB7-F1BC-AECE-ED0F-9CCF2A476308}"/>
              </a:ext>
            </a:extLst>
          </p:cNvPr>
          <p:cNvCxnSpPr>
            <a:endCxn id="6" idx="2"/>
          </p:cNvCxnSpPr>
          <p:nvPr/>
        </p:nvCxnSpPr>
        <p:spPr>
          <a:xfrm flipV="1">
            <a:off x="1331126" y="40386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286F4E-877C-D93E-1AFA-15EE0666D1BD}"/>
              </a:ext>
            </a:extLst>
          </p:cNvPr>
          <p:cNvSpPr txBox="1"/>
          <p:nvPr/>
        </p:nvSpPr>
        <p:spPr>
          <a:xfrm>
            <a:off x="890402" y="43550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AE9527-1AC7-34B5-5C4B-1C2B4DE059B8}"/>
              </a:ext>
            </a:extLst>
          </p:cNvPr>
          <p:cNvCxnSpPr/>
          <p:nvPr/>
        </p:nvCxnSpPr>
        <p:spPr>
          <a:xfrm>
            <a:off x="1676654" y="38100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62905B5-4903-11E7-791A-6AAA7EED5901}"/>
              </a:ext>
            </a:extLst>
          </p:cNvPr>
          <p:cNvSpPr/>
          <p:nvPr/>
        </p:nvSpPr>
        <p:spPr>
          <a:xfrm>
            <a:off x="2070790" y="3581400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167B16-E796-4628-0515-DF29F01A0B08}"/>
              </a:ext>
            </a:extLst>
          </p:cNvPr>
          <p:cNvCxnSpPr>
            <a:endCxn id="10" idx="2"/>
          </p:cNvCxnSpPr>
          <p:nvPr/>
        </p:nvCxnSpPr>
        <p:spPr>
          <a:xfrm flipV="1">
            <a:off x="2413690" y="40386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A99894-DEC0-ABC1-DF41-4AD2DAB80CC6}"/>
              </a:ext>
            </a:extLst>
          </p:cNvPr>
          <p:cNvSpPr txBox="1"/>
          <p:nvPr/>
        </p:nvSpPr>
        <p:spPr>
          <a:xfrm>
            <a:off x="2122196" y="436179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6F755D-0A6D-4FF6-514B-4D8829394F60}"/>
              </a:ext>
            </a:extLst>
          </p:cNvPr>
          <p:cNvCxnSpPr/>
          <p:nvPr/>
        </p:nvCxnSpPr>
        <p:spPr>
          <a:xfrm>
            <a:off x="2756590" y="38100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147EC74-9559-81E2-C205-BF8A95DFAED5}"/>
              </a:ext>
            </a:extLst>
          </p:cNvPr>
          <p:cNvSpPr/>
          <p:nvPr/>
        </p:nvSpPr>
        <p:spPr>
          <a:xfrm>
            <a:off x="3137590" y="3581400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CF98B8-B01F-0D26-3E2A-7F5A4F34ADD2}"/>
              </a:ext>
            </a:extLst>
          </p:cNvPr>
          <p:cNvCxnSpPr>
            <a:endCxn id="14" idx="2"/>
          </p:cNvCxnSpPr>
          <p:nvPr/>
        </p:nvCxnSpPr>
        <p:spPr>
          <a:xfrm flipV="1">
            <a:off x="3480490" y="40386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5037DA-B62E-198D-593B-9A8A4B750356}"/>
              </a:ext>
            </a:extLst>
          </p:cNvPr>
          <p:cNvSpPr txBox="1"/>
          <p:nvPr/>
        </p:nvSpPr>
        <p:spPr>
          <a:xfrm>
            <a:off x="3221386" y="435769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63A29-4028-705D-FD0C-DEA1CB5FAF72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3823390" y="3810000"/>
            <a:ext cx="1531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8104441-D389-9FE4-407F-E0AADBFF82D2}"/>
              </a:ext>
            </a:extLst>
          </p:cNvPr>
          <p:cNvSpPr/>
          <p:nvPr/>
        </p:nvSpPr>
        <p:spPr>
          <a:xfrm>
            <a:off x="5355276" y="3581400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74C9CB-B250-6CA9-9143-7D3C32574816}"/>
              </a:ext>
            </a:extLst>
          </p:cNvPr>
          <p:cNvCxnSpPr/>
          <p:nvPr/>
        </p:nvCxnSpPr>
        <p:spPr>
          <a:xfrm>
            <a:off x="6043704" y="38100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870A1-5B24-4F59-5923-06C5B7F81057}"/>
              </a:ext>
            </a:extLst>
          </p:cNvPr>
          <p:cNvSpPr/>
          <p:nvPr/>
        </p:nvSpPr>
        <p:spPr>
          <a:xfrm>
            <a:off x="6437840" y="3581400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7CEE30-D54F-F0B0-0868-8BC092EC5850}"/>
              </a:ext>
            </a:extLst>
          </p:cNvPr>
          <p:cNvSpPr txBox="1"/>
          <p:nvPr/>
        </p:nvSpPr>
        <p:spPr>
          <a:xfrm>
            <a:off x="1664973" y="34487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5B21D1-7576-1F0C-B864-5C67B1A7B66B}"/>
              </a:ext>
            </a:extLst>
          </p:cNvPr>
          <p:cNvSpPr txBox="1"/>
          <p:nvPr/>
        </p:nvSpPr>
        <p:spPr>
          <a:xfrm>
            <a:off x="2780240" y="3429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89706A-B8C2-494B-875B-3794A5C01EF7}"/>
              </a:ext>
            </a:extLst>
          </p:cNvPr>
          <p:cNvSpPr txBox="1"/>
          <p:nvPr/>
        </p:nvSpPr>
        <p:spPr>
          <a:xfrm>
            <a:off x="4136507" y="3429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1DC784-16AC-EDFF-5DA2-EB14BDA669E0}"/>
              </a:ext>
            </a:extLst>
          </p:cNvPr>
          <p:cNvCxnSpPr>
            <a:stCxn id="18" idx="0"/>
          </p:cNvCxnSpPr>
          <p:nvPr/>
        </p:nvCxnSpPr>
        <p:spPr>
          <a:xfrm flipV="1">
            <a:off x="5698176" y="32004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6FC5C7-6601-AEDE-1C54-01C1ACE921E4}"/>
              </a:ext>
            </a:extLst>
          </p:cNvPr>
          <p:cNvCxnSpPr>
            <a:stCxn id="20" idx="0"/>
          </p:cNvCxnSpPr>
          <p:nvPr/>
        </p:nvCxnSpPr>
        <p:spPr>
          <a:xfrm flipV="1">
            <a:off x="6780740" y="32004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05968D-9654-0965-39BA-8936E65F7AEC}"/>
              </a:ext>
            </a:extLst>
          </p:cNvPr>
          <p:cNvSpPr txBox="1"/>
          <p:nvPr/>
        </p:nvSpPr>
        <p:spPr>
          <a:xfrm>
            <a:off x="5355276" y="288046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arbolito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7F35A-244D-BD3B-75E1-52CA40BBD27C}"/>
              </a:ext>
            </a:extLst>
          </p:cNvPr>
          <p:cNvSpPr txBox="1"/>
          <p:nvPr/>
        </p:nvSpPr>
        <p:spPr>
          <a:xfrm>
            <a:off x="6401053" y="286333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verde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F47096-4327-274D-65A8-46A02437CF1B}"/>
              </a:ext>
            </a:extLst>
          </p:cNvPr>
          <p:cNvSpPr txBox="1"/>
          <p:nvPr/>
        </p:nvSpPr>
        <p:spPr>
          <a:xfrm>
            <a:off x="5996694" y="3733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C3A557D5-8162-2823-8C2E-925CF77C5539}"/>
              </a:ext>
            </a:extLst>
          </p:cNvPr>
          <p:cNvSpPr/>
          <p:nvPr/>
        </p:nvSpPr>
        <p:spPr>
          <a:xfrm rot="16200000">
            <a:off x="1977251" y="4095162"/>
            <a:ext cx="775955" cy="34376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EABDDF-BE06-D118-330D-9824D9F8CA61}"/>
              </a:ext>
            </a:extLst>
          </p:cNvPr>
          <p:cNvSpPr txBox="1"/>
          <p:nvPr/>
        </p:nvSpPr>
        <p:spPr>
          <a:xfrm>
            <a:off x="1543706" y="6359828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 (Input: English)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0D6CD23E-3684-EB70-513C-6694F2EAF436}"/>
              </a:ext>
            </a:extLst>
          </p:cNvPr>
          <p:cNvSpPr/>
          <p:nvPr/>
        </p:nvSpPr>
        <p:spPr>
          <a:xfrm rot="16200000">
            <a:off x="5539323" y="4738992"/>
            <a:ext cx="775955" cy="21183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A19B53-7E30-ECEE-16D9-7B7708C6E1C6}"/>
              </a:ext>
            </a:extLst>
          </p:cNvPr>
          <p:cNvSpPr txBox="1"/>
          <p:nvPr/>
        </p:nvSpPr>
        <p:spPr>
          <a:xfrm>
            <a:off x="5041865" y="6401543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 (Output: Spanish)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9E0BCE-C1F0-FB6A-F622-486FEC7FA9FD}"/>
              </a:ext>
            </a:extLst>
          </p:cNvPr>
          <p:cNvCxnSpPr/>
          <p:nvPr/>
        </p:nvCxnSpPr>
        <p:spPr>
          <a:xfrm flipV="1">
            <a:off x="5698176" y="2667000"/>
            <a:ext cx="0" cy="213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26B6AD-F12F-454D-7305-7AC609E8A8D5}"/>
              </a:ext>
            </a:extLst>
          </p:cNvPr>
          <p:cNvCxnSpPr/>
          <p:nvPr/>
        </p:nvCxnSpPr>
        <p:spPr>
          <a:xfrm>
            <a:off x="5698176" y="2667000"/>
            <a:ext cx="570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47228A-2B71-4F25-1FBA-57F9BCF8F5EB}"/>
              </a:ext>
            </a:extLst>
          </p:cNvPr>
          <p:cNvCxnSpPr/>
          <p:nvPr/>
        </p:nvCxnSpPr>
        <p:spPr>
          <a:xfrm>
            <a:off x="6269140" y="2667000"/>
            <a:ext cx="0" cy="966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5D5A929-C108-77B3-86AF-83C00121627F}"/>
              </a:ext>
            </a:extLst>
          </p:cNvPr>
          <p:cNvCxnSpPr/>
          <p:nvPr/>
        </p:nvCxnSpPr>
        <p:spPr>
          <a:xfrm>
            <a:off x="6269140" y="3633428"/>
            <a:ext cx="168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D536ED-8F75-8524-71DB-30380719223F}"/>
              </a:ext>
            </a:extLst>
          </p:cNvPr>
          <p:cNvCxnSpPr>
            <a:endCxn id="23" idx="0"/>
          </p:cNvCxnSpPr>
          <p:nvPr/>
        </p:nvCxnSpPr>
        <p:spPr>
          <a:xfrm flipH="1">
            <a:off x="4357080" y="2667000"/>
            <a:ext cx="511035" cy="76200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211733D-BFB1-C6DF-815E-D54ADBE351AB}"/>
              </a:ext>
            </a:extLst>
          </p:cNvPr>
          <p:cNvSpPr txBox="1"/>
          <p:nvPr/>
        </p:nvSpPr>
        <p:spPr>
          <a:xfrm>
            <a:off x="4565136" y="2069311"/>
            <a:ext cx="3027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We have now removed this </a:t>
            </a:r>
          </a:p>
          <a:p>
            <a:r>
              <a:rPr lang="en-US" i="1" dirty="0">
                <a:solidFill>
                  <a:srgbClr val="0066FF"/>
                </a:solidFill>
              </a:rPr>
              <a:t>bottleneck using attention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EC40F98-E509-51CA-A2D4-13C6DFDE2D49}"/>
              </a:ext>
            </a:extLst>
          </p:cNvPr>
          <p:cNvCxnSpPr/>
          <p:nvPr/>
        </p:nvCxnSpPr>
        <p:spPr>
          <a:xfrm flipH="1">
            <a:off x="1802136" y="2735970"/>
            <a:ext cx="511035" cy="76200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FB84F46-AE0A-4A99-EAB2-094AAC88CAE1}"/>
              </a:ext>
            </a:extLst>
          </p:cNvPr>
          <p:cNvSpPr txBox="1"/>
          <p:nvPr/>
        </p:nvSpPr>
        <p:spPr>
          <a:xfrm>
            <a:off x="1578609" y="2036537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Why not do the same </a:t>
            </a:r>
          </a:p>
          <a:p>
            <a:r>
              <a:rPr lang="en-US" i="1" dirty="0">
                <a:solidFill>
                  <a:srgbClr val="0066FF"/>
                </a:solidFill>
              </a:rPr>
              <a:t>thing here??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24F4CE-46EB-1DED-25D5-802CBA9F7789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573762" y="2757065"/>
            <a:ext cx="427051" cy="671935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71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F04D-234D-D44F-5648-D510EF97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2D8D-5860-99D2-899C-85CFCF4A8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cramming the sequence seen so far into a vector (hidden state) and looking at only the new element, the basic idea is that </a:t>
            </a:r>
            <a:r>
              <a:rPr lang="en-US" i="1" dirty="0"/>
              <a:t>everything looks at (pays attention to) everything else</a:t>
            </a:r>
          </a:p>
          <a:p>
            <a:r>
              <a:rPr lang="en-US" dirty="0"/>
              <a:t>When the context for attention is also from the input, it is called </a:t>
            </a:r>
            <a:r>
              <a:rPr lang="en-US" i="1" dirty="0">
                <a:solidFill>
                  <a:srgbClr val="FF8000"/>
                </a:solidFill>
              </a:rPr>
              <a:t>self-attention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Query, key and values are all from the same input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3924E-B335-47FC-5AF7-B6C0CCE2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345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E90B-B7D5-0F13-4849-1B951EEF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14536-DB70-807A-D448-8FBE1383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B8D030-5682-A5A1-762B-E9D9108DFBF4}"/>
              </a:ext>
            </a:extLst>
          </p:cNvPr>
          <p:cNvSpPr txBox="1"/>
          <p:nvPr/>
        </p:nvSpPr>
        <p:spPr>
          <a:xfrm>
            <a:off x="838200" y="45720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2BF7C-9C58-F65B-2A6A-0E31D9C060B0}"/>
              </a:ext>
            </a:extLst>
          </p:cNvPr>
          <p:cNvSpPr txBox="1"/>
          <p:nvPr/>
        </p:nvSpPr>
        <p:spPr>
          <a:xfrm>
            <a:off x="3962400" y="45720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2A4FD-56AD-4DBF-D568-24885930B900}"/>
              </a:ext>
            </a:extLst>
          </p:cNvPr>
          <p:cNvSpPr txBox="1"/>
          <p:nvPr/>
        </p:nvSpPr>
        <p:spPr>
          <a:xfrm>
            <a:off x="6730698" y="453973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47B8E90-9B8A-7011-6C5F-305EFB273F3A}"/>
              </a:ext>
            </a:extLst>
          </p:cNvPr>
          <p:cNvCxnSpPr>
            <a:stCxn id="8" idx="0"/>
            <a:endCxn id="7" idx="0"/>
          </p:cNvCxnSpPr>
          <p:nvPr/>
        </p:nvCxnSpPr>
        <p:spPr>
          <a:xfrm rot="16200000" flipV="1">
            <a:off x="2774762" y="3022724"/>
            <a:ext cx="12700" cy="309855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5348990-0BAF-4408-D8A0-A1507CC0DE9D}"/>
              </a:ext>
            </a:extLst>
          </p:cNvPr>
          <p:cNvCxnSpPr>
            <a:stCxn id="9" idx="0"/>
            <a:endCxn id="7" idx="0"/>
          </p:cNvCxnSpPr>
          <p:nvPr/>
        </p:nvCxnSpPr>
        <p:spPr>
          <a:xfrm rot="16200000" flipH="1" flipV="1">
            <a:off x="4107512" y="1657708"/>
            <a:ext cx="32266" cy="5796318"/>
          </a:xfrm>
          <a:prstGeom prst="bentConnector3">
            <a:avLst>
              <a:gd name="adj1" fmla="val -708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820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E90B-B7D5-0F13-4849-1B951EEF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14536-DB70-807A-D448-8FBE1383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B8D030-5682-A5A1-762B-E9D9108DFBF4}"/>
              </a:ext>
            </a:extLst>
          </p:cNvPr>
          <p:cNvSpPr txBox="1"/>
          <p:nvPr/>
        </p:nvSpPr>
        <p:spPr>
          <a:xfrm>
            <a:off x="838200" y="45720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2BF7C-9C58-F65B-2A6A-0E31D9C060B0}"/>
              </a:ext>
            </a:extLst>
          </p:cNvPr>
          <p:cNvSpPr txBox="1"/>
          <p:nvPr/>
        </p:nvSpPr>
        <p:spPr>
          <a:xfrm>
            <a:off x="3962400" y="45720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2A4FD-56AD-4DBF-D568-24885930B900}"/>
              </a:ext>
            </a:extLst>
          </p:cNvPr>
          <p:cNvSpPr txBox="1"/>
          <p:nvPr/>
        </p:nvSpPr>
        <p:spPr>
          <a:xfrm>
            <a:off x="6730698" y="453973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3E5D2B4-E6D0-29C0-221F-9766822E0368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5400000" flipH="1" flipV="1">
            <a:off x="2774762" y="3022724"/>
            <a:ext cx="12700" cy="309855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1DE8468-D6AC-12BC-A645-E965EB8CB536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H="1" flipV="1">
            <a:off x="5656788" y="3206984"/>
            <a:ext cx="32266" cy="2697766"/>
          </a:xfrm>
          <a:prstGeom prst="bentConnector3">
            <a:avLst>
              <a:gd name="adj1" fmla="val -708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653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E90B-B7D5-0F13-4849-1B951EEF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14536-DB70-807A-D448-8FBE1383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B8D030-5682-A5A1-762B-E9D9108DFBF4}"/>
              </a:ext>
            </a:extLst>
          </p:cNvPr>
          <p:cNvSpPr txBox="1"/>
          <p:nvPr/>
        </p:nvSpPr>
        <p:spPr>
          <a:xfrm>
            <a:off x="838200" y="45720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2BF7C-9C58-F65B-2A6A-0E31D9C060B0}"/>
              </a:ext>
            </a:extLst>
          </p:cNvPr>
          <p:cNvSpPr txBox="1"/>
          <p:nvPr/>
        </p:nvSpPr>
        <p:spPr>
          <a:xfrm>
            <a:off x="3962400" y="45720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2A4FD-56AD-4DBF-D568-24885930B900}"/>
              </a:ext>
            </a:extLst>
          </p:cNvPr>
          <p:cNvSpPr txBox="1"/>
          <p:nvPr/>
        </p:nvSpPr>
        <p:spPr>
          <a:xfrm>
            <a:off x="6730698" y="453973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E0BC457-7329-131E-EB13-050008DF1275}"/>
              </a:ext>
            </a:extLst>
          </p:cNvPr>
          <p:cNvCxnSpPr>
            <a:stCxn id="8" idx="0"/>
            <a:endCxn id="9" idx="0"/>
          </p:cNvCxnSpPr>
          <p:nvPr/>
        </p:nvCxnSpPr>
        <p:spPr>
          <a:xfrm rot="5400000" flipH="1" flipV="1">
            <a:off x="5656788" y="3206984"/>
            <a:ext cx="32266" cy="2697766"/>
          </a:xfrm>
          <a:prstGeom prst="bentConnector3">
            <a:avLst>
              <a:gd name="adj1" fmla="val 808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B2E52AD-E3FC-D9E7-AEAB-3E0E9750222C}"/>
              </a:ext>
            </a:extLst>
          </p:cNvPr>
          <p:cNvCxnSpPr>
            <a:stCxn id="7" idx="0"/>
            <a:endCxn id="9" idx="0"/>
          </p:cNvCxnSpPr>
          <p:nvPr/>
        </p:nvCxnSpPr>
        <p:spPr>
          <a:xfrm rot="5400000" flipH="1" flipV="1">
            <a:off x="4107512" y="1657708"/>
            <a:ext cx="32266" cy="5796318"/>
          </a:xfrm>
          <a:prstGeom prst="bentConnector3">
            <a:avLst>
              <a:gd name="adj1" fmla="val 808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408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E90B-B7D5-0F13-4849-1B951EEF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14536-DB70-807A-D448-8FBE1383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B8D030-5682-A5A1-762B-E9D9108DFBF4}"/>
              </a:ext>
            </a:extLst>
          </p:cNvPr>
          <p:cNvSpPr txBox="1"/>
          <p:nvPr/>
        </p:nvSpPr>
        <p:spPr>
          <a:xfrm>
            <a:off x="838200" y="45720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2BF7C-9C58-F65B-2A6A-0E31D9C060B0}"/>
              </a:ext>
            </a:extLst>
          </p:cNvPr>
          <p:cNvSpPr txBox="1"/>
          <p:nvPr/>
        </p:nvSpPr>
        <p:spPr>
          <a:xfrm>
            <a:off x="3962400" y="45720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2A4FD-56AD-4DBF-D568-24885930B900}"/>
              </a:ext>
            </a:extLst>
          </p:cNvPr>
          <p:cNvSpPr txBox="1"/>
          <p:nvPr/>
        </p:nvSpPr>
        <p:spPr>
          <a:xfrm>
            <a:off x="6730698" y="453973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D1FC3D-2822-3A98-A66F-01411FA97C9D}"/>
              </a:ext>
            </a:extLst>
          </p:cNvPr>
          <p:cNvCxnSpPr/>
          <p:nvPr/>
        </p:nvCxnSpPr>
        <p:spPr>
          <a:xfrm flipV="1">
            <a:off x="1219200" y="4338028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096AFA-FF17-0E52-9E9E-7EB4E927BAB4}"/>
              </a:ext>
            </a:extLst>
          </p:cNvPr>
          <p:cNvSpPr txBox="1"/>
          <p:nvPr/>
        </p:nvSpPr>
        <p:spPr>
          <a:xfrm>
            <a:off x="457200" y="3297712"/>
            <a:ext cx="2525050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dirty="0"/>
              <a:t>green*f(</a:t>
            </a:r>
            <a:r>
              <a:rPr lang="en-US" dirty="0" err="1"/>
              <a:t>green,green</a:t>
            </a:r>
            <a:r>
              <a:rPr lang="en-US" dirty="0"/>
              <a:t>) +</a:t>
            </a:r>
          </a:p>
          <a:p>
            <a:r>
              <a:rPr lang="en-US" dirty="0"/>
              <a:t>small*f(</a:t>
            </a:r>
            <a:r>
              <a:rPr lang="en-US" dirty="0" err="1"/>
              <a:t>green,small</a:t>
            </a:r>
            <a:r>
              <a:rPr lang="en-US" dirty="0"/>
              <a:t>) +</a:t>
            </a:r>
          </a:p>
          <a:p>
            <a:r>
              <a:rPr lang="en-US" dirty="0"/>
              <a:t>tree*f(</a:t>
            </a:r>
            <a:r>
              <a:rPr lang="en-US" dirty="0" err="1"/>
              <a:t>green,tree</a:t>
            </a:r>
            <a:r>
              <a:rPr lang="en-US" dirty="0"/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F4B242-CB3F-BAC6-FAE1-16B21FCA30B6}"/>
              </a:ext>
            </a:extLst>
          </p:cNvPr>
          <p:cNvCxnSpPr/>
          <p:nvPr/>
        </p:nvCxnSpPr>
        <p:spPr>
          <a:xfrm flipV="1">
            <a:off x="4369189" y="4343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B1E1D0E-CFB1-3195-ED5B-A8E74C3FF33C}"/>
              </a:ext>
            </a:extLst>
          </p:cNvPr>
          <p:cNvSpPr txBox="1"/>
          <p:nvPr/>
        </p:nvSpPr>
        <p:spPr>
          <a:xfrm>
            <a:off x="3403794" y="3297712"/>
            <a:ext cx="2473754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dirty="0"/>
              <a:t>green*f(</a:t>
            </a:r>
            <a:r>
              <a:rPr lang="en-US" dirty="0" err="1"/>
              <a:t>small,green</a:t>
            </a:r>
            <a:r>
              <a:rPr lang="en-US" dirty="0"/>
              <a:t>) +</a:t>
            </a:r>
          </a:p>
          <a:p>
            <a:r>
              <a:rPr lang="en-US" dirty="0"/>
              <a:t>small*f(</a:t>
            </a:r>
            <a:r>
              <a:rPr lang="en-US" dirty="0" err="1"/>
              <a:t>small,small</a:t>
            </a:r>
            <a:r>
              <a:rPr lang="en-US" dirty="0"/>
              <a:t>) +</a:t>
            </a:r>
          </a:p>
          <a:p>
            <a:r>
              <a:rPr lang="en-US" dirty="0"/>
              <a:t>tree*f(</a:t>
            </a:r>
            <a:r>
              <a:rPr lang="en-US" dirty="0" err="1"/>
              <a:t>small,tree</a:t>
            </a:r>
            <a:r>
              <a:rPr lang="en-US" dirty="0"/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54A3F8-A764-E9FE-540B-518A8DCB40DE}"/>
              </a:ext>
            </a:extLst>
          </p:cNvPr>
          <p:cNvCxnSpPr/>
          <p:nvPr/>
        </p:nvCxnSpPr>
        <p:spPr>
          <a:xfrm flipV="1">
            <a:off x="7112389" y="4316916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46E244-A33B-EA6C-7E4E-E2D0FB1BFC8A}"/>
              </a:ext>
            </a:extLst>
          </p:cNvPr>
          <p:cNvSpPr txBox="1"/>
          <p:nvPr/>
        </p:nvSpPr>
        <p:spPr>
          <a:xfrm>
            <a:off x="6350389" y="3276600"/>
            <a:ext cx="2332690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dirty="0"/>
              <a:t>green*f(</a:t>
            </a:r>
            <a:r>
              <a:rPr lang="en-US" dirty="0" err="1"/>
              <a:t>tree,green</a:t>
            </a:r>
            <a:r>
              <a:rPr lang="en-US" dirty="0"/>
              <a:t>) +</a:t>
            </a:r>
          </a:p>
          <a:p>
            <a:r>
              <a:rPr lang="en-US" dirty="0"/>
              <a:t>small*f(</a:t>
            </a:r>
            <a:r>
              <a:rPr lang="en-US" dirty="0" err="1"/>
              <a:t>tree,small</a:t>
            </a:r>
            <a:r>
              <a:rPr lang="en-US" dirty="0"/>
              <a:t>) +</a:t>
            </a:r>
          </a:p>
          <a:p>
            <a:r>
              <a:rPr lang="en-US" dirty="0"/>
              <a:t>tree*f(</a:t>
            </a:r>
            <a:r>
              <a:rPr lang="en-US" dirty="0" err="1"/>
              <a:t>tree,tree</a:t>
            </a:r>
            <a:r>
              <a:rPr lang="en-US" dirty="0"/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EA039F-280E-FCD5-8EBF-D4748561B480}"/>
              </a:ext>
            </a:extLst>
          </p:cNvPr>
          <p:cNvCxnSpPr/>
          <p:nvPr/>
        </p:nvCxnSpPr>
        <p:spPr>
          <a:xfrm flipH="1">
            <a:off x="1612771" y="2590800"/>
            <a:ext cx="597029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EA1BF7-2483-07AC-0A1A-555D67BDBE45}"/>
              </a:ext>
            </a:extLst>
          </p:cNvPr>
          <p:cNvSpPr txBox="1"/>
          <p:nvPr/>
        </p:nvSpPr>
        <p:spPr>
          <a:xfrm>
            <a:off x="262261" y="2033209"/>
            <a:ext cx="758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New representation of green in terms of green, small and tree</a:t>
            </a:r>
          </a:p>
          <a:p>
            <a:r>
              <a:rPr lang="en-US" dirty="0">
                <a:solidFill>
                  <a:srgbClr val="00B0F0"/>
                </a:solidFill>
              </a:rPr>
              <a:t>Also known as contextual embedding: Interpreting a word in its context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F30C2-E96C-A944-F498-07963A629156}"/>
              </a:ext>
            </a:extLst>
          </p:cNvPr>
          <p:cNvSpPr txBox="1"/>
          <p:nvPr/>
        </p:nvSpPr>
        <p:spPr>
          <a:xfrm>
            <a:off x="470647" y="5791200"/>
            <a:ext cx="683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Each word stands for its vector representation (embedding)</a:t>
            </a:r>
          </a:p>
        </p:txBody>
      </p:sp>
    </p:spTree>
    <p:extLst>
      <p:ext uri="{BB962C8B-B14F-4D97-AF65-F5344CB8AC3E}">
        <p14:creationId xmlns:p14="http://schemas.microsoft.com/office/powerpoint/2010/main" val="873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E90B-B7D5-0F13-4849-1B951EEF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14536-DB70-807A-D448-8FBE1383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B8D030-5682-A5A1-762B-E9D9108DFBF4}"/>
              </a:ext>
            </a:extLst>
          </p:cNvPr>
          <p:cNvSpPr txBox="1"/>
          <p:nvPr/>
        </p:nvSpPr>
        <p:spPr>
          <a:xfrm>
            <a:off x="838200" y="45720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2BF7C-9C58-F65B-2A6A-0E31D9C060B0}"/>
              </a:ext>
            </a:extLst>
          </p:cNvPr>
          <p:cNvSpPr txBox="1"/>
          <p:nvPr/>
        </p:nvSpPr>
        <p:spPr>
          <a:xfrm>
            <a:off x="3962400" y="45720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2A4FD-56AD-4DBF-D568-24885930B900}"/>
              </a:ext>
            </a:extLst>
          </p:cNvPr>
          <p:cNvSpPr txBox="1"/>
          <p:nvPr/>
        </p:nvSpPr>
        <p:spPr>
          <a:xfrm>
            <a:off x="6730698" y="453973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D1FC3D-2822-3A98-A66F-01411FA97C9D}"/>
              </a:ext>
            </a:extLst>
          </p:cNvPr>
          <p:cNvCxnSpPr/>
          <p:nvPr/>
        </p:nvCxnSpPr>
        <p:spPr>
          <a:xfrm flipV="1">
            <a:off x="1219200" y="4338028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096AFA-FF17-0E52-9E9E-7EB4E927BAB4}"/>
              </a:ext>
            </a:extLst>
          </p:cNvPr>
          <p:cNvSpPr txBox="1"/>
          <p:nvPr/>
        </p:nvSpPr>
        <p:spPr>
          <a:xfrm>
            <a:off x="457200" y="3297712"/>
            <a:ext cx="2525050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dirty="0"/>
              <a:t>green*f(</a:t>
            </a:r>
            <a:r>
              <a:rPr lang="en-US" dirty="0" err="1"/>
              <a:t>green,green</a:t>
            </a:r>
            <a:r>
              <a:rPr lang="en-US" dirty="0"/>
              <a:t>) +</a:t>
            </a:r>
          </a:p>
          <a:p>
            <a:r>
              <a:rPr lang="en-US" dirty="0"/>
              <a:t>small*f(</a:t>
            </a:r>
            <a:r>
              <a:rPr lang="en-US" dirty="0" err="1"/>
              <a:t>green,small</a:t>
            </a:r>
            <a:r>
              <a:rPr lang="en-US" dirty="0"/>
              <a:t>) +</a:t>
            </a:r>
          </a:p>
          <a:p>
            <a:r>
              <a:rPr lang="en-US" dirty="0"/>
              <a:t>tree*f(</a:t>
            </a:r>
            <a:r>
              <a:rPr lang="en-US" dirty="0" err="1"/>
              <a:t>green,tree</a:t>
            </a:r>
            <a:r>
              <a:rPr lang="en-US" dirty="0"/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F4B242-CB3F-BAC6-FAE1-16B21FCA30B6}"/>
              </a:ext>
            </a:extLst>
          </p:cNvPr>
          <p:cNvCxnSpPr/>
          <p:nvPr/>
        </p:nvCxnSpPr>
        <p:spPr>
          <a:xfrm flipV="1">
            <a:off x="4369189" y="4343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B1E1D0E-CFB1-3195-ED5B-A8E74C3FF33C}"/>
              </a:ext>
            </a:extLst>
          </p:cNvPr>
          <p:cNvSpPr txBox="1"/>
          <p:nvPr/>
        </p:nvSpPr>
        <p:spPr>
          <a:xfrm>
            <a:off x="3403794" y="3297712"/>
            <a:ext cx="2473754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dirty="0"/>
              <a:t>green*f(</a:t>
            </a:r>
            <a:r>
              <a:rPr lang="en-US" dirty="0" err="1"/>
              <a:t>small,green</a:t>
            </a:r>
            <a:r>
              <a:rPr lang="en-US" dirty="0"/>
              <a:t>) +</a:t>
            </a:r>
          </a:p>
          <a:p>
            <a:r>
              <a:rPr lang="en-US" dirty="0"/>
              <a:t>small*f(</a:t>
            </a:r>
            <a:r>
              <a:rPr lang="en-US" dirty="0" err="1"/>
              <a:t>small,small</a:t>
            </a:r>
            <a:r>
              <a:rPr lang="en-US" dirty="0"/>
              <a:t>) +</a:t>
            </a:r>
          </a:p>
          <a:p>
            <a:r>
              <a:rPr lang="en-US" dirty="0"/>
              <a:t>tree*f(</a:t>
            </a:r>
            <a:r>
              <a:rPr lang="en-US" dirty="0" err="1"/>
              <a:t>small,tree</a:t>
            </a:r>
            <a:r>
              <a:rPr lang="en-US" dirty="0"/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54A3F8-A764-E9FE-540B-518A8DCB40DE}"/>
              </a:ext>
            </a:extLst>
          </p:cNvPr>
          <p:cNvCxnSpPr/>
          <p:nvPr/>
        </p:nvCxnSpPr>
        <p:spPr>
          <a:xfrm flipV="1">
            <a:off x="7112389" y="4316916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46E244-A33B-EA6C-7E4E-E2D0FB1BFC8A}"/>
              </a:ext>
            </a:extLst>
          </p:cNvPr>
          <p:cNvSpPr txBox="1"/>
          <p:nvPr/>
        </p:nvSpPr>
        <p:spPr>
          <a:xfrm>
            <a:off x="6350389" y="3276600"/>
            <a:ext cx="2332690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dirty="0"/>
              <a:t>green*f(</a:t>
            </a:r>
            <a:r>
              <a:rPr lang="en-US" dirty="0" err="1"/>
              <a:t>tree,green</a:t>
            </a:r>
            <a:r>
              <a:rPr lang="en-US" dirty="0"/>
              <a:t>) +</a:t>
            </a:r>
          </a:p>
          <a:p>
            <a:r>
              <a:rPr lang="en-US" dirty="0"/>
              <a:t>small*f(</a:t>
            </a:r>
            <a:r>
              <a:rPr lang="en-US" dirty="0" err="1"/>
              <a:t>tree,small</a:t>
            </a:r>
            <a:r>
              <a:rPr lang="en-US" dirty="0"/>
              <a:t>) +</a:t>
            </a:r>
          </a:p>
          <a:p>
            <a:r>
              <a:rPr lang="en-US" dirty="0"/>
              <a:t>tree*f(</a:t>
            </a:r>
            <a:r>
              <a:rPr lang="en-US" dirty="0" err="1"/>
              <a:t>tree,tree</a:t>
            </a:r>
            <a:r>
              <a:rPr lang="en-US" dirty="0"/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EA039F-280E-FCD5-8EBF-D4748561B480}"/>
              </a:ext>
            </a:extLst>
          </p:cNvPr>
          <p:cNvCxnSpPr>
            <a:cxnSpLocks/>
          </p:cNvCxnSpPr>
          <p:nvPr/>
        </p:nvCxnSpPr>
        <p:spPr>
          <a:xfrm>
            <a:off x="3733800" y="2667000"/>
            <a:ext cx="0" cy="630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EA1BF7-2483-07AC-0A1A-555D67BDBE45}"/>
              </a:ext>
            </a:extLst>
          </p:cNvPr>
          <p:cNvSpPr txBox="1"/>
          <p:nvPr/>
        </p:nvSpPr>
        <p:spPr>
          <a:xfrm>
            <a:off x="731107" y="2251714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New representation of small in terms of green, small and tree</a:t>
            </a:r>
          </a:p>
        </p:txBody>
      </p:sp>
    </p:spTree>
    <p:extLst>
      <p:ext uri="{BB962C8B-B14F-4D97-AF65-F5344CB8AC3E}">
        <p14:creationId xmlns:p14="http://schemas.microsoft.com/office/powerpoint/2010/main" val="204436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E12F-4B16-4410-B893-FA1FEAEA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933"/>
            <a:ext cx="8229600" cy="1143000"/>
          </a:xfrm>
        </p:spPr>
        <p:txBody>
          <a:bodyPr/>
          <a:lstStyle/>
          <a:p>
            <a:r>
              <a:rPr lang="en-US" dirty="0"/>
              <a:t>Recall: RNN-Based Encoder-Decoder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93250-262F-4601-9445-C4F3760E9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77" y="1194933"/>
            <a:ext cx="8229600" cy="5181600"/>
          </a:xfrm>
        </p:spPr>
        <p:txBody>
          <a:bodyPr/>
          <a:lstStyle/>
          <a:p>
            <a:r>
              <a:rPr lang="en-US" sz="2800" dirty="0"/>
              <a:t>Used for applications such as machine translation, in which the input and output sequences could be of different lengths</a:t>
            </a:r>
          </a:p>
          <a:p>
            <a:r>
              <a:rPr lang="en-US" sz="2800" dirty="0"/>
              <a:t>Encoder (e.g. LSTM) maps one sequence to a "deep vector“, also called “context vector”, then decoder (another LSTM) maps this vector to an output sequence</a:t>
            </a:r>
          </a:p>
          <a:p>
            <a:r>
              <a:rPr lang="en-US" sz="2800" dirty="0"/>
              <a:t>Model is trained on input/output pairs of sequences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16FF2-49FE-4B3E-8FB8-FD019273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1B8DD4-F0E8-45C5-BCF2-0FE24752BFEE}"/>
              </a:ext>
            </a:extLst>
          </p:cNvPr>
          <p:cNvSpPr txBox="1"/>
          <p:nvPr/>
        </p:nvSpPr>
        <p:spPr>
          <a:xfrm>
            <a:off x="322166" y="5195433"/>
            <a:ext cx="2743200" cy="400110"/>
          </a:xfrm>
          <a:prstGeom prst="rect">
            <a:avLst/>
          </a:prstGeom>
        </p:spPr>
        <p:txBody>
          <a:bodyPr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i="1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i="1" dirty="0">
                <a:solidFill>
                  <a:srgbClr val="000000"/>
                </a:solidFill>
                <a:latin typeface="Times New Roman"/>
              </a:rPr>
              <a:t>, I</a:t>
            </a:r>
            <a:r>
              <a:rPr lang="en-US" i="1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i="1" dirty="0">
                <a:solidFill>
                  <a:srgbClr val="000000"/>
                </a:solidFill>
                <a:latin typeface="Times New Roman"/>
              </a:rPr>
              <a:t>,…,I</a:t>
            </a:r>
            <a:r>
              <a:rPr lang="en-US" i="1" baseline="-25000" dirty="0">
                <a:solidFill>
                  <a:srgbClr val="000000"/>
                </a:solidFill>
                <a:latin typeface="Times New Roman"/>
              </a:rPr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480191-5542-4B52-B70E-B8C24415275C}"/>
              </a:ext>
            </a:extLst>
          </p:cNvPr>
          <p:cNvSpPr/>
          <p:nvPr/>
        </p:nvSpPr>
        <p:spPr bwMode="auto">
          <a:xfrm>
            <a:off x="2666070" y="5081133"/>
            <a:ext cx="1036158" cy="710067"/>
          </a:xfrm>
          <a:prstGeom prst="rect">
            <a:avLst/>
          </a:prstGeom>
          <a:solidFill>
            <a:srgbClr val="66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Encoder</a:t>
            </a:r>
            <a:endParaRPr kumimoji="0" lang="en-US" normalizeH="0" dirty="0">
              <a:ln>
                <a:noFill/>
              </a:ln>
              <a:solidFill>
                <a:srgbClr val="000000"/>
              </a:solidFill>
              <a:effectLst/>
              <a:latin typeface="Times New Roman"/>
            </a:endParaRPr>
          </a:p>
          <a:p>
            <a:r>
              <a:rPr kumimoji="0" lang="en-US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LSTM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E6530927-6AA6-4908-A838-4DBC0C71E67E}"/>
              </a:ext>
            </a:extLst>
          </p:cNvPr>
          <p:cNvSpPr txBox="1"/>
          <p:nvPr/>
        </p:nvSpPr>
        <p:spPr>
          <a:xfrm>
            <a:off x="5562600" y="5195433"/>
            <a:ext cx="2743200" cy="400110"/>
          </a:xfrm>
          <a:prstGeom prst="rect">
            <a:avLst/>
          </a:prstGeom>
        </p:spPr>
        <p:txBody>
          <a:bodyPr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i="1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i="1" dirty="0">
                <a:solidFill>
                  <a:srgbClr val="000000"/>
                </a:solidFill>
                <a:latin typeface="Times New Roman"/>
              </a:rPr>
              <a:t>, O</a:t>
            </a:r>
            <a:r>
              <a:rPr lang="en-US" i="1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i="1" dirty="0">
                <a:solidFill>
                  <a:srgbClr val="000000"/>
                </a:solidFill>
                <a:latin typeface="Times New Roman"/>
              </a:rPr>
              <a:t>,…,O</a:t>
            </a:r>
            <a:r>
              <a:rPr lang="en-US" i="1" baseline="-25000" dirty="0">
                <a:solidFill>
                  <a:srgbClr val="000000"/>
                </a:solidFill>
                <a:latin typeface="Times New Roman"/>
              </a:rPr>
              <a:t>m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EE986336-9129-4F20-B2D8-B4773B7FAAF1}"/>
              </a:ext>
            </a:extLst>
          </p:cNvPr>
          <p:cNvSpPr txBox="1"/>
          <p:nvPr/>
        </p:nvSpPr>
        <p:spPr>
          <a:xfrm>
            <a:off x="2932855" y="5166858"/>
            <a:ext cx="2743200" cy="400110"/>
          </a:xfrm>
          <a:prstGeom prst="rect">
            <a:avLst/>
          </a:prstGeom>
        </p:spPr>
        <p:txBody>
          <a:bodyPr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i="1" dirty="0" err="1">
                <a:solidFill>
                  <a:srgbClr val="000000"/>
                </a:solidFill>
                <a:latin typeface="Times New Roman"/>
              </a:rPr>
              <a:t>h</a:t>
            </a:r>
            <a:r>
              <a:rPr lang="en-US" i="1" baseline="-25000" dirty="0" err="1">
                <a:solidFill>
                  <a:srgbClr val="000000"/>
                </a:solidFill>
                <a:latin typeface="Times New Roman"/>
              </a:rPr>
              <a:t>n</a:t>
            </a:r>
            <a:endParaRPr lang="en-US" i="1" baseline="-250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45CBDF-BB2F-4CE6-A690-185D50554E6C}"/>
              </a:ext>
            </a:extLst>
          </p:cNvPr>
          <p:cNvSpPr/>
          <p:nvPr/>
        </p:nvSpPr>
        <p:spPr bwMode="auto">
          <a:xfrm>
            <a:off x="4809883" y="5081133"/>
            <a:ext cx="1050585" cy="710067"/>
          </a:xfrm>
          <a:prstGeom prst="rect">
            <a:avLst/>
          </a:prstGeom>
          <a:solidFill>
            <a:srgbClr val="66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Decoder</a:t>
            </a:r>
            <a:endParaRPr kumimoji="0" lang="en-US" normalizeH="0" dirty="0">
              <a:ln>
                <a:noFill/>
              </a:ln>
              <a:solidFill>
                <a:srgbClr val="000000"/>
              </a:solidFill>
              <a:effectLst/>
              <a:latin typeface="Times New Roman"/>
            </a:endParaRPr>
          </a:p>
          <a:p>
            <a:r>
              <a:rPr kumimoji="0" lang="en-US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LSTM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50B2D5C-BA82-4DBE-9BF5-A0C98948CDA6}"/>
              </a:ext>
            </a:extLst>
          </p:cNvPr>
          <p:cNvSpPr/>
          <p:nvPr/>
        </p:nvSpPr>
        <p:spPr bwMode="auto">
          <a:xfrm>
            <a:off x="3704628" y="5366883"/>
            <a:ext cx="448594" cy="114300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04E7859-4359-4485-BC1B-581394576C6C}"/>
              </a:ext>
            </a:extLst>
          </p:cNvPr>
          <p:cNvSpPr/>
          <p:nvPr/>
        </p:nvSpPr>
        <p:spPr bwMode="auto">
          <a:xfrm>
            <a:off x="4504986" y="5338308"/>
            <a:ext cx="308224" cy="114300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52B9379-FBD5-4F0E-A582-9EEA5851FF00}"/>
              </a:ext>
            </a:extLst>
          </p:cNvPr>
          <p:cNvSpPr/>
          <p:nvPr/>
        </p:nvSpPr>
        <p:spPr bwMode="auto">
          <a:xfrm>
            <a:off x="2361171" y="5385933"/>
            <a:ext cx="308224" cy="114300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F30990A-C6FE-4CE9-B843-C3A67A3273A8}"/>
              </a:ext>
            </a:extLst>
          </p:cNvPr>
          <p:cNvSpPr/>
          <p:nvPr/>
        </p:nvSpPr>
        <p:spPr bwMode="auto">
          <a:xfrm>
            <a:off x="5857970" y="5366883"/>
            <a:ext cx="308224" cy="114300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72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E90B-B7D5-0F13-4849-1B951EEF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14536-DB70-807A-D448-8FBE1383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B8D030-5682-A5A1-762B-E9D9108DFBF4}"/>
              </a:ext>
            </a:extLst>
          </p:cNvPr>
          <p:cNvSpPr txBox="1"/>
          <p:nvPr/>
        </p:nvSpPr>
        <p:spPr>
          <a:xfrm>
            <a:off x="838200" y="45720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2BF7C-9C58-F65B-2A6A-0E31D9C060B0}"/>
              </a:ext>
            </a:extLst>
          </p:cNvPr>
          <p:cNvSpPr txBox="1"/>
          <p:nvPr/>
        </p:nvSpPr>
        <p:spPr>
          <a:xfrm>
            <a:off x="3962400" y="45720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2A4FD-56AD-4DBF-D568-24885930B900}"/>
              </a:ext>
            </a:extLst>
          </p:cNvPr>
          <p:cNvSpPr txBox="1"/>
          <p:nvPr/>
        </p:nvSpPr>
        <p:spPr>
          <a:xfrm>
            <a:off x="6730698" y="453973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D1FC3D-2822-3A98-A66F-01411FA97C9D}"/>
              </a:ext>
            </a:extLst>
          </p:cNvPr>
          <p:cNvCxnSpPr/>
          <p:nvPr/>
        </p:nvCxnSpPr>
        <p:spPr>
          <a:xfrm flipV="1">
            <a:off x="1219200" y="4338028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096AFA-FF17-0E52-9E9E-7EB4E927BAB4}"/>
              </a:ext>
            </a:extLst>
          </p:cNvPr>
          <p:cNvSpPr txBox="1"/>
          <p:nvPr/>
        </p:nvSpPr>
        <p:spPr>
          <a:xfrm>
            <a:off x="452718" y="3297712"/>
            <a:ext cx="2525050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dirty="0"/>
              <a:t>green*f(</a:t>
            </a:r>
            <a:r>
              <a:rPr lang="en-US" dirty="0" err="1"/>
              <a:t>green,green</a:t>
            </a:r>
            <a:r>
              <a:rPr lang="en-US" dirty="0"/>
              <a:t>) +</a:t>
            </a:r>
          </a:p>
          <a:p>
            <a:r>
              <a:rPr lang="en-US" dirty="0"/>
              <a:t>small*f(</a:t>
            </a:r>
            <a:r>
              <a:rPr lang="en-US" dirty="0" err="1"/>
              <a:t>green,small</a:t>
            </a:r>
            <a:r>
              <a:rPr lang="en-US" dirty="0"/>
              <a:t>) +</a:t>
            </a:r>
          </a:p>
          <a:p>
            <a:r>
              <a:rPr lang="en-US" dirty="0"/>
              <a:t>tree*f(</a:t>
            </a:r>
            <a:r>
              <a:rPr lang="en-US" dirty="0" err="1"/>
              <a:t>green,tree</a:t>
            </a:r>
            <a:r>
              <a:rPr lang="en-US" dirty="0"/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F4B242-CB3F-BAC6-FAE1-16B21FCA30B6}"/>
              </a:ext>
            </a:extLst>
          </p:cNvPr>
          <p:cNvCxnSpPr/>
          <p:nvPr/>
        </p:nvCxnSpPr>
        <p:spPr>
          <a:xfrm flipV="1">
            <a:off x="4369189" y="4343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B1E1D0E-CFB1-3195-ED5B-A8E74C3FF33C}"/>
              </a:ext>
            </a:extLst>
          </p:cNvPr>
          <p:cNvSpPr txBox="1"/>
          <p:nvPr/>
        </p:nvSpPr>
        <p:spPr>
          <a:xfrm>
            <a:off x="3399312" y="3297712"/>
            <a:ext cx="2473754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dirty="0"/>
              <a:t>green*f(</a:t>
            </a:r>
            <a:r>
              <a:rPr lang="en-US" dirty="0" err="1"/>
              <a:t>small,green</a:t>
            </a:r>
            <a:r>
              <a:rPr lang="en-US" dirty="0"/>
              <a:t>) +</a:t>
            </a:r>
          </a:p>
          <a:p>
            <a:r>
              <a:rPr lang="en-US" dirty="0"/>
              <a:t>small*f(</a:t>
            </a:r>
            <a:r>
              <a:rPr lang="en-US" dirty="0" err="1"/>
              <a:t>small,small</a:t>
            </a:r>
            <a:r>
              <a:rPr lang="en-US" dirty="0"/>
              <a:t>) +</a:t>
            </a:r>
          </a:p>
          <a:p>
            <a:r>
              <a:rPr lang="en-US" dirty="0"/>
              <a:t>tree*f(</a:t>
            </a:r>
            <a:r>
              <a:rPr lang="en-US" dirty="0" err="1"/>
              <a:t>small,tree</a:t>
            </a:r>
            <a:r>
              <a:rPr lang="en-US" dirty="0"/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54A3F8-A764-E9FE-540B-518A8DCB40DE}"/>
              </a:ext>
            </a:extLst>
          </p:cNvPr>
          <p:cNvCxnSpPr/>
          <p:nvPr/>
        </p:nvCxnSpPr>
        <p:spPr>
          <a:xfrm flipV="1">
            <a:off x="7112389" y="4316916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46E244-A33B-EA6C-7E4E-E2D0FB1BFC8A}"/>
              </a:ext>
            </a:extLst>
          </p:cNvPr>
          <p:cNvSpPr txBox="1"/>
          <p:nvPr/>
        </p:nvSpPr>
        <p:spPr>
          <a:xfrm>
            <a:off x="6350389" y="3276600"/>
            <a:ext cx="2332690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dirty="0"/>
              <a:t>green*f(</a:t>
            </a:r>
            <a:r>
              <a:rPr lang="en-US" dirty="0" err="1"/>
              <a:t>tree,green</a:t>
            </a:r>
            <a:r>
              <a:rPr lang="en-US" dirty="0"/>
              <a:t>) +</a:t>
            </a:r>
          </a:p>
          <a:p>
            <a:r>
              <a:rPr lang="en-US" dirty="0"/>
              <a:t>small*f(</a:t>
            </a:r>
            <a:r>
              <a:rPr lang="en-US" dirty="0" err="1"/>
              <a:t>tree,small</a:t>
            </a:r>
            <a:r>
              <a:rPr lang="en-US" dirty="0"/>
              <a:t>) +</a:t>
            </a:r>
          </a:p>
          <a:p>
            <a:r>
              <a:rPr lang="en-US" dirty="0"/>
              <a:t>tree*f(</a:t>
            </a:r>
            <a:r>
              <a:rPr lang="en-US" dirty="0" err="1"/>
              <a:t>tree,tree</a:t>
            </a:r>
            <a:r>
              <a:rPr lang="en-US" dirty="0"/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EA039F-280E-FCD5-8EBF-D4748561B480}"/>
              </a:ext>
            </a:extLst>
          </p:cNvPr>
          <p:cNvCxnSpPr>
            <a:cxnSpLocks/>
          </p:cNvCxnSpPr>
          <p:nvPr/>
        </p:nvCxnSpPr>
        <p:spPr>
          <a:xfrm>
            <a:off x="6248400" y="2621046"/>
            <a:ext cx="482298" cy="67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EA1BF7-2483-07AC-0A1A-555D67BDBE45}"/>
              </a:ext>
            </a:extLst>
          </p:cNvPr>
          <p:cNvSpPr txBox="1"/>
          <p:nvPr/>
        </p:nvSpPr>
        <p:spPr>
          <a:xfrm>
            <a:off x="731107" y="2251714"/>
            <a:ext cx="627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New representation of tree in terms of green, small and tree</a:t>
            </a:r>
          </a:p>
        </p:txBody>
      </p:sp>
    </p:spTree>
    <p:extLst>
      <p:ext uri="{BB962C8B-B14F-4D97-AF65-F5344CB8AC3E}">
        <p14:creationId xmlns:p14="http://schemas.microsoft.com/office/powerpoint/2010/main" val="326812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97DA-5E85-8FC3-518B-2BDAE5C5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9D9C2-5A35-DCFC-5C01-0FDFBB28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B97F6-38A0-E96D-2004-484AAB887FC2}"/>
              </a:ext>
            </a:extLst>
          </p:cNvPr>
          <p:cNvSpPr txBox="1"/>
          <p:nvPr/>
        </p:nvSpPr>
        <p:spPr>
          <a:xfrm>
            <a:off x="2209800" y="2819400"/>
            <a:ext cx="2525050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dirty="0"/>
              <a:t>green*f(</a:t>
            </a:r>
            <a:r>
              <a:rPr lang="en-US" dirty="0" err="1"/>
              <a:t>green,green</a:t>
            </a:r>
            <a:r>
              <a:rPr lang="en-US" dirty="0"/>
              <a:t>) +</a:t>
            </a:r>
          </a:p>
          <a:p>
            <a:r>
              <a:rPr lang="en-US" dirty="0"/>
              <a:t>small*f(</a:t>
            </a:r>
            <a:r>
              <a:rPr lang="en-US" dirty="0" err="1"/>
              <a:t>green,small</a:t>
            </a:r>
            <a:r>
              <a:rPr lang="en-US" dirty="0"/>
              <a:t>) +</a:t>
            </a:r>
          </a:p>
          <a:p>
            <a:r>
              <a:rPr lang="en-US" dirty="0"/>
              <a:t>tree*f(</a:t>
            </a:r>
            <a:r>
              <a:rPr lang="en-US" dirty="0" err="1"/>
              <a:t>green,tree</a:t>
            </a:r>
            <a:r>
              <a:rPr lang="en-US" dirty="0"/>
              <a:t>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D3A3CE-E928-A12C-F128-813B044E8836}"/>
              </a:ext>
            </a:extLst>
          </p:cNvPr>
          <p:cNvSpPr/>
          <p:nvPr/>
        </p:nvSpPr>
        <p:spPr>
          <a:xfrm>
            <a:off x="2133600" y="2514600"/>
            <a:ext cx="762000" cy="1447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B0A41C-5FA4-D07D-E440-E636DC61E4DA}"/>
              </a:ext>
            </a:extLst>
          </p:cNvPr>
          <p:cNvCxnSpPr/>
          <p:nvPr/>
        </p:nvCxnSpPr>
        <p:spPr>
          <a:xfrm flipV="1">
            <a:off x="2514600" y="40386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7DA2FA-BB85-4B9C-2F99-B75328F58E58}"/>
              </a:ext>
            </a:extLst>
          </p:cNvPr>
          <p:cNvSpPr txBox="1"/>
          <p:nvPr/>
        </p:nvSpPr>
        <p:spPr>
          <a:xfrm>
            <a:off x="2044085" y="447339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BCB0C-9501-1963-3114-6C9850187F91}"/>
              </a:ext>
            </a:extLst>
          </p:cNvPr>
          <p:cNvSpPr txBox="1"/>
          <p:nvPr/>
        </p:nvSpPr>
        <p:spPr>
          <a:xfrm>
            <a:off x="762000" y="152400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Attention terminology: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81D1A0-0EED-7FF6-9C6F-973C292BE576}"/>
              </a:ext>
            </a:extLst>
          </p:cNvPr>
          <p:cNvSpPr/>
          <p:nvPr/>
        </p:nvSpPr>
        <p:spPr>
          <a:xfrm>
            <a:off x="3141743" y="2554940"/>
            <a:ext cx="699632" cy="1447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E4B003-5A55-29AA-7A36-523B4D0E1B86}"/>
              </a:ext>
            </a:extLst>
          </p:cNvPr>
          <p:cNvCxnSpPr/>
          <p:nvPr/>
        </p:nvCxnSpPr>
        <p:spPr>
          <a:xfrm flipV="1">
            <a:off x="3518515" y="4114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57DEA8-F7CC-915F-D8FC-E35A99C32C75}"/>
              </a:ext>
            </a:extLst>
          </p:cNvPr>
          <p:cNvSpPr txBox="1"/>
          <p:nvPr/>
        </p:nvSpPr>
        <p:spPr>
          <a:xfrm>
            <a:off x="3110621" y="446353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query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B72011-B818-759E-BE92-907365320C46}"/>
              </a:ext>
            </a:extLst>
          </p:cNvPr>
          <p:cNvSpPr/>
          <p:nvPr/>
        </p:nvSpPr>
        <p:spPr>
          <a:xfrm>
            <a:off x="3886200" y="2590800"/>
            <a:ext cx="762000" cy="1447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8A1D40-F0F3-00A2-460A-3775CD80AA59}"/>
              </a:ext>
            </a:extLst>
          </p:cNvPr>
          <p:cNvCxnSpPr/>
          <p:nvPr/>
        </p:nvCxnSpPr>
        <p:spPr>
          <a:xfrm flipV="1">
            <a:off x="4218147" y="4114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F42335-A17D-6176-3BA2-5721D1F73215}"/>
              </a:ext>
            </a:extLst>
          </p:cNvPr>
          <p:cNvSpPr txBox="1"/>
          <p:nvPr/>
        </p:nvSpPr>
        <p:spPr>
          <a:xfrm>
            <a:off x="3810253" y="44635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691558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E2B1-504A-DF57-2B20-579540A5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Learnable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4B1-C18B-6373-E6E9-92473BBDA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the compatibility function (f) need to be different for different tasks?</a:t>
            </a:r>
          </a:p>
          <a:p>
            <a:r>
              <a:rPr lang="en-US" dirty="0"/>
              <a:t>May be for one application, “tree” should use the context of “green” more than “small”, and in another application use the context of “small” more than “green”</a:t>
            </a:r>
          </a:p>
          <a:p>
            <a:r>
              <a:rPr lang="en-US" i="1" dirty="0"/>
              <a:t>Solution: </a:t>
            </a:r>
            <a:r>
              <a:rPr lang="en-US" dirty="0"/>
              <a:t>Introduce learnable weights for query, keys and values </a:t>
            </a:r>
          </a:p>
          <a:p>
            <a:pPr lvl="1"/>
            <a:r>
              <a:rPr lang="en-US" dirty="0"/>
              <a:t>But the same weights for all words – why?</a:t>
            </a:r>
          </a:p>
          <a:p>
            <a:r>
              <a:rPr lang="en-US" dirty="0"/>
              <a:t>Weights will be learned to adapt to the task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996DD-6289-E406-F02F-CE976C5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56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EA5F-3878-351D-56A1-02D3364E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Learnable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C07D9-ED2B-4D3E-C5B1-961E5E8A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B09A97-9AE9-E091-A20C-BFBB51D4FC9B}"/>
              </a:ext>
            </a:extLst>
          </p:cNvPr>
          <p:cNvCxnSpPr/>
          <p:nvPr/>
        </p:nvCxnSpPr>
        <p:spPr>
          <a:xfrm flipV="1">
            <a:off x="2209800" y="5432134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8FBDEC1-C2AE-6405-491C-F798406EDD3C}"/>
              </a:ext>
            </a:extLst>
          </p:cNvPr>
          <p:cNvSpPr/>
          <p:nvPr/>
        </p:nvSpPr>
        <p:spPr>
          <a:xfrm>
            <a:off x="1524000" y="4766932"/>
            <a:ext cx="1447800" cy="66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 (</a:t>
            </a:r>
            <a:r>
              <a:rPr lang="en-US" dirty="0" err="1"/>
              <a:t>W</a:t>
            </a:r>
            <a:r>
              <a:rPr lang="en-US" baseline="-25000" dirty="0" err="1"/>
              <a:t>values</a:t>
            </a:r>
            <a:r>
              <a:rPr lang="en-US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B1EF28-192E-49B2-4FD3-54A33101FAAB}"/>
              </a:ext>
            </a:extLst>
          </p:cNvPr>
          <p:cNvCxnSpPr/>
          <p:nvPr/>
        </p:nvCxnSpPr>
        <p:spPr>
          <a:xfrm flipV="1">
            <a:off x="2231951" y="430973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5BD642-DCD4-8A67-5833-6617A875078E}"/>
              </a:ext>
            </a:extLst>
          </p:cNvPr>
          <p:cNvSpPr txBox="1"/>
          <p:nvPr/>
        </p:nvSpPr>
        <p:spPr>
          <a:xfrm>
            <a:off x="1822514" y="595523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green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0B8F5-7B59-9B54-AB92-EA51458B0853}"/>
              </a:ext>
            </a:extLst>
          </p:cNvPr>
          <p:cNvSpPr txBox="1"/>
          <p:nvPr/>
        </p:nvSpPr>
        <p:spPr>
          <a:xfrm>
            <a:off x="1822513" y="395138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green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5F32D2-5276-D43A-F59E-3DE290C3536C}"/>
              </a:ext>
            </a:extLst>
          </p:cNvPr>
          <p:cNvCxnSpPr/>
          <p:nvPr/>
        </p:nvCxnSpPr>
        <p:spPr>
          <a:xfrm flipV="1">
            <a:off x="4267200" y="543216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787ADE-9EB0-B618-5BDD-9B00D7DAE470}"/>
              </a:ext>
            </a:extLst>
          </p:cNvPr>
          <p:cNvSpPr/>
          <p:nvPr/>
        </p:nvSpPr>
        <p:spPr>
          <a:xfrm>
            <a:off x="3581400" y="4766965"/>
            <a:ext cx="1447800" cy="66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 (</a:t>
            </a:r>
            <a:r>
              <a:rPr lang="en-US" dirty="0" err="1"/>
              <a:t>W</a:t>
            </a:r>
            <a:r>
              <a:rPr lang="en-US" baseline="-25000" dirty="0" err="1"/>
              <a:t>query</a:t>
            </a:r>
            <a:r>
              <a:rPr lang="en-US" dirty="0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FC354E-8BD2-66AD-9397-805A957927C1}"/>
              </a:ext>
            </a:extLst>
          </p:cNvPr>
          <p:cNvCxnSpPr/>
          <p:nvPr/>
        </p:nvCxnSpPr>
        <p:spPr>
          <a:xfrm flipV="1">
            <a:off x="4289351" y="430976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EDC6BB-6B1D-B697-7F02-C56B39006620}"/>
              </a:ext>
            </a:extLst>
          </p:cNvPr>
          <p:cNvSpPr txBox="1"/>
          <p:nvPr/>
        </p:nvSpPr>
        <p:spPr>
          <a:xfrm>
            <a:off x="3879914" y="59552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green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26CCE0-4328-B936-048A-D3C1DF3F3904}"/>
              </a:ext>
            </a:extLst>
          </p:cNvPr>
          <p:cNvSpPr txBox="1"/>
          <p:nvPr/>
        </p:nvSpPr>
        <p:spPr>
          <a:xfrm>
            <a:off x="3879913" y="395141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green</a:t>
            </a:r>
            <a:r>
              <a:rPr lang="en-US" baseline="-25000" dirty="0" err="1">
                <a:solidFill>
                  <a:srgbClr val="FF0000"/>
                </a:solidFill>
              </a:rPr>
              <a:t>q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4526D1-809B-8ACE-D215-CEE8CE2D38F8}"/>
              </a:ext>
            </a:extLst>
          </p:cNvPr>
          <p:cNvCxnSpPr/>
          <p:nvPr/>
        </p:nvCxnSpPr>
        <p:spPr>
          <a:xfrm flipV="1">
            <a:off x="6400800" y="540948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5D6F69B-C0B1-BD4C-92DF-0A6AE66BA225}"/>
              </a:ext>
            </a:extLst>
          </p:cNvPr>
          <p:cNvSpPr/>
          <p:nvPr/>
        </p:nvSpPr>
        <p:spPr>
          <a:xfrm>
            <a:off x="5715000" y="4744280"/>
            <a:ext cx="1447800" cy="66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W</a:t>
            </a:r>
            <a:r>
              <a:rPr lang="en-US" baseline="-25000" dirty="0" err="1"/>
              <a:t>keys</a:t>
            </a:r>
            <a:r>
              <a:rPr lang="en-US" dirty="0"/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C0C5C7-3897-672B-AFBD-ADB2B1B2FA0C}"/>
              </a:ext>
            </a:extLst>
          </p:cNvPr>
          <p:cNvCxnSpPr/>
          <p:nvPr/>
        </p:nvCxnSpPr>
        <p:spPr>
          <a:xfrm flipV="1">
            <a:off x="6422951" y="428708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15F4EF-0379-D9E6-3C64-C6705E4779BE}"/>
              </a:ext>
            </a:extLst>
          </p:cNvPr>
          <p:cNvSpPr txBox="1"/>
          <p:nvPr/>
        </p:nvSpPr>
        <p:spPr>
          <a:xfrm>
            <a:off x="6013514" y="593258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green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F55C45-D577-583B-BAF4-6D58A122951B}"/>
              </a:ext>
            </a:extLst>
          </p:cNvPr>
          <p:cNvSpPr txBox="1"/>
          <p:nvPr/>
        </p:nvSpPr>
        <p:spPr>
          <a:xfrm>
            <a:off x="6013513" y="392873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green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endParaRPr lang="en-US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583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EA5F-3878-351D-56A1-02D3364E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Learnable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C07D9-ED2B-4D3E-C5B1-961E5E8A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B09A97-9AE9-E091-A20C-BFBB51D4FC9B}"/>
              </a:ext>
            </a:extLst>
          </p:cNvPr>
          <p:cNvCxnSpPr/>
          <p:nvPr/>
        </p:nvCxnSpPr>
        <p:spPr>
          <a:xfrm flipV="1">
            <a:off x="2209800" y="5432134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8FBDEC1-C2AE-6405-491C-F798406EDD3C}"/>
              </a:ext>
            </a:extLst>
          </p:cNvPr>
          <p:cNvSpPr/>
          <p:nvPr/>
        </p:nvSpPr>
        <p:spPr>
          <a:xfrm>
            <a:off x="1524000" y="4766932"/>
            <a:ext cx="1447800" cy="66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 (</a:t>
            </a:r>
            <a:r>
              <a:rPr lang="en-US" dirty="0" err="1"/>
              <a:t>W</a:t>
            </a:r>
            <a:r>
              <a:rPr lang="en-US" baseline="-25000" dirty="0" err="1"/>
              <a:t>values</a:t>
            </a:r>
            <a:r>
              <a:rPr lang="en-US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B1EF28-192E-49B2-4FD3-54A33101FAAB}"/>
              </a:ext>
            </a:extLst>
          </p:cNvPr>
          <p:cNvCxnSpPr/>
          <p:nvPr/>
        </p:nvCxnSpPr>
        <p:spPr>
          <a:xfrm flipV="1">
            <a:off x="2231951" y="430973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5BD642-DCD4-8A67-5833-6617A875078E}"/>
              </a:ext>
            </a:extLst>
          </p:cNvPr>
          <p:cNvSpPr txBox="1"/>
          <p:nvPr/>
        </p:nvSpPr>
        <p:spPr>
          <a:xfrm>
            <a:off x="1822514" y="595523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0B8F5-7B59-9B54-AB92-EA51458B0853}"/>
              </a:ext>
            </a:extLst>
          </p:cNvPr>
          <p:cNvSpPr txBox="1"/>
          <p:nvPr/>
        </p:nvSpPr>
        <p:spPr>
          <a:xfrm>
            <a:off x="1822513" y="395138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small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5F32D2-5276-D43A-F59E-3DE290C3536C}"/>
              </a:ext>
            </a:extLst>
          </p:cNvPr>
          <p:cNvCxnSpPr/>
          <p:nvPr/>
        </p:nvCxnSpPr>
        <p:spPr>
          <a:xfrm flipV="1">
            <a:off x="4267200" y="543216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787ADE-9EB0-B618-5BDD-9B00D7DAE470}"/>
              </a:ext>
            </a:extLst>
          </p:cNvPr>
          <p:cNvSpPr/>
          <p:nvPr/>
        </p:nvSpPr>
        <p:spPr>
          <a:xfrm>
            <a:off x="3581400" y="4766965"/>
            <a:ext cx="1447800" cy="66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 (</a:t>
            </a:r>
            <a:r>
              <a:rPr lang="en-US" dirty="0" err="1"/>
              <a:t>W</a:t>
            </a:r>
            <a:r>
              <a:rPr lang="en-US" baseline="-25000" dirty="0" err="1"/>
              <a:t>query</a:t>
            </a:r>
            <a:r>
              <a:rPr lang="en-US" dirty="0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FC354E-8BD2-66AD-9397-805A957927C1}"/>
              </a:ext>
            </a:extLst>
          </p:cNvPr>
          <p:cNvCxnSpPr/>
          <p:nvPr/>
        </p:nvCxnSpPr>
        <p:spPr>
          <a:xfrm flipV="1">
            <a:off x="4289351" y="430976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EDC6BB-6B1D-B697-7F02-C56B39006620}"/>
              </a:ext>
            </a:extLst>
          </p:cNvPr>
          <p:cNvSpPr txBox="1"/>
          <p:nvPr/>
        </p:nvSpPr>
        <p:spPr>
          <a:xfrm>
            <a:off x="3879914" y="595526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26CCE0-4328-B936-048A-D3C1DF3F3904}"/>
              </a:ext>
            </a:extLst>
          </p:cNvPr>
          <p:cNvSpPr txBox="1"/>
          <p:nvPr/>
        </p:nvSpPr>
        <p:spPr>
          <a:xfrm>
            <a:off x="3879913" y="3951417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small</a:t>
            </a:r>
            <a:r>
              <a:rPr lang="en-US" baseline="-25000" dirty="0" err="1">
                <a:solidFill>
                  <a:srgbClr val="FF0000"/>
                </a:solidFill>
              </a:rPr>
              <a:t>q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4526D1-809B-8ACE-D215-CEE8CE2D38F8}"/>
              </a:ext>
            </a:extLst>
          </p:cNvPr>
          <p:cNvCxnSpPr/>
          <p:nvPr/>
        </p:nvCxnSpPr>
        <p:spPr>
          <a:xfrm flipV="1">
            <a:off x="6400800" y="540948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5D6F69B-C0B1-BD4C-92DF-0A6AE66BA225}"/>
              </a:ext>
            </a:extLst>
          </p:cNvPr>
          <p:cNvSpPr/>
          <p:nvPr/>
        </p:nvSpPr>
        <p:spPr>
          <a:xfrm>
            <a:off x="5715000" y="4744280"/>
            <a:ext cx="1447800" cy="66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W</a:t>
            </a:r>
            <a:r>
              <a:rPr lang="en-US" baseline="-25000" dirty="0" err="1"/>
              <a:t>keys</a:t>
            </a:r>
            <a:r>
              <a:rPr lang="en-US" dirty="0"/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C0C5C7-3897-672B-AFBD-ADB2B1B2FA0C}"/>
              </a:ext>
            </a:extLst>
          </p:cNvPr>
          <p:cNvCxnSpPr/>
          <p:nvPr/>
        </p:nvCxnSpPr>
        <p:spPr>
          <a:xfrm flipV="1">
            <a:off x="6422951" y="428708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15F4EF-0379-D9E6-3C64-C6705E4779BE}"/>
              </a:ext>
            </a:extLst>
          </p:cNvPr>
          <p:cNvSpPr txBox="1"/>
          <p:nvPr/>
        </p:nvSpPr>
        <p:spPr>
          <a:xfrm>
            <a:off x="6013514" y="593258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F55C45-D577-583B-BAF4-6D58A122951B}"/>
              </a:ext>
            </a:extLst>
          </p:cNvPr>
          <p:cNvSpPr txBox="1"/>
          <p:nvPr/>
        </p:nvSpPr>
        <p:spPr>
          <a:xfrm>
            <a:off x="6013513" y="392873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small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endParaRPr lang="en-US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655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EA5F-3878-351D-56A1-02D3364E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Learnable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C07D9-ED2B-4D3E-C5B1-961E5E8A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B09A97-9AE9-E091-A20C-BFBB51D4FC9B}"/>
              </a:ext>
            </a:extLst>
          </p:cNvPr>
          <p:cNvCxnSpPr/>
          <p:nvPr/>
        </p:nvCxnSpPr>
        <p:spPr>
          <a:xfrm flipV="1">
            <a:off x="2209800" y="5432134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8FBDEC1-C2AE-6405-491C-F798406EDD3C}"/>
              </a:ext>
            </a:extLst>
          </p:cNvPr>
          <p:cNvSpPr/>
          <p:nvPr/>
        </p:nvSpPr>
        <p:spPr>
          <a:xfrm>
            <a:off x="1524000" y="4766932"/>
            <a:ext cx="1447800" cy="66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 (</a:t>
            </a:r>
            <a:r>
              <a:rPr lang="en-US" dirty="0" err="1"/>
              <a:t>W</a:t>
            </a:r>
            <a:r>
              <a:rPr lang="en-US" baseline="-25000" dirty="0" err="1"/>
              <a:t>values</a:t>
            </a:r>
            <a:r>
              <a:rPr lang="en-US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B1EF28-192E-49B2-4FD3-54A33101FAAB}"/>
              </a:ext>
            </a:extLst>
          </p:cNvPr>
          <p:cNvCxnSpPr/>
          <p:nvPr/>
        </p:nvCxnSpPr>
        <p:spPr>
          <a:xfrm flipV="1">
            <a:off x="2231951" y="430973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5BD642-DCD4-8A67-5833-6617A875078E}"/>
              </a:ext>
            </a:extLst>
          </p:cNvPr>
          <p:cNvSpPr txBox="1"/>
          <p:nvPr/>
        </p:nvSpPr>
        <p:spPr>
          <a:xfrm>
            <a:off x="1822514" y="595523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0B8F5-7B59-9B54-AB92-EA51458B0853}"/>
              </a:ext>
            </a:extLst>
          </p:cNvPr>
          <p:cNvSpPr txBox="1"/>
          <p:nvPr/>
        </p:nvSpPr>
        <p:spPr>
          <a:xfrm>
            <a:off x="1822513" y="395138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5F32D2-5276-D43A-F59E-3DE290C3536C}"/>
              </a:ext>
            </a:extLst>
          </p:cNvPr>
          <p:cNvCxnSpPr/>
          <p:nvPr/>
        </p:nvCxnSpPr>
        <p:spPr>
          <a:xfrm flipV="1">
            <a:off x="4267200" y="543216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787ADE-9EB0-B618-5BDD-9B00D7DAE470}"/>
              </a:ext>
            </a:extLst>
          </p:cNvPr>
          <p:cNvSpPr/>
          <p:nvPr/>
        </p:nvSpPr>
        <p:spPr>
          <a:xfrm>
            <a:off x="3581400" y="4766965"/>
            <a:ext cx="1447800" cy="66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 (</a:t>
            </a:r>
            <a:r>
              <a:rPr lang="en-US" dirty="0" err="1"/>
              <a:t>W</a:t>
            </a:r>
            <a:r>
              <a:rPr lang="en-US" baseline="-25000" dirty="0" err="1"/>
              <a:t>query</a:t>
            </a:r>
            <a:r>
              <a:rPr lang="en-US" dirty="0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FC354E-8BD2-66AD-9397-805A957927C1}"/>
              </a:ext>
            </a:extLst>
          </p:cNvPr>
          <p:cNvCxnSpPr/>
          <p:nvPr/>
        </p:nvCxnSpPr>
        <p:spPr>
          <a:xfrm flipV="1">
            <a:off x="4289351" y="430976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EDC6BB-6B1D-B697-7F02-C56B39006620}"/>
              </a:ext>
            </a:extLst>
          </p:cNvPr>
          <p:cNvSpPr txBox="1"/>
          <p:nvPr/>
        </p:nvSpPr>
        <p:spPr>
          <a:xfrm>
            <a:off x="3879914" y="59552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26CCE0-4328-B936-048A-D3C1DF3F3904}"/>
              </a:ext>
            </a:extLst>
          </p:cNvPr>
          <p:cNvSpPr txBox="1"/>
          <p:nvPr/>
        </p:nvSpPr>
        <p:spPr>
          <a:xfrm>
            <a:off x="3879913" y="395141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</a:t>
            </a:r>
            <a:r>
              <a:rPr lang="en-US" baseline="-25000" dirty="0" err="1">
                <a:solidFill>
                  <a:srgbClr val="FF0000"/>
                </a:solidFill>
              </a:rPr>
              <a:t>q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4526D1-809B-8ACE-D215-CEE8CE2D38F8}"/>
              </a:ext>
            </a:extLst>
          </p:cNvPr>
          <p:cNvCxnSpPr/>
          <p:nvPr/>
        </p:nvCxnSpPr>
        <p:spPr>
          <a:xfrm flipV="1">
            <a:off x="6400800" y="540948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5D6F69B-C0B1-BD4C-92DF-0A6AE66BA225}"/>
              </a:ext>
            </a:extLst>
          </p:cNvPr>
          <p:cNvSpPr/>
          <p:nvPr/>
        </p:nvSpPr>
        <p:spPr>
          <a:xfrm>
            <a:off x="5715000" y="4744280"/>
            <a:ext cx="1447800" cy="66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W</a:t>
            </a:r>
            <a:r>
              <a:rPr lang="en-US" baseline="-25000" dirty="0" err="1"/>
              <a:t>keys</a:t>
            </a:r>
            <a:r>
              <a:rPr lang="en-US" dirty="0"/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C0C5C7-3897-672B-AFBD-ADB2B1B2FA0C}"/>
              </a:ext>
            </a:extLst>
          </p:cNvPr>
          <p:cNvCxnSpPr/>
          <p:nvPr/>
        </p:nvCxnSpPr>
        <p:spPr>
          <a:xfrm flipV="1">
            <a:off x="6422951" y="428708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15F4EF-0379-D9E6-3C64-C6705E4779BE}"/>
              </a:ext>
            </a:extLst>
          </p:cNvPr>
          <p:cNvSpPr txBox="1"/>
          <p:nvPr/>
        </p:nvSpPr>
        <p:spPr>
          <a:xfrm>
            <a:off x="6013514" y="593258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F55C45-D577-583B-BAF4-6D58A122951B}"/>
              </a:ext>
            </a:extLst>
          </p:cNvPr>
          <p:cNvSpPr txBox="1"/>
          <p:nvPr/>
        </p:nvSpPr>
        <p:spPr>
          <a:xfrm>
            <a:off x="6013513" y="392873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endParaRPr lang="en-US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432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EA5F-3878-351D-56A1-02D3364E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Learnable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C07D9-ED2B-4D3E-C5B1-961E5E8A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1552C-89AB-EA04-706C-5736613D8754}"/>
              </a:ext>
            </a:extLst>
          </p:cNvPr>
          <p:cNvSpPr txBox="1"/>
          <p:nvPr/>
        </p:nvSpPr>
        <p:spPr>
          <a:xfrm>
            <a:off x="2590800" y="2631120"/>
            <a:ext cx="2763898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green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r>
              <a:rPr lang="en-US" dirty="0"/>
              <a:t>*f(</a:t>
            </a:r>
            <a:r>
              <a:rPr lang="en-US" dirty="0" err="1"/>
              <a:t>green</a:t>
            </a:r>
            <a:r>
              <a:rPr lang="en-US" baseline="-25000" dirty="0" err="1">
                <a:solidFill>
                  <a:srgbClr val="FF0000"/>
                </a:solidFill>
              </a:rPr>
              <a:t>q</a:t>
            </a:r>
            <a:r>
              <a:rPr lang="en-US" dirty="0" err="1"/>
              <a:t>,green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r>
              <a:rPr lang="en-US" dirty="0"/>
              <a:t>) +</a:t>
            </a:r>
          </a:p>
          <a:p>
            <a:r>
              <a:rPr lang="en-US" dirty="0" err="1"/>
              <a:t>small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r>
              <a:rPr lang="en-US" dirty="0"/>
              <a:t>*f(</a:t>
            </a:r>
            <a:r>
              <a:rPr lang="en-US" dirty="0" err="1"/>
              <a:t>green</a:t>
            </a:r>
            <a:r>
              <a:rPr lang="en-US" baseline="-25000" dirty="0" err="1">
                <a:solidFill>
                  <a:srgbClr val="FF0000"/>
                </a:solidFill>
              </a:rPr>
              <a:t>q</a:t>
            </a:r>
            <a:r>
              <a:rPr lang="en-US" dirty="0" err="1"/>
              <a:t>,small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r>
              <a:rPr lang="en-US" dirty="0"/>
              <a:t>) +</a:t>
            </a:r>
          </a:p>
          <a:p>
            <a:r>
              <a:rPr lang="en-US" dirty="0" err="1"/>
              <a:t>small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r>
              <a:rPr lang="en-US" dirty="0"/>
              <a:t>*f(</a:t>
            </a:r>
            <a:r>
              <a:rPr lang="en-US" dirty="0" err="1"/>
              <a:t>green</a:t>
            </a:r>
            <a:r>
              <a:rPr lang="en-US" baseline="-25000" dirty="0" err="1">
                <a:solidFill>
                  <a:srgbClr val="FF0000"/>
                </a:solidFill>
              </a:rPr>
              <a:t>q</a:t>
            </a:r>
            <a:r>
              <a:rPr lang="en-US" dirty="0" err="1"/>
              <a:t>,tree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9EE5A0-C839-5A5F-CE7E-7A08CE1502DF}"/>
              </a:ext>
            </a:extLst>
          </p:cNvPr>
          <p:cNvSpPr txBox="1"/>
          <p:nvPr/>
        </p:nvSpPr>
        <p:spPr>
          <a:xfrm>
            <a:off x="1348491" y="2852702"/>
            <a:ext cx="10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green’ 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E8E23B-240D-0954-4BFF-9DD8D184E0C7}"/>
              </a:ext>
            </a:extLst>
          </p:cNvPr>
          <p:cNvSpPr txBox="1"/>
          <p:nvPr/>
        </p:nvSpPr>
        <p:spPr>
          <a:xfrm>
            <a:off x="1371600" y="579614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green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F146DE-106E-2AF2-50FB-98D4B8C7C849}"/>
              </a:ext>
            </a:extLst>
          </p:cNvPr>
          <p:cNvSpPr txBox="1"/>
          <p:nvPr/>
        </p:nvSpPr>
        <p:spPr>
          <a:xfrm>
            <a:off x="2603394" y="580286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A9A960-85DE-D84B-5146-59D10F9D8F18}"/>
              </a:ext>
            </a:extLst>
          </p:cNvPr>
          <p:cNvSpPr txBox="1"/>
          <p:nvPr/>
        </p:nvSpPr>
        <p:spPr>
          <a:xfrm>
            <a:off x="3702584" y="5802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AD0433-87C9-5928-C1CA-0091E7B3E551}"/>
              </a:ext>
            </a:extLst>
          </p:cNvPr>
          <p:cNvSpPr txBox="1"/>
          <p:nvPr/>
        </p:nvSpPr>
        <p:spPr>
          <a:xfrm>
            <a:off x="2146171" y="4401441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green’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499CBF-EADB-6C00-9F4F-8B2B7043F1E1}"/>
              </a:ext>
            </a:extLst>
          </p:cNvPr>
          <p:cNvCxnSpPr>
            <a:stCxn id="25" idx="2"/>
            <a:endCxn id="23" idx="0"/>
          </p:cNvCxnSpPr>
          <p:nvPr/>
        </p:nvCxnSpPr>
        <p:spPr>
          <a:xfrm flipH="1">
            <a:off x="2965032" y="4770773"/>
            <a:ext cx="66157" cy="103209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C2FB-E198-0577-F875-2CB9674CC69E}"/>
              </a:ext>
            </a:extLst>
          </p:cNvPr>
          <p:cNvCxnSpPr>
            <a:stCxn id="25" idx="2"/>
            <a:endCxn id="22" idx="0"/>
          </p:cNvCxnSpPr>
          <p:nvPr/>
        </p:nvCxnSpPr>
        <p:spPr>
          <a:xfrm flipH="1">
            <a:off x="1758886" y="4770773"/>
            <a:ext cx="1272303" cy="102537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F98F48-050E-AD3F-BFDD-1E721EAB3D27}"/>
              </a:ext>
            </a:extLst>
          </p:cNvPr>
          <p:cNvCxnSpPr>
            <a:stCxn id="25" idx="2"/>
            <a:endCxn id="24" idx="0"/>
          </p:cNvCxnSpPr>
          <p:nvPr/>
        </p:nvCxnSpPr>
        <p:spPr>
          <a:xfrm>
            <a:off x="3031189" y="4770773"/>
            <a:ext cx="962501" cy="10320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A40735-B9D0-BDB9-ECB7-49AC121C53C6}"/>
              </a:ext>
            </a:extLst>
          </p:cNvPr>
          <p:cNvCxnSpPr/>
          <p:nvPr/>
        </p:nvCxnSpPr>
        <p:spPr>
          <a:xfrm flipH="1">
            <a:off x="3161293" y="4923354"/>
            <a:ext cx="1245331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D0A007-172F-B1DF-9698-026274FF4562}"/>
              </a:ext>
            </a:extLst>
          </p:cNvPr>
          <p:cNvCxnSpPr>
            <a:cxnSpLocks/>
          </p:cNvCxnSpPr>
          <p:nvPr/>
        </p:nvCxnSpPr>
        <p:spPr>
          <a:xfrm flipH="1">
            <a:off x="2856696" y="4923173"/>
            <a:ext cx="1549928" cy="560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8DF91D-1314-44DC-CA4F-411D3F6072F3}"/>
              </a:ext>
            </a:extLst>
          </p:cNvPr>
          <p:cNvCxnSpPr>
            <a:cxnSpLocks/>
          </p:cNvCxnSpPr>
          <p:nvPr/>
        </p:nvCxnSpPr>
        <p:spPr>
          <a:xfrm flipH="1">
            <a:off x="2404807" y="4910644"/>
            <a:ext cx="2001817" cy="191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A5840D-3202-6163-5904-2D3842A39A36}"/>
              </a:ext>
            </a:extLst>
          </p:cNvPr>
          <p:cNvSpPr txBox="1"/>
          <p:nvPr/>
        </p:nvSpPr>
        <p:spPr>
          <a:xfrm>
            <a:off x="4488747" y="468449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Attentions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8E4DA-6FE2-752D-0329-A68709767BEC}"/>
              </a:ext>
            </a:extLst>
          </p:cNvPr>
          <p:cNvSpPr txBox="1"/>
          <p:nvPr/>
        </p:nvSpPr>
        <p:spPr>
          <a:xfrm>
            <a:off x="237575" y="6315037"/>
            <a:ext cx="766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f: Function, such as cosine similarity (with </a:t>
            </a:r>
            <a:r>
              <a:rPr lang="en-US" dirty="0" err="1"/>
              <a:t>softmax</a:t>
            </a:r>
            <a:r>
              <a:rPr lang="en-US" dirty="0"/>
              <a:t>, so that they add to 1)  </a:t>
            </a:r>
          </a:p>
        </p:txBody>
      </p:sp>
    </p:spTree>
    <p:extLst>
      <p:ext uri="{BB962C8B-B14F-4D97-AF65-F5344CB8AC3E}">
        <p14:creationId xmlns:p14="http://schemas.microsoft.com/office/powerpoint/2010/main" val="367763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EA5F-3878-351D-56A1-02D3364E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Learnable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C07D9-ED2B-4D3E-C5B1-961E5E8A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1552C-89AB-EA04-706C-5736613D8754}"/>
              </a:ext>
            </a:extLst>
          </p:cNvPr>
          <p:cNvSpPr txBox="1"/>
          <p:nvPr/>
        </p:nvSpPr>
        <p:spPr>
          <a:xfrm>
            <a:off x="2590800" y="2631120"/>
            <a:ext cx="2802370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green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r>
              <a:rPr lang="en-US" dirty="0"/>
              <a:t>*f(</a:t>
            </a:r>
            <a:r>
              <a:rPr lang="en-US" dirty="0" err="1"/>
              <a:t>small</a:t>
            </a:r>
            <a:r>
              <a:rPr lang="en-US" baseline="-25000" dirty="0" err="1">
                <a:solidFill>
                  <a:srgbClr val="FF0000"/>
                </a:solidFill>
              </a:rPr>
              <a:t>q</a:t>
            </a:r>
            <a:r>
              <a:rPr lang="en-US" dirty="0" err="1"/>
              <a:t>,green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r>
              <a:rPr lang="en-US" dirty="0"/>
              <a:t>) +</a:t>
            </a:r>
          </a:p>
          <a:p>
            <a:r>
              <a:rPr lang="en-US" dirty="0" err="1"/>
              <a:t>small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r>
              <a:rPr lang="en-US" dirty="0"/>
              <a:t>*f(</a:t>
            </a:r>
            <a:r>
              <a:rPr lang="en-US" dirty="0" err="1"/>
              <a:t>small</a:t>
            </a:r>
            <a:r>
              <a:rPr lang="en-US" baseline="-25000" dirty="0" err="1">
                <a:solidFill>
                  <a:srgbClr val="FF0000"/>
                </a:solidFill>
              </a:rPr>
              <a:t>q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</a:t>
            </a:r>
            <a:r>
              <a:rPr lang="en-US" dirty="0" err="1"/>
              <a:t>small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r>
              <a:rPr lang="en-US" dirty="0"/>
              <a:t>) +</a:t>
            </a:r>
          </a:p>
          <a:p>
            <a:r>
              <a:rPr lang="en-US" dirty="0" err="1"/>
              <a:t>small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r>
              <a:rPr lang="en-US" dirty="0"/>
              <a:t>*f(</a:t>
            </a:r>
            <a:r>
              <a:rPr lang="en-US" dirty="0" err="1"/>
              <a:t>small</a:t>
            </a:r>
            <a:r>
              <a:rPr lang="en-US" baseline="-25000" dirty="0" err="1">
                <a:solidFill>
                  <a:srgbClr val="FF0000"/>
                </a:solidFill>
              </a:rPr>
              <a:t>q</a:t>
            </a:r>
            <a:r>
              <a:rPr lang="en-US" dirty="0" err="1"/>
              <a:t>,tree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9EE5A0-C839-5A5F-CE7E-7A08CE1502DF}"/>
              </a:ext>
            </a:extLst>
          </p:cNvPr>
          <p:cNvSpPr txBox="1"/>
          <p:nvPr/>
        </p:nvSpPr>
        <p:spPr>
          <a:xfrm>
            <a:off x="1348491" y="2852702"/>
            <a:ext cx="96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small’ 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E8E23B-240D-0954-4BFF-9DD8D184E0C7}"/>
              </a:ext>
            </a:extLst>
          </p:cNvPr>
          <p:cNvSpPr txBox="1"/>
          <p:nvPr/>
        </p:nvSpPr>
        <p:spPr>
          <a:xfrm>
            <a:off x="1371600" y="579614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green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F146DE-106E-2AF2-50FB-98D4B8C7C849}"/>
              </a:ext>
            </a:extLst>
          </p:cNvPr>
          <p:cNvSpPr txBox="1"/>
          <p:nvPr/>
        </p:nvSpPr>
        <p:spPr>
          <a:xfrm>
            <a:off x="2603394" y="580286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A9A960-85DE-D84B-5146-59D10F9D8F18}"/>
              </a:ext>
            </a:extLst>
          </p:cNvPr>
          <p:cNvSpPr txBox="1"/>
          <p:nvPr/>
        </p:nvSpPr>
        <p:spPr>
          <a:xfrm>
            <a:off x="3702584" y="5802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AD0433-87C9-5928-C1CA-0091E7B3E551}"/>
              </a:ext>
            </a:extLst>
          </p:cNvPr>
          <p:cNvSpPr txBox="1"/>
          <p:nvPr/>
        </p:nvSpPr>
        <p:spPr>
          <a:xfrm>
            <a:off x="2146171" y="4401441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small’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499CBF-EADB-6C00-9F4F-8B2B7043F1E1}"/>
              </a:ext>
            </a:extLst>
          </p:cNvPr>
          <p:cNvCxnSpPr>
            <a:stCxn id="25" idx="2"/>
            <a:endCxn id="23" idx="0"/>
          </p:cNvCxnSpPr>
          <p:nvPr/>
        </p:nvCxnSpPr>
        <p:spPr>
          <a:xfrm flipH="1">
            <a:off x="2965032" y="4770773"/>
            <a:ext cx="14861" cy="1032095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C2FB-E198-0577-F875-2CB9674CC69E}"/>
              </a:ext>
            </a:extLst>
          </p:cNvPr>
          <p:cNvCxnSpPr>
            <a:stCxn id="25" idx="2"/>
            <a:endCxn id="22" idx="0"/>
          </p:cNvCxnSpPr>
          <p:nvPr/>
        </p:nvCxnSpPr>
        <p:spPr>
          <a:xfrm flipH="1">
            <a:off x="1758886" y="4770773"/>
            <a:ext cx="1221007" cy="102537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F98F48-050E-AD3F-BFDD-1E721EAB3D27}"/>
              </a:ext>
            </a:extLst>
          </p:cNvPr>
          <p:cNvCxnSpPr>
            <a:stCxn id="25" idx="2"/>
            <a:endCxn id="24" idx="0"/>
          </p:cNvCxnSpPr>
          <p:nvPr/>
        </p:nvCxnSpPr>
        <p:spPr>
          <a:xfrm>
            <a:off x="2979893" y="4770773"/>
            <a:ext cx="1013797" cy="10320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32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EA5F-3878-351D-56A1-02D3364E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Learnable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C07D9-ED2B-4D3E-C5B1-961E5E8A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1552C-89AB-EA04-706C-5736613D8754}"/>
              </a:ext>
            </a:extLst>
          </p:cNvPr>
          <p:cNvSpPr txBox="1"/>
          <p:nvPr/>
        </p:nvSpPr>
        <p:spPr>
          <a:xfrm>
            <a:off x="2590800" y="2631120"/>
            <a:ext cx="2661306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green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r>
              <a:rPr lang="en-US" dirty="0"/>
              <a:t>*f(</a:t>
            </a:r>
            <a:r>
              <a:rPr lang="en-US" dirty="0" err="1"/>
              <a:t>tree</a:t>
            </a:r>
            <a:r>
              <a:rPr lang="en-US" baseline="-25000" dirty="0" err="1">
                <a:solidFill>
                  <a:srgbClr val="FF0000"/>
                </a:solidFill>
              </a:rPr>
              <a:t>q</a:t>
            </a:r>
            <a:r>
              <a:rPr lang="en-US" dirty="0" err="1"/>
              <a:t>,green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r>
              <a:rPr lang="en-US" dirty="0"/>
              <a:t>) +</a:t>
            </a:r>
          </a:p>
          <a:p>
            <a:r>
              <a:rPr lang="en-US" dirty="0" err="1"/>
              <a:t>small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r>
              <a:rPr lang="en-US" dirty="0"/>
              <a:t>*f(</a:t>
            </a:r>
            <a:r>
              <a:rPr lang="en-US" dirty="0" err="1"/>
              <a:t>tree</a:t>
            </a:r>
            <a:r>
              <a:rPr lang="en-US" baseline="-25000" dirty="0" err="1">
                <a:solidFill>
                  <a:srgbClr val="FF0000"/>
                </a:solidFill>
              </a:rPr>
              <a:t>q</a:t>
            </a:r>
            <a:r>
              <a:rPr lang="en-US" dirty="0" err="1"/>
              <a:t>,small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r>
              <a:rPr lang="en-US" dirty="0"/>
              <a:t>) +</a:t>
            </a:r>
          </a:p>
          <a:p>
            <a:r>
              <a:rPr lang="en-US" dirty="0" err="1"/>
              <a:t>small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r>
              <a:rPr lang="en-US" dirty="0"/>
              <a:t>*f(</a:t>
            </a:r>
            <a:r>
              <a:rPr lang="en-US" dirty="0" err="1"/>
              <a:t>tree</a:t>
            </a:r>
            <a:r>
              <a:rPr lang="en-US" baseline="-25000" dirty="0" err="1">
                <a:solidFill>
                  <a:srgbClr val="FF0000"/>
                </a:solidFill>
              </a:rPr>
              <a:t>q</a:t>
            </a:r>
            <a:r>
              <a:rPr lang="en-US" dirty="0" err="1"/>
              <a:t>,tree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9EE5A0-C839-5A5F-CE7E-7A08CE1502DF}"/>
              </a:ext>
            </a:extLst>
          </p:cNvPr>
          <p:cNvSpPr txBox="1"/>
          <p:nvPr/>
        </p:nvSpPr>
        <p:spPr>
          <a:xfrm>
            <a:off x="1348491" y="2852702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tree’ 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E8E23B-240D-0954-4BFF-9DD8D184E0C7}"/>
              </a:ext>
            </a:extLst>
          </p:cNvPr>
          <p:cNvSpPr txBox="1"/>
          <p:nvPr/>
        </p:nvSpPr>
        <p:spPr>
          <a:xfrm>
            <a:off x="1371600" y="579614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green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F146DE-106E-2AF2-50FB-98D4B8C7C849}"/>
              </a:ext>
            </a:extLst>
          </p:cNvPr>
          <p:cNvSpPr txBox="1"/>
          <p:nvPr/>
        </p:nvSpPr>
        <p:spPr>
          <a:xfrm>
            <a:off x="2603394" y="580286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A9A960-85DE-D84B-5146-59D10F9D8F18}"/>
              </a:ext>
            </a:extLst>
          </p:cNvPr>
          <p:cNvSpPr txBox="1"/>
          <p:nvPr/>
        </p:nvSpPr>
        <p:spPr>
          <a:xfrm>
            <a:off x="3702584" y="5802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AD0433-87C9-5928-C1CA-0091E7B3E551}"/>
              </a:ext>
            </a:extLst>
          </p:cNvPr>
          <p:cNvSpPr txBox="1"/>
          <p:nvPr/>
        </p:nvSpPr>
        <p:spPr>
          <a:xfrm>
            <a:off x="2146171" y="4401441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tree’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499CBF-EADB-6C00-9F4F-8B2B7043F1E1}"/>
              </a:ext>
            </a:extLst>
          </p:cNvPr>
          <p:cNvCxnSpPr>
            <a:stCxn id="25" idx="2"/>
            <a:endCxn id="23" idx="0"/>
          </p:cNvCxnSpPr>
          <p:nvPr/>
        </p:nvCxnSpPr>
        <p:spPr>
          <a:xfrm>
            <a:off x="2838829" y="4770773"/>
            <a:ext cx="126203" cy="10320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C2FB-E198-0577-F875-2CB9674CC69E}"/>
              </a:ext>
            </a:extLst>
          </p:cNvPr>
          <p:cNvCxnSpPr>
            <a:stCxn id="25" idx="2"/>
            <a:endCxn id="22" idx="0"/>
          </p:cNvCxnSpPr>
          <p:nvPr/>
        </p:nvCxnSpPr>
        <p:spPr>
          <a:xfrm flipH="1">
            <a:off x="1758886" y="4770773"/>
            <a:ext cx="1079943" cy="102537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F98F48-050E-AD3F-BFDD-1E721EAB3D27}"/>
              </a:ext>
            </a:extLst>
          </p:cNvPr>
          <p:cNvCxnSpPr>
            <a:stCxn id="25" idx="2"/>
            <a:endCxn id="24" idx="0"/>
          </p:cNvCxnSpPr>
          <p:nvPr/>
        </p:nvCxnSpPr>
        <p:spPr>
          <a:xfrm>
            <a:off x="2838829" y="4770773"/>
            <a:ext cx="1154861" cy="1032095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4268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19F7-1928-403F-6A61-58F040C6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Self-Attention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244FA-0567-3925-9683-E82AA209B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Through self-attention, a word gets interpreted in its context</a:t>
            </a:r>
          </a:p>
          <a:p>
            <a:r>
              <a:rPr lang="en-US" dirty="0"/>
              <a:t>It gets rid of the sequential nature and allows access to all the words at all the times</a:t>
            </a:r>
          </a:p>
          <a:p>
            <a:pPr lvl="1"/>
            <a:r>
              <a:rPr lang="en-US" dirty="0"/>
              <a:t>No issue of long-distance dependencies now!</a:t>
            </a:r>
          </a:p>
          <a:p>
            <a:pPr lvl="2"/>
            <a:r>
              <a:rPr lang="en-US" dirty="0"/>
              <a:t>Note: We are moving away from RNNs towards a different type of architecture</a:t>
            </a:r>
          </a:p>
          <a:p>
            <a:r>
              <a:rPr lang="en-US" dirty="0"/>
              <a:t>Also, faster than sequential computation, because now all can be computed in parallel </a:t>
            </a:r>
          </a:p>
          <a:p>
            <a:r>
              <a:rPr lang="en-US" dirty="0"/>
              <a:t>A new representation of the entire input is created (adapted to the task)</a:t>
            </a:r>
          </a:p>
          <a:p>
            <a:r>
              <a:rPr lang="en-US" dirty="0"/>
              <a:t>Also called self-attention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F3F7C-3635-AF49-2534-872AB206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66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A91F-7A23-453E-A6D2-0AC9F10C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RNN-Based Encoder-Decoder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A40C-5A7D-4842-A0E1-5200372D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4609"/>
            <a:ext cx="8229600" cy="5181600"/>
          </a:xfrm>
        </p:spPr>
        <p:txBody>
          <a:bodyPr/>
          <a:lstStyle/>
          <a:p>
            <a:r>
              <a:rPr lang="en-US" dirty="0"/>
              <a:t>An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4CB50-7F8C-48C2-B796-DF64A38A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2055DD-1690-4C13-B142-E67DCA8E0E0F}"/>
              </a:ext>
            </a:extLst>
          </p:cNvPr>
          <p:cNvCxnSpPr/>
          <p:nvPr/>
        </p:nvCxnSpPr>
        <p:spPr>
          <a:xfrm>
            <a:off x="570440" y="38100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895DBC1-43E8-440B-A36D-FA1609EFE534}"/>
              </a:ext>
            </a:extLst>
          </p:cNvPr>
          <p:cNvSpPr/>
          <p:nvPr/>
        </p:nvSpPr>
        <p:spPr>
          <a:xfrm>
            <a:off x="988226" y="3581400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B4CF7A-DBC4-4E79-BB71-972A81DA5479}"/>
              </a:ext>
            </a:extLst>
          </p:cNvPr>
          <p:cNvCxnSpPr>
            <a:endCxn id="7" idx="2"/>
          </p:cNvCxnSpPr>
          <p:nvPr/>
        </p:nvCxnSpPr>
        <p:spPr>
          <a:xfrm flipV="1">
            <a:off x="1331126" y="40386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67464B-9E67-48A6-A45E-341FCC68E2E5}"/>
              </a:ext>
            </a:extLst>
          </p:cNvPr>
          <p:cNvSpPr txBox="1"/>
          <p:nvPr/>
        </p:nvSpPr>
        <p:spPr>
          <a:xfrm>
            <a:off x="890402" y="43550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B41037-58E3-40A0-88A8-FA44E6166248}"/>
              </a:ext>
            </a:extLst>
          </p:cNvPr>
          <p:cNvCxnSpPr/>
          <p:nvPr/>
        </p:nvCxnSpPr>
        <p:spPr>
          <a:xfrm>
            <a:off x="1676654" y="38100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799BD78-7164-4684-B419-A3C52A39890B}"/>
              </a:ext>
            </a:extLst>
          </p:cNvPr>
          <p:cNvSpPr/>
          <p:nvPr/>
        </p:nvSpPr>
        <p:spPr>
          <a:xfrm>
            <a:off x="2070790" y="3581400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C9DC36-A4EB-4847-85AE-5250E9063A38}"/>
              </a:ext>
            </a:extLst>
          </p:cNvPr>
          <p:cNvCxnSpPr>
            <a:endCxn id="12" idx="2"/>
          </p:cNvCxnSpPr>
          <p:nvPr/>
        </p:nvCxnSpPr>
        <p:spPr>
          <a:xfrm flipV="1">
            <a:off x="2413690" y="40386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1060EE-543D-46A2-90A4-E6B06F621256}"/>
              </a:ext>
            </a:extLst>
          </p:cNvPr>
          <p:cNvSpPr txBox="1"/>
          <p:nvPr/>
        </p:nvSpPr>
        <p:spPr>
          <a:xfrm>
            <a:off x="2122196" y="436179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23E232-5A6B-4D7C-B139-BC769A919693}"/>
              </a:ext>
            </a:extLst>
          </p:cNvPr>
          <p:cNvCxnSpPr/>
          <p:nvPr/>
        </p:nvCxnSpPr>
        <p:spPr>
          <a:xfrm>
            <a:off x="2756590" y="38100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D59954B-915E-4E8F-917C-22A7A6654646}"/>
              </a:ext>
            </a:extLst>
          </p:cNvPr>
          <p:cNvSpPr/>
          <p:nvPr/>
        </p:nvSpPr>
        <p:spPr>
          <a:xfrm>
            <a:off x="3137590" y="3581400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E5F333-85DF-4A25-A14A-33F04F21E2BA}"/>
              </a:ext>
            </a:extLst>
          </p:cNvPr>
          <p:cNvCxnSpPr>
            <a:endCxn id="16" idx="2"/>
          </p:cNvCxnSpPr>
          <p:nvPr/>
        </p:nvCxnSpPr>
        <p:spPr>
          <a:xfrm flipV="1">
            <a:off x="3480490" y="40386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5CBAE0-687E-47FB-9E66-022BD6EF1A1E}"/>
              </a:ext>
            </a:extLst>
          </p:cNvPr>
          <p:cNvSpPr txBox="1"/>
          <p:nvPr/>
        </p:nvSpPr>
        <p:spPr>
          <a:xfrm>
            <a:off x="3221386" y="435769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91A6F8-941A-45A2-8A58-1E16E0096644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3823390" y="3810000"/>
            <a:ext cx="1531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FF270D8-C837-4942-A5A5-AF9FADA6ECE2}"/>
              </a:ext>
            </a:extLst>
          </p:cNvPr>
          <p:cNvSpPr/>
          <p:nvPr/>
        </p:nvSpPr>
        <p:spPr>
          <a:xfrm>
            <a:off x="5355276" y="3581400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68B202-D341-4619-AD48-FA4DD561E58E}"/>
              </a:ext>
            </a:extLst>
          </p:cNvPr>
          <p:cNvCxnSpPr/>
          <p:nvPr/>
        </p:nvCxnSpPr>
        <p:spPr>
          <a:xfrm>
            <a:off x="6043704" y="38100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E0A8A6A-3B3B-4E87-8404-CBC96E4F1E9C}"/>
              </a:ext>
            </a:extLst>
          </p:cNvPr>
          <p:cNvSpPr/>
          <p:nvPr/>
        </p:nvSpPr>
        <p:spPr>
          <a:xfrm>
            <a:off x="6437840" y="3581400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FB6F9A-9FD2-4B55-99C3-C948A56760DE}"/>
              </a:ext>
            </a:extLst>
          </p:cNvPr>
          <p:cNvSpPr txBox="1"/>
          <p:nvPr/>
        </p:nvSpPr>
        <p:spPr>
          <a:xfrm>
            <a:off x="1664973" y="34487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C04D59-0EC0-4A31-B951-1E255804E758}"/>
              </a:ext>
            </a:extLst>
          </p:cNvPr>
          <p:cNvSpPr txBox="1"/>
          <p:nvPr/>
        </p:nvSpPr>
        <p:spPr>
          <a:xfrm>
            <a:off x="2780240" y="3429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4109F2-2F58-48CA-8848-BB228F81A56B}"/>
              </a:ext>
            </a:extLst>
          </p:cNvPr>
          <p:cNvSpPr txBox="1"/>
          <p:nvPr/>
        </p:nvSpPr>
        <p:spPr>
          <a:xfrm>
            <a:off x="4136507" y="3429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56CFAA-C587-4EB8-BF7A-E7AD6D5612D3}"/>
              </a:ext>
            </a:extLst>
          </p:cNvPr>
          <p:cNvCxnSpPr>
            <a:stCxn id="22" idx="0"/>
          </p:cNvCxnSpPr>
          <p:nvPr/>
        </p:nvCxnSpPr>
        <p:spPr>
          <a:xfrm flipV="1">
            <a:off x="5698176" y="32004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C80562-D95B-471E-B211-358C13C36C60}"/>
              </a:ext>
            </a:extLst>
          </p:cNvPr>
          <p:cNvCxnSpPr>
            <a:stCxn id="26" idx="0"/>
          </p:cNvCxnSpPr>
          <p:nvPr/>
        </p:nvCxnSpPr>
        <p:spPr>
          <a:xfrm flipV="1">
            <a:off x="6780740" y="32004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152BD37-7CAA-4293-83E0-FBED76E5AB6F}"/>
              </a:ext>
            </a:extLst>
          </p:cNvPr>
          <p:cNvSpPr txBox="1"/>
          <p:nvPr/>
        </p:nvSpPr>
        <p:spPr>
          <a:xfrm>
            <a:off x="5355276" y="288046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arbolito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EA7F40-F5EA-4626-8BCB-4B30C77D32C3}"/>
              </a:ext>
            </a:extLst>
          </p:cNvPr>
          <p:cNvSpPr txBox="1"/>
          <p:nvPr/>
        </p:nvSpPr>
        <p:spPr>
          <a:xfrm>
            <a:off x="6401053" y="286333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verde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2A883A-2F39-4753-8758-1ABB683051CC}"/>
              </a:ext>
            </a:extLst>
          </p:cNvPr>
          <p:cNvSpPr txBox="1"/>
          <p:nvPr/>
        </p:nvSpPr>
        <p:spPr>
          <a:xfrm>
            <a:off x="5996694" y="3733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6A796EFF-9018-4E70-A4CA-414EA5D01300}"/>
              </a:ext>
            </a:extLst>
          </p:cNvPr>
          <p:cNvSpPr/>
          <p:nvPr/>
        </p:nvSpPr>
        <p:spPr>
          <a:xfrm rot="16200000">
            <a:off x="1977251" y="4095162"/>
            <a:ext cx="775955" cy="34376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970890-3F52-40D5-A4F5-DA90B0F88D87}"/>
              </a:ext>
            </a:extLst>
          </p:cNvPr>
          <p:cNvSpPr txBox="1"/>
          <p:nvPr/>
        </p:nvSpPr>
        <p:spPr>
          <a:xfrm>
            <a:off x="1543706" y="6359828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 (Input: English)</a:t>
            </a: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A6BBF8EE-3DF7-4403-8A91-D2E4C1AA3AD0}"/>
              </a:ext>
            </a:extLst>
          </p:cNvPr>
          <p:cNvSpPr/>
          <p:nvPr/>
        </p:nvSpPr>
        <p:spPr>
          <a:xfrm rot="16200000">
            <a:off x="5539323" y="4738992"/>
            <a:ext cx="775955" cy="21183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586C28-B925-4840-A0A5-56D06841E0F0}"/>
              </a:ext>
            </a:extLst>
          </p:cNvPr>
          <p:cNvSpPr txBox="1"/>
          <p:nvPr/>
        </p:nvSpPr>
        <p:spPr>
          <a:xfrm>
            <a:off x="5041865" y="6401543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 (Output: Spanish)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47A9DEA-BB8D-46D3-A9B7-0462A76750E1}"/>
              </a:ext>
            </a:extLst>
          </p:cNvPr>
          <p:cNvCxnSpPr/>
          <p:nvPr/>
        </p:nvCxnSpPr>
        <p:spPr>
          <a:xfrm flipV="1">
            <a:off x="5698176" y="2667000"/>
            <a:ext cx="0" cy="213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16EC78D-802C-4B5D-AD50-216806D27664}"/>
              </a:ext>
            </a:extLst>
          </p:cNvPr>
          <p:cNvCxnSpPr/>
          <p:nvPr/>
        </p:nvCxnSpPr>
        <p:spPr>
          <a:xfrm>
            <a:off x="5698176" y="2667000"/>
            <a:ext cx="570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DB4A0A2-CBA0-4ED4-A427-9892B854527F}"/>
              </a:ext>
            </a:extLst>
          </p:cNvPr>
          <p:cNvCxnSpPr/>
          <p:nvPr/>
        </p:nvCxnSpPr>
        <p:spPr>
          <a:xfrm>
            <a:off x="6269140" y="2667000"/>
            <a:ext cx="0" cy="966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C69DA7-68E0-41D2-963A-DCA1ACAA48AF}"/>
              </a:ext>
            </a:extLst>
          </p:cNvPr>
          <p:cNvCxnSpPr/>
          <p:nvPr/>
        </p:nvCxnSpPr>
        <p:spPr>
          <a:xfrm>
            <a:off x="6269140" y="3633428"/>
            <a:ext cx="168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829DDAB-6373-44ED-A4A3-F8A7BBA52A10}"/>
              </a:ext>
            </a:extLst>
          </p:cNvPr>
          <p:cNvCxnSpPr>
            <a:endCxn id="33" idx="0"/>
          </p:cNvCxnSpPr>
          <p:nvPr/>
        </p:nvCxnSpPr>
        <p:spPr>
          <a:xfrm>
            <a:off x="4357080" y="2880468"/>
            <a:ext cx="0" cy="548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ACD3BA8-4C37-4C22-A0B4-656B38871AA9}"/>
              </a:ext>
            </a:extLst>
          </p:cNvPr>
          <p:cNvSpPr txBox="1"/>
          <p:nvPr/>
        </p:nvSpPr>
        <p:spPr>
          <a:xfrm>
            <a:off x="3509641" y="248233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Context vector</a:t>
            </a:r>
          </a:p>
        </p:txBody>
      </p:sp>
    </p:spTree>
    <p:extLst>
      <p:ext uri="{BB962C8B-B14F-4D97-AF65-F5344CB8AC3E}">
        <p14:creationId xmlns:p14="http://schemas.microsoft.com/office/powerpoint/2010/main" val="3235221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949D-0071-66B0-032E-83424774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Inside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887B-535B-4997-33D2-F491C8C8E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Self-attention can be used inside an encoder to get a new representation of the input (each word interpreted in the context)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40291-B57B-049C-F6DB-06343801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40</a:t>
            </a:fld>
            <a:endParaRPr lang="en-US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6D5CCB-098A-CB4C-838A-545F4369BB14}"/>
              </a:ext>
            </a:extLst>
          </p:cNvPr>
          <p:cNvCxnSpPr/>
          <p:nvPr/>
        </p:nvCxnSpPr>
        <p:spPr>
          <a:xfrm flipV="1">
            <a:off x="3476153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32ADF6-F8B7-9429-9AAB-CA85B53327E5}"/>
              </a:ext>
            </a:extLst>
          </p:cNvPr>
          <p:cNvSpPr txBox="1"/>
          <p:nvPr/>
        </p:nvSpPr>
        <p:spPr>
          <a:xfrm>
            <a:off x="3035429" y="54218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9F1550-1F27-4DD4-84F8-30A555A72321}"/>
              </a:ext>
            </a:extLst>
          </p:cNvPr>
          <p:cNvCxnSpPr>
            <a:cxnSpLocks/>
          </p:cNvCxnSpPr>
          <p:nvPr/>
        </p:nvCxnSpPr>
        <p:spPr>
          <a:xfrm flipV="1">
            <a:off x="4711094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04446F-D890-A7E1-1A65-81D8FEFE870A}"/>
              </a:ext>
            </a:extLst>
          </p:cNvPr>
          <p:cNvSpPr txBox="1"/>
          <p:nvPr/>
        </p:nvSpPr>
        <p:spPr>
          <a:xfrm>
            <a:off x="4419600" y="542859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787E84-7C01-4964-C633-F8FD5137D51F}"/>
              </a:ext>
            </a:extLst>
          </p:cNvPr>
          <p:cNvCxnSpPr>
            <a:cxnSpLocks/>
          </p:cNvCxnSpPr>
          <p:nvPr/>
        </p:nvCxnSpPr>
        <p:spPr>
          <a:xfrm flipV="1">
            <a:off x="5925293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83E0B8-6EB1-4E83-7F37-5EF18E7628F1}"/>
              </a:ext>
            </a:extLst>
          </p:cNvPr>
          <p:cNvSpPr txBox="1"/>
          <p:nvPr/>
        </p:nvSpPr>
        <p:spPr>
          <a:xfrm>
            <a:off x="5666189" y="542859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63C5D5-C297-A6D6-C092-54448E03FB32}"/>
              </a:ext>
            </a:extLst>
          </p:cNvPr>
          <p:cNvSpPr/>
          <p:nvPr/>
        </p:nvSpPr>
        <p:spPr>
          <a:xfrm>
            <a:off x="2895600" y="49530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E365B1-E80F-EC96-17AC-0780881C1C18}"/>
              </a:ext>
            </a:extLst>
          </p:cNvPr>
          <p:cNvSpPr/>
          <p:nvPr/>
        </p:nvSpPr>
        <p:spPr>
          <a:xfrm>
            <a:off x="4114806" y="49530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0BC56-26B7-4784-D8C4-E4DA286292EE}"/>
              </a:ext>
            </a:extLst>
          </p:cNvPr>
          <p:cNvSpPr/>
          <p:nvPr/>
        </p:nvSpPr>
        <p:spPr>
          <a:xfrm>
            <a:off x="5334006" y="49530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9D7DC9-782D-8372-C4C1-907C37C1EED4}"/>
              </a:ext>
            </a:extLst>
          </p:cNvPr>
          <p:cNvCxnSpPr/>
          <p:nvPr/>
        </p:nvCxnSpPr>
        <p:spPr>
          <a:xfrm flipV="1">
            <a:off x="3476153" y="45720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805925-FE1C-7F85-3A8A-3DABDBAC0F4E}"/>
              </a:ext>
            </a:extLst>
          </p:cNvPr>
          <p:cNvCxnSpPr>
            <a:cxnSpLocks/>
          </p:cNvCxnSpPr>
          <p:nvPr/>
        </p:nvCxnSpPr>
        <p:spPr>
          <a:xfrm flipV="1">
            <a:off x="4711094" y="45720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345338-FD3A-4908-8096-413918EB558F}"/>
              </a:ext>
            </a:extLst>
          </p:cNvPr>
          <p:cNvCxnSpPr>
            <a:cxnSpLocks/>
          </p:cNvCxnSpPr>
          <p:nvPr/>
        </p:nvCxnSpPr>
        <p:spPr>
          <a:xfrm flipV="1">
            <a:off x="5925293" y="45720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9BEB42-8F51-0D27-CD6D-37FE57CFAF66}"/>
              </a:ext>
            </a:extLst>
          </p:cNvPr>
          <p:cNvSpPr txBox="1"/>
          <p:nvPr/>
        </p:nvSpPr>
        <p:spPr>
          <a:xfrm>
            <a:off x="3139033" y="467374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AD67FB-6011-CFFB-A10E-794D7B46E692}"/>
              </a:ext>
            </a:extLst>
          </p:cNvPr>
          <p:cNvSpPr txBox="1"/>
          <p:nvPr/>
        </p:nvSpPr>
        <p:spPr>
          <a:xfrm>
            <a:off x="4235269" y="467936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01DEAC-EB2B-90F0-A560-82B364832C0F}"/>
              </a:ext>
            </a:extLst>
          </p:cNvPr>
          <p:cNvSpPr txBox="1"/>
          <p:nvPr/>
        </p:nvSpPr>
        <p:spPr>
          <a:xfrm>
            <a:off x="5538007" y="46861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66BE0F-47F7-10B9-7D9E-FB12F3778222}"/>
              </a:ext>
            </a:extLst>
          </p:cNvPr>
          <p:cNvSpPr txBox="1"/>
          <p:nvPr/>
        </p:nvSpPr>
        <p:spPr>
          <a:xfrm>
            <a:off x="1676400" y="504086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Self-attention</a:t>
            </a:r>
          </a:p>
        </p:txBody>
      </p:sp>
    </p:spTree>
    <p:extLst>
      <p:ext uri="{BB962C8B-B14F-4D97-AF65-F5344CB8AC3E}">
        <p14:creationId xmlns:p14="http://schemas.microsoft.com/office/powerpoint/2010/main" val="96328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83A6-AE6E-3ABE-413D-678E6685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24784-7FE1-D42B-A86E-C831A87A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stop at one representation?</a:t>
            </a:r>
          </a:p>
          <a:p>
            <a:r>
              <a:rPr lang="en-US" dirty="0"/>
              <a:t>Just like multiple layers in a neural network, we can do it again a few times!</a:t>
            </a:r>
          </a:p>
          <a:p>
            <a:r>
              <a:rPr lang="en-US" dirty="0"/>
              <a:t>Each newer representation builds on top of the older representation and is thus allows a higher level of interpretation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7D3C3-7EB1-9A2B-9251-FD5FAC34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0013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FD9C-D3E3-4228-8E4E-9AC78B40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Inside Encoder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4D90C-7778-4EC0-976D-0A77F7EF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8A57C2-CCF3-40A0-849B-94EAA17F036B}"/>
              </a:ext>
            </a:extLst>
          </p:cNvPr>
          <p:cNvCxnSpPr/>
          <p:nvPr/>
        </p:nvCxnSpPr>
        <p:spPr>
          <a:xfrm flipV="1">
            <a:off x="3476153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726BB8-B526-46DD-B5C0-6014D7FEDAB6}"/>
              </a:ext>
            </a:extLst>
          </p:cNvPr>
          <p:cNvSpPr txBox="1"/>
          <p:nvPr/>
        </p:nvSpPr>
        <p:spPr>
          <a:xfrm>
            <a:off x="3035429" y="54218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4E492E-5BDA-4DDA-855C-8D7079AF4A9B}"/>
              </a:ext>
            </a:extLst>
          </p:cNvPr>
          <p:cNvCxnSpPr>
            <a:cxnSpLocks/>
          </p:cNvCxnSpPr>
          <p:nvPr/>
        </p:nvCxnSpPr>
        <p:spPr>
          <a:xfrm flipV="1">
            <a:off x="4711094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03690A-C366-4E5D-A17E-68855E1BA281}"/>
              </a:ext>
            </a:extLst>
          </p:cNvPr>
          <p:cNvSpPr txBox="1"/>
          <p:nvPr/>
        </p:nvSpPr>
        <p:spPr>
          <a:xfrm>
            <a:off x="4419600" y="542859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C00FD2-FA16-4106-927B-2B1D25E17094}"/>
              </a:ext>
            </a:extLst>
          </p:cNvPr>
          <p:cNvCxnSpPr>
            <a:cxnSpLocks/>
          </p:cNvCxnSpPr>
          <p:nvPr/>
        </p:nvCxnSpPr>
        <p:spPr>
          <a:xfrm flipV="1">
            <a:off x="5925293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11A148C-32B1-407B-84D7-C88409614DD1}"/>
              </a:ext>
            </a:extLst>
          </p:cNvPr>
          <p:cNvSpPr txBox="1"/>
          <p:nvPr/>
        </p:nvSpPr>
        <p:spPr>
          <a:xfrm>
            <a:off x="5666189" y="542859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C94C5-E95D-4497-9631-AF0D37E58DBA}"/>
              </a:ext>
            </a:extLst>
          </p:cNvPr>
          <p:cNvSpPr/>
          <p:nvPr/>
        </p:nvSpPr>
        <p:spPr>
          <a:xfrm>
            <a:off x="2895600" y="49530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16A5FD-136D-449D-BF21-3D116F1BFCBB}"/>
              </a:ext>
            </a:extLst>
          </p:cNvPr>
          <p:cNvSpPr/>
          <p:nvPr/>
        </p:nvSpPr>
        <p:spPr>
          <a:xfrm>
            <a:off x="4114806" y="49530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9F16D1-6CA2-41B9-845F-A604620D7254}"/>
              </a:ext>
            </a:extLst>
          </p:cNvPr>
          <p:cNvSpPr/>
          <p:nvPr/>
        </p:nvSpPr>
        <p:spPr>
          <a:xfrm>
            <a:off x="5334006" y="49530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DFBFFD-5E64-4528-8147-F2D3F40449E1}"/>
              </a:ext>
            </a:extLst>
          </p:cNvPr>
          <p:cNvCxnSpPr/>
          <p:nvPr/>
        </p:nvCxnSpPr>
        <p:spPr>
          <a:xfrm flipV="1">
            <a:off x="3476153" y="45720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3172CF-FFCE-4110-9429-0F06EC366CA7}"/>
              </a:ext>
            </a:extLst>
          </p:cNvPr>
          <p:cNvCxnSpPr>
            <a:cxnSpLocks/>
          </p:cNvCxnSpPr>
          <p:nvPr/>
        </p:nvCxnSpPr>
        <p:spPr>
          <a:xfrm flipV="1">
            <a:off x="4711094" y="45720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7BD6FC-67BA-42DB-AF8B-15EA13A13B50}"/>
              </a:ext>
            </a:extLst>
          </p:cNvPr>
          <p:cNvCxnSpPr>
            <a:cxnSpLocks/>
          </p:cNvCxnSpPr>
          <p:nvPr/>
        </p:nvCxnSpPr>
        <p:spPr>
          <a:xfrm flipV="1">
            <a:off x="5925293" y="45720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F2E71FA-2D64-48D4-8ADD-130BCA2E6DBA}"/>
              </a:ext>
            </a:extLst>
          </p:cNvPr>
          <p:cNvSpPr/>
          <p:nvPr/>
        </p:nvSpPr>
        <p:spPr>
          <a:xfrm>
            <a:off x="2895600" y="44196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0D3E45-00BE-498E-9C0A-114BC13D8D4C}"/>
              </a:ext>
            </a:extLst>
          </p:cNvPr>
          <p:cNvSpPr/>
          <p:nvPr/>
        </p:nvSpPr>
        <p:spPr>
          <a:xfrm>
            <a:off x="4114806" y="44196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0A9E90-0360-45B6-BC08-1B23FEF1316C}"/>
              </a:ext>
            </a:extLst>
          </p:cNvPr>
          <p:cNvSpPr/>
          <p:nvPr/>
        </p:nvSpPr>
        <p:spPr>
          <a:xfrm>
            <a:off x="5334006" y="44196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3BBF31-1080-451A-9D47-423F8B6F6CF0}"/>
              </a:ext>
            </a:extLst>
          </p:cNvPr>
          <p:cNvCxnSpPr/>
          <p:nvPr/>
        </p:nvCxnSpPr>
        <p:spPr>
          <a:xfrm flipV="1">
            <a:off x="3476153" y="40386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BAFDD0-4A55-42ED-A0D7-45105CA444D7}"/>
              </a:ext>
            </a:extLst>
          </p:cNvPr>
          <p:cNvCxnSpPr>
            <a:cxnSpLocks/>
          </p:cNvCxnSpPr>
          <p:nvPr/>
        </p:nvCxnSpPr>
        <p:spPr>
          <a:xfrm flipV="1">
            <a:off x="4711094" y="40386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7CE277-A3F0-48C8-8623-2291709A8B24}"/>
              </a:ext>
            </a:extLst>
          </p:cNvPr>
          <p:cNvCxnSpPr>
            <a:cxnSpLocks/>
          </p:cNvCxnSpPr>
          <p:nvPr/>
        </p:nvCxnSpPr>
        <p:spPr>
          <a:xfrm flipV="1">
            <a:off x="5925293" y="40386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F04F859-3AF8-4525-A9B9-64A68AD5537E}"/>
              </a:ext>
            </a:extLst>
          </p:cNvPr>
          <p:cNvSpPr/>
          <p:nvPr/>
        </p:nvSpPr>
        <p:spPr>
          <a:xfrm>
            <a:off x="2895600" y="38862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0EF144-3582-4B5D-85E2-ACC505126DC4}"/>
              </a:ext>
            </a:extLst>
          </p:cNvPr>
          <p:cNvSpPr/>
          <p:nvPr/>
        </p:nvSpPr>
        <p:spPr>
          <a:xfrm>
            <a:off x="4114806" y="38862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5D66E5-6329-4979-9813-2610A4F41766}"/>
              </a:ext>
            </a:extLst>
          </p:cNvPr>
          <p:cNvSpPr/>
          <p:nvPr/>
        </p:nvSpPr>
        <p:spPr>
          <a:xfrm>
            <a:off x="5334006" y="38862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E468D3D-5DF5-424F-8675-3F7CD7418996}"/>
              </a:ext>
            </a:extLst>
          </p:cNvPr>
          <p:cNvCxnSpPr/>
          <p:nvPr/>
        </p:nvCxnSpPr>
        <p:spPr>
          <a:xfrm flipV="1">
            <a:off x="3476153" y="35052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05B20FE-3EAA-494D-86D1-5CEE34DF94BE}"/>
              </a:ext>
            </a:extLst>
          </p:cNvPr>
          <p:cNvCxnSpPr>
            <a:cxnSpLocks/>
          </p:cNvCxnSpPr>
          <p:nvPr/>
        </p:nvCxnSpPr>
        <p:spPr>
          <a:xfrm flipV="1">
            <a:off x="4711094" y="35052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E3ADB8-0102-407C-9277-1054806BB0E4}"/>
              </a:ext>
            </a:extLst>
          </p:cNvPr>
          <p:cNvCxnSpPr>
            <a:cxnSpLocks/>
          </p:cNvCxnSpPr>
          <p:nvPr/>
        </p:nvCxnSpPr>
        <p:spPr>
          <a:xfrm flipV="1">
            <a:off x="5925293" y="35052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18578-8567-4BA2-8F0C-92B16B58BE96}"/>
              </a:ext>
            </a:extLst>
          </p:cNvPr>
          <p:cNvSpPr/>
          <p:nvPr/>
        </p:nvSpPr>
        <p:spPr>
          <a:xfrm>
            <a:off x="2895600" y="33528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2165C8C-F710-4F08-A9D0-30380FC8409E}"/>
              </a:ext>
            </a:extLst>
          </p:cNvPr>
          <p:cNvSpPr/>
          <p:nvPr/>
        </p:nvSpPr>
        <p:spPr>
          <a:xfrm>
            <a:off x="4114806" y="33528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A21399-B227-4FBB-AD6F-6C6CC851AAE4}"/>
              </a:ext>
            </a:extLst>
          </p:cNvPr>
          <p:cNvSpPr/>
          <p:nvPr/>
        </p:nvSpPr>
        <p:spPr>
          <a:xfrm>
            <a:off x="5334006" y="33528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394F36-0BA4-4E07-9B65-0256B77696A5}"/>
              </a:ext>
            </a:extLst>
          </p:cNvPr>
          <p:cNvCxnSpPr/>
          <p:nvPr/>
        </p:nvCxnSpPr>
        <p:spPr>
          <a:xfrm flipV="1">
            <a:off x="3476153" y="29718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44CAC65-0499-41E7-86AD-69DE902E3A2B}"/>
              </a:ext>
            </a:extLst>
          </p:cNvPr>
          <p:cNvCxnSpPr>
            <a:cxnSpLocks/>
          </p:cNvCxnSpPr>
          <p:nvPr/>
        </p:nvCxnSpPr>
        <p:spPr>
          <a:xfrm flipV="1">
            <a:off x="4711094" y="29718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5F98BCD-54D8-4494-BD3F-6DA16AA0F8F6}"/>
              </a:ext>
            </a:extLst>
          </p:cNvPr>
          <p:cNvCxnSpPr>
            <a:cxnSpLocks/>
          </p:cNvCxnSpPr>
          <p:nvPr/>
        </p:nvCxnSpPr>
        <p:spPr>
          <a:xfrm flipV="1">
            <a:off x="5925293" y="29718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E8A911F-24C5-4AC3-A1F4-17DD07BEFF10}"/>
              </a:ext>
            </a:extLst>
          </p:cNvPr>
          <p:cNvSpPr/>
          <p:nvPr/>
        </p:nvSpPr>
        <p:spPr>
          <a:xfrm>
            <a:off x="2895600" y="28194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4CEC231-AC43-483C-AD1B-69AEE7645F12}"/>
              </a:ext>
            </a:extLst>
          </p:cNvPr>
          <p:cNvSpPr/>
          <p:nvPr/>
        </p:nvSpPr>
        <p:spPr>
          <a:xfrm>
            <a:off x="4114806" y="28194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286170-7BA6-4C4D-841B-187BC5DC5DEB}"/>
              </a:ext>
            </a:extLst>
          </p:cNvPr>
          <p:cNvSpPr/>
          <p:nvPr/>
        </p:nvSpPr>
        <p:spPr>
          <a:xfrm>
            <a:off x="5334006" y="28194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D8F388-32D1-4823-B35B-6CC725977977}"/>
              </a:ext>
            </a:extLst>
          </p:cNvPr>
          <p:cNvSpPr txBox="1"/>
          <p:nvPr/>
        </p:nvSpPr>
        <p:spPr>
          <a:xfrm>
            <a:off x="1674696" y="457263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Self-attention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41E961-2104-4C58-B557-AEED29F88F0D}"/>
              </a:ext>
            </a:extLst>
          </p:cNvPr>
          <p:cNvSpPr txBox="1"/>
          <p:nvPr/>
        </p:nvSpPr>
        <p:spPr>
          <a:xfrm>
            <a:off x="1674696" y="405983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Self-attention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50FD15-25A8-4EBB-8DAB-7DC90576CF9A}"/>
              </a:ext>
            </a:extLst>
          </p:cNvPr>
          <p:cNvSpPr txBox="1"/>
          <p:nvPr/>
        </p:nvSpPr>
        <p:spPr>
          <a:xfrm>
            <a:off x="1656388" y="35052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Self-attention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54E074-9292-4557-805E-8F84BBC0A544}"/>
              </a:ext>
            </a:extLst>
          </p:cNvPr>
          <p:cNvSpPr txBox="1"/>
          <p:nvPr/>
        </p:nvSpPr>
        <p:spPr>
          <a:xfrm>
            <a:off x="1676400" y="298346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Self-attention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7617AF-C17F-4CAE-A047-56C50E2BB4F6}"/>
              </a:ext>
            </a:extLst>
          </p:cNvPr>
          <p:cNvSpPr txBox="1"/>
          <p:nvPr/>
        </p:nvSpPr>
        <p:spPr>
          <a:xfrm>
            <a:off x="3421685" y="2123656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representations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0C6228-335A-47EB-9CA0-8B6A00A22C55}"/>
              </a:ext>
            </a:extLst>
          </p:cNvPr>
          <p:cNvSpPr txBox="1"/>
          <p:nvPr/>
        </p:nvSpPr>
        <p:spPr>
          <a:xfrm>
            <a:off x="823143" y="1453634"/>
            <a:ext cx="532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multiple layers of self-attention layers: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1F13A0-DEE8-6105-B90A-3EFE05EE1D4F}"/>
              </a:ext>
            </a:extLst>
          </p:cNvPr>
          <p:cNvSpPr txBox="1"/>
          <p:nvPr/>
        </p:nvSpPr>
        <p:spPr>
          <a:xfrm>
            <a:off x="3139033" y="467374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51F5DE-47EC-9CAE-DD4F-802CDB0F926D}"/>
              </a:ext>
            </a:extLst>
          </p:cNvPr>
          <p:cNvSpPr txBox="1"/>
          <p:nvPr/>
        </p:nvSpPr>
        <p:spPr>
          <a:xfrm>
            <a:off x="4235269" y="467936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179629-B60B-978D-4C03-17B91C12E9F4}"/>
              </a:ext>
            </a:extLst>
          </p:cNvPr>
          <p:cNvSpPr txBox="1"/>
          <p:nvPr/>
        </p:nvSpPr>
        <p:spPr>
          <a:xfrm>
            <a:off x="5538007" y="46861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4D53EE-8094-987C-B4C7-30B841A73DE0}"/>
              </a:ext>
            </a:extLst>
          </p:cNvPr>
          <p:cNvSpPr txBox="1"/>
          <p:nvPr/>
        </p:nvSpPr>
        <p:spPr>
          <a:xfrm>
            <a:off x="3124200" y="4114800"/>
            <a:ext cx="87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green’’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A4179A-599B-0847-1B41-F1B74BFEDE6C}"/>
              </a:ext>
            </a:extLst>
          </p:cNvPr>
          <p:cNvSpPr txBox="1"/>
          <p:nvPr/>
        </p:nvSpPr>
        <p:spPr>
          <a:xfrm>
            <a:off x="4220436" y="412041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small’’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8FD7C2-AB13-3669-74E8-C39FF70CD10A}"/>
              </a:ext>
            </a:extLst>
          </p:cNvPr>
          <p:cNvSpPr txBox="1"/>
          <p:nvPr/>
        </p:nvSpPr>
        <p:spPr>
          <a:xfrm>
            <a:off x="5523174" y="412725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tree’’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4278B0-4DC9-D152-3EC2-B75F59744E7C}"/>
              </a:ext>
            </a:extLst>
          </p:cNvPr>
          <p:cNvSpPr txBox="1"/>
          <p:nvPr/>
        </p:nvSpPr>
        <p:spPr>
          <a:xfrm>
            <a:off x="3124200" y="3581400"/>
            <a:ext cx="916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green’’’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E0729E-0BA4-C0D5-4127-183A2A1CF23A}"/>
              </a:ext>
            </a:extLst>
          </p:cNvPr>
          <p:cNvSpPr txBox="1"/>
          <p:nvPr/>
        </p:nvSpPr>
        <p:spPr>
          <a:xfrm>
            <a:off x="4220436" y="358701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small’’’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8CF249-5532-5941-1206-6B73E01FCF3B}"/>
              </a:ext>
            </a:extLst>
          </p:cNvPr>
          <p:cNvSpPr txBox="1"/>
          <p:nvPr/>
        </p:nvSpPr>
        <p:spPr>
          <a:xfrm>
            <a:off x="5523174" y="3593853"/>
            <a:ext cx="72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tree’’’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58E3B9-375A-9F21-A79A-D68EFC7CD63F}"/>
              </a:ext>
            </a:extLst>
          </p:cNvPr>
          <p:cNvSpPr txBox="1"/>
          <p:nvPr/>
        </p:nvSpPr>
        <p:spPr>
          <a:xfrm>
            <a:off x="3124200" y="3048000"/>
            <a:ext cx="96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green’’’’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568271-4A1E-77AA-0C7C-4229363EEBF5}"/>
              </a:ext>
            </a:extLst>
          </p:cNvPr>
          <p:cNvSpPr txBox="1"/>
          <p:nvPr/>
        </p:nvSpPr>
        <p:spPr>
          <a:xfrm>
            <a:off x="4220436" y="3053615"/>
            <a:ext cx="916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small’’’’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51DCF2-09F0-7070-22B9-0A2F7938773E}"/>
              </a:ext>
            </a:extLst>
          </p:cNvPr>
          <p:cNvSpPr txBox="1"/>
          <p:nvPr/>
        </p:nvSpPr>
        <p:spPr>
          <a:xfrm>
            <a:off x="5523174" y="3060453"/>
            <a:ext cx="7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tree’’’’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1F5AE5-637B-2E47-8E67-D9F3D7FE9CD2}"/>
              </a:ext>
            </a:extLst>
          </p:cNvPr>
          <p:cNvSpPr txBox="1"/>
          <p:nvPr/>
        </p:nvSpPr>
        <p:spPr>
          <a:xfrm>
            <a:off x="3074214" y="2513815"/>
            <a:ext cx="101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green’’’’’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7EFA9F-5A03-7D06-3F42-B71BF71EFB66}"/>
              </a:ext>
            </a:extLst>
          </p:cNvPr>
          <p:cNvSpPr txBox="1"/>
          <p:nvPr/>
        </p:nvSpPr>
        <p:spPr>
          <a:xfrm>
            <a:off x="4170450" y="2519430"/>
            <a:ext cx="96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small’’’’’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F6EE33-20F7-0AC9-6893-B5329F61A300}"/>
              </a:ext>
            </a:extLst>
          </p:cNvPr>
          <p:cNvSpPr txBox="1"/>
          <p:nvPr/>
        </p:nvSpPr>
        <p:spPr>
          <a:xfrm>
            <a:off x="5473188" y="2526268"/>
            <a:ext cx="82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tree’’’’’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AAEC423-A5A0-8613-2F67-539E1A9678F1}"/>
              </a:ext>
            </a:extLst>
          </p:cNvPr>
          <p:cNvSpPr/>
          <p:nvPr/>
        </p:nvSpPr>
        <p:spPr>
          <a:xfrm>
            <a:off x="990600" y="2793678"/>
            <a:ext cx="7238996" cy="2610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AC1878-8464-32EE-1880-7FDCF03D7DE4}"/>
              </a:ext>
            </a:extLst>
          </p:cNvPr>
          <p:cNvSpPr txBox="1"/>
          <p:nvPr/>
        </p:nvSpPr>
        <p:spPr>
          <a:xfrm>
            <a:off x="6781800" y="2341602"/>
            <a:ext cx="209544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Complete Encoder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5B3E04-1D98-EAD5-352F-8D4B81718A6D}"/>
              </a:ext>
            </a:extLst>
          </p:cNvPr>
          <p:cNvSpPr txBox="1"/>
          <p:nvPr/>
        </p:nvSpPr>
        <p:spPr>
          <a:xfrm>
            <a:off x="1676400" y="504086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Self-attention</a:t>
            </a:r>
          </a:p>
        </p:txBody>
      </p:sp>
    </p:spTree>
    <p:extLst>
      <p:ext uri="{BB962C8B-B14F-4D97-AF65-F5344CB8AC3E}">
        <p14:creationId xmlns:p14="http://schemas.microsoft.com/office/powerpoint/2010/main" val="36839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  <p:bldP spid="42" grpId="0" animBg="1"/>
      <p:bldP spid="43" grpId="0" animBg="1"/>
      <p:bldP spid="44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12" grpId="0"/>
      <p:bldP spid="13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56" grpId="0"/>
      <p:bldP spid="58" grpId="0"/>
      <p:bldP spid="59" grpId="0"/>
      <p:bldP spid="60" grpId="0" animBg="1"/>
      <p:bldP spid="6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B53D-D50C-3EBA-35BF-CA2E3E66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Inside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A4ABE-5B82-5ABC-F856-889D16618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final encoding can be then used in the encoder-decoder architecture</a:t>
            </a:r>
          </a:p>
          <a:p>
            <a:pPr lvl="1"/>
            <a:r>
              <a:rPr lang="en-US" dirty="0"/>
              <a:t>Self-attention in the encoder</a:t>
            </a:r>
          </a:p>
          <a:p>
            <a:pPr lvl="1"/>
            <a:r>
              <a:rPr lang="en-US" dirty="0"/>
              <a:t>Attention mechanism connecting encoder to decoder (encoder-decoder attention)</a:t>
            </a:r>
          </a:p>
          <a:p>
            <a:pPr lvl="1"/>
            <a:r>
              <a:rPr lang="en-US" dirty="0"/>
              <a:t>Also use self-attention in the decoder</a:t>
            </a:r>
          </a:p>
          <a:p>
            <a:r>
              <a:rPr lang="en-US" dirty="0"/>
              <a:t>This architecture is called </a:t>
            </a:r>
            <a:r>
              <a:rPr lang="en-US" i="1" dirty="0">
                <a:solidFill>
                  <a:srgbClr val="FF8000"/>
                </a:solidFill>
              </a:rPr>
              <a:t>transformer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We will </a:t>
            </a:r>
            <a:r>
              <a:rPr lang="en-US" i="1">
                <a:solidFill>
                  <a:schemeClr val="tx1"/>
                </a:solidFill>
              </a:rPr>
              <a:t>discuss it next </a:t>
            </a:r>
            <a:r>
              <a:rPr lang="en-US" i="1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ED5F6-F588-60F9-C07A-8DA4D741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313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6711-F68C-67C2-5558-EF137732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BAC09-052D-536F-0852-6A4EF5F56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context vector carries the “load” of the entire input sentence</a:t>
            </a:r>
          </a:p>
          <a:p>
            <a:r>
              <a:rPr lang="en-US" dirty="0"/>
              <a:t>Can every sentence be crammed into a fixed-size vector?</a:t>
            </a:r>
          </a:p>
          <a:p>
            <a:pPr lvl="1"/>
            <a:r>
              <a:rPr lang="en-US" dirty="0"/>
              <a:t>This is a huge bottleneck</a:t>
            </a:r>
          </a:p>
          <a:p>
            <a:r>
              <a:rPr lang="en-US" dirty="0"/>
              <a:t>As input sentences become longer, this mechanism is less likely to work well</a:t>
            </a:r>
          </a:p>
          <a:p>
            <a:r>
              <a:rPr lang="en-US" dirty="0"/>
              <a:t>But the vector has to be of fixed size – why?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CB555-E070-23AF-55B9-B7D617EB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59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D502-D86A-415F-B683-FED2B96C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Encoder-Decoder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7314D-79DC-6C37-D159-1D06E6D30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humans translate by reading the sentence once and then only using its mental representation while translating?</a:t>
            </a:r>
          </a:p>
          <a:p>
            <a:pPr lvl="1"/>
            <a:r>
              <a:rPr lang="en-US" dirty="0"/>
              <a:t>They may look back at the sentence multiple times</a:t>
            </a:r>
          </a:p>
          <a:p>
            <a:pPr lvl="1"/>
            <a:r>
              <a:rPr lang="en-US" dirty="0"/>
              <a:t>For generating every word of the translation, they may look for the relevant words in the original sentence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DA66B-0FE3-422A-EF3B-6FA884AC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43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B99C-A01B-E48E-9465-19E6D24C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the Drawback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52BD-A0DC-522F-0C84-7B5549D5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achieve the following:</a:t>
            </a:r>
          </a:p>
          <a:p>
            <a:pPr lvl="1"/>
            <a:r>
              <a:rPr lang="en-US" dirty="0"/>
              <a:t>Not cram the whole input sentence into one vector</a:t>
            </a:r>
          </a:p>
          <a:p>
            <a:pPr lvl="1"/>
            <a:r>
              <a:rPr lang="en-US" dirty="0"/>
              <a:t>Allow decoder to look at the entire input at each step</a:t>
            </a:r>
          </a:p>
          <a:p>
            <a:pPr lvl="2"/>
            <a:r>
              <a:rPr lang="en-US" dirty="0"/>
              <a:t>And pay attention to the relevant parts of the input</a:t>
            </a:r>
          </a:p>
          <a:p>
            <a:pPr lvl="1"/>
            <a:r>
              <a:rPr lang="en-US" dirty="0"/>
              <a:t>But still use a fixed length vector!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6EBE6-AA00-4FB6-A810-8447AA67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891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19A7-083D-4891-8EF2-87C31DF2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the Drawback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3197F-C75A-41CF-83A6-65A13400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7814A2-107B-4295-8F4E-A9BABDF079B3}"/>
              </a:ext>
            </a:extLst>
          </p:cNvPr>
          <p:cNvCxnSpPr/>
          <p:nvPr/>
        </p:nvCxnSpPr>
        <p:spPr>
          <a:xfrm>
            <a:off x="2656488" y="5098675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EE88261-9C17-4413-AF47-0CB0F699EEF5}"/>
              </a:ext>
            </a:extLst>
          </p:cNvPr>
          <p:cNvSpPr/>
          <p:nvPr/>
        </p:nvSpPr>
        <p:spPr>
          <a:xfrm>
            <a:off x="3074274" y="4870075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353C05-9514-4499-A4C4-89649DAF357E}"/>
              </a:ext>
            </a:extLst>
          </p:cNvPr>
          <p:cNvCxnSpPr>
            <a:endCxn id="6" idx="2"/>
          </p:cNvCxnSpPr>
          <p:nvPr/>
        </p:nvCxnSpPr>
        <p:spPr>
          <a:xfrm flipV="1">
            <a:off x="3417174" y="532727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9CE032-A938-4467-B897-9C15EDFCC91E}"/>
              </a:ext>
            </a:extLst>
          </p:cNvPr>
          <p:cNvSpPr txBox="1"/>
          <p:nvPr/>
        </p:nvSpPr>
        <p:spPr>
          <a:xfrm>
            <a:off x="2976450" y="564374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55C313-B397-4725-AA9E-4053D5FCF3F0}"/>
              </a:ext>
            </a:extLst>
          </p:cNvPr>
          <p:cNvCxnSpPr/>
          <p:nvPr/>
        </p:nvCxnSpPr>
        <p:spPr>
          <a:xfrm>
            <a:off x="3762702" y="5098675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D68363E-4CA2-43D5-87C7-1F9F3FB65247}"/>
              </a:ext>
            </a:extLst>
          </p:cNvPr>
          <p:cNvSpPr/>
          <p:nvPr/>
        </p:nvSpPr>
        <p:spPr>
          <a:xfrm>
            <a:off x="4156838" y="4870075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35F60C-E9F8-42B5-8345-C6031D626B98}"/>
              </a:ext>
            </a:extLst>
          </p:cNvPr>
          <p:cNvCxnSpPr>
            <a:endCxn id="10" idx="2"/>
          </p:cNvCxnSpPr>
          <p:nvPr/>
        </p:nvCxnSpPr>
        <p:spPr>
          <a:xfrm flipV="1">
            <a:off x="4499738" y="532727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F7B4C8-DD6B-42B8-BA56-AF848C77122A}"/>
              </a:ext>
            </a:extLst>
          </p:cNvPr>
          <p:cNvSpPr txBox="1"/>
          <p:nvPr/>
        </p:nvSpPr>
        <p:spPr>
          <a:xfrm>
            <a:off x="4208244" y="565046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1D236B-EA44-4472-B9F4-D143820457B7}"/>
              </a:ext>
            </a:extLst>
          </p:cNvPr>
          <p:cNvCxnSpPr/>
          <p:nvPr/>
        </p:nvCxnSpPr>
        <p:spPr>
          <a:xfrm>
            <a:off x="4842638" y="5098675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E58A73-D359-4913-AECA-7B2CAE1462A7}"/>
              </a:ext>
            </a:extLst>
          </p:cNvPr>
          <p:cNvSpPr/>
          <p:nvPr/>
        </p:nvSpPr>
        <p:spPr>
          <a:xfrm>
            <a:off x="5223638" y="4870075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8AAF18-7790-4814-8B7C-169BE885A32C}"/>
              </a:ext>
            </a:extLst>
          </p:cNvPr>
          <p:cNvCxnSpPr>
            <a:endCxn id="14" idx="2"/>
          </p:cNvCxnSpPr>
          <p:nvPr/>
        </p:nvCxnSpPr>
        <p:spPr>
          <a:xfrm flipV="1">
            <a:off x="5566538" y="532727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CCAA87-FB87-4B1A-8274-4AE3E9BFDD98}"/>
              </a:ext>
            </a:extLst>
          </p:cNvPr>
          <p:cNvSpPr txBox="1"/>
          <p:nvPr/>
        </p:nvSpPr>
        <p:spPr>
          <a:xfrm>
            <a:off x="5307434" y="56504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620151-64F1-49AA-9361-10F3FF3E864A}"/>
              </a:ext>
            </a:extLst>
          </p:cNvPr>
          <p:cNvSpPr/>
          <p:nvPr/>
        </p:nvSpPr>
        <p:spPr>
          <a:xfrm>
            <a:off x="3489436" y="2583340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2C57B1-FF4C-4504-B33A-D50C9E99906C}"/>
              </a:ext>
            </a:extLst>
          </p:cNvPr>
          <p:cNvCxnSpPr/>
          <p:nvPr/>
        </p:nvCxnSpPr>
        <p:spPr>
          <a:xfrm>
            <a:off x="4177864" y="281194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10C8B25-D209-446F-BD98-620CA4A22571}"/>
              </a:ext>
            </a:extLst>
          </p:cNvPr>
          <p:cNvSpPr txBox="1"/>
          <p:nvPr/>
        </p:nvSpPr>
        <p:spPr>
          <a:xfrm>
            <a:off x="3751021" y="47374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F5CD0E-0F52-4D6D-8714-8AFB9560A666}"/>
              </a:ext>
            </a:extLst>
          </p:cNvPr>
          <p:cNvSpPr txBox="1"/>
          <p:nvPr/>
        </p:nvSpPr>
        <p:spPr>
          <a:xfrm>
            <a:off x="4866288" y="47176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28A93A-988C-412B-B6E7-6AA685941851}"/>
              </a:ext>
            </a:extLst>
          </p:cNvPr>
          <p:cNvSpPr txBox="1"/>
          <p:nvPr/>
        </p:nvSpPr>
        <p:spPr>
          <a:xfrm>
            <a:off x="5959654" y="4729343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CF3D9D-8F26-4552-864F-981241B54664}"/>
              </a:ext>
            </a:extLst>
          </p:cNvPr>
          <p:cNvCxnSpPr>
            <a:stCxn id="18" idx="0"/>
          </p:cNvCxnSpPr>
          <p:nvPr/>
        </p:nvCxnSpPr>
        <p:spPr>
          <a:xfrm flipV="1">
            <a:off x="3832336" y="220234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5E200C-B6C4-4208-B69D-6B6BD14D5125}"/>
              </a:ext>
            </a:extLst>
          </p:cNvPr>
          <p:cNvSpPr txBox="1"/>
          <p:nvPr/>
        </p:nvSpPr>
        <p:spPr>
          <a:xfrm>
            <a:off x="3489436" y="188240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arbolito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C3CD34-D2E1-44FF-9F88-A6AEB583A2BF}"/>
              </a:ext>
            </a:extLst>
          </p:cNvPr>
          <p:cNvSpPr txBox="1"/>
          <p:nvPr/>
        </p:nvSpPr>
        <p:spPr>
          <a:xfrm>
            <a:off x="4130854" y="27357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5FCC98-87B5-46AD-B25D-F6225B7AC636}"/>
              </a:ext>
            </a:extLst>
          </p:cNvPr>
          <p:cNvCxnSpPr/>
          <p:nvPr/>
        </p:nvCxnSpPr>
        <p:spPr>
          <a:xfrm>
            <a:off x="5917324" y="5098675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22F4341-8E21-48C0-B1DB-DF6141EEA0B3}"/>
              </a:ext>
            </a:extLst>
          </p:cNvPr>
          <p:cNvSpPr/>
          <p:nvPr/>
        </p:nvSpPr>
        <p:spPr>
          <a:xfrm>
            <a:off x="3554834" y="3647411"/>
            <a:ext cx="1752600" cy="4388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???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FC963B-BAD6-4938-9DBA-CF6EFECA8832}"/>
              </a:ext>
            </a:extLst>
          </p:cNvPr>
          <p:cNvCxnSpPr>
            <a:stCxn id="21" idx="0"/>
          </p:cNvCxnSpPr>
          <p:nvPr/>
        </p:nvCxnSpPr>
        <p:spPr>
          <a:xfrm flipV="1">
            <a:off x="3971594" y="4086214"/>
            <a:ext cx="0" cy="65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59AB7FA-9800-4383-9047-F5262B516650}"/>
              </a:ext>
            </a:extLst>
          </p:cNvPr>
          <p:cNvCxnSpPr>
            <a:stCxn id="22" idx="0"/>
            <a:endCxn id="37" idx="2"/>
          </p:cNvCxnSpPr>
          <p:nvPr/>
        </p:nvCxnSpPr>
        <p:spPr>
          <a:xfrm flipH="1" flipV="1">
            <a:off x="4431134" y="4086214"/>
            <a:ext cx="655727" cy="63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54C8CF-F5D7-44C1-BA81-310203CDAAC7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5086861" y="4104607"/>
            <a:ext cx="1093366" cy="62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CB8BF0-FBE0-4BE5-9B46-58540FA547F4}"/>
              </a:ext>
            </a:extLst>
          </p:cNvPr>
          <p:cNvCxnSpPr>
            <a:cxnSpLocks/>
          </p:cNvCxnSpPr>
          <p:nvPr/>
        </p:nvCxnSpPr>
        <p:spPr>
          <a:xfrm flipV="1">
            <a:off x="3953202" y="3040540"/>
            <a:ext cx="0" cy="60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36A068-814C-46CF-BFBC-E8ECDB7317F2}"/>
              </a:ext>
            </a:extLst>
          </p:cNvPr>
          <p:cNvSpPr txBox="1"/>
          <p:nvPr/>
        </p:nvSpPr>
        <p:spPr>
          <a:xfrm>
            <a:off x="237929" y="1179474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generating the first word: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B1A4FF-0154-4886-85C4-45FD579DD419}"/>
              </a:ext>
            </a:extLst>
          </p:cNvPr>
          <p:cNvSpPr txBox="1"/>
          <p:nvPr/>
        </p:nvSpPr>
        <p:spPr>
          <a:xfrm>
            <a:off x="2287824" y="3166037"/>
            <a:ext cx="167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Context vector</a:t>
            </a:r>
          </a:p>
        </p:txBody>
      </p:sp>
    </p:spTree>
    <p:extLst>
      <p:ext uri="{BB962C8B-B14F-4D97-AF65-F5344CB8AC3E}">
        <p14:creationId xmlns:p14="http://schemas.microsoft.com/office/powerpoint/2010/main" val="26904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19A7-083D-4891-8EF2-87C31DF2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the Drawback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3197F-C75A-41CF-83A6-65A13400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7814A2-107B-4295-8F4E-A9BABDF079B3}"/>
              </a:ext>
            </a:extLst>
          </p:cNvPr>
          <p:cNvCxnSpPr/>
          <p:nvPr/>
        </p:nvCxnSpPr>
        <p:spPr>
          <a:xfrm>
            <a:off x="2656488" y="5098675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EE88261-9C17-4413-AF47-0CB0F699EEF5}"/>
              </a:ext>
            </a:extLst>
          </p:cNvPr>
          <p:cNvSpPr/>
          <p:nvPr/>
        </p:nvSpPr>
        <p:spPr>
          <a:xfrm>
            <a:off x="3074274" y="4870075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353C05-9514-4499-A4C4-89649DAF357E}"/>
              </a:ext>
            </a:extLst>
          </p:cNvPr>
          <p:cNvCxnSpPr>
            <a:endCxn id="6" idx="2"/>
          </p:cNvCxnSpPr>
          <p:nvPr/>
        </p:nvCxnSpPr>
        <p:spPr>
          <a:xfrm flipV="1">
            <a:off x="3417174" y="532727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9CE032-A938-4467-B897-9C15EDFCC91E}"/>
              </a:ext>
            </a:extLst>
          </p:cNvPr>
          <p:cNvSpPr txBox="1"/>
          <p:nvPr/>
        </p:nvSpPr>
        <p:spPr>
          <a:xfrm>
            <a:off x="2976450" y="564374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55C313-B397-4725-AA9E-4053D5FCF3F0}"/>
              </a:ext>
            </a:extLst>
          </p:cNvPr>
          <p:cNvCxnSpPr/>
          <p:nvPr/>
        </p:nvCxnSpPr>
        <p:spPr>
          <a:xfrm>
            <a:off x="3762702" y="5098675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D68363E-4CA2-43D5-87C7-1F9F3FB65247}"/>
              </a:ext>
            </a:extLst>
          </p:cNvPr>
          <p:cNvSpPr/>
          <p:nvPr/>
        </p:nvSpPr>
        <p:spPr>
          <a:xfrm>
            <a:off x="4156838" y="4870075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35F60C-E9F8-42B5-8345-C6031D626B98}"/>
              </a:ext>
            </a:extLst>
          </p:cNvPr>
          <p:cNvCxnSpPr>
            <a:endCxn id="10" idx="2"/>
          </p:cNvCxnSpPr>
          <p:nvPr/>
        </p:nvCxnSpPr>
        <p:spPr>
          <a:xfrm flipV="1">
            <a:off x="4499738" y="532727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F7B4C8-DD6B-42B8-BA56-AF848C77122A}"/>
              </a:ext>
            </a:extLst>
          </p:cNvPr>
          <p:cNvSpPr txBox="1"/>
          <p:nvPr/>
        </p:nvSpPr>
        <p:spPr>
          <a:xfrm>
            <a:off x="4208244" y="565046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1D236B-EA44-4472-B9F4-D143820457B7}"/>
              </a:ext>
            </a:extLst>
          </p:cNvPr>
          <p:cNvCxnSpPr/>
          <p:nvPr/>
        </p:nvCxnSpPr>
        <p:spPr>
          <a:xfrm>
            <a:off x="4842638" y="5098675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E58A73-D359-4913-AECA-7B2CAE1462A7}"/>
              </a:ext>
            </a:extLst>
          </p:cNvPr>
          <p:cNvSpPr/>
          <p:nvPr/>
        </p:nvSpPr>
        <p:spPr>
          <a:xfrm>
            <a:off x="5223638" y="4870075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8AAF18-7790-4814-8B7C-169BE885A32C}"/>
              </a:ext>
            </a:extLst>
          </p:cNvPr>
          <p:cNvCxnSpPr>
            <a:endCxn id="14" idx="2"/>
          </p:cNvCxnSpPr>
          <p:nvPr/>
        </p:nvCxnSpPr>
        <p:spPr>
          <a:xfrm flipV="1">
            <a:off x="5566538" y="532727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CCAA87-FB87-4B1A-8274-4AE3E9BFDD98}"/>
              </a:ext>
            </a:extLst>
          </p:cNvPr>
          <p:cNvSpPr txBox="1"/>
          <p:nvPr/>
        </p:nvSpPr>
        <p:spPr>
          <a:xfrm>
            <a:off x="5307434" y="56504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620151-64F1-49AA-9361-10F3FF3E864A}"/>
              </a:ext>
            </a:extLst>
          </p:cNvPr>
          <p:cNvSpPr/>
          <p:nvPr/>
        </p:nvSpPr>
        <p:spPr>
          <a:xfrm>
            <a:off x="3489436" y="2583340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2C57B1-FF4C-4504-B33A-D50C9E99906C}"/>
              </a:ext>
            </a:extLst>
          </p:cNvPr>
          <p:cNvCxnSpPr/>
          <p:nvPr/>
        </p:nvCxnSpPr>
        <p:spPr>
          <a:xfrm>
            <a:off x="4177864" y="281194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40BEAA5-D108-405C-8C8E-C726D97C4968}"/>
              </a:ext>
            </a:extLst>
          </p:cNvPr>
          <p:cNvSpPr/>
          <p:nvPr/>
        </p:nvSpPr>
        <p:spPr>
          <a:xfrm>
            <a:off x="4572000" y="2583340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0C8B25-D209-446F-BD98-620CA4A22571}"/>
              </a:ext>
            </a:extLst>
          </p:cNvPr>
          <p:cNvSpPr txBox="1"/>
          <p:nvPr/>
        </p:nvSpPr>
        <p:spPr>
          <a:xfrm>
            <a:off x="3751021" y="47374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F5CD0E-0F52-4D6D-8714-8AFB9560A666}"/>
              </a:ext>
            </a:extLst>
          </p:cNvPr>
          <p:cNvSpPr txBox="1"/>
          <p:nvPr/>
        </p:nvSpPr>
        <p:spPr>
          <a:xfrm>
            <a:off x="4866288" y="47176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28A93A-988C-412B-B6E7-6AA685941851}"/>
              </a:ext>
            </a:extLst>
          </p:cNvPr>
          <p:cNvSpPr txBox="1"/>
          <p:nvPr/>
        </p:nvSpPr>
        <p:spPr>
          <a:xfrm>
            <a:off x="5959654" y="4729343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CF3D9D-8F26-4552-864F-981241B54664}"/>
              </a:ext>
            </a:extLst>
          </p:cNvPr>
          <p:cNvCxnSpPr>
            <a:stCxn id="18" idx="0"/>
          </p:cNvCxnSpPr>
          <p:nvPr/>
        </p:nvCxnSpPr>
        <p:spPr>
          <a:xfrm flipV="1">
            <a:off x="3832336" y="220234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36B053-CBF3-4575-9CF0-66EB128065E7}"/>
              </a:ext>
            </a:extLst>
          </p:cNvPr>
          <p:cNvCxnSpPr>
            <a:stCxn id="20" idx="0"/>
          </p:cNvCxnSpPr>
          <p:nvPr/>
        </p:nvCxnSpPr>
        <p:spPr>
          <a:xfrm flipV="1">
            <a:off x="4914900" y="220234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5E200C-B6C4-4208-B69D-6B6BD14D5125}"/>
              </a:ext>
            </a:extLst>
          </p:cNvPr>
          <p:cNvSpPr txBox="1"/>
          <p:nvPr/>
        </p:nvSpPr>
        <p:spPr>
          <a:xfrm>
            <a:off x="3489436" y="188240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arbolito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237652-E7CF-4144-AD4A-F8DB03F5DE9F}"/>
              </a:ext>
            </a:extLst>
          </p:cNvPr>
          <p:cNvSpPr txBox="1"/>
          <p:nvPr/>
        </p:nvSpPr>
        <p:spPr>
          <a:xfrm>
            <a:off x="4535213" y="186527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verde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C3CD34-D2E1-44FF-9F88-A6AEB583A2BF}"/>
              </a:ext>
            </a:extLst>
          </p:cNvPr>
          <p:cNvSpPr txBox="1"/>
          <p:nvPr/>
        </p:nvSpPr>
        <p:spPr>
          <a:xfrm>
            <a:off x="4130854" y="27357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EB4F36-AD96-44AE-8BCF-B48CA9E8A07D}"/>
              </a:ext>
            </a:extLst>
          </p:cNvPr>
          <p:cNvCxnSpPr/>
          <p:nvPr/>
        </p:nvCxnSpPr>
        <p:spPr>
          <a:xfrm flipV="1">
            <a:off x="3832336" y="1668940"/>
            <a:ext cx="0" cy="213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8C3DBC-5268-4280-9A0C-83341BD35595}"/>
              </a:ext>
            </a:extLst>
          </p:cNvPr>
          <p:cNvCxnSpPr/>
          <p:nvPr/>
        </p:nvCxnSpPr>
        <p:spPr>
          <a:xfrm>
            <a:off x="3832336" y="1668940"/>
            <a:ext cx="570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01BA5C-F312-425F-8E39-2392FD8AD67E}"/>
              </a:ext>
            </a:extLst>
          </p:cNvPr>
          <p:cNvCxnSpPr/>
          <p:nvPr/>
        </p:nvCxnSpPr>
        <p:spPr>
          <a:xfrm>
            <a:off x="4403300" y="1668940"/>
            <a:ext cx="0" cy="966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19A390-62AB-4015-80C9-9B501529EDB0}"/>
              </a:ext>
            </a:extLst>
          </p:cNvPr>
          <p:cNvCxnSpPr/>
          <p:nvPr/>
        </p:nvCxnSpPr>
        <p:spPr>
          <a:xfrm>
            <a:off x="4403300" y="2635368"/>
            <a:ext cx="168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5FCC98-87B5-46AD-B25D-F6225B7AC636}"/>
              </a:ext>
            </a:extLst>
          </p:cNvPr>
          <p:cNvCxnSpPr/>
          <p:nvPr/>
        </p:nvCxnSpPr>
        <p:spPr>
          <a:xfrm>
            <a:off x="5917324" y="5098675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22F4341-8E21-48C0-B1DB-DF6141EEA0B3}"/>
              </a:ext>
            </a:extLst>
          </p:cNvPr>
          <p:cNvSpPr/>
          <p:nvPr/>
        </p:nvSpPr>
        <p:spPr>
          <a:xfrm>
            <a:off x="3554834" y="3647411"/>
            <a:ext cx="1752600" cy="4388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???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FC963B-BAD6-4938-9DBA-CF6EFECA8832}"/>
              </a:ext>
            </a:extLst>
          </p:cNvPr>
          <p:cNvCxnSpPr>
            <a:stCxn id="21" idx="0"/>
          </p:cNvCxnSpPr>
          <p:nvPr/>
        </p:nvCxnSpPr>
        <p:spPr>
          <a:xfrm flipV="1">
            <a:off x="3971594" y="4086214"/>
            <a:ext cx="0" cy="65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59AB7FA-9800-4383-9047-F5262B516650}"/>
              </a:ext>
            </a:extLst>
          </p:cNvPr>
          <p:cNvCxnSpPr>
            <a:stCxn id="22" idx="0"/>
            <a:endCxn id="37" idx="2"/>
          </p:cNvCxnSpPr>
          <p:nvPr/>
        </p:nvCxnSpPr>
        <p:spPr>
          <a:xfrm flipH="1" flipV="1">
            <a:off x="4431134" y="4086214"/>
            <a:ext cx="655727" cy="63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54C8CF-F5D7-44C1-BA81-310203CDAAC7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5086861" y="4104607"/>
            <a:ext cx="1093366" cy="62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CB8BF0-FBE0-4BE5-9B46-58540FA547F4}"/>
              </a:ext>
            </a:extLst>
          </p:cNvPr>
          <p:cNvCxnSpPr>
            <a:cxnSpLocks/>
          </p:cNvCxnSpPr>
          <p:nvPr/>
        </p:nvCxnSpPr>
        <p:spPr>
          <a:xfrm flipV="1">
            <a:off x="5033138" y="3040540"/>
            <a:ext cx="0" cy="60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D4BDEC0-F98E-4821-883C-30941DDD45DD}"/>
              </a:ext>
            </a:extLst>
          </p:cNvPr>
          <p:cNvSpPr txBox="1"/>
          <p:nvPr/>
        </p:nvSpPr>
        <p:spPr>
          <a:xfrm>
            <a:off x="5033138" y="3157945"/>
            <a:ext cx="167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Context vector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B36A068-814C-46CF-BFBC-E8ECDB7317F2}"/>
              </a:ext>
            </a:extLst>
          </p:cNvPr>
          <p:cNvSpPr txBox="1"/>
          <p:nvPr/>
        </p:nvSpPr>
        <p:spPr>
          <a:xfrm>
            <a:off x="237929" y="1179474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generating the second word: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AD54927-DBBA-4264-936B-1EC7AC03AEC0}"/>
              </a:ext>
            </a:extLst>
          </p:cNvPr>
          <p:cNvCxnSpPr>
            <a:stCxn id="28" idx="2"/>
            <a:endCxn id="37" idx="1"/>
          </p:cNvCxnSpPr>
          <p:nvPr/>
        </p:nvCxnSpPr>
        <p:spPr>
          <a:xfrm rot="5400000">
            <a:off x="3569055" y="3090852"/>
            <a:ext cx="761741" cy="790181"/>
          </a:xfrm>
          <a:prstGeom prst="bentConnector4">
            <a:avLst>
              <a:gd name="adj1" fmla="val 35599"/>
              <a:gd name="adj2" fmla="val 128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BA434DC-7791-4592-BC36-434F13BA1DD2}"/>
              </a:ext>
            </a:extLst>
          </p:cNvPr>
          <p:cNvSpPr txBox="1"/>
          <p:nvPr/>
        </p:nvSpPr>
        <p:spPr>
          <a:xfrm>
            <a:off x="1668421" y="3301276"/>
            <a:ext cx="1672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Current state of the decoder</a:t>
            </a:r>
          </a:p>
        </p:txBody>
      </p:sp>
    </p:spTree>
    <p:extLst>
      <p:ext uri="{BB962C8B-B14F-4D97-AF65-F5344CB8AC3E}">
        <p14:creationId xmlns:p14="http://schemas.microsoft.com/office/powerpoint/2010/main" val="88258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3966</TotalTime>
  <Words>1942</Words>
  <Application>Microsoft Office PowerPoint</Application>
  <PresentationFormat>On-screen Show (4:3)</PresentationFormat>
  <Paragraphs>435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Times New Roman</vt:lpstr>
      <vt:lpstr>Office Theme</vt:lpstr>
      <vt:lpstr>Natural Language Processing</vt:lpstr>
      <vt:lpstr>Reading</vt:lpstr>
      <vt:lpstr>Recall: RNN-Based Encoder-Decoder Architecture</vt:lpstr>
      <vt:lpstr>RNN-Based Encoder-Decoder Architecture</vt:lpstr>
      <vt:lpstr>Drawback</vt:lpstr>
      <vt:lpstr>Human Encoder-Decoder</vt:lpstr>
      <vt:lpstr>Removing the Drawback </vt:lpstr>
      <vt:lpstr>Removing the Drawback </vt:lpstr>
      <vt:lpstr>Removing the Drawback </vt:lpstr>
      <vt:lpstr>Removing the Drawback </vt:lpstr>
      <vt:lpstr>Attention Mechanism</vt:lpstr>
      <vt:lpstr>Attention Mechanism</vt:lpstr>
      <vt:lpstr>Attention Weights</vt:lpstr>
      <vt:lpstr>Attention Weights</vt:lpstr>
      <vt:lpstr>Attention Mechanism</vt:lpstr>
      <vt:lpstr>Attention Mechanism</vt:lpstr>
      <vt:lpstr>Attention Mechanism</vt:lpstr>
      <vt:lpstr>Attention for Interpretation</vt:lpstr>
      <vt:lpstr>Attention for Interpretation</vt:lpstr>
      <vt:lpstr>Attention for Interpretation</vt:lpstr>
      <vt:lpstr>Attention for Interpretation</vt:lpstr>
      <vt:lpstr>Attention for Interpretation</vt:lpstr>
      <vt:lpstr>Sequential RNNs</vt:lpstr>
      <vt:lpstr>Self-Attention</vt:lpstr>
      <vt:lpstr>Self-Attention</vt:lpstr>
      <vt:lpstr>Self-Attention</vt:lpstr>
      <vt:lpstr>Self-Attention</vt:lpstr>
      <vt:lpstr>Self-Attention</vt:lpstr>
      <vt:lpstr>Self-Attention</vt:lpstr>
      <vt:lpstr>Self-Attention</vt:lpstr>
      <vt:lpstr>Self-Attention</vt:lpstr>
      <vt:lpstr>Learnable Attention</vt:lpstr>
      <vt:lpstr>Learnable Attention</vt:lpstr>
      <vt:lpstr>Learnable Attention</vt:lpstr>
      <vt:lpstr>Learnable Attention</vt:lpstr>
      <vt:lpstr>Learnable Attention</vt:lpstr>
      <vt:lpstr>Learnable Attention</vt:lpstr>
      <vt:lpstr>Learnable Attention</vt:lpstr>
      <vt:lpstr>Advantages of Self-Attention</vt:lpstr>
      <vt:lpstr>Self-Attention Inside Encoder</vt:lpstr>
      <vt:lpstr>Multiple Layers</vt:lpstr>
      <vt:lpstr>Self-Attention Inside Encoder</vt:lpstr>
      <vt:lpstr>Self-Attention Inside Encoder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COMPSCI 423/723</dc:title>
  <dc:creator>Rohit Jaivant Kate</dc:creator>
  <cp:lastModifiedBy>Rohit J Kate</cp:lastModifiedBy>
  <cp:revision>871</cp:revision>
  <dcterms:created xsi:type="dcterms:W3CDTF">2010-08-30T20:07:57Z</dcterms:created>
  <dcterms:modified xsi:type="dcterms:W3CDTF">2023-11-08T23:02:29Z</dcterms:modified>
</cp:coreProperties>
</file>