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72" r:id="rId3"/>
    <p:sldId id="368" r:id="rId4"/>
    <p:sldId id="330" r:id="rId5"/>
    <p:sldId id="369" r:id="rId6"/>
    <p:sldId id="370" r:id="rId7"/>
    <p:sldId id="354" r:id="rId8"/>
    <p:sldId id="355" r:id="rId9"/>
    <p:sldId id="290" r:id="rId10"/>
    <p:sldId id="382" r:id="rId11"/>
    <p:sldId id="356" r:id="rId12"/>
    <p:sldId id="315" r:id="rId13"/>
    <p:sldId id="320" r:id="rId14"/>
    <p:sldId id="314" r:id="rId15"/>
    <p:sldId id="322" r:id="rId16"/>
    <p:sldId id="357" r:id="rId17"/>
    <p:sldId id="358" r:id="rId18"/>
    <p:sldId id="359" r:id="rId19"/>
    <p:sldId id="377" r:id="rId20"/>
    <p:sldId id="360" r:id="rId21"/>
    <p:sldId id="378" r:id="rId22"/>
    <p:sldId id="361" r:id="rId23"/>
    <p:sldId id="257" r:id="rId24"/>
    <p:sldId id="466" r:id="rId25"/>
    <p:sldId id="383" r:id="rId26"/>
    <p:sldId id="465" r:id="rId27"/>
    <p:sldId id="467" r:id="rId28"/>
    <p:sldId id="288" r:id="rId29"/>
    <p:sldId id="468" r:id="rId30"/>
    <p:sldId id="469" r:id="rId31"/>
    <p:sldId id="470" r:id="rId32"/>
    <p:sldId id="47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800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B70E2642-1FDA-42C4-B947-B18183960268}"/>
    <pc:docChg chg="undo custSel modSld">
      <pc:chgData name="Rohit J Kate" userId="6acfeb0a-1742-4fee-9ad0-3462b52b7fdf" providerId="ADAL" clId="{B70E2642-1FDA-42C4-B947-B18183960268}" dt="2021-09-07T05:58:59.501" v="11" actId="20577"/>
      <pc:docMkLst>
        <pc:docMk/>
      </pc:docMkLst>
      <pc:sldChg chg="modSp mod">
        <pc:chgData name="Rohit J Kate" userId="6acfeb0a-1742-4fee-9ad0-3462b52b7fdf" providerId="ADAL" clId="{B70E2642-1FDA-42C4-B947-B18183960268}" dt="2021-09-07T05:58:59.501" v="11" actId="20577"/>
        <pc:sldMkLst>
          <pc:docMk/>
          <pc:sldMk cId="0" sldId="274"/>
        </pc:sldMkLst>
        <pc:spChg chg="mod">
          <ac:chgData name="Rohit J Kate" userId="6acfeb0a-1742-4fee-9ad0-3462b52b7fdf" providerId="ADAL" clId="{B70E2642-1FDA-42C4-B947-B18183960268}" dt="2021-09-07T05:58:59.501" v="11" actId="20577"/>
          <ac:spMkLst>
            <pc:docMk/>
            <pc:sldMk cId="0" sldId="274"/>
            <ac:spMk id="22530" creationId="{96A0C61F-17C7-43AC-826A-0E4DED567BD9}"/>
          </ac:spMkLst>
        </pc:spChg>
      </pc:sldChg>
    </pc:docChg>
  </pc:docChgLst>
  <pc:docChgLst>
    <pc:chgData name="Rohit J Kate" userId="6acfeb0a-1742-4fee-9ad0-3462b52b7fdf" providerId="ADAL" clId="{729CD789-EBDA-4D82-ABB3-C451F9036908}"/>
    <pc:docChg chg="undo custSel addSld delSld modSld sldOrd">
      <pc:chgData name="Rohit J Kate" userId="6acfeb0a-1742-4fee-9ad0-3462b52b7fdf" providerId="ADAL" clId="{729CD789-EBDA-4D82-ABB3-C451F9036908}" dt="2021-09-02T14:17:48.154" v="4915" actId="27636"/>
      <pc:docMkLst>
        <pc:docMk/>
      </pc:docMkLst>
      <pc:sldChg chg="modSp mod">
        <pc:chgData name="Rohit J Kate" userId="6acfeb0a-1742-4fee-9ad0-3462b52b7fdf" providerId="ADAL" clId="{729CD789-EBDA-4D82-ABB3-C451F9036908}" dt="2021-09-02T14:17:48.154" v="4915" actId="27636"/>
        <pc:sldMkLst>
          <pc:docMk/>
          <pc:sldMk cId="1635498555" sldId="259"/>
        </pc:sldMkLst>
        <pc:spChg chg="mod">
          <ac:chgData name="Rohit J Kate" userId="6acfeb0a-1742-4fee-9ad0-3462b52b7fdf" providerId="ADAL" clId="{729CD789-EBDA-4D82-ABB3-C451F9036908}" dt="2021-09-02T14:17:48.154" v="4915" actId="27636"/>
          <ac:spMkLst>
            <pc:docMk/>
            <pc:sldMk cId="1635498555" sldId="259"/>
            <ac:spMk id="3" creationId="{E51564D0-9E70-49B9-AC0A-BCD9123619B9}"/>
          </ac:spMkLst>
        </pc:spChg>
      </pc:sldChg>
      <pc:sldChg chg="modSp mod">
        <pc:chgData name="Rohit J Kate" userId="6acfeb0a-1742-4fee-9ad0-3462b52b7fdf" providerId="ADAL" clId="{729CD789-EBDA-4D82-ABB3-C451F9036908}" dt="2021-09-02T02:15:06.754" v="1526" actId="20577"/>
        <pc:sldMkLst>
          <pc:docMk/>
          <pc:sldMk cId="4249404360" sldId="260"/>
        </pc:sldMkLst>
        <pc:spChg chg="mod">
          <ac:chgData name="Rohit J Kate" userId="6acfeb0a-1742-4fee-9ad0-3462b52b7fdf" providerId="ADAL" clId="{729CD789-EBDA-4D82-ABB3-C451F9036908}" dt="2021-09-02T02:15:06.754" v="1526" actId="20577"/>
          <ac:spMkLst>
            <pc:docMk/>
            <pc:sldMk cId="4249404360" sldId="260"/>
            <ac:spMk id="16387" creationId="{31489629-173E-43BD-ABE6-2B17963DD628}"/>
          </ac:spMkLst>
        </pc:spChg>
      </pc:sldChg>
      <pc:sldChg chg="modSp mod">
        <pc:chgData name="Rohit J Kate" userId="6acfeb0a-1742-4fee-9ad0-3462b52b7fdf" providerId="ADAL" clId="{729CD789-EBDA-4D82-ABB3-C451F9036908}" dt="2021-09-02T02:17:00.744" v="1535" actId="20577"/>
        <pc:sldMkLst>
          <pc:docMk/>
          <pc:sldMk cId="0" sldId="261"/>
        </pc:sldMkLst>
        <pc:spChg chg="mod">
          <ac:chgData name="Rohit J Kate" userId="6acfeb0a-1742-4fee-9ad0-3462b52b7fdf" providerId="ADAL" clId="{729CD789-EBDA-4D82-ABB3-C451F9036908}" dt="2021-09-02T02:17:00.744" v="1535" actId="20577"/>
          <ac:spMkLst>
            <pc:docMk/>
            <pc:sldMk cId="0" sldId="261"/>
            <ac:spMk id="18435" creationId="{64524F06-6454-4549-B953-16687C1DEFCE}"/>
          </ac:spMkLst>
        </pc:spChg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64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67"/>
        </pc:sldMkLst>
      </pc:sldChg>
      <pc:sldChg chg="modSp mod">
        <pc:chgData name="Rohit J Kate" userId="6acfeb0a-1742-4fee-9ad0-3462b52b7fdf" providerId="ADAL" clId="{729CD789-EBDA-4D82-ABB3-C451F9036908}" dt="2021-09-02T02:34:42.237" v="2070" actId="5793"/>
        <pc:sldMkLst>
          <pc:docMk/>
          <pc:sldMk cId="0" sldId="268"/>
        </pc:sldMkLst>
        <pc:spChg chg="mod">
          <ac:chgData name="Rohit J Kate" userId="6acfeb0a-1742-4fee-9ad0-3462b52b7fdf" providerId="ADAL" clId="{729CD789-EBDA-4D82-ABB3-C451F9036908}" dt="2021-09-02T02:34:42.237" v="2070" actId="5793"/>
          <ac:spMkLst>
            <pc:docMk/>
            <pc:sldMk cId="0" sldId="268"/>
            <ac:spMk id="20483" creationId="{3285C3BD-E533-4638-84E1-3A8F43460A32}"/>
          </ac:spMkLst>
        </pc:spChg>
      </pc:sldChg>
      <pc:sldChg chg="modSp mod">
        <pc:chgData name="Rohit J Kate" userId="6acfeb0a-1742-4fee-9ad0-3462b52b7fdf" providerId="ADAL" clId="{729CD789-EBDA-4D82-ABB3-C451F9036908}" dt="2021-09-02T04:53:30.503" v="4626" actId="20577"/>
        <pc:sldMkLst>
          <pc:docMk/>
          <pc:sldMk cId="0" sldId="269"/>
        </pc:sldMkLst>
        <pc:spChg chg="mod">
          <ac:chgData name="Rohit J Kate" userId="6acfeb0a-1742-4fee-9ad0-3462b52b7fdf" providerId="ADAL" clId="{729CD789-EBDA-4D82-ABB3-C451F9036908}" dt="2021-09-02T04:53:30.503" v="4626" actId="20577"/>
          <ac:spMkLst>
            <pc:docMk/>
            <pc:sldMk cId="0" sldId="269"/>
            <ac:spMk id="27650" creationId="{053F3A23-9308-4F1F-86F9-FD3725D0EACB}"/>
          </ac:spMkLst>
        </pc:spChg>
        <pc:spChg chg="mod">
          <ac:chgData name="Rohit J Kate" userId="6acfeb0a-1742-4fee-9ad0-3462b52b7fdf" providerId="ADAL" clId="{729CD789-EBDA-4D82-ABB3-C451F9036908}" dt="2021-09-02T04:44:06.627" v="4503" actId="20577"/>
          <ac:spMkLst>
            <pc:docMk/>
            <pc:sldMk cId="0" sldId="269"/>
            <ac:spMk id="27651" creationId="{DAFCD366-FEED-485F-BCBB-BC2307CE4B23}"/>
          </ac:spMkLst>
        </pc:spChg>
      </pc:sldChg>
      <pc:sldChg chg="modSp mod">
        <pc:chgData name="Rohit J Kate" userId="6acfeb0a-1742-4fee-9ad0-3462b52b7fdf" providerId="ADAL" clId="{729CD789-EBDA-4D82-ABB3-C451F9036908}" dt="2021-09-02T02:37:35.734" v="2156" actId="20577"/>
        <pc:sldMkLst>
          <pc:docMk/>
          <pc:sldMk cId="0" sldId="270"/>
        </pc:sldMkLst>
        <pc:spChg chg="mod">
          <ac:chgData name="Rohit J Kate" userId="6acfeb0a-1742-4fee-9ad0-3462b52b7fdf" providerId="ADAL" clId="{729CD789-EBDA-4D82-ABB3-C451F9036908}" dt="2021-09-02T02:37:35.734" v="2156" actId="20577"/>
          <ac:spMkLst>
            <pc:docMk/>
            <pc:sldMk cId="0" sldId="270"/>
            <ac:spMk id="24579" creationId="{BA61B7CC-D238-4A98-935D-3FF4AD77F0D4}"/>
          </ac:spMkLst>
        </pc:spChg>
      </pc:sldChg>
      <pc:sldChg chg="add del">
        <pc:chgData name="Rohit J Kate" userId="6acfeb0a-1742-4fee-9ad0-3462b52b7fdf" providerId="ADAL" clId="{729CD789-EBDA-4D82-ABB3-C451F9036908}" dt="2021-09-02T02:08:11.981" v="1417" actId="47"/>
        <pc:sldMkLst>
          <pc:docMk/>
          <pc:sldMk cId="0" sldId="271"/>
        </pc:sldMkLst>
      </pc:sldChg>
      <pc:sldChg chg="del">
        <pc:chgData name="Rohit J Kate" userId="6acfeb0a-1742-4fee-9ad0-3462b52b7fdf" providerId="ADAL" clId="{729CD789-EBDA-4D82-ABB3-C451F9036908}" dt="2021-09-02T02:06:31.370" v="1410" actId="47"/>
        <pc:sldMkLst>
          <pc:docMk/>
          <pc:sldMk cId="0" sldId="274"/>
        </pc:sldMkLst>
      </pc:sldChg>
      <pc:sldChg chg="modSp mod">
        <pc:chgData name="Rohit J Kate" userId="6acfeb0a-1742-4fee-9ad0-3462b52b7fdf" providerId="ADAL" clId="{729CD789-EBDA-4D82-ABB3-C451F9036908}" dt="2021-09-02T01:58:53.824" v="1228" actId="20577"/>
        <pc:sldMkLst>
          <pc:docMk/>
          <pc:sldMk cId="0" sldId="275"/>
        </pc:sldMkLst>
        <pc:spChg chg="mod">
          <ac:chgData name="Rohit J Kate" userId="6acfeb0a-1742-4fee-9ad0-3462b52b7fdf" providerId="ADAL" clId="{729CD789-EBDA-4D82-ABB3-C451F9036908}" dt="2021-09-02T01:58:53.824" v="1228" actId="20577"/>
          <ac:spMkLst>
            <pc:docMk/>
            <pc:sldMk cId="0" sldId="275"/>
            <ac:spMk id="5123" creationId="{2D74FA7D-9DB1-4F67-8501-E467AD2E9954}"/>
          </ac:spMkLst>
        </pc:spChg>
      </pc:sldChg>
      <pc:sldChg chg="modSp mod">
        <pc:chgData name="Rohit J Kate" userId="6acfeb0a-1742-4fee-9ad0-3462b52b7fdf" providerId="ADAL" clId="{729CD789-EBDA-4D82-ABB3-C451F9036908}" dt="2021-09-02T01:55:04.668" v="960" actId="113"/>
        <pc:sldMkLst>
          <pc:docMk/>
          <pc:sldMk cId="0" sldId="276"/>
        </pc:sldMkLst>
        <pc:spChg chg="mod">
          <ac:chgData name="Rohit J Kate" userId="6acfeb0a-1742-4fee-9ad0-3462b52b7fdf" providerId="ADAL" clId="{729CD789-EBDA-4D82-ABB3-C451F9036908}" dt="2021-09-02T01:55:04.668" v="960" actId="113"/>
          <ac:spMkLst>
            <pc:docMk/>
            <pc:sldMk cId="0" sldId="276"/>
            <ac:spMk id="6147" creationId="{53C27ED5-631A-407E-9B23-5C488814379A}"/>
          </ac:spMkLst>
        </pc:spChg>
      </pc:sldChg>
      <pc:sldChg chg="addSp modSp mod">
        <pc:chgData name="Rohit J Kate" userId="6acfeb0a-1742-4fee-9ad0-3462b52b7fdf" providerId="ADAL" clId="{729CD789-EBDA-4D82-ABB3-C451F9036908}" dt="2021-09-02T01:59:25.837" v="1255" actId="20577"/>
        <pc:sldMkLst>
          <pc:docMk/>
          <pc:sldMk cId="0" sldId="277"/>
        </pc:sldMkLst>
        <pc:spChg chg="add mod">
          <ac:chgData name="Rohit J Kate" userId="6acfeb0a-1742-4fee-9ad0-3462b52b7fdf" providerId="ADAL" clId="{729CD789-EBDA-4D82-ABB3-C451F9036908}" dt="2021-09-02T01:59:25.837" v="1255" actId="20577"/>
          <ac:spMkLst>
            <pc:docMk/>
            <pc:sldMk cId="0" sldId="277"/>
            <ac:spMk id="2" creationId="{53DA9F13-526B-4A70-86D5-B597A1A4A343}"/>
          </ac:spMkLst>
        </pc:spChg>
        <pc:spChg chg="mod">
          <ac:chgData name="Rohit J Kate" userId="6acfeb0a-1742-4fee-9ad0-3462b52b7fdf" providerId="ADAL" clId="{729CD789-EBDA-4D82-ABB3-C451F9036908}" dt="2021-09-02T01:59:21.925" v="1254" actId="1076"/>
          <ac:spMkLst>
            <pc:docMk/>
            <pc:sldMk cId="0" sldId="277"/>
            <ac:spMk id="7171" creationId="{B2838B35-2738-4911-BFDC-347C1EC42F71}"/>
          </ac:spMkLst>
        </pc:spChg>
      </pc:sldChg>
      <pc:sldChg chg="addSp delSp modSp mod">
        <pc:chgData name="Rohit J Kate" userId="6acfeb0a-1742-4fee-9ad0-3462b52b7fdf" providerId="ADAL" clId="{729CD789-EBDA-4D82-ABB3-C451F9036908}" dt="2021-09-02T02:00:00.799" v="1276" actId="20577"/>
        <pc:sldMkLst>
          <pc:docMk/>
          <pc:sldMk cId="0" sldId="278"/>
        </pc:sldMkLst>
        <pc:spChg chg="add mod">
          <ac:chgData name="Rohit J Kate" userId="6acfeb0a-1742-4fee-9ad0-3462b52b7fdf" providerId="ADAL" clId="{729CD789-EBDA-4D82-ABB3-C451F9036908}" dt="2021-09-02T01:59:40.153" v="1257"/>
          <ac:spMkLst>
            <pc:docMk/>
            <pc:sldMk cId="0" sldId="278"/>
            <ac:spMk id="12" creationId="{952B2347-4BB8-4D26-9EF5-261C064CAAF5}"/>
          </ac:spMkLst>
        </pc:spChg>
        <pc:spChg chg="add mod">
          <ac:chgData name="Rohit J Kate" userId="6acfeb0a-1742-4fee-9ad0-3462b52b7fdf" providerId="ADAL" clId="{729CD789-EBDA-4D82-ABB3-C451F9036908}" dt="2021-09-02T02:00:00.799" v="1276" actId="20577"/>
          <ac:spMkLst>
            <pc:docMk/>
            <pc:sldMk cId="0" sldId="278"/>
            <ac:spMk id="13" creationId="{8D7722A6-2557-4196-8DD6-2E923F186039}"/>
          </ac:spMkLst>
        </pc:spChg>
        <pc:spChg chg="del">
          <ac:chgData name="Rohit J Kate" userId="6acfeb0a-1742-4fee-9ad0-3462b52b7fdf" providerId="ADAL" clId="{729CD789-EBDA-4D82-ABB3-C451F9036908}" dt="2021-09-02T01:59:33.433" v="1256" actId="478"/>
          <ac:spMkLst>
            <pc:docMk/>
            <pc:sldMk cId="0" sldId="278"/>
            <ac:spMk id="8195" creationId="{A01A4EE6-2848-4F9A-B1CA-072B4C0C2457}"/>
          </ac:spMkLst>
        </pc:spChg>
      </pc:sldChg>
      <pc:sldChg chg="del">
        <pc:chgData name="Rohit J Kate" userId="6acfeb0a-1742-4fee-9ad0-3462b52b7fdf" providerId="ADAL" clId="{729CD789-EBDA-4D82-ABB3-C451F9036908}" dt="2021-09-02T02:06:33.488" v="1411" actId="47"/>
        <pc:sldMkLst>
          <pc:docMk/>
          <pc:sldMk cId="0" sldId="279"/>
        </pc:sldMkLst>
      </pc:sldChg>
      <pc:sldChg chg="del">
        <pc:chgData name="Rohit J Kate" userId="6acfeb0a-1742-4fee-9ad0-3462b52b7fdf" providerId="ADAL" clId="{729CD789-EBDA-4D82-ABB3-C451F9036908}" dt="2021-09-02T02:05:50.380" v="1409" actId="47"/>
        <pc:sldMkLst>
          <pc:docMk/>
          <pc:sldMk cId="0" sldId="280"/>
        </pc:sldMkLst>
      </pc:sldChg>
      <pc:sldChg chg="del">
        <pc:chgData name="Rohit J Kate" userId="6acfeb0a-1742-4fee-9ad0-3462b52b7fdf" providerId="ADAL" clId="{729CD789-EBDA-4D82-ABB3-C451F9036908}" dt="2021-09-02T01:51:28.943" v="880" actId="2696"/>
        <pc:sldMkLst>
          <pc:docMk/>
          <pc:sldMk cId="3432519115" sldId="281"/>
        </pc:sldMkLst>
        <pc:spChg chg="mod">
          <ac:chgData name="Rohit J Kate" userId="6acfeb0a-1742-4fee-9ad0-3462b52b7fdf" providerId="ADAL" clId="{729CD789-EBDA-4D82-ABB3-C451F9036908}" dt="2021-09-02T01:53:31.363" v="958" actId="20577"/>
          <ac:spMkLst>
            <pc:docMk/>
            <pc:sldMk cId="3432519115" sldId="281"/>
            <ac:spMk id="3" creationId="{83E26BA6-4285-482C-A32A-FC3E7595CED8}"/>
          </ac:spMkLst>
        </pc:spChg>
      </pc:sldChg>
      <pc:sldChg chg="del">
        <pc:chgData name="Rohit J Kate" userId="6acfeb0a-1742-4fee-9ad0-3462b52b7fdf" providerId="ADAL" clId="{729CD789-EBDA-4D82-ABB3-C451F9036908}" dt="2021-09-02T02:05:46.537" v="1408" actId="47"/>
        <pc:sldMkLst>
          <pc:docMk/>
          <pc:sldMk cId="0" sldId="282"/>
        </pc:sldMkLst>
      </pc:sldChg>
      <pc:sldChg chg="del">
        <pc:chgData name="Rohit J Kate" userId="6acfeb0a-1742-4fee-9ad0-3462b52b7fdf" providerId="ADAL" clId="{729CD789-EBDA-4D82-ABB3-C451F9036908}" dt="2021-09-02T04:55:18.054" v="4627" actId="47"/>
        <pc:sldMkLst>
          <pc:docMk/>
          <pc:sldMk cId="0" sldId="283"/>
        </pc:sldMkLst>
      </pc:sldChg>
      <pc:sldChg chg="del">
        <pc:chgData name="Rohit J Kate" userId="6acfeb0a-1742-4fee-9ad0-3462b52b7fdf" providerId="ADAL" clId="{729CD789-EBDA-4D82-ABB3-C451F9036908}" dt="2021-09-02T04:55:20.106" v="4628" actId="47"/>
        <pc:sldMkLst>
          <pc:docMk/>
          <pc:sldMk cId="0" sldId="284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85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86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87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1753649097" sldId="288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89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0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1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2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3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4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5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6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7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8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9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0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1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2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3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4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5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6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7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8"/>
        </pc:sldMkLst>
      </pc:sldChg>
      <pc:sldChg chg="modSp mod">
        <pc:chgData name="Rohit J Kate" userId="6acfeb0a-1742-4fee-9ad0-3462b52b7fdf" providerId="ADAL" clId="{729CD789-EBDA-4D82-ABB3-C451F9036908}" dt="2021-09-02T01:50:58.851" v="879" actId="20577"/>
        <pc:sldMkLst>
          <pc:docMk/>
          <pc:sldMk cId="0" sldId="309"/>
        </pc:sldMkLst>
        <pc:spChg chg="mod">
          <ac:chgData name="Rohit J Kate" userId="6acfeb0a-1742-4fee-9ad0-3462b52b7fdf" providerId="ADAL" clId="{729CD789-EBDA-4D82-ABB3-C451F9036908}" dt="2021-09-02T01:50:58.851" v="879" actId="20577"/>
          <ac:spMkLst>
            <pc:docMk/>
            <pc:sldMk cId="0" sldId="309"/>
            <ac:spMk id="3" creationId="{075D3B24-939E-4E30-B073-EC699A160163}"/>
          </ac:spMkLst>
        </pc:spChg>
      </pc:sldChg>
      <pc:sldChg chg="addSp delSp modSp mod modAnim">
        <pc:chgData name="Rohit J Kate" userId="6acfeb0a-1742-4fee-9ad0-3462b52b7fdf" providerId="ADAL" clId="{729CD789-EBDA-4D82-ABB3-C451F9036908}" dt="2021-09-02T14:17:15.414" v="4913"/>
        <pc:sldMkLst>
          <pc:docMk/>
          <pc:sldMk cId="3415692766" sldId="310"/>
        </pc:sldMkLst>
        <pc:spChg chg="add mod">
          <ac:chgData name="Rohit J Kate" userId="6acfeb0a-1742-4fee-9ad0-3462b52b7fdf" providerId="ADAL" clId="{729CD789-EBDA-4D82-ABB3-C451F9036908}" dt="2021-09-02T02:00:52.735" v="1303" actId="1076"/>
          <ac:spMkLst>
            <pc:docMk/>
            <pc:sldMk cId="3415692766" sldId="310"/>
            <ac:spMk id="2" creationId="{D001FBAA-E84A-4FF5-A602-C2C0283E8472}"/>
          </ac:spMkLst>
        </pc:spChg>
        <pc:spChg chg="add mod">
          <ac:chgData name="Rohit J Kate" userId="6acfeb0a-1742-4fee-9ad0-3462b52b7fdf" providerId="ADAL" clId="{729CD789-EBDA-4D82-ABB3-C451F9036908}" dt="2021-09-02T02:03:26.391" v="1407" actId="164"/>
          <ac:spMkLst>
            <pc:docMk/>
            <pc:sldMk cId="3415692766" sldId="310"/>
            <ac:spMk id="3" creationId="{B4503B03-5AB3-430F-8C08-285F3477D6B7}"/>
          </ac:spMkLst>
        </pc:spChg>
        <pc:spChg chg="add mod topLvl">
          <ac:chgData name="Rohit J Kate" userId="6acfeb0a-1742-4fee-9ad0-3462b52b7fdf" providerId="ADAL" clId="{729CD789-EBDA-4D82-ABB3-C451F9036908}" dt="2021-09-02T02:03:26.391" v="1407" actId="164"/>
          <ac:spMkLst>
            <pc:docMk/>
            <pc:sldMk cId="3415692766" sldId="310"/>
            <ac:spMk id="4" creationId="{77674068-238A-4588-B243-390F99311599}"/>
          </ac:spMkLst>
        </pc:spChg>
        <pc:spChg chg="add mod">
          <ac:chgData name="Rohit J Kate" userId="6acfeb0a-1742-4fee-9ad0-3462b52b7fdf" providerId="ADAL" clId="{729CD789-EBDA-4D82-ABB3-C451F9036908}" dt="2021-09-02T02:03:26.391" v="1407" actId="164"/>
          <ac:spMkLst>
            <pc:docMk/>
            <pc:sldMk cId="3415692766" sldId="310"/>
            <ac:spMk id="18" creationId="{9613E342-E336-43D1-BB90-CEEB47466C7A}"/>
          </ac:spMkLst>
        </pc:spChg>
        <pc:grpChg chg="add del mod">
          <ac:chgData name="Rohit J Kate" userId="6acfeb0a-1742-4fee-9ad0-3462b52b7fdf" providerId="ADAL" clId="{729CD789-EBDA-4D82-ABB3-C451F9036908}" dt="2021-09-02T02:03:08.289" v="1405" actId="165"/>
          <ac:grpSpMkLst>
            <pc:docMk/>
            <pc:sldMk cId="3415692766" sldId="310"/>
            <ac:grpSpMk id="12" creationId="{FF2E5624-F733-49E1-8A92-AEE841DA2538}"/>
          </ac:grpSpMkLst>
        </pc:grpChg>
        <pc:grpChg chg="add mod">
          <ac:chgData name="Rohit J Kate" userId="6acfeb0a-1742-4fee-9ad0-3462b52b7fdf" providerId="ADAL" clId="{729CD789-EBDA-4D82-ABB3-C451F9036908}" dt="2021-09-02T02:03:26.391" v="1407" actId="164"/>
          <ac:grpSpMkLst>
            <pc:docMk/>
            <pc:sldMk cId="3415692766" sldId="310"/>
            <ac:grpSpMk id="13" creationId="{B3261247-B90A-4136-A50F-C874CF07EE85}"/>
          </ac:grpSpMkLst>
        </pc:grpChg>
        <pc:picChg chg="mod topLvl">
          <ac:chgData name="Rohit J Kate" userId="6acfeb0a-1742-4fee-9ad0-3462b52b7fdf" providerId="ADAL" clId="{729CD789-EBDA-4D82-ABB3-C451F9036908}" dt="2021-09-02T02:03:26.391" v="1407" actId="164"/>
          <ac:picMkLst>
            <pc:docMk/>
            <pc:sldMk cId="3415692766" sldId="310"/>
            <ac:picMk id="2103306" creationId="{8A2729C6-CF5B-45EB-A64A-75B37375C63E}"/>
          </ac:picMkLst>
        </pc:picChg>
        <pc:cxnChg chg="add mod topLvl">
          <ac:chgData name="Rohit J Kate" userId="6acfeb0a-1742-4fee-9ad0-3462b52b7fdf" providerId="ADAL" clId="{729CD789-EBDA-4D82-ABB3-C451F9036908}" dt="2021-09-02T02:03:26.391" v="1407" actId="164"/>
          <ac:cxnSpMkLst>
            <pc:docMk/>
            <pc:sldMk cId="3415692766" sldId="310"/>
            <ac:cxnSpMk id="6" creationId="{93452F06-2D2E-464F-A11B-59C3E7913B01}"/>
          </ac:cxnSpMkLst>
        </pc:cxnChg>
        <pc:cxnChg chg="add del mod">
          <ac:chgData name="Rohit J Kate" userId="6acfeb0a-1742-4fee-9ad0-3462b52b7fdf" providerId="ADAL" clId="{729CD789-EBDA-4D82-ABB3-C451F9036908}" dt="2021-09-02T02:02:19.354" v="1396" actId="478"/>
          <ac:cxnSpMkLst>
            <pc:docMk/>
            <pc:sldMk cId="3415692766" sldId="310"/>
            <ac:cxnSpMk id="8" creationId="{50FE5D37-85C2-47FD-82E0-23E18CBBF773}"/>
          </ac:cxnSpMkLst>
        </pc:cxnChg>
        <pc:cxnChg chg="add mod topLvl">
          <ac:chgData name="Rohit J Kate" userId="6acfeb0a-1742-4fee-9ad0-3462b52b7fdf" providerId="ADAL" clId="{729CD789-EBDA-4D82-ABB3-C451F9036908}" dt="2021-09-02T02:03:26.391" v="1407" actId="164"/>
          <ac:cxnSpMkLst>
            <pc:docMk/>
            <pc:sldMk cId="3415692766" sldId="310"/>
            <ac:cxnSpMk id="26" creationId="{48B6FCC5-8DD2-4AEB-824F-A07A37AD9272}"/>
          </ac:cxnSpMkLst>
        </pc:cxnChg>
      </pc:sldChg>
      <pc:sldChg chg="modSp mod">
        <pc:chgData name="Rohit J Kate" userId="6acfeb0a-1742-4fee-9ad0-3462b52b7fdf" providerId="ADAL" clId="{729CD789-EBDA-4D82-ABB3-C451F9036908}" dt="2021-09-02T04:28:56.876" v="3973" actId="20577"/>
        <pc:sldMkLst>
          <pc:docMk/>
          <pc:sldMk cId="3729618129" sldId="311"/>
        </pc:sldMkLst>
        <pc:spChg chg="mod">
          <ac:chgData name="Rohit J Kate" userId="6acfeb0a-1742-4fee-9ad0-3462b52b7fdf" providerId="ADAL" clId="{729CD789-EBDA-4D82-ABB3-C451F9036908}" dt="2021-09-02T04:28:56.876" v="3973" actId="20577"/>
          <ac:spMkLst>
            <pc:docMk/>
            <pc:sldMk cId="3729618129" sldId="311"/>
            <ac:spMk id="26627" creationId="{DA2467FC-1E8A-41EA-9DC9-AF07B8B47FFD}"/>
          </ac:spMkLst>
        </pc:spChg>
      </pc:sldChg>
      <pc:sldChg chg="modSp mod">
        <pc:chgData name="Rohit J Kate" userId="6acfeb0a-1742-4fee-9ad0-3462b52b7fdf" providerId="ADAL" clId="{729CD789-EBDA-4D82-ABB3-C451F9036908}" dt="2021-09-02T02:36:32.441" v="2117" actId="20577"/>
        <pc:sldMkLst>
          <pc:docMk/>
          <pc:sldMk cId="0" sldId="313"/>
        </pc:sldMkLst>
        <pc:spChg chg="mod">
          <ac:chgData name="Rohit J Kate" userId="6acfeb0a-1742-4fee-9ad0-3462b52b7fdf" providerId="ADAL" clId="{729CD789-EBDA-4D82-ABB3-C451F9036908}" dt="2021-09-02T02:36:32.441" v="2117" actId="20577"/>
          <ac:spMkLst>
            <pc:docMk/>
            <pc:sldMk cId="0" sldId="313"/>
            <ac:spMk id="23555" creationId="{7FFD2C09-B961-4F4E-B9BE-A1B5C7154556}"/>
          </ac:spMkLst>
        </pc:spChg>
      </pc:sldChg>
      <pc:sldChg chg="modSp mod">
        <pc:chgData name="Rohit J Kate" userId="6acfeb0a-1742-4fee-9ad0-3462b52b7fdf" providerId="ADAL" clId="{729CD789-EBDA-4D82-ABB3-C451F9036908}" dt="2021-09-02T01:35:23.311" v="121" actId="20577"/>
        <pc:sldMkLst>
          <pc:docMk/>
          <pc:sldMk cId="3930112766" sldId="315"/>
        </pc:sldMkLst>
        <pc:spChg chg="mod">
          <ac:chgData name="Rohit J Kate" userId="6acfeb0a-1742-4fee-9ad0-3462b52b7fdf" providerId="ADAL" clId="{729CD789-EBDA-4D82-ABB3-C451F9036908}" dt="2021-09-02T01:35:23.311" v="121" actId="20577"/>
          <ac:spMkLst>
            <pc:docMk/>
            <pc:sldMk cId="3930112766" sldId="315"/>
            <ac:spMk id="3" creationId="{6E1F5F6A-5A5D-45AE-9CEE-AAA9DD59DDD2}"/>
          </ac:spMkLst>
        </pc:spChg>
      </pc:sldChg>
      <pc:sldChg chg="addSp delSp modSp mod modAnim">
        <pc:chgData name="Rohit J Kate" userId="6acfeb0a-1742-4fee-9ad0-3462b52b7fdf" providerId="ADAL" clId="{729CD789-EBDA-4D82-ABB3-C451F9036908}" dt="2021-09-02T01:47:12.699" v="718"/>
        <pc:sldMkLst>
          <pc:docMk/>
          <pc:sldMk cId="2045736467" sldId="316"/>
        </pc:sldMkLst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5" creationId="{00882463-F313-493B-A666-36D26C0B5609}"/>
          </ac:spMkLst>
        </pc:spChg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6" creationId="{0A8F6260-5C95-49A5-93FE-6D1F1B389135}"/>
          </ac:spMkLst>
        </pc:spChg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9" creationId="{F7D2767C-7FE9-4DD0-9858-5EDDDF0DAA93}"/>
          </ac:spMkLst>
        </pc:spChg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11" creationId="{DBB98899-4430-4544-9B69-8A76D77C8D50}"/>
          </ac:spMkLst>
        </pc:spChg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12" creationId="{2AAED20C-D7D2-4650-855A-5033499BD8CE}"/>
          </ac:spMkLst>
        </pc:spChg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14" creationId="{EE36154E-09C1-4E37-8C1D-C7B7928313BA}"/>
          </ac:spMkLst>
        </pc:spChg>
        <pc:spChg chg="mod">
          <ac:chgData name="Rohit J Kate" userId="6acfeb0a-1742-4fee-9ad0-3462b52b7fdf" providerId="ADAL" clId="{729CD789-EBDA-4D82-ABB3-C451F9036908}" dt="2021-09-02T01:31:19.895" v="41" actId="1076"/>
          <ac:spMkLst>
            <pc:docMk/>
            <pc:sldMk cId="2045736467" sldId="316"/>
            <ac:spMk id="18" creationId="{DAD35DC5-3601-4038-8DFC-3EC34B1B7332}"/>
          </ac:spMkLst>
        </pc:spChg>
        <pc:spChg chg="del">
          <ac:chgData name="Rohit J Kate" userId="6acfeb0a-1742-4fee-9ad0-3462b52b7fdf" providerId="ADAL" clId="{729CD789-EBDA-4D82-ABB3-C451F9036908}" dt="2021-09-02T01:30:57.985" v="39" actId="478"/>
          <ac:spMkLst>
            <pc:docMk/>
            <pc:sldMk cId="2045736467" sldId="316"/>
            <ac:spMk id="23" creationId="{0DE14830-89A6-48DA-9A1E-4EC5A6189497}"/>
          </ac:spMkLst>
        </pc:spChg>
        <pc:spChg chg="add mod">
          <ac:chgData name="Rohit J Kate" userId="6acfeb0a-1742-4fee-9ad0-3462b52b7fdf" providerId="ADAL" clId="{729CD789-EBDA-4D82-ABB3-C451F9036908}" dt="2021-09-02T01:29:26.395" v="35" actId="1076"/>
          <ac:spMkLst>
            <pc:docMk/>
            <pc:sldMk cId="2045736467" sldId="316"/>
            <ac:spMk id="27" creationId="{99ED4BD5-FEB3-479E-B687-79AB0B7AA757}"/>
          </ac:spMkLst>
        </pc:spChg>
        <pc:cxnChg chg="mod">
          <ac:chgData name="Rohit J Kate" userId="6acfeb0a-1742-4fee-9ad0-3462b52b7fdf" providerId="ADAL" clId="{729CD789-EBDA-4D82-ABB3-C451F9036908}" dt="2021-09-02T01:35:36.481" v="126" actId="1038"/>
          <ac:cxnSpMkLst>
            <pc:docMk/>
            <pc:sldMk cId="2045736467" sldId="316"/>
            <ac:cxnSpMk id="8" creationId="{6DE34CBA-0133-42E5-9E08-D7E7B1D02DCC}"/>
          </ac:cxnSpMkLst>
        </pc:cxnChg>
        <pc:cxnChg chg="mod">
          <ac:chgData name="Rohit J Kate" userId="6acfeb0a-1742-4fee-9ad0-3462b52b7fdf" providerId="ADAL" clId="{729CD789-EBDA-4D82-ABB3-C451F9036908}" dt="2021-09-02T01:35:36.481" v="126" actId="1038"/>
          <ac:cxnSpMkLst>
            <pc:docMk/>
            <pc:sldMk cId="2045736467" sldId="316"/>
            <ac:cxnSpMk id="13" creationId="{E9C9E967-0AA8-416A-868E-3A1B21654762}"/>
          </ac:cxnSpMkLst>
        </pc:cxnChg>
        <pc:cxnChg chg="mod">
          <ac:chgData name="Rohit J Kate" userId="6acfeb0a-1742-4fee-9ad0-3462b52b7fdf" providerId="ADAL" clId="{729CD789-EBDA-4D82-ABB3-C451F9036908}" dt="2021-09-02T01:32:12.360" v="44" actId="692"/>
          <ac:cxnSpMkLst>
            <pc:docMk/>
            <pc:sldMk cId="2045736467" sldId="316"/>
            <ac:cxnSpMk id="19" creationId="{9F167695-CA15-48DF-85FF-839791572B24}"/>
          </ac:cxnSpMkLst>
        </pc:cxnChg>
        <pc:cxnChg chg="mod">
          <ac:chgData name="Rohit J Kate" userId="6acfeb0a-1742-4fee-9ad0-3462b52b7fdf" providerId="ADAL" clId="{729CD789-EBDA-4D82-ABB3-C451F9036908}" dt="2021-09-02T01:32:19.950" v="47" actId="692"/>
          <ac:cxnSpMkLst>
            <pc:docMk/>
            <pc:sldMk cId="2045736467" sldId="316"/>
            <ac:cxnSpMk id="22" creationId="{650DF2C6-FE8D-49A3-B60F-F2A0C4DE23FD}"/>
          </ac:cxnSpMkLst>
        </pc:cxnChg>
        <pc:cxnChg chg="add">
          <ac:chgData name="Rohit J Kate" userId="6acfeb0a-1742-4fee-9ad0-3462b52b7fdf" providerId="ADAL" clId="{729CD789-EBDA-4D82-ABB3-C451F9036908}" dt="2021-09-02T01:32:36.713" v="48" actId="11529"/>
          <ac:cxnSpMkLst>
            <pc:docMk/>
            <pc:sldMk cId="2045736467" sldId="316"/>
            <ac:cxnSpMk id="30" creationId="{286A00AE-78F8-4FA0-810C-30FCEED2979D}"/>
          </ac:cxnSpMkLst>
        </pc:cxnChg>
        <pc:cxnChg chg="add">
          <ac:chgData name="Rohit J Kate" userId="6acfeb0a-1742-4fee-9ad0-3462b52b7fdf" providerId="ADAL" clId="{729CD789-EBDA-4D82-ABB3-C451F9036908}" dt="2021-09-02T01:32:45.406" v="49" actId="11529"/>
          <ac:cxnSpMkLst>
            <pc:docMk/>
            <pc:sldMk cId="2045736467" sldId="316"/>
            <ac:cxnSpMk id="32" creationId="{16E6C376-DAC3-4DEF-B4C7-291F56732D21}"/>
          </ac:cxnSpMkLst>
        </pc:cxnChg>
        <pc:cxnChg chg="add mod">
          <ac:chgData name="Rohit J Kate" userId="6acfeb0a-1742-4fee-9ad0-3462b52b7fdf" providerId="ADAL" clId="{729CD789-EBDA-4D82-ABB3-C451F9036908}" dt="2021-09-02T01:35:36.481" v="126" actId="1038"/>
          <ac:cxnSpMkLst>
            <pc:docMk/>
            <pc:sldMk cId="2045736467" sldId="316"/>
            <ac:cxnSpMk id="34" creationId="{64376C94-E010-413B-AD1E-CF5EE342E1B6}"/>
          </ac:cxnSpMkLst>
        </pc:cxnChg>
      </pc:sldChg>
      <pc:sldChg chg="addSp modSp new mod ord">
        <pc:chgData name="Rohit J Kate" userId="6acfeb0a-1742-4fee-9ad0-3462b52b7fdf" providerId="ADAL" clId="{729CD789-EBDA-4D82-ABB3-C451F9036908}" dt="2021-09-02T05:05:43.224" v="4832" actId="20577"/>
        <pc:sldMkLst>
          <pc:docMk/>
          <pc:sldMk cId="538873054" sldId="317"/>
        </pc:sldMkLst>
        <pc:spChg chg="mod">
          <ac:chgData name="Rohit J Kate" userId="6acfeb0a-1742-4fee-9ad0-3462b52b7fdf" providerId="ADAL" clId="{729CD789-EBDA-4D82-ABB3-C451F9036908}" dt="2021-09-02T03:54:58.963" v="2894" actId="20577"/>
          <ac:spMkLst>
            <pc:docMk/>
            <pc:sldMk cId="538873054" sldId="317"/>
            <ac:spMk id="2" creationId="{A8E73102-338D-4676-92C0-5B552E53AD92}"/>
          </ac:spMkLst>
        </pc:spChg>
        <pc:spChg chg="mod">
          <ac:chgData name="Rohit J Kate" userId="6acfeb0a-1742-4fee-9ad0-3462b52b7fdf" providerId="ADAL" clId="{729CD789-EBDA-4D82-ABB3-C451F9036908}" dt="2021-09-02T05:05:43.224" v="4832" actId="20577"/>
          <ac:spMkLst>
            <pc:docMk/>
            <pc:sldMk cId="538873054" sldId="317"/>
            <ac:spMk id="3" creationId="{13B98A9B-671A-4358-9F1B-62B9C493101E}"/>
          </ac:spMkLst>
        </pc:spChg>
        <pc:spChg chg="add mod">
          <ac:chgData name="Rohit J Kate" userId="6acfeb0a-1742-4fee-9ad0-3462b52b7fdf" providerId="ADAL" clId="{729CD789-EBDA-4D82-ABB3-C451F9036908}" dt="2021-09-02T03:55:33.699" v="2903" actId="164"/>
          <ac:spMkLst>
            <pc:docMk/>
            <pc:sldMk cId="538873054" sldId="317"/>
            <ac:spMk id="6" creationId="{693048A5-60BA-416D-B9E7-2439A2411864}"/>
          </ac:spMkLst>
        </pc:spChg>
        <pc:spChg chg="add mod">
          <ac:chgData name="Rohit J Kate" userId="6acfeb0a-1742-4fee-9ad0-3462b52b7fdf" providerId="ADAL" clId="{729CD789-EBDA-4D82-ABB3-C451F9036908}" dt="2021-09-02T03:55:33.699" v="2903" actId="164"/>
          <ac:spMkLst>
            <pc:docMk/>
            <pc:sldMk cId="538873054" sldId="317"/>
            <ac:spMk id="9" creationId="{3CA460D3-54C1-4233-BF98-C0D366B82F3C}"/>
          </ac:spMkLst>
        </pc:spChg>
        <pc:spChg chg="mod">
          <ac:chgData name="Rohit J Kate" userId="6acfeb0a-1742-4fee-9ad0-3462b52b7fdf" providerId="ADAL" clId="{729CD789-EBDA-4D82-ABB3-C451F9036908}" dt="2021-09-02T04:22:09.549" v="3855"/>
          <ac:spMkLst>
            <pc:docMk/>
            <pc:sldMk cId="538873054" sldId="317"/>
            <ac:spMk id="13" creationId="{AFD5ED7A-77B9-488C-A4F1-F45A90378919}"/>
          </ac:spMkLst>
        </pc:spChg>
        <pc:spChg chg="mod">
          <ac:chgData name="Rohit J Kate" userId="6acfeb0a-1742-4fee-9ad0-3462b52b7fdf" providerId="ADAL" clId="{729CD789-EBDA-4D82-ABB3-C451F9036908}" dt="2021-09-02T04:23:12.499" v="3896" actId="1037"/>
          <ac:spMkLst>
            <pc:docMk/>
            <pc:sldMk cId="538873054" sldId="317"/>
            <ac:spMk id="14" creationId="{06111B19-A620-4370-B468-274CD7C7722A}"/>
          </ac:spMkLst>
        </pc:spChg>
        <pc:grpChg chg="add mod">
          <ac:chgData name="Rohit J Kate" userId="6acfeb0a-1742-4fee-9ad0-3462b52b7fdf" providerId="ADAL" clId="{729CD789-EBDA-4D82-ABB3-C451F9036908}" dt="2021-09-02T04:22:08.793" v="3854" actId="1076"/>
          <ac:grpSpMkLst>
            <pc:docMk/>
            <pc:sldMk cId="538873054" sldId="317"/>
            <ac:grpSpMk id="10" creationId="{9AECC8AC-7C34-4CC5-8018-0DCAF30AE593}"/>
          </ac:grpSpMkLst>
        </pc:grpChg>
        <pc:grpChg chg="add mod">
          <ac:chgData name="Rohit J Kate" userId="6acfeb0a-1742-4fee-9ad0-3462b52b7fdf" providerId="ADAL" clId="{729CD789-EBDA-4D82-ABB3-C451F9036908}" dt="2021-09-02T04:22:50.321" v="3892" actId="1076"/>
          <ac:grpSpMkLst>
            <pc:docMk/>
            <pc:sldMk cId="538873054" sldId="317"/>
            <ac:grpSpMk id="11" creationId="{87BED3FF-E161-4FE2-ADB6-1C51236FFA11}"/>
          </ac:grpSpMkLst>
        </pc:grpChg>
        <pc:cxnChg chg="add mod">
          <ac:chgData name="Rohit J Kate" userId="6acfeb0a-1742-4fee-9ad0-3462b52b7fdf" providerId="ADAL" clId="{729CD789-EBDA-4D82-ABB3-C451F9036908}" dt="2021-09-02T03:55:33.699" v="2903" actId="164"/>
          <ac:cxnSpMkLst>
            <pc:docMk/>
            <pc:sldMk cId="538873054" sldId="317"/>
            <ac:cxnSpMk id="5" creationId="{B230746C-6F92-4E19-9728-FD448FFE72D3}"/>
          </ac:cxnSpMkLst>
        </pc:cxnChg>
        <pc:cxnChg chg="mod">
          <ac:chgData name="Rohit J Kate" userId="6acfeb0a-1742-4fee-9ad0-3462b52b7fdf" providerId="ADAL" clId="{729CD789-EBDA-4D82-ABB3-C451F9036908}" dt="2021-09-02T04:22:09.549" v="3855"/>
          <ac:cxnSpMkLst>
            <pc:docMk/>
            <pc:sldMk cId="538873054" sldId="317"/>
            <ac:cxnSpMk id="12" creationId="{337F55C6-E0AE-4882-94ED-D03CC9454DE7}"/>
          </ac:cxnSpMkLst>
        </pc:cxnChg>
      </pc:sldChg>
      <pc:sldChg chg="modSp add del mod">
        <pc:chgData name="Rohit J Kate" userId="6acfeb0a-1742-4fee-9ad0-3462b52b7fdf" providerId="ADAL" clId="{729CD789-EBDA-4D82-ABB3-C451F9036908}" dt="2021-09-02T05:13:58.570" v="4870" actId="2696"/>
        <pc:sldMkLst>
          <pc:docMk/>
          <pc:sldMk cId="1121413371" sldId="318"/>
        </pc:sldMkLst>
        <pc:spChg chg="mod">
          <ac:chgData name="Rohit J Kate" userId="6acfeb0a-1742-4fee-9ad0-3462b52b7fdf" providerId="ADAL" clId="{729CD789-EBDA-4D82-ABB3-C451F9036908}" dt="2021-09-02T05:10:01.028" v="4869" actId="20577"/>
          <ac:spMkLst>
            <pc:docMk/>
            <pc:sldMk cId="1121413371" sldId="318"/>
            <ac:spMk id="3" creationId="{22E8E9ED-DB25-45A2-80EA-C691A33328D1}"/>
          </ac:spMkLst>
        </pc:spChg>
      </pc:sldChg>
      <pc:sldChg chg="add del ord">
        <pc:chgData name="Rohit J Kate" userId="6acfeb0a-1742-4fee-9ad0-3462b52b7fdf" providerId="ADAL" clId="{729CD789-EBDA-4D82-ABB3-C451F9036908}" dt="2021-09-02T05:14:48.657" v="4874" actId="2696"/>
        <pc:sldMkLst>
          <pc:docMk/>
          <pc:sldMk cId="1547934793" sldId="318"/>
        </pc:sldMkLst>
      </pc:sldChg>
      <pc:sldChg chg="modSp add mod">
        <pc:chgData name="Rohit J Kate" userId="6acfeb0a-1742-4fee-9ad0-3462b52b7fdf" providerId="ADAL" clId="{729CD789-EBDA-4D82-ABB3-C451F9036908}" dt="2021-09-02T14:14:02.038" v="4911" actId="20577"/>
        <pc:sldMkLst>
          <pc:docMk/>
          <pc:sldMk cId="3351251121" sldId="318"/>
        </pc:sldMkLst>
        <pc:spChg chg="mod">
          <ac:chgData name="Rohit J Kate" userId="6acfeb0a-1742-4fee-9ad0-3462b52b7fdf" providerId="ADAL" clId="{729CD789-EBDA-4D82-ABB3-C451F9036908}" dt="2021-09-02T14:14:02.038" v="4911" actId="20577"/>
          <ac:spMkLst>
            <pc:docMk/>
            <pc:sldMk cId="3351251121" sldId="318"/>
            <ac:spMk id="3" creationId="{22E8E9ED-DB25-45A2-80EA-C691A33328D1}"/>
          </ac:spMkLst>
        </pc:spChg>
      </pc:sldChg>
      <pc:sldChg chg="modSp new del mod">
        <pc:chgData name="Rohit J Kate" userId="6acfeb0a-1742-4fee-9ad0-3462b52b7fdf" providerId="ADAL" clId="{729CD789-EBDA-4D82-ABB3-C451F9036908}" dt="2021-09-02T05:08:23.762" v="4833" actId="2696"/>
        <pc:sldMkLst>
          <pc:docMk/>
          <pc:sldMk cId="3505844496" sldId="318"/>
        </pc:sldMkLst>
        <pc:spChg chg="mod">
          <ac:chgData name="Rohit J Kate" userId="6acfeb0a-1742-4fee-9ad0-3462b52b7fdf" providerId="ADAL" clId="{729CD789-EBDA-4D82-ABB3-C451F9036908}" dt="2021-09-02T02:26:25.389" v="1972" actId="1076"/>
          <ac:spMkLst>
            <pc:docMk/>
            <pc:sldMk cId="3505844496" sldId="318"/>
            <ac:spMk id="2" creationId="{76C9A951-DA63-4B10-9B09-84C25C8CDB01}"/>
          </ac:spMkLst>
        </pc:spChg>
        <pc:spChg chg="mod">
          <ac:chgData name="Rohit J Kate" userId="6acfeb0a-1742-4fee-9ad0-3462b52b7fdf" providerId="ADAL" clId="{729CD789-EBDA-4D82-ABB3-C451F9036908}" dt="2021-09-02T02:42:25.141" v="2316" actId="6549"/>
          <ac:spMkLst>
            <pc:docMk/>
            <pc:sldMk cId="3505844496" sldId="318"/>
            <ac:spMk id="3" creationId="{22E8E9ED-DB25-45A2-80EA-C691A33328D1}"/>
          </ac:spMkLst>
        </pc:spChg>
      </pc:sldChg>
      <pc:sldChg chg="modSp new mod ord">
        <pc:chgData name="Rohit J Kate" userId="6acfeb0a-1742-4fee-9ad0-3462b52b7fdf" providerId="ADAL" clId="{729CD789-EBDA-4D82-ABB3-C451F9036908}" dt="2021-09-02T04:20:58.266" v="3853" actId="20577"/>
        <pc:sldMkLst>
          <pc:docMk/>
          <pc:sldMk cId="3439197814" sldId="319"/>
        </pc:sldMkLst>
        <pc:spChg chg="mod">
          <ac:chgData name="Rohit J Kate" userId="6acfeb0a-1742-4fee-9ad0-3462b52b7fdf" providerId="ADAL" clId="{729CD789-EBDA-4D82-ABB3-C451F9036908}" dt="2021-09-02T04:09:35.349" v="3552" actId="20577"/>
          <ac:spMkLst>
            <pc:docMk/>
            <pc:sldMk cId="3439197814" sldId="319"/>
            <ac:spMk id="2" creationId="{48229177-AA56-4892-BC38-BA61DA249E0B}"/>
          </ac:spMkLst>
        </pc:spChg>
        <pc:spChg chg="mod">
          <ac:chgData name="Rohit J Kate" userId="6acfeb0a-1742-4fee-9ad0-3462b52b7fdf" providerId="ADAL" clId="{729CD789-EBDA-4D82-ABB3-C451F9036908}" dt="2021-09-02T04:20:58.266" v="3853" actId="20577"/>
          <ac:spMkLst>
            <pc:docMk/>
            <pc:sldMk cId="3439197814" sldId="319"/>
            <ac:spMk id="3" creationId="{045CF45E-BB7B-403D-A975-A57F0896569B}"/>
          </ac:spMkLst>
        </pc:spChg>
      </pc:sldChg>
      <pc:sldChg chg="modSp add mod">
        <pc:chgData name="Rohit J Kate" userId="6acfeb0a-1742-4fee-9ad0-3462b52b7fdf" providerId="ADAL" clId="{729CD789-EBDA-4D82-ABB3-C451F9036908}" dt="2021-09-02T04:20:33.819" v="3842" actId="5793"/>
        <pc:sldMkLst>
          <pc:docMk/>
          <pc:sldMk cId="3374085152" sldId="320"/>
        </pc:sldMkLst>
        <pc:spChg chg="mod">
          <ac:chgData name="Rohit J Kate" userId="6acfeb0a-1742-4fee-9ad0-3462b52b7fdf" providerId="ADAL" clId="{729CD789-EBDA-4D82-ABB3-C451F9036908}" dt="2021-09-02T04:20:33.819" v="3842" actId="5793"/>
          <ac:spMkLst>
            <pc:docMk/>
            <pc:sldMk cId="3374085152" sldId="320"/>
            <ac:spMk id="3" creationId="{045CF45E-BB7B-403D-A975-A57F0896569B}"/>
          </ac:spMkLst>
        </pc:spChg>
      </pc:sldChg>
      <pc:sldChg chg="modSp new mod">
        <pc:chgData name="Rohit J Kate" userId="6acfeb0a-1742-4fee-9ad0-3462b52b7fdf" providerId="ADAL" clId="{729CD789-EBDA-4D82-ABB3-C451F9036908}" dt="2021-09-02T05:00:15.547" v="4793" actId="6549"/>
        <pc:sldMkLst>
          <pc:docMk/>
          <pc:sldMk cId="907660351" sldId="321"/>
        </pc:sldMkLst>
        <pc:spChg chg="mod">
          <ac:chgData name="Rohit J Kate" userId="6acfeb0a-1742-4fee-9ad0-3462b52b7fdf" providerId="ADAL" clId="{729CD789-EBDA-4D82-ABB3-C451F9036908}" dt="2021-09-02T05:00:15.547" v="4793" actId="6549"/>
          <ac:spMkLst>
            <pc:docMk/>
            <pc:sldMk cId="907660351" sldId="321"/>
            <ac:spMk id="2" creationId="{AAFA7CDE-DB1B-414A-9585-644A65480B57}"/>
          </ac:spMkLst>
        </pc:spChg>
        <pc:spChg chg="mod">
          <ac:chgData name="Rohit J Kate" userId="6acfeb0a-1742-4fee-9ad0-3462b52b7fdf" providerId="ADAL" clId="{729CD789-EBDA-4D82-ABB3-C451F9036908}" dt="2021-09-02T04:59:15.865" v="4792" actId="20577"/>
          <ac:spMkLst>
            <pc:docMk/>
            <pc:sldMk cId="907660351" sldId="321"/>
            <ac:spMk id="3" creationId="{0AFDEB90-FB1B-455F-B410-77020BCF7186}"/>
          </ac:spMkLst>
        </pc:spChg>
      </pc:sldChg>
    </pc:docChg>
  </pc:docChgLst>
  <pc:docChgLst>
    <pc:chgData name="Rohit J Kate" userId="6acfeb0a-1742-4fee-9ad0-3462b52b7fdf" providerId="ADAL" clId="{2C749E68-5C8E-4F21-BE89-4ACD989AF59C}"/>
    <pc:docChg chg="delSld modSld">
      <pc:chgData name="Rohit J Kate" userId="6acfeb0a-1742-4fee-9ad0-3462b52b7fdf" providerId="ADAL" clId="{2C749E68-5C8E-4F21-BE89-4ACD989AF59C}" dt="2023-09-13T20:56:54.140" v="12" actId="20577"/>
      <pc:docMkLst>
        <pc:docMk/>
      </pc:docMkLst>
      <pc:sldChg chg="modSp mod">
        <pc:chgData name="Rohit J Kate" userId="6acfeb0a-1742-4fee-9ad0-3462b52b7fdf" providerId="ADAL" clId="{2C749E68-5C8E-4F21-BE89-4ACD989AF59C}" dt="2023-09-13T20:56:54.140" v="12" actId="20577"/>
        <pc:sldMkLst>
          <pc:docMk/>
          <pc:sldMk cId="0" sldId="256"/>
        </pc:sldMkLst>
        <pc:spChg chg="mod">
          <ac:chgData name="Rohit J Kate" userId="6acfeb0a-1742-4fee-9ad0-3462b52b7fdf" providerId="ADAL" clId="{2C749E68-5C8E-4F21-BE89-4ACD989AF59C}" dt="2023-09-13T20:56:54.140" v="12" actId="20577"/>
          <ac:spMkLst>
            <pc:docMk/>
            <pc:sldMk cId="0" sldId="256"/>
            <ac:spMk id="3" creationId="{ED88DE3F-3D1B-4278-BAA2-D09D51CD587D}"/>
          </ac:spMkLst>
        </pc:spChg>
      </pc:sldChg>
      <pc:sldChg chg="del">
        <pc:chgData name="Rohit J Kate" userId="6acfeb0a-1742-4fee-9ad0-3462b52b7fdf" providerId="ADAL" clId="{2C749E68-5C8E-4F21-BE89-4ACD989AF59C}" dt="2023-09-13T20:56:42.718" v="0" actId="47"/>
        <pc:sldMkLst>
          <pc:docMk/>
          <pc:sldMk cId="0" sldId="270"/>
        </pc:sldMkLst>
      </pc:sldChg>
      <pc:sldChg chg="del">
        <pc:chgData name="Rohit J Kate" userId="6acfeb0a-1742-4fee-9ad0-3462b52b7fdf" providerId="ADAL" clId="{2C749E68-5C8E-4F21-BE89-4ACD989AF59C}" dt="2023-09-13T20:56:42.718" v="0" actId="47"/>
        <pc:sldMkLst>
          <pc:docMk/>
          <pc:sldMk cId="0" sldId="271"/>
        </pc:sldMkLst>
      </pc:sldChg>
      <pc:sldChg chg="del">
        <pc:chgData name="Rohit J Kate" userId="6acfeb0a-1742-4fee-9ad0-3462b52b7fdf" providerId="ADAL" clId="{2C749E68-5C8E-4F21-BE89-4ACD989AF59C}" dt="2023-09-13T20:56:42.718" v="0" actId="47"/>
        <pc:sldMkLst>
          <pc:docMk/>
          <pc:sldMk cId="0" sldId="274"/>
        </pc:sldMkLst>
      </pc:sldChg>
      <pc:sldChg chg="del">
        <pc:chgData name="Rohit J Kate" userId="6acfeb0a-1742-4fee-9ad0-3462b52b7fdf" providerId="ADAL" clId="{2C749E68-5C8E-4F21-BE89-4ACD989AF59C}" dt="2023-09-13T20:56:42.718" v="0" actId="47"/>
        <pc:sldMkLst>
          <pc:docMk/>
          <pc:sldMk cId="0" sldId="276"/>
        </pc:sldMkLst>
      </pc:sldChg>
    </pc:docChg>
  </pc:docChgLst>
  <pc:docChgLst>
    <pc:chgData name="Rohit J Kate" userId="6acfeb0a-1742-4fee-9ad0-3462b52b7fdf" providerId="ADAL" clId="{22197399-5032-45B6-ADA6-68C366447300}"/>
    <pc:docChg chg="undo custSel addSld delSld modSld">
      <pc:chgData name="Rohit J Kate" userId="6acfeb0a-1742-4fee-9ad0-3462b52b7fdf" providerId="ADAL" clId="{22197399-5032-45B6-ADA6-68C366447300}" dt="2021-09-09T14:23:42.532" v="4419" actId="1037"/>
      <pc:docMkLst>
        <pc:docMk/>
      </pc:docMkLst>
      <pc:sldChg chg="delSp modSp mod">
        <pc:chgData name="Rohit J Kate" userId="6acfeb0a-1742-4fee-9ad0-3462b52b7fdf" providerId="ADAL" clId="{22197399-5032-45B6-ADA6-68C366447300}" dt="2021-09-08T23:13:16.793" v="15" actId="478"/>
        <pc:sldMkLst>
          <pc:docMk/>
          <pc:sldMk cId="0" sldId="256"/>
        </pc:sldMkLst>
        <pc:spChg chg="mod">
          <ac:chgData name="Rohit J Kate" userId="6acfeb0a-1742-4fee-9ad0-3462b52b7fdf" providerId="ADAL" clId="{22197399-5032-45B6-ADA6-68C366447300}" dt="2021-09-08T23:13:14.726" v="14" actId="1076"/>
          <ac:spMkLst>
            <pc:docMk/>
            <pc:sldMk cId="0" sldId="256"/>
            <ac:spMk id="3" creationId="{ED88DE3F-3D1B-4278-BAA2-D09D51CD587D}"/>
          </ac:spMkLst>
        </pc:spChg>
        <pc:spChg chg="del">
          <ac:chgData name="Rohit J Kate" userId="6acfeb0a-1742-4fee-9ad0-3462b52b7fdf" providerId="ADAL" clId="{22197399-5032-45B6-ADA6-68C366447300}" dt="2021-09-08T23:13:16.793" v="15" actId="478"/>
          <ac:spMkLst>
            <pc:docMk/>
            <pc:sldMk cId="0" sldId="256"/>
            <ac:spMk id="4" creationId="{1ED3A515-3E59-4B2C-B899-7BCF5BC273DB}"/>
          </ac:spMkLst>
        </pc:spChg>
      </pc:sldChg>
      <pc:sldChg chg="modSp new mod">
        <pc:chgData name="Rohit J Kate" userId="6acfeb0a-1742-4fee-9ad0-3462b52b7fdf" providerId="ADAL" clId="{22197399-5032-45B6-ADA6-68C366447300}" dt="2021-09-09T00:36:31.372" v="994" actId="20577"/>
        <pc:sldMkLst>
          <pc:docMk/>
          <pc:sldMk cId="1470443148" sldId="257"/>
        </pc:sldMkLst>
        <pc:spChg chg="mod">
          <ac:chgData name="Rohit J Kate" userId="6acfeb0a-1742-4fee-9ad0-3462b52b7fdf" providerId="ADAL" clId="{22197399-5032-45B6-ADA6-68C366447300}" dt="2021-09-09T00:31:57.102" v="815" actId="14100"/>
          <ac:spMkLst>
            <pc:docMk/>
            <pc:sldMk cId="1470443148" sldId="257"/>
            <ac:spMk id="2" creationId="{36B30739-2892-4847-914E-B78DF1CB0F04}"/>
          </ac:spMkLst>
        </pc:spChg>
        <pc:spChg chg="mod">
          <ac:chgData name="Rohit J Kate" userId="6acfeb0a-1742-4fee-9ad0-3462b52b7fdf" providerId="ADAL" clId="{22197399-5032-45B6-ADA6-68C366447300}" dt="2021-09-09T00:36:31.372" v="994" actId="20577"/>
          <ac:spMkLst>
            <pc:docMk/>
            <pc:sldMk cId="1470443148" sldId="257"/>
            <ac:spMk id="3" creationId="{4601452B-9E5F-4A5A-8337-963583BA87F5}"/>
          </ac:spMkLst>
        </pc:sp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2534838112" sldId="257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145979513" sldId="258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1635498555" sldId="259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4249404360" sldId="260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61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467931688" sldId="262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66"/>
        </pc:sldMkLst>
      </pc:sldChg>
      <pc:sldChg chg="modSp add mod">
        <pc:chgData name="Rohit J Kate" userId="6acfeb0a-1742-4fee-9ad0-3462b52b7fdf" providerId="ADAL" clId="{22197399-5032-45B6-ADA6-68C366447300}" dt="2021-09-09T01:59:23.463" v="4341" actId="20577"/>
        <pc:sldMkLst>
          <pc:docMk/>
          <pc:sldMk cId="0" sldId="270"/>
        </pc:sldMkLst>
        <pc:spChg chg="mod">
          <ac:chgData name="Rohit J Kate" userId="6acfeb0a-1742-4fee-9ad0-3462b52b7fdf" providerId="ADAL" clId="{22197399-5032-45B6-ADA6-68C366447300}" dt="2021-09-09T01:49:48.880" v="3984" actId="207"/>
          <ac:spMkLst>
            <pc:docMk/>
            <pc:sldMk cId="0" sldId="270"/>
            <ac:spMk id="17411" creationId="{5B0E36F1-9BD8-4984-BEEA-EEAE291FA399}"/>
          </ac:spMkLst>
        </pc:spChg>
        <pc:spChg chg="mod">
          <ac:chgData name="Rohit J Kate" userId="6acfeb0a-1742-4fee-9ad0-3462b52b7fdf" providerId="ADAL" clId="{22197399-5032-45B6-ADA6-68C366447300}" dt="2021-09-09T01:59:23.463" v="4341" actId="20577"/>
          <ac:spMkLst>
            <pc:docMk/>
            <pc:sldMk cId="0" sldId="270"/>
            <ac:spMk id="17412" creationId="{C71CA059-E8DE-4A54-AD73-42D6C5269F14}"/>
          </ac:spMkLst>
        </pc:spChg>
      </pc:sldChg>
      <pc:sldChg chg="modSp add mod">
        <pc:chgData name="Rohit J Kate" userId="6acfeb0a-1742-4fee-9ad0-3462b52b7fdf" providerId="ADAL" clId="{22197399-5032-45B6-ADA6-68C366447300}" dt="2021-09-09T01:52:39.314" v="4132" actId="207"/>
        <pc:sldMkLst>
          <pc:docMk/>
          <pc:sldMk cId="0" sldId="271"/>
        </pc:sldMkLst>
        <pc:spChg chg="mod">
          <ac:chgData name="Rohit J Kate" userId="6acfeb0a-1742-4fee-9ad0-3462b52b7fdf" providerId="ADAL" clId="{22197399-5032-45B6-ADA6-68C366447300}" dt="2021-09-09T01:52:39.314" v="4132" actId="207"/>
          <ac:spMkLst>
            <pc:docMk/>
            <pc:sldMk cId="0" sldId="271"/>
            <ac:spMk id="19459" creationId="{488CC08E-06A4-4C75-AC90-E9D63065B950}"/>
          </ac:spMkLst>
        </pc:spChg>
      </pc:sldChg>
      <pc:sldChg chg="modSp add del mod">
        <pc:chgData name="Rohit J Kate" userId="6acfeb0a-1742-4fee-9ad0-3462b52b7fdf" providerId="ADAL" clId="{22197399-5032-45B6-ADA6-68C366447300}" dt="2021-09-09T01:52:23.404" v="4131" actId="20577"/>
        <pc:sldMkLst>
          <pc:docMk/>
          <pc:sldMk cId="0" sldId="274"/>
        </pc:sldMkLst>
        <pc:spChg chg="mod">
          <ac:chgData name="Rohit J Kate" userId="6acfeb0a-1742-4fee-9ad0-3462b52b7fdf" providerId="ADAL" clId="{22197399-5032-45B6-ADA6-68C366447300}" dt="2021-09-09T01:52:23.404" v="4131" actId="20577"/>
          <ac:spMkLst>
            <pc:docMk/>
            <pc:sldMk cId="0" sldId="274"/>
            <ac:spMk id="18435" creationId="{0017927E-6EA1-4CC6-B12A-9E8314FD700F}"/>
          </ac:spMkLst>
        </pc:spChg>
      </pc:sldChg>
      <pc:sldChg chg="modSp add mod">
        <pc:chgData name="Rohit J Kate" userId="6acfeb0a-1742-4fee-9ad0-3462b52b7fdf" providerId="ADAL" clId="{22197399-5032-45B6-ADA6-68C366447300}" dt="2021-09-09T01:53:19.219" v="4159" actId="1076"/>
        <pc:sldMkLst>
          <pc:docMk/>
          <pc:sldMk cId="0" sldId="276"/>
        </pc:sldMkLst>
        <pc:spChg chg="mod">
          <ac:chgData name="Rohit J Kate" userId="6acfeb0a-1742-4fee-9ad0-3462b52b7fdf" providerId="ADAL" clId="{22197399-5032-45B6-ADA6-68C366447300}" dt="2021-09-09T01:53:19.219" v="4159" actId="1076"/>
          <ac:spMkLst>
            <pc:docMk/>
            <pc:sldMk cId="0" sldId="276"/>
            <ac:spMk id="20482" creationId="{5AD9F328-305B-495A-A1A8-D61DA9601B3A}"/>
          </ac:spMkLst>
        </pc:spChg>
        <pc:spChg chg="mod">
          <ac:chgData name="Rohit J Kate" userId="6acfeb0a-1742-4fee-9ad0-3462b52b7fdf" providerId="ADAL" clId="{22197399-5032-45B6-ADA6-68C366447300}" dt="2021-09-09T01:53:14.083" v="4157" actId="1076"/>
          <ac:spMkLst>
            <pc:docMk/>
            <pc:sldMk cId="0" sldId="276"/>
            <ac:spMk id="20487" creationId="{3F6B7306-46C6-4FBD-AD71-E745332FC6D8}"/>
          </ac:spMkLst>
        </pc:sp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77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85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86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87"/>
        </pc:sldMkLst>
      </pc:sldChg>
      <pc:sldChg chg="addSp modSp add mod modAnim">
        <pc:chgData name="Rohit J Kate" userId="6acfeb0a-1742-4fee-9ad0-3462b52b7fdf" providerId="ADAL" clId="{22197399-5032-45B6-ADA6-68C366447300}" dt="2021-09-09T14:23:42.532" v="4419" actId="1037"/>
        <pc:sldMkLst>
          <pc:docMk/>
          <pc:sldMk cId="0" sldId="288"/>
        </pc:sldMkLst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6" creationId="{87C88EB0-FEE7-4258-8AF2-F4A09B5F0542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7" creationId="{EADAB85A-DB4F-4352-864D-5ADB98FE1C1D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8" creationId="{B158DF9C-DC0B-41BF-9682-CE271E480245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9" creationId="{A601290D-758B-4CB5-8BBC-3044BBC38137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10" creationId="{94179E51-0478-452A-AC7E-F0B0778A8851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11" creationId="{05223425-CD1D-4CF6-B9E4-20FF27E34C29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12" creationId="{DA253193-F2BF-4646-916D-1EAC4FFCD19F}"/>
          </ac:spMkLst>
        </pc:spChg>
        <pc:spChg chg="add 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17" creationId="{B7C5FA03-ABD1-4B75-A05A-6FED8662B43C}"/>
          </ac:spMkLst>
        </pc:spChg>
        <pc:spChg chg="mod">
          <ac:chgData name="Rohit J Kate" userId="6acfeb0a-1742-4fee-9ad0-3462b52b7fdf" providerId="ADAL" clId="{22197399-5032-45B6-ADA6-68C366447300}" dt="2021-09-09T14:23:24.706" v="4411" actId="1076"/>
          <ac:spMkLst>
            <pc:docMk/>
            <pc:sldMk cId="0" sldId="288"/>
            <ac:spMk id="35843" creationId="{F6CA350D-D6AF-44DB-90DE-9797A2F4A7C3}"/>
          </ac:spMkLst>
        </pc:spChg>
        <pc:spChg chg="mod">
          <ac:chgData name="Rohit J Kate" userId="6acfeb0a-1742-4fee-9ad0-3462b52b7fdf" providerId="ADAL" clId="{22197399-5032-45B6-ADA6-68C366447300}" dt="2021-09-09T14:23:27.377" v="4412" actId="1076"/>
          <ac:spMkLst>
            <pc:docMk/>
            <pc:sldMk cId="0" sldId="288"/>
            <ac:spMk id="35844" creationId="{FB9012CA-E62B-4953-A2C0-64DE2A6A3D01}"/>
          </ac:spMkLst>
        </pc:spChg>
        <pc:grpChg chg="add mod">
          <ac:chgData name="Rohit J Kate" userId="6acfeb0a-1742-4fee-9ad0-3462b52b7fdf" providerId="ADAL" clId="{22197399-5032-45B6-ADA6-68C366447300}" dt="2021-09-09T14:23:42.532" v="4419" actId="1037"/>
          <ac:grpSpMkLst>
            <pc:docMk/>
            <pc:sldMk cId="0" sldId="288"/>
            <ac:grpSpMk id="5" creationId="{C7DC2762-CA55-47E9-871D-F54C92085DFA}"/>
          </ac:grpSpMkLst>
        </pc:grpChg>
        <pc:cxnChg chg="mod">
          <ac:chgData name="Rohit J Kate" userId="6acfeb0a-1742-4fee-9ad0-3462b52b7fdf" providerId="ADAL" clId="{22197399-5032-45B6-ADA6-68C366447300}" dt="2021-09-09T14:23:42.532" v="4419" actId="1037"/>
          <ac:cxnSpMkLst>
            <pc:docMk/>
            <pc:sldMk cId="0" sldId="288"/>
            <ac:cxnSpMk id="13" creationId="{05DDACFD-1DB9-4397-9E0F-AF9FDA669DA4}"/>
          </ac:cxnSpMkLst>
        </pc:cxnChg>
        <pc:cxnChg chg="mod">
          <ac:chgData name="Rohit J Kate" userId="6acfeb0a-1742-4fee-9ad0-3462b52b7fdf" providerId="ADAL" clId="{22197399-5032-45B6-ADA6-68C366447300}" dt="2021-09-09T14:23:42.532" v="4419" actId="1037"/>
          <ac:cxnSpMkLst>
            <pc:docMk/>
            <pc:sldMk cId="0" sldId="288"/>
            <ac:cxnSpMk id="14" creationId="{FA0B2629-1D83-451B-AA37-9C507459F5B6}"/>
          </ac:cxnSpMkLst>
        </pc:cxnChg>
        <pc:cxnChg chg="mod">
          <ac:chgData name="Rohit J Kate" userId="6acfeb0a-1742-4fee-9ad0-3462b52b7fdf" providerId="ADAL" clId="{22197399-5032-45B6-ADA6-68C366447300}" dt="2021-09-09T14:23:42.532" v="4419" actId="1037"/>
          <ac:cxnSpMkLst>
            <pc:docMk/>
            <pc:sldMk cId="0" sldId="288"/>
            <ac:cxnSpMk id="15" creationId="{DCE2F996-CC5A-4887-80CA-A8905D36D8B2}"/>
          </ac:cxnSpMkLst>
        </pc:cxnChg>
        <pc:cxnChg chg="mod">
          <ac:chgData name="Rohit J Kate" userId="6acfeb0a-1742-4fee-9ad0-3462b52b7fdf" providerId="ADAL" clId="{22197399-5032-45B6-ADA6-68C366447300}" dt="2021-09-09T14:23:42.532" v="4419" actId="1037"/>
          <ac:cxnSpMkLst>
            <pc:docMk/>
            <pc:sldMk cId="0" sldId="288"/>
            <ac:cxnSpMk id="16" creationId="{B29B9E31-0DDC-40CD-84BB-D9748B81A153}"/>
          </ac:cxnSpMkLst>
        </pc:cxn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1753649097" sldId="288"/>
        </pc:sldMkLst>
      </pc:sldChg>
      <pc:sldChg chg="modSp add mod">
        <pc:chgData name="Rohit J Kate" userId="6acfeb0a-1742-4fee-9ad0-3462b52b7fdf" providerId="ADAL" clId="{22197399-5032-45B6-ADA6-68C366447300}" dt="2021-09-09T00:38:45.657" v="1026" actId="207"/>
        <pc:sldMkLst>
          <pc:docMk/>
          <pc:sldMk cId="0" sldId="290"/>
        </pc:sldMkLst>
        <pc:spChg chg="mod">
          <ac:chgData name="Rohit J Kate" userId="6acfeb0a-1742-4fee-9ad0-3462b52b7fdf" providerId="ADAL" clId="{22197399-5032-45B6-ADA6-68C366447300}" dt="2021-09-09T00:37:56.922" v="1001" actId="207"/>
          <ac:spMkLst>
            <pc:docMk/>
            <pc:sldMk cId="0" sldId="290"/>
            <ac:spMk id="12290" creationId="{465B2967-08E8-42E3-8BB7-7E01F237AE44}"/>
          </ac:spMkLst>
        </pc:spChg>
        <pc:spChg chg="mod">
          <ac:chgData name="Rohit J Kate" userId="6acfeb0a-1742-4fee-9ad0-3462b52b7fdf" providerId="ADAL" clId="{22197399-5032-45B6-ADA6-68C366447300}" dt="2021-09-09T00:38:45.657" v="1026" actId="207"/>
          <ac:spMkLst>
            <pc:docMk/>
            <pc:sldMk cId="0" sldId="290"/>
            <ac:spMk id="12291" creationId="{9E6387AA-31E5-404B-9249-F8755E9488AF}"/>
          </ac:spMkLst>
        </pc:sp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93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97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3415692766" sldId="310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3729618129" sldId="311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497960192" sldId="312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313"/>
        </pc:sldMkLst>
      </pc:sldChg>
      <pc:sldChg chg="addSp modSp add mod modNotesTx">
        <pc:chgData name="Rohit J Kate" userId="6acfeb0a-1742-4fee-9ad0-3462b52b7fdf" providerId="ADAL" clId="{22197399-5032-45B6-ADA6-68C366447300}" dt="2021-09-08T23:58:26.807" v="230"/>
        <pc:sldMkLst>
          <pc:docMk/>
          <pc:sldMk cId="0" sldId="314"/>
        </pc:sldMkLst>
        <pc:spChg chg="add mod">
          <ac:chgData name="Rohit J Kate" userId="6acfeb0a-1742-4fee-9ad0-3462b52b7fdf" providerId="ADAL" clId="{22197399-5032-45B6-ADA6-68C366447300}" dt="2021-09-08T23:58:26.807" v="230"/>
          <ac:spMkLst>
            <pc:docMk/>
            <pc:sldMk cId="0" sldId="314"/>
            <ac:spMk id="6" creationId="{D3F4D538-9BFB-458F-9142-EDC7EDBB54A1}"/>
          </ac:spMkLst>
        </pc:spChg>
        <pc:spChg chg="mod">
          <ac:chgData name="Rohit J Kate" userId="6acfeb0a-1742-4fee-9ad0-3462b52b7fdf" providerId="ADAL" clId="{22197399-5032-45B6-ADA6-68C366447300}" dt="2021-09-08T23:49:29.187" v="58" actId="14100"/>
          <ac:spMkLst>
            <pc:docMk/>
            <pc:sldMk cId="0" sldId="314"/>
            <ac:spMk id="130051" creationId="{A6000D0E-5455-4014-B178-A8DB63C124A1}"/>
          </ac:spMkLst>
        </pc:spChg>
        <pc:spChg chg="mod">
          <ac:chgData name="Rohit J Kate" userId="6acfeb0a-1742-4fee-9ad0-3462b52b7fdf" providerId="ADAL" clId="{22197399-5032-45B6-ADA6-68C366447300}" dt="2021-09-08T23:49:31.983" v="59" actId="1076"/>
          <ac:spMkLst>
            <pc:docMk/>
            <pc:sldMk cId="0" sldId="314"/>
            <ac:spMk id="130052" creationId="{3FF83DAE-67B0-4C1D-945F-41B96F07BC1E}"/>
          </ac:spMkLst>
        </pc:spChg>
      </pc:sldChg>
      <pc:sldChg chg="addSp modSp add mod setBg modNotesTx">
        <pc:chgData name="Rohit J Kate" userId="6acfeb0a-1742-4fee-9ad0-3462b52b7fdf" providerId="ADAL" clId="{22197399-5032-45B6-ADA6-68C366447300}" dt="2021-09-09T05:53:27.881" v="4345" actId="20577"/>
        <pc:sldMkLst>
          <pc:docMk/>
          <pc:sldMk cId="0" sldId="315"/>
        </pc:sldMkLst>
        <pc:spChg chg="add mod">
          <ac:chgData name="Rohit J Kate" userId="6acfeb0a-1742-4fee-9ad0-3462b52b7fdf" providerId="ADAL" clId="{22197399-5032-45B6-ADA6-68C366447300}" dt="2021-09-08T23:58:18.434" v="228" actId="1076"/>
          <ac:spMkLst>
            <pc:docMk/>
            <pc:sldMk cId="0" sldId="315"/>
            <ac:spMk id="3" creationId="{7D5BB3D2-392B-4D08-841A-D212CE408038}"/>
          </ac:spMkLst>
        </pc:spChg>
        <pc:spChg chg="mod">
          <ac:chgData name="Rohit J Kate" userId="6acfeb0a-1742-4fee-9ad0-3462b52b7fdf" providerId="ADAL" clId="{22197399-5032-45B6-ADA6-68C366447300}" dt="2021-09-08T23:49:00.052" v="52" actId="20577"/>
          <ac:spMkLst>
            <pc:docMk/>
            <pc:sldMk cId="0" sldId="315"/>
            <ac:spMk id="132099" creationId="{69C28173-D18C-4283-B237-159C8537B295}"/>
          </ac:spMkLst>
        </pc:spChg>
        <pc:spChg chg="mod">
          <ac:chgData name="Rohit J Kate" userId="6acfeb0a-1742-4fee-9ad0-3462b52b7fdf" providerId="ADAL" clId="{22197399-5032-45B6-ADA6-68C366447300}" dt="2021-09-09T05:53:27.881" v="4345" actId="20577"/>
          <ac:spMkLst>
            <pc:docMk/>
            <pc:sldMk cId="0" sldId="315"/>
            <ac:spMk id="132100" creationId="{71AD5CB0-5B00-4C31-88F9-89ED51C8AE25}"/>
          </ac:spMkLst>
        </pc:spChg>
      </pc:sldChg>
      <pc:sldChg chg="addSp modSp add mod setBg modNotesTx">
        <pc:chgData name="Rohit J Kate" userId="6acfeb0a-1742-4fee-9ad0-3462b52b7fdf" providerId="ADAL" clId="{22197399-5032-45B6-ADA6-68C366447300}" dt="2021-09-09T05:54:43.701" v="4346" actId="20577"/>
        <pc:sldMkLst>
          <pc:docMk/>
          <pc:sldMk cId="0" sldId="320"/>
        </pc:sldMkLst>
        <pc:spChg chg="add mod">
          <ac:chgData name="Rohit J Kate" userId="6acfeb0a-1742-4fee-9ad0-3462b52b7fdf" providerId="ADAL" clId="{22197399-5032-45B6-ADA6-68C366447300}" dt="2021-09-08T23:58:24.915" v="229"/>
          <ac:spMkLst>
            <pc:docMk/>
            <pc:sldMk cId="0" sldId="320"/>
            <ac:spMk id="6" creationId="{AC9A4BD9-EFAE-4262-B334-5566AEDCDB20}"/>
          </ac:spMkLst>
        </pc:spChg>
        <pc:spChg chg="mod">
          <ac:chgData name="Rohit J Kate" userId="6acfeb0a-1742-4fee-9ad0-3462b52b7fdf" providerId="ADAL" clId="{22197399-5032-45B6-ADA6-68C366447300}" dt="2021-09-08T23:49:07.893" v="55" actId="1076"/>
          <ac:spMkLst>
            <pc:docMk/>
            <pc:sldMk cId="0" sldId="320"/>
            <ac:spMk id="142339" creationId="{09CABB16-0D88-4CC3-98BE-AFF04EE07428}"/>
          </ac:spMkLst>
        </pc:spChg>
        <pc:spChg chg="mod">
          <ac:chgData name="Rohit J Kate" userId="6acfeb0a-1742-4fee-9ad0-3462b52b7fdf" providerId="ADAL" clId="{22197399-5032-45B6-ADA6-68C366447300}" dt="2021-09-09T05:54:43.701" v="4346" actId="20577"/>
          <ac:spMkLst>
            <pc:docMk/>
            <pc:sldMk cId="0" sldId="320"/>
            <ac:spMk id="142340" creationId="{5E822560-D172-4C9E-90C7-FF44105C358D}"/>
          </ac:spMkLst>
        </pc:spChg>
      </pc:sldChg>
      <pc:sldChg chg="addSp modSp add mod setBg modNotesTx">
        <pc:chgData name="Rohit J Kate" userId="6acfeb0a-1742-4fee-9ad0-3462b52b7fdf" providerId="ADAL" clId="{22197399-5032-45B6-ADA6-68C366447300}" dt="2021-09-08T23:58:28.279" v="231"/>
        <pc:sldMkLst>
          <pc:docMk/>
          <pc:sldMk cId="0" sldId="322"/>
        </pc:sldMkLst>
        <pc:spChg chg="add mod">
          <ac:chgData name="Rohit J Kate" userId="6acfeb0a-1742-4fee-9ad0-3462b52b7fdf" providerId="ADAL" clId="{22197399-5032-45B6-ADA6-68C366447300}" dt="2021-09-08T23:58:28.279" v="231"/>
          <ac:spMkLst>
            <pc:docMk/>
            <pc:sldMk cId="0" sldId="322"/>
            <ac:spMk id="6" creationId="{784E87CE-B065-4312-9172-09EB60BD55E6}"/>
          </ac:spMkLst>
        </pc:spChg>
        <pc:spChg chg="mod">
          <ac:chgData name="Rohit J Kate" userId="6acfeb0a-1742-4fee-9ad0-3462b52b7fdf" providerId="ADAL" clId="{22197399-5032-45B6-ADA6-68C366447300}" dt="2021-09-08T23:51:44.909" v="118" actId="207"/>
          <ac:spMkLst>
            <pc:docMk/>
            <pc:sldMk cId="0" sldId="322"/>
            <ac:spMk id="146435" creationId="{BA09408D-5D2B-4A51-8F41-F0D3E6C02B6E}"/>
          </ac:spMkLst>
        </pc:spChg>
        <pc:spChg chg="mod">
          <ac:chgData name="Rohit J Kate" userId="6acfeb0a-1742-4fee-9ad0-3462b52b7fdf" providerId="ADAL" clId="{22197399-5032-45B6-ADA6-68C366447300}" dt="2021-09-08T23:52:07.906" v="132"/>
          <ac:spMkLst>
            <pc:docMk/>
            <pc:sldMk cId="0" sldId="322"/>
            <ac:spMk id="146436" creationId="{814A3C2E-2058-4E8F-B6E1-1014AB161E96}"/>
          </ac:spMkLst>
        </pc:sp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330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349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3147088043" sldId="350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353"/>
        </pc:sldMkLst>
      </pc:sldChg>
      <pc:sldChg chg="add del">
        <pc:chgData name="Rohit J Kate" userId="6acfeb0a-1742-4fee-9ad0-3462b52b7fdf" providerId="ADAL" clId="{22197399-5032-45B6-ADA6-68C366447300}" dt="2021-09-08T23:44:44.598" v="24"/>
        <pc:sldMkLst>
          <pc:docMk/>
          <pc:sldMk cId="0" sldId="354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435991000" sldId="354"/>
        </pc:sldMkLst>
      </pc:sldChg>
      <pc:sldChg chg="modSp add del mod">
        <pc:chgData name="Rohit J Kate" userId="6acfeb0a-1742-4fee-9ad0-3462b52b7fdf" providerId="ADAL" clId="{22197399-5032-45B6-ADA6-68C366447300}" dt="2021-09-08T23:44:44.598" v="24"/>
        <pc:sldMkLst>
          <pc:docMk/>
          <pc:sldMk cId="0" sldId="355"/>
        </pc:sldMkLst>
        <pc:spChg chg="mod">
          <ac:chgData name="Rohit J Kate" userId="6acfeb0a-1742-4fee-9ad0-3462b52b7fdf" providerId="ADAL" clId="{22197399-5032-45B6-ADA6-68C366447300}" dt="2021-09-08T23:23:19.295" v="22" actId="20577"/>
          <ac:spMkLst>
            <pc:docMk/>
            <pc:sldMk cId="0" sldId="355"/>
            <ac:spMk id="68611" creationId="{3AD750D2-1B41-48A3-8337-59A76697230D}"/>
          </ac:spMkLst>
        </pc:spChg>
      </pc:sldChg>
      <pc:sldChg chg="modSp add mod">
        <pc:chgData name="Rohit J Kate" userId="6acfeb0a-1742-4fee-9ad0-3462b52b7fdf" providerId="ADAL" clId="{22197399-5032-45B6-ADA6-68C366447300}" dt="2021-09-08T23:45:04.112" v="27" actId="114"/>
        <pc:sldMkLst>
          <pc:docMk/>
          <pc:sldMk cId="0" sldId="356"/>
        </pc:sldMkLst>
        <pc:spChg chg="mod">
          <ac:chgData name="Rohit J Kate" userId="6acfeb0a-1742-4fee-9ad0-3462b52b7fdf" providerId="ADAL" clId="{22197399-5032-45B6-ADA6-68C366447300}" dt="2021-09-08T23:45:04.112" v="27" actId="114"/>
          <ac:spMkLst>
            <pc:docMk/>
            <pc:sldMk cId="0" sldId="356"/>
            <ac:spMk id="70687" creationId="{701A4AC6-20BE-41A5-816E-E079003E2565}"/>
          </ac:spMkLst>
        </pc:spChg>
      </pc:sldChg>
      <pc:sldChg chg="modSp add mod">
        <pc:chgData name="Rohit J Kate" userId="6acfeb0a-1742-4fee-9ad0-3462b52b7fdf" providerId="ADAL" clId="{22197399-5032-45B6-ADA6-68C366447300}" dt="2021-09-08T23:53:03.303" v="136" actId="207"/>
        <pc:sldMkLst>
          <pc:docMk/>
          <pc:sldMk cId="0" sldId="357"/>
        </pc:sldMkLst>
        <pc:spChg chg="mod">
          <ac:chgData name="Rohit J Kate" userId="6acfeb0a-1742-4fee-9ad0-3462b52b7fdf" providerId="ADAL" clId="{22197399-5032-45B6-ADA6-68C366447300}" dt="2021-09-08T23:53:03.303" v="136" actId="207"/>
          <ac:spMkLst>
            <pc:docMk/>
            <pc:sldMk cId="0" sldId="357"/>
            <ac:spMk id="72707" creationId="{79CA360D-A5E4-4301-8C2B-884516C5ACF7}"/>
          </ac:spMkLst>
        </pc:spChg>
      </pc:sldChg>
      <pc:sldChg chg="add">
        <pc:chgData name="Rohit J Kate" userId="6acfeb0a-1742-4fee-9ad0-3462b52b7fdf" providerId="ADAL" clId="{22197399-5032-45B6-ADA6-68C366447300}" dt="2021-09-08T23:15:37.164" v="18"/>
        <pc:sldMkLst>
          <pc:docMk/>
          <pc:sldMk cId="0" sldId="358"/>
        </pc:sldMkLst>
      </pc:sldChg>
      <pc:sldChg chg="add">
        <pc:chgData name="Rohit J Kate" userId="6acfeb0a-1742-4fee-9ad0-3462b52b7fdf" providerId="ADAL" clId="{22197399-5032-45B6-ADA6-68C366447300}" dt="2021-09-08T23:15:37.164" v="18"/>
        <pc:sldMkLst>
          <pc:docMk/>
          <pc:sldMk cId="0" sldId="359"/>
        </pc:sldMkLst>
      </pc:sldChg>
      <pc:sldChg chg="add">
        <pc:chgData name="Rohit J Kate" userId="6acfeb0a-1742-4fee-9ad0-3462b52b7fdf" providerId="ADAL" clId="{22197399-5032-45B6-ADA6-68C366447300}" dt="2021-09-08T23:15:37.164" v="18"/>
        <pc:sldMkLst>
          <pc:docMk/>
          <pc:sldMk cId="0" sldId="360"/>
        </pc:sldMkLst>
      </pc:sldChg>
      <pc:sldChg chg="modSp add mod">
        <pc:chgData name="Rohit J Kate" userId="6acfeb0a-1742-4fee-9ad0-3462b52b7fdf" providerId="ADAL" clId="{22197399-5032-45B6-ADA6-68C366447300}" dt="2021-09-09T00:22:44.219" v="247" actId="6549"/>
        <pc:sldMkLst>
          <pc:docMk/>
          <pc:sldMk cId="0" sldId="361"/>
        </pc:sldMkLst>
        <pc:spChg chg="mod">
          <ac:chgData name="Rohit J Kate" userId="6acfeb0a-1742-4fee-9ad0-3462b52b7fdf" providerId="ADAL" clId="{22197399-5032-45B6-ADA6-68C366447300}" dt="2021-09-08T23:58:53.568" v="246" actId="6549"/>
          <ac:spMkLst>
            <pc:docMk/>
            <pc:sldMk cId="0" sldId="361"/>
            <ac:spMk id="84994" creationId="{0EE3B766-1A5A-43BC-A43D-2B1D7D2D58EF}"/>
          </ac:spMkLst>
        </pc:spChg>
        <pc:spChg chg="mod">
          <ac:chgData name="Rohit J Kate" userId="6acfeb0a-1742-4fee-9ad0-3462b52b7fdf" providerId="ADAL" clId="{22197399-5032-45B6-ADA6-68C366447300}" dt="2021-09-09T00:22:44.219" v="247" actId="6549"/>
          <ac:spMkLst>
            <pc:docMk/>
            <pc:sldMk cId="0" sldId="361"/>
            <ac:spMk id="84995" creationId="{80D89185-6BCD-4CF6-A141-CD506917EAC5}"/>
          </ac:spMkLst>
        </pc:sp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368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3076812668" sldId="369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612386687" sldId="370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815060013" sldId="371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555298921" sldId="372"/>
        </pc:sldMkLst>
      </pc:sldChg>
      <pc:sldChg chg="add">
        <pc:chgData name="Rohit J Kate" userId="6acfeb0a-1742-4fee-9ad0-3462b52b7fdf" providerId="ADAL" clId="{22197399-5032-45B6-ADA6-68C366447300}" dt="2021-09-08T23:15:37.164" v="18"/>
        <pc:sldMkLst>
          <pc:docMk/>
          <pc:sldMk cId="0" sldId="377"/>
        </pc:sldMkLst>
      </pc:sldChg>
      <pc:sldChg chg="add">
        <pc:chgData name="Rohit J Kate" userId="6acfeb0a-1742-4fee-9ad0-3462b52b7fdf" providerId="ADAL" clId="{22197399-5032-45B6-ADA6-68C366447300}" dt="2021-09-08T23:15:37.164" v="18"/>
        <pc:sldMkLst>
          <pc:docMk/>
          <pc:sldMk cId="0" sldId="378"/>
        </pc:sldMkLst>
      </pc:sldChg>
      <pc:sldChg chg="modSp add mod">
        <pc:chgData name="Rohit J Kate" userId="6acfeb0a-1742-4fee-9ad0-3462b52b7fdf" providerId="ADAL" clId="{22197399-5032-45B6-ADA6-68C366447300}" dt="2021-09-09T05:37:20.975" v="4343" actId="20577"/>
        <pc:sldMkLst>
          <pc:docMk/>
          <pc:sldMk cId="932400866" sldId="382"/>
        </pc:sldMkLst>
        <pc:spChg chg="mod">
          <ac:chgData name="Rohit J Kate" userId="6acfeb0a-1742-4fee-9ad0-3462b52b7fdf" providerId="ADAL" clId="{22197399-5032-45B6-ADA6-68C366447300}" dt="2021-09-09T05:37:20.975" v="4343" actId="20577"/>
          <ac:spMkLst>
            <pc:docMk/>
            <pc:sldMk cId="932400866" sldId="382"/>
            <ac:spMk id="68611" creationId="{3AD750D2-1B41-48A3-8337-59A76697230D}"/>
          </ac:spMkLst>
        </pc:spChg>
      </pc:sldChg>
      <pc:sldChg chg="add del setBg">
        <pc:chgData name="Rohit J Kate" userId="6acfeb0a-1742-4fee-9ad0-3462b52b7fdf" providerId="ADAL" clId="{22197399-5032-45B6-ADA6-68C366447300}" dt="2021-09-08T23:51:49.135" v="122"/>
        <pc:sldMkLst>
          <pc:docMk/>
          <pc:sldMk cId="1355336997" sldId="383"/>
        </pc:sldMkLst>
        <pc:spChg chg="mod">
          <ac:chgData name="Rohit J Kate" userId="6acfeb0a-1742-4fee-9ad0-3462b52b7fdf" providerId="ADAL" clId="{22197399-5032-45B6-ADA6-68C366447300}" dt="2021-09-09T00:53:14.831" v="1733" actId="20577"/>
          <ac:spMkLst>
            <pc:docMk/>
            <pc:sldMk cId="1355336997" sldId="383"/>
            <ac:spMk id="2" creationId="{844AAA7B-BE11-4EB3-ADB6-57E006F12DCA}"/>
          </ac:spMkLst>
        </pc:spChg>
        <pc:spChg chg="mod">
          <ac:chgData name="Rohit J Kate" userId="6acfeb0a-1742-4fee-9ad0-3462b52b7fdf" providerId="ADAL" clId="{22197399-5032-45B6-ADA6-68C366447300}" dt="2021-09-09T01:09:03.885" v="2695" actId="20577"/>
          <ac:spMkLst>
            <pc:docMk/>
            <pc:sldMk cId="1355336997" sldId="383"/>
            <ac:spMk id="3" creationId="{DA709591-CE26-4A8F-B6B5-6FB31EEF668C}"/>
          </ac:spMkLst>
        </pc:spChg>
      </pc:sldChg>
      <pc:sldChg chg="modSp add mod">
        <pc:chgData name="Rohit J Kate" userId="6acfeb0a-1742-4fee-9ad0-3462b52b7fdf" providerId="ADAL" clId="{22197399-5032-45B6-ADA6-68C366447300}" dt="2021-09-09T00:53:28.901" v="1753" actId="6549"/>
        <pc:sldMkLst>
          <pc:docMk/>
          <pc:sldMk cId="0" sldId="465"/>
        </pc:sldMkLst>
        <pc:spChg chg="mod">
          <ac:chgData name="Rohit J Kate" userId="6acfeb0a-1742-4fee-9ad0-3462b52b7fdf" providerId="ADAL" clId="{22197399-5032-45B6-ADA6-68C366447300}" dt="2021-09-09T00:53:28.901" v="1753" actId="6549"/>
          <ac:spMkLst>
            <pc:docMk/>
            <pc:sldMk cId="0" sldId="465"/>
            <ac:spMk id="113666" creationId="{3B2BAE19-4FCF-4053-B151-3E9986FA597D}"/>
          </ac:spMkLst>
        </pc:spChg>
      </pc:sldChg>
      <pc:sldChg chg="modSp new mod">
        <pc:chgData name="Rohit J Kate" userId="6acfeb0a-1742-4fee-9ad0-3462b52b7fdf" providerId="ADAL" clId="{22197399-5032-45B6-ADA6-68C366447300}" dt="2021-09-09T01:11:09.601" v="2810" actId="20577"/>
        <pc:sldMkLst>
          <pc:docMk/>
          <pc:sldMk cId="89248831" sldId="466"/>
        </pc:sldMkLst>
        <pc:spChg chg="mod">
          <ac:chgData name="Rohit J Kate" userId="6acfeb0a-1742-4fee-9ad0-3462b52b7fdf" providerId="ADAL" clId="{22197399-5032-45B6-ADA6-68C366447300}" dt="2021-09-09T00:55:46.188" v="1768" actId="20577"/>
          <ac:spMkLst>
            <pc:docMk/>
            <pc:sldMk cId="89248831" sldId="466"/>
            <ac:spMk id="2" creationId="{495A10D8-FADF-4A65-8C71-B6B696D88C37}"/>
          </ac:spMkLst>
        </pc:spChg>
        <pc:spChg chg="mod">
          <ac:chgData name="Rohit J Kate" userId="6acfeb0a-1742-4fee-9ad0-3462b52b7fdf" providerId="ADAL" clId="{22197399-5032-45B6-ADA6-68C366447300}" dt="2021-09-09T01:11:09.601" v="2810" actId="20577"/>
          <ac:spMkLst>
            <pc:docMk/>
            <pc:sldMk cId="89248831" sldId="466"/>
            <ac:spMk id="3" creationId="{DA6890D7-9F5B-4771-8166-AFA9D616319A}"/>
          </ac:spMkLst>
        </pc:spChg>
      </pc:sldChg>
      <pc:sldChg chg="new del">
        <pc:chgData name="Rohit J Kate" userId="6acfeb0a-1742-4fee-9ad0-3462b52b7fdf" providerId="ADAL" clId="{22197399-5032-45B6-ADA6-68C366447300}" dt="2021-09-09T01:02:05.100" v="2207" actId="47"/>
        <pc:sldMkLst>
          <pc:docMk/>
          <pc:sldMk cId="741300696" sldId="467"/>
        </pc:sldMkLst>
      </pc:sldChg>
      <pc:sldChg chg="modSp new mod">
        <pc:chgData name="Rohit J Kate" userId="6acfeb0a-1742-4fee-9ad0-3462b52b7fdf" providerId="ADAL" clId="{22197399-5032-45B6-ADA6-68C366447300}" dt="2021-09-09T01:08:43.457" v="2691" actId="404"/>
        <pc:sldMkLst>
          <pc:docMk/>
          <pc:sldMk cId="1427566505" sldId="467"/>
        </pc:sldMkLst>
        <pc:spChg chg="mod">
          <ac:chgData name="Rohit J Kate" userId="6acfeb0a-1742-4fee-9ad0-3462b52b7fdf" providerId="ADAL" clId="{22197399-5032-45B6-ADA6-68C366447300}" dt="2021-09-09T01:07:25.205" v="2678" actId="1076"/>
          <ac:spMkLst>
            <pc:docMk/>
            <pc:sldMk cId="1427566505" sldId="467"/>
            <ac:spMk id="2" creationId="{AEDA2549-D02E-446C-BBD4-9490FDB11365}"/>
          </ac:spMkLst>
        </pc:spChg>
        <pc:spChg chg="mod">
          <ac:chgData name="Rohit J Kate" userId="6acfeb0a-1742-4fee-9ad0-3462b52b7fdf" providerId="ADAL" clId="{22197399-5032-45B6-ADA6-68C366447300}" dt="2021-09-09T01:08:43.457" v="2691" actId="404"/>
          <ac:spMkLst>
            <pc:docMk/>
            <pc:sldMk cId="1427566505" sldId="467"/>
            <ac:spMk id="3" creationId="{D2CD6B98-F8C6-49B7-BCEA-D9E85A617093}"/>
          </ac:spMkLst>
        </pc:spChg>
      </pc:sldChg>
      <pc:sldChg chg="modSp new mod">
        <pc:chgData name="Rohit J Kate" userId="6acfeb0a-1742-4fee-9ad0-3462b52b7fdf" providerId="ADAL" clId="{22197399-5032-45B6-ADA6-68C366447300}" dt="2021-09-09T01:16:21.588" v="3140" actId="20577"/>
        <pc:sldMkLst>
          <pc:docMk/>
          <pc:sldMk cId="129171949" sldId="468"/>
        </pc:sldMkLst>
        <pc:spChg chg="mod">
          <ac:chgData name="Rohit J Kate" userId="6acfeb0a-1742-4fee-9ad0-3462b52b7fdf" providerId="ADAL" clId="{22197399-5032-45B6-ADA6-68C366447300}" dt="2021-09-09T01:15:26.304" v="3047" actId="1076"/>
          <ac:spMkLst>
            <pc:docMk/>
            <pc:sldMk cId="129171949" sldId="468"/>
            <ac:spMk id="2" creationId="{15A68C2D-C2CE-4E68-A45A-5EA8FEF34A58}"/>
          </ac:spMkLst>
        </pc:spChg>
        <pc:spChg chg="mod">
          <ac:chgData name="Rohit J Kate" userId="6acfeb0a-1742-4fee-9ad0-3462b52b7fdf" providerId="ADAL" clId="{22197399-5032-45B6-ADA6-68C366447300}" dt="2021-09-09T01:16:21.588" v="3140" actId="20577"/>
          <ac:spMkLst>
            <pc:docMk/>
            <pc:sldMk cId="129171949" sldId="468"/>
            <ac:spMk id="3" creationId="{25B94477-FC1E-4D1C-A45A-BEEF44463617}"/>
          </ac:spMkLst>
        </pc:spChg>
      </pc:sldChg>
      <pc:sldChg chg="new del">
        <pc:chgData name="Rohit J Kate" userId="6acfeb0a-1742-4fee-9ad0-3462b52b7fdf" providerId="ADAL" clId="{22197399-5032-45B6-ADA6-68C366447300}" dt="2021-09-09T01:02:06.774" v="2208" actId="47"/>
        <pc:sldMkLst>
          <pc:docMk/>
          <pc:sldMk cId="3560500409" sldId="468"/>
        </pc:sldMkLst>
      </pc:sldChg>
      <pc:sldChg chg="modSp new mod">
        <pc:chgData name="Rohit J Kate" userId="6acfeb0a-1742-4fee-9ad0-3462b52b7fdf" providerId="ADAL" clId="{22197399-5032-45B6-ADA6-68C366447300}" dt="2021-09-09T01:32:42.870" v="3493" actId="1076"/>
        <pc:sldMkLst>
          <pc:docMk/>
          <pc:sldMk cId="999364333" sldId="469"/>
        </pc:sldMkLst>
        <pc:spChg chg="mod">
          <ac:chgData name="Rohit J Kate" userId="6acfeb0a-1742-4fee-9ad0-3462b52b7fdf" providerId="ADAL" clId="{22197399-5032-45B6-ADA6-68C366447300}" dt="2021-09-09T01:32:42.870" v="3493" actId="1076"/>
          <ac:spMkLst>
            <pc:docMk/>
            <pc:sldMk cId="999364333" sldId="469"/>
            <ac:spMk id="2" creationId="{6857E695-702E-4324-936A-223510DD824C}"/>
          </ac:spMkLst>
        </pc:spChg>
        <pc:spChg chg="mod">
          <ac:chgData name="Rohit J Kate" userId="6acfeb0a-1742-4fee-9ad0-3462b52b7fdf" providerId="ADAL" clId="{22197399-5032-45B6-ADA6-68C366447300}" dt="2021-09-09T01:32:38.749" v="3492" actId="5793"/>
          <ac:spMkLst>
            <pc:docMk/>
            <pc:sldMk cId="999364333" sldId="469"/>
            <ac:spMk id="3" creationId="{2EBE509B-395B-4E1D-A0BA-7CE9111F2F2F}"/>
          </ac:spMkLst>
        </pc:spChg>
      </pc:sldChg>
      <pc:sldChg chg="modSp new mod">
        <pc:chgData name="Rohit J Kate" userId="6acfeb0a-1742-4fee-9ad0-3462b52b7fdf" providerId="ADAL" clId="{22197399-5032-45B6-ADA6-68C366447300}" dt="2021-09-09T01:41:10.476" v="3757" actId="20577"/>
        <pc:sldMkLst>
          <pc:docMk/>
          <pc:sldMk cId="318140506" sldId="470"/>
        </pc:sldMkLst>
        <pc:spChg chg="mod">
          <ac:chgData name="Rohit J Kate" userId="6acfeb0a-1742-4fee-9ad0-3462b52b7fdf" providerId="ADAL" clId="{22197399-5032-45B6-ADA6-68C366447300}" dt="2021-09-09T01:32:52.631" v="3516" actId="20577"/>
          <ac:spMkLst>
            <pc:docMk/>
            <pc:sldMk cId="318140506" sldId="470"/>
            <ac:spMk id="2" creationId="{25C5CE94-0368-462D-ACBC-08F6539FFF56}"/>
          </ac:spMkLst>
        </pc:spChg>
        <pc:spChg chg="mod">
          <ac:chgData name="Rohit J Kate" userId="6acfeb0a-1742-4fee-9ad0-3462b52b7fdf" providerId="ADAL" clId="{22197399-5032-45B6-ADA6-68C366447300}" dt="2021-09-09T01:41:10.476" v="3757" actId="20577"/>
          <ac:spMkLst>
            <pc:docMk/>
            <pc:sldMk cId="318140506" sldId="470"/>
            <ac:spMk id="3" creationId="{14A97A12-24F7-40FC-8C5A-C456D8B05F22}"/>
          </ac:spMkLst>
        </pc:spChg>
      </pc:sldChg>
      <pc:sldChg chg="modSp new mod">
        <pc:chgData name="Rohit J Kate" userId="6acfeb0a-1742-4fee-9ad0-3462b52b7fdf" providerId="ADAL" clId="{22197399-5032-45B6-ADA6-68C366447300}" dt="2021-09-09T01:58:53.965" v="4335" actId="20577"/>
        <pc:sldMkLst>
          <pc:docMk/>
          <pc:sldMk cId="138215854" sldId="471"/>
        </pc:sldMkLst>
        <pc:spChg chg="mod">
          <ac:chgData name="Rohit J Kate" userId="6acfeb0a-1742-4fee-9ad0-3462b52b7fdf" providerId="ADAL" clId="{22197399-5032-45B6-ADA6-68C366447300}" dt="2021-09-09T01:58:22.629" v="4257" actId="20577"/>
          <ac:spMkLst>
            <pc:docMk/>
            <pc:sldMk cId="138215854" sldId="471"/>
            <ac:spMk id="2" creationId="{32838F6A-2CE1-4220-ACB8-A08D14407D3B}"/>
          </ac:spMkLst>
        </pc:spChg>
        <pc:spChg chg="mod">
          <ac:chgData name="Rohit J Kate" userId="6acfeb0a-1742-4fee-9ad0-3462b52b7fdf" providerId="ADAL" clId="{22197399-5032-45B6-ADA6-68C366447300}" dt="2021-09-09T01:58:53.965" v="4335" actId="20577"/>
          <ac:spMkLst>
            <pc:docMk/>
            <pc:sldMk cId="138215854" sldId="471"/>
            <ac:spMk id="3" creationId="{D6EE9418-4454-4E1D-A107-EE39D79D2CAE}"/>
          </ac:spMkLst>
        </pc:spChg>
      </pc:sldChg>
      <pc:sldChg chg="modSp new del mod">
        <pc:chgData name="Rohit J Kate" userId="6acfeb0a-1742-4fee-9ad0-3462b52b7fdf" providerId="ADAL" clId="{22197399-5032-45B6-ADA6-68C366447300}" dt="2021-09-09T01:49:42.611" v="3982" actId="47"/>
        <pc:sldMkLst>
          <pc:docMk/>
          <pc:sldMk cId="3281139762" sldId="472"/>
        </pc:sldMkLst>
        <pc:spChg chg="mod">
          <ac:chgData name="Rohit J Kate" userId="6acfeb0a-1742-4fee-9ad0-3462b52b7fdf" providerId="ADAL" clId="{22197399-5032-45B6-ADA6-68C366447300}" dt="2021-09-09T01:49:39.685" v="3981" actId="20577"/>
          <ac:spMkLst>
            <pc:docMk/>
            <pc:sldMk cId="3281139762" sldId="472"/>
            <ac:spMk id="2" creationId="{549CB3B4-CA4F-4C46-B810-9C78133B33FC}"/>
          </ac:spMkLst>
        </pc:spChg>
        <pc:spChg chg="mod">
          <ac:chgData name="Rohit J Kate" userId="6acfeb0a-1742-4fee-9ad0-3462b52b7fdf" providerId="ADAL" clId="{22197399-5032-45B6-ADA6-68C366447300}" dt="2021-09-09T01:49:31.024" v="3973" actId="20577"/>
          <ac:spMkLst>
            <pc:docMk/>
            <pc:sldMk cId="3281139762" sldId="472"/>
            <ac:spMk id="3" creationId="{2BB2EE9B-0E9B-4A33-AFA6-894AD98A76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1E00C8-BBFC-4A79-A3EB-BFEF4744DC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99849-91D8-42DA-8C82-75A99C6392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93E1C91-0E93-4B41-BC2E-9C28A112EA12}" type="datetimeFigureOut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A3C516-D199-4BA7-AE36-D70E4433A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4820B19-0EE5-4963-A58F-34FC2D5E8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094A4-4AA4-4C90-BAF5-315AE0963F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22D59-37E3-462C-94FE-983EFE8B3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2F26B4-3C9F-4794-ABE7-2DE33F7A61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E3195C5-E1EF-4D08-9101-F1A2B98D64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302E43-A5B8-45A3-A14F-462089D039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85D4B1-6531-46A3-ABF5-F7839F1BFDF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776C21-2554-4A1D-A719-3F526C77E9C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3122" name="Rectangle 7">
            <a:extLst>
              <a:ext uri="{FF2B5EF4-FFF2-40B4-BE49-F238E27FC236}">
                <a16:creationId xmlns:a16="http://schemas.microsoft.com/office/drawing/2014/main" id="{A1D26141-093A-4A9E-A930-F16F3212563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03263" indent="-271463"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081088" indent="-215900"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512888" indent="-215900"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1946275" indent="-215900"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403475" indent="-215900" defTabSz="4318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860675" indent="-215900" defTabSz="4318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317875" indent="-215900" defTabSz="4318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775075" indent="-215900" defTabSz="4318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 algn="r" eaLnBrk="1" hangingPunct="1">
              <a:buSzPct val="45000"/>
              <a:buFont typeface="Symbol" panose="05050102010706020507" pitchFamily="18" charset="2"/>
              <a:buNone/>
            </a:pPr>
            <a:fld id="{5DCD631C-B522-4815-BA0E-2C1258B12371}" type="slidenum">
              <a:rPr lang="en-US" altLang="en-US" sz="1200">
                <a:cs typeface="DejaVu Sans" charset="0"/>
              </a:rPr>
              <a:pPr algn="r" eaLnBrk="1" hangingPunct="1">
                <a:buSzPct val="45000"/>
                <a:buFont typeface="Symbol" panose="05050102010706020507" pitchFamily="18" charset="2"/>
                <a:buNone/>
              </a:pPr>
              <a:t>12</a:t>
            </a:fld>
            <a:endParaRPr lang="en-US" altLang="en-US" sz="1200">
              <a:cs typeface="DejaVu Sans" charset="0"/>
            </a:endParaRPr>
          </a:p>
        </p:txBody>
      </p:sp>
      <p:sp>
        <p:nvSpPr>
          <p:cNvPr id="133123" name="Rectangle 1">
            <a:extLst>
              <a:ext uri="{FF2B5EF4-FFF2-40B4-BE49-F238E27FC236}">
                <a16:creationId xmlns:a16="http://schemas.microsoft.com/office/drawing/2014/main" id="{A87EF518-4FFF-483F-ABBF-3B969DFDA3B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70412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Text Box 2">
            <a:extLst>
              <a:ext uri="{FF2B5EF4-FFF2-40B4-BE49-F238E27FC236}">
                <a16:creationId xmlns:a16="http://schemas.microsoft.com/office/drawing/2014/main" id="{7C76D33D-A6FE-4E8B-8991-2FE0201E79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601" tIns="45630" rIns="91601" bIns="45630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CD4238-D520-4C99-B300-888BBB4FF8F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5A4601-ACCA-4CC6-814A-04EBF77802A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3362" name="Rectangle 7">
            <a:extLst>
              <a:ext uri="{FF2B5EF4-FFF2-40B4-BE49-F238E27FC236}">
                <a16:creationId xmlns:a16="http://schemas.microsoft.com/office/drawing/2014/main" id="{CEEF383F-3A13-424C-AF93-2533979E567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03263" indent="-271463"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081088" indent="-215900"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512888" indent="-215900"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1946275" indent="-215900"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403475" indent="-215900" defTabSz="4318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860675" indent="-215900" defTabSz="4318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317875" indent="-215900" defTabSz="4318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775075" indent="-215900" defTabSz="4318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 algn="r" eaLnBrk="1" hangingPunct="1">
              <a:buSzPct val="45000"/>
              <a:buFont typeface="Symbol" panose="05050102010706020507" pitchFamily="18" charset="2"/>
              <a:buNone/>
            </a:pPr>
            <a:fld id="{37F33005-6D22-44B2-B660-421EB7AEB6F1}" type="slidenum">
              <a:rPr lang="en-US" altLang="en-US" sz="1200">
                <a:cs typeface="DejaVu Sans" charset="0"/>
              </a:rPr>
              <a:pPr algn="r" eaLnBrk="1" hangingPunct="1">
                <a:buSzPct val="45000"/>
                <a:buFont typeface="Symbol" panose="05050102010706020507" pitchFamily="18" charset="2"/>
                <a:buNone/>
              </a:pPr>
              <a:t>13</a:t>
            </a:fld>
            <a:endParaRPr lang="en-US" altLang="en-US" sz="1200">
              <a:cs typeface="DejaVu Sans" charset="0"/>
            </a:endParaRPr>
          </a:p>
        </p:txBody>
      </p:sp>
      <p:sp>
        <p:nvSpPr>
          <p:cNvPr id="143363" name="Rectangle 1">
            <a:extLst>
              <a:ext uri="{FF2B5EF4-FFF2-40B4-BE49-F238E27FC236}">
                <a16:creationId xmlns:a16="http://schemas.microsoft.com/office/drawing/2014/main" id="{4A4F958C-A674-4870-AE1F-E133CFB5EBC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70412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4" name="Text Box 2">
            <a:extLst>
              <a:ext uri="{FF2B5EF4-FFF2-40B4-BE49-F238E27FC236}">
                <a16:creationId xmlns:a16="http://schemas.microsoft.com/office/drawing/2014/main" id="{CFC52320-595D-4101-BE00-4DF9CEE7454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601" tIns="45630" rIns="91601" bIns="45630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AAD08E-0545-46C4-9A52-1EF18E21FDE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B1E9D1-C8E1-4352-8B75-3DCF93262F0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1074" name="Rectangle 7">
            <a:extLst>
              <a:ext uri="{FF2B5EF4-FFF2-40B4-BE49-F238E27FC236}">
                <a16:creationId xmlns:a16="http://schemas.microsoft.com/office/drawing/2014/main" id="{F66EF998-A70C-4DFB-B5A3-4C4E4356DAA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03263" indent="-271463"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081088" indent="-215900"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512888" indent="-215900"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1946275" indent="-215900"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403475" indent="-215900" defTabSz="4318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860675" indent="-215900" defTabSz="4318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317875" indent="-215900" defTabSz="4318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775075" indent="-215900" defTabSz="4318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 algn="r" eaLnBrk="1" hangingPunct="1">
              <a:buSzPct val="45000"/>
              <a:buFont typeface="Symbol" panose="05050102010706020507" pitchFamily="18" charset="2"/>
              <a:buNone/>
            </a:pPr>
            <a:fld id="{612FCB40-EE7D-4E2E-82E7-34B2A9F8AD1D}" type="slidenum">
              <a:rPr lang="en-US" altLang="en-US" sz="1200">
                <a:cs typeface="DejaVu Sans" charset="0"/>
              </a:rPr>
              <a:pPr algn="r" eaLnBrk="1" hangingPunct="1">
                <a:buSzPct val="45000"/>
                <a:buFont typeface="Symbol" panose="05050102010706020507" pitchFamily="18" charset="2"/>
                <a:buNone/>
              </a:pPr>
              <a:t>14</a:t>
            </a:fld>
            <a:endParaRPr lang="en-US" altLang="en-US" sz="1200">
              <a:cs typeface="DejaVu Sans" charset="0"/>
            </a:endParaRPr>
          </a:p>
        </p:txBody>
      </p:sp>
      <p:sp>
        <p:nvSpPr>
          <p:cNvPr id="131075" name="Rectangle 1">
            <a:extLst>
              <a:ext uri="{FF2B5EF4-FFF2-40B4-BE49-F238E27FC236}">
                <a16:creationId xmlns:a16="http://schemas.microsoft.com/office/drawing/2014/main" id="{F5B05DF2-7E7F-44A6-A6EF-25D45388534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6" name="Text Box 2">
            <a:extLst>
              <a:ext uri="{FF2B5EF4-FFF2-40B4-BE49-F238E27FC236}">
                <a16:creationId xmlns:a16="http://schemas.microsoft.com/office/drawing/2014/main" id="{3D7E1F7A-424A-4C11-A4EE-9783CD9D01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601" tIns="45630" rIns="91601" bIns="45630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767F6A-538C-482A-9096-721C96CDE0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9A05F0-769E-47F3-BF84-37B1433DEFC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7458" name="Rectangle 7">
            <a:extLst>
              <a:ext uri="{FF2B5EF4-FFF2-40B4-BE49-F238E27FC236}">
                <a16:creationId xmlns:a16="http://schemas.microsoft.com/office/drawing/2014/main" id="{2CE8121C-0A0F-4D99-AB01-1A5DD4B1B9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03263" indent="-271463"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081088" indent="-215900"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512888" indent="-215900"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1946275" indent="-215900" defTabSz="431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403475" indent="-215900" defTabSz="4318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860675" indent="-215900" defTabSz="4318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317875" indent="-215900" defTabSz="4318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775075" indent="-215900" defTabSz="4318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4213" algn="l"/>
                <a:tab pos="1370013" algn="l"/>
                <a:tab pos="2054225" algn="l"/>
                <a:tab pos="2738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 algn="r" eaLnBrk="1" hangingPunct="1">
              <a:buSzPct val="45000"/>
              <a:buFont typeface="Symbol" panose="05050102010706020507" pitchFamily="18" charset="2"/>
              <a:buNone/>
            </a:pPr>
            <a:fld id="{3A85B8D3-E2D9-40BB-96D5-C0DDCF637F15}" type="slidenum">
              <a:rPr lang="en-US" altLang="en-US" sz="1200">
                <a:cs typeface="DejaVu Sans" charset="0"/>
              </a:rPr>
              <a:pPr algn="r" eaLnBrk="1" hangingPunct="1">
                <a:buSzPct val="45000"/>
                <a:buFont typeface="Symbol" panose="05050102010706020507" pitchFamily="18" charset="2"/>
                <a:buNone/>
              </a:pPr>
              <a:t>15</a:t>
            </a:fld>
            <a:endParaRPr lang="en-US" altLang="en-US" sz="1200">
              <a:cs typeface="DejaVu Sans" charset="0"/>
            </a:endParaRPr>
          </a:p>
        </p:txBody>
      </p:sp>
      <p:sp>
        <p:nvSpPr>
          <p:cNvPr id="147459" name="Rectangle 1">
            <a:extLst>
              <a:ext uri="{FF2B5EF4-FFF2-40B4-BE49-F238E27FC236}">
                <a16:creationId xmlns:a16="http://schemas.microsoft.com/office/drawing/2014/main" id="{EE4F075E-245F-4049-A478-EF39BDB0E27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70412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60" name="Text Box 2">
            <a:extLst>
              <a:ext uri="{FF2B5EF4-FFF2-40B4-BE49-F238E27FC236}">
                <a16:creationId xmlns:a16="http://schemas.microsoft.com/office/drawing/2014/main" id="{9FCAF82C-A9F7-4C9B-827A-184B26F6C2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601" tIns="45630" rIns="91601" bIns="45630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8315AD3F-8B7B-4646-9F8A-98698EC5DD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D2953C3-ABA2-4162-AAA0-49616C1F2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3372ED2-986F-4618-BBC6-FDDE25594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F46E929-B10E-46F0-974F-50B6CF8CD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0AE927B-8593-4E50-B8F4-CB3A96717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0B87734-F369-48EA-8506-8EFB674BE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25064B3-0F1C-46FC-9211-8C3CC59448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C2441E1-4268-4732-8032-2CC4F152D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8D19059-BA2C-43EA-8CAD-B8085C0C78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CB68426-946D-4D92-8FE9-7C597790A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B6B932A-8034-4EC6-A972-D0DBAF6D8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08892DC-566A-48FD-8A76-68557A335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151547B8-C53B-4EB5-9844-F8841411F0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3D6205E-B05A-4E05-9E51-7ABD946FD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158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Slide Image Placeholder 1">
            <a:extLst>
              <a:ext uri="{FF2B5EF4-FFF2-40B4-BE49-F238E27FC236}">
                <a16:creationId xmlns:a16="http://schemas.microsoft.com/office/drawing/2014/main" id="{B36A0395-C936-4EBB-841E-1A79D930B5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9859" name="Notes Placeholder 2">
            <a:extLst>
              <a:ext uri="{FF2B5EF4-FFF2-40B4-BE49-F238E27FC236}">
                <a16:creationId xmlns:a16="http://schemas.microsoft.com/office/drawing/2014/main" id="{D29933DA-C4AA-49BF-972A-F58223FB4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9860" name="Slide Number Placeholder 3">
            <a:extLst>
              <a:ext uri="{FF2B5EF4-FFF2-40B4-BE49-F238E27FC236}">
                <a16:creationId xmlns:a16="http://schemas.microsoft.com/office/drawing/2014/main" id="{06C72485-B6DF-43A5-8AB3-BEC85CAAB543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AF80B72-3832-4E0C-9FC4-3E0F9E6CB226}" type="slidenum">
              <a:rPr lang="en-US" altLang="en-US" sz="1200"/>
              <a:pPr algn="r"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84DA8607-AE25-4103-9A33-3137C2C7B0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490AEC19-5F80-4020-A548-16C2190F5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282505FB-DD4A-4F40-8C7D-61CB3AE79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266AA4-4097-457D-B063-AC47E95C7707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6BAEC145-7CD0-416B-B006-228566E119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00339A15-B155-4B54-9BC5-D620E47E9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0F164C-E1E0-4E6A-B47D-D1192537031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1A4342-F061-4FB2-929A-2EA675287C7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86DFDEE6-5B58-4F68-BDCF-986C46B9F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222F78C1-0B43-4731-8CE5-77256878D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35FB87B-F4F0-41AB-B526-4ACD0DEB11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8D30862-9373-45D6-A635-AC01AEED0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DA04832-9F71-4C26-9146-18C2FB8A88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B2AA26F-E4FC-4FAB-B722-C77E6CC0D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B46FDA94-6E6E-47A3-9BB1-1D0407BC06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5360B6-6E82-4C7F-8F74-5E3F2F23899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47459" name="Slide Image Placeholder 1">
            <a:extLst>
              <a:ext uri="{FF2B5EF4-FFF2-40B4-BE49-F238E27FC236}">
                <a16:creationId xmlns:a16="http://schemas.microsoft.com/office/drawing/2014/main" id="{A857A7B5-5C66-42D2-999C-A2D935AB58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47460" name="Notes Placeholder 2">
            <a:extLst>
              <a:ext uri="{FF2B5EF4-FFF2-40B4-BE49-F238E27FC236}">
                <a16:creationId xmlns:a16="http://schemas.microsoft.com/office/drawing/2014/main" id="{29B8CD3E-EA76-4D61-9433-4C26D321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7461" name="Slide Number Placeholder 3">
            <a:extLst>
              <a:ext uri="{FF2B5EF4-FFF2-40B4-BE49-F238E27FC236}">
                <a16:creationId xmlns:a16="http://schemas.microsoft.com/office/drawing/2014/main" id="{4E4D436A-65DC-44FD-BE85-3C11963E9C8A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D83185C-F3C4-4DC9-89BA-0370770CDD5A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DA04832-9F71-4C26-9146-18C2FB8A88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B2AA26F-E4FC-4FAB-B722-C77E6CC0D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375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92F6FE7F-7523-4599-9B14-36E5DA1B9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BD7D305-8C93-434D-9DCA-03D7FDF42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E8AFD-930E-4A57-8D37-7C15717B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55BEF-19A6-4C40-B78A-24B21D620438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D43EC-ECE9-4E3A-9F5E-F474FF49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D06D6-DEDC-45B2-80BC-DFDCE4A3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70E75-69EF-4792-BA8E-ED71DE57B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70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F6D7-D6D3-43C9-91F0-4C46DF6B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53B03-B4F2-4927-84D9-74BAD85E7CF3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C9C9-F39E-4C58-A044-E9BA997E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6892B-64FE-4B1D-80E0-9741EF49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49CFD-3B41-40AA-87AB-A82E4E470B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11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F10BE-19B1-4ADB-93F1-F217DFAE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A2FA4-D0AC-4C3D-AACD-9C9791A80A03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8FEB-3FA0-46D3-B398-F87E1305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A3EE-92E7-4D71-A58D-DF8425E6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83061-7EC2-48FD-97FB-495122EAD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40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027F-8AF4-4511-8757-5E39EC59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D2F6F-F2E0-46B6-9F16-E79FDA32AF47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B8B6E-7F93-4852-8853-B77CD22F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25FE-7AB8-49C3-8622-FFD1A91D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817CF-4E6D-4B0A-AF73-C86BF0A455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96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034B-C33A-40D4-B9AA-6BAB21C8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9AA4-DE5F-48BC-9D5F-07969A9C2EDB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4ED4B-2265-467B-B86A-6DA17DA3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6CD15-F893-47BE-B3ED-06FC5C57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BC2B6-80E1-4BA8-8D42-705DA6E77C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2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C601CE-D7E7-4902-814E-6653807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A9556-DA31-4EF2-AF3D-A42C29E2DB4D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EB2DCB-C699-4D7C-8359-BA466DE4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5701C3-9693-4AD4-8588-FC8D3244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FE261-B4D5-4221-8D64-02DB3CFB0E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0698ED5-0717-48C1-955B-966E5AAC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93009-CD95-4966-9704-5357FF088467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E35B17B-639B-4909-AAE9-A7EB2163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58E32E-59EF-47E4-A8AD-85BF23EF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573D2-6F8F-4EE9-947E-B8397353E6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3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A3B4610-C037-48C7-A79F-D6EE95E0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D13E-F5FC-44F5-9042-2DEB130F4C7D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7C0F8C6-56EA-40C7-83D9-ED03C660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AECC2F8-0488-4E0C-BB7A-2D5F998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5BB2F-897B-4486-8129-CCF7238D90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92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1F1FEE4-D8BC-4EB6-8FF9-8D5DBF9E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902FF-EFDA-4799-B94B-42D17B94AE53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B81FEC8-5464-4D49-AD74-3FDA6595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36D65E1-A213-4608-B21A-6DB2B868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1CAFC-E51E-4E6F-9593-E4131849E7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1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25388B-38C9-47AC-BE8D-30AB9AD2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1865F-9B73-47F3-940B-549E9D930B59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B64BD3-D999-449E-B426-A0B38BEA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515927-E470-4E37-83E8-1CD38E03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A9A08-A15C-482F-B80C-1FE69B38D9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90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35D689-6C92-428D-8E8D-0D06CE3C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F9A31-2B85-4267-B2D1-7D65ABB8341D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81F6DB-83A1-48AA-BCBC-02249813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1A02E8-C24E-41B1-8523-211BC8F6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2B071-B01D-43FA-AE44-1532DB3217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72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E27B1B3-17D8-4347-8991-3BA2C3DC4B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F6D152F-CA98-448A-A34D-88A8D730AB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28375-D93A-49FC-93F8-FA1C10AC8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C02A7A1-EF0B-461C-A599-244C8F68B954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EAD7-15D9-414B-911D-7876DF1B6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2DEC-F0EC-4A2E-ADD6-2A4C28BB9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8B15F49-29BA-4CF1-850C-C2A0D3FBB1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ldc.upenn.edu/LDC99T4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ldc.upenn.edu/LDC2012T13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pbank.github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ldc.upenn.edu/LDC2013T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c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aldependencies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58C-1D0E-4AD6-BC38-2EA40C36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926424"/>
            <a:ext cx="8153400" cy="1470025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  <a:endParaRPr lang="en-US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86C43EAE-24EF-4E5E-BE27-38707C716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99" y="3565124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Rohit Kate</a:t>
            </a:r>
          </a:p>
        </p:txBody>
      </p:sp>
      <p:pic>
        <p:nvPicPr>
          <p:cNvPr id="2052" name="Picture 8">
            <a:extLst>
              <a:ext uri="{FF2B5EF4-FFF2-40B4-BE49-F238E27FC236}">
                <a16:creationId xmlns:a16="http://schemas.microsoft.com/office/drawing/2014/main" id="{C7C59AB5-6170-4A60-9463-6089A7A4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8DE3F-3D1B-4278-BAA2-D09D51CD587D}"/>
              </a:ext>
            </a:extLst>
          </p:cNvPr>
          <p:cNvSpPr txBox="1"/>
          <p:nvPr/>
        </p:nvSpPr>
        <p:spPr>
          <a:xfrm>
            <a:off x="762545" y="4722708"/>
            <a:ext cx="7685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Linguistics Essentials – Part 2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Reading: Chapter 3</a:t>
            </a:r>
            <a:r>
              <a:rPr lang="en-US" sz="2800">
                <a:solidFill>
                  <a:srgbClr val="FF0000"/>
                </a:solidFill>
              </a:rPr>
              <a:t>, Textbook 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A9FD7-5C1D-4C28-90CC-97B949B0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0E75-69EF-4792-BA8E-ED71DE57B01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DEE0532D-FD5C-416F-9396-F6622F9781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Phrase Structure Grammars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3AD750D2-1B41-48A3-8337-59A76697230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FF8000"/>
                </a:solidFill>
              </a:rPr>
              <a:t>Productions</a:t>
            </a:r>
            <a:r>
              <a:rPr lang="en-US" altLang="en-US" dirty="0"/>
              <a:t> of a small example grammar: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S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NP VP                  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VP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Verb      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VP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Verb NP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NP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Article Noun    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Verb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[</a:t>
            </a:r>
            <a:r>
              <a:rPr lang="en-US" altLang="en-US" dirty="0" err="1"/>
              <a:t>slept|ate|made|bit</a:t>
            </a:r>
            <a:r>
              <a:rPr lang="en-US" altLang="en-US" dirty="0"/>
              <a:t>]   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Noun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[</a:t>
            </a:r>
            <a:r>
              <a:rPr lang="en-US" altLang="en-US" dirty="0" err="1"/>
              <a:t>girl|cake|dog|man</a:t>
            </a:r>
            <a:r>
              <a:rPr lang="en-US" altLang="en-US" dirty="0"/>
              <a:t>]   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Article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[</a:t>
            </a:r>
            <a:r>
              <a:rPr lang="en-US" altLang="en-US" dirty="0" err="1"/>
              <a:t>A|The</a:t>
            </a:r>
            <a:r>
              <a:rPr lang="en-US" altLang="en-US" dirty="0"/>
              <a:t>]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ABD8EB-A411-40AB-92C5-204F8B08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CAFC-E51E-4E6F-9593-E4131849E7D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40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0BAB23FB-606B-48A1-A646-4FC940A89AF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Phrase Structure Grammars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E5160406-968B-4067-8F57-B43D163C466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parse</a:t>
            </a:r>
            <a:r>
              <a:rPr lang="en-US" altLang="en-US"/>
              <a:t> of the sentence is typically shown as a </a:t>
            </a:r>
            <a:r>
              <a:rPr lang="en-US" altLang="en-US" i="1"/>
              <a:t>tree</a:t>
            </a:r>
            <a:r>
              <a:rPr lang="en-US" altLang="en-US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9900"/>
                </a:solidFill>
              </a:rPr>
              <a:t>	</a:t>
            </a:r>
            <a:r>
              <a:rPr lang="en-US" altLang="en-US" i="1">
                <a:solidFill>
                  <a:srgbClr val="009900"/>
                </a:solidFill>
              </a:rPr>
              <a:t>The girl ate the cake.</a:t>
            </a:r>
            <a:endParaRPr lang="en-US" altLang="en-US">
              <a:solidFill>
                <a:srgbClr val="0099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                            </a:t>
            </a:r>
          </a:p>
        </p:txBody>
      </p:sp>
      <p:sp>
        <p:nvSpPr>
          <p:cNvPr id="70660" name="Line 4">
            <a:extLst>
              <a:ext uri="{FF2B5EF4-FFF2-40B4-BE49-F238E27FC236}">
                <a16:creationId xmlns:a16="http://schemas.microsoft.com/office/drawing/2014/main" id="{F59D4F1F-A340-4301-8056-1DAE3EC6CB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733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>
            <a:extLst>
              <a:ext uri="{FF2B5EF4-FFF2-40B4-BE49-F238E27FC236}">
                <a16:creationId xmlns:a16="http://schemas.microsoft.com/office/drawing/2014/main" id="{96FE76F2-476D-4F6C-9C52-B57B11DC6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B7BD1A12-34AC-4BEC-AE4A-CFDC10F74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0386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NP</a:t>
            </a:r>
          </a:p>
        </p:txBody>
      </p:sp>
      <p:sp>
        <p:nvSpPr>
          <p:cNvPr id="70663" name="Text Box 7">
            <a:extLst>
              <a:ext uri="{FF2B5EF4-FFF2-40B4-BE49-F238E27FC236}">
                <a16:creationId xmlns:a16="http://schemas.microsoft.com/office/drawing/2014/main" id="{1CA3E1BB-8729-4ACB-A31C-99D584039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339566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70664" name="Text Box 8">
            <a:extLst>
              <a:ext uri="{FF2B5EF4-FFF2-40B4-BE49-F238E27FC236}">
                <a16:creationId xmlns:a16="http://schemas.microsoft.com/office/drawing/2014/main" id="{144F5379-CA66-4579-A022-A92B62DC8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4081463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VP</a:t>
            </a:r>
          </a:p>
        </p:txBody>
      </p:sp>
      <p:sp>
        <p:nvSpPr>
          <p:cNvPr id="70665" name="Line 9">
            <a:extLst>
              <a:ext uri="{FF2B5EF4-FFF2-40B4-BE49-F238E27FC236}">
                <a16:creationId xmlns:a16="http://schemas.microsoft.com/office/drawing/2014/main" id="{C5B42B2F-1C3B-496F-9743-C8DAE5858B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4343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>
            <a:extLst>
              <a:ext uri="{FF2B5EF4-FFF2-40B4-BE49-F238E27FC236}">
                <a16:creationId xmlns:a16="http://schemas.microsoft.com/office/drawing/2014/main" id="{B00D02D7-9627-4060-AFDF-0B39A7A04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343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1">
            <a:extLst>
              <a:ext uri="{FF2B5EF4-FFF2-40B4-BE49-F238E27FC236}">
                <a16:creationId xmlns:a16="http://schemas.microsoft.com/office/drawing/2014/main" id="{87616DB3-81F9-4CD8-894B-CA63F6872D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81450" y="44672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2">
            <a:extLst>
              <a:ext uri="{FF2B5EF4-FFF2-40B4-BE49-F238E27FC236}">
                <a16:creationId xmlns:a16="http://schemas.microsoft.com/office/drawing/2014/main" id="{5B52000C-3B3E-44F8-9567-7C68458D0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44672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Text Box 13">
            <a:extLst>
              <a:ext uri="{FF2B5EF4-FFF2-40B4-BE49-F238E27FC236}">
                <a16:creationId xmlns:a16="http://schemas.microsoft.com/office/drawing/2014/main" id="{975C1354-E098-471A-B60D-DFA3E1CA4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4767263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Article</a:t>
            </a:r>
          </a:p>
        </p:txBody>
      </p:sp>
      <p:sp>
        <p:nvSpPr>
          <p:cNvPr id="70670" name="Text Box 15">
            <a:extLst>
              <a:ext uri="{FF2B5EF4-FFF2-40B4-BE49-F238E27FC236}">
                <a16:creationId xmlns:a16="http://schemas.microsoft.com/office/drawing/2014/main" id="{7CCF668D-1C39-4B68-B588-7D64E34FD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4767263"/>
            <a:ext cx="73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Noun</a:t>
            </a:r>
          </a:p>
        </p:txBody>
      </p:sp>
      <p:sp>
        <p:nvSpPr>
          <p:cNvPr id="70671" name="Text Box 16">
            <a:extLst>
              <a:ext uri="{FF2B5EF4-FFF2-40B4-BE49-F238E27FC236}">
                <a16:creationId xmlns:a16="http://schemas.microsoft.com/office/drawing/2014/main" id="{9B450B16-D021-4096-985A-6AEC10E58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47863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Verb</a:t>
            </a:r>
          </a:p>
        </p:txBody>
      </p:sp>
      <p:sp>
        <p:nvSpPr>
          <p:cNvPr id="70672" name="Text Box 17">
            <a:extLst>
              <a:ext uri="{FF2B5EF4-FFF2-40B4-BE49-F238E27FC236}">
                <a16:creationId xmlns:a16="http://schemas.microsoft.com/office/drawing/2014/main" id="{D32AB56F-73B6-4FC5-A710-3D585BA84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5" y="48148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NP</a:t>
            </a:r>
          </a:p>
        </p:txBody>
      </p:sp>
      <p:sp>
        <p:nvSpPr>
          <p:cNvPr id="70673" name="Line 20">
            <a:extLst>
              <a:ext uri="{FF2B5EF4-FFF2-40B4-BE49-F238E27FC236}">
                <a16:creationId xmlns:a16="http://schemas.microsoft.com/office/drawing/2014/main" id="{35FF3290-EB39-4046-B3EC-74652E755C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7250" y="51530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21">
            <a:extLst>
              <a:ext uri="{FF2B5EF4-FFF2-40B4-BE49-F238E27FC236}">
                <a16:creationId xmlns:a16="http://schemas.microsoft.com/office/drawing/2014/main" id="{BC53A19B-53E5-41DE-BCA8-C8CB399F0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050" y="51530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Text Box 22">
            <a:extLst>
              <a:ext uri="{FF2B5EF4-FFF2-40B4-BE49-F238E27FC236}">
                <a16:creationId xmlns:a16="http://schemas.microsoft.com/office/drawing/2014/main" id="{43217587-B523-473F-A0C9-21C7C1F35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175" y="550068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Article</a:t>
            </a:r>
          </a:p>
        </p:txBody>
      </p:sp>
      <p:sp>
        <p:nvSpPr>
          <p:cNvPr id="70676" name="Text Box 23">
            <a:extLst>
              <a:ext uri="{FF2B5EF4-FFF2-40B4-BE49-F238E27FC236}">
                <a16:creationId xmlns:a16="http://schemas.microsoft.com/office/drawing/2014/main" id="{F5D16507-1FFD-435C-AB92-08ABFE743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5" y="5500688"/>
            <a:ext cx="73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Noun</a:t>
            </a:r>
          </a:p>
        </p:txBody>
      </p:sp>
      <p:sp>
        <p:nvSpPr>
          <p:cNvPr id="70677" name="Line 24">
            <a:extLst>
              <a:ext uri="{FF2B5EF4-FFF2-40B4-BE49-F238E27FC236}">
                <a16:creationId xmlns:a16="http://schemas.microsoft.com/office/drawing/2014/main" id="{A9B8348C-8CCE-4BE3-B421-A5324AF03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Line 25">
            <a:extLst>
              <a:ext uri="{FF2B5EF4-FFF2-40B4-BE49-F238E27FC236}">
                <a16:creationId xmlns:a16="http://schemas.microsoft.com/office/drawing/2014/main" id="{1F9FBEAA-144E-4DC7-BE10-F47EEE2C6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Line 26">
            <a:extLst>
              <a:ext uri="{FF2B5EF4-FFF2-40B4-BE49-F238E27FC236}">
                <a16:creationId xmlns:a16="http://schemas.microsoft.com/office/drawing/2014/main" id="{3F9A37E9-9B23-48BA-B86C-287F2A6B7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5076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Line 27">
            <a:extLst>
              <a:ext uri="{FF2B5EF4-FFF2-40B4-BE49-F238E27FC236}">
                <a16:creationId xmlns:a16="http://schemas.microsoft.com/office/drawing/2014/main" id="{3C951C09-92B1-4393-A493-FBF64D37C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050" y="5838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1" name="Line 28">
            <a:extLst>
              <a:ext uri="{FF2B5EF4-FFF2-40B4-BE49-F238E27FC236}">
                <a16:creationId xmlns:a16="http://schemas.microsoft.com/office/drawing/2014/main" id="{07B3B4AD-C328-43BD-87B1-3DB49FC8D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5838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2" name="Text Box 29">
            <a:extLst>
              <a:ext uri="{FF2B5EF4-FFF2-40B4-BE49-F238E27FC236}">
                <a16:creationId xmlns:a16="http://schemas.microsoft.com/office/drawing/2014/main" id="{F54ED9B2-7AA9-4920-9A64-E67D98535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5376863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The</a:t>
            </a:r>
          </a:p>
        </p:txBody>
      </p:sp>
      <p:sp>
        <p:nvSpPr>
          <p:cNvPr id="70683" name="Text Box 30">
            <a:extLst>
              <a:ext uri="{FF2B5EF4-FFF2-40B4-BE49-F238E27FC236}">
                <a16:creationId xmlns:a16="http://schemas.microsoft.com/office/drawing/2014/main" id="{2B86C811-3C37-4C23-9115-BE723215E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5376863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girl</a:t>
            </a:r>
          </a:p>
        </p:txBody>
      </p:sp>
      <p:sp>
        <p:nvSpPr>
          <p:cNvPr id="70684" name="Text Box 31">
            <a:extLst>
              <a:ext uri="{FF2B5EF4-FFF2-40B4-BE49-F238E27FC236}">
                <a16:creationId xmlns:a16="http://schemas.microsoft.com/office/drawing/2014/main" id="{DE95B0B5-A785-4DF9-93D3-C88E210EB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53482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ate</a:t>
            </a:r>
          </a:p>
        </p:txBody>
      </p:sp>
      <p:sp>
        <p:nvSpPr>
          <p:cNvPr id="70685" name="Text Box 32">
            <a:extLst>
              <a:ext uri="{FF2B5EF4-FFF2-40B4-BE49-F238E27FC236}">
                <a16:creationId xmlns:a16="http://schemas.microsoft.com/office/drawing/2014/main" id="{17523BD1-0542-4124-883C-DA6872851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61102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the</a:t>
            </a:r>
          </a:p>
        </p:txBody>
      </p:sp>
      <p:sp>
        <p:nvSpPr>
          <p:cNvPr id="70686" name="Text Box 33">
            <a:extLst>
              <a:ext uri="{FF2B5EF4-FFF2-40B4-BE49-F238E27FC236}">
                <a16:creationId xmlns:a16="http://schemas.microsoft.com/office/drawing/2014/main" id="{B202A87E-AC34-45BD-AE3D-176F3D34F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61102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cake</a:t>
            </a:r>
          </a:p>
        </p:txBody>
      </p:sp>
      <p:sp>
        <p:nvSpPr>
          <p:cNvPr id="70687" name="Text Box 34">
            <a:extLst>
              <a:ext uri="{FF2B5EF4-FFF2-40B4-BE49-F238E27FC236}">
                <a16:creationId xmlns:a16="http://schemas.microsoft.com/office/drawing/2014/main" id="{701A4AC6-20BE-41A5-816E-E079003E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481901"/>
            <a:ext cx="3894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</a:t>
            </a:r>
            <a:r>
              <a:rPr lang="en-US" altLang="en-US" sz="1800" i="1" dirty="0">
                <a:latin typeface="Arial" panose="020B0604020202020204" pitchFamily="34" charset="0"/>
              </a:rPr>
              <a:t>syntactic derivation </a:t>
            </a:r>
            <a:r>
              <a:rPr lang="en-US" altLang="en-US" sz="1800" dirty="0">
                <a:latin typeface="Arial" panose="020B0604020202020204" pitchFamily="34" charset="0"/>
              </a:rPr>
              <a:t>or a </a:t>
            </a:r>
            <a:r>
              <a:rPr lang="en-US" altLang="en-US" sz="1800" i="1" dirty="0">
                <a:latin typeface="Arial" panose="020B0604020202020204" pitchFamily="34" charset="0"/>
              </a:rPr>
              <a:t>parse tree</a:t>
            </a:r>
          </a:p>
        </p:txBody>
      </p:sp>
      <p:sp>
        <p:nvSpPr>
          <p:cNvPr id="98339" name="Line 35">
            <a:extLst>
              <a:ext uri="{FF2B5EF4-FFF2-40B4-BE49-F238E27FC236}">
                <a16:creationId xmlns:a16="http://schemas.microsoft.com/office/drawing/2014/main" id="{8A570691-4F75-4D07-A678-A551C34231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429000"/>
            <a:ext cx="7620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0" name="Line 36">
            <a:extLst>
              <a:ext uri="{FF2B5EF4-FFF2-40B4-BE49-F238E27FC236}">
                <a16:creationId xmlns:a16="http://schemas.microsoft.com/office/drawing/2014/main" id="{90B5D281-2E19-421B-B52E-22EBABEB1A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429000"/>
            <a:ext cx="22860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1" name="Line 37">
            <a:extLst>
              <a:ext uri="{FF2B5EF4-FFF2-40B4-BE49-F238E27FC236}">
                <a16:creationId xmlns:a16="http://schemas.microsoft.com/office/drawing/2014/main" id="{C96C720A-E612-4DE7-B3DF-2E533CA88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429000"/>
            <a:ext cx="381000" cy="1295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>
            <a:extLst>
              <a:ext uri="{FF2B5EF4-FFF2-40B4-BE49-F238E27FC236}">
                <a16:creationId xmlns:a16="http://schemas.microsoft.com/office/drawing/2014/main" id="{653D9F46-6EBC-4E1E-859E-37C47BAF2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167063"/>
            <a:ext cx="160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Non-terminals</a:t>
            </a:r>
          </a:p>
        </p:txBody>
      </p:sp>
      <p:sp>
        <p:nvSpPr>
          <p:cNvPr id="98343" name="Line 39">
            <a:extLst>
              <a:ext uri="{FF2B5EF4-FFF2-40B4-BE49-F238E27FC236}">
                <a16:creationId xmlns:a16="http://schemas.microsoft.com/office/drawing/2014/main" id="{F322B4A7-DC0B-430C-AD8C-22D98C184D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5638800"/>
            <a:ext cx="5334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4" name="Line 40">
            <a:extLst>
              <a:ext uri="{FF2B5EF4-FFF2-40B4-BE49-F238E27FC236}">
                <a16:creationId xmlns:a16="http://schemas.microsoft.com/office/drawing/2014/main" id="{7B2AE2EA-178A-4C29-A609-9029BE720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5638800"/>
            <a:ext cx="13716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5" name="Text Box 41">
            <a:extLst>
              <a:ext uri="{FF2B5EF4-FFF2-40B4-BE49-F238E27FC236}">
                <a16:creationId xmlns:a16="http://schemas.microsoft.com/office/drawing/2014/main" id="{96090C9F-E53E-4CAE-A0A5-BDE8C752E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5910263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Terminals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218A6-D3CA-4681-B752-4F9785F9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CAFC-E51E-4E6F-9593-E4131849E7D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2" grpId="0"/>
      <p:bldP spid="983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5">
            <a:extLst>
              <a:ext uri="{FF2B5EF4-FFF2-40B4-BE49-F238E27FC236}">
                <a16:creationId xmlns:a16="http://schemas.microsoft.com/office/drawing/2014/main" id="{102CDC44-F7F5-456E-897D-2393D224010F}"/>
              </a:ext>
            </a:extLst>
          </p:cNvPr>
          <p:cNvSpPr txBox="1">
            <a:spLocks noGrp="1"/>
          </p:cNvSpPr>
          <p:nvPr/>
        </p:nvSpPr>
        <p:spPr bwMode="auto">
          <a:xfrm>
            <a:off x="8686800" y="6553200"/>
            <a:ext cx="4556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fld id="{CD4C33BA-AA0B-4F93-901F-FE69133498D7}" type="slidenum">
              <a:rPr lang="en-US" altLang="en-US" sz="1600">
                <a:latin typeface="Arial" panose="020B0604020202020204" pitchFamily="34" charset="0"/>
                <a:cs typeface="DejaVu Sans" charset="0"/>
              </a:rPr>
              <a:pPr eaLnBrk="1" hangingPunct="1">
                <a:buClrTx/>
                <a:buFontTx/>
                <a:buNone/>
              </a:pPr>
              <a:t>12</a:t>
            </a:fld>
            <a:endParaRPr lang="en-US" altLang="en-US" sz="16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132099" name="Rectangle 1">
            <a:extLst>
              <a:ext uri="{FF2B5EF4-FFF2-40B4-BE49-F238E27FC236}">
                <a16:creationId xmlns:a16="http://schemas.microsoft.com/office/drawing/2014/main" id="{69C28173-D18C-4283-B237-159C8537B2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14905" y="34031"/>
            <a:ext cx="8001000" cy="1073150"/>
          </a:xfrm>
        </p:spPr>
        <p:txBody>
          <a:bodyPr lIns="90000" tIns="46800" rIns="90000" bIns="46800"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>
                <a:solidFill>
                  <a:srgbClr val="0066FF"/>
                </a:solidFill>
              </a:rPr>
              <a:t>Noun Phrases (NP)</a:t>
            </a:r>
          </a:p>
        </p:txBody>
      </p:sp>
      <p:sp>
        <p:nvSpPr>
          <p:cNvPr id="132100" name="Rectangle 2">
            <a:extLst>
              <a:ext uri="{FF2B5EF4-FFF2-40B4-BE49-F238E27FC236}">
                <a16:creationId xmlns:a16="http://schemas.microsoft.com/office/drawing/2014/main" id="{71AD5CB0-5B00-4C31-88F9-89ED51C8AE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4905" y="1295400"/>
            <a:ext cx="7562295" cy="5257800"/>
          </a:xfrm>
        </p:spPr>
        <p:txBody>
          <a:bodyPr lIns="90000" tIns="46800" rIns="90000" bIns="46800"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NP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Pronoun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came, </a:t>
            </a:r>
            <a:r>
              <a:rPr lang="en-US" altLang="en-US" sz="24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saw it, </a:t>
            </a:r>
            <a:r>
              <a:rPr lang="en-US" altLang="en-US" sz="24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conquered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NP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Proper-Noun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Angeles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west of </a:t>
            </a:r>
            <a:r>
              <a:rPr lang="en-US" altLang="en-US" sz="24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solidFill>
                  <a:srgbClr val="981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the Chancellor of UWM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NP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Det Noun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Chancellor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NP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Det Adj* Noun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book; the big book; the big, red book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NP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Det Nominal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Noun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Noun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PP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flight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Milwaukee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9D947C-3B28-4D1D-B9E6-A031B10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CAFC-E51E-4E6F-9593-E4131849E7DC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BB3D2-392B-4D08-841A-D212CE408038}"/>
              </a:ext>
            </a:extLst>
          </p:cNvPr>
          <p:cNvSpPr txBox="1"/>
          <p:nvPr/>
        </p:nvSpPr>
        <p:spPr>
          <a:xfrm>
            <a:off x="152400" y="6563157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Adapted from Susan </a:t>
            </a:r>
            <a:r>
              <a:rPr lang="en-US" sz="1400" i="1" dirty="0" err="1"/>
              <a:t>McRoy’s</a:t>
            </a:r>
            <a:r>
              <a:rPr lang="en-US" sz="1400" i="1" dirty="0"/>
              <a:t> slide. 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5">
            <a:extLst>
              <a:ext uri="{FF2B5EF4-FFF2-40B4-BE49-F238E27FC236}">
                <a16:creationId xmlns:a16="http://schemas.microsoft.com/office/drawing/2014/main" id="{6417A896-429F-46C4-9DA3-552B62B49E3D}"/>
              </a:ext>
            </a:extLst>
          </p:cNvPr>
          <p:cNvSpPr txBox="1">
            <a:spLocks noGrp="1"/>
          </p:cNvSpPr>
          <p:nvPr/>
        </p:nvSpPr>
        <p:spPr bwMode="auto">
          <a:xfrm>
            <a:off x="8686800" y="6553200"/>
            <a:ext cx="4556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fld id="{A3085C64-340A-4F81-A0DF-D971E2867343}" type="slidenum">
              <a:rPr lang="en-US" altLang="en-US" sz="1600">
                <a:latin typeface="Arial" panose="020B0604020202020204" pitchFamily="34" charset="0"/>
                <a:cs typeface="DejaVu Sans" charset="0"/>
              </a:rPr>
              <a:pPr eaLnBrk="1" hangingPunct="1">
                <a:buClrTx/>
                <a:buFontTx/>
                <a:buNone/>
              </a:pPr>
              <a:t>13</a:t>
            </a:fld>
            <a:endParaRPr lang="en-US" altLang="en-US" sz="16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142339" name="Rectangle 1">
            <a:extLst>
              <a:ext uri="{FF2B5EF4-FFF2-40B4-BE49-F238E27FC236}">
                <a16:creationId xmlns:a16="http://schemas.microsoft.com/office/drawing/2014/main" id="{09CABB16-0D88-4CC3-98BE-AFF04EE074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52400"/>
            <a:ext cx="7162800" cy="1073150"/>
          </a:xfrm>
        </p:spPr>
        <p:txBody>
          <a:bodyPr lIns="90000" tIns="46800" rIns="90000" bIns="46800"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>
                <a:solidFill>
                  <a:srgbClr val="0066FF"/>
                </a:solidFill>
              </a:rPr>
              <a:t>Prepositional Phrases (PP)</a:t>
            </a:r>
          </a:p>
        </p:txBody>
      </p:sp>
      <p:sp>
        <p:nvSpPr>
          <p:cNvPr id="142340" name="Rectangle 2">
            <a:extLst>
              <a:ext uri="{FF2B5EF4-FFF2-40B4-BE49-F238E27FC236}">
                <a16:creationId xmlns:a16="http://schemas.microsoft.com/office/drawing/2014/main" id="{5E822560-D172-4C9E-90C7-FF44105C35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160588"/>
            <a:ext cx="6350000" cy="3857625"/>
          </a:xfrm>
        </p:spPr>
        <p:txBody>
          <a:bodyPr lIns="90000" tIns="46800" rIns="90000" bIns="46800"/>
          <a:lstStyle/>
          <a:p>
            <a:pPr marL="341313" indent="-341313"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PP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⟶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Preposition NP</a:t>
            </a:r>
          </a:p>
          <a:p>
            <a:pPr marL="741363" lvl="1" indent="-284163">
              <a:buClr>
                <a:srgbClr val="404040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Chicago</a:t>
            </a:r>
          </a:p>
          <a:p>
            <a:pPr marL="741363" lvl="1" indent="-284163">
              <a:buClr>
                <a:srgbClr val="404040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Milwaukee</a:t>
            </a:r>
          </a:p>
          <a:p>
            <a:pPr marL="741363" lvl="1" indent="-284163">
              <a:buClr>
                <a:srgbClr val="404040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Tuesday</a:t>
            </a:r>
          </a:p>
          <a:p>
            <a:pPr marL="741363" lvl="1" indent="-284163">
              <a:buClr>
                <a:srgbClr val="404040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lunch</a:t>
            </a:r>
          </a:p>
          <a:p>
            <a:pPr marL="741363" lvl="1" indent="-284163">
              <a:buClr>
                <a:srgbClr val="404040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middle of a pandemic</a:t>
            </a:r>
          </a:p>
          <a:p>
            <a:pPr marL="341313" indent="-341313">
              <a:buClr>
                <a:srgbClr val="590A0E"/>
              </a:buClr>
              <a:buFont typeface="Wingdings" panose="05000000000000000000" pitchFamily="2" charset="2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D5CCD1-6A9D-414D-A7BD-2F523229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CAFC-E51E-4E6F-9593-E4131849E7DC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A4BD9-EFAE-4262-B334-5566AEDCDB20}"/>
              </a:ext>
            </a:extLst>
          </p:cNvPr>
          <p:cNvSpPr txBox="1"/>
          <p:nvPr/>
        </p:nvSpPr>
        <p:spPr>
          <a:xfrm>
            <a:off x="152400" y="6563157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Adapted from Susan </a:t>
            </a:r>
            <a:r>
              <a:rPr lang="en-US" sz="1400" i="1" dirty="0" err="1"/>
              <a:t>McRoy’s</a:t>
            </a:r>
            <a:r>
              <a:rPr lang="en-US" sz="1400" i="1" dirty="0"/>
              <a:t> slide. 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5">
            <a:extLst>
              <a:ext uri="{FF2B5EF4-FFF2-40B4-BE49-F238E27FC236}">
                <a16:creationId xmlns:a16="http://schemas.microsoft.com/office/drawing/2014/main" id="{A131E052-6BAD-4E11-8C8E-99C0CC82DDA7}"/>
              </a:ext>
            </a:extLst>
          </p:cNvPr>
          <p:cNvSpPr txBox="1">
            <a:spLocks noGrp="1"/>
          </p:cNvSpPr>
          <p:nvPr/>
        </p:nvSpPr>
        <p:spPr bwMode="auto">
          <a:xfrm>
            <a:off x="8686800" y="6553200"/>
            <a:ext cx="4556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fld id="{FA262064-D941-4C8B-A8B0-504718EC5C90}" type="slidenum">
              <a:rPr lang="en-US" altLang="en-US" sz="1600">
                <a:latin typeface="Arial" panose="020B0604020202020204" pitchFamily="34" charset="0"/>
                <a:cs typeface="DejaVu Sans" charset="0"/>
              </a:rPr>
              <a:pPr eaLnBrk="1" hangingPunct="1">
                <a:buClrTx/>
                <a:buFontTx/>
                <a:buNone/>
              </a:pPr>
              <a:t>14</a:t>
            </a:fld>
            <a:endParaRPr lang="en-US" altLang="en-US" sz="16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130051" name="Rectangle 1">
            <a:extLst>
              <a:ext uri="{FF2B5EF4-FFF2-40B4-BE49-F238E27FC236}">
                <a16:creationId xmlns:a16="http://schemas.microsoft.com/office/drawing/2014/main" id="{A6000D0E-5455-4014-B178-A8DB63C124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7368"/>
            <a:ext cx="7696200" cy="1073150"/>
          </a:xfrm>
        </p:spPr>
        <p:txBody>
          <a:bodyPr lIns="90000" tIns="46800" rIns="90000" bIns="46800"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>
                <a:solidFill>
                  <a:srgbClr val="0066FF"/>
                </a:solidFill>
              </a:rPr>
              <a:t>Sentence Types</a:t>
            </a:r>
          </a:p>
        </p:txBody>
      </p:sp>
      <p:sp>
        <p:nvSpPr>
          <p:cNvPr id="130052" name="Rectangle 2">
            <a:extLst>
              <a:ext uri="{FF2B5EF4-FFF2-40B4-BE49-F238E27FC236}">
                <a16:creationId xmlns:a16="http://schemas.microsoft.com/office/drawing/2014/main" id="{3FF83DAE-67B0-4C1D-945F-41B96F07BC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76400"/>
            <a:ext cx="8183563" cy="4724400"/>
          </a:xfrm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Declaratives:  		</a:t>
            </a:r>
            <a:r>
              <a:rPr lang="en-US" altLang="en-US" sz="2800" i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plane left.</a:t>
            </a:r>
          </a:p>
          <a:p>
            <a:pPr lvl="1" indent="-284163">
              <a:lnSpc>
                <a:spcPct val="90000"/>
              </a:lnSpc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i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sz="24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⟶</a:t>
            </a:r>
            <a:r>
              <a:rPr lang="en-US" altLang="en-US" sz="2400" i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NP VP</a:t>
            </a:r>
          </a:p>
          <a:p>
            <a:pPr marL="341313" indent="-341313">
              <a:lnSpc>
                <a:spcPct val="90000"/>
              </a:lnSpc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Imperatives:   		</a:t>
            </a:r>
            <a:r>
              <a:rPr lang="en-US" altLang="en-US" sz="2800" i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Leave!</a:t>
            </a:r>
          </a:p>
          <a:p>
            <a:pPr lvl="1" indent="-284163">
              <a:lnSpc>
                <a:spcPct val="90000"/>
              </a:lnSpc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i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sz="24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⟶</a:t>
            </a:r>
            <a:r>
              <a:rPr lang="en-US" altLang="en-US" sz="2400" i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VP</a:t>
            </a:r>
          </a:p>
          <a:p>
            <a:pPr marL="341313" indent="-341313">
              <a:lnSpc>
                <a:spcPct val="90000"/>
              </a:lnSpc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Yes-No Questions: </a:t>
            </a:r>
            <a:r>
              <a:rPr lang="en-US" altLang="en-US" sz="2800" i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the plane leave?</a:t>
            </a:r>
          </a:p>
          <a:p>
            <a:pPr lvl="1" indent="-284163">
              <a:lnSpc>
                <a:spcPct val="90000"/>
              </a:lnSpc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i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sz="24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⟶</a:t>
            </a:r>
            <a:r>
              <a:rPr lang="en-US" altLang="en-US" sz="2400" i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Aux NP VP</a:t>
            </a:r>
          </a:p>
          <a:p>
            <a:pPr marL="341313" indent="-341313">
              <a:lnSpc>
                <a:spcPct val="90000"/>
              </a:lnSpc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 Questions: </a:t>
            </a:r>
          </a:p>
          <a:p>
            <a:pPr lvl="1" indent="-284163">
              <a:lnSpc>
                <a:spcPct val="90000"/>
              </a:lnSpc>
              <a:buClr>
                <a:srgbClr val="590A0E"/>
              </a:buClr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i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sz="24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⟶</a:t>
            </a:r>
            <a:r>
              <a:rPr lang="en-US" altLang="en-US" sz="2400" i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WH-word</a:t>
            </a:r>
            <a:r>
              <a:rPr lang="en-US" altLang="en-US" sz="2400" i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Aux NP VP  </a:t>
            </a:r>
            <a:r>
              <a:rPr lang="en-US" altLang="en-US" sz="2400" i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did the plane leave?</a:t>
            </a:r>
            <a:endParaRPr lang="en-US" altLang="en-US" sz="2400" i="1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84163">
              <a:lnSpc>
                <a:spcPct val="90000"/>
              </a:lnSpc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i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sz="24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⟶</a:t>
            </a:r>
            <a:r>
              <a:rPr lang="en-US" altLang="en-US" sz="2400" i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WH-NP VP    	</a:t>
            </a:r>
            <a:r>
              <a:rPr lang="en-US" altLang="en-US" sz="2400" i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ate my sandwich?</a:t>
            </a:r>
          </a:p>
          <a:p>
            <a:pPr lvl="1" indent="-284163">
              <a:lnSpc>
                <a:spcPct val="90000"/>
              </a:lnSpc>
              <a:buClrTx/>
              <a:buFontTx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i="1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84163">
              <a:lnSpc>
                <a:spcPct val="90000"/>
              </a:lnSpc>
              <a:buClrTx/>
              <a:buFontTx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i="1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184288-0C26-45FA-A071-4D801657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CAFC-E51E-4E6F-9593-E4131849E7D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4D538-9BFB-458F-9142-EDC7EDBB54A1}"/>
              </a:ext>
            </a:extLst>
          </p:cNvPr>
          <p:cNvSpPr txBox="1"/>
          <p:nvPr/>
        </p:nvSpPr>
        <p:spPr>
          <a:xfrm>
            <a:off x="152400" y="6563157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Adapted from Susan </a:t>
            </a:r>
            <a:r>
              <a:rPr lang="en-US" sz="1400" i="1" dirty="0" err="1"/>
              <a:t>McRoy’s</a:t>
            </a:r>
            <a:r>
              <a:rPr lang="en-US" sz="1400" i="1" dirty="0"/>
              <a:t> slide. 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5">
            <a:extLst>
              <a:ext uri="{FF2B5EF4-FFF2-40B4-BE49-F238E27FC236}">
                <a16:creationId xmlns:a16="http://schemas.microsoft.com/office/drawing/2014/main" id="{FB75CF50-0AE8-4C22-9C22-E948814C1095}"/>
              </a:ext>
            </a:extLst>
          </p:cNvPr>
          <p:cNvSpPr txBox="1">
            <a:spLocks noGrp="1"/>
          </p:cNvSpPr>
          <p:nvPr/>
        </p:nvSpPr>
        <p:spPr bwMode="auto">
          <a:xfrm>
            <a:off x="8686800" y="6553200"/>
            <a:ext cx="4556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fld id="{3520E893-0D36-46AD-A2B2-0CC85CBCC96F}" type="slidenum">
              <a:rPr lang="en-US" altLang="en-US" sz="1600">
                <a:latin typeface="Arial" panose="020B0604020202020204" pitchFamily="34" charset="0"/>
                <a:cs typeface="DejaVu Sans" charset="0"/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en-US" sz="16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146435" name="Rectangle 1">
            <a:extLst>
              <a:ext uri="{FF2B5EF4-FFF2-40B4-BE49-F238E27FC236}">
                <a16:creationId xmlns:a16="http://schemas.microsoft.com/office/drawing/2014/main" id="{BA09408D-5D2B-4A51-8F41-F0D3E6C02B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001000" cy="1073150"/>
          </a:xfrm>
        </p:spPr>
        <p:txBody>
          <a:bodyPr lIns="90000" tIns="46800" rIns="90000" bIns="46800"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>
                <a:solidFill>
                  <a:srgbClr val="0066FF"/>
                </a:solidFill>
              </a:rPr>
              <a:t>Coordinating Constructions</a:t>
            </a:r>
          </a:p>
        </p:txBody>
      </p:sp>
      <p:sp>
        <p:nvSpPr>
          <p:cNvPr id="146436" name="Rectangle 2">
            <a:extLst>
              <a:ext uri="{FF2B5EF4-FFF2-40B4-BE49-F238E27FC236}">
                <a16:creationId xmlns:a16="http://schemas.microsoft.com/office/drawing/2014/main" id="{814A3C2E-2058-4E8F-B6E1-1014AB161E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6477000" cy="4724400"/>
          </a:xfrm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 and S</a:t>
            </a:r>
          </a:p>
          <a:p>
            <a:pPr marL="741363" lvl="1" indent="-284163">
              <a:lnSpc>
                <a:spcPct val="90000"/>
              </a:lnSpc>
              <a:buClr>
                <a:srgbClr val="404040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John went to NY and Mary followed him</a:t>
            </a:r>
          </a:p>
          <a:p>
            <a:pPr marL="341313" indent="-341313">
              <a:lnSpc>
                <a:spcPct val="90000"/>
              </a:lnSpc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NP 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NP and NP</a:t>
            </a:r>
          </a:p>
          <a:p>
            <a:pPr marL="341313" indent="-341313">
              <a:lnSpc>
                <a:spcPct val="90000"/>
              </a:lnSpc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VP 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VP and VP</a:t>
            </a:r>
          </a:p>
          <a:p>
            <a:pPr marL="341313" indent="-341313">
              <a:lnSpc>
                <a:spcPct val="90000"/>
              </a:lnSpc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341313" indent="-341313">
              <a:lnSpc>
                <a:spcPct val="90000"/>
              </a:lnSpc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fact the right rule for English is (more or less):</a:t>
            </a:r>
          </a:p>
          <a:p>
            <a:pPr marL="457200" lvl="1" indent="0">
              <a:lnSpc>
                <a:spcPct val="90000"/>
              </a:lnSpc>
              <a:buClr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X and X</a:t>
            </a:r>
          </a:p>
          <a:p>
            <a:pPr marL="341313" indent="-341313">
              <a:lnSpc>
                <a:spcPct val="90000"/>
              </a:lnSpc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use “clause” to describe a sentence that occurs within another sentence.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AA1600-2346-4FE4-AA38-3FA59E49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CAFC-E51E-4E6F-9593-E4131849E7D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E87CE-B065-4312-9172-09EB60BD55E6}"/>
              </a:ext>
            </a:extLst>
          </p:cNvPr>
          <p:cNvSpPr txBox="1"/>
          <p:nvPr/>
        </p:nvSpPr>
        <p:spPr>
          <a:xfrm>
            <a:off x="152400" y="6563157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Adapted from Susan </a:t>
            </a:r>
            <a:r>
              <a:rPr lang="en-US" sz="1400" i="1" dirty="0" err="1"/>
              <a:t>McRoy’s</a:t>
            </a:r>
            <a:r>
              <a:rPr lang="en-US" sz="1400" i="1" dirty="0"/>
              <a:t> slide. 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78B5227F-0E3E-47AA-8D58-86057DF93D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Phrase Structure Grammars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79CA360D-A5E4-4301-8C2B-884516C5ACF7}"/>
              </a:ext>
            </a:extLst>
          </p:cNvPr>
          <p:cNvSpPr>
            <a:spLocks/>
          </p:cNvSpPr>
          <p:nvPr/>
        </p:nvSpPr>
        <p:spPr bwMode="auto"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Some of the productions can be </a:t>
            </a:r>
            <a:r>
              <a:rPr lang="en-US" altLang="en-US" sz="2800" i="1" dirty="0"/>
              <a:t>recursive</a:t>
            </a:r>
            <a:r>
              <a:rPr lang="en-US" altLang="en-US" sz="2800" dirty="0"/>
              <a:t> (one inside another, like </a:t>
            </a:r>
            <a:r>
              <a:rPr lang="en-US" altLang="en-US" sz="2800" dirty="0">
                <a:solidFill>
                  <a:srgbClr val="FF0000"/>
                </a:solidFill>
              </a:rPr>
              <a:t>NP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NP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66FF"/>
                </a:solidFill>
              </a:rPr>
              <a:t>PP</a:t>
            </a:r>
            <a:r>
              <a:rPr lang="en-US" altLang="en-US" sz="2800" dirty="0"/>
              <a:t>) which can then expand several times  (the following is another way to represent a parse tree using bracketing)</a:t>
            </a:r>
          </a:p>
          <a:p>
            <a:pPr lvl="1" eaLnBrk="1" hangingPunct="1"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(S </a:t>
            </a:r>
          </a:p>
          <a:p>
            <a:pPr lvl="1" eaLnBrk="1" hangingPunct="1"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(NP (PRP I)) </a:t>
            </a:r>
          </a:p>
          <a:p>
            <a:pPr lvl="1" eaLnBrk="1" hangingPunct="1"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(VP </a:t>
            </a:r>
          </a:p>
          <a:p>
            <a:pPr lvl="1" eaLnBrk="1" hangingPunct="1"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     (VBD saw) </a:t>
            </a:r>
          </a:p>
          <a:p>
            <a:pPr lvl="1" eaLnBrk="1" hangingPunct="1"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     (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NP</a:t>
            </a:r>
            <a:r>
              <a:rPr lang="en-US" altLang="en-US" sz="1600" dirty="0">
                <a:latin typeface="Arial" panose="020B0604020202020204" pitchFamily="34" charset="0"/>
              </a:rPr>
              <a:t> (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NP</a:t>
            </a:r>
            <a:r>
              <a:rPr lang="en-US" altLang="en-US" sz="1600" dirty="0">
                <a:latin typeface="Arial" panose="020B0604020202020204" pitchFamily="34" charset="0"/>
              </a:rPr>
              <a:t> (DT the) (NN man)) </a:t>
            </a:r>
          </a:p>
          <a:p>
            <a:pPr lvl="1" eaLnBrk="1" hangingPunct="1"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            (</a:t>
            </a:r>
            <a:r>
              <a:rPr lang="en-US" altLang="en-US" sz="1600" dirty="0">
                <a:solidFill>
                  <a:srgbClr val="0066FF"/>
                </a:solidFill>
                <a:latin typeface="Arial" panose="020B0604020202020204" pitchFamily="34" charset="0"/>
              </a:rPr>
              <a:t>PP</a:t>
            </a:r>
            <a:r>
              <a:rPr lang="en-US" altLang="en-US" sz="1600" dirty="0">
                <a:latin typeface="Arial" panose="020B0604020202020204" pitchFamily="34" charset="0"/>
              </a:rPr>
              <a:t> (IN on) (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NP</a:t>
            </a:r>
            <a:r>
              <a:rPr lang="en-US" altLang="en-US" sz="1600" dirty="0">
                <a:latin typeface="Arial" panose="020B0604020202020204" pitchFamily="34" charset="0"/>
              </a:rPr>
              <a:t> (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NP</a:t>
            </a:r>
            <a:r>
              <a:rPr lang="en-US" altLang="en-US" sz="1600" dirty="0">
                <a:latin typeface="Arial" panose="020B0604020202020204" pitchFamily="34" charset="0"/>
              </a:rPr>
              <a:t> (DT the) (NN hill)) </a:t>
            </a:r>
          </a:p>
          <a:p>
            <a:pPr lvl="1" eaLnBrk="1" hangingPunct="1"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                                      (</a:t>
            </a:r>
            <a:r>
              <a:rPr lang="en-US" altLang="en-US" sz="1600" dirty="0">
                <a:solidFill>
                  <a:srgbClr val="0066FF"/>
                </a:solidFill>
                <a:latin typeface="Arial" panose="020B0604020202020204" pitchFamily="34" charset="0"/>
              </a:rPr>
              <a:t>PP</a:t>
            </a:r>
            <a:r>
              <a:rPr lang="en-US" altLang="en-US" sz="1600" dirty="0">
                <a:latin typeface="Arial" panose="020B0604020202020204" pitchFamily="34" charset="0"/>
              </a:rPr>
              <a:t> (IN with) </a:t>
            </a:r>
          </a:p>
          <a:p>
            <a:pPr lvl="1" eaLnBrk="1" hangingPunct="1"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                                         (NP (DT the) (NN telescope))))))))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Because of recursion in the grammars there are potentially infinite number of sentences in a language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D26751-8C6F-4C2A-99B8-50588407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CAFC-E51E-4E6F-9593-E4131849E7D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B77C9AE9-4A43-4EB5-8481-045B16405E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Syntactic Ambiguity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0DBB8B21-1A46-424D-8097-F5E87960DE68}"/>
              </a:ext>
            </a:extLst>
          </p:cNvPr>
          <p:cNvSpPr>
            <a:spLocks/>
          </p:cNvSpPr>
          <p:nvPr/>
        </p:nvSpPr>
        <p:spPr bwMode="auto">
          <a:xfrm>
            <a:off x="0" y="1066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/>
              <a:t>Typically a grammar can lead to several parses of a sentence, called </a:t>
            </a:r>
            <a:r>
              <a:rPr lang="en-US" altLang="en-US" sz="2800" i="1"/>
              <a:t>syntactic ambiguity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(S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    (NP (PRP I))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    (VP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           (VBD saw)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           (NP (NP (DT the) (NN man))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                  (PP (IN on)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(NP (NP (DT the) (NN hill))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                                           (PP (IN with)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                                              (NP (DT the) (NN telescope))))</a:t>
            </a:r>
            <a:r>
              <a:rPr lang="en-US" altLang="en-US" sz="1600">
                <a:latin typeface="Arial" panose="020B0604020202020204" pitchFamily="34" charset="0"/>
              </a:rPr>
              <a:t>))))</a:t>
            </a:r>
            <a:endParaRPr lang="en-US" altLang="en-US" sz="1800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                            </a:t>
            </a:r>
          </a:p>
          <a:p>
            <a:pPr eaLnBrk="1" hangingPunct="1"/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                            </a:t>
            </a:r>
          </a:p>
        </p:txBody>
      </p:sp>
      <p:pic>
        <p:nvPicPr>
          <p:cNvPr id="74756" name="Picture 4" descr="telescope-fig">
            <a:extLst>
              <a:ext uri="{FF2B5EF4-FFF2-40B4-BE49-F238E27FC236}">
                <a16:creationId xmlns:a16="http://schemas.microsoft.com/office/drawing/2014/main" id="{6E57F7AE-9252-4F94-A24E-0FE1398DB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28800"/>
            <a:ext cx="2752725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51377B-00DB-481A-9D61-1C7EAA3FC64D}"/>
              </a:ext>
            </a:extLst>
          </p:cNvPr>
          <p:cNvSpPr/>
          <p:nvPr/>
        </p:nvSpPr>
        <p:spPr>
          <a:xfrm>
            <a:off x="6248400" y="3124200"/>
            <a:ext cx="2667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556F5-09B3-4C31-B767-F2D2A7F96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83263"/>
            <a:ext cx="56308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PP “with the telescope” is attached to the NP “the hill”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PP “on the hill…” is attached to the NP “the man”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57C09D-E5B5-42E1-B152-65617FCA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CAFC-E51E-4E6F-9593-E4131849E7D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7DF0FF66-9CAF-480B-9392-234E6ED8F3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Syntactic Ambiguity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FA5F939E-469B-4066-9156-3573CA09576B}"/>
              </a:ext>
            </a:extLst>
          </p:cNvPr>
          <p:cNvSpPr>
            <a:spLocks/>
          </p:cNvSpPr>
          <p:nvPr/>
        </p:nvSpPr>
        <p:spPr bwMode="auto">
          <a:xfrm>
            <a:off x="0" y="1066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/>
              <a:t>Typically a grammar can lead to several parses of a sentence, called </a:t>
            </a:r>
            <a:r>
              <a:rPr lang="en-US" altLang="en-US" sz="2800" i="1"/>
              <a:t>syntactic ambiguity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(S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(NP (PRP I))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(VP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 (VBD saw)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     (NP (NP (DT the) (NN man))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            (PP (IN on) (NP (DT the) (NN hill))))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(PP (IN with) (NP (DT the) (NN telescope)))</a:t>
            </a:r>
            <a:r>
              <a:rPr lang="en-US" altLang="en-US" sz="1800">
                <a:latin typeface="Arial" panose="020B0604020202020204" pitchFamily="34" charset="0"/>
              </a:rPr>
              <a:t>))</a:t>
            </a: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                            </a:t>
            </a:r>
          </a:p>
          <a:p>
            <a:pPr eaLnBrk="1" hangingPunct="1"/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                            </a:t>
            </a:r>
          </a:p>
        </p:txBody>
      </p:sp>
      <p:pic>
        <p:nvPicPr>
          <p:cNvPr id="76804" name="Picture 4" descr="telescope-fig">
            <a:extLst>
              <a:ext uri="{FF2B5EF4-FFF2-40B4-BE49-F238E27FC236}">
                <a16:creationId xmlns:a16="http://schemas.microsoft.com/office/drawing/2014/main" id="{D7749869-457B-4BC1-AF22-DC9F54653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8800"/>
            <a:ext cx="2752725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9144DC-9471-4761-8218-D6096D634E49}"/>
              </a:ext>
            </a:extLst>
          </p:cNvPr>
          <p:cNvSpPr/>
          <p:nvPr/>
        </p:nvSpPr>
        <p:spPr>
          <a:xfrm>
            <a:off x="6248400" y="1752600"/>
            <a:ext cx="2667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8F967-549B-46CA-BF82-973B3C5BC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5783263"/>
            <a:ext cx="5511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PP “on the hill” is attached to the NP “the man”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PP “with the telescope” is attached to the verb “saw”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19B876-B952-47FA-967D-91C3012A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CAFC-E51E-4E6F-9593-E4131849E7D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1F4E3F3C-78A5-4384-BB76-5CA43BC4FA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Syntactic Ambiguity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BD9B5A1F-6313-4064-B065-1DB86EB4F974}"/>
              </a:ext>
            </a:extLst>
          </p:cNvPr>
          <p:cNvSpPr>
            <a:spLocks/>
          </p:cNvSpPr>
          <p:nvPr/>
        </p:nvSpPr>
        <p:spPr bwMode="auto">
          <a:xfrm>
            <a:off x="0" y="1066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/>
              <a:t>Typically a grammar can lead to several parses of a sentence, called </a:t>
            </a:r>
            <a:r>
              <a:rPr lang="en-US" altLang="en-US" sz="2800" i="1"/>
              <a:t>syntactic ambiguity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(S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(NP (PRP I))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(VP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 (VBD saw)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     (NP (NP (DT the) (NN man))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            (PP (IN on) (NP (DT the) (NN hill))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       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(PP (IN with) (NP (DT the) (NN telescope))))</a:t>
            </a:r>
            <a:r>
              <a:rPr lang="en-US" altLang="en-US" sz="1800">
                <a:latin typeface="Arial" panose="020B0604020202020204" pitchFamily="34" charset="0"/>
              </a:rPr>
              <a:t>))</a:t>
            </a: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                            </a:t>
            </a:r>
          </a:p>
          <a:p>
            <a:pPr eaLnBrk="1" hangingPunct="1"/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                            </a:t>
            </a:r>
          </a:p>
        </p:txBody>
      </p:sp>
      <p:pic>
        <p:nvPicPr>
          <p:cNvPr id="78852" name="Picture 4" descr="telescope-fig">
            <a:extLst>
              <a:ext uri="{FF2B5EF4-FFF2-40B4-BE49-F238E27FC236}">
                <a16:creationId xmlns:a16="http://schemas.microsoft.com/office/drawing/2014/main" id="{B94315C1-2E32-474D-B85D-3662ABEFF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28800"/>
            <a:ext cx="2752725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C5DC99-DF8A-4097-8A2E-0EB9F1559C02}"/>
              </a:ext>
            </a:extLst>
          </p:cNvPr>
          <p:cNvSpPr/>
          <p:nvPr/>
        </p:nvSpPr>
        <p:spPr>
          <a:xfrm>
            <a:off x="6400800" y="2438400"/>
            <a:ext cx="2667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44CC3-E106-42EA-A55F-6DAD7C4A0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5783263"/>
            <a:ext cx="5797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PP “on the hill” is attached to the NP “the man”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PP “with the telescope” is attached to the NP “the man”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01E895-C15D-4355-B6B6-639658F4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CAFC-E51E-4E6F-9593-E4131849E7D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930A8B7-1FAB-43B9-9328-7E6B323F075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Subcategorization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7EF4ADD3-4A56-435B-BEEF-9E3CABE1111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590A0E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+mj-lt"/>
                <a:cs typeface="Arial" panose="020B0604020202020204" pitchFamily="34" charset="0"/>
              </a:rPr>
              <a:t>All verbs constrain their arguments via subcategorization</a:t>
            </a:r>
          </a:p>
          <a:p>
            <a:pPr>
              <a:lnSpc>
                <a:spcPct val="90000"/>
              </a:lnSpc>
              <a:buClr>
                <a:srgbClr val="590A0E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Different verbs have different patterns of arguments:</a:t>
            </a:r>
          </a:p>
          <a:p>
            <a:pPr marL="741363" lvl="1" indent="-341313">
              <a:spcBef>
                <a:spcPts val="7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Sneeze:  </a:t>
            </a:r>
            <a:r>
              <a:rPr lang="en-US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sneezed</a:t>
            </a:r>
          </a:p>
          <a:p>
            <a:pPr marL="1141413" lvl="2" indent="-341313">
              <a:spcBef>
                <a:spcPts val="7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only one argument (subject)</a:t>
            </a:r>
          </a:p>
          <a:p>
            <a:pPr marL="1141413" lvl="2" indent="-341313">
              <a:spcBef>
                <a:spcPts val="7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 usage for other verbs: *John found     *John gave</a:t>
            </a:r>
          </a:p>
          <a:p>
            <a:pPr marL="741363" lvl="1" indent="-341313">
              <a:spcBef>
                <a:spcPts val="7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Find:  </a:t>
            </a:r>
            <a:r>
              <a:rPr lang="en-US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find </a:t>
            </a:r>
            <a:r>
              <a:rPr lang="en-US" altLang="en-US" sz="18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 flight to NY]</a:t>
            </a:r>
            <a:r>
              <a:rPr lang="en-US" altLang="en-US" sz="1800" baseline="-250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</a:p>
          <a:p>
            <a:pPr marL="1141413" marR="0" lvl="2" indent="-341313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590A0E"/>
              </a:buClr>
              <a:buSzTx/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Takes only one argument (noun phrase)</a:t>
            </a:r>
            <a:endParaRPr lang="en-US" altLang="en-US" sz="1000" baseline="-25000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1363" lvl="1" indent="-341313">
              <a:spcBef>
                <a:spcPts val="7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Give: </a:t>
            </a:r>
            <a:r>
              <a:rPr lang="en-US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</a:t>
            </a:r>
            <a:r>
              <a:rPr lang="en-US" altLang="en-US" sz="18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[me]</a:t>
            </a:r>
            <a:r>
              <a:rPr lang="en-US" altLang="en-US" sz="1800" baseline="-250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n-US" altLang="en-US" sz="18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 cheaper fare]</a:t>
            </a:r>
            <a:r>
              <a:rPr lang="en-US" altLang="en-US" sz="1800" baseline="-250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</a:p>
          <a:p>
            <a:pPr marL="1141413" lvl="2" indent="-341313">
              <a:spcBef>
                <a:spcPts val="7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two arguments argument (two noun phrases)</a:t>
            </a:r>
            <a:endParaRPr lang="en-US" altLang="en-US" sz="1400" baseline="-25000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1363" lvl="1" indent="-341313">
              <a:spcBef>
                <a:spcPts val="7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Help: </a:t>
            </a:r>
            <a:r>
              <a:rPr lang="en-US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help </a:t>
            </a:r>
            <a:r>
              <a:rPr lang="en-US" altLang="en-US" sz="18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[me]</a:t>
            </a:r>
            <a:r>
              <a:rPr lang="en-US" altLang="en-US" sz="1800" baseline="-250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n-US" altLang="en-US" sz="18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[with a flight]</a:t>
            </a:r>
            <a:r>
              <a:rPr lang="en-US" altLang="en-US" sz="1800" baseline="-250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</a:p>
          <a:p>
            <a:pPr marL="1141413" lvl="2" indent="-341313">
              <a:spcBef>
                <a:spcPts val="7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two arguments argument (two noun phrases)</a:t>
            </a:r>
            <a:endParaRPr lang="en-US" altLang="en-US" sz="1400" baseline="-25000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1363" lvl="1" indent="-341313">
              <a:spcBef>
                <a:spcPts val="7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Prefer: </a:t>
            </a:r>
            <a:r>
              <a:rPr lang="en-US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prefer </a:t>
            </a:r>
            <a:r>
              <a:rPr lang="en-US" altLang="en-US" sz="18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[to leave earlier]</a:t>
            </a:r>
            <a:r>
              <a:rPr lang="en-US" altLang="en-US" sz="1800" baseline="-250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TO-VP</a:t>
            </a:r>
          </a:p>
          <a:p>
            <a:pPr marL="1141413" lvl="2" indent="-341313">
              <a:spcBef>
                <a:spcPts val="7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only one argument (to-verb phrase)</a:t>
            </a:r>
            <a:endParaRPr lang="en-US" altLang="en-US" sz="1400" baseline="-25000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1363" lvl="1" indent="-341313">
              <a:spcBef>
                <a:spcPts val="7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Said:</a:t>
            </a:r>
            <a:r>
              <a:rPr lang="en-US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said </a:t>
            </a:r>
            <a:r>
              <a:rPr lang="en-US" altLang="en-US" sz="18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[United has a flight]</a:t>
            </a:r>
            <a:r>
              <a:rPr lang="en-US" altLang="en-US" sz="1800" baseline="-250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1141413" lvl="2" indent="-341313">
              <a:spcBef>
                <a:spcPts val="7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only one argument (sentence clause)</a:t>
            </a:r>
            <a:endParaRPr lang="en-US" altLang="en-US" sz="1400" baseline="-25000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1363" lvl="1" indent="-341313">
              <a:spcBef>
                <a:spcPts val="700"/>
              </a:spcBef>
              <a:buClr>
                <a:srgbClr val="590A0E"/>
              </a:buClr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dirty="0">
              <a:latin typeface="+mj-lt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en-US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9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E5E1ED0D-17AD-4B92-8F78-E7270A5F9D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Syntactic Ambiguity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FC2CA73B-A805-4722-81C8-D723F981889B}"/>
              </a:ext>
            </a:extLst>
          </p:cNvPr>
          <p:cNvSpPr>
            <a:spLocks/>
          </p:cNvSpPr>
          <p:nvPr/>
        </p:nvSpPr>
        <p:spPr bwMode="auto">
          <a:xfrm>
            <a:off x="0" y="1066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/>
              <a:t>Typically a grammar can lead to several parses of a sentence, called </a:t>
            </a:r>
            <a:r>
              <a:rPr lang="en-US" altLang="en-US" sz="2800" i="1"/>
              <a:t>syntactic ambiguity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(S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(NP (PRP I))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(VP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     (VBD saw)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     (NP (DT the) (NN man))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     (PP (IN on) (NP (DT the) (NN hill)))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     (PP (IN with) (NP (DT the) (NN telescope)))</a:t>
            </a:r>
            <a:r>
              <a:rPr lang="en-US" altLang="en-US" sz="1800">
                <a:latin typeface="Arial" panose="020B0604020202020204" pitchFamily="34" charset="0"/>
              </a:rPr>
              <a:t>))</a:t>
            </a: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                            </a:t>
            </a:r>
          </a:p>
          <a:p>
            <a:pPr eaLnBrk="1" hangingPunct="1"/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                            </a:t>
            </a:r>
          </a:p>
        </p:txBody>
      </p:sp>
      <p:pic>
        <p:nvPicPr>
          <p:cNvPr id="80900" name="Picture 4" descr="telescope-fig">
            <a:extLst>
              <a:ext uri="{FF2B5EF4-FFF2-40B4-BE49-F238E27FC236}">
                <a16:creationId xmlns:a16="http://schemas.microsoft.com/office/drawing/2014/main" id="{6DEFEDFD-44E2-4150-A445-B174D0426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8800"/>
            <a:ext cx="2752725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482550-8E96-4FF6-BEBA-EB3FDAC04B91}"/>
              </a:ext>
            </a:extLst>
          </p:cNvPr>
          <p:cNvSpPr/>
          <p:nvPr/>
        </p:nvSpPr>
        <p:spPr>
          <a:xfrm>
            <a:off x="6248400" y="3810000"/>
            <a:ext cx="2667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CACD5-1598-4720-BA41-1942AF6F9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5783263"/>
            <a:ext cx="5511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PP “on the hill” is attached to the verb “saw”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PP “with the telescope” is attached to the verb “saw”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873A1-E200-49C6-A730-D76FC3C0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CAFC-E51E-4E6F-9593-E4131849E7D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A3DE0323-1159-471C-9409-A72ECA34E1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Syntactic Ambiguity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57913CE4-EAC3-489F-8CB2-9FB9CD9652F3}"/>
              </a:ext>
            </a:extLst>
          </p:cNvPr>
          <p:cNvSpPr>
            <a:spLocks/>
          </p:cNvSpPr>
          <p:nvPr/>
        </p:nvSpPr>
        <p:spPr bwMode="auto">
          <a:xfrm>
            <a:off x="0" y="1066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/>
              <a:t>Typically a grammar can lead to several parses of a sentence, called </a:t>
            </a:r>
            <a:r>
              <a:rPr lang="en-US" altLang="en-US" sz="2800" i="1"/>
              <a:t>syntactic ambiguity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(S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(NP (PRP I))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(VP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     (VBD saw)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     (NP (DT the) (NN man))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     (PP (IN on) (NP (DT the) (NN hill))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                               (PP (IN with) (NP (DT the)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                                            (NN telescope))))</a:t>
            </a:r>
            <a:r>
              <a:rPr lang="en-US" altLang="en-US" sz="1800">
                <a:latin typeface="Arial" panose="020B0604020202020204" pitchFamily="34" charset="0"/>
              </a:rPr>
              <a:t>))</a:t>
            </a: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                            </a:t>
            </a:r>
          </a:p>
          <a:p>
            <a:pPr eaLnBrk="1" hangingPunct="1"/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                            </a:t>
            </a:r>
          </a:p>
        </p:txBody>
      </p:sp>
      <p:pic>
        <p:nvPicPr>
          <p:cNvPr id="82948" name="Picture 4" descr="telescope-fig">
            <a:extLst>
              <a:ext uri="{FF2B5EF4-FFF2-40B4-BE49-F238E27FC236}">
                <a16:creationId xmlns:a16="http://schemas.microsoft.com/office/drawing/2014/main" id="{1E8D25EE-84B6-4DDB-AAB5-986FDAA96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8800"/>
            <a:ext cx="2752725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C3C625-D39B-41B1-91B2-18E1871AAD78}"/>
              </a:ext>
            </a:extLst>
          </p:cNvPr>
          <p:cNvSpPr/>
          <p:nvPr/>
        </p:nvSpPr>
        <p:spPr>
          <a:xfrm>
            <a:off x="6248400" y="4495800"/>
            <a:ext cx="2667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FB4B8-5026-42FB-9CA8-202C1E32A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5783263"/>
            <a:ext cx="5578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PP “on the hill” is attached to the verb “saw”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PP “with the telescope” is attached to the NP “the hill”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A68B8-057A-4989-90A3-E2495A3BE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477000"/>
            <a:ext cx="7212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Note that the last possibility cannot be interpreted from the sentence.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43B280-7113-471E-875F-8C41EE76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CAFC-E51E-4E6F-9593-E4131849E7DC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0EE3B766-1A5A-43BC-A43D-2B1D7D2D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NLP Task: Syntactic Parsing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80D89185-6BCD-4CF6-A141-CD506917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altLang="en-US" sz="2800" dirty="0"/>
              <a:t>Not uncommon to have hundreds of parses for a sentence</a:t>
            </a:r>
          </a:p>
          <a:p>
            <a:r>
              <a:rPr lang="en-US" altLang="en-US" sz="2800" dirty="0"/>
              <a:t>Syntactic parsing is the task of finding the best parse for a sentence </a:t>
            </a:r>
          </a:p>
          <a:p>
            <a:r>
              <a:rPr lang="en-US" altLang="en-US" sz="2800" dirty="0"/>
              <a:t>Previous rule-based approaches were brittle and would not work well</a:t>
            </a:r>
          </a:p>
          <a:p>
            <a:r>
              <a:rPr lang="en-US" altLang="en-US" sz="2800" dirty="0"/>
              <a:t>Statistical and deep learning methods for syntactic parsing have been more successful and are currently used</a:t>
            </a:r>
          </a:p>
          <a:p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AED89-DD52-400A-8F45-87136E45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7CF-4E6D-4B0A-AF73-C86BF0A455A1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0739-2892-4847-914E-B78DF1CB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dirty="0"/>
              <a:t>Linguistic Resources for NLP: 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452B-9E5F-4A5A-8337-963583BA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654129"/>
          </a:xfrm>
        </p:spPr>
        <p:txBody>
          <a:bodyPr>
            <a:spAutoFit/>
          </a:bodyPr>
          <a:lstStyle/>
          <a:p>
            <a:r>
              <a:rPr lang="en-US" sz="2800" dirty="0"/>
              <a:t>A large collection of text is called a </a:t>
            </a:r>
            <a:r>
              <a:rPr lang="en-US" sz="2800" i="1" dirty="0">
                <a:solidFill>
                  <a:srgbClr val="FF8000"/>
                </a:solidFill>
              </a:rPr>
              <a:t>corpus</a:t>
            </a:r>
            <a:r>
              <a:rPr lang="en-US" sz="2800" dirty="0"/>
              <a:t>, plural is </a:t>
            </a:r>
            <a:r>
              <a:rPr lang="en-US" sz="2800" i="1" dirty="0">
                <a:solidFill>
                  <a:srgbClr val="FF8000"/>
                </a:solidFill>
              </a:rPr>
              <a:t>corpora</a:t>
            </a:r>
          </a:p>
          <a:p>
            <a:r>
              <a:rPr lang="en-US" sz="2800" dirty="0"/>
              <a:t>Useful for studying a language (corpus linguistics) as well as for NLP (extracting information about words, syntax etc.)</a:t>
            </a:r>
          </a:p>
          <a:p>
            <a:r>
              <a:rPr lang="en-US" sz="2800" dirty="0"/>
              <a:t>Often a corpus is manually annotated with linguistic information (e.g. syntactic parses, dependency parses, correct senses of words, etc.)</a:t>
            </a:r>
          </a:p>
          <a:p>
            <a:pPr lvl="1"/>
            <a:r>
              <a:rPr lang="en-US" sz="2400" dirty="0"/>
              <a:t>Serves as data to train and evaluate machine learning systems for NLP</a:t>
            </a:r>
          </a:p>
          <a:p>
            <a:r>
              <a:rPr lang="en-US" sz="2800" dirty="0"/>
              <a:t>There are several corpora available including many annotated ones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D38F-066C-4F2A-BA6E-B934FA40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7CF-4E6D-4B0A-AF73-C86BF0A455A1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443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10D8-FADF-4A65-8C71-B6B696D8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Brown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90D7-9F5B-4771-8166-AFA9D616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“large collection” of text, created at Brown University in the 60s</a:t>
            </a:r>
          </a:p>
          <a:p>
            <a:r>
              <a:rPr lang="en-US" dirty="0"/>
              <a:t>500 samples of English text, around 1 million words, from a wide variety of text (press, periodicals, science, fiction etc.)</a:t>
            </a:r>
          </a:p>
          <a:p>
            <a:r>
              <a:rPr lang="en-US" dirty="0"/>
              <a:t>Was annotated with POS tags semi-automatically (automated followed by hand corrections)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7FF87-F1D5-437A-8843-D36D1B18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7CF-4E6D-4B0A-AF73-C86BF0A455A1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48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AA7B-BE11-4EB3-ADB6-57E006F1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Penn Treebank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9591-CE26-4A8F-B6B5-6FB31EEF6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69" y="1295400"/>
            <a:ext cx="8229600" cy="4525963"/>
          </a:xfrm>
        </p:spPr>
        <p:txBody>
          <a:bodyPr/>
          <a:lstStyle/>
          <a:p>
            <a:r>
              <a:rPr lang="en-US" sz="2400" dirty="0"/>
              <a:t>Very widely used resource in NLP</a:t>
            </a:r>
          </a:p>
          <a:p>
            <a:r>
              <a:rPr lang="en-US" sz="2400" dirty="0"/>
              <a:t>Created in the 90s at Univ of Pennsylvania </a:t>
            </a:r>
          </a:p>
          <a:p>
            <a:r>
              <a:rPr lang="en-US" sz="2400" dirty="0"/>
              <a:t>Text data of three years of Wall Street Journal (WSJ) news stories</a:t>
            </a:r>
          </a:p>
          <a:p>
            <a:pPr lvl="1"/>
            <a:r>
              <a:rPr lang="en-US" sz="2000" dirty="0"/>
              <a:t>98,732 news stories, 1.2 million words</a:t>
            </a:r>
          </a:p>
          <a:p>
            <a:r>
              <a:rPr lang="en-US" sz="2400" dirty="0"/>
              <a:t>Around 40,000 sentences from a subset of stories were manually annotated by linguists with syntactic parses</a:t>
            </a:r>
          </a:p>
          <a:p>
            <a:pPr lvl="1"/>
            <a:r>
              <a:rPr lang="en-US" sz="2000" dirty="0"/>
              <a:t>Used for training machine learning methods</a:t>
            </a:r>
          </a:p>
          <a:p>
            <a:pPr lvl="1"/>
            <a:r>
              <a:rPr lang="en-US" sz="2000" dirty="0"/>
              <a:t>Additional 2,416 sentences are used for evaluating</a:t>
            </a:r>
          </a:p>
          <a:p>
            <a:pPr lvl="1"/>
            <a:r>
              <a:rPr lang="en-US" sz="2000" dirty="0"/>
              <a:t>The POS tags we saw last time were from this corpus</a:t>
            </a:r>
          </a:p>
          <a:p>
            <a:r>
              <a:rPr lang="en-US" sz="2400" dirty="0"/>
              <a:t>Later also included data from Switchboard corpus of phone conversations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https://catalog.ldc.upenn.edu/LDC99T42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86F48-3A2A-44E1-B3C1-2336E834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7CF-4E6D-4B0A-AF73-C86BF0A455A1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336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3B2BAE19-4FCF-4053-B151-3E9986FA597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FF"/>
                </a:solidFill>
              </a:rPr>
              <a:t>First Sentence from Penn Treebank</a:t>
            </a:r>
          </a:p>
        </p:txBody>
      </p:sp>
      <p:sp>
        <p:nvSpPr>
          <p:cNvPr id="113667" name="Slide Number Placeholder 3">
            <a:extLst>
              <a:ext uri="{FF2B5EF4-FFF2-40B4-BE49-F238E27FC236}">
                <a16:creationId xmlns:a16="http://schemas.microsoft.com/office/drawing/2014/main" id="{A59CDF2F-B5D5-478C-AD38-74E36B4A5E10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fld id="{19BCD75A-0B76-4D0A-94D7-4A5FB651F665}" type="slidenum">
              <a:rPr lang="en-US" altLang="en-US" sz="1400"/>
              <a:pPr algn="ctr"/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3668" name="TextBox 6">
            <a:extLst>
              <a:ext uri="{FF2B5EF4-FFF2-40B4-BE49-F238E27FC236}">
                <a16:creationId xmlns:a16="http://schemas.microsoft.com/office/drawing/2014/main" id="{8E779438-465F-45EA-8D82-65EA75455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00200"/>
            <a:ext cx="594201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( (S </a:t>
            </a:r>
          </a:p>
          <a:p>
            <a:r>
              <a:rPr lang="en-US" altLang="en-US" sz="2000"/>
              <a:t>    (NP-SBJ </a:t>
            </a:r>
          </a:p>
          <a:p>
            <a:r>
              <a:rPr lang="en-US" altLang="en-US" sz="2000"/>
              <a:t>      (NP (NNP Pierre) (NNP Vinken) )</a:t>
            </a:r>
          </a:p>
          <a:p>
            <a:r>
              <a:rPr lang="en-US" altLang="en-US" sz="2000"/>
              <a:t>      (, ,) </a:t>
            </a:r>
          </a:p>
          <a:p>
            <a:r>
              <a:rPr lang="en-US" altLang="en-US" sz="2000"/>
              <a:t>      (ADJP </a:t>
            </a:r>
          </a:p>
          <a:p>
            <a:r>
              <a:rPr lang="en-US" altLang="en-US" sz="2000"/>
              <a:t>        (NP (CD 61) (NNS years) )</a:t>
            </a:r>
          </a:p>
          <a:p>
            <a:r>
              <a:rPr lang="en-US" altLang="en-US" sz="2000"/>
              <a:t>        (JJ old) )</a:t>
            </a:r>
          </a:p>
          <a:p>
            <a:r>
              <a:rPr lang="en-US" altLang="en-US" sz="2000"/>
              <a:t>      (, ,) )</a:t>
            </a:r>
          </a:p>
          <a:p>
            <a:r>
              <a:rPr lang="en-US" altLang="en-US" sz="2000"/>
              <a:t>    (VP (MD will) </a:t>
            </a:r>
          </a:p>
          <a:p>
            <a:r>
              <a:rPr lang="en-US" altLang="en-US" sz="2000"/>
              <a:t>      (VP (VB join) </a:t>
            </a:r>
          </a:p>
          <a:p>
            <a:r>
              <a:rPr lang="en-US" altLang="en-US" sz="2000"/>
              <a:t>        (NP (DT the) (NN board) )</a:t>
            </a:r>
          </a:p>
          <a:p>
            <a:r>
              <a:rPr lang="en-US" altLang="en-US" sz="2000"/>
              <a:t>        (PP-CLR (IN as) </a:t>
            </a:r>
          </a:p>
          <a:p>
            <a:r>
              <a:rPr lang="en-US" altLang="en-US" sz="2000"/>
              <a:t>          (NP (DT a) (JJ nonexecutive) (NN director) ))</a:t>
            </a:r>
          </a:p>
          <a:p>
            <a:r>
              <a:rPr lang="en-US" altLang="en-US" sz="2000"/>
              <a:t>        (NP-TMP (NNP Nov.) (CD 29) )))</a:t>
            </a:r>
          </a:p>
          <a:p>
            <a:r>
              <a:rPr lang="en-US" altLang="en-US" sz="2000"/>
              <a:t>    (. .) ))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2549-D02E-446C-BBD4-9490FDB1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22"/>
            <a:ext cx="8229600" cy="1143000"/>
          </a:xfrm>
        </p:spPr>
        <p:txBody>
          <a:bodyPr/>
          <a:lstStyle/>
          <a:p>
            <a:r>
              <a:rPr lang="en-US" dirty="0"/>
              <a:t>Web Treebank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6B98-F8C6-49B7-BCEA-D9E85A61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r>
              <a:rPr lang="en-US" sz="2800" dirty="0"/>
              <a:t>Sentences on the web are different from sentences in news story (informal, noisy etc.)</a:t>
            </a:r>
          </a:p>
          <a:p>
            <a:r>
              <a:rPr lang="en-US" sz="2800" dirty="0"/>
              <a:t>A parser trained on Penn Treebank may not work well on parsing sentences from the web</a:t>
            </a:r>
          </a:p>
          <a:p>
            <a:r>
              <a:rPr lang="en-US" sz="2800" dirty="0"/>
              <a:t>Completed in 2012 , Contains 16,624 sentences (254,830 words) annotated with POS tags, syntactic parses and dependency parses</a:t>
            </a:r>
          </a:p>
          <a:p>
            <a:r>
              <a:rPr lang="en-US" sz="2800" dirty="0"/>
              <a:t>Web text of five types</a:t>
            </a:r>
          </a:p>
          <a:p>
            <a:pPr lvl="1"/>
            <a:r>
              <a:rPr lang="en-US" sz="2400" dirty="0"/>
              <a:t>blog posts, newsgroup threads, emails, product reviews, and answers from question-answer websites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https://catalog.ldc.upenn.edu/LDC2012T13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10E79-E292-48EB-930E-C02C27CF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7CF-4E6D-4B0A-AF73-C86BF0A455A1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566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1D2C2486-395B-4B1C-8BF5-D15CF185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fld id="{976FA512-F17F-409E-8155-DC31473F07C5}" type="slidenum">
              <a:rPr lang="en-US" altLang="en-US" sz="1400">
                <a:latin typeface="Helvetica" panose="020B0604020202020204" pitchFamily="34" charset="0"/>
              </a:rPr>
              <a:pPr algn="ctr"/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6CA350D-D6AF-44DB-90DE-9797A2F4A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7" y="3246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PropBank</a:t>
            </a:r>
            <a:endParaRPr lang="en-US" altLang="en-US" dirty="0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B9012CA-E62B-4953-A2C0-64DE2A6A3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943931"/>
            <a:ext cx="7942263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Project at U Penn to add semantic roles to the Penn treebank.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Roles (A</a:t>
            </a:r>
            <a:r>
              <a:rPr lang="en-US" altLang="en-US" sz="2400" dirty="0"/>
              <a:t>rg0</a:t>
            </a:r>
            <a:r>
              <a:rPr lang="en-US" altLang="en-US" sz="2800" dirty="0"/>
              <a:t> to </a:t>
            </a:r>
            <a:r>
              <a:rPr lang="en-US" altLang="en-US" sz="2800" dirty="0" err="1"/>
              <a:t>A</a:t>
            </a:r>
            <a:r>
              <a:rPr lang="en-US" altLang="en-US" sz="2400" dirty="0" err="1"/>
              <a:t>rgN</a:t>
            </a:r>
            <a:r>
              <a:rPr lang="en-US" altLang="en-US" sz="2800" dirty="0"/>
              <a:t>) specific to each individual verb to avoid having to agree on a universal set.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Arg0 basically “agent”,  Arg1 basically “patient”, etc.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Annotated over 1M words of Wall Street Journal text with existing gold-standard parse trees.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Statistics: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43,594 sentences       99,265 propositions (verbs + roles)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3,324 unique verbs    262,281 role assignments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hlinkClick r:id="rId3"/>
              </a:rPr>
              <a:t>https://propbank.github.io/</a:t>
            </a: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DC2762-CA55-47E9-871D-F54C92085DF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754314"/>
            <a:ext cx="5715000" cy="1741486"/>
            <a:chOff x="912" y="2207"/>
            <a:chExt cx="3600" cy="10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C88EB0-FEE7-4258-8AF2-F4A09B5F0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592"/>
              <a:ext cx="480" cy="28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DAB85A-DB4F-4352-864D-5ADB98FE1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544"/>
              <a:ext cx="672" cy="33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158DF9C-DC0B-41BF-9682-CE271E480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92"/>
              <a:ext cx="52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A601290D-758B-4CB5-8BBC-3044BBC38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1" y="2207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Arg0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94179E51-0478-452A-AC7E-F0B0778A8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" y="2255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Arg1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223425-CD1D-4CF6-B9E4-20FF27E34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544"/>
              <a:ext cx="1728" cy="38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DA253193-F2BF-4646-916D-1EAC4FFCD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3071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Arg3</a:t>
              </a:r>
            </a:p>
          </p:txBody>
        </p: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05DDACFD-1DB9-4397-9E0F-AF9FDA669DA4}"/>
                </a:ext>
              </a:extLst>
            </p:cNvPr>
            <p:cNvCxnSpPr>
              <a:cxnSpLocks noChangeShapeType="1"/>
              <a:stCxn id="8" idx="0"/>
              <a:endCxn id="6" idx="0"/>
            </p:cNvCxnSpPr>
            <p:nvPr/>
          </p:nvCxnSpPr>
          <p:spPr bwMode="auto">
            <a:xfrm rot="-5400000" flipH="1" flipV="1">
              <a:off x="3969" y="2313"/>
              <a:ext cx="6" cy="552"/>
            </a:xfrm>
            <a:prstGeom prst="curvedConnector3">
              <a:avLst>
                <a:gd name="adj1" fmla="val -230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FA0B2629-1D83-451B-AA37-9C507459F5B6}"/>
                </a:ext>
              </a:extLst>
            </p:cNvPr>
            <p:cNvCxnSpPr>
              <a:cxnSpLocks noChangeShapeType="1"/>
              <a:stCxn id="7" idx="4"/>
              <a:endCxn id="6" idx="2"/>
            </p:cNvCxnSpPr>
            <p:nvPr/>
          </p:nvCxnSpPr>
          <p:spPr bwMode="auto">
            <a:xfrm rot="5400000" flipH="1" flipV="1">
              <a:off x="3381" y="2571"/>
              <a:ext cx="6" cy="624"/>
            </a:xfrm>
            <a:prstGeom prst="curvedConnector3">
              <a:avLst>
                <a:gd name="adj1" fmla="val -230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DCE2F996-CC5A-4887-80CA-A8905D36D8B2}"/>
                </a:ext>
              </a:extLst>
            </p:cNvPr>
            <p:cNvCxnSpPr>
              <a:cxnSpLocks noChangeShapeType="1"/>
              <a:stCxn id="11" idx="4"/>
              <a:endCxn id="6" idx="2"/>
            </p:cNvCxnSpPr>
            <p:nvPr/>
          </p:nvCxnSpPr>
          <p:spPr bwMode="auto">
            <a:xfrm rot="5400000" flipH="1" flipV="1">
              <a:off x="2709" y="1947"/>
              <a:ext cx="54" cy="1920"/>
            </a:xfrm>
            <a:prstGeom prst="curvedConnector3">
              <a:avLst>
                <a:gd name="adj1" fmla="val -255556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B29B9E31-0DDC-40CD-84BB-D9748B81A153}"/>
                </a:ext>
              </a:extLst>
            </p:cNvPr>
            <p:cNvCxnSpPr>
              <a:cxnSpLocks noChangeShapeType="1"/>
              <a:stCxn id="7" idx="0"/>
              <a:endCxn id="6" idx="0"/>
            </p:cNvCxnSpPr>
            <p:nvPr/>
          </p:nvCxnSpPr>
          <p:spPr bwMode="auto">
            <a:xfrm rot="5400000" flipV="1">
              <a:off x="3357" y="2253"/>
              <a:ext cx="54" cy="624"/>
            </a:xfrm>
            <a:prstGeom prst="curvedConnector3">
              <a:avLst>
                <a:gd name="adj1" fmla="val -255556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7C5FA03-ABD1-4B75-A05A-6FED8662B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8029"/>
            <a:ext cx="8380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Clr>
                <a:srgbClr val="FF0000"/>
              </a:buClr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Show    the    long    email    Alice   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sent</a:t>
            </a:r>
            <a:r>
              <a:rPr lang="en-US" altLang="en-US" sz="2800" i="1" dirty="0">
                <a:latin typeface="Times New Roman" panose="02020603050405020304" pitchFamily="18" charset="0"/>
              </a:rPr>
              <a:t>    me    yesterday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8C2D-C2CE-4E68-A45A-5EA8FEF3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22" y="27373"/>
            <a:ext cx="8229600" cy="1143000"/>
          </a:xfrm>
        </p:spPr>
        <p:txBody>
          <a:bodyPr/>
          <a:lstStyle/>
          <a:p>
            <a:r>
              <a:rPr lang="en-US" dirty="0" err="1"/>
              <a:t>OntoNotes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4477-FC1E-4D1C-A45A-BEEF4446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99" y="1166018"/>
            <a:ext cx="8229600" cy="4525963"/>
          </a:xfrm>
        </p:spPr>
        <p:txBody>
          <a:bodyPr/>
          <a:lstStyle/>
          <a:p>
            <a:r>
              <a:rPr lang="en-US" dirty="0"/>
              <a:t>Collection of 2.9 million word text across three languages: Arabic, Chinese, English</a:t>
            </a:r>
          </a:p>
          <a:p>
            <a:r>
              <a:rPr lang="en-US" dirty="0"/>
              <a:t>Completed in 2013, incudes a variety of sources (news, conversational telephone speech, weblogs, </a:t>
            </a:r>
            <a:r>
              <a:rPr lang="en-US" dirty="0" err="1"/>
              <a:t>usenet</a:t>
            </a:r>
            <a:r>
              <a:rPr lang="en-US" dirty="0"/>
              <a:t> newsgroups, broadcast, talk shows)</a:t>
            </a:r>
          </a:p>
          <a:p>
            <a:r>
              <a:rPr lang="en-US" dirty="0"/>
              <a:t>Besides syntactic parse trees, includes semantic role labeling information, word senses and coreferences 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https://catalog.ldc.upenn.edu/LDC2013T19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FFC96-5749-449F-BA1C-21F5F1E1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7CF-4E6D-4B0A-AF73-C86BF0A455A1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7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9D08BB82-7A20-4B6C-9056-13D2332880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 Task: Semantic Role Labeling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185555A-2BD7-492F-A9F4-A817C5437E55}"/>
              </a:ext>
            </a:extLst>
          </p:cNvPr>
          <p:cNvSpPr>
            <a:spLocks/>
          </p:cNvSpPr>
          <p:nvPr/>
        </p:nvSpPr>
        <p:spPr bwMode="auto"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For a verb, determine the arguments or the </a:t>
            </a:r>
            <a:r>
              <a:rPr lang="en-US" altLang="en-US" i="1" dirty="0"/>
              <a:t>semantic roles </a:t>
            </a:r>
            <a:r>
              <a:rPr lang="en-US" altLang="en-US" dirty="0"/>
              <a:t>played by various noun phrases; this helps in analyzing the sentence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71FC18E-5D78-47E1-A4C3-BE78F3DD398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329312"/>
            <a:ext cx="5848350" cy="1738312"/>
            <a:chOff x="912" y="2208"/>
            <a:chExt cx="3684" cy="1095"/>
          </a:xfrm>
        </p:grpSpPr>
        <p:sp>
          <p:nvSpPr>
            <p:cNvPr id="98310" name="Rectangle 5">
              <a:extLst>
                <a:ext uri="{FF2B5EF4-FFF2-40B4-BE49-F238E27FC236}">
                  <a16:creationId xmlns:a16="http://schemas.microsoft.com/office/drawing/2014/main" id="{FD7832C1-6EFA-47C8-ABAA-AF67AFE39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592"/>
              <a:ext cx="480" cy="28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8311" name="Oval 6">
              <a:extLst>
                <a:ext uri="{FF2B5EF4-FFF2-40B4-BE49-F238E27FC236}">
                  <a16:creationId xmlns:a16="http://schemas.microsoft.com/office/drawing/2014/main" id="{F168C1FC-A60A-4CF3-971D-2F3292A01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544"/>
              <a:ext cx="672" cy="33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8312" name="Oval 7">
              <a:extLst>
                <a:ext uri="{FF2B5EF4-FFF2-40B4-BE49-F238E27FC236}">
                  <a16:creationId xmlns:a16="http://schemas.microsoft.com/office/drawing/2014/main" id="{20124599-BB8B-48C9-95CB-D3D573E4D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92"/>
              <a:ext cx="52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8313" name="Text Box 8">
              <a:extLst>
                <a:ext uri="{FF2B5EF4-FFF2-40B4-BE49-F238E27FC236}">
                  <a16:creationId xmlns:a16="http://schemas.microsoft.com/office/drawing/2014/main" id="{4DA88C45-F54C-41A6-94B3-85B0C24AE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208"/>
              <a:ext cx="5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sender</a:t>
              </a:r>
            </a:p>
          </p:txBody>
        </p:sp>
        <p:sp>
          <p:nvSpPr>
            <p:cNvPr id="98314" name="Text Box 9">
              <a:extLst>
                <a:ext uri="{FF2B5EF4-FFF2-40B4-BE49-F238E27FC236}">
                  <a16:creationId xmlns:a16="http://schemas.microsoft.com/office/drawing/2014/main" id="{6A31A4B3-7232-41A8-950A-B88AAB862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256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recipient</a:t>
              </a:r>
            </a:p>
          </p:txBody>
        </p:sp>
        <p:sp>
          <p:nvSpPr>
            <p:cNvPr id="98315" name="Oval 10">
              <a:extLst>
                <a:ext uri="{FF2B5EF4-FFF2-40B4-BE49-F238E27FC236}">
                  <a16:creationId xmlns:a16="http://schemas.microsoft.com/office/drawing/2014/main" id="{C0F78256-3E5C-4698-94EA-38FDE07E2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544"/>
              <a:ext cx="1728" cy="38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8316" name="Text Box 11">
              <a:extLst>
                <a:ext uri="{FF2B5EF4-FFF2-40B4-BE49-F238E27FC236}">
                  <a16:creationId xmlns:a16="http://schemas.microsoft.com/office/drawing/2014/main" id="{3F7D21B6-23C6-495D-BBC1-EE579F568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72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theme</a:t>
              </a:r>
            </a:p>
          </p:txBody>
        </p:sp>
        <p:cxnSp>
          <p:nvCxnSpPr>
            <p:cNvPr id="98317" name="AutoShape 12">
              <a:extLst>
                <a:ext uri="{FF2B5EF4-FFF2-40B4-BE49-F238E27FC236}">
                  <a16:creationId xmlns:a16="http://schemas.microsoft.com/office/drawing/2014/main" id="{11C9B246-6B21-494A-9BF4-676183AE832E}"/>
                </a:ext>
              </a:extLst>
            </p:cNvPr>
            <p:cNvCxnSpPr>
              <a:cxnSpLocks noChangeShapeType="1"/>
              <a:stCxn id="98312" idx="0"/>
              <a:endCxn id="98310" idx="0"/>
            </p:cNvCxnSpPr>
            <p:nvPr/>
          </p:nvCxnSpPr>
          <p:spPr bwMode="auto">
            <a:xfrm rot="-5400000" flipH="1" flipV="1">
              <a:off x="3969" y="2313"/>
              <a:ext cx="6" cy="552"/>
            </a:xfrm>
            <a:prstGeom prst="curvedConnector3">
              <a:avLst>
                <a:gd name="adj1" fmla="val -230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18" name="AutoShape 13">
              <a:extLst>
                <a:ext uri="{FF2B5EF4-FFF2-40B4-BE49-F238E27FC236}">
                  <a16:creationId xmlns:a16="http://schemas.microsoft.com/office/drawing/2014/main" id="{1773306E-7B24-4947-8B7F-637116C27D23}"/>
                </a:ext>
              </a:extLst>
            </p:cNvPr>
            <p:cNvCxnSpPr>
              <a:cxnSpLocks noChangeShapeType="1"/>
              <a:stCxn id="98311" idx="4"/>
              <a:endCxn id="98310" idx="2"/>
            </p:cNvCxnSpPr>
            <p:nvPr/>
          </p:nvCxnSpPr>
          <p:spPr bwMode="auto">
            <a:xfrm rot="5400000" flipH="1" flipV="1">
              <a:off x="3381" y="2571"/>
              <a:ext cx="6" cy="624"/>
            </a:xfrm>
            <a:prstGeom prst="curvedConnector3">
              <a:avLst>
                <a:gd name="adj1" fmla="val -230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98319" name="AutoShape 14">
              <a:extLst>
                <a:ext uri="{FF2B5EF4-FFF2-40B4-BE49-F238E27FC236}">
                  <a16:creationId xmlns:a16="http://schemas.microsoft.com/office/drawing/2014/main" id="{0BC4EB06-BDCC-4E2F-B3B7-78717DDD1F20}"/>
                </a:ext>
              </a:extLst>
            </p:cNvPr>
            <p:cNvCxnSpPr>
              <a:cxnSpLocks noChangeShapeType="1"/>
              <a:stCxn id="98315" idx="4"/>
              <a:endCxn id="98310" idx="2"/>
            </p:cNvCxnSpPr>
            <p:nvPr/>
          </p:nvCxnSpPr>
          <p:spPr bwMode="auto">
            <a:xfrm rot="5400000" flipH="1" flipV="1">
              <a:off x="2709" y="1947"/>
              <a:ext cx="54" cy="1920"/>
            </a:xfrm>
            <a:prstGeom prst="curvedConnector3">
              <a:avLst>
                <a:gd name="adj1" fmla="val -255556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0" name="AutoShape 15">
              <a:extLst>
                <a:ext uri="{FF2B5EF4-FFF2-40B4-BE49-F238E27FC236}">
                  <a16:creationId xmlns:a16="http://schemas.microsoft.com/office/drawing/2014/main" id="{8EB3856C-4FD6-4B6C-A252-E60FE5109129}"/>
                </a:ext>
              </a:extLst>
            </p:cNvPr>
            <p:cNvCxnSpPr>
              <a:cxnSpLocks noChangeShapeType="1"/>
              <a:stCxn id="98311" idx="0"/>
              <a:endCxn id="98310" idx="0"/>
            </p:cNvCxnSpPr>
            <p:nvPr/>
          </p:nvCxnSpPr>
          <p:spPr bwMode="auto">
            <a:xfrm rot="5400000" flipV="1">
              <a:off x="3357" y="2253"/>
              <a:ext cx="54" cy="624"/>
            </a:xfrm>
            <a:prstGeom prst="curvedConnector3">
              <a:avLst>
                <a:gd name="adj1" fmla="val -255556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309" name="Rectangle 16">
            <a:extLst>
              <a:ext uri="{FF2B5EF4-FFF2-40B4-BE49-F238E27FC236}">
                <a16:creationId xmlns:a16="http://schemas.microsoft.com/office/drawing/2014/main" id="{4154B573-FD8F-4936-BCBB-69190AA48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51437"/>
            <a:ext cx="8380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Clr>
                <a:srgbClr val="FF0000"/>
              </a:buClr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Show    the    long    email    Alice   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sent</a:t>
            </a:r>
            <a:r>
              <a:rPr lang="en-US" altLang="en-US" sz="2800" i="1" dirty="0">
                <a:latin typeface="Times New Roman" panose="02020603050405020304" pitchFamily="18" charset="0"/>
              </a:rPr>
              <a:t>    me    yesterday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E695-702E-4324-936A-223510DD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Open American National Corpus (OANC)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509B-395B-4E1D-A0BA-7CE9111F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million words</a:t>
            </a:r>
          </a:p>
          <a:p>
            <a:r>
              <a:rPr lang="en-US" dirty="0"/>
              <a:t>Automatically annotated for a variety of linguistic structures, also a portion manually annotated/validated</a:t>
            </a:r>
          </a:p>
          <a:p>
            <a:r>
              <a:rPr lang="en-US" dirty="0"/>
              <a:t>Variety of genres, including transcribed spoken data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https://www.anc.org/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CF4D0-243E-46D9-A1AF-6977D3BC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7CF-4E6D-4B0A-AF73-C86BF0A455A1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364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CE94-0368-462D-ACBC-08F6539F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7A12-24F7-40FC-8C5A-C456D8B0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international collaborative project </a:t>
            </a:r>
          </a:p>
          <a:p>
            <a:r>
              <a:rPr lang="en-US" dirty="0"/>
              <a:t>Consistent annotation of grammar (morphological features, POS tags, dependencies) across 100+ languages </a:t>
            </a:r>
          </a:p>
          <a:p>
            <a:r>
              <a:rPr lang="en-US" dirty="0"/>
              <a:t>So far around 200 treebanks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https://universaldependencies.org/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C4E67-F9EF-4633-9C92-925E4C7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7CF-4E6D-4B0A-AF73-C86BF0A455A1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40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8F6A-2CE1-4220-ACB8-A08D1440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More 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E9418-4454-4E1D-A107-EE39D79D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more corpora</a:t>
            </a:r>
          </a:p>
          <a:p>
            <a:pPr lvl="1"/>
            <a:r>
              <a:rPr lang="en-US" dirty="0"/>
              <a:t>Annotated</a:t>
            </a:r>
          </a:p>
          <a:p>
            <a:pPr lvl="1"/>
            <a:r>
              <a:rPr lang="en-US" dirty="0"/>
              <a:t>Unannotated</a:t>
            </a:r>
          </a:p>
          <a:p>
            <a:pPr lvl="1"/>
            <a:r>
              <a:rPr lang="en-US" dirty="0"/>
              <a:t>Other languages</a:t>
            </a:r>
          </a:p>
          <a:p>
            <a:pPr lvl="1"/>
            <a:r>
              <a:rPr lang="en-US" dirty="0"/>
              <a:t>Parallel </a:t>
            </a:r>
          </a:p>
          <a:p>
            <a:pPr lvl="2"/>
            <a:r>
              <a:rPr lang="en-US" dirty="0"/>
              <a:t>sentence-by-sentence in more than 1 language</a:t>
            </a:r>
          </a:p>
          <a:p>
            <a:pPr lvl="1"/>
            <a:r>
              <a:rPr lang="en-US" dirty="0"/>
              <a:t>Domain-specific: clinical text, biomedical articles,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B1AD0-B35A-4ACB-90A0-2244FC27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7CF-4E6D-4B0A-AF73-C86BF0A455A1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1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72083285-3EFD-4122-99AA-C6C78F824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Lexical dependency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917A164B-F5A6-45E2-AA48-2D6967F0D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5257800"/>
          </a:xfrm>
        </p:spPr>
        <p:txBody>
          <a:bodyPr/>
          <a:lstStyle/>
          <a:p>
            <a:r>
              <a:rPr lang="en-US" altLang="en-US" dirty="0"/>
              <a:t>In addition to constituency and subcategorization, there are functional relations (“lexical dependencies”) between pairs of words</a:t>
            </a:r>
          </a:p>
          <a:p>
            <a:pPr lvl="1"/>
            <a:r>
              <a:rPr lang="en-US" altLang="en-US" dirty="0"/>
              <a:t>For example, subject and object are two types of binary relations for verbs</a:t>
            </a:r>
          </a:p>
          <a:p>
            <a:r>
              <a:rPr lang="en-US" altLang="en-US" dirty="0"/>
              <a:t>The next slide lists several other dependency types</a:t>
            </a:r>
          </a:p>
          <a:p>
            <a:r>
              <a:rPr lang="en-US" altLang="en-US" dirty="0"/>
              <a:t>The dependencies form a type of tree structure on words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BBF2-664D-4D65-8DED-F4BAB628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5106"/>
            <a:ext cx="8686800" cy="1143000"/>
          </a:xfrm>
        </p:spPr>
        <p:txBody>
          <a:bodyPr/>
          <a:lstStyle/>
          <a:p>
            <a:r>
              <a:rPr lang="en-US" altLang="en-US" dirty="0"/>
              <a:t>Common Dependency Relations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99CDC-E13F-4BC6-BF08-EC68013E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7CF-4E6D-4B0A-AF73-C86BF0A455A1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0B2955A-70BC-4B8E-A931-5E35052EA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6" y="1447800"/>
            <a:ext cx="8446126" cy="441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932162-5716-CBAE-4466-654B385E8E8D}"/>
              </a:ext>
            </a:extLst>
          </p:cNvPr>
          <p:cNvSpPr txBox="1"/>
          <p:nvPr/>
        </p:nvSpPr>
        <p:spPr>
          <a:xfrm>
            <a:off x="152400" y="6563157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Adapted from Susan </a:t>
            </a:r>
            <a:r>
              <a:rPr lang="en-US" sz="1400" i="1" dirty="0" err="1"/>
              <a:t>McRoy’s</a:t>
            </a:r>
            <a:r>
              <a:rPr lang="en-US" sz="1400" i="1" dirty="0"/>
              <a:t> slide. </a:t>
            </a:r>
          </a:p>
        </p:txBody>
      </p:sp>
    </p:spTree>
    <p:extLst>
      <p:ext uri="{BB962C8B-B14F-4D97-AF65-F5344CB8AC3E}">
        <p14:creationId xmlns:p14="http://schemas.microsoft.com/office/powerpoint/2010/main" val="307681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C250-1D46-4813-953D-98D3C542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Dependency tree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46DCA-5843-4BFA-8658-04E4CA4D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7CF-4E6D-4B0A-AF73-C86BF0A455A1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0CD6D-5DCE-4268-9C9F-240E4D8BB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59818"/>
            <a:ext cx="8015288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93D0B3-7C35-AABD-DFDC-D1A4962A7F88}"/>
              </a:ext>
            </a:extLst>
          </p:cNvPr>
          <p:cNvSpPr txBox="1"/>
          <p:nvPr/>
        </p:nvSpPr>
        <p:spPr>
          <a:xfrm>
            <a:off x="152400" y="6563157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Adapted from Susan </a:t>
            </a:r>
            <a:r>
              <a:rPr lang="en-US" sz="1400" i="1" dirty="0" err="1"/>
              <a:t>McRoy’s</a:t>
            </a:r>
            <a:r>
              <a:rPr lang="en-US" sz="1400" i="1" dirty="0"/>
              <a:t> slide. </a:t>
            </a:r>
          </a:p>
        </p:txBody>
      </p:sp>
    </p:spTree>
    <p:extLst>
      <p:ext uri="{BB962C8B-B14F-4D97-AF65-F5344CB8AC3E}">
        <p14:creationId xmlns:p14="http://schemas.microsoft.com/office/powerpoint/2010/main" val="61238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B6831C6F-5778-4DEA-A5FC-F014205BA8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995218E7-FBC4-4BA8-A3E5-24508DD3A4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There are potentially infinite sentences in a language, is there some structure behind them?</a:t>
            </a:r>
          </a:p>
          <a:p>
            <a:pPr eaLnBrk="1" hangingPunct="1"/>
            <a:r>
              <a:rPr lang="en-US" altLang="en-US" sz="2400" dirty="0"/>
              <a:t>A basic question in Linguistics: What forms a legal sentence in a language? </a:t>
            </a:r>
          </a:p>
          <a:p>
            <a:pPr eaLnBrk="1" hangingPunct="1"/>
            <a:r>
              <a:rPr lang="en-US" altLang="en-US" sz="2400" dirty="0"/>
              <a:t>Syntax helps to answer that question</a:t>
            </a:r>
            <a:endParaRPr lang="en-US" altLang="en-US" sz="2000" dirty="0"/>
          </a:p>
          <a:p>
            <a:pPr eaLnBrk="1" hangingPunct="1"/>
            <a:r>
              <a:rPr lang="en-US" altLang="en-US" sz="2400" i="1" dirty="0">
                <a:solidFill>
                  <a:srgbClr val="FF8000"/>
                </a:solidFill>
              </a:rPr>
              <a:t>Syntax</a:t>
            </a:r>
            <a:r>
              <a:rPr lang="en-US" altLang="en-US" sz="2400" dirty="0"/>
              <a:t> is the study of word orders and phrase structures</a:t>
            </a:r>
          </a:p>
          <a:p>
            <a:pPr eaLnBrk="1" hangingPunct="1"/>
            <a:r>
              <a:rPr lang="en-US" altLang="en-US" sz="2400" dirty="0"/>
              <a:t>Syntactic analysis tells how to determine meaning of a sentence from the meaning its of words  </a:t>
            </a:r>
          </a:p>
          <a:p>
            <a:pPr lvl="1" eaLnBrk="1" hangingPunct="1"/>
            <a:r>
              <a:rPr lang="en-US" altLang="en-US" sz="2000" dirty="0"/>
              <a:t>The dog bit the man.</a:t>
            </a:r>
          </a:p>
          <a:p>
            <a:pPr lvl="1" eaLnBrk="1" hangingPunct="1"/>
            <a:r>
              <a:rPr lang="en-US" altLang="en-US" sz="2000" dirty="0"/>
              <a:t>The man bit the dog.</a:t>
            </a:r>
          </a:p>
          <a:p>
            <a:pPr lvl="1" eaLnBrk="1" hangingPunct="1"/>
            <a:r>
              <a:rPr lang="en-US" altLang="en-US" sz="2000" dirty="0"/>
              <a:t>Colorless green ideas sleep furiously.</a:t>
            </a:r>
            <a:r>
              <a:rPr lang="en-US" altLang="en-US" sz="2400" dirty="0"/>
              <a:t> </a:t>
            </a:r>
          </a:p>
          <a:p>
            <a:pPr lvl="2" eaLnBrk="1" hangingPunct="1"/>
            <a:r>
              <a:rPr lang="en-US" altLang="en-US" sz="1800" dirty="0"/>
              <a:t>A famous sentence which is meaningless but grammatical, indicating distinction between syntax and semantics</a:t>
            </a:r>
            <a:endParaRPr lang="en-US" altLang="en-US" dirty="0"/>
          </a:p>
          <a:p>
            <a:pPr lvl="1"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5AE984-E8FC-46B7-9948-5B0CF674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CAFC-E51E-4E6F-9593-E4131849E7D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DEE0532D-FD5C-416F-9396-F6622F9781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Phrase Structure Grammars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3AD750D2-1B41-48A3-8337-59A76697230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Linguists have come up with many grammar formalisms to capture syntax of languages, </a:t>
            </a:r>
            <a:r>
              <a:rPr lang="en-US" altLang="en-US" i="1" dirty="0"/>
              <a:t>phrase structure grammar </a:t>
            </a:r>
            <a:r>
              <a:rPr lang="en-US" altLang="en-US" dirty="0"/>
              <a:t>is one of them and is very commonly used</a:t>
            </a:r>
          </a:p>
          <a:p>
            <a:pPr lvl="1" eaLnBrk="1" hangingPunct="1"/>
            <a:r>
              <a:rPr lang="en-US" altLang="en-US" dirty="0"/>
              <a:t>Other formalisms</a:t>
            </a:r>
          </a:p>
          <a:p>
            <a:pPr lvl="2" eaLnBrk="1" hangingPunct="1"/>
            <a:r>
              <a:rPr lang="en-US" altLang="en-US" dirty="0"/>
              <a:t>Combinatory categorial grammar</a:t>
            </a:r>
          </a:p>
          <a:p>
            <a:pPr lvl="2" eaLnBrk="1" hangingPunct="1"/>
            <a:r>
              <a:rPr lang="en-US" altLang="en-US" dirty="0"/>
              <a:t>Tree adjoining grammar</a:t>
            </a:r>
          </a:p>
          <a:p>
            <a:pPr eaLnBrk="1" hangingPunct="1"/>
            <a:r>
              <a:rPr lang="en-US" altLang="en-US" dirty="0"/>
              <a:t>A context-free grammar (CFG) that generates sentences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443239-1586-43BA-9442-77F7D977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CAFC-E51E-4E6F-9593-E4131849E7D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65B2967-08E8-42E3-8BB7-7E01F237AE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Context Free Grammars (CFG)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E6387AA-31E5-404B-9249-F8755E9488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6263" y="1560513"/>
            <a:ext cx="8186737" cy="4687887"/>
          </a:xfrm>
        </p:spPr>
        <p:txBody>
          <a:bodyPr/>
          <a:lstStyle/>
          <a:p>
            <a:pPr eaLnBrk="1" hangingPunct="1"/>
            <a:r>
              <a:rPr lang="en-US" altLang="en-US" i="1" dirty="0"/>
              <a:t>N</a:t>
            </a:r>
            <a:r>
              <a:rPr lang="en-US" altLang="en-US" dirty="0"/>
              <a:t> a set of </a:t>
            </a:r>
            <a:r>
              <a:rPr lang="en-US" altLang="en-US" i="1" dirty="0">
                <a:solidFill>
                  <a:srgbClr val="FF8000"/>
                </a:solidFill>
              </a:rPr>
              <a:t>non-terminal symbols</a:t>
            </a:r>
            <a:r>
              <a:rPr lang="en-US" altLang="en-US" dirty="0">
                <a:solidFill>
                  <a:srgbClr val="FF8000"/>
                </a:solidFill>
              </a:rPr>
              <a:t> 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 a set of </a:t>
            </a:r>
            <a:r>
              <a:rPr lang="en-US" altLang="en-US" i="1" dirty="0">
                <a:solidFill>
                  <a:srgbClr val="FF8000"/>
                </a:solidFill>
                <a:sym typeface="Symbol" panose="05050102010706020507" pitchFamily="18" charset="2"/>
              </a:rPr>
              <a:t>terminal symbols</a:t>
            </a:r>
            <a:r>
              <a:rPr lang="en-US" altLang="en-US" dirty="0">
                <a:solidFill>
                  <a:srgbClr val="FF8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(disjoint from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 set of </a:t>
            </a:r>
            <a:r>
              <a:rPr lang="en-US" altLang="en-US" i="1" dirty="0">
                <a:solidFill>
                  <a:srgbClr val="FF8000"/>
                </a:solidFill>
                <a:sym typeface="Symbol" panose="05050102010706020507" pitchFamily="18" charset="2"/>
              </a:rPr>
              <a:t>productions</a:t>
            </a:r>
            <a:r>
              <a:rPr lang="en-US" altLang="en-US" dirty="0">
                <a:sym typeface="Symbol" panose="05050102010706020507" pitchFamily="18" charset="2"/>
              </a:rPr>
              <a:t> or </a:t>
            </a:r>
            <a:r>
              <a:rPr lang="en-US" altLang="en-US" i="1" dirty="0">
                <a:solidFill>
                  <a:srgbClr val="FF8000"/>
                </a:solidFill>
                <a:sym typeface="Symbol" panose="05050102010706020507" pitchFamily="18" charset="2"/>
              </a:rPr>
              <a:t>rules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of the form A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→, where A is a non-terminal and  is a string of symbols from (</a:t>
            </a:r>
            <a:r>
              <a:rPr lang="en-US" altLang="en-US" dirty="0">
                <a:sym typeface="Symbol" panose="05050102010706020507" pitchFamily="18" charset="2"/>
              </a:rPr>
              <a:t> </a:t>
            </a:r>
            <a:r>
              <a:rPr lang="en-US" altLang="en-US" i="1" dirty="0"/>
              <a:t>N)*</a:t>
            </a:r>
          </a:p>
          <a:p>
            <a:pPr lvl="1" eaLnBrk="1" hangingPunct="1"/>
            <a:r>
              <a:rPr lang="en-US" altLang="en-US" dirty="0">
                <a:solidFill>
                  <a:srgbClr val="009900"/>
                </a:solidFill>
              </a:rPr>
              <a:t>Context free: Only one symbol on the left side of a production</a:t>
            </a:r>
            <a:endParaRPr lang="en-US" altLang="en-US" i="1" dirty="0"/>
          </a:p>
          <a:p>
            <a:pPr eaLnBrk="1" hangingPunct="1"/>
            <a:r>
              <a:rPr lang="en-US" altLang="en-US" dirty="0"/>
              <a:t>S, a designated non-terminal called the </a:t>
            </a:r>
            <a:r>
              <a:rPr lang="en-US" altLang="en-US" i="1" dirty="0">
                <a:solidFill>
                  <a:srgbClr val="FF8000"/>
                </a:solidFill>
              </a:rPr>
              <a:t>start symbol</a:t>
            </a:r>
          </a:p>
          <a:p>
            <a:pPr eaLnBrk="1" hangingPunct="1"/>
            <a:endParaRPr lang="en-US" altLang="en-US" sz="2800" b="1" i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1050506034,F:\NL2013\Slides\lecture3A_introSyntax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2,1050506034,F:\NL2013\Slides\lecture3A_introSyntax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050506034,F:\NL2013\Slides\lecture3A_introSyntax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4,1050506034,F:\NL2013\Slides\lecture3A_introSyntax.p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2339</Words>
  <Application>Microsoft Office PowerPoint</Application>
  <PresentationFormat>On-screen Show (4:3)</PresentationFormat>
  <Paragraphs>359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Helvetica</vt:lpstr>
      <vt:lpstr>Symbol</vt:lpstr>
      <vt:lpstr>Times New Roman</vt:lpstr>
      <vt:lpstr>Wingdings</vt:lpstr>
      <vt:lpstr>Office Theme</vt:lpstr>
      <vt:lpstr>Natural Language Processing</vt:lpstr>
      <vt:lpstr>Subcategorization</vt:lpstr>
      <vt:lpstr>NLP Task: Semantic Role Labeling</vt:lpstr>
      <vt:lpstr>Lexical dependency</vt:lpstr>
      <vt:lpstr>Common Dependency Relations</vt:lpstr>
      <vt:lpstr>Example Dependency tree</vt:lpstr>
      <vt:lpstr>Syntax</vt:lpstr>
      <vt:lpstr>Phrase Structure Grammars</vt:lpstr>
      <vt:lpstr>Context Free Grammars (CFG)</vt:lpstr>
      <vt:lpstr>Phrase Structure Grammars</vt:lpstr>
      <vt:lpstr>Phrase Structure Grammars</vt:lpstr>
      <vt:lpstr>Noun Phrases (NP)</vt:lpstr>
      <vt:lpstr>Prepositional Phrases (PP)</vt:lpstr>
      <vt:lpstr>Sentence Types</vt:lpstr>
      <vt:lpstr>Coordinating Constructions</vt:lpstr>
      <vt:lpstr>Phrase Structure Grammars</vt:lpstr>
      <vt:lpstr>Syntactic Ambiguity</vt:lpstr>
      <vt:lpstr>Syntactic Ambiguity</vt:lpstr>
      <vt:lpstr>Syntactic Ambiguity</vt:lpstr>
      <vt:lpstr>Syntactic Ambiguity</vt:lpstr>
      <vt:lpstr>Syntactic Ambiguity</vt:lpstr>
      <vt:lpstr>NLP Task: Syntactic Parsing</vt:lpstr>
      <vt:lpstr>Linguistic Resources for NLP: Corpora</vt:lpstr>
      <vt:lpstr>Brown Corpus</vt:lpstr>
      <vt:lpstr>Penn Treebank</vt:lpstr>
      <vt:lpstr>First Sentence from Penn Treebank</vt:lpstr>
      <vt:lpstr>Web Treebank</vt:lpstr>
      <vt:lpstr>PropBank</vt:lpstr>
      <vt:lpstr>OntoNotes</vt:lpstr>
      <vt:lpstr>Open American National Corpus (OANC) </vt:lpstr>
      <vt:lpstr>Universal Dependencies</vt:lpstr>
      <vt:lpstr>Many More Corpora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513</cp:revision>
  <dcterms:created xsi:type="dcterms:W3CDTF">2010-08-30T20:07:57Z</dcterms:created>
  <dcterms:modified xsi:type="dcterms:W3CDTF">2023-09-13T20:56:55Z</dcterms:modified>
</cp:coreProperties>
</file>