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77" r:id="rId2"/>
    <p:sldId id="386" r:id="rId3"/>
    <p:sldId id="258" r:id="rId4"/>
    <p:sldId id="359" r:id="rId5"/>
    <p:sldId id="443" r:id="rId6"/>
    <p:sldId id="444" r:id="rId7"/>
    <p:sldId id="435" r:id="rId8"/>
    <p:sldId id="436" r:id="rId9"/>
    <p:sldId id="438" r:id="rId10"/>
    <p:sldId id="445" r:id="rId11"/>
    <p:sldId id="387" r:id="rId12"/>
    <p:sldId id="389" r:id="rId13"/>
    <p:sldId id="439" r:id="rId14"/>
    <p:sldId id="456" r:id="rId15"/>
    <p:sldId id="457" r:id="rId16"/>
    <p:sldId id="390" r:id="rId17"/>
    <p:sldId id="446" r:id="rId18"/>
    <p:sldId id="391" r:id="rId19"/>
    <p:sldId id="413" r:id="rId20"/>
    <p:sldId id="393" r:id="rId21"/>
    <p:sldId id="458" r:id="rId22"/>
    <p:sldId id="394" r:id="rId23"/>
    <p:sldId id="395" r:id="rId24"/>
    <p:sldId id="392" r:id="rId25"/>
    <p:sldId id="396" r:id="rId26"/>
    <p:sldId id="428" r:id="rId27"/>
    <p:sldId id="459" r:id="rId28"/>
    <p:sldId id="447" r:id="rId29"/>
    <p:sldId id="455" r:id="rId30"/>
    <p:sldId id="398" r:id="rId31"/>
    <p:sldId id="460" r:id="rId32"/>
    <p:sldId id="454" r:id="rId33"/>
    <p:sldId id="46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A750C-AC3A-48F7-A2C1-57B1A9A15216}" v="273" dt="2023-09-20T18:10:07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31" autoAdjust="0"/>
  </p:normalViewPr>
  <p:slideViewPr>
    <p:cSldViewPr>
      <p:cViewPr varScale="1">
        <p:scale>
          <a:sx n="156" d="100"/>
          <a:sy n="156" d="100"/>
        </p:scale>
        <p:origin x="194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F17F1D89-18B1-4347-9BD3-397621A417C8}"/>
    <pc:docChg chg="delSld">
      <pc:chgData name="Rohit J Kate" userId="6acfeb0a-1742-4fee-9ad0-3462b52b7fdf" providerId="ADAL" clId="{F17F1D89-18B1-4347-9BD3-397621A417C8}" dt="2023-09-20T21:07:54.159" v="0" actId="2696"/>
      <pc:docMkLst>
        <pc:docMk/>
      </pc:docMkLst>
      <pc:sldChg chg="del">
        <pc:chgData name="Rohit J Kate" userId="6acfeb0a-1742-4fee-9ad0-3462b52b7fdf" providerId="ADAL" clId="{F17F1D89-18B1-4347-9BD3-397621A417C8}" dt="2023-09-20T21:07:54.159" v="0" actId="2696"/>
        <pc:sldMkLst>
          <pc:docMk/>
          <pc:sldMk cId="0" sldId="408"/>
        </pc:sldMkLst>
      </pc:sldChg>
      <pc:sldChg chg="del">
        <pc:chgData name="Rohit J Kate" userId="6acfeb0a-1742-4fee-9ad0-3462b52b7fdf" providerId="ADAL" clId="{F17F1D89-18B1-4347-9BD3-397621A417C8}" dt="2023-09-20T21:07:54.159" v="0" actId="2696"/>
        <pc:sldMkLst>
          <pc:docMk/>
          <pc:sldMk cId="282205480" sldId="433"/>
        </pc:sldMkLst>
      </pc:sldChg>
    </pc:docChg>
  </pc:docChgLst>
  <pc:docChgLst>
    <pc:chgData name="Rohit J Kate" userId="6acfeb0a-1742-4fee-9ad0-3462b52b7fdf" providerId="ADAL" clId="{6D9B4757-C967-4E0B-ADB5-DC9918B56DF4}"/>
    <pc:docChg chg="delSld modSld">
      <pc:chgData name="Rohit J Kate" userId="6acfeb0a-1742-4fee-9ad0-3462b52b7fdf" providerId="ADAL" clId="{6D9B4757-C967-4E0B-ADB5-DC9918B56DF4}" dt="2021-10-14T17:37:53.730" v="1" actId="6549"/>
      <pc:docMkLst>
        <pc:docMk/>
      </pc:docMkLst>
      <pc:sldChg chg="modSp mod">
        <pc:chgData name="Rohit J Kate" userId="6acfeb0a-1742-4fee-9ad0-3462b52b7fdf" providerId="ADAL" clId="{6D9B4757-C967-4E0B-ADB5-DC9918B56DF4}" dt="2021-10-14T17:37:53.730" v="1" actId="6549"/>
        <pc:sldMkLst>
          <pc:docMk/>
          <pc:sldMk cId="0" sldId="397"/>
        </pc:sldMkLst>
        <pc:spChg chg="mod">
          <ac:chgData name="Rohit J Kate" userId="6acfeb0a-1742-4fee-9ad0-3462b52b7fdf" providerId="ADAL" clId="{6D9B4757-C967-4E0B-ADB5-DC9918B56DF4}" dt="2021-10-14T17:37:53.730" v="1" actId="6549"/>
          <ac:spMkLst>
            <pc:docMk/>
            <pc:sldMk cId="0" sldId="397"/>
            <ac:spMk id="21508" creationId="{00000000-0000-0000-0000-000000000000}"/>
          </ac:spMkLst>
        </pc:spChg>
      </pc:sldChg>
      <pc:sldChg chg="del">
        <pc:chgData name="Rohit J Kate" userId="6acfeb0a-1742-4fee-9ad0-3462b52b7fdf" providerId="ADAL" clId="{6D9B4757-C967-4E0B-ADB5-DC9918B56DF4}" dt="2021-10-12T17:27:17.307" v="0" actId="47"/>
        <pc:sldMkLst>
          <pc:docMk/>
          <pc:sldMk cId="0" sldId="398"/>
        </pc:sldMkLst>
      </pc:sldChg>
      <pc:sldChg chg="del">
        <pc:chgData name="Rohit J Kate" userId="6acfeb0a-1742-4fee-9ad0-3462b52b7fdf" providerId="ADAL" clId="{6D9B4757-C967-4E0B-ADB5-DC9918B56DF4}" dt="2021-10-12T17:27:17.307" v="0" actId="47"/>
        <pc:sldMkLst>
          <pc:docMk/>
          <pc:sldMk cId="0" sldId="406"/>
        </pc:sldMkLst>
      </pc:sldChg>
      <pc:sldChg chg="del">
        <pc:chgData name="Rohit J Kate" userId="6acfeb0a-1742-4fee-9ad0-3462b52b7fdf" providerId="ADAL" clId="{6D9B4757-C967-4E0B-ADB5-DC9918B56DF4}" dt="2021-10-12T17:27:17.307" v="0" actId="47"/>
        <pc:sldMkLst>
          <pc:docMk/>
          <pc:sldMk cId="0" sldId="423"/>
        </pc:sldMkLst>
      </pc:sldChg>
      <pc:sldChg chg="del">
        <pc:chgData name="Rohit J Kate" userId="6acfeb0a-1742-4fee-9ad0-3462b52b7fdf" providerId="ADAL" clId="{6D9B4757-C967-4E0B-ADB5-DC9918B56DF4}" dt="2021-10-12T17:27:17.307" v="0" actId="47"/>
        <pc:sldMkLst>
          <pc:docMk/>
          <pc:sldMk cId="870978567" sldId="429"/>
        </pc:sldMkLst>
      </pc:sldChg>
      <pc:sldChg chg="del">
        <pc:chgData name="Rohit J Kate" userId="6acfeb0a-1742-4fee-9ad0-3462b52b7fdf" providerId="ADAL" clId="{6D9B4757-C967-4E0B-ADB5-DC9918B56DF4}" dt="2021-10-12T17:27:17.307" v="0" actId="47"/>
        <pc:sldMkLst>
          <pc:docMk/>
          <pc:sldMk cId="753035446" sldId="442"/>
        </pc:sldMkLst>
      </pc:sldChg>
      <pc:sldChg chg="del">
        <pc:chgData name="Rohit J Kate" userId="6acfeb0a-1742-4fee-9ad0-3462b52b7fdf" providerId="ADAL" clId="{6D9B4757-C967-4E0B-ADB5-DC9918B56DF4}" dt="2021-10-12T17:27:17.307" v="0" actId="47"/>
        <pc:sldMkLst>
          <pc:docMk/>
          <pc:sldMk cId="102220009" sldId="444"/>
        </pc:sldMkLst>
      </pc:sldChg>
      <pc:sldChg chg="del">
        <pc:chgData name="Rohit J Kate" userId="6acfeb0a-1742-4fee-9ad0-3462b52b7fdf" providerId="ADAL" clId="{6D9B4757-C967-4E0B-ADB5-DC9918B56DF4}" dt="2021-10-12T17:27:17.307" v="0" actId="47"/>
        <pc:sldMkLst>
          <pc:docMk/>
          <pc:sldMk cId="3083057890" sldId="445"/>
        </pc:sldMkLst>
      </pc:sldChg>
      <pc:sldChg chg="del">
        <pc:chgData name="Rohit J Kate" userId="6acfeb0a-1742-4fee-9ad0-3462b52b7fdf" providerId="ADAL" clId="{6D9B4757-C967-4E0B-ADB5-DC9918B56DF4}" dt="2021-10-12T17:27:17.307" v="0" actId="47"/>
        <pc:sldMkLst>
          <pc:docMk/>
          <pc:sldMk cId="1602090408" sldId="446"/>
        </pc:sldMkLst>
      </pc:sldChg>
    </pc:docChg>
  </pc:docChgLst>
  <pc:docChgLst>
    <pc:chgData name="Rohit J Kate" userId="6acfeb0a-1742-4fee-9ad0-3462b52b7fdf" providerId="ADAL" clId="{196A750C-AC3A-48F7-A2C1-57B1A9A15216}"/>
    <pc:docChg chg="undo custSel addSld delSld modSld sldOrd">
      <pc:chgData name="Rohit J Kate" userId="6acfeb0a-1742-4fee-9ad0-3462b52b7fdf" providerId="ADAL" clId="{196A750C-AC3A-48F7-A2C1-57B1A9A15216}" dt="2023-09-20T18:10:07.900" v="1202" actId="27636"/>
      <pc:docMkLst>
        <pc:docMk/>
      </pc:docMkLst>
      <pc:sldChg chg="modSp add mod">
        <pc:chgData name="Rohit J Kate" userId="6acfeb0a-1742-4fee-9ad0-3462b52b7fdf" providerId="ADAL" clId="{196A750C-AC3A-48F7-A2C1-57B1A9A15216}" dt="2023-09-20T18:10:07.900" v="1202" actId="27636"/>
        <pc:sldMkLst>
          <pc:docMk/>
          <pc:sldMk cId="0" sldId="258"/>
        </pc:sldMkLst>
        <pc:spChg chg="mod">
          <ac:chgData name="Rohit J Kate" userId="6acfeb0a-1742-4fee-9ad0-3462b52b7fdf" providerId="ADAL" clId="{196A750C-AC3A-48F7-A2C1-57B1A9A15216}" dt="2023-09-20T18:10:07.900" v="1202" actId="27636"/>
          <ac:spMkLst>
            <pc:docMk/>
            <pc:sldMk cId="0" sldId="258"/>
            <ac:spMk id="21507" creationId="{E59F4C38-9A67-4259-83EE-D744AA2E67ED}"/>
          </ac:spMkLst>
        </pc:spChg>
      </pc:sldChg>
      <pc:sldChg chg="add">
        <pc:chgData name="Rohit J Kate" userId="6acfeb0a-1742-4fee-9ad0-3462b52b7fdf" providerId="ADAL" clId="{196A750C-AC3A-48F7-A2C1-57B1A9A15216}" dt="2023-09-20T18:10:07.805" v="1201"/>
        <pc:sldMkLst>
          <pc:docMk/>
          <pc:sldMk cId="0" sldId="359"/>
        </pc:sldMkLst>
      </pc:sldChg>
      <pc:sldChg chg="modSp mod">
        <pc:chgData name="Rohit J Kate" userId="6acfeb0a-1742-4fee-9ad0-3462b52b7fdf" providerId="ADAL" clId="{196A750C-AC3A-48F7-A2C1-57B1A9A15216}" dt="2023-09-20T18:09:35.906" v="1200" actId="20577"/>
        <pc:sldMkLst>
          <pc:docMk/>
          <pc:sldMk cId="0" sldId="377"/>
        </pc:sldMkLst>
        <pc:spChg chg="mod">
          <ac:chgData name="Rohit J Kate" userId="6acfeb0a-1742-4fee-9ad0-3462b52b7fdf" providerId="ADAL" clId="{196A750C-AC3A-48F7-A2C1-57B1A9A15216}" dt="2023-09-20T18:09:35.906" v="1200" actId="20577"/>
          <ac:spMkLst>
            <pc:docMk/>
            <pc:sldMk cId="0" sldId="377"/>
            <ac:spMk id="5" creationId="{00000000-0000-0000-0000-000000000000}"/>
          </ac:spMkLst>
        </pc:spChg>
      </pc:sldChg>
      <pc:sldChg chg="del">
        <pc:chgData name="Rohit J Kate" userId="6acfeb0a-1742-4fee-9ad0-3462b52b7fdf" providerId="ADAL" clId="{196A750C-AC3A-48F7-A2C1-57B1A9A15216}" dt="2023-09-20T16:56:15.031" v="1" actId="47"/>
        <pc:sldMkLst>
          <pc:docMk/>
          <pc:sldMk cId="0" sldId="381"/>
        </pc:sldMkLst>
      </pc:sldChg>
      <pc:sldChg chg="del">
        <pc:chgData name="Rohit J Kate" userId="6acfeb0a-1742-4fee-9ad0-3462b52b7fdf" providerId="ADAL" clId="{196A750C-AC3A-48F7-A2C1-57B1A9A15216}" dt="2023-09-20T16:56:16.222" v="2" actId="47"/>
        <pc:sldMkLst>
          <pc:docMk/>
          <pc:sldMk cId="0" sldId="382"/>
        </pc:sldMkLst>
      </pc:sldChg>
      <pc:sldChg chg="add">
        <pc:chgData name="Rohit J Kate" userId="6acfeb0a-1742-4fee-9ad0-3462b52b7fdf" providerId="ADAL" clId="{196A750C-AC3A-48F7-A2C1-57B1A9A15216}" dt="2023-09-20T18:10:07.805" v="1201"/>
        <pc:sldMkLst>
          <pc:docMk/>
          <pc:sldMk cId="0" sldId="386"/>
        </pc:sldMkLst>
      </pc:sldChg>
      <pc:sldChg chg="modSp mod">
        <pc:chgData name="Rohit J Kate" userId="6acfeb0a-1742-4fee-9ad0-3462b52b7fdf" providerId="ADAL" clId="{196A750C-AC3A-48F7-A2C1-57B1A9A15216}" dt="2023-09-20T17:36:28.442" v="1023" actId="20577"/>
        <pc:sldMkLst>
          <pc:docMk/>
          <pc:sldMk cId="0" sldId="387"/>
        </pc:sldMkLst>
        <pc:spChg chg="mod">
          <ac:chgData name="Rohit J Kate" userId="6acfeb0a-1742-4fee-9ad0-3462b52b7fdf" providerId="ADAL" clId="{196A750C-AC3A-48F7-A2C1-57B1A9A15216}" dt="2023-09-20T17:35:22.426" v="968" actId="20577"/>
          <ac:spMkLst>
            <pc:docMk/>
            <pc:sldMk cId="0" sldId="387"/>
            <ac:spMk id="11267" creationId="{00000000-0000-0000-0000-000000000000}"/>
          </ac:spMkLst>
        </pc:spChg>
        <pc:spChg chg="mod">
          <ac:chgData name="Rohit J Kate" userId="6acfeb0a-1742-4fee-9ad0-3462b52b7fdf" providerId="ADAL" clId="{196A750C-AC3A-48F7-A2C1-57B1A9A15216}" dt="2023-09-20T17:36:28.442" v="1023" actId="20577"/>
          <ac:spMkLst>
            <pc:docMk/>
            <pc:sldMk cId="0" sldId="387"/>
            <ac:spMk id="11268" creationId="{00000000-0000-0000-0000-000000000000}"/>
          </ac:spMkLst>
        </pc:spChg>
      </pc:sldChg>
      <pc:sldChg chg="modSp mod">
        <pc:chgData name="Rohit J Kate" userId="6acfeb0a-1742-4fee-9ad0-3462b52b7fdf" providerId="ADAL" clId="{196A750C-AC3A-48F7-A2C1-57B1A9A15216}" dt="2023-09-20T17:37:25.081" v="1064" actId="6549"/>
        <pc:sldMkLst>
          <pc:docMk/>
          <pc:sldMk cId="0" sldId="389"/>
        </pc:sldMkLst>
        <pc:spChg chg="mod">
          <ac:chgData name="Rohit J Kate" userId="6acfeb0a-1742-4fee-9ad0-3462b52b7fdf" providerId="ADAL" clId="{196A750C-AC3A-48F7-A2C1-57B1A9A15216}" dt="2023-09-20T17:37:25.081" v="1064" actId="6549"/>
          <ac:spMkLst>
            <pc:docMk/>
            <pc:sldMk cId="0" sldId="389"/>
            <ac:spMk id="12292" creationId="{00000000-0000-0000-0000-000000000000}"/>
          </ac:spMkLst>
        </pc:spChg>
      </pc:sldChg>
      <pc:sldChg chg="modSp mod">
        <pc:chgData name="Rohit J Kate" userId="6acfeb0a-1742-4fee-9ad0-3462b52b7fdf" providerId="ADAL" clId="{196A750C-AC3A-48F7-A2C1-57B1A9A15216}" dt="2023-09-20T17:42:04.321" v="1070" actId="6549"/>
        <pc:sldMkLst>
          <pc:docMk/>
          <pc:sldMk cId="0" sldId="391"/>
        </pc:sldMkLst>
        <pc:spChg chg="mod">
          <ac:chgData name="Rohit J Kate" userId="6acfeb0a-1742-4fee-9ad0-3462b52b7fdf" providerId="ADAL" clId="{196A750C-AC3A-48F7-A2C1-57B1A9A15216}" dt="2023-09-20T17:42:04.321" v="1070" actId="6549"/>
          <ac:spMkLst>
            <pc:docMk/>
            <pc:sldMk cId="0" sldId="391"/>
            <ac:spMk id="14340" creationId="{00000000-0000-0000-0000-000000000000}"/>
          </ac:spMkLst>
        </pc:spChg>
      </pc:sldChg>
      <pc:sldChg chg="add">
        <pc:chgData name="Rohit J Kate" userId="6acfeb0a-1742-4fee-9ad0-3462b52b7fdf" providerId="ADAL" clId="{196A750C-AC3A-48F7-A2C1-57B1A9A15216}" dt="2023-09-20T17:50:18.093" v="1093"/>
        <pc:sldMkLst>
          <pc:docMk/>
          <pc:sldMk cId="0" sldId="392"/>
        </pc:sldMkLst>
      </pc:sldChg>
      <pc:sldChg chg="del">
        <pc:chgData name="Rohit J Kate" userId="6acfeb0a-1742-4fee-9ad0-3462b52b7fdf" providerId="ADAL" clId="{196A750C-AC3A-48F7-A2C1-57B1A9A15216}" dt="2023-09-20T18:03:30.934" v="1095" actId="47"/>
        <pc:sldMkLst>
          <pc:docMk/>
          <pc:sldMk cId="0" sldId="397"/>
        </pc:sldMkLst>
      </pc:sldChg>
      <pc:sldChg chg="add">
        <pc:chgData name="Rohit J Kate" userId="6acfeb0a-1742-4fee-9ad0-3462b52b7fdf" providerId="ADAL" clId="{196A750C-AC3A-48F7-A2C1-57B1A9A15216}" dt="2023-09-20T18:05:30.909" v="1097"/>
        <pc:sldMkLst>
          <pc:docMk/>
          <pc:sldMk cId="0" sldId="398"/>
        </pc:sldMkLst>
      </pc:sldChg>
      <pc:sldChg chg="add">
        <pc:chgData name="Rohit J Kate" userId="6acfeb0a-1742-4fee-9ad0-3462b52b7fdf" providerId="ADAL" clId="{196A750C-AC3A-48F7-A2C1-57B1A9A15216}" dt="2023-09-20T18:07:08.196" v="1098"/>
        <pc:sldMkLst>
          <pc:docMk/>
          <pc:sldMk cId="0" sldId="408"/>
        </pc:sldMkLst>
      </pc:sldChg>
      <pc:sldChg chg="del">
        <pc:chgData name="Rohit J Kate" userId="6acfeb0a-1742-4fee-9ad0-3462b52b7fdf" providerId="ADAL" clId="{196A750C-AC3A-48F7-A2C1-57B1A9A15216}" dt="2023-09-20T17:43:10.727" v="1071" actId="47"/>
        <pc:sldMkLst>
          <pc:docMk/>
          <pc:sldMk cId="3740194282" sldId="432"/>
        </pc:sldMkLst>
      </pc:sldChg>
      <pc:sldChg chg="add">
        <pc:chgData name="Rohit J Kate" userId="6acfeb0a-1742-4fee-9ad0-3462b52b7fdf" providerId="ADAL" clId="{196A750C-AC3A-48F7-A2C1-57B1A9A15216}" dt="2023-09-20T18:07:08.196" v="1098"/>
        <pc:sldMkLst>
          <pc:docMk/>
          <pc:sldMk cId="282205480" sldId="433"/>
        </pc:sldMkLst>
      </pc:sldChg>
      <pc:sldChg chg="del">
        <pc:chgData name="Rohit J Kate" userId="6acfeb0a-1742-4fee-9ad0-3462b52b7fdf" providerId="ADAL" clId="{196A750C-AC3A-48F7-A2C1-57B1A9A15216}" dt="2023-09-20T17:26:49.757" v="652" actId="47"/>
        <pc:sldMkLst>
          <pc:docMk/>
          <pc:sldMk cId="801599605" sldId="437"/>
        </pc:sldMkLst>
      </pc:sldChg>
      <pc:sldChg chg="modSp mod">
        <pc:chgData name="Rohit J Kate" userId="6acfeb0a-1742-4fee-9ad0-3462b52b7fdf" providerId="ADAL" clId="{196A750C-AC3A-48F7-A2C1-57B1A9A15216}" dt="2023-09-20T17:45:25.743" v="1083" actId="20577"/>
        <pc:sldMkLst>
          <pc:docMk/>
          <pc:sldMk cId="1070218998" sldId="439"/>
        </pc:sldMkLst>
        <pc:spChg chg="mod">
          <ac:chgData name="Rohit J Kate" userId="6acfeb0a-1742-4fee-9ad0-3462b52b7fdf" providerId="ADAL" clId="{196A750C-AC3A-48F7-A2C1-57B1A9A15216}" dt="2023-09-20T17:45:25.743" v="1083" actId="20577"/>
          <ac:spMkLst>
            <pc:docMk/>
            <pc:sldMk cId="1070218998" sldId="439"/>
            <ac:spMk id="3" creationId="{00000000-0000-0000-0000-000000000000}"/>
          </ac:spMkLst>
        </pc:spChg>
      </pc:sldChg>
      <pc:sldChg chg="del">
        <pc:chgData name="Rohit J Kate" userId="6acfeb0a-1742-4fee-9ad0-3462b52b7fdf" providerId="ADAL" clId="{196A750C-AC3A-48F7-A2C1-57B1A9A15216}" dt="2023-09-20T17:43:43.326" v="1072" actId="47"/>
        <pc:sldMkLst>
          <pc:docMk/>
          <pc:sldMk cId="968879770" sldId="440"/>
        </pc:sldMkLst>
      </pc:sldChg>
      <pc:sldChg chg="delSp modSp del mod">
        <pc:chgData name="Rohit J Kate" userId="6acfeb0a-1742-4fee-9ad0-3462b52b7fdf" providerId="ADAL" clId="{196A750C-AC3A-48F7-A2C1-57B1A9A15216}" dt="2023-09-20T18:03:32.805" v="1096" actId="47"/>
        <pc:sldMkLst>
          <pc:docMk/>
          <pc:sldMk cId="4190933804" sldId="441"/>
        </pc:sldMkLst>
        <pc:spChg chg="del mod">
          <ac:chgData name="Rohit J Kate" userId="6acfeb0a-1742-4fee-9ad0-3462b52b7fdf" providerId="ADAL" clId="{196A750C-AC3A-48F7-A2C1-57B1A9A15216}" dt="2023-09-20T17:44:39.027" v="1074" actId="478"/>
          <ac:spMkLst>
            <pc:docMk/>
            <pc:sldMk cId="4190933804" sldId="441"/>
            <ac:spMk id="21510" creationId="{00000000-0000-0000-0000-000000000000}"/>
          </ac:spMkLst>
        </pc:spChg>
        <pc:spChg chg="del">
          <ac:chgData name="Rohit J Kate" userId="6acfeb0a-1742-4fee-9ad0-3462b52b7fdf" providerId="ADAL" clId="{196A750C-AC3A-48F7-A2C1-57B1A9A15216}" dt="2023-09-20T17:44:41.432" v="1075" actId="478"/>
          <ac:spMkLst>
            <pc:docMk/>
            <pc:sldMk cId="4190933804" sldId="441"/>
            <ac:spMk id="21511" creationId="{00000000-0000-0000-0000-000000000000}"/>
          </ac:spMkLst>
        </pc:spChg>
      </pc:sldChg>
      <pc:sldChg chg="addSp delSp modSp new del mod">
        <pc:chgData name="Rohit J Kate" userId="6acfeb0a-1742-4fee-9ad0-3462b52b7fdf" providerId="ADAL" clId="{196A750C-AC3A-48F7-A2C1-57B1A9A15216}" dt="2023-09-20T17:34:51.705" v="967" actId="47"/>
        <pc:sldMkLst>
          <pc:docMk/>
          <pc:sldMk cId="1552157745" sldId="442"/>
        </pc:sldMkLst>
        <pc:spChg chg="mod">
          <ac:chgData name="Rohit J Kate" userId="6acfeb0a-1742-4fee-9ad0-3462b52b7fdf" providerId="ADAL" clId="{196A750C-AC3A-48F7-A2C1-57B1A9A15216}" dt="2023-09-20T16:57:22.903" v="39" actId="6549"/>
          <ac:spMkLst>
            <pc:docMk/>
            <pc:sldMk cId="1552157745" sldId="442"/>
            <ac:spMk id="2" creationId="{D9FF15AF-3270-377D-6BC0-E9D4E3C36461}"/>
          </ac:spMkLst>
        </pc:spChg>
        <pc:spChg chg="del">
          <ac:chgData name="Rohit J Kate" userId="6acfeb0a-1742-4fee-9ad0-3462b52b7fdf" providerId="ADAL" clId="{196A750C-AC3A-48F7-A2C1-57B1A9A15216}" dt="2023-09-20T16:56:55.338" v="30" actId="478"/>
          <ac:spMkLst>
            <pc:docMk/>
            <pc:sldMk cId="1552157745" sldId="442"/>
            <ac:spMk id="3" creationId="{B2F5B56E-7358-5DA4-3F7A-73FF77E42105}"/>
          </ac:spMkLst>
        </pc:spChg>
        <pc:spChg chg="add mod">
          <ac:chgData name="Rohit J Kate" userId="6acfeb0a-1742-4fee-9ad0-3462b52b7fdf" providerId="ADAL" clId="{196A750C-AC3A-48F7-A2C1-57B1A9A15216}" dt="2023-09-20T17:14:37.803" v="229" actId="1076"/>
          <ac:spMkLst>
            <pc:docMk/>
            <pc:sldMk cId="1552157745" sldId="442"/>
            <ac:spMk id="5" creationId="{3F785CCF-D183-C1E9-BAB9-A90BD70E042E}"/>
          </ac:spMkLst>
        </pc:spChg>
        <pc:spChg chg="add mod">
          <ac:chgData name="Rohit J Kate" userId="6acfeb0a-1742-4fee-9ad0-3462b52b7fdf" providerId="ADAL" clId="{196A750C-AC3A-48F7-A2C1-57B1A9A15216}" dt="2023-09-20T17:14:31.714" v="228" actId="1076"/>
          <ac:spMkLst>
            <pc:docMk/>
            <pc:sldMk cId="1552157745" sldId="442"/>
            <ac:spMk id="6" creationId="{906760BE-36A4-DC04-6E4C-C906FF0BF19F}"/>
          </ac:spMkLst>
        </pc:spChg>
        <pc:spChg chg="add mod">
          <ac:chgData name="Rohit J Kate" userId="6acfeb0a-1742-4fee-9ad0-3462b52b7fdf" providerId="ADAL" clId="{196A750C-AC3A-48F7-A2C1-57B1A9A15216}" dt="2023-09-20T17:13:57.130" v="207" actId="20577"/>
          <ac:spMkLst>
            <pc:docMk/>
            <pc:sldMk cId="1552157745" sldId="442"/>
            <ac:spMk id="7" creationId="{EABE3CF1-BF0F-33D4-E630-38D502BD9BC4}"/>
          </ac:spMkLst>
        </pc:spChg>
        <pc:spChg chg="add mod">
          <ac:chgData name="Rohit J Kate" userId="6acfeb0a-1742-4fee-9ad0-3462b52b7fdf" providerId="ADAL" clId="{196A750C-AC3A-48F7-A2C1-57B1A9A15216}" dt="2023-09-20T17:14:02.570" v="209" actId="20577"/>
          <ac:spMkLst>
            <pc:docMk/>
            <pc:sldMk cId="1552157745" sldId="442"/>
            <ac:spMk id="8" creationId="{FAF46D28-D49D-F676-0347-AA76A4EB3263}"/>
          </ac:spMkLst>
        </pc:spChg>
        <pc:spChg chg="add mod">
          <ac:chgData name="Rohit J Kate" userId="6acfeb0a-1742-4fee-9ad0-3462b52b7fdf" providerId="ADAL" clId="{196A750C-AC3A-48F7-A2C1-57B1A9A15216}" dt="2023-09-20T17:14:07.350" v="211" actId="20577"/>
          <ac:spMkLst>
            <pc:docMk/>
            <pc:sldMk cId="1552157745" sldId="442"/>
            <ac:spMk id="9" creationId="{771B3A43-A93A-68D6-3AD7-A1B277478904}"/>
          </ac:spMkLst>
        </pc:spChg>
        <pc:spChg chg="add mod">
          <ac:chgData name="Rohit J Kate" userId="6acfeb0a-1742-4fee-9ad0-3462b52b7fdf" providerId="ADAL" clId="{196A750C-AC3A-48F7-A2C1-57B1A9A15216}" dt="2023-09-20T17:14:20.458" v="226" actId="1076"/>
          <ac:spMkLst>
            <pc:docMk/>
            <pc:sldMk cId="1552157745" sldId="442"/>
            <ac:spMk id="10" creationId="{B4148F9B-40EC-A12B-D1AC-392EC378FAB0}"/>
          </ac:spMkLst>
        </pc:spChg>
        <pc:spChg chg="add del mod">
          <ac:chgData name="Rohit J Kate" userId="6acfeb0a-1742-4fee-9ad0-3462b52b7fdf" providerId="ADAL" clId="{196A750C-AC3A-48F7-A2C1-57B1A9A15216}" dt="2023-09-20T17:14:42.426" v="231"/>
          <ac:spMkLst>
            <pc:docMk/>
            <pc:sldMk cId="1552157745" sldId="442"/>
            <ac:spMk id="11" creationId="{D6295922-225E-65BC-28F0-2ECCC66FB9A8}"/>
          </ac:spMkLst>
        </pc:spChg>
      </pc:sldChg>
      <pc:sldChg chg="addSp delSp modSp add mod ord modAnim">
        <pc:chgData name="Rohit J Kate" userId="6acfeb0a-1742-4fee-9ad0-3462b52b7fdf" providerId="ADAL" clId="{196A750C-AC3A-48F7-A2C1-57B1A9A15216}" dt="2023-09-20T17:37:36.101" v="1065" actId="20577"/>
        <pc:sldMkLst>
          <pc:docMk/>
          <pc:sldMk cId="1457243187" sldId="443"/>
        </pc:sldMkLst>
        <pc:spChg chg="mod">
          <ac:chgData name="Rohit J Kate" userId="6acfeb0a-1742-4fee-9ad0-3462b52b7fdf" providerId="ADAL" clId="{196A750C-AC3A-48F7-A2C1-57B1A9A15216}" dt="2023-09-20T17:19:47.571" v="385" actId="20577"/>
          <ac:spMkLst>
            <pc:docMk/>
            <pc:sldMk cId="1457243187" sldId="443"/>
            <ac:spMk id="2" creationId="{D9FF15AF-3270-377D-6BC0-E9D4E3C36461}"/>
          </ac:spMkLst>
        </pc:spChg>
        <pc:spChg chg="add mod">
          <ac:chgData name="Rohit J Kate" userId="6acfeb0a-1742-4fee-9ad0-3462b52b7fdf" providerId="ADAL" clId="{196A750C-AC3A-48F7-A2C1-57B1A9A15216}" dt="2023-09-20T17:37:36.101" v="1065" actId="20577"/>
          <ac:spMkLst>
            <pc:docMk/>
            <pc:sldMk cId="1457243187" sldId="443"/>
            <ac:spMk id="3" creationId="{F557DCAA-1419-3A87-967E-DDD467D64E98}"/>
          </ac:spMkLst>
        </pc:spChg>
        <pc:spChg chg="del">
          <ac:chgData name="Rohit J Kate" userId="6acfeb0a-1742-4fee-9ad0-3462b52b7fdf" providerId="ADAL" clId="{196A750C-AC3A-48F7-A2C1-57B1A9A15216}" dt="2023-09-20T17:16:57.416" v="246" actId="478"/>
          <ac:spMkLst>
            <pc:docMk/>
            <pc:sldMk cId="1457243187" sldId="443"/>
            <ac:spMk id="5" creationId="{3F785CCF-D183-C1E9-BAB9-A90BD70E042E}"/>
          </ac:spMkLst>
        </pc:spChg>
        <pc:spChg chg="del">
          <ac:chgData name="Rohit J Kate" userId="6acfeb0a-1742-4fee-9ad0-3462b52b7fdf" providerId="ADAL" clId="{196A750C-AC3A-48F7-A2C1-57B1A9A15216}" dt="2023-09-20T17:16:55.105" v="245" actId="478"/>
          <ac:spMkLst>
            <pc:docMk/>
            <pc:sldMk cId="1457243187" sldId="443"/>
            <ac:spMk id="6" creationId="{906760BE-36A4-DC04-6E4C-C906FF0BF19F}"/>
          </ac:spMkLst>
        </pc:spChg>
        <pc:spChg chg="mod">
          <ac:chgData name="Rohit J Kate" userId="6acfeb0a-1742-4fee-9ad0-3462b52b7fdf" providerId="ADAL" clId="{196A750C-AC3A-48F7-A2C1-57B1A9A15216}" dt="2023-09-20T17:17:53.937" v="275" actId="1076"/>
          <ac:spMkLst>
            <pc:docMk/>
            <pc:sldMk cId="1457243187" sldId="443"/>
            <ac:spMk id="7" creationId="{EABE3CF1-BF0F-33D4-E630-38D502BD9BC4}"/>
          </ac:spMkLst>
        </pc:spChg>
        <pc:spChg chg="mod">
          <ac:chgData name="Rohit J Kate" userId="6acfeb0a-1742-4fee-9ad0-3462b52b7fdf" providerId="ADAL" clId="{196A750C-AC3A-48F7-A2C1-57B1A9A15216}" dt="2023-09-20T17:18:34.553" v="309" actId="1076"/>
          <ac:spMkLst>
            <pc:docMk/>
            <pc:sldMk cId="1457243187" sldId="443"/>
            <ac:spMk id="8" creationId="{FAF46D28-D49D-F676-0347-AA76A4EB3263}"/>
          </ac:spMkLst>
        </pc:spChg>
        <pc:spChg chg="mod">
          <ac:chgData name="Rohit J Kate" userId="6acfeb0a-1742-4fee-9ad0-3462b52b7fdf" providerId="ADAL" clId="{196A750C-AC3A-48F7-A2C1-57B1A9A15216}" dt="2023-09-20T17:18:30.985" v="308" actId="1076"/>
          <ac:spMkLst>
            <pc:docMk/>
            <pc:sldMk cId="1457243187" sldId="443"/>
            <ac:spMk id="9" creationId="{771B3A43-A93A-68D6-3AD7-A1B277478904}"/>
          </ac:spMkLst>
        </pc:spChg>
        <pc:spChg chg="mod">
          <ac:chgData name="Rohit J Kate" userId="6acfeb0a-1742-4fee-9ad0-3462b52b7fdf" providerId="ADAL" clId="{196A750C-AC3A-48F7-A2C1-57B1A9A15216}" dt="2023-09-20T17:19:16.865" v="346" actId="1076"/>
          <ac:spMkLst>
            <pc:docMk/>
            <pc:sldMk cId="1457243187" sldId="443"/>
            <ac:spMk id="10" creationId="{B4148F9B-40EC-A12B-D1AC-392EC378FAB0}"/>
          </ac:spMkLst>
        </pc:spChg>
        <pc:spChg chg="add mod">
          <ac:chgData name="Rohit J Kate" userId="6acfeb0a-1742-4fee-9ad0-3462b52b7fdf" providerId="ADAL" clId="{196A750C-AC3A-48F7-A2C1-57B1A9A15216}" dt="2023-09-20T17:17:13.564" v="259" actId="20577"/>
          <ac:spMkLst>
            <pc:docMk/>
            <pc:sldMk cId="1457243187" sldId="443"/>
            <ac:spMk id="11" creationId="{2405DA4A-F8E9-5376-2728-04ECB0EFC797}"/>
          </ac:spMkLst>
        </pc:spChg>
        <pc:spChg chg="add mod">
          <ac:chgData name="Rohit J Kate" userId="6acfeb0a-1742-4fee-9ad0-3462b52b7fdf" providerId="ADAL" clId="{196A750C-AC3A-48F7-A2C1-57B1A9A15216}" dt="2023-09-20T17:20:02.953" v="388" actId="1076"/>
          <ac:spMkLst>
            <pc:docMk/>
            <pc:sldMk cId="1457243187" sldId="443"/>
            <ac:spMk id="12" creationId="{284B7F54-4CAD-F24E-55A4-9DD57323CFCF}"/>
          </ac:spMkLst>
        </pc:spChg>
        <pc:spChg chg="add mod">
          <ac:chgData name="Rohit J Kate" userId="6acfeb0a-1742-4fee-9ad0-3462b52b7fdf" providerId="ADAL" clId="{196A750C-AC3A-48F7-A2C1-57B1A9A15216}" dt="2023-09-20T17:19:54.574" v="387" actId="20577"/>
          <ac:spMkLst>
            <pc:docMk/>
            <pc:sldMk cId="1457243187" sldId="443"/>
            <ac:spMk id="13" creationId="{4DC686EB-BD12-C6B5-1226-1C611586172C}"/>
          </ac:spMkLst>
        </pc:spChg>
        <pc:spChg chg="add mod">
          <ac:chgData name="Rohit J Kate" userId="6acfeb0a-1742-4fee-9ad0-3462b52b7fdf" providerId="ADAL" clId="{196A750C-AC3A-48F7-A2C1-57B1A9A15216}" dt="2023-09-20T17:21:05.560" v="407" actId="1076"/>
          <ac:spMkLst>
            <pc:docMk/>
            <pc:sldMk cId="1457243187" sldId="443"/>
            <ac:spMk id="14" creationId="{12E01CA2-8B44-CF7D-2C6D-52958E39925C}"/>
          </ac:spMkLst>
        </pc:spChg>
        <pc:spChg chg="add mod">
          <ac:chgData name="Rohit J Kate" userId="6acfeb0a-1742-4fee-9ad0-3462b52b7fdf" providerId="ADAL" clId="{196A750C-AC3A-48F7-A2C1-57B1A9A15216}" dt="2023-09-20T17:22:22.312" v="456" actId="20577"/>
          <ac:spMkLst>
            <pc:docMk/>
            <pc:sldMk cId="1457243187" sldId="443"/>
            <ac:spMk id="29" creationId="{D8E41066-9705-ACFF-7044-D349AC903916}"/>
          </ac:spMkLst>
        </pc:spChg>
        <pc:spChg chg="add mod">
          <ac:chgData name="Rohit J Kate" userId="6acfeb0a-1742-4fee-9ad0-3462b52b7fdf" providerId="ADAL" clId="{196A750C-AC3A-48F7-A2C1-57B1A9A15216}" dt="2023-09-20T17:23:05.328" v="541" actId="1076"/>
          <ac:spMkLst>
            <pc:docMk/>
            <pc:sldMk cId="1457243187" sldId="443"/>
            <ac:spMk id="38" creationId="{F85CF1CC-4196-B055-0505-27FC5811DC5B}"/>
          </ac:spMkLst>
        </pc:spChg>
        <pc:cxnChg chg="add mod">
          <ac:chgData name="Rohit J Kate" userId="6acfeb0a-1742-4fee-9ad0-3462b52b7fdf" providerId="ADAL" clId="{196A750C-AC3A-48F7-A2C1-57B1A9A15216}" dt="2023-09-20T17:21:35.329" v="413" actId="14100"/>
          <ac:cxnSpMkLst>
            <pc:docMk/>
            <pc:sldMk cId="1457243187" sldId="443"/>
            <ac:cxnSpMk id="15" creationId="{5872021A-9A8E-A48B-EE5E-51A5029DE015}"/>
          </ac:cxnSpMkLst>
        </pc:cxnChg>
        <pc:cxnChg chg="add mod">
          <ac:chgData name="Rohit J Kate" userId="6acfeb0a-1742-4fee-9ad0-3462b52b7fdf" providerId="ADAL" clId="{196A750C-AC3A-48F7-A2C1-57B1A9A15216}" dt="2023-09-20T17:21:48.921" v="416" actId="14100"/>
          <ac:cxnSpMkLst>
            <pc:docMk/>
            <pc:sldMk cId="1457243187" sldId="443"/>
            <ac:cxnSpMk id="16" creationId="{38F0D463-2F8D-E4B2-C5EF-D8DAB512E674}"/>
          </ac:cxnSpMkLst>
        </pc:cxnChg>
        <pc:cxnChg chg="add mod">
          <ac:chgData name="Rohit J Kate" userId="6acfeb0a-1742-4fee-9ad0-3462b52b7fdf" providerId="ADAL" clId="{196A750C-AC3A-48F7-A2C1-57B1A9A15216}" dt="2023-09-20T17:21:25.577" v="411" actId="1076"/>
          <ac:cxnSpMkLst>
            <pc:docMk/>
            <pc:sldMk cId="1457243187" sldId="443"/>
            <ac:cxnSpMk id="17" creationId="{38EBED8B-E423-C7C4-1071-27512021AAA9}"/>
          </ac:cxnSpMkLst>
        </pc:cxnChg>
        <pc:cxnChg chg="add mod">
          <ac:chgData name="Rohit J Kate" userId="6acfeb0a-1742-4fee-9ad0-3462b52b7fdf" providerId="ADAL" clId="{196A750C-AC3A-48F7-A2C1-57B1A9A15216}" dt="2023-09-20T17:22:36.321" v="459" actId="14100"/>
          <ac:cxnSpMkLst>
            <pc:docMk/>
            <pc:sldMk cId="1457243187" sldId="443"/>
            <ac:cxnSpMk id="30" creationId="{72D350FE-D05C-D71C-F43C-16F4240FB62A}"/>
          </ac:cxnSpMkLst>
        </pc:cxnChg>
        <pc:cxnChg chg="add mod">
          <ac:chgData name="Rohit J Kate" userId="6acfeb0a-1742-4fee-9ad0-3462b52b7fdf" providerId="ADAL" clId="{196A750C-AC3A-48F7-A2C1-57B1A9A15216}" dt="2023-09-20T17:22:44.784" v="461" actId="14100"/>
          <ac:cxnSpMkLst>
            <pc:docMk/>
            <pc:sldMk cId="1457243187" sldId="443"/>
            <ac:cxnSpMk id="31" creationId="{399AAD57-718F-F2BC-1EA4-9507F63C0053}"/>
          </ac:cxnSpMkLst>
        </pc:cxnChg>
        <pc:cxnChg chg="add mod">
          <ac:chgData name="Rohit J Kate" userId="6acfeb0a-1742-4fee-9ad0-3462b52b7fdf" providerId="ADAL" clId="{196A750C-AC3A-48F7-A2C1-57B1A9A15216}" dt="2023-09-20T17:22:31.705" v="458" actId="14100"/>
          <ac:cxnSpMkLst>
            <pc:docMk/>
            <pc:sldMk cId="1457243187" sldId="443"/>
            <ac:cxnSpMk id="32" creationId="{DBE8DBD9-9F35-8086-C457-3C10D15FF1B8}"/>
          </ac:cxnSpMkLst>
        </pc:cxnChg>
        <pc:cxnChg chg="add mod">
          <ac:chgData name="Rohit J Kate" userId="6acfeb0a-1742-4fee-9ad0-3462b52b7fdf" providerId="ADAL" clId="{196A750C-AC3A-48F7-A2C1-57B1A9A15216}" dt="2023-09-20T17:23:10.560" v="543" actId="14100"/>
          <ac:cxnSpMkLst>
            <pc:docMk/>
            <pc:sldMk cId="1457243187" sldId="443"/>
            <ac:cxnSpMk id="39" creationId="{C22678FF-0C2B-3B21-5528-50467F1F2114}"/>
          </ac:cxnSpMkLst>
        </pc:cxnChg>
      </pc:sldChg>
      <pc:sldChg chg="del">
        <pc:chgData name="Rohit J Kate" userId="6acfeb0a-1742-4fee-9ad0-3462b52b7fdf" providerId="ADAL" clId="{196A750C-AC3A-48F7-A2C1-57B1A9A15216}" dt="2023-09-20T16:56:13.532" v="0" actId="47"/>
        <pc:sldMkLst>
          <pc:docMk/>
          <pc:sldMk cId="2265900820" sldId="443"/>
        </pc:sldMkLst>
      </pc:sldChg>
      <pc:sldChg chg="addSp modSp add mod modAnim">
        <pc:chgData name="Rohit J Kate" userId="6acfeb0a-1742-4fee-9ad0-3462b52b7fdf" providerId="ADAL" clId="{196A750C-AC3A-48F7-A2C1-57B1A9A15216}" dt="2023-09-20T17:37:50.836" v="1069" actId="20577"/>
        <pc:sldMkLst>
          <pc:docMk/>
          <pc:sldMk cId="61740122" sldId="444"/>
        </pc:sldMkLst>
        <pc:spChg chg="mod">
          <ac:chgData name="Rohit J Kate" userId="6acfeb0a-1742-4fee-9ad0-3462b52b7fdf" providerId="ADAL" clId="{196A750C-AC3A-48F7-A2C1-57B1A9A15216}" dt="2023-09-20T17:37:38.786" v="1066" actId="20577"/>
          <ac:spMkLst>
            <pc:docMk/>
            <pc:sldMk cId="61740122" sldId="444"/>
            <ac:spMk id="3" creationId="{F557DCAA-1419-3A87-967E-DDD467D64E98}"/>
          </ac:spMkLst>
        </pc:spChg>
        <pc:spChg chg="add mod">
          <ac:chgData name="Rohit J Kate" userId="6acfeb0a-1742-4fee-9ad0-3462b52b7fdf" providerId="ADAL" clId="{196A750C-AC3A-48F7-A2C1-57B1A9A15216}" dt="2023-09-20T17:24:40.014" v="554" actId="207"/>
          <ac:spMkLst>
            <pc:docMk/>
            <pc:sldMk cId="61740122" sldId="444"/>
            <ac:spMk id="5" creationId="{CAF03357-8E94-2A6E-CF56-6B2AA41EF270}"/>
          </ac:spMkLst>
        </pc:spChg>
        <pc:spChg chg="add mod ord">
          <ac:chgData name="Rohit J Kate" userId="6acfeb0a-1742-4fee-9ad0-3462b52b7fdf" providerId="ADAL" clId="{196A750C-AC3A-48F7-A2C1-57B1A9A15216}" dt="2023-09-20T17:24:45.097" v="555" actId="1076"/>
          <ac:spMkLst>
            <pc:docMk/>
            <pc:sldMk cId="61740122" sldId="444"/>
            <ac:spMk id="6" creationId="{4B3D2445-0D81-9942-B0DB-85B2A40C58DE}"/>
          </ac:spMkLst>
        </pc:spChg>
        <pc:spChg chg="mod">
          <ac:chgData name="Rohit J Kate" userId="6acfeb0a-1742-4fee-9ad0-3462b52b7fdf" providerId="ADAL" clId="{196A750C-AC3A-48F7-A2C1-57B1A9A15216}" dt="2023-09-20T17:20:12.844" v="393" actId="20577"/>
          <ac:spMkLst>
            <pc:docMk/>
            <pc:sldMk cId="61740122" sldId="444"/>
            <ac:spMk id="7" creationId="{EABE3CF1-BF0F-33D4-E630-38D502BD9BC4}"/>
          </ac:spMkLst>
        </pc:spChg>
        <pc:spChg chg="mod">
          <ac:chgData name="Rohit J Kate" userId="6acfeb0a-1742-4fee-9ad0-3462b52b7fdf" providerId="ADAL" clId="{196A750C-AC3A-48F7-A2C1-57B1A9A15216}" dt="2023-09-20T17:20:19.550" v="397" actId="20577"/>
          <ac:spMkLst>
            <pc:docMk/>
            <pc:sldMk cId="61740122" sldId="444"/>
            <ac:spMk id="8" creationId="{FAF46D28-D49D-F676-0347-AA76A4EB3263}"/>
          </ac:spMkLst>
        </pc:spChg>
        <pc:spChg chg="mod">
          <ac:chgData name="Rohit J Kate" userId="6acfeb0a-1742-4fee-9ad0-3462b52b7fdf" providerId="ADAL" clId="{196A750C-AC3A-48F7-A2C1-57B1A9A15216}" dt="2023-09-20T17:20:15.965" v="395" actId="20577"/>
          <ac:spMkLst>
            <pc:docMk/>
            <pc:sldMk cId="61740122" sldId="444"/>
            <ac:spMk id="9" creationId="{771B3A43-A93A-68D6-3AD7-A1B277478904}"/>
          </ac:spMkLst>
        </pc:spChg>
        <pc:spChg chg="mod">
          <ac:chgData name="Rohit J Kate" userId="6acfeb0a-1742-4fee-9ad0-3462b52b7fdf" providerId="ADAL" clId="{196A750C-AC3A-48F7-A2C1-57B1A9A15216}" dt="2023-09-20T17:20:29.705" v="405" actId="20577"/>
          <ac:spMkLst>
            <pc:docMk/>
            <pc:sldMk cId="61740122" sldId="444"/>
            <ac:spMk id="12" creationId="{284B7F54-4CAD-F24E-55A4-9DD57323CFCF}"/>
          </ac:spMkLst>
        </pc:spChg>
        <pc:spChg chg="mod">
          <ac:chgData name="Rohit J Kate" userId="6acfeb0a-1742-4fee-9ad0-3462b52b7fdf" providerId="ADAL" clId="{196A750C-AC3A-48F7-A2C1-57B1A9A15216}" dt="2023-09-20T17:20:23.437" v="399" actId="20577"/>
          <ac:spMkLst>
            <pc:docMk/>
            <pc:sldMk cId="61740122" sldId="444"/>
            <ac:spMk id="13" creationId="{4DC686EB-BD12-C6B5-1226-1C611586172C}"/>
          </ac:spMkLst>
        </pc:spChg>
        <pc:spChg chg="add mod">
          <ac:chgData name="Rohit J Kate" userId="6acfeb0a-1742-4fee-9ad0-3462b52b7fdf" providerId="ADAL" clId="{196A750C-AC3A-48F7-A2C1-57B1A9A15216}" dt="2023-09-20T17:37:50.836" v="1069" actId="20577"/>
          <ac:spMkLst>
            <pc:docMk/>
            <pc:sldMk cId="61740122" sldId="444"/>
            <ac:spMk id="14" creationId="{E355CBB0-2BDF-9238-0907-021A2035BDC8}"/>
          </ac:spMkLst>
        </pc:spChg>
      </pc:sldChg>
      <pc:sldChg chg="addSp delSp modSp add mod delAnim">
        <pc:chgData name="Rohit J Kate" userId="6acfeb0a-1742-4fee-9ad0-3462b52b7fdf" providerId="ADAL" clId="{196A750C-AC3A-48F7-A2C1-57B1A9A15216}" dt="2023-09-20T17:37:46" v="1068" actId="20577"/>
        <pc:sldMkLst>
          <pc:docMk/>
          <pc:sldMk cId="812225467" sldId="445"/>
        </pc:sldMkLst>
        <pc:spChg chg="mod">
          <ac:chgData name="Rohit J Kate" userId="6acfeb0a-1742-4fee-9ad0-3462b52b7fdf" providerId="ADAL" clId="{196A750C-AC3A-48F7-A2C1-57B1A9A15216}" dt="2023-09-20T17:37:43.325" v="1067" actId="20577"/>
          <ac:spMkLst>
            <pc:docMk/>
            <pc:sldMk cId="812225467" sldId="445"/>
            <ac:spMk id="3" creationId="{F557DCAA-1419-3A87-967E-DDD467D64E98}"/>
          </ac:spMkLst>
        </pc:spChg>
        <pc:spChg chg="del mod">
          <ac:chgData name="Rohit J Kate" userId="6acfeb0a-1742-4fee-9ad0-3462b52b7fdf" providerId="ADAL" clId="{196A750C-AC3A-48F7-A2C1-57B1A9A15216}" dt="2023-09-20T17:29:15.096" v="656" actId="478"/>
          <ac:spMkLst>
            <pc:docMk/>
            <pc:sldMk cId="812225467" sldId="445"/>
            <ac:spMk id="5" creationId="{CAF03357-8E94-2A6E-CF56-6B2AA41EF270}"/>
          </ac:spMkLst>
        </pc:spChg>
        <pc:spChg chg="del">
          <ac:chgData name="Rohit J Kate" userId="6acfeb0a-1742-4fee-9ad0-3462b52b7fdf" providerId="ADAL" clId="{196A750C-AC3A-48F7-A2C1-57B1A9A15216}" dt="2023-09-20T17:28:51.432" v="654" actId="478"/>
          <ac:spMkLst>
            <pc:docMk/>
            <pc:sldMk cId="812225467" sldId="445"/>
            <ac:spMk id="6" creationId="{4B3D2445-0D81-9942-B0DB-85B2A40C58DE}"/>
          </ac:spMkLst>
        </pc:spChg>
        <pc:spChg chg="mod">
          <ac:chgData name="Rohit J Kate" userId="6acfeb0a-1742-4fee-9ad0-3462b52b7fdf" providerId="ADAL" clId="{196A750C-AC3A-48F7-A2C1-57B1A9A15216}" dt="2023-09-20T17:37:46" v="1068" actId="20577"/>
          <ac:spMkLst>
            <pc:docMk/>
            <pc:sldMk cId="812225467" sldId="445"/>
            <ac:spMk id="14" creationId="{E355CBB0-2BDF-9238-0907-021A2035BDC8}"/>
          </ac:spMkLst>
        </pc:spChg>
        <pc:spChg chg="add mod">
          <ac:chgData name="Rohit J Kate" userId="6acfeb0a-1742-4fee-9ad0-3462b52b7fdf" providerId="ADAL" clId="{196A750C-AC3A-48F7-A2C1-57B1A9A15216}" dt="2023-09-20T17:29:24.584" v="659" actId="1037"/>
          <ac:spMkLst>
            <pc:docMk/>
            <pc:sldMk cId="812225467" sldId="445"/>
            <ac:spMk id="15" creationId="{D0977490-86E7-C8F0-0255-3867788259D3}"/>
          </ac:spMkLst>
        </pc:spChg>
        <pc:spChg chg="add mod">
          <ac:chgData name="Rohit J Kate" userId="6acfeb0a-1742-4fee-9ad0-3462b52b7fdf" providerId="ADAL" clId="{196A750C-AC3A-48F7-A2C1-57B1A9A15216}" dt="2023-09-20T17:29:38.124" v="684" actId="1035"/>
          <ac:spMkLst>
            <pc:docMk/>
            <pc:sldMk cId="812225467" sldId="445"/>
            <ac:spMk id="16" creationId="{1A6E0D0E-3B47-B188-6233-0DAF7B0A241F}"/>
          </ac:spMkLst>
        </pc:spChg>
        <pc:spChg chg="add mod">
          <ac:chgData name="Rohit J Kate" userId="6acfeb0a-1742-4fee-9ad0-3462b52b7fdf" providerId="ADAL" clId="{196A750C-AC3A-48F7-A2C1-57B1A9A15216}" dt="2023-09-20T17:31:04.467" v="738" actId="1076"/>
          <ac:spMkLst>
            <pc:docMk/>
            <pc:sldMk cId="812225467" sldId="445"/>
            <ac:spMk id="17" creationId="{326095D3-6DD4-055F-71C0-C95C0399A66B}"/>
          </ac:spMkLst>
        </pc:spChg>
        <pc:spChg chg="add mod">
          <ac:chgData name="Rohit J Kate" userId="6acfeb0a-1742-4fee-9ad0-3462b52b7fdf" providerId="ADAL" clId="{196A750C-AC3A-48F7-A2C1-57B1A9A15216}" dt="2023-09-20T17:29:35.364" v="683" actId="1036"/>
          <ac:spMkLst>
            <pc:docMk/>
            <pc:sldMk cId="812225467" sldId="445"/>
            <ac:spMk id="18" creationId="{DCDDAAE7-F6BF-535B-BA74-0C5D8A46D72D}"/>
          </ac:spMkLst>
        </pc:spChg>
        <pc:spChg chg="add del mod">
          <ac:chgData name="Rohit J Kate" userId="6acfeb0a-1742-4fee-9ad0-3462b52b7fdf" providerId="ADAL" clId="{196A750C-AC3A-48F7-A2C1-57B1A9A15216}" dt="2023-09-20T17:31:38.685" v="768" actId="478"/>
          <ac:spMkLst>
            <pc:docMk/>
            <pc:sldMk cId="812225467" sldId="445"/>
            <ac:spMk id="19" creationId="{4A6AF4FF-588A-967F-2F58-8B19F2C83A65}"/>
          </ac:spMkLst>
        </pc:spChg>
        <pc:spChg chg="add mod">
          <ac:chgData name="Rohit J Kate" userId="6acfeb0a-1742-4fee-9ad0-3462b52b7fdf" providerId="ADAL" clId="{196A750C-AC3A-48F7-A2C1-57B1A9A15216}" dt="2023-09-20T17:29:59.910" v="730" actId="1036"/>
          <ac:spMkLst>
            <pc:docMk/>
            <pc:sldMk cId="812225467" sldId="445"/>
            <ac:spMk id="20" creationId="{07DAB8EA-4B4B-C50D-A64B-C6E28FE8F409}"/>
          </ac:spMkLst>
        </pc:spChg>
        <pc:spChg chg="add mod">
          <ac:chgData name="Rohit J Kate" userId="6acfeb0a-1742-4fee-9ad0-3462b52b7fdf" providerId="ADAL" clId="{196A750C-AC3A-48F7-A2C1-57B1A9A15216}" dt="2023-09-20T17:31:35.359" v="767" actId="1035"/>
          <ac:spMkLst>
            <pc:docMk/>
            <pc:sldMk cId="812225467" sldId="445"/>
            <ac:spMk id="32" creationId="{3EC843B6-6995-E269-3E95-F68DB84FF97F}"/>
          </ac:spMkLst>
        </pc:spChg>
        <pc:spChg chg="add mod">
          <ac:chgData name="Rohit J Kate" userId="6acfeb0a-1742-4fee-9ad0-3462b52b7fdf" providerId="ADAL" clId="{196A750C-AC3A-48F7-A2C1-57B1A9A15216}" dt="2023-09-20T17:32:07.462" v="773" actId="1076"/>
          <ac:spMkLst>
            <pc:docMk/>
            <pc:sldMk cId="812225467" sldId="445"/>
            <ac:spMk id="33" creationId="{B96BD506-BA51-70CC-D0A9-574119A4BB12}"/>
          </ac:spMkLst>
        </pc:spChg>
        <pc:spChg chg="add mod">
          <ac:chgData name="Rohit J Kate" userId="6acfeb0a-1742-4fee-9ad0-3462b52b7fdf" providerId="ADAL" clId="{196A750C-AC3A-48F7-A2C1-57B1A9A15216}" dt="2023-09-20T17:32:23.406" v="788" actId="1076"/>
          <ac:spMkLst>
            <pc:docMk/>
            <pc:sldMk cId="812225467" sldId="445"/>
            <ac:spMk id="34" creationId="{E0A2ED99-A1B4-6573-0DAF-30C1C14C8CC7}"/>
          </ac:spMkLst>
        </pc:spChg>
        <pc:spChg chg="add mod">
          <ac:chgData name="Rohit J Kate" userId="6acfeb0a-1742-4fee-9ad0-3462b52b7fdf" providerId="ADAL" clId="{196A750C-AC3A-48F7-A2C1-57B1A9A15216}" dt="2023-09-20T17:32:32.252" v="792" actId="20577"/>
          <ac:spMkLst>
            <pc:docMk/>
            <pc:sldMk cId="812225467" sldId="445"/>
            <ac:spMk id="35" creationId="{994AC7E2-1FB2-659B-4C7C-B0E57A633651}"/>
          </ac:spMkLst>
        </pc:spChg>
        <pc:spChg chg="add mod">
          <ac:chgData name="Rohit J Kate" userId="6acfeb0a-1742-4fee-9ad0-3462b52b7fdf" providerId="ADAL" clId="{196A750C-AC3A-48F7-A2C1-57B1A9A15216}" dt="2023-09-20T17:32:43.298" v="805" actId="20577"/>
          <ac:spMkLst>
            <pc:docMk/>
            <pc:sldMk cId="812225467" sldId="445"/>
            <ac:spMk id="36" creationId="{E4B4BE2B-D890-69B9-9270-86A4E5A5ED29}"/>
          </ac:spMkLst>
        </pc:spChg>
        <pc:spChg chg="add mod">
          <ac:chgData name="Rohit J Kate" userId="6acfeb0a-1742-4fee-9ad0-3462b52b7fdf" providerId="ADAL" clId="{196A750C-AC3A-48F7-A2C1-57B1A9A15216}" dt="2023-09-20T17:32:53.832" v="812" actId="20577"/>
          <ac:spMkLst>
            <pc:docMk/>
            <pc:sldMk cId="812225467" sldId="445"/>
            <ac:spMk id="37" creationId="{D1DC55AF-97EA-C497-24D4-CD8FA99A6973}"/>
          </ac:spMkLst>
        </pc:spChg>
        <pc:spChg chg="add mod">
          <ac:chgData name="Rohit J Kate" userId="6acfeb0a-1742-4fee-9ad0-3462b52b7fdf" providerId="ADAL" clId="{196A750C-AC3A-48F7-A2C1-57B1A9A15216}" dt="2023-09-20T17:33:07.246" v="826" actId="1076"/>
          <ac:spMkLst>
            <pc:docMk/>
            <pc:sldMk cId="812225467" sldId="445"/>
            <ac:spMk id="38" creationId="{3F3E56CE-7C0D-4FA6-76AD-1AF6D49415D4}"/>
          </ac:spMkLst>
        </pc:spChg>
        <pc:spChg chg="add mod">
          <ac:chgData name="Rohit J Kate" userId="6acfeb0a-1742-4fee-9ad0-3462b52b7fdf" providerId="ADAL" clId="{196A750C-AC3A-48F7-A2C1-57B1A9A15216}" dt="2023-09-20T17:33:17.980" v="840" actId="20577"/>
          <ac:spMkLst>
            <pc:docMk/>
            <pc:sldMk cId="812225467" sldId="445"/>
            <ac:spMk id="39" creationId="{6C6E0D15-8414-BABB-D04B-49769CDB02B5}"/>
          </ac:spMkLst>
        </pc:spChg>
        <pc:spChg chg="add mod">
          <ac:chgData name="Rohit J Kate" userId="6acfeb0a-1742-4fee-9ad0-3462b52b7fdf" providerId="ADAL" clId="{196A750C-AC3A-48F7-A2C1-57B1A9A15216}" dt="2023-09-20T17:34:08.070" v="890" actId="947"/>
          <ac:spMkLst>
            <pc:docMk/>
            <pc:sldMk cId="812225467" sldId="445"/>
            <ac:spMk id="40" creationId="{ADCCBCC2-6EC5-A3D5-3F69-3AA43F5B4902}"/>
          </ac:spMkLst>
        </pc:spChg>
        <pc:cxnChg chg="add del mod">
          <ac:chgData name="Rohit J Kate" userId="6acfeb0a-1742-4fee-9ad0-3462b52b7fdf" providerId="ADAL" clId="{196A750C-AC3A-48F7-A2C1-57B1A9A15216}" dt="2023-09-20T17:30:39.350" v="734" actId="11529"/>
          <ac:cxnSpMkLst>
            <pc:docMk/>
            <pc:sldMk cId="812225467" sldId="445"/>
            <ac:cxnSpMk id="22" creationId="{345157FD-A0B7-795F-424F-20DA1CE71ED8}"/>
          </ac:cxnSpMkLst>
        </pc:cxnChg>
        <pc:cxnChg chg="add">
          <ac:chgData name="Rohit J Kate" userId="6acfeb0a-1742-4fee-9ad0-3462b52b7fdf" providerId="ADAL" clId="{196A750C-AC3A-48F7-A2C1-57B1A9A15216}" dt="2023-09-20T17:30:47.432" v="735" actId="11529"/>
          <ac:cxnSpMkLst>
            <pc:docMk/>
            <pc:sldMk cId="812225467" sldId="445"/>
            <ac:cxnSpMk id="25" creationId="{60FD5F54-55B3-92CE-20CE-B87A0BF8BAA8}"/>
          </ac:cxnSpMkLst>
        </pc:cxnChg>
        <pc:cxnChg chg="add">
          <ac:chgData name="Rohit J Kate" userId="6acfeb0a-1742-4fee-9ad0-3462b52b7fdf" providerId="ADAL" clId="{196A750C-AC3A-48F7-A2C1-57B1A9A15216}" dt="2023-09-20T17:30:57.584" v="736" actId="11529"/>
          <ac:cxnSpMkLst>
            <pc:docMk/>
            <pc:sldMk cId="812225467" sldId="445"/>
            <ac:cxnSpMk id="27" creationId="{36D439DF-C24F-DF1C-96CC-83BF67B054CB}"/>
          </ac:cxnSpMkLst>
        </pc:cxnChg>
        <pc:cxnChg chg="add">
          <ac:chgData name="Rohit J Kate" userId="6acfeb0a-1742-4fee-9ad0-3462b52b7fdf" providerId="ADAL" clId="{196A750C-AC3A-48F7-A2C1-57B1A9A15216}" dt="2023-09-20T17:31:09.458" v="739" actId="11529"/>
          <ac:cxnSpMkLst>
            <pc:docMk/>
            <pc:sldMk cId="812225467" sldId="445"/>
            <ac:cxnSpMk id="29" creationId="{D46D0ECB-5023-B2E8-ED64-2CB296E9F7BD}"/>
          </ac:cxnSpMkLst>
        </pc:cxnChg>
        <pc:cxnChg chg="add">
          <ac:chgData name="Rohit J Kate" userId="6acfeb0a-1742-4fee-9ad0-3462b52b7fdf" providerId="ADAL" clId="{196A750C-AC3A-48F7-A2C1-57B1A9A15216}" dt="2023-09-20T17:31:15.592" v="740" actId="11529"/>
          <ac:cxnSpMkLst>
            <pc:docMk/>
            <pc:sldMk cId="812225467" sldId="445"/>
            <ac:cxnSpMk id="31" creationId="{6BC7DFDC-2BB8-223E-799D-4B1AF812D92E}"/>
          </ac:cxnSpMkLst>
        </pc:cxnChg>
      </pc:sldChg>
      <pc:sldChg chg="modSp add mod">
        <pc:chgData name="Rohit J Kate" userId="6acfeb0a-1742-4fee-9ad0-3462b52b7fdf" providerId="ADAL" clId="{196A750C-AC3A-48F7-A2C1-57B1A9A15216}" dt="2023-09-20T17:45:38.776" v="1088" actId="114"/>
        <pc:sldMkLst>
          <pc:docMk/>
          <pc:sldMk cId="3522183105" sldId="446"/>
        </pc:sldMkLst>
        <pc:spChg chg="mod">
          <ac:chgData name="Rohit J Kate" userId="6acfeb0a-1742-4fee-9ad0-3462b52b7fdf" providerId="ADAL" clId="{196A750C-AC3A-48F7-A2C1-57B1A9A15216}" dt="2023-09-20T17:45:38.776" v="1088" actId="114"/>
          <ac:spMkLst>
            <pc:docMk/>
            <pc:sldMk cId="3522183105" sldId="446"/>
            <ac:spMk id="3" creationId="{00000000-0000-0000-0000-000000000000}"/>
          </ac:spMkLst>
        </pc:spChg>
      </pc:sldChg>
      <pc:sldChg chg="add">
        <pc:chgData name="Rohit J Kate" userId="6acfeb0a-1742-4fee-9ad0-3462b52b7fdf" providerId="ADAL" clId="{196A750C-AC3A-48F7-A2C1-57B1A9A15216}" dt="2023-09-20T18:02:59.713" v="1094"/>
        <pc:sldMkLst>
          <pc:docMk/>
          <pc:sldMk cId="1031273923" sldId="447"/>
        </pc:sldMkLst>
      </pc:sldChg>
      <pc:sldChg chg="add">
        <pc:chgData name="Rohit J Kate" userId="6acfeb0a-1742-4fee-9ad0-3462b52b7fdf" providerId="ADAL" clId="{196A750C-AC3A-48F7-A2C1-57B1A9A15216}" dt="2023-09-20T18:07:08.196" v="1098"/>
        <pc:sldMkLst>
          <pc:docMk/>
          <pc:sldMk cId="102220009" sldId="454"/>
        </pc:sldMkLst>
      </pc:sldChg>
      <pc:sldChg chg="add">
        <pc:chgData name="Rohit J Kate" userId="6acfeb0a-1742-4fee-9ad0-3462b52b7fdf" providerId="ADAL" clId="{196A750C-AC3A-48F7-A2C1-57B1A9A15216}" dt="2023-09-20T18:05:30.909" v="1097"/>
        <pc:sldMkLst>
          <pc:docMk/>
          <pc:sldMk cId="1917516416" sldId="455"/>
        </pc:sldMkLst>
      </pc:sldChg>
      <pc:sldChg chg="add">
        <pc:chgData name="Rohit J Kate" userId="6acfeb0a-1742-4fee-9ad0-3462b52b7fdf" providerId="ADAL" clId="{196A750C-AC3A-48F7-A2C1-57B1A9A15216}" dt="2023-09-20T17:46:37.947" v="1089"/>
        <pc:sldMkLst>
          <pc:docMk/>
          <pc:sldMk cId="720350984" sldId="456"/>
        </pc:sldMkLst>
      </pc:sldChg>
      <pc:sldChg chg="add">
        <pc:chgData name="Rohit J Kate" userId="6acfeb0a-1742-4fee-9ad0-3462b52b7fdf" providerId="ADAL" clId="{196A750C-AC3A-48F7-A2C1-57B1A9A15216}" dt="2023-09-20T17:46:37.947" v="1089"/>
        <pc:sldMkLst>
          <pc:docMk/>
          <pc:sldMk cId="1851428743" sldId="457"/>
        </pc:sldMkLst>
      </pc:sldChg>
      <pc:sldChg chg="add ord">
        <pc:chgData name="Rohit J Kate" userId="6acfeb0a-1742-4fee-9ad0-3462b52b7fdf" providerId="ADAL" clId="{196A750C-AC3A-48F7-A2C1-57B1A9A15216}" dt="2023-09-20T17:49:40.183" v="1092"/>
        <pc:sldMkLst>
          <pc:docMk/>
          <pc:sldMk cId="1039553947" sldId="458"/>
        </pc:sldMkLst>
      </pc:sldChg>
      <pc:sldChg chg="add">
        <pc:chgData name="Rohit J Kate" userId="6acfeb0a-1742-4fee-9ad0-3462b52b7fdf" providerId="ADAL" clId="{196A750C-AC3A-48F7-A2C1-57B1A9A15216}" dt="2023-09-20T18:02:59.713" v="1094"/>
        <pc:sldMkLst>
          <pc:docMk/>
          <pc:sldMk cId="0" sldId="459"/>
        </pc:sldMkLst>
      </pc:sldChg>
      <pc:sldChg chg="add">
        <pc:chgData name="Rohit J Kate" userId="6acfeb0a-1742-4fee-9ad0-3462b52b7fdf" providerId="ADAL" clId="{196A750C-AC3A-48F7-A2C1-57B1A9A15216}" dt="2023-09-20T18:05:30.909" v="1097"/>
        <pc:sldMkLst>
          <pc:docMk/>
          <pc:sldMk cId="1602090408" sldId="460"/>
        </pc:sldMkLst>
      </pc:sldChg>
      <pc:sldChg chg="modSp add mod">
        <pc:chgData name="Rohit J Kate" userId="6acfeb0a-1742-4fee-9ad0-3462b52b7fdf" providerId="ADAL" clId="{196A750C-AC3A-48F7-A2C1-57B1A9A15216}" dt="2023-09-20T18:08:44.358" v="1164" actId="114"/>
        <pc:sldMkLst>
          <pc:docMk/>
          <pc:sldMk cId="3083057890" sldId="461"/>
        </pc:sldMkLst>
        <pc:spChg chg="mod">
          <ac:chgData name="Rohit J Kate" userId="6acfeb0a-1742-4fee-9ad0-3462b52b7fdf" providerId="ADAL" clId="{196A750C-AC3A-48F7-A2C1-57B1A9A15216}" dt="2023-09-20T18:08:44.358" v="1164" actId="114"/>
          <ac:spMkLst>
            <pc:docMk/>
            <pc:sldMk cId="3083057890" sldId="461"/>
            <ac:spMk id="32" creationId="{B9F3861E-C833-4F09-ABA7-45CE5C3ACE27}"/>
          </ac:spMkLst>
        </pc:spChg>
      </pc:sldChg>
    </pc:docChg>
  </pc:docChgLst>
  <pc:docChgLst>
    <pc:chgData name="Rohit J Kate" userId="6acfeb0a-1742-4fee-9ad0-3462b52b7fdf" providerId="ADAL" clId="{FCE5BEB7-FFBA-4F8A-902F-62A2EDCD151E}"/>
    <pc:docChg chg="undo redo custSel addSld modSld sldOrd">
      <pc:chgData name="Rohit J Kate" userId="6acfeb0a-1742-4fee-9ad0-3462b52b7fdf" providerId="ADAL" clId="{FCE5BEB7-FFBA-4F8A-902F-62A2EDCD151E}" dt="2021-10-12T03:08:14.386" v="457" actId="20577"/>
      <pc:docMkLst>
        <pc:docMk/>
      </pc:docMkLst>
      <pc:sldChg chg="addSp modSp mod">
        <pc:chgData name="Rohit J Kate" userId="6acfeb0a-1742-4fee-9ad0-3462b52b7fdf" providerId="ADAL" clId="{FCE5BEB7-FFBA-4F8A-902F-62A2EDCD151E}" dt="2021-10-12T02:45:11.028" v="59" actId="1076"/>
        <pc:sldMkLst>
          <pc:docMk/>
          <pc:sldMk cId="0" sldId="387"/>
        </pc:sldMkLst>
        <pc:spChg chg="add mod">
          <ac:chgData name="Rohit J Kate" userId="6acfeb0a-1742-4fee-9ad0-3462b52b7fdf" providerId="ADAL" clId="{FCE5BEB7-FFBA-4F8A-902F-62A2EDCD151E}" dt="2021-10-12T02:45:11.028" v="59" actId="1076"/>
          <ac:spMkLst>
            <pc:docMk/>
            <pc:sldMk cId="0" sldId="387"/>
            <ac:spMk id="2" creationId="{64728C49-A0CD-4285-96A3-43504E4A09FD}"/>
          </ac:spMkLst>
        </pc:spChg>
      </pc:sldChg>
      <pc:sldChg chg="modSp mod">
        <pc:chgData name="Rohit J Kate" userId="6acfeb0a-1742-4fee-9ad0-3462b52b7fdf" providerId="ADAL" clId="{FCE5BEB7-FFBA-4F8A-902F-62A2EDCD151E}" dt="2021-10-12T03:05:12.960" v="425" actId="20577"/>
        <pc:sldMkLst>
          <pc:docMk/>
          <pc:sldMk cId="0" sldId="398"/>
        </pc:sldMkLst>
        <pc:spChg chg="mod">
          <ac:chgData name="Rohit J Kate" userId="6acfeb0a-1742-4fee-9ad0-3462b52b7fdf" providerId="ADAL" clId="{FCE5BEB7-FFBA-4F8A-902F-62A2EDCD151E}" dt="2021-10-12T03:05:12.960" v="425" actId="20577"/>
          <ac:spMkLst>
            <pc:docMk/>
            <pc:sldMk cId="0" sldId="398"/>
            <ac:spMk id="22532" creationId="{00000000-0000-0000-0000-000000000000}"/>
          </ac:spMkLst>
        </pc:spChg>
      </pc:sldChg>
      <pc:sldChg chg="modSp mod ord">
        <pc:chgData name="Rohit J Kate" userId="6acfeb0a-1742-4fee-9ad0-3462b52b7fdf" providerId="ADAL" clId="{FCE5BEB7-FFBA-4F8A-902F-62A2EDCD151E}" dt="2021-10-12T03:01:53.102" v="324" actId="20577"/>
        <pc:sldMkLst>
          <pc:docMk/>
          <pc:sldMk cId="0" sldId="423"/>
        </pc:sldMkLst>
        <pc:spChg chg="mod">
          <ac:chgData name="Rohit J Kate" userId="6acfeb0a-1742-4fee-9ad0-3462b52b7fdf" providerId="ADAL" clId="{FCE5BEB7-FFBA-4F8A-902F-62A2EDCD151E}" dt="2021-10-12T03:01:53.102" v="324" actId="20577"/>
          <ac:spMkLst>
            <pc:docMk/>
            <pc:sldMk cId="0" sldId="423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FCE5BEB7-FFBA-4F8A-902F-62A2EDCD151E}" dt="2021-10-12T03:08:14.386" v="457" actId="20577"/>
        <pc:sldMkLst>
          <pc:docMk/>
          <pc:sldMk cId="753035446" sldId="442"/>
        </pc:sldMkLst>
        <pc:spChg chg="mod">
          <ac:chgData name="Rohit J Kate" userId="6acfeb0a-1742-4fee-9ad0-3462b52b7fdf" providerId="ADAL" clId="{FCE5BEB7-FFBA-4F8A-902F-62A2EDCD151E}" dt="2021-10-12T03:08:14.386" v="457" actId="20577"/>
          <ac:spMkLst>
            <pc:docMk/>
            <pc:sldMk cId="753035446" sldId="442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FCE5BEB7-FFBA-4F8A-902F-62A2EDCD151E}" dt="2021-10-12T02:43:01.718" v="4" actId="20577"/>
        <pc:sldMkLst>
          <pc:docMk/>
          <pc:sldMk cId="2265900820" sldId="443"/>
        </pc:sldMkLst>
        <pc:spChg chg="mod">
          <ac:chgData name="Rohit J Kate" userId="6acfeb0a-1742-4fee-9ad0-3462b52b7fdf" providerId="ADAL" clId="{FCE5BEB7-FFBA-4F8A-902F-62A2EDCD151E}" dt="2021-10-12T02:43:01.718" v="4" actId="20577"/>
          <ac:spMkLst>
            <pc:docMk/>
            <pc:sldMk cId="2265900820" sldId="443"/>
            <ac:spMk id="4098" creationId="{00000000-0000-0000-0000-000000000000}"/>
          </ac:spMkLst>
        </pc:spChg>
      </pc:sldChg>
      <pc:sldChg chg="addSp delSp modSp mod delAnim">
        <pc:chgData name="Rohit J Kate" userId="6acfeb0a-1742-4fee-9ad0-3462b52b7fdf" providerId="ADAL" clId="{FCE5BEB7-FFBA-4F8A-902F-62A2EDCD151E}" dt="2021-10-12T02:56:58.016" v="241" actId="1076"/>
        <pc:sldMkLst>
          <pc:docMk/>
          <pc:sldMk cId="102220009" sldId="444"/>
        </pc:sldMkLst>
        <pc:spChg chg="add mod">
          <ac:chgData name="Rohit J Kate" userId="6acfeb0a-1742-4fee-9ad0-3462b52b7fdf" providerId="ADAL" clId="{FCE5BEB7-FFBA-4F8A-902F-62A2EDCD151E}" dt="2021-10-12T02:52:44.269" v="90" actId="1076"/>
          <ac:spMkLst>
            <pc:docMk/>
            <pc:sldMk cId="102220009" sldId="444"/>
            <ac:spMk id="3" creationId="{96B51B02-E3EB-47E0-860A-E01EC1AAE35D}"/>
          </ac:spMkLst>
        </pc:spChg>
        <pc:spChg chg="del">
          <ac:chgData name="Rohit J Kate" userId="6acfeb0a-1742-4fee-9ad0-3462b52b7fdf" providerId="ADAL" clId="{FCE5BEB7-FFBA-4F8A-902F-62A2EDCD151E}" dt="2021-10-12T02:50:42.765" v="78" actId="478"/>
          <ac:spMkLst>
            <pc:docMk/>
            <pc:sldMk cId="102220009" sldId="444"/>
            <ac:spMk id="4" creationId="{ACB98AEB-0FAD-4AA1-B791-C5559A1E18E5}"/>
          </ac:spMkLst>
        </pc:spChg>
        <pc:spChg chg="add mod">
          <ac:chgData name="Rohit J Kate" userId="6acfeb0a-1742-4fee-9ad0-3462b52b7fdf" providerId="ADAL" clId="{FCE5BEB7-FFBA-4F8A-902F-62A2EDCD151E}" dt="2021-10-12T02:53:15.726" v="95" actId="1076"/>
          <ac:spMkLst>
            <pc:docMk/>
            <pc:sldMk cId="102220009" sldId="444"/>
            <ac:spMk id="5" creationId="{32EACFDD-9FE6-4396-B964-A69E23FE5C3B}"/>
          </ac:spMkLst>
        </pc:spChg>
        <pc:spChg chg="add mod">
          <ac:chgData name="Rohit J Kate" userId="6acfeb0a-1742-4fee-9ad0-3462b52b7fdf" providerId="ADAL" clId="{FCE5BEB7-FFBA-4F8A-902F-62A2EDCD151E}" dt="2021-10-12T02:54:28.046" v="172" actId="1076"/>
          <ac:spMkLst>
            <pc:docMk/>
            <pc:sldMk cId="102220009" sldId="444"/>
            <ac:spMk id="7" creationId="{49DFCE1F-FF66-42F5-A40E-02EBB4E81CE9}"/>
          </ac:spMkLst>
        </pc:spChg>
        <pc:spChg chg="del">
          <ac:chgData name="Rohit J Kate" userId="6acfeb0a-1742-4fee-9ad0-3462b52b7fdf" providerId="ADAL" clId="{FCE5BEB7-FFBA-4F8A-902F-62A2EDCD151E}" dt="2021-10-12T02:50:42.765" v="78" actId="478"/>
          <ac:spMkLst>
            <pc:docMk/>
            <pc:sldMk cId="102220009" sldId="444"/>
            <ac:spMk id="9" creationId="{19CA3FDD-934F-46E6-82FB-2F1BA362075B}"/>
          </ac:spMkLst>
        </pc:spChg>
        <pc:spChg chg="del">
          <ac:chgData name="Rohit J Kate" userId="6acfeb0a-1742-4fee-9ad0-3462b52b7fdf" providerId="ADAL" clId="{FCE5BEB7-FFBA-4F8A-902F-62A2EDCD151E}" dt="2021-10-12T02:50:42.765" v="78" actId="478"/>
          <ac:spMkLst>
            <pc:docMk/>
            <pc:sldMk cId="102220009" sldId="444"/>
            <ac:spMk id="10" creationId="{18B9A7C1-3F3D-4496-AB64-14ADF8E4BF6D}"/>
          </ac:spMkLst>
        </pc:spChg>
        <pc:spChg chg="del">
          <ac:chgData name="Rohit J Kate" userId="6acfeb0a-1742-4fee-9ad0-3462b52b7fdf" providerId="ADAL" clId="{FCE5BEB7-FFBA-4F8A-902F-62A2EDCD151E}" dt="2021-10-12T02:50:42.765" v="78" actId="478"/>
          <ac:spMkLst>
            <pc:docMk/>
            <pc:sldMk cId="102220009" sldId="444"/>
            <ac:spMk id="14" creationId="{2A1A9039-5AA3-41CC-A9F5-C7A91432F6C5}"/>
          </ac:spMkLst>
        </pc:spChg>
        <pc:spChg chg="add mod">
          <ac:chgData name="Rohit J Kate" userId="6acfeb0a-1742-4fee-9ad0-3462b52b7fdf" providerId="ADAL" clId="{FCE5BEB7-FFBA-4F8A-902F-62A2EDCD151E}" dt="2021-10-12T02:56:58.016" v="241" actId="1076"/>
          <ac:spMkLst>
            <pc:docMk/>
            <pc:sldMk cId="102220009" sldId="444"/>
            <ac:spMk id="16" creationId="{863BF3ED-ABF3-47DF-9E69-43BB450E2C26}"/>
          </ac:spMkLst>
        </pc:spChg>
        <pc:spChg chg="del">
          <ac:chgData name="Rohit J Kate" userId="6acfeb0a-1742-4fee-9ad0-3462b52b7fdf" providerId="ADAL" clId="{FCE5BEB7-FFBA-4F8A-902F-62A2EDCD151E}" dt="2021-10-12T02:50:42.765" v="78" actId="478"/>
          <ac:spMkLst>
            <pc:docMk/>
            <pc:sldMk cId="102220009" sldId="444"/>
            <ac:spMk id="22" creationId="{4DA3C83F-B71E-4FF1-9D93-9CEB6CF02929}"/>
          </ac:spMkLst>
        </pc:spChg>
        <pc:spChg chg="del">
          <ac:chgData name="Rohit J Kate" userId="6acfeb0a-1742-4fee-9ad0-3462b52b7fdf" providerId="ADAL" clId="{FCE5BEB7-FFBA-4F8A-902F-62A2EDCD151E}" dt="2021-10-12T02:50:42.765" v="78" actId="478"/>
          <ac:spMkLst>
            <pc:docMk/>
            <pc:sldMk cId="102220009" sldId="444"/>
            <ac:spMk id="23" creationId="{21EC92D7-13AE-4C3E-945D-0F21963AA9A9}"/>
          </ac:spMkLst>
        </pc:spChg>
        <pc:spChg chg="add mod">
          <ac:chgData name="Rohit J Kate" userId="6acfeb0a-1742-4fee-9ad0-3462b52b7fdf" providerId="ADAL" clId="{FCE5BEB7-FFBA-4F8A-902F-62A2EDCD151E}" dt="2021-10-12T02:56:53.504" v="240" actId="1076"/>
          <ac:spMkLst>
            <pc:docMk/>
            <pc:sldMk cId="102220009" sldId="444"/>
            <ac:spMk id="27" creationId="{00B1BF4A-CB38-46BC-B78C-4CCD6A7BD989}"/>
          </ac:spMkLst>
        </pc:spChg>
        <pc:spChg chg="del">
          <ac:chgData name="Rohit J Kate" userId="6acfeb0a-1742-4fee-9ad0-3462b52b7fdf" providerId="ADAL" clId="{FCE5BEB7-FFBA-4F8A-902F-62A2EDCD151E}" dt="2021-10-12T02:50:42.765" v="78" actId="478"/>
          <ac:spMkLst>
            <pc:docMk/>
            <pc:sldMk cId="102220009" sldId="444"/>
            <ac:spMk id="28" creationId="{30C2E65A-14EC-46D5-B944-C8E4FE555310}"/>
          </ac:spMkLst>
        </pc:spChg>
        <pc:spChg chg="del mod">
          <ac:chgData name="Rohit J Kate" userId="6acfeb0a-1742-4fee-9ad0-3462b52b7fdf" providerId="ADAL" clId="{FCE5BEB7-FFBA-4F8A-902F-62A2EDCD151E}" dt="2021-10-12T02:50:42.765" v="78" actId="478"/>
          <ac:spMkLst>
            <pc:docMk/>
            <pc:sldMk cId="102220009" sldId="444"/>
            <ac:spMk id="32" creationId="{B9F3861E-C833-4F09-ABA7-45CE5C3ACE27}"/>
          </ac:spMkLst>
        </pc:spChg>
        <pc:picChg chg="del">
          <ac:chgData name="Rohit J Kate" userId="6acfeb0a-1742-4fee-9ad0-3462b52b7fdf" providerId="ADAL" clId="{FCE5BEB7-FFBA-4F8A-902F-62A2EDCD151E}" dt="2021-10-12T02:50:42.765" v="78" actId="478"/>
          <ac:picMkLst>
            <pc:docMk/>
            <pc:sldMk cId="102220009" sldId="444"/>
            <ac:picMk id="6" creationId="{1B00CA92-AE6C-4111-A8AE-43870CD5CB19}"/>
          </ac:picMkLst>
        </pc:picChg>
        <pc:cxnChg chg="del">
          <ac:chgData name="Rohit J Kate" userId="6acfeb0a-1742-4fee-9ad0-3462b52b7fdf" providerId="ADAL" clId="{FCE5BEB7-FFBA-4F8A-902F-62A2EDCD151E}" dt="2021-10-12T02:50:42.765" v="78" actId="478"/>
          <ac:cxnSpMkLst>
            <pc:docMk/>
            <pc:sldMk cId="102220009" sldId="444"/>
            <ac:cxnSpMk id="8" creationId="{8B4EDCC5-EFAA-47A7-B77D-C896E910EA44}"/>
          </ac:cxnSpMkLst>
        </pc:cxnChg>
        <pc:cxnChg chg="del">
          <ac:chgData name="Rohit J Kate" userId="6acfeb0a-1742-4fee-9ad0-3462b52b7fdf" providerId="ADAL" clId="{FCE5BEB7-FFBA-4F8A-902F-62A2EDCD151E}" dt="2021-10-12T02:50:42.765" v="78" actId="478"/>
          <ac:cxnSpMkLst>
            <pc:docMk/>
            <pc:sldMk cId="102220009" sldId="444"/>
            <ac:cxnSpMk id="11" creationId="{B2675892-2208-4432-9F1E-19148308BFF6}"/>
          </ac:cxnSpMkLst>
        </pc:cxnChg>
        <pc:cxnChg chg="add">
          <ac:chgData name="Rohit J Kate" userId="6acfeb0a-1742-4fee-9ad0-3462b52b7fdf" providerId="ADAL" clId="{FCE5BEB7-FFBA-4F8A-902F-62A2EDCD151E}" dt="2021-10-12T02:54:45.995" v="173" actId="11529"/>
          <ac:cxnSpMkLst>
            <pc:docMk/>
            <pc:sldMk cId="102220009" sldId="444"/>
            <ac:cxnSpMk id="13" creationId="{FAB24907-8010-4BB1-9717-B73047A8F5B6}"/>
          </ac:cxnSpMkLst>
        </pc:cxnChg>
        <pc:cxnChg chg="del">
          <ac:chgData name="Rohit J Kate" userId="6acfeb0a-1742-4fee-9ad0-3462b52b7fdf" providerId="ADAL" clId="{FCE5BEB7-FFBA-4F8A-902F-62A2EDCD151E}" dt="2021-10-12T02:50:42.765" v="78" actId="478"/>
          <ac:cxnSpMkLst>
            <pc:docMk/>
            <pc:sldMk cId="102220009" sldId="444"/>
            <ac:cxnSpMk id="15" creationId="{1A8C98B0-13F7-4EE4-9197-8E9C23FC8BA6}"/>
          </ac:cxnSpMkLst>
        </pc:cxnChg>
        <pc:cxnChg chg="del">
          <ac:chgData name="Rohit J Kate" userId="6acfeb0a-1742-4fee-9ad0-3462b52b7fdf" providerId="ADAL" clId="{FCE5BEB7-FFBA-4F8A-902F-62A2EDCD151E}" dt="2021-10-12T02:50:42.765" v="78" actId="478"/>
          <ac:cxnSpMkLst>
            <pc:docMk/>
            <pc:sldMk cId="102220009" sldId="444"/>
            <ac:cxnSpMk id="18" creationId="{307B1C79-6A20-42F8-BF8D-374053290DDC}"/>
          </ac:cxnSpMkLst>
        </pc:cxnChg>
        <pc:cxnChg chg="add mod">
          <ac:chgData name="Rohit J Kate" userId="6acfeb0a-1742-4fee-9ad0-3462b52b7fdf" providerId="ADAL" clId="{FCE5BEB7-FFBA-4F8A-902F-62A2EDCD151E}" dt="2021-10-12T02:55:09.625" v="200" actId="14100"/>
          <ac:cxnSpMkLst>
            <pc:docMk/>
            <pc:sldMk cId="102220009" sldId="444"/>
            <ac:cxnSpMk id="19" creationId="{FC88187A-01FC-491E-AD03-3B94D1DF893B}"/>
          </ac:cxnSpMkLst>
        </pc:cxnChg>
        <pc:cxnChg chg="del">
          <ac:chgData name="Rohit J Kate" userId="6acfeb0a-1742-4fee-9ad0-3462b52b7fdf" providerId="ADAL" clId="{FCE5BEB7-FFBA-4F8A-902F-62A2EDCD151E}" dt="2021-10-12T02:50:42.765" v="78" actId="478"/>
          <ac:cxnSpMkLst>
            <pc:docMk/>
            <pc:sldMk cId="102220009" sldId="444"/>
            <ac:cxnSpMk id="24" creationId="{1B501529-789A-4B50-A0B9-C281A0AC8AFE}"/>
          </ac:cxnSpMkLst>
        </pc:cxnChg>
        <pc:cxnChg chg="del">
          <ac:chgData name="Rohit J Kate" userId="6acfeb0a-1742-4fee-9ad0-3462b52b7fdf" providerId="ADAL" clId="{FCE5BEB7-FFBA-4F8A-902F-62A2EDCD151E}" dt="2021-10-12T02:50:42.765" v="78" actId="478"/>
          <ac:cxnSpMkLst>
            <pc:docMk/>
            <pc:sldMk cId="102220009" sldId="444"/>
            <ac:cxnSpMk id="29" creationId="{9C7DB543-42AE-45A7-ABA7-F5D6112AEFAF}"/>
          </ac:cxnSpMkLst>
        </pc:cxnChg>
      </pc:sldChg>
      <pc:sldChg chg="modSp add mod">
        <pc:chgData name="Rohit J Kate" userId="6acfeb0a-1742-4fee-9ad0-3462b52b7fdf" providerId="ADAL" clId="{FCE5BEB7-FFBA-4F8A-902F-62A2EDCD151E}" dt="2021-10-12T02:55:51.244" v="212" actId="20577"/>
        <pc:sldMkLst>
          <pc:docMk/>
          <pc:sldMk cId="3083057890" sldId="445"/>
        </pc:sldMkLst>
        <pc:spChg chg="mod">
          <ac:chgData name="Rohit J Kate" userId="6acfeb0a-1742-4fee-9ad0-3462b52b7fdf" providerId="ADAL" clId="{FCE5BEB7-FFBA-4F8A-902F-62A2EDCD151E}" dt="2021-10-12T02:55:51.244" v="212" actId="20577"/>
          <ac:spMkLst>
            <pc:docMk/>
            <pc:sldMk cId="3083057890" sldId="445"/>
            <ac:spMk id="32" creationId="{B9F3861E-C833-4F09-ABA7-45CE5C3ACE27}"/>
          </ac:spMkLst>
        </pc:spChg>
      </pc:sldChg>
      <pc:sldChg chg="modSp add mod ord">
        <pc:chgData name="Rohit J Kate" userId="6acfeb0a-1742-4fee-9ad0-3462b52b7fdf" providerId="ADAL" clId="{FCE5BEB7-FFBA-4F8A-902F-62A2EDCD151E}" dt="2021-10-12T03:00:21.474" v="253" actId="15"/>
        <pc:sldMkLst>
          <pc:docMk/>
          <pc:sldMk cId="1602090408" sldId="446"/>
        </pc:sldMkLst>
        <pc:spChg chg="mod">
          <ac:chgData name="Rohit J Kate" userId="6acfeb0a-1742-4fee-9ad0-3462b52b7fdf" providerId="ADAL" clId="{FCE5BEB7-FFBA-4F8A-902F-62A2EDCD151E}" dt="2021-10-12T03:00:21.474" v="253" actId="15"/>
          <ac:spMkLst>
            <pc:docMk/>
            <pc:sldMk cId="1602090408" sldId="44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81359D-DBE4-480A-BF50-1CB016735D13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581B292-C219-48EA-A912-365109508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35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B264232-7939-4526-923F-FCB3000BB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E2391E-8407-4876-86CE-8CE8B55B57B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BF85EEE-0340-47FC-B85C-BFB08293F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DF2BB42-E4B7-4B12-B9DC-36AD2CD40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A06C-DFB3-48C7-B26C-999A2287F581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E016-5759-4A70-9814-EDC423B32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5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6B65-D003-4DB9-80EB-7EF06DCBB2B3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900-0071-4F6A-8396-E39C4466E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5B23-EFB6-4ACD-BB0D-E471D10E4834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6AA7A-D4EB-42DB-BDAE-84AB726E9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4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3F1D8-32CE-4A4D-9A89-AD7E1459FD68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0E61-27F5-4097-8443-B9ADBD0EDB3C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FFA61-A334-46D9-87B4-0037F8A2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7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F33D-50CD-403C-B93A-CF8748CF8DEC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9D9E-8EF5-4E92-A3DC-FBF5A5E58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01C4-7CD1-4F2A-9F19-D4EE431914DD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E5548-1DF4-4F9A-AD9B-6743DE3F6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B7548-2480-4539-A36B-30F9D8226D24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9FC9-F162-46D6-8583-3C6E32FA4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8430-AD07-4539-88FD-2D1E01E2F331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558E-B92E-4170-A7EF-FF012644F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8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18D7-8386-47A8-8F60-2889526D3C8E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C5CE5-60FA-4B0B-9B37-49E9291BF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8E67-201C-420E-A352-3EE395E22A27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68384-9E39-4CF8-9F8B-2517E20C2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0B65-9DE1-4A0B-B7BB-5AC657D7DEBA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E76B1-F996-408A-A3C3-5C7EA46C6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091E15-E35F-470B-BA6F-C9C1E47FDAF6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DE48EBA-EA62-4DEC-A983-FB6AD9045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7338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>
                <a:solidFill>
                  <a:srgbClr val="FF0000"/>
                </a:solidFill>
                <a:ea typeface="+mj-ea"/>
                <a:cs typeface="Arial" pitchFamily="34" charset="0"/>
              </a:rPr>
              <a:t>Machine Learning – Part 2</a:t>
            </a:r>
            <a:endParaRPr lang="en-US" sz="4400" dirty="0">
              <a:solidFill>
                <a:srgbClr val="FF0000"/>
              </a:solidFill>
              <a:ea typeface="+mj-ea"/>
              <a:cs typeface="Arial" pitchFamily="34" charset="0"/>
            </a:endParaRP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18D33-15BF-4FEB-AA73-C66345C6AF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15AF-3270-377D-6BC0-E9D4E3C3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9448800" cy="1143000"/>
          </a:xfrm>
        </p:spPr>
        <p:txBody>
          <a:bodyPr/>
          <a:lstStyle/>
          <a:p>
            <a:r>
              <a:rPr lang="en-US" dirty="0"/>
              <a:t>WSD Task for “bank”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ABC8-C5B9-5D10-F217-3121040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E3CF1-BF0F-33D4-E630-38D502BD9BC4}"/>
              </a:ext>
            </a:extLst>
          </p:cNvPr>
          <p:cNvSpPr txBox="1"/>
          <p:nvPr/>
        </p:nvSpPr>
        <p:spPr>
          <a:xfrm>
            <a:off x="733499" y="244951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(money)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46D28-D49D-F676-0347-AA76A4EB3263}"/>
              </a:ext>
            </a:extLst>
          </p:cNvPr>
          <p:cNvSpPr txBox="1"/>
          <p:nvPr/>
        </p:nvSpPr>
        <p:spPr>
          <a:xfrm>
            <a:off x="682203" y="338724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(deposit)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B3A43-A93A-68D6-3AD7-A1B277478904}"/>
              </a:ext>
            </a:extLst>
          </p:cNvPr>
          <p:cNvSpPr txBox="1"/>
          <p:nvPr/>
        </p:nvSpPr>
        <p:spPr>
          <a:xfrm>
            <a:off x="605259" y="291838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(weather)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48F9B-40EC-A12B-D1AC-392EC378FAB0}"/>
              </a:ext>
            </a:extLst>
          </p:cNvPr>
          <p:cNvSpPr txBox="1"/>
          <p:nvPr/>
        </p:nvSpPr>
        <p:spPr>
          <a:xfrm>
            <a:off x="1027827" y="4166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7DCAA-1419-3A87-967E-DDD467D64E98}"/>
              </a:ext>
            </a:extLst>
          </p:cNvPr>
          <p:cNvSpPr txBox="1"/>
          <p:nvPr/>
        </p:nvSpPr>
        <p:spPr>
          <a:xfrm>
            <a:off x="1024604" y="1611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5DA4A-F8E9-5376-2728-04ECB0EFC797}"/>
              </a:ext>
            </a:extLst>
          </p:cNvPr>
          <p:cNvSpPr txBox="1"/>
          <p:nvPr/>
        </p:nvSpPr>
        <p:spPr>
          <a:xfrm>
            <a:off x="5257800" y="15951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B7F54-4CAD-F24E-55A4-9DD57323CFCF}"/>
              </a:ext>
            </a:extLst>
          </p:cNvPr>
          <p:cNvSpPr txBox="1"/>
          <p:nvPr/>
        </p:nvSpPr>
        <p:spPr>
          <a:xfrm>
            <a:off x="5245488" y="273371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(not financial)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686EB-BD12-C6B5-1226-1C611586172C}"/>
              </a:ext>
            </a:extLst>
          </p:cNvPr>
          <p:cNvSpPr txBox="1"/>
          <p:nvPr/>
        </p:nvSpPr>
        <p:spPr>
          <a:xfrm>
            <a:off x="828244" y="381362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(water)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5CBB0-2BDF-9238-0907-021A2035BDC8}"/>
              </a:ext>
            </a:extLst>
          </p:cNvPr>
          <p:cNvSpPr txBox="1"/>
          <p:nvPr/>
        </p:nvSpPr>
        <p:spPr>
          <a:xfrm>
            <a:off x="1658382" y="5078213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One way to relate inputs to output using artificial neuron.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977490-86E7-C8F0-0255-38677882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61947"/>
            <a:ext cx="109538" cy="1222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6E0D0E-3B47-B188-6233-0DAF7B0A2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109538" cy="1222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6095D3-6DD4-055F-71C0-C95C0399A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35362"/>
            <a:ext cx="109538" cy="1222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DDAAE7-F6BF-535B-BA74-0C5D8A46D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92562"/>
            <a:ext cx="109538" cy="1222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DAB8EA-4B4B-C50D-A64B-C6E28FE8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2" y="2849562"/>
            <a:ext cx="109538" cy="1222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FD5F54-55B3-92CE-20CE-B87A0BF8BAA8}"/>
              </a:ext>
            </a:extLst>
          </p:cNvPr>
          <p:cNvCxnSpPr>
            <a:stCxn id="15" idx="5"/>
            <a:endCxn id="20" idx="2"/>
          </p:cNvCxnSpPr>
          <p:nvPr/>
        </p:nvCxnSpPr>
        <p:spPr>
          <a:xfrm>
            <a:off x="2303297" y="2666284"/>
            <a:ext cx="2768765" cy="24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D439DF-C24F-DF1C-96CC-83BF67B054CB}"/>
              </a:ext>
            </a:extLst>
          </p:cNvPr>
          <p:cNvCxnSpPr>
            <a:stCxn id="16" idx="6"/>
            <a:endCxn id="20" idx="3"/>
          </p:cNvCxnSpPr>
          <p:nvPr/>
        </p:nvCxnSpPr>
        <p:spPr>
          <a:xfrm flipV="1">
            <a:off x="2319338" y="2953899"/>
            <a:ext cx="2768765" cy="15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6D0ECB-5023-B2E8-ED64-2CB296E9F7BD}"/>
              </a:ext>
            </a:extLst>
          </p:cNvPr>
          <p:cNvCxnSpPr>
            <a:stCxn id="17" idx="7"/>
            <a:endCxn id="20" idx="4"/>
          </p:cNvCxnSpPr>
          <p:nvPr/>
        </p:nvCxnSpPr>
        <p:spPr>
          <a:xfrm flipV="1">
            <a:off x="2303297" y="2953899"/>
            <a:ext cx="2862262" cy="599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C7DFDC-2BB8-223E-799D-4B1AF812D92E}"/>
              </a:ext>
            </a:extLst>
          </p:cNvPr>
          <p:cNvCxnSpPr>
            <a:stCxn id="18" idx="6"/>
            <a:endCxn id="20" idx="4"/>
          </p:cNvCxnSpPr>
          <p:nvPr/>
        </p:nvCxnSpPr>
        <p:spPr>
          <a:xfrm flipV="1">
            <a:off x="2319338" y="2971800"/>
            <a:ext cx="2807493" cy="1081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2">
            <a:extLst>
              <a:ext uri="{FF2B5EF4-FFF2-40B4-BE49-F238E27FC236}">
                <a16:creationId xmlns:a16="http://schemas.microsoft.com/office/drawing/2014/main" id="{3EC843B6-6995-E269-3E95-F68DB84F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438400"/>
            <a:ext cx="412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en-US" sz="1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B96BD506-BA51-70CC-D0A9-574119A4B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244" y="2180867"/>
            <a:ext cx="374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8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E0A2ED99-A1B4-6573-0DAF-30C1C14C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483" y="2706341"/>
            <a:ext cx="37411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8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994AC7E2-1FB2-659B-4C7C-B0E57A63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36" y="3200400"/>
            <a:ext cx="37411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800" b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E4B4BE2B-D890-69B9-9270-86A4E5A5E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481" y="3667087"/>
            <a:ext cx="37411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800" b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D1DC55AF-97EA-C497-24D4-CD8FA99A6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80" y="2752725"/>
            <a:ext cx="41259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en-US" sz="1800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en-US" sz="1800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3F3E56CE-7C0D-4FA6-76AD-1AF6D4941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301" y="3060560"/>
            <a:ext cx="41259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en-US" sz="1800" i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en-US" sz="1800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6C6E0D15-8414-BABB-D04B-49769CDB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41259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en-US" sz="1800" i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en-US" sz="1800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id="{ADCCBCC2-6EC5-A3D5-3F69-3AA43F5B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88" y="2482961"/>
            <a:ext cx="29717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1222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1498F-9603-4FE1-A044-70522821270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Artificial Neuron: </a:t>
            </a:r>
            <a:br>
              <a:rPr lang="en-US" altLang="en-US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en-US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A Mathematical Model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32725" cy="468788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Model network as a graph with cells as nodes and synaptic connections as weighted edges.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Model net input to cell as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Cell output is: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baseline="-25000" dirty="0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4684714" y="2147888"/>
            <a:ext cx="2182813" cy="1662112"/>
            <a:chOff x="3314" y="1637"/>
            <a:chExt cx="1375" cy="1047"/>
          </a:xfrm>
        </p:grpSpPr>
        <p:sp>
          <p:nvSpPr>
            <p:cNvPr id="11294" name="Oval 5"/>
            <p:cNvSpPr>
              <a:spLocks noChangeArrowheads="1"/>
            </p:cNvSpPr>
            <p:nvPr/>
          </p:nvSpPr>
          <p:spPr bwMode="auto">
            <a:xfrm>
              <a:off x="3963" y="1866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95" name="Oval 6"/>
            <p:cNvSpPr>
              <a:spLocks noChangeArrowheads="1"/>
            </p:cNvSpPr>
            <p:nvPr/>
          </p:nvSpPr>
          <p:spPr bwMode="auto">
            <a:xfrm>
              <a:off x="3398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96" name="Oval 7"/>
            <p:cNvSpPr>
              <a:spLocks noChangeArrowheads="1"/>
            </p:cNvSpPr>
            <p:nvPr/>
          </p:nvSpPr>
          <p:spPr bwMode="auto">
            <a:xfrm>
              <a:off x="3701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97" name="Oval 8"/>
            <p:cNvSpPr>
              <a:spLocks noChangeArrowheads="1"/>
            </p:cNvSpPr>
            <p:nvPr/>
          </p:nvSpPr>
          <p:spPr bwMode="auto">
            <a:xfrm>
              <a:off x="4005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98" name="Oval 9"/>
            <p:cNvSpPr>
              <a:spLocks noChangeArrowheads="1"/>
            </p:cNvSpPr>
            <p:nvPr/>
          </p:nvSpPr>
          <p:spPr bwMode="auto">
            <a:xfrm>
              <a:off x="4308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99" name="Oval 10"/>
            <p:cNvSpPr>
              <a:spLocks noChangeArrowheads="1"/>
            </p:cNvSpPr>
            <p:nvPr/>
          </p:nvSpPr>
          <p:spPr bwMode="auto">
            <a:xfrm>
              <a:off x="4612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00" name="Text Box 11"/>
            <p:cNvSpPr txBox="1">
              <a:spLocks noChangeArrowheads="1"/>
            </p:cNvSpPr>
            <p:nvPr/>
          </p:nvSpPr>
          <p:spPr bwMode="auto">
            <a:xfrm>
              <a:off x="3938" y="1637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en-US" sz="1800" b="1" baseline="-25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301" name="Text Box 13"/>
            <p:cNvSpPr txBox="1">
              <a:spLocks noChangeArrowheads="1"/>
            </p:cNvSpPr>
            <p:nvPr/>
          </p:nvSpPr>
          <p:spPr bwMode="auto">
            <a:xfrm>
              <a:off x="3314" y="2450"/>
              <a:ext cx="2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en-US" sz="1800" b="1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 flipH="1">
              <a:off x="3441" y="1935"/>
              <a:ext cx="522" cy="4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303" name="Line 18"/>
            <p:cNvSpPr>
              <a:spLocks noChangeShapeType="1"/>
            </p:cNvSpPr>
            <p:nvPr/>
          </p:nvSpPr>
          <p:spPr bwMode="auto">
            <a:xfrm flipH="1">
              <a:off x="3740" y="1928"/>
              <a:ext cx="238" cy="4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304" name="Line 19"/>
            <p:cNvSpPr>
              <a:spLocks noChangeShapeType="1"/>
            </p:cNvSpPr>
            <p:nvPr/>
          </p:nvSpPr>
          <p:spPr bwMode="auto">
            <a:xfrm>
              <a:off x="4001" y="1920"/>
              <a:ext cx="39" cy="50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305" name="Line 20"/>
            <p:cNvSpPr>
              <a:spLocks noChangeShapeType="1"/>
            </p:cNvSpPr>
            <p:nvPr/>
          </p:nvSpPr>
          <p:spPr bwMode="auto">
            <a:xfrm>
              <a:off x="4024" y="1905"/>
              <a:ext cx="308" cy="53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306" name="Line 21"/>
            <p:cNvSpPr>
              <a:spLocks noChangeShapeType="1"/>
            </p:cNvSpPr>
            <p:nvPr/>
          </p:nvSpPr>
          <p:spPr bwMode="auto">
            <a:xfrm>
              <a:off x="4025" y="1874"/>
              <a:ext cx="599" cy="56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307" name="Text Box 22"/>
            <p:cNvSpPr txBox="1">
              <a:spLocks noChangeArrowheads="1"/>
            </p:cNvSpPr>
            <p:nvPr/>
          </p:nvSpPr>
          <p:spPr bwMode="auto">
            <a:xfrm>
              <a:off x="3379" y="2020"/>
              <a:ext cx="2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308" name="Text Box 23"/>
            <p:cNvSpPr txBox="1">
              <a:spLocks noChangeArrowheads="1"/>
            </p:cNvSpPr>
            <p:nvPr/>
          </p:nvSpPr>
          <p:spPr bwMode="auto">
            <a:xfrm>
              <a:off x="3559" y="2156"/>
              <a:ext cx="2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309" name="Text Box 24"/>
            <p:cNvSpPr txBox="1">
              <a:spLocks noChangeArrowheads="1"/>
            </p:cNvSpPr>
            <p:nvPr/>
          </p:nvSpPr>
          <p:spPr bwMode="auto">
            <a:xfrm>
              <a:off x="3819" y="2197"/>
              <a:ext cx="2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310" name="Text Box 25"/>
            <p:cNvSpPr txBox="1">
              <a:spLocks noChangeArrowheads="1"/>
            </p:cNvSpPr>
            <p:nvPr/>
          </p:nvSpPr>
          <p:spPr bwMode="auto">
            <a:xfrm>
              <a:off x="4090" y="2210"/>
              <a:ext cx="2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311" name="Text Box 26"/>
            <p:cNvSpPr txBox="1">
              <a:spLocks noChangeArrowheads="1"/>
            </p:cNvSpPr>
            <p:nvPr/>
          </p:nvSpPr>
          <p:spPr bwMode="auto">
            <a:xfrm>
              <a:off x="4401" y="2020"/>
              <a:ext cx="2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aphicFrame>
        <p:nvGraphicFramePr>
          <p:cNvPr id="112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363792"/>
              </p:ext>
            </p:extLst>
          </p:nvPr>
        </p:nvGraphicFramePr>
        <p:xfrm>
          <a:off x="1301750" y="3143250"/>
          <a:ext cx="19764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342720" progId="Equation.3">
                  <p:embed/>
                </p:oleObj>
              </mc:Choice>
              <mc:Fallback>
                <p:oleObj name="Equation" r:id="rId2" imgW="863280" imgH="342720" progId="Equation.3">
                  <p:embed/>
                  <p:pic>
                    <p:nvPicPr>
                      <p:cNvPr id="112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143250"/>
                        <a:ext cx="1976438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386382"/>
              </p:ext>
            </p:extLst>
          </p:nvPr>
        </p:nvGraphicFramePr>
        <p:xfrm>
          <a:off x="1638300" y="4545013"/>
          <a:ext cx="20732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431640" progId="Equation.3">
                  <p:embed/>
                </p:oleObj>
              </mc:Choice>
              <mc:Fallback>
                <p:oleObj name="Equation" r:id="rId4" imgW="1054080" imgH="431640" progId="Equation.3">
                  <p:embed/>
                  <p:pic>
                    <p:nvPicPr>
                      <p:cNvPr id="112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545013"/>
                        <a:ext cx="20732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Line 30"/>
          <p:cNvSpPr>
            <a:spLocks noChangeShapeType="1"/>
          </p:cNvSpPr>
          <p:nvPr/>
        </p:nvSpPr>
        <p:spPr bwMode="auto">
          <a:xfrm flipV="1">
            <a:off x="5376863" y="4389438"/>
            <a:ext cx="0" cy="1560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74" name="Line 31"/>
          <p:cNvSpPr>
            <a:spLocks noChangeShapeType="1"/>
          </p:cNvSpPr>
          <p:nvPr/>
        </p:nvSpPr>
        <p:spPr bwMode="auto">
          <a:xfrm>
            <a:off x="5376863" y="5949950"/>
            <a:ext cx="280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75" name="Text Box 32"/>
          <p:cNvSpPr txBox="1">
            <a:spLocks noChangeArrowheads="1"/>
          </p:cNvSpPr>
          <p:nvPr/>
        </p:nvSpPr>
        <p:spPr bwMode="auto">
          <a:xfrm>
            <a:off x="7545865" y="5951538"/>
            <a:ext cx="49434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</a:rPr>
              <a:t>net</a:t>
            </a:r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6" name="Text Box 33"/>
          <p:cNvSpPr txBox="1">
            <a:spLocks noChangeArrowheads="1"/>
          </p:cNvSpPr>
          <p:nvPr/>
        </p:nvSpPr>
        <p:spPr bwMode="auto">
          <a:xfrm>
            <a:off x="5004445" y="4325938"/>
            <a:ext cx="29557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7" name="Text Box 34"/>
          <p:cNvSpPr txBox="1">
            <a:spLocks noChangeArrowheads="1"/>
          </p:cNvSpPr>
          <p:nvPr/>
        </p:nvSpPr>
        <p:spPr bwMode="auto">
          <a:xfrm>
            <a:off x="6533862" y="5940425"/>
            <a:ext cx="32442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8" name="Line 35"/>
          <p:cNvSpPr>
            <a:spLocks noChangeShapeType="1"/>
          </p:cNvSpPr>
          <p:nvPr/>
        </p:nvSpPr>
        <p:spPr bwMode="auto">
          <a:xfrm>
            <a:off x="6692900" y="58277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79" name="Text Box 36"/>
          <p:cNvSpPr txBox="1">
            <a:spLocks noChangeArrowheads="1"/>
          </p:cNvSpPr>
          <p:nvPr/>
        </p:nvSpPr>
        <p:spPr bwMode="auto">
          <a:xfrm>
            <a:off x="4992688" y="5757863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1280" name="Text Box 37"/>
          <p:cNvSpPr txBox="1">
            <a:spLocks noChangeArrowheads="1"/>
          </p:cNvSpPr>
          <p:nvPr/>
        </p:nvSpPr>
        <p:spPr bwMode="auto">
          <a:xfrm>
            <a:off x="4984750" y="4784725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281" name="Line 38"/>
          <p:cNvSpPr>
            <a:spLocks noChangeShapeType="1"/>
          </p:cNvSpPr>
          <p:nvPr/>
        </p:nvSpPr>
        <p:spPr bwMode="auto">
          <a:xfrm flipV="1">
            <a:off x="5267325" y="4983162"/>
            <a:ext cx="268288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82" name="Line 39"/>
          <p:cNvSpPr>
            <a:spLocks noChangeShapeType="1"/>
          </p:cNvSpPr>
          <p:nvPr/>
        </p:nvSpPr>
        <p:spPr bwMode="auto">
          <a:xfrm flipV="1">
            <a:off x="5376863" y="5937250"/>
            <a:ext cx="13049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83" name="Line 40"/>
          <p:cNvSpPr>
            <a:spLocks noChangeShapeType="1"/>
          </p:cNvSpPr>
          <p:nvPr/>
        </p:nvSpPr>
        <p:spPr bwMode="auto">
          <a:xfrm flipV="1">
            <a:off x="6681788" y="502285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84" name="Line 41"/>
          <p:cNvSpPr>
            <a:spLocks noChangeShapeType="1"/>
          </p:cNvSpPr>
          <p:nvPr/>
        </p:nvSpPr>
        <p:spPr bwMode="auto">
          <a:xfrm flipV="1">
            <a:off x="6664325" y="4992688"/>
            <a:ext cx="13049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285" name="TextBox 43"/>
          <p:cNvSpPr txBox="1">
            <a:spLocks noChangeArrowheads="1"/>
          </p:cNvSpPr>
          <p:nvPr/>
        </p:nvSpPr>
        <p:spPr bwMode="auto">
          <a:xfrm>
            <a:off x="3657600" y="4572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(Do not fire)</a:t>
            </a:r>
          </a:p>
        </p:txBody>
      </p:sp>
      <p:sp>
        <p:nvSpPr>
          <p:cNvPr id="11286" name="TextBox 44"/>
          <p:cNvSpPr txBox="1">
            <a:spLocks noChangeArrowheads="1"/>
          </p:cNvSpPr>
          <p:nvPr/>
        </p:nvSpPr>
        <p:spPr bwMode="auto">
          <a:xfrm>
            <a:off x="3625850" y="4953000"/>
            <a:ext cx="86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 (Fire) </a:t>
            </a:r>
          </a:p>
        </p:txBody>
      </p:sp>
      <p:sp>
        <p:nvSpPr>
          <p:cNvPr id="11287" name="TextBox 1"/>
          <p:cNvSpPr txBox="1">
            <a:spLocks noChangeArrowheads="1"/>
          </p:cNvSpPr>
          <p:nvPr/>
        </p:nvSpPr>
        <p:spPr bwMode="auto">
          <a:xfrm>
            <a:off x="7043674" y="2460624"/>
            <a:ext cx="28130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itchFamily="34" charset="0"/>
              </a:rPr>
              <a:t>Red: Positive weight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itchFamily="34" charset="0"/>
              </a:rPr>
              <a:t>Blue: Negative weight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itchFamily="34" charset="0"/>
              </a:rPr>
              <a:t>Thickness represents weight.</a:t>
            </a:r>
          </a:p>
        </p:txBody>
      </p:sp>
      <p:sp>
        <p:nvSpPr>
          <p:cNvPr id="11288" name="Text Box 13"/>
          <p:cNvSpPr txBox="1">
            <a:spLocks noChangeArrowheads="1"/>
          </p:cNvSpPr>
          <p:nvPr/>
        </p:nvSpPr>
        <p:spPr bwMode="auto">
          <a:xfrm>
            <a:off x="5181866" y="3438525"/>
            <a:ext cx="37411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8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289" name="Text Box 13"/>
          <p:cNvSpPr txBox="1">
            <a:spLocks noChangeArrowheads="1"/>
          </p:cNvSpPr>
          <p:nvPr/>
        </p:nvSpPr>
        <p:spPr bwMode="auto">
          <a:xfrm>
            <a:off x="5639066" y="3429000"/>
            <a:ext cx="37411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800" b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290" name="Text Box 13"/>
          <p:cNvSpPr txBox="1">
            <a:spLocks noChangeArrowheads="1"/>
          </p:cNvSpPr>
          <p:nvPr/>
        </p:nvSpPr>
        <p:spPr bwMode="auto">
          <a:xfrm>
            <a:off x="6096266" y="3429000"/>
            <a:ext cx="37411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800" b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1291" name="Text Box 13"/>
          <p:cNvSpPr txBox="1">
            <a:spLocks noChangeArrowheads="1"/>
          </p:cNvSpPr>
          <p:nvPr/>
        </p:nvSpPr>
        <p:spPr bwMode="auto">
          <a:xfrm>
            <a:off x="6705866" y="3429000"/>
            <a:ext cx="37411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800" b="1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1292" name="TextBox 2"/>
          <p:cNvSpPr txBox="1">
            <a:spLocks noChangeArrowheads="1"/>
          </p:cNvSpPr>
          <p:nvPr/>
        </p:nvSpPr>
        <p:spPr bwMode="auto">
          <a:xfrm>
            <a:off x="5334000" y="37338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Inputs</a:t>
            </a:r>
          </a:p>
        </p:txBody>
      </p:sp>
      <p:sp>
        <p:nvSpPr>
          <p:cNvPr id="11293" name="TextBox 51"/>
          <p:cNvSpPr txBox="1">
            <a:spLocks noChangeArrowheads="1"/>
          </p:cNvSpPr>
          <p:nvPr/>
        </p:nvSpPr>
        <p:spPr bwMode="auto">
          <a:xfrm>
            <a:off x="5410200" y="19812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itchFamily="34" charset="0"/>
              </a:rPr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28C49-A0CD-4285-96A3-43504E4A09FD}"/>
              </a:ext>
            </a:extLst>
          </p:cNvPr>
          <p:cNvSpPr txBox="1"/>
          <p:nvPr/>
        </p:nvSpPr>
        <p:spPr>
          <a:xfrm>
            <a:off x="0" y="6535448"/>
            <a:ext cx="392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Slide adapted from Ray Mooney’s course slide.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1DAE2A3-1346-4064-80BD-EE9FAE8C530E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Perceptron Training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6" y="1066800"/>
            <a:ext cx="8229600" cy="5181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A single artificial neuron is also called </a:t>
            </a:r>
            <a:r>
              <a:rPr lang="en-US" altLang="en-US" sz="2800" i="1" dirty="0">
                <a:solidFill>
                  <a:srgbClr val="FF8000"/>
                </a:solidFill>
              </a:rPr>
              <a:t>Perceptron</a:t>
            </a:r>
          </a:p>
          <a:p>
            <a:pPr eaLnBrk="1" hangingPunct="1"/>
            <a:r>
              <a:rPr lang="en-US" altLang="en-US" sz="2800" dirty="0"/>
              <a:t>Perceptron itself is a good machine learning method (including for some NLP tasks)</a:t>
            </a:r>
          </a:p>
          <a:p>
            <a:pPr eaLnBrk="1" hangingPunct="1"/>
            <a:r>
              <a:rPr lang="en-US" altLang="en-US" sz="2800" dirty="0"/>
              <a:t>Assumes training examples in the form of correct outputs for a given set of inputs (i.e. pairs of 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i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ys</a:t>
            </a:r>
            <a:r>
              <a:rPr lang="en-US" altLang="en-US" sz="2800" dirty="0"/>
              <a:t>)</a:t>
            </a:r>
          </a:p>
          <a:p>
            <a:pPr lvl="1" eaLnBrk="1" hangingPunct="1"/>
            <a:r>
              <a:rPr lang="en-US" altLang="en-US" dirty="0"/>
              <a:t>Inputs as features and output as the target (binary, 0 or 1)</a:t>
            </a:r>
          </a:p>
          <a:p>
            <a:pPr eaLnBrk="1" hangingPunct="1"/>
            <a:r>
              <a:rPr lang="en-US" altLang="en-US" sz="2800" dirty="0"/>
              <a:t>Learns weights (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 err="1"/>
              <a:t>s</a:t>
            </a:r>
            <a:r>
              <a:rPr lang="en-US" altLang="en-US" sz="2800" dirty="0"/>
              <a:t>) so that it produces the correct output for each example</a:t>
            </a:r>
          </a:p>
          <a:p>
            <a:pPr eaLnBrk="1" hangingPunct="1"/>
            <a:r>
              <a:rPr lang="en-US" altLang="en-US" sz="2800" dirty="0"/>
              <a:t>Perceptron uses iterative update algorithm to learn a correct set of weights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First, all the weights are initialized to random values</a:t>
            </a:r>
          </a:p>
          <a:p>
            <a:r>
              <a:rPr lang="en-US" dirty="0"/>
              <a:t>The for every input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…), the output (y</a:t>
            </a:r>
            <a:r>
              <a:rPr lang="en-US" baseline="30000" dirty="0"/>
              <a:t>’</a:t>
            </a:r>
            <a:r>
              <a:rPr lang="en-US" dirty="0"/>
              <a:t>) is computed using the model </a:t>
            </a:r>
          </a:p>
          <a:p>
            <a:r>
              <a:rPr lang="en-US" dirty="0"/>
              <a:t>If y’ is same as the correct output y then nothing needs to be done</a:t>
            </a:r>
          </a:p>
          <a:p>
            <a:pPr lvl="1"/>
            <a:r>
              <a:rPr lang="en-US" dirty="0"/>
              <a:t>Otherwise there is an error (y’-y)</a:t>
            </a:r>
          </a:p>
          <a:p>
            <a:r>
              <a:rPr lang="en-US" dirty="0"/>
              <a:t>But if y’ &gt; y then the weights need to be adjusted so that the model will give a smaller output</a:t>
            </a:r>
          </a:p>
          <a:p>
            <a:r>
              <a:rPr lang="en-US" dirty="0"/>
              <a:t>And if y’ &lt; y then the weights need to be adjusted so that the model will give a larger output</a:t>
            </a:r>
          </a:p>
          <a:p>
            <a:r>
              <a:rPr lang="en-US" dirty="0"/>
              <a:t>How should the weights we adjusted each time?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21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E922-C2B5-2DDF-CE01-B5FBB3B5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8D66A-C558-F0C6-2025-39F0E4F5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0" name="Line 35">
            <a:extLst>
              <a:ext uri="{FF2B5EF4-FFF2-40B4-BE49-F238E27FC236}">
                <a16:creationId xmlns:a16="http://schemas.microsoft.com/office/drawing/2014/main" id="{98B24BF6-A531-D607-1EFD-728675230F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1885" y="2828797"/>
            <a:ext cx="661265" cy="793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DE9730B3-0174-5ED3-69C1-A96118ECE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008" y="2828797"/>
            <a:ext cx="472333" cy="793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E3F0BB6C-87E5-17E6-6563-57355C4C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777" y="3526164"/>
            <a:ext cx="283400" cy="193854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A294FB3C-8E06-8EFF-ADFA-48223A81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907" y="3526164"/>
            <a:ext cx="283400" cy="193854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241ED43B-730F-6846-64F5-889C760E3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933" y="2743200"/>
            <a:ext cx="283400" cy="193854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6E0A4-CD7A-1505-7819-2C044E59C1A1}"/>
              </a:ext>
            </a:extLst>
          </p:cNvPr>
          <p:cNvSpPr txBox="1"/>
          <p:nvPr/>
        </p:nvSpPr>
        <p:spPr>
          <a:xfrm>
            <a:off x="2694019" y="377069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=0.001</a:t>
            </a:r>
            <a:endParaRPr lang="en-U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9EC40-A0A8-1DFB-FE13-C0BB6AE3271D}"/>
              </a:ext>
            </a:extLst>
          </p:cNvPr>
          <p:cNvSpPr txBox="1"/>
          <p:nvPr/>
        </p:nvSpPr>
        <p:spPr>
          <a:xfrm>
            <a:off x="4534762" y="363727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=1.2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78343-5E0F-88FF-752D-B4AA3621BB00}"/>
              </a:ext>
            </a:extLst>
          </p:cNvPr>
          <p:cNvSpPr txBox="1"/>
          <p:nvPr/>
        </p:nvSpPr>
        <p:spPr>
          <a:xfrm>
            <a:off x="3367186" y="243627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C917F-4FE8-35C4-9D82-A0BE02D87F12}"/>
              </a:ext>
            </a:extLst>
          </p:cNvPr>
          <p:cNvSpPr txBox="1"/>
          <p:nvPr/>
        </p:nvSpPr>
        <p:spPr>
          <a:xfrm>
            <a:off x="2661122" y="2992815"/>
            <a:ext cx="90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=2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47E57-EC9C-5F6A-CB74-E38A3E4A14B6}"/>
              </a:ext>
            </a:extLst>
          </p:cNvPr>
          <p:cNvSpPr txBox="1"/>
          <p:nvPr/>
        </p:nvSpPr>
        <p:spPr>
          <a:xfrm>
            <a:off x="4038034" y="2993592"/>
            <a:ext cx="69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=4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887EAE-2FF0-87E0-1DD1-8570738B9769}"/>
              </a:ext>
            </a:extLst>
          </p:cNvPr>
          <p:cNvSpPr txBox="1"/>
          <p:nvPr/>
        </p:nvSpPr>
        <p:spPr>
          <a:xfrm>
            <a:off x="3355966" y="213632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06797-EF2D-B793-9C0D-D0DCB2BE115B}"/>
              </a:ext>
            </a:extLst>
          </p:cNvPr>
          <p:cNvSpPr txBox="1"/>
          <p:nvPr/>
        </p:nvSpPr>
        <p:spPr>
          <a:xfrm>
            <a:off x="2284095" y="46832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weight is the bigger culprit?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30422-4C86-3FF4-B4BD-D4A341239EB6}"/>
              </a:ext>
            </a:extLst>
          </p:cNvPr>
          <p:cNvSpPr txBox="1"/>
          <p:nvPr/>
        </p:nvSpPr>
        <p:spPr>
          <a:xfrm>
            <a:off x="2238397" y="5316619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=&gt; Decrease it by a larger amount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28F28B-C986-E7C2-CE84-1F03FDC2AA40}"/>
              </a:ext>
            </a:extLst>
          </p:cNvPr>
          <p:cNvSpPr txBox="1"/>
          <p:nvPr/>
        </p:nvSpPr>
        <p:spPr>
          <a:xfrm>
            <a:off x="3944033" y="267519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72035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E922-C2B5-2DDF-CE01-B5FBB3B5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8D66A-C558-F0C6-2025-39F0E4F5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0" name="Line 35">
            <a:extLst>
              <a:ext uri="{FF2B5EF4-FFF2-40B4-BE49-F238E27FC236}">
                <a16:creationId xmlns:a16="http://schemas.microsoft.com/office/drawing/2014/main" id="{98B24BF6-A531-D607-1EFD-728675230F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1885" y="2828797"/>
            <a:ext cx="661265" cy="793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DE9730B3-0174-5ED3-69C1-A96118ECE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008" y="2828797"/>
            <a:ext cx="472333" cy="793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E3F0BB6C-87E5-17E6-6563-57355C4C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777" y="3526164"/>
            <a:ext cx="283400" cy="193854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A294FB3C-8E06-8EFF-ADFA-48223A81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907" y="3526164"/>
            <a:ext cx="283400" cy="193854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241ED43B-730F-6846-64F5-889C760E3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933" y="2743200"/>
            <a:ext cx="283400" cy="193854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6E0A4-CD7A-1505-7819-2C044E59C1A1}"/>
              </a:ext>
            </a:extLst>
          </p:cNvPr>
          <p:cNvSpPr txBox="1"/>
          <p:nvPr/>
        </p:nvSpPr>
        <p:spPr>
          <a:xfrm>
            <a:off x="2694019" y="377069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=1</a:t>
            </a:r>
            <a:endParaRPr lang="en-U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9EC40-A0A8-1DFB-FE13-C0BB6AE3271D}"/>
              </a:ext>
            </a:extLst>
          </p:cNvPr>
          <p:cNvSpPr txBox="1"/>
          <p:nvPr/>
        </p:nvSpPr>
        <p:spPr>
          <a:xfrm>
            <a:off x="4534762" y="363727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=0.02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78343-5E0F-88FF-752D-B4AA3621BB00}"/>
              </a:ext>
            </a:extLst>
          </p:cNvPr>
          <p:cNvSpPr txBox="1"/>
          <p:nvPr/>
        </p:nvSpPr>
        <p:spPr>
          <a:xfrm>
            <a:off x="3367186" y="243627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C917F-4FE8-35C4-9D82-A0BE02D87F12}"/>
              </a:ext>
            </a:extLst>
          </p:cNvPr>
          <p:cNvSpPr txBox="1"/>
          <p:nvPr/>
        </p:nvSpPr>
        <p:spPr>
          <a:xfrm>
            <a:off x="2583867" y="2983933"/>
            <a:ext cx="90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=0.1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47E57-EC9C-5F6A-CB74-E38A3E4A14B6}"/>
              </a:ext>
            </a:extLst>
          </p:cNvPr>
          <p:cNvSpPr txBox="1"/>
          <p:nvPr/>
        </p:nvSpPr>
        <p:spPr>
          <a:xfrm>
            <a:off x="4038034" y="2993592"/>
            <a:ext cx="106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=0.01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887EAE-2FF0-87E0-1DD1-8570738B9769}"/>
              </a:ext>
            </a:extLst>
          </p:cNvPr>
          <p:cNvSpPr txBox="1"/>
          <p:nvPr/>
        </p:nvSpPr>
        <p:spPr>
          <a:xfrm>
            <a:off x="3355966" y="213632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06797-EF2D-B793-9C0D-D0DCB2BE115B}"/>
              </a:ext>
            </a:extLst>
          </p:cNvPr>
          <p:cNvSpPr txBox="1"/>
          <p:nvPr/>
        </p:nvSpPr>
        <p:spPr>
          <a:xfrm>
            <a:off x="2284095" y="46832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weight is the bigger culprit?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2F75F-691F-426A-ABA8-9170337B0486}"/>
              </a:ext>
            </a:extLst>
          </p:cNvPr>
          <p:cNvSpPr txBox="1"/>
          <p:nvPr/>
        </p:nvSpPr>
        <p:spPr>
          <a:xfrm>
            <a:off x="2238397" y="5316619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=&gt; Increase it by a larger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362E0-A8B0-ACF9-9FA6-71E6CD7D376E}"/>
              </a:ext>
            </a:extLst>
          </p:cNvPr>
          <p:cNvSpPr txBox="1"/>
          <p:nvPr/>
        </p:nvSpPr>
        <p:spPr>
          <a:xfrm>
            <a:off x="3944033" y="267519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D583B8-3AEA-4C68-9BCE-523FDFF7EA9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Perceptron Learning Rule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027988" cy="468788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following rule is used to update weight: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 where </a:t>
            </a:r>
            <a:r>
              <a:rPr lang="el-GR" altLang="en-US" sz="2400" dirty="0">
                <a:cs typeface="Times New Roman" pitchFamily="18" charset="0"/>
              </a:rPr>
              <a:t>η</a:t>
            </a:r>
            <a:r>
              <a:rPr lang="en-US" altLang="en-US" sz="2400" dirty="0">
                <a:cs typeface="Times New Roman" pitchFamily="18" charset="0"/>
              </a:rPr>
              <a:t> is the “learning rate”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Times New Roman" pitchFamily="18" charset="0"/>
              </a:rPr>
              <a:t>     </a:t>
            </a:r>
            <a:r>
              <a:rPr lang="en-US" altLang="en-US" sz="2400" i="1" dirty="0">
                <a:cs typeface="Times New Roman" pitchFamily="18" charset="0"/>
              </a:rPr>
              <a:t>y</a:t>
            </a:r>
            <a:r>
              <a:rPr lang="en-US" altLang="en-US" sz="2400" dirty="0">
                <a:cs typeface="Times New Roman" pitchFamily="18" charset="0"/>
              </a:rPr>
              <a:t> is the correct output and y’ is the model’s output</a:t>
            </a:r>
            <a:endParaRPr lang="el-GR" altLang="en-US" sz="2400" dirty="0">
              <a:cs typeface="Times New Roman" pitchFamily="18" charset="0"/>
            </a:endParaRPr>
          </a:p>
          <a:p>
            <a:pPr eaLnBrk="1" hangingPunct="1"/>
            <a:r>
              <a:rPr lang="en-US" altLang="en-US" sz="2400" dirty="0"/>
              <a:t>Equivalent to rules:</a:t>
            </a:r>
          </a:p>
          <a:p>
            <a:pPr lvl="1" eaLnBrk="1" hangingPunct="1"/>
            <a:r>
              <a:rPr lang="en-US" altLang="en-US" sz="2000" dirty="0"/>
              <a:t>If output is correct do nothing.</a:t>
            </a:r>
          </a:p>
          <a:p>
            <a:pPr lvl="1" eaLnBrk="1" hangingPunct="1"/>
            <a:r>
              <a:rPr lang="en-US" altLang="en-US" sz="2000" dirty="0"/>
              <a:t>If output is high, lower weights on active inputs</a:t>
            </a:r>
          </a:p>
          <a:p>
            <a:pPr lvl="1" eaLnBrk="1" hangingPunct="1"/>
            <a:r>
              <a:rPr lang="en-US" altLang="en-US" sz="2000" dirty="0"/>
              <a:t>If output is low, increase weights on active inputs</a:t>
            </a:r>
          </a:p>
          <a:p>
            <a:pPr eaLnBrk="1" hangingPunct="1"/>
            <a:r>
              <a:rPr lang="en-US" altLang="en-US" sz="2400" dirty="0"/>
              <a:t>Also adjust the threshold:</a:t>
            </a:r>
          </a:p>
        </p:txBody>
      </p:sp>
      <p:graphicFrame>
        <p:nvGraphicFramePr>
          <p:cNvPr id="13317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7904709"/>
              </p:ext>
            </p:extLst>
          </p:nvPr>
        </p:nvGraphicFramePr>
        <p:xfrm>
          <a:off x="1752600" y="1828800"/>
          <a:ext cx="3438525" cy="59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41200" progId="Equation.3">
                  <p:embed/>
                </p:oleObj>
              </mc:Choice>
              <mc:Fallback>
                <p:oleObj name="Equation" r:id="rId2" imgW="1384200" imgH="241200" progId="Equation.3">
                  <p:embed/>
                  <p:pic>
                    <p:nvPicPr>
                      <p:cNvPr id="133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3438525" cy="598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461426"/>
              </p:ext>
            </p:extLst>
          </p:nvPr>
        </p:nvGraphicFramePr>
        <p:xfrm>
          <a:off x="1790700" y="5436104"/>
          <a:ext cx="3122613" cy="62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241200" progId="Equation.3">
                  <p:embed/>
                </p:oleObj>
              </mc:Choice>
              <mc:Fallback>
                <p:oleObj name="Equation" r:id="rId4" imgW="1206360" imgH="241200" progId="Equation.3">
                  <p:embed/>
                  <p:pic>
                    <p:nvPicPr>
                      <p:cNvPr id="133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436104"/>
                        <a:ext cx="3122613" cy="623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done over all training examples; called an </a:t>
            </a:r>
            <a:r>
              <a:rPr lang="en-US" i="1" dirty="0"/>
              <a:t>epoch</a:t>
            </a:r>
          </a:p>
          <a:p>
            <a:r>
              <a:rPr lang="en-US" dirty="0"/>
              <a:t>The process is then repeated multiple times (i.e. over multiple epochs) till some stopping criterion is reached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18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CA401E3-11B8-4991-A946-4FE4C6C46824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Perceptron Learning Algorithm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18450" cy="4687888"/>
          </a:xfrm>
        </p:spPr>
        <p:txBody>
          <a:bodyPr/>
          <a:lstStyle/>
          <a:p>
            <a:pPr eaLnBrk="1" hangingPunct="1"/>
            <a:r>
              <a:rPr lang="en-US" altLang="en-US" dirty="0"/>
              <a:t>Iteratively update weights until convergence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Each execution of the outer loop is called an </a:t>
            </a:r>
            <a:r>
              <a:rPr lang="en-US" altLang="en-US" i="1" dirty="0"/>
              <a:t>epoch</a:t>
            </a:r>
            <a:endParaRPr lang="en-US" altLang="en-US" dirty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817563" y="2365375"/>
            <a:ext cx="7227887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Initialize weights to random values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Until outputs of all training examples are correct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      For each training pair,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, do: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             Compute current output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y’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 for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 given its inputs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             Compare current output to target value,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en-US" sz="2400" baseline="-25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altLang="en-US" sz="24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             Update weights and threshold using learning rule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Rate </a:t>
            </a:r>
            <a:r>
              <a:rPr lang="el-GR" altLang="en-US"/>
              <a:t>η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Typically chosen between 0 and 1</a:t>
            </a:r>
          </a:p>
          <a:p>
            <a:endParaRPr lang="en-US" altLang="en-US" dirty="0"/>
          </a:p>
          <a:p>
            <a:r>
              <a:rPr lang="en-US" altLang="en-US" dirty="0"/>
              <a:t>A too small value will lead to a very slow learning (too many iterations)</a:t>
            </a:r>
          </a:p>
          <a:p>
            <a:endParaRPr lang="en-US" altLang="en-US" dirty="0"/>
          </a:p>
          <a:p>
            <a:r>
              <a:rPr lang="en-US" altLang="en-US" dirty="0"/>
              <a:t>A very high value will lead to oscillations between inadequate solutions</a:t>
            </a:r>
          </a:p>
          <a:p>
            <a:pPr>
              <a:buFont typeface="Arial" pitchFamily="34" charset="0"/>
              <a:buNone/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B4008-0ACC-4115-9F79-028033605F9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Classification and Regression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Most machine learning tasks fall under two categories</a:t>
            </a:r>
          </a:p>
          <a:p>
            <a:pPr>
              <a:defRPr/>
            </a:pPr>
            <a:r>
              <a:rPr lang="en-US" dirty="0">
                <a:solidFill>
                  <a:srgbClr val="FF8000"/>
                </a:solidFill>
              </a:rPr>
              <a:t>Classification: </a:t>
            </a:r>
            <a:r>
              <a:rPr lang="en-US" dirty="0"/>
              <a:t>The value to be predicted is a </a:t>
            </a:r>
            <a:r>
              <a:rPr lang="en-US" i="1" dirty="0"/>
              <a:t>nominal value</a:t>
            </a:r>
            <a:r>
              <a:rPr lang="en-US" dirty="0"/>
              <a:t>, for example, positive or negative diagnosis; fraud or no fraud, spam or no spam, etc.</a:t>
            </a:r>
          </a:p>
          <a:p>
            <a:pPr lvl="1">
              <a:defRPr/>
            </a:pPr>
            <a:r>
              <a:rPr lang="en-US" dirty="0"/>
              <a:t>Many machine learning methods can also give confidence (e.g. probability) for their classification</a:t>
            </a:r>
          </a:p>
          <a:p>
            <a:pPr>
              <a:defRPr/>
            </a:pPr>
            <a:r>
              <a:rPr lang="en-US" dirty="0">
                <a:solidFill>
                  <a:srgbClr val="FF8000"/>
                </a:solidFill>
              </a:rPr>
              <a:t>Regression: </a:t>
            </a:r>
            <a:r>
              <a:rPr lang="en-US" dirty="0"/>
              <a:t>The value to be predicted is a </a:t>
            </a:r>
            <a:r>
              <a:rPr lang="en-US" i="1" dirty="0"/>
              <a:t>numerical</a:t>
            </a:r>
            <a:r>
              <a:rPr lang="en-US" dirty="0"/>
              <a:t> value, for example, stock prices, energy expenditure, etc.</a:t>
            </a:r>
          </a:p>
          <a:p>
            <a:pPr>
              <a:defRPr/>
            </a:pPr>
            <a:r>
              <a:rPr lang="en-US" dirty="0"/>
              <a:t>What was the WSD for “line” – classification or regression?</a:t>
            </a:r>
          </a:p>
          <a:p>
            <a:pPr>
              <a:defRPr/>
            </a:pPr>
            <a:r>
              <a:rPr lang="en-US" dirty="0"/>
              <a:t>Most machine learning techniques have both classification and regression versions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ECEA394-D704-40C8-B144-32BE7654AF09}" type="slidenum">
              <a:rPr lang="en-US" smtClean="0"/>
              <a:pPr algn="ctr">
                <a:defRPr/>
              </a:pPr>
              <a:t>2</a:t>
            </a:fld>
            <a:endParaRPr lang="en-US">
              <a:latin typeface="Times New Roman" pitchFamily="2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AD296-6F00-4279-903E-51453DAE808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Perceptron as a Linear Separator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8285163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Since perceptron uses linear threshold function, it is searching for a linear separator (or a linear hyperplane in higher dimensions) that discriminates the classes.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V="1">
            <a:off x="935038" y="3079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800100" y="60055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1974850" y="3835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1400175" y="419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1552575" y="4738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1171575" y="5195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704975" y="359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1171575" y="451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1323975" y="466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2" name="AutoShape 13"/>
          <p:cNvSpPr>
            <a:spLocks noChangeArrowheads="1"/>
          </p:cNvSpPr>
          <p:nvPr/>
        </p:nvSpPr>
        <p:spPr bwMode="auto">
          <a:xfrm>
            <a:off x="2085975" y="4281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2987675" y="4268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4" name="AutoShape 15"/>
          <p:cNvSpPr>
            <a:spLocks noChangeArrowheads="1"/>
          </p:cNvSpPr>
          <p:nvPr/>
        </p:nvSpPr>
        <p:spPr bwMode="auto">
          <a:xfrm>
            <a:off x="2619375" y="5195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5" name="AutoShape 16"/>
          <p:cNvSpPr>
            <a:spLocks noChangeArrowheads="1"/>
          </p:cNvSpPr>
          <p:nvPr/>
        </p:nvSpPr>
        <p:spPr bwMode="auto">
          <a:xfrm>
            <a:off x="3609975" y="5195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6" name="AutoShape 17"/>
          <p:cNvSpPr>
            <a:spLocks noChangeArrowheads="1"/>
          </p:cNvSpPr>
          <p:nvPr/>
        </p:nvSpPr>
        <p:spPr bwMode="auto">
          <a:xfrm>
            <a:off x="2301875" y="5716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7" name="AutoShape 18"/>
          <p:cNvSpPr>
            <a:spLocks noChangeArrowheads="1"/>
          </p:cNvSpPr>
          <p:nvPr/>
        </p:nvSpPr>
        <p:spPr bwMode="auto">
          <a:xfrm>
            <a:off x="2924175" y="4586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8" name="AutoShape 19"/>
          <p:cNvSpPr>
            <a:spLocks noChangeArrowheads="1"/>
          </p:cNvSpPr>
          <p:nvPr/>
        </p:nvSpPr>
        <p:spPr bwMode="auto">
          <a:xfrm>
            <a:off x="2301875" y="5030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9" name="AutoShape 20"/>
          <p:cNvSpPr>
            <a:spLocks noChangeArrowheads="1"/>
          </p:cNvSpPr>
          <p:nvPr/>
        </p:nvSpPr>
        <p:spPr bwMode="auto">
          <a:xfrm>
            <a:off x="3000375" y="5424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30" name="AutoShape 21"/>
          <p:cNvSpPr>
            <a:spLocks noChangeArrowheads="1"/>
          </p:cNvSpPr>
          <p:nvPr/>
        </p:nvSpPr>
        <p:spPr bwMode="auto">
          <a:xfrm>
            <a:off x="3686175" y="451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31" name="AutoShape 22"/>
          <p:cNvSpPr>
            <a:spLocks noChangeArrowheads="1"/>
          </p:cNvSpPr>
          <p:nvPr/>
        </p:nvSpPr>
        <p:spPr bwMode="auto">
          <a:xfrm>
            <a:off x="2171700" y="2997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32" name="AutoShape 23"/>
          <p:cNvSpPr>
            <a:spLocks noChangeArrowheads="1"/>
          </p:cNvSpPr>
          <p:nvPr/>
        </p:nvSpPr>
        <p:spPr bwMode="auto">
          <a:xfrm>
            <a:off x="2781300" y="3073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33" name="AutoShape 24"/>
          <p:cNvSpPr>
            <a:spLocks noChangeArrowheads="1"/>
          </p:cNvSpPr>
          <p:nvPr/>
        </p:nvSpPr>
        <p:spPr bwMode="auto">
          <a:xfrm>
            <a:off x="3848100" y="3835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 flipV="1">
            <a:off x="1181100" y="3149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35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6603861"/>
              </p:ext>
            </p:extLst>
          </p:nvPr>
        </p:nvGraphicFramePr>
        <p:xfrm>
          <a:off x="5173663" y="2998788"/>
          <a:ext cx="29479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53800" progId="Equation.3">
                  <p:embed/>
                </p:oleObj>
              </mc:Choice>
              <mc:Fallback>
                <p:oleObj name="Equation" r:id="rId2" imgW="1041120" imgH="253800" progId="Equation.3">
                  <p:embed/>
                  <p:pic>
                    <p:nvPicPr>
                      <p:cNvPr id="174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2998788"/>
                        <a:ext cx="29479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362784" y="2890838"/>
            <a:ext cx="42060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4318834" y="5908675"/>
            <a:ext cx="42060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438" name="Freeform 30"/>
          <p:cNvSpPr>
            <a:spLocks/>
          </p:cNvSpPr>
          <p:nvPr/>
        </p:nvSpPr>
        <p:spPr bwMode="auto">
          <a:xfrm>
            <a:off x="2974975" y="3268663"/>
            <a:ext cx="463550" cy="182562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39" name="Freeform 31"/>
          <p:cNvSpPr>
            <a:spLocks/>
          </p:cNvSpPr>
          <p:nvPr/>
        </p:nvSpPr>
        <p:spPr bwMode="auto">
          <a:xfrm rot="5400000" flipH="1">
            <a:off x="3785394" y="3409157"/>
            <a:ext cx="463550" cy="182562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40" name="Freeform 32"/>
          <p:cNvSpPr>
            <a:spLocks/>
          </p:cNvSpPr>
          <p:nvPr/>
        </p:nvSpPr>
        <p:spPr bwMode="auto">
          <a:xfrm rot="16200000" flipH="1">
            <a:off x="870744" y="5310982"/>
            <a:ext cx="463550" cy="182562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41" name="Freeform 33"/>
          <p:cNvSpPr>
            <a:spLocks/>
          </p:cNvSpPr>
          <p:nvPr/>
        </p:nvSpPr>
        <p:spPr bwMode="auto">
          <a:xfrm rot="10800000">
            <a:off x="1609725" y="5424488"/>
            <a:ext cx="463550" cy="182562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255838" y="3571875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itchFamily="18" charset="0"/>
              </a:rPr>
              <a:t>??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1027-9A70-40C1-A420-CC73F265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Perceptron Learning Algorithm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8A680-493B-44EB-96E9-F3D90A23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DF88719D-55FE-4C1F-843D-5653877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275" y="2322512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02F97609-9C40-4292-9185-2189F8276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9337" y="5248275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3ACE4AD-67D1-4BE1-BCDE-E8FB1EA08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7" y="307816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C33485D-71AF-4A23-9BE0-E4535B84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2" y="34353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793D74B3-343E-4015-AB77-D72A1A1A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2" y="3981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58B1BD3D-59AE-4655-A9BF-29EF2E8B9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2" y="44386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9DFA4BD-618C-4F81-92A6-1112316C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2" y="2838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E5FABA58-B652-4A06-81A7-D2389A69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2" y="37528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B85ABED5-0CB9-4770-A015-502C14B3B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2" y="39052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1F9B618F-BBE4-4CE0-A867-5B653865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2" y="35242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9A13D5E6-E66F-4EA6-A45C-49D1DF85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2" y="35115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815DFA9A-E106-4F09-A3E8-A75FD47F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2" y="44386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F2662D5E-2143-40BC-9395-2ABF7456B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2" y="44386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B4E02112-9EE9-4B85-B954-72EAF2B2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2" y="4959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BE40470C-01F0-4F86-AE11-CEFF9EFC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2" y="38290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AutoShape 19">
            <a:extLst>
              <a:ext uri="{FF2B5EF4-FFF2-40B4-BE49-F238E27FC236}">
                <a16:creationId xmlns:a16="http://schemas.microsoft.com/office/drawing/2014/main" id="{8DDD6C8B-B2FD-4035-BF18-37A5F41C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2" y="42735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18474B03-ECD6-4895-91A7-3F4D0D73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2" y="4667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CD2B8463-A6F9-47B6-8D71-9C4419A34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2" y="37528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AutoShape 22">
            <a:extLst>
              <a:ext uri="{FF2B5EF4-FFF2-40B4-BE49-F238E27FC236}">
                <a16:creationId xmlns:a16="http://schemas.microsoft.com/office/drawing/2014/main" id="{65AAD2CB-F6D1-469C-B64F-7066DB11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7" y="223996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B41F7AA0-F2C9-4AAC-AE56-31796474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7" y="231616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553EA613-CE66-4DD0-BDC1-96AE275D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7" y="307816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68B62414-C717-466B-B70D-825C82009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1047" y="1544468"/>
            <a:ext cx="340479" cy="333679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412BB9CF-2AF2-46E6-A4DC-68C13BA2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021" y="2133600"/>
            <a:ext cx="42060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24993477-34C1-424B-A5BF-4DBF9B3E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071" y="5151437"/>
            <a:ext cx="42060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0" name="Freeform 31">
            <a:extLst>
              <a:ext uri="{FF2B5EF4-FFF2-40B4-BE49-F238E27FC236}">
                <a16:creationId xmlns:a16="http://schemas.microsoft.com/office/drawing/2014/main" id="{CE565735-2E2E-463D-8E62-C1ACB2C177B7}"/>
              </a:ext>
            </a:extLst>
          </p:cNvPr>
          <p:cNvSpPr>
            <a:spLocks/>
          </p:cNvSpPr>
          <p:nvPr/>
        </p:nvSpPr>
        <p:spPr bwMode="auto">
          <a:xfrm rot="3301166" flipH="1">
            <a:off x="3703766" y="1969467"/>
            <a:ext cx="489815" cy="203573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5A04B96F-A2B4-4ECD-AEA6-5BD6CAF2A5E2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970375" y="4683920"/>
            <a:ext cx="463550" cy="182562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2" name="Freeform 33">
            <a:extLst>
              <a:ext uri="{FF2B5EF4-FFF2-40B4-BE49-F238E27FC236}">
                <a16:creationId xmlns:a16="http://schemas.microsoft.com/office/drawing/2014/main" id="{66F85289-3F40-4B03-AF31-EF2132BAD7B0}"/>
              </a:ext>
            </a:extLst>
          </p:cNvPr>
          <p:cNvSpPr>
            <a:spLocks/>
          </p:cNvSpPr>
          <p:nvPr/>
        </p:nvSpPr>
        <p:spPr bwMode="auto">
          <a:xfrm rot="11689786">
            <a:off x="4220312" y="2917593"/>
            <a:ext cx="313327" cy="68841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BD010F-9936-4299-A4EF-BBA778F84C74}"/>
              </a:ext>
            </a:extLst>
          </p:cNvPr>
          <p:cNvCxnSpPr/>
          <p:nvPr/>
        </p:nvCxnSpPr>
        <p:spPr>
          <a:xfrm flipH="1">
            <a:off x="3661525" y="1544468"/>
            <a:ext cx="553287" cy="18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3031E2-F2B2-48B7-BD12-282AB9A5D74C}"/>
              </a:ext>
            </a:extLst>
          </p:cNvPr>
          <p:cNvSpPr txBox="1"/>
          <p:nvPr/>
        </p:nvSpPr>
        <p:spPr>
          <a:xfrm>
            <a:off x="4145289" y="133298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weights</a:t>
            </a: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81598C9B-6326-43DD-B660-2A0CFE0B0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203" y="1799154"/>
            <a:ext cx="1046165" cy="320979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65B449AB-1D44-4747-98AA-1B75AC1FEA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1256" y="2133599"/>
            <a:ext cx="1857377" cy="249435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C171B91E-6497-4E3D-B227-2867FFFF8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3656" y="2458648"/>
            <a:ext cx="1857377" cy="249435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FE32AD-8E83-4EB5-B859-792FCCE36E77}"/>
              </a:ext>
            </a:extLst>
          </p:cNvPr>
          <p:cNvCxnSpPr/>
          <p:nvPr/>
        </p:nvCxnSpPr>
        <p:spPr>
          <a:xfrm flipH="1">
            <a:off x="4901033" y="2458648"/>
            <a:ext cx="304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2C6D34-9472-4C82-A8DC-2E70B17C4878}"/>
              </a:ext>
            </a:extLst>
          </p:cNvPr>
          <p:cNvSpPr txBox="1"/>
          <p:nvPr/>
        </p:nvSpPr>
        <p:spPr>
          <a:xfrm>
            <a:off x="5207363" y="227492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 (converged)</a:t>
            </a:r>
          </a:p>
        </p:txBody>
      </p:sp>
    </p:spTree>
    <p:extLst>
      <p:ext uri="{BB962C8B-B14F-4D97-AF65-F5344CB8AC3E}">
        <p14:creationId xmlns:p14="http://schemas.microsoft.com/office/powerpoint/2010/main" val="103955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39" grpId="0" animBg="1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3B3B4CD-AF04-40F9-8858-B70EBF160B48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Concept Perceptron Cannot Learn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2985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Cannot learn </a:t>
            </a:r>
            <a:r>
              <a:rPr lang="en-US" i="1" dirty="0"/>
              <a:t>exclusive-or (XOR) </a:t>
            </a:r>
            <a:r>
              <a:rPr lang="en-US" dirty="0"/>
              <a:t>function (output is 1 when exactly one of the two inputs is 1)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 flipV="1">
            <a:off x="2800350" y="2944813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2665413" y="5870575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25"/>
          <p:cNvSpPr>
            <a:spLocks noChangeShapeType="1"/>
          </p:cNvSpPr>
          <p:nvPr/>
        </p:nvSpPr>
        <p:spPr bwMode="auto">
          <a:xfrm flipV="1">
            <a:off x="3046413" y="3014663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26"/>
          <p:cNvSpPr txBox="1">
            <a:spLocks noChangeArrowheads="1"/>
          </p:cNvSpPr>
          <p:nvPr/>
        </p:nvSpPr>
        <p:spPr bwMode="auto">
          <a:xfrm>
            <a:off x="2228097" y="2755900"/>
            <a:ext cx="42060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8441" name="Text Box 27"/>
          <p:cNvSpPr txBox="1">
            <a:spLocks noChangeArrowheads="1"/>
          </p:cNvSpPr>
          <p:nvPr/>
        </p:nvSpPr>
        <p:spPr bwMode="auto">
          <a:xfrm>
            <a:off x="6184147" y="5773738"/>
            <a:ext cx="42060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24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42" name="Freeform 28"/>
          <p:cNvSpPr>
            <a:spLocks/>
          </p:cNvSpPr>
          <p:nvPr/>
        </p:nvSpPr>
        <p:spPr bwMode="auto">
          <a:xfrm>
            <a:off x="4840288" y="3133725"/>
            <a:ext cx="463550" cy="182563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3" name="Freeform 29"/>
          <p:cNvSpPr>
            <a:spLocks/>
          </p:cNvSpPr>
          <p:nvPr/>
        </p:nvSpPr>
        <p:spPr bwMode="auto">
          <a:xfrm rot="5400000" flipH="1">
            <a:off x="5650707" y="3274218"/>
            <a:ext cx="463550" cy="182563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4" name="Freeform 30"/>
          <p:cNvSpPr>
            <a:spLocks/>
          </p:cNvSpPr>
          <p:nvPr/>
        </p:nvSpPr>
        <p:spPr bwMode="auto">
          <a:xfrm rot="16200000" flipH="1">
            <a:off x="2736057" y="5176043"/>
            <a:ext cx="463550" cy="182563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5" name="Freeform 31"/>
          <p:cNvSpPr>
            <a:spLocks/>
          </p:cNvSpPr>
          <p:nvPr/>
        </p:nvSpPr>
        <p:spPr bwMode="auto">
          <a:xfrm rot="10800000">
            <a:off x="3475038" y="5289550"/>
            <a:ext cx="463550" cy="182563"/>
          </a:xfrm>
          <a:custGeom>
            <a:avLst/>
            <a:gdLst>
              <a:gd name="T0" fmla="*/ 2147483647 w 292"/>
              <a:gd name="T1" fmla="*/ 2147483647 h 115"/>
              <a:gd name="T2" fmla="*/ 2147483647 w 292"/>
              <a:gd name="T3" fmla="*/ 2147483647 h 115"/>
              <a:gd name="T4" fmla="*/ 0 w 292"/>
              <a:gd name="T5" fmla="*/ 2147483647 h 115"/>
              <a:gd name="T6" fmla="*/ 0 60000 65536"/>
              <a:gd name="T7" fmla="*/ 0 60000 65536"/>
              <a:gd name="T8" fmla="*/ 0 60000 65536"/>
              <a:gd name="T9" fmla="*/ 0 w 292"/>
              <a:gd name="T10" fmla="*/ 0 h 115"/>
              <a:gd name="T11" fmla="*/ 292 w 292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6" name="Text Box 32"/>
          <p:cNvSpPr txBox="1">
            <a:spLocks noChangeArrowheads="1"/>
          </p:cNvSpPr>
          <p:nvPr/>
        </p:nvSpPr>
        <p:spPr bwMode="auto">
          <a:xfrm>
            <a:off x="4121150" y="3436938"/>
            <a:ext cx="53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itchFamily="18" charset="0"/>
              </a:rPr>
              <a:t>??</a:t>
            </a:r>
          </a:p>
        </p:txBody>
      </p:sp>
      <p:sp>
        <p:nvSpPr>
          <p:cNvPr id="18447" name="Text Box 33"/>
          <p:cNvSpPr txBox="1">
            <a:spLocks noChangeArrowheads="1"/>
          </p:cNvSpPr>
          <p:nvPr/>
        </p:nvSpPr>
        <p:spPr bwMode="auto">
          <a:xfrm>
            <a:off x="2808288" y="3241675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18448" name="Line 34"/>
          <p:cNvSpPr>
            <a:spLocks noChangeShapeType="1"/>
          </p:cNvSpPr>
          <p:nvPr/>
        </p:nvSpPr>
        <p:spPr bwMode="auto">
          <a:xfrm>
            <a:off x="2657475" y="3486150"/>
            <a:ext cx="244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49" name="Text Box 35"/>
          <p:cNvSpPr txBox="1">
            <a:spLocks noChangeArrowheads="1"/>
          </p:cNvSpPr>
          <p:nvPr/>
        </p:nvSpPr>
        <p:spPr bwMode="auto">
          <a:xfrm>
            <a:off x="2308225" y="3255963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50" name="Text Box 36"/>
          <p:cNvSpPr txBox="1">
            <a:spLocks noChangeArrowheads="1"/>
          </p:cNvSpPr>
          <p:nvPr/>
        </p:nvSpPr>
        <p:spPr bwMode="auto">
          <a:xfrm>
            <a:off x="2447925" y="5762625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451" name="Text Box 37"/>
          <p:cNvSpPr txBox="1">
            <a:spLocks noChangeArrowheads="1"/>
          </p:cNvSpPr>
          <p:nvPr/>
        </p:nvSpPr>
        <p:spPr bwMode="auto">
          <a:xfrm>
            <a:off x="3155950" y="6067425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52" name="Line 38"/>
          <p:cNvSpPr>
            <a:spLocks noChangeShapeType="1"/>
          </p:cNvSpPr>
          <p:nvPr/>
        </p:nvSpPr>
        <p:spPr bwMode="auto">
          <a:xfrm flipH="1">
            <a:off x="5168900" y="5668963"/>
            <a:ext cx="1270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453" name="Text Box 39"/>
          <p:cNvSpPr txBox="1">
            <a:spLocks noChangeArrowheads="1"/>
          </p:cNvSpPr>
          <p:nvPr/>
        </p:nvSpPr>
        <p:spPr bwMode="auto">
          <a:xfrm>
            <a:off x="5130800" y="3308350"/>
            <a:ext cx="35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8454" name="Text Box 40"/>
          <p:cNvSpPr txBox="1">
            <a:spLocks noChangeArrowheads="1"/>
          </p:cNvSpPr>
          <p:nvPr/>
        </p:nvSpPr>
        <p:spPr bwMode="auto">
          <a:xfrm>
            <a:off x="5045075" y="540385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18455" name="Text Box 41"/>
          <p:cNvSpPr txBox="1">
            <a:spLocks noChangeArrowheads="1"/>
          </p:cNvSpPr>
          <p:nvPr/>
        </p:nvSpPr>
        <p:spPr bwMode="auto">
          <a:xfrm>
            <a:off x="2808288" y="5375275"/>
            <a:ext cx="35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18456" name="TextBox 1"/>
          <p:cNvSpPr txBox="1">
            <a:spLocks noChangeArrowheads="1"/>
          </p:cNvSpPr>
          <p:nvPr/>
        </p:nvSpPr>
        <p:spPr bwMode="auto">
          <a:xfrm>
            <a:off x="4589463" y="4019550"/>
            <a:ext cx="2325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No line can separate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itchFamily="34" charset="0"/>
              </a:rPr>
              <a:t>these four examples.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3AABD23-D7C4-4DAE-A433-75631A5E99A8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Perceptron Limits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System obviously cannot learn concepts it cannot represent</a:t>
            </a:r>
          </a:p>
          <a:p>
            <a:pPr eaLnBrk="1" hangingPunct="1"/>
            <a:r>
              <a:rPr lang="en-US" altLang="en-US" dirty="0"/>
              <a:t>Perceptron will not work well if data is not linearly separable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88661"/>
            <a:ext cx="7040000" cy="33693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02739B9-CDFF-4E33-A5F5-D2E7D65B002D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Perceptron Convergence </a:t>
            </a:r>
            <a:br>
              <a:rPr lang="en-US" altLang="en-US" sz="3200"/>
            </a:br>
            <a:r>
              <a:rPr lang="en-US" altLang="en-US" sz="3200"/>
              <a:t>and Cycling Theorems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76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perceptron learning method comes with some theoretical guarantees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8000"/>
                </a:solidFill>
              </a:rPr>
              <a:t>Perceptron convergence theorem</a:t>
            </a:r>
            <a:r>
              <a:rPr lang="en-US" altLang="en-US" sz="2600" dirty="0">
                <a:solidFill>
                  <a:srgbClr val="FF8000"/>
                </a:solidFill>
              </a:rPr>
              <a:t>: </a:t>
            </a:r>
            <a:r>
              <a:rPr lang="en-US" altLang="en-US" sz="2600" dirty="0"/>
              <a:t>If the data is linearly separable and therefore a set of weights exist that are consistent with the data, then the Perceptron algorithm will eventually converge to a consistent set of weights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8000"/>
                </a:solidFill>
              </a:rPr>
              <a:t>Perceptron cycling theorem</a:t>
            </a:r>
            <a:r>
              <a:rPr lang="en-US" altLang="en-US" sz="2600" dirty="0">
                <a:solidFill>
                  <a:srgbClr val="FF8000"/>
                </a:solidFill>
              </a:rPr>
              <a:t>: </a:t>
            </a:r>
            <a:r>
              <a:rPr lang="en-US" altLang="en-US" sz="2600" dirty="0"/>
              <a:t>If the data is not linearly separable, the Perceptron algorithm will eventually repeat a set of weights and threshold at the end of some epoch and therefore enter an infinite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By checking for repeated </a:t>
            </a:r>
            <a:r>
              <a:rPr lang="en-US" altLang="en-US" sz="2200" dirty="0" err="1"/>
              <a:t>weights+threshold</a:t>
            </a:r>
            <a:r>
              <a:rPr lang="en-US" altLang="en-US" sz="2200" dirty="0"/>
              <a:t>, one can guarantee termination although with weights not converged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0861EA8-7A72-4FCB-B36E-CC1386831E27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Perceptron Performance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practice, converges fairly quickly for linearly separable data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Can effectively use even incompletely converged results when only a few outliers are misclassified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Experimentally, perceptron does quite well on many benchmark data sets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Layers in Biological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31748" name="Picture 4" descr="https://upload.wikimedia.org/wikipedia/commons/8/89/Gray7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89105"/>
            <a:ext cx="4210050" cy="54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" y="6314375"/>
            <a:ext cx="373050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Cerebral Cortex</a:t>
            </a:r>
          </a:p>
          <a:p>
            <a:r>
              <a:rPr lang="en-US" sz="1100" dirty="0"/>
              <a:t>Image from: https://en.wikipedia.org/wiki/Cerebral_cortex</a:t>
            </a:r>
          </a:p>
        </p:txBody>
      </p:sp>
    </p:spTree>
    <p:extLst>
      <p:ext uri="{BB962C8B-B14F-4D97-AF65-F5344CB8AC3E}">
        <p14:creationId xmlns:p14="http://schemas.microsoft.com/office/powerpoint/2010/main" val="2366485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940A493-02CD-45A4-AC7C-5E36AB539278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Multi-Layer Networks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Biologically, a single neuron does not accomplish a function on its own but accomplishes it in combination of several other neurons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Hence </a:t>
            </a:r>
            <a:r>
              <a:rPr lang="en-US" altLang="en-US" dirty="0" err="1"/>
              <a:t>perceptrons</a:t>
            </a:r>
            <a:r>
              <a:rPr lang="en-US" altLang="en-US" dirty="0"/>
              <a:t> should be analogously combined to get over its limitations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Two major changes were made: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Larger artificial neural networks were made by connecting </a:t>
            </a:r>
            <a:r>
              <a:rPr lang="en-US" altLang="en-US" dirty="0" err="1"/>
              <a:t>perceptrons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non-linear activation function was used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940A493-02CD-45A4-AC7C-5E36AB539278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Multi-Layer Networks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Multi-layer networks or multi-layer </a:t>
            </a:r>
            <a:r>
              <a:rPr lang="en-US" altLang="en-US" sz="2400" dirty="0" err="1"/>
              <a:t>perceptrons</a:t>
            </a:r>
            <a:r>
              <a:rPr lang="en-US" altLang="en-US" sz="2400" dirty="0"/>
              <a:t> or simply </a:t>
            </a:r>
            <a:r>
              <a:rPr lang="en-US" altLang="en-US" sz="2400" dirty="0">
                <a:solidFill>
                  <a:srgbClr val="FF8000"/>
                </a:solidFill>
              </a:rPr>
              <a:t>neural networks </a:t>
            </a:r>
            <a:r>
              <a:rPr lang="en-US" altLang="en-US" sz="2400" dirty="0"/>
              <a:t>can represent arbitrary functions (after introducing non-linearity)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typical multi-layer network consists of an input, hidden and output layer, each fully connected to the next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node in the hidden and output layers above is like a perceptron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weights determine the function it computes. </a:t>
            </a:r>
          </a:p>
        </p:txBody>
      </p:sp>
      <p:grpSp>
        <p:nvGrpSpPr>
          <p:cNvPr id="21509" name="Group 43"/>
          <p:cNvGrpSpPr>
            <a:grpSpLocks/>
          </p:cNvGrpSpPr>
          <p:nvPr/>
        </p:nvGrpSpPr>
        <p:grpSpPr bwMode="auto">
          <a:xfrm>
            <a:off x="3317878" y="3206749"/>
            <a:ext cx="2628902" cy="1441451"/>
            <a:chOff x="2090" y="2122"/>
            <a:chExt cx="1656" cy="908"/>
          </a:xfrm>
        </p:grpSpPr>
        <p:sp>
          <p:nvSpPr>
            <p:cNvPr id="21512" name="Text Box 17"/>
            <p:cNvSpPr txBox="1">
              <a:spLocks noChangeArrowheads="1"/>
            </p:cNvSpPr>
            <p:nvPr/>
          </p:nvSpPr>
          <p:spPr bwMode="auto">
            <a:xfrm>
              <a:off x="2663" y="2122"/>
              <a:ext cx="88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output layer</a:t>
              </a:r>
            </a:p>
          </p:txBody>
        </p:sp>
        <p:sp>
          <p:nvSpPr>
            <p:cNvPr id="21513" name="Text Box 18"/>
            <p:cNvSpPr txBox="1">
              <a:spLocks noChangeArrowheads="1"/>
            </p:cNvSpPr>
            <p:nvPr/>
          </p:nvSpPr>
          <p:spPr bwMode="auto">
            <a:xfrm>
              <a:off x="2832" y="2441"/>
              <a:ext cx="8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hidden layer</a:t>
              </a:r>
            </a:p>
          </p:txBody>
        </p:sp>
        <p:sp>
          <p:nvSpPr>
            <p:cNvPr id="21514" name="Text Box 19"/>
            <p:cNvSpPr txBox="1">
              <a:spLocks noChangeArrowheads="1"/>
            </p:cNvSpPr>
            <p:nvPr/>
          </p:nvSpPr>
          <p:spPr bwMode="auto">
            <a:xfrm>
              <a:off x="2938" y="2777"/>
              <a:ext cx="80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input layer</a:t>
              </a:r>
            </a:p>
          </p:txBody>
        </p:sp>
        <p:sp>
          <p:nvSpPr>
            <p:cNvPr id="21515" name="Line 20"/>
            <p:cNvSpPr>
              <a:spLocks noChangeShapeType="1"/>
            </p:cNvSpPr>
            <p:nvPr/>
          </p:nvSpPr>
          <p:spPr bwMode="auto">
            <a:xfrm flipH="1">
              <a:off x="2112" y="2596"/>
              <a:ext cx="9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16" name="Line 21"/>
            <p:cNvSpPr>
              <a:spLocks noChangeShapeType="1"/>
            </p:cNvSpPr>
            <p:nvPr/>
          </p:nvSpPr>
          <p:spPr bwMode="auto">
            <a:xfrm>
              <a:off x="2212" y="2604"/>
              <a:ext cx="123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17" name="Line 22"/>
            <p:cNvSpPr>
              <a:spLocks noChangeShapeType="1"/>
            </p:cNvSpPr>
            <p:nvPr/>
          </p:nvSpPr>
          <p:spPr bwMode="auto">
            <a:xfrm>
              <a:off x="2212" y="2612"/>
              <a:ext cx="315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18" name="Line 23"/>
            <p:cNvSpPr>
              <a:spLocks noChangeShapeType="1"/>
            </p:cNvSpPr>
            <p:nvPr/>
          </p:nvSpPr>
          <p:spPr bwMode="auto">
            <a:xfrm>
              <a:off x="2212" y="2619"/>
              <a:ext cx="545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19" name="Line 24"/>
            <p:cNvSpPr>
              <a:spLocks noChangeShapeType="1"/>
            </p:cNvSpPr>
            <p:nvPr/>
          </p:nvSpPr>
          <p:spPr bwMode="auto">
            <a:xfrm>
              <a:off x="2212" y="2619"/>
              <a:ext cx="768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0" name="Line 25"/>
            <p:cNvSpPr>
              <a:spLocks noChangeShapeType="1"/>
            </p:cNvSpPr>
            <p:nvPr/>
          </p:nvSpPr>
          <p:spPr bwMode="auto">
            <a:xfrm flipH="1">
              <a:off x="2112" y="2604"/>
              <a:ext cx="376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1" name="Line 26"/>
            <p:cNvSpPr>
              <a:spLocks noChangeShapeType="1"/>
            </p:cNvSpPr>
            <p:nvPr/>
          </p:nvSpPr>
          <p:spPr bwMode="auto">
            <a:xfrm flipH="1">
              <a:off x="2327" y="2596"/>
              <a:ext cx="169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2" name="Line 27"/>
            <p:cNvSpPr>
              <a:spLocks noChangeShapeType="1"/>
            </p:cNvSpPr>
            <p:nvPr/>
          </p:nvSpPr>
          <p:spPr bwMode="auto">
            <a:xfrm>
              <a:off x="2496" y="2588"/>
              <a:ext cx="38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3" name="Line 28"/>
            <p:cNvSpPr>
              <a:spLocks noChangeShapeType="1"/>
            </p:cNvSpPr>
            <p:nvPr/>
          </p:nvSpPr>
          <p:spPr bwMode="auto">
            <a:xfrm>
              <a:off x="2504" y="2596"/>
              <a:ext cx="261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4" name="Line 29"/>
            <p:cNvSpPr>
              <a:spLocks noChangeShapeType="1"/>
            </p:cNvSpPr>
            <p:nvPr/>
          </p:nvSpPr>
          <p:spPr bwMode="auto">
            <a:xfrm>
              <a:off x="2504" y="2619"/>
              <a:ext cx="468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5" name="Line 30"/>
            <p:cNvSpPr>
              <a:spLocks noChangeShapeType="1"/>
            </p:cNvSpPr>
            <p:nvPr/>
          </p:nvSpPr>
          <p:spPr bwMode="auto">
            <a:xfrm flipH="1">
              <a:off x="2120" y="2604"/>
              <a:ext cx="645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6" name="Line 31"/>
            <p:cNvSpPr>
              <a:spLocks noChangeShapeType="1"/>
            </p:cNvSpPr>
            <p:nvPr/>
          </p:nvSpPr>
          <p:spPr bwMode="auto">
            <a:xfrm flipH="1">
              <a:off x="2327" y="2604"/>
              <a:ext cx="43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7" name="Line 32"/>
            <p:cNvSpPr>
              <a:spLocks noChangeShapeType="1"/>
            </p:cNvSpPr>
            <p:nvPr/>
          </p:nvSpPr>
          <p:spPr bwMode="auto">
            <a:xfrm flipH="1">
              <a:off x="2542" y="2612"/>
              <a:ext cx="231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8" name="Line 33"/>
            <p:cNvSpPr>
              <a:spLocks noChangeShapeType="1"/>
            </p:cNvSpPr>
            <p:nvPr/>
          </p:nvSpPr>
          <p:spPr bwMode="auto">
            <a:xfrm flipH="1">
              <a:off x="2742" y="2588"/>
              <a:ext cx="46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29" name="Line 34"/>
            <p:cNvSpPr>
              <a:spLocks noChangeShapeType="1"/>
            </p:cNvSpPr>
            <p:nvPr/>
          </p:nvSpPr>
          <p:spPr bwMode="auto">
            <a:xfrm>
              <a:off x="2780" y="2596"/>
              <a:ext cx="177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30" name="Line 35"/>
            <p:cNvSpPr>
              <a:spLocks noChangeShapeType="1"/>
            </p:cNvSpPr>
            <p:nvPr/>
          </p:nvSpPr>
          <p:spPr bwMode="auto">
            <a:xfrm flipH="1">
              <a:off x="2212" y="2281"/>
              <a:ext cx="161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31" name="Line 36"/>
            <p:cNvSpPr>
              <a:spLocks noChangeShapeType="1"/>
            </p:cNvSpPr>
            <p:nvPr/>
          </p:nvSpPr>
          <p:spPr bwMode="auto">
            <a:xfrm>
              <a:off x="2381" y="2281"/>
              <a:ext cx="115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32" name="Line 37"/>
            <p:cNvSpPr>
              <a:spLocks noChangeShapeType="1"/>
            </p:cNvSpPr>
            <p:nvPr/>
          </p:nvSpPr>
          <p:spPr bwMode="auto">
            <a:xfrm>
              <a:off x="2373" y="2281"/>
              <a:ext cx="407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33" name="Line 38"/>
            <p:cNvSpPr>
              <a:spLocks noChangeShapeType="1"/>
            </p:cNvSpPr>
            <p:nvPr/>
          </p:nvSpPr>
          <p:spPr bwMode="auto">
            <a:xfrm flipH="1">
              <a:off x="2212" y="2289"/>
              <a:ext cx="422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34" name="Line 39"/>
            <p:cNvSpPr>
              <a:spLocks noChangeShapeType="1"/>
            </p:cNvSpPr>
            <p:nvPr/>
          </p:nvSpPr>
          <p:spPr bwMode="auto">
            <a:xfrm flipH="1">
              <a:off x="2488" y="2289"/>
              <a:ext cx="146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35" name="Line 40"/>
            <p:cNvSpPr>
              <a:spLocks noChangeShapeType="1"/>
            </p:cNvSpPr>
            <p:nvPr/>
          </p:nvSpPr>
          <p:spPr bwMode="auto">
            <a:xfrm>
              <a:off x="2642" y="2297"/>
              <a:ext cx="131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536" name="Oval 12"/>
            <p:cNvSpPr>
              <a:spLocks noChangeArrowheads="1"/>
            </p:cNvSpPr>
            <p:nvPr/>
          </p:nvSpPr>
          <p:spPr bwMode="auto">
            <a:xfrm>
              <a:off x="2090" y="2892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37" name="Oval 13"/>
            <p:cNvSpPr>
              <a:spLocks noChangeArrowheads="1"/>
            </p:cNvSpPr>
            <p:nvPr/>
          </p:nvSpPr>
          <p:spPr bwMode="auto">
            <a:xfrm>
              <a:off x="2302" y="288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38" name="Oval 14"/>
            <p:cNvSpPr>
              <a:spLocks noChangeArrowheads="1"/>
            </p:cNvSpPr>
            <p:nvPr/>
          </p:nvSpPr>
          <p:spPr bwMode="auto">
            <a:xfrm>
              <a:off x="2514" y="2884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39" name="Oval 15"/>
            <p:cNvSpPr>
              <a:spLocks noChangeArrowheads="1"/>
            </p:cNvSpPr>
            <p:nvPr/>
          </p:nvSpPr>
          <p:spPr bwMode="auto">
            <a:xfrm>
              <a:off x="2726" y="2880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0" name="Oval 16"/>
            <p:cNvSpPr>
              <a:spLocks noChangeArrowheads="1"/>
            </p:cNvSpPr>
            <p:nvPr/>
          </p:nvSpPr>
          <p:spPr bwMode="auto">
            <a:xfrm>
              <a:off x="2938" y="2876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1" name="Oval 7"/>
            <p:cNvSpPr>
              <a:spLocks noChangeArrowheads="1"/>
            </p:cNvSpPr>
            <p:nvPr/>
          </p:nvSpPr>
          <p:spPr bwMode="auto">
            <a:xfrm>
              <a:off x="2183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2" name="Oval 8"/>
            <p:cNvSpPr>
              <a:spLocks noChangeArrowheads="1"/>
            </p:cNvSpPr>
            <p:nvPr/>
          </p:nvSpPr>
          <p:spPr bwMode="auto">
            <a:xfrm>
              <a:off x="2464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3" name="Oval 9"/>
            <p:cNvSpPr>
              <a:spLocks noChangeArrowheads="1"/>
            </p:cNvSpPr>
            <p:nvPr/>
          </p:nvSpPr>
          <p:spPr bwMode="auto">
            <a:xfrm>
              <a:off x="2745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4" name="Oval 5"/>
            <p:cNvSpPr>
              <a:spLocks noChangeArrowheads="1"/>
            </p:cNvSpPr>
            <p:nvPr/>
          </p:nvSpPr>
          <p:spPr bwMode="auto">
            <a:xfrm>
              <a:off x="2343" y="2247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45" name="Oval 6"/>
            <p:cNvSpPr>
              <a:spLocks noChangeArrowheads="1"/>
            </p:cNvSpPr>
            <p:nvPr/>
          </p:nvSpPr>
          <p:spPr bwMode="auto">
            <a:xfrm>
              <a:off x="2616" y="2247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6633595" y="3683970"/>
            <a:ext cx="120447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</a:rPr>
              <a:t>activation</a:t>
            </a:r>
          </a:p>
        </p:txBody>
      </p:sp>
      <p:sp>
        <p:nvSpPr>
          <p:cNvPr id="21511" name="AutoShape 42"/>
          <p:cNvSpPr>
            <a:spLocks noChangeArrowheads="1"/>
          </p:cNvSpPr>
          <p:nvPr/>
        </p:nvSpPr>
        <p:spPr bwMode="auto">
          <a:xfrm>
            <a:off x="6351782" y="3279513"/>
            <a:ext cx="255588" cy="1219200"/>
          </a:xfrm>
          <a:prstGeom prst="upArrow">
            <a:avLst>
              <a:gd name="adj1" fmla="val 50000"/>
              <a:gd name="adj2" fmla="val 119254"/>
            </a:avLst>
          </a:prstGeom>
          <a:solidFill>
            <a:srgbClr val="00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FD3DF-8246-DE7B-5FDD-04E8F067E4E2}"/>
              </a:ext>
            </a:extLst>
          </p:cNvPr>
          <p:cNvSpPr txBox="1"/>
          <p:nvPr/>
        </p:nvSpPr>
        <p:spPr>
          <a:xfrm>
            <a:off x="1208415" y="358564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Perceptron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77F1C1-E41A-8DA3-8ABE-D611A3705536}"/>
              </a:ext>
            </a:extLst>
          </p:cNvPr>
          <p:cNvCxnSpPr>
            <a:endCxn id="21541" idx="2"/>
          </p:cNvCxnSpPr>
          <p:nvPr/>
        </p:nvCxnSpPr>
        <p:spPr>
          <a:xfrm>
            <a:off x="2444499" y="3810000"/>
            <a:ext cx="1021017" cy="15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F017C9-CC5F-F1BC-6C46-462E268075D5}"/>
              </a:ext>
            </a:extLst>
          </p:cNvPr>
          <p:cNvCxnSpPr>
            <a:endCxn id="21542" idx="1"/>
          </p:cNvCxnSpPr>
          <p:nvPr/>
        </p:nvCxnSpPr>
        <p:spPr>
          <a:xfrm>
            <a:off x="2453245" y="3788966"/>
            <a:ext cx="1509159" cy="17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7B97D-BBE3-C262-5ECE-026EF4413258}"/>
              </a:ext>
            </a:extLst>
          </p:cNvPr>
          <p:cNvCxnSpPr>
            <a:endCxn id="21543" idx="1"/>
          </p:cNvCxnSpPr>
          <p:nvPr/>
        </p:nvCxnSpPr>
        <p:spPr>
          <a:xfrm>
            <a:off x="2470336" y="3760787"/>
            <a:ext cx="1903396" cy="15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FCD46-17C2-07EA-6013-F1E62641A8CA}"/>
              </a:ext>
            </a:extLst>
          </p:cNvPr>
          <p:cNvCxnSpPr>
            <a:endCxn id="21544" idx="2"/>
          </p:cNvCxnSpPr>
          <p:nvPr/>
        </p:nvCxnSpPr>
        <p:spPr>
          <a:xfrm flipV="1">
            <a:off x="2484328" y="3466306"/>
            <a:ext cx="1235188" cy="30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32D0F-786C-1261-0222-86D13AB13CE5}"/>
              </a:ext>
            </a:extLst>
          </p:cNvPr>
          <p:cNvCxnSpPr>
            <a:endCxn id="21545" idx="2"/>
          </p:cNvCxnSpPr>
          <p:nvPr/>
        </p:nvCxnSpPr>
        <p:spPr>
          <a:xfrm flipV="1">
            <a:off x="2521595" y="3466306"/>
            <a:ext cx="1631309" cy="3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AC72-193B-7524-7A80-8CABF484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2C70-5BEA-E51F-3C91-B3F2D7CC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increasing a layer make the input to output relation non-linear?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759-9459-E72A-69E9-72A6609C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801118E-CA6D-2DC0-00B6-EBE6445F7065}"/>
              </a:ext>
            </a:extLst>
          </p:cNvPr>
          <p:cNvGrpSpPr/>
          <p:nvPr/>
        </p:nvGrpSpPr>
        <p:grpSpPr>
          <a:xfrm>
            <a:off x="1752600" y="2427115"/>
            <a:ext cx="2568990" cy="2601974"/>
            <a:chOff x="1752600" y="2427115"/>
            <a:chExt cx="2568990" cy="2601974"/>
          </a:xfrm>
        </p:grpSpPr>
        <p:sp>
          <p:nvSpPr>
            <p:cNvPr id="9" name="Line 20">
              <a:extLst>
                <a:ext uri="{FF2B5EF4-FFF2-40B4-BE49-F238E27FC236}">
                  <a16:creationId xmlns:a16="http://schemas.microsoft.com/office/drawing/2014/main" id="{380D531A-42D0-F1F4-5270-A3AC55D2B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7325" y="3621833"/>
              <a:ext cx="377865" cy="8307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1DA7E7CB-F8BA-B1E0-BC85-10608B86F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048" y="3641974"/>
              <a:ext cx="1318422" cy="7250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AD082DCF-B944-110F-88FC-2524C812A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7325" y="3641974"/>
              <a:ext cx="1544318" cy="7930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D775D4E0-9B87-667A-2FE6-E3EFD55A5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4504" y="3621833"/>
              <a:ext cx="283398" cy="745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4436116D-13A4-1231-1FBA-3BAB3D662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8048" y="2828797"/>
              <a:ext cx="661265" cy="7930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" name="Line 36">
              <a:extLst>
                <a:ext uri="{FF2B5EF4-FFF2-40B4-BE49-F238E27FC236}">
                  <a16:creationId xmlns:a16="http://schemas.microsoft.com/office/drawing/2014/main" id="{A26FE0DC-280E-04EC-CE0C-A0830606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171" y="2828797"/>
              <a:ext cx="472333" cy="7930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0ACB1398-B0F2-3AD8-E9FE-51B71F025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966" y="4367034"/>
              <a:ext cx="283400" cy="1938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2C45F170-C4A9-5C9C-EB69-17208A7F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845" y="4317942"/>
              <a:ext cx="283400" cy="1938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E879170A-3367-4904-B201-CE390101A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940" y="3526164"/>
              <a:ext cx="283400" cy="1938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B26836E1-9F1D-A1E5-717F-05173623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070" y="3526164"/>
              <a:ext cx="283400" cy="1938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4B969A2B-93FC-AC70-6FF9-F0664E6BC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096" y="2743200"/>
              <a:ext cx="283400" cy="1938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3A4EEFD-1BE6-8CA1-87B0-F9908E75244D}"/>
                </a:ext>
              </a:extLst>
            </p:cNvPr>
            <p:cNvSpPr txBox="1"/>
            <p:nvPr/>
          </p:nvSpPr>
          <p:spPr>
            <a:xfrm>
              <a:off x="1826721" y="46482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43768E-2B26-F857-BECF-C9DB1F403194}"/>
                </a:ext>
              </a:extLst>
            </p:cNvPr>
            <p:cNvSpPr txBox="1"/>
            <p:nvPr/>
          </p:nvSpPr>
          <p:spPr>
            <a:xfrm>
              <a:off x="3831724" y="465975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054BB1B-AD79-2998-57F5-49B23223AAE1}"/>
                </a:ext>
              </a:extLst>
            </p:cNvPr>
            <p:cNvSpPr txBox="1"/>
            <p:nvPr/>
          </p:nvSpPr>
          <p:spPr>
            <a:xfrm>
              <a:off x="1752600" y="3339383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2DFE52-9FC7-FFBF-B457-4A0939F3C39C}"/>
                </a:ext>
              </a:extLst>
            </p:cNvPr>
            <p:cNvSpPr txBox="1"/>
            <p:nvPr/>
          </p:nvSpPr>
          <p:spPr>
            <a:xfrm>
              <a:off x="3871297" y="335280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043664-CCD1-1ACD-9D8D-2127F165F983}"/>
                </a:ext>
              </a:extLst>
            </p:cNvPr>
            <p:cNvSpPr txBox="1"/>
            <p:nvPr/>
          </p:nvSpPr>
          <p:spPr>
            <a:xfrm>
              <a:off x="2946093" y="2427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248A6E-F5E9-C26D-ABE3-A32DA787F486}"/>
                </a:ext>
              </a:extLst>
            </p:cNvPr>
            <p:cNvSpPr txBox="1"/>
            <p:nvPr/>
          </p:nvSpPr>
          <p:spPr>
            <a:xfrm>
              <a:off x="1754563" y="381000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CCE53E-4042-F896-7002-86DA0FBA97A5}"/>
                </a:ext>
              </a:extLst>
            </p:cNvPr>
            <p:cNvSpPr txBox="1"/>
            <p:nvPr/>
          </p:nvSpPr>
          <p:spPr>
            <a:xfrm>
              <a:off x="2565791" y="349795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001F85-6473-2F1A-8B15-40D119603B62}"/>
                </a:ext>
              </a:extLst>
            </p:cNvPr>
            <p:cNvSpPr txBox="1"/>
            <p:nvPr/>
          </p:nvSpPr>
          <p:spPr>
            <a:xfrm>
              <a:off x="3192730" y="3686305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CA1EAAD-20A9-8CAC-CAFB-8E811ACF99AE}"/>
                </a:ext>
              </a:extLst>
            </p:cNvPr>
            <p:cNvSpPr txBox="1"/>
            <p:nvPr/>
          </p:nvSpPr>
          <p:spPr>
            <a:xfrm>
              <a:off x="3784405" y="3817801"/>
              <a:ext cx="5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6A0697-E9C1-9682-BA60-776827FD32FA}"/>
                </a:ext>
              </a:extLst>
            </p:cNvPr>
            <p:cNvSpPr txBox="1"/>
            <p:nvPr/>
          </p:nvSpPr>
          <p:spPr>
            <a:xfrm>
              <a:off x="2311343" y="2921491"/>
              <a:ext cx="5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FE0123-3B0B-82F0-6B63-C15EE970E121}"/>
                </a:ext>
              </a:extLst>
            </p:cNvPr>
            <p:cNvSpPr txBox="1"/>
            <p:nvPr/>
          </p:nvSpPr>
          <p:spPr>
            <a:xfrm>
              <a:off x="3345360" y="2948976"/>
              <a:ext cx="53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6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47185FA-BC26-8E4D-2684-65179394ECCF}"/>
              </a:ext>
            </a:extLst>
          </p:cNvPr>
          <p:cNvSpPr txBox="1"/>
          <p:nvPr/>
        </p:nvSpPr>
        <p:spPr>
          <a:xfrm>
            <a:off x="1234402" y="5148740"/>
            <a:ext cx="4971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O=w</a:t>
            </a:r>
            <a:r>
              <a:rPr lang="en-US" baseline="-25000" dirty="0"/>
              <a:t>5</a:t>
            </a:r>
            <a:r>
              <a:rPr lang="en-US" dirty="0"/>
              <a:t>*h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6</a:t>
            </a:r>
            <a:r>
              <a:rPr lang="en-US" dirty="0"/>
              <a:t>*h</a:t>
            </a:r>
            <a:r>
              <a:rPr lang="en-US" baseline="-25000" dirty="0"/>
              <a:t>2</a:t>
            </a:r>
          </a:p>
          <a:p>
            <a:r>
              <a:rPr lang="en-US" dirty="0"/>
              <a:t>   = w</a:t>
            </a:r>
            <a:r>
              <a:rPr lang="en-US" baseline="-25000" dirty="0"/>
              <a:t>5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-25000" dirty="0"/>
              <a:t>2</a:t>
            </a:r>
            <a:r>
              <a:rPr lang="en-US" dirty="0"/>
              <a:t>) + w</a:t>
            </a:r>
            <a:r>
              <a:rPr lang="en-US" baseline="-25000" dirty="0"/>
              <a:t>6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*w</a:t>
            </a:r>
            <a:r>
              <a:rPr lang="en-US" baseline="-25000" dirty="0"/>
              <a:t>3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*w</a:t>
            </a:r>
            <a:r>
              <a:rPr lang="en-US" baseline="-25000" dirty="0"/>
              <a:t>4</a:t>
            </a:r>
            <a:r>
              <a:rPr lang="en-US" dirty="0"/>
              <a:t>) </a:t>
            </a:r>
          </a:p>
          <a:p>
            <a:r>
              <a:rPr lang="en-US" dirty="0"/>
              <a:t>   = w</a:t>
            </a:r>
            <a:r>
              <a:rPr lang="en-US" baseline="-25000" dirty="0"/>
              <a:t>5</a:t>
            </a:r>
            <a:r>
              <a:rPr lang="en-US" dirty="0"/>
              <a:t>*w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5</a:t>
            </a:r>
            <a:r>
              <a:rPr lang="en-US" dirty="0"/>
              <a:t>*w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6</a:t>
            </a:r>
            <a:r>
              <a:rPr lang="en-US" dirty="0"/>
              <a:t>*w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6</a:t>
            </a:r>
            <a:r>
              <a:rPr lang="en-US" dirty="0"/>
              <a:t>*w</a:t>
            </a:r>
            <a:r>
              <a:rPr lang="en-US" baseline="-25000" dirty="0"/>
              <a:t>4</a:t>
            </a:r>
            <a:r>
              <a:rPr lang="en-US" dirty="0"/>
              <a:t>*x</a:t>
            </a:r>
            <a:r>
              <a:rPr lang="en-US" baseline="-25000" dirty="0"/>
              <a:t>2</a:t>
            </a:r>
          </a:p>
          <a:p>
            <a:r>
              <a:rPr lang="en-US" dirty="0"/>
              <a:t>   = (w</a:t>
            </a:r>
            <a:r>
              <a:rPr lang="en-US" baseline="-25000" dirty="0"/>
              <a:t>5</a:t>
            </a:r>
            <a:r>
              <a:rPr lang="en-US" dirty="0"/>
              <a:t>*w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6</a:t>
            </a:r>
            <a:r>
              <a:rPr lang="en-US" dirty="0"/>
              <a:t>*w</a:t>
            </a:r>
            <a:r>
              <a:rPr lang="en-US" baseline="-25000" dirty="0"/>
              <a:t>3</a:t>
            </a:r>
            <a:r>
              <a:rPr lang="en-US" dirty="0"/>
              <a:t>)*x</a:t>
            </a:r>
            <a:r>
              <a:rPr lang="en-US" baseline="-25000" dirty="0"/>
              <a:t>1</a:t>
            </a:r>
            <a:r>
              <a:rPr lang="en-US" dirty="0"/>
              <a:t> + (w</a:t>
            </a:r>
            <a:r>
              <a:rPr lang="en-US" baseline="-25000" dirty="0"/>
              <a:t>5</a:t>
            </a:r>
            <a:r>
              <a:rPr lang="en-US" dirty="0"/>
              <a:t>*w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6</a:t>
            </a:r>
            <a:r>
              <a:rPr lang="en-US" dirty="0"/>
              <a:t>*w</a:t>
            </a:r>
            <a:r>
              <a:rPr lang="en-US" baseline="-25000" dirty="0"/>
              <a:t>4</a:t>
            </a:r>
            <a:r>
              <a:rPr lang="en-US" dirty="0"/>
              <a:t>)*x</a:t>
            </a:r>
            <a:r>
              <a:rPr lang="en-US" baseline="-25000" dirty="0"/>
              <a:t>2</a:t>
            </a:r>
          </a:p>
          <a:p>
            <a:r>
              <a:rPr lang="en-US" i="1" dirty="0"/>
              <a:t>Still a linear combination of x</a:t>
            </a:r>
            <a:r>
              <a:rPr lang="en-US" i="1" baseline="-25000" dirty="0"/>
              <a:t>1</a:t>
            </a:r>
            <a:r>
              <a:rPr lang="en-US" i="1" dirty="0"/>
              <a:t> and x</a:t>
            </a:r>
            <a:r>
              <a:rPr lang="en-US" i="1" baseline="-25000" dirty="0"/>
              <a:t>2</a:t>
            </a:r>
            <a:r>
              <a:rPr lang="en-US" i="1" dirty="0"/>
              <a:t>!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F3B685-D2A1-FFAF-A4C4-F5D4B56E6671}"/>
              </a:ext>
            </a:extLst>
          </p:cNvPr>
          <p:cNvGrpSpPr/>
          <p:nvPr/>
        </p:nvGrpSpPr>
        <p:grpSpPr>
          <a:xfrm>
            <a:off x="5009103" y="2743200"/>
            <a:ext cx="3928037" cy="2198132"/>
            <a:chOff x="5009103" y="2743200"/>
            <a:chExt cx="3928037" cy="2198132"/>
          </a:xfrm>
        </p:grpSpPr>
        <p:sp>
          <p:nvSpPr>
            <p:cNvPr id="22" name="Line 35">
              <a:extLst>
                <a:ext uri="{FF2B5EF4-FFF2-40B4-BE49-F238E27FC236}">
                  <a16:creationId xmlns:a16="http://schemas.microsoft.com/office/drawing/2014/main" id="{7B18BB2F-574D-E831-003B-A194D067F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5635" y="2828796"/>
              <a:ext cx="670738" cy="14798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" name="Line 36">
              <a:extLst>
                <a:ext uri="{FF2B5EF4-FFF2-40B4-BE49-F238E27FC236}">
                  <a16:creationId xmlns:a16="http://schemas.microsoft.com/office/drawing/2014/main" id="{6E466580-0DD5-B2B7-A15F-4E51E7DDD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9231" y="2828796"/>
              <a:ext cx="1015346" cy="14284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64D7B661-B71F-EA56-4DDA-06A60C0FA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2361" y="4322673"/>
              <a:ext cx="283400" cy="1938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F190D8F7-97A3-0760-6A54-C865442EC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240" y="4248072"/>
              <a:ext cx="283400" cy="1938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69D35DC5-7D2D-5B42-E61A-921C880B1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156" y="2743200"/>
              <a:ext cx="283400" cy="1938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634E9D-02B1-81BE-298B-2AE857F8F5BF}"/>
                </a:ext>
              </a:extLst>
            </p:cNvPr>
            <p:cNvSpPr txBox="1"/>
            <p:nvPr/>
          </p:nvSpPr>
          <p:spPr>
            <a:xfrm>
              <a:off x="5009103" y="3265693"/>
              <a:ext cx="190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5</a:t>
              </a:r>
              <a:r>
                <a:rPr lang="en-US" dirty="0"/>
                <a:t>*w</a:t>
              </a:r>
              <a:r>
                <a:rPr lang="en-US" baseline="-25000" dirty="0"/>
                <a:t>1</a:t>
              </a:r>
              <a:r>
                <a:rPr lang="en-US" dirty="0"/>
                <a:t> + w</a:t>
              </a:r>
              <a:r>
                <a:rPr lang="en-US" baseline="-25000" dirty="0"/>
                <a:t>6</a:t>
              </a:r>
              <a:r>
                <a:rPr lang="en-US" dirty="0"/>
                <a:t>*w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46C0C06-B5A2-D508-998E-D73D5593DADC}"/>
                </a:ext>
              </a:extLst>
            </p:cNvPr>
            <p:cNvSpPr txBox="1"/>
            <p:nvPr/>
          </p:nvSpPr>
          <p:spPr>
            <a:xfrm>
              <a:off x="5915755" y="45720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BDC417-5488-9F78-0C32-8AF0E8E84A42}"/>
                </a:ext>
              </a:extLst>
            </p:cNvPr>
            <p:cNvSpPr txBox="1"/>
            <p:nvPr/>
          </p:nvSpPr>
          <p:spPr>
            <a:xfrm>
              <a:off x="7924577" y="453132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06FD3C-B943-CAFF-1997-6B65034FB6C7}"/>
                </a:ext>
              </a:extLst>
            </p:cNvPr>
            <p:cNvSpPr txBox="1"/>
            <p:nvPr/>
          </p:nvSpPr>
          <p:spPr>
            <a:xfrm>
              <a:off x="7309807" y="3239456"/>
              <a:ext cx="16273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5</a:t>
              </a:r>
              <a:r>
                <a:rPr lang="en-US" dirty="0"/>
                <a:t>*w</a:t>
              </a:r>
              <a:r>
                <a:rPr lang="en-US" baseline="-25000" dirty="0"/>
                <a:t>2</a:t>
              </a:r>
              <a:r>
                <a:rPr lang="en-US" dirty="0"/>
                <a:t> + w</a:t>
              </a:r>
              <a:r>
                <a:rPr lang="en-US" baseline="-25000" dirty="0"/>
                <a:t>6</a:t>
              </a:r>
              <a:r>
                <a:rPr lang="en-US" dirty="0"/>
                <a:t>*w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13D932-BF11-97EC-7170-38EA09A0CA19}"/>
              </a:ext>
            </a:extLst>
          </p:cNvPr>
          <p:cNvCxnSpPr/>
          <p:nvPr/>
        </p:nvCxnSpPr>
        <p:spPr>
          <a:xfrm>
            <a:off x="5181600" y="6477000"/>
            <a:ext cx="2128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3F9668-A423-28C4-1EB4-38B541DC6937}"/>
              </a:ext>
            </a:extLst>
          </p:cNvPr>
          <p:cNvCxnSpPr/>
          <p:nvPr/>
        </p:nvCxnSpPr>
        <p:spPr>
          <a:xfrm flipV="1">
            <a:off x="7309807" y="4659757"/>
            <a:ext cx="0" cy="181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D4E4CC5-0B9E-9F7C-6A76-7E80187D0B95}"/>
              </a:ext>
            </a:extLst>
          </p:cNvPr>
          <p:cNvSpPr txBox="1"/>
          <p:nvPr/>
        </p:nvSpPr>
        <p:spPr>
          <a:xfrm>
            <a:off x="7267790" y="5102900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Just equivalent </a:t>
            </a:r>
          </a:p>
          <a:p>
            <a:r>
              <a:rPr lang="en-US" sz="1600" i="1" dirty="0"/>
              <a:t>to this!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DEF32-97E9-5FB3-FF09-1881EC864653}"/>
              </a:ext>
            </a:extLst>
          </p:cNvPr>
          <p:cNvSpPr txBox="1"/>
          <p:nvPr/>
        </p:nvSpPr>
        <p:spPr>
          <a:xfrm>
            <a:off x="6753156" y="2419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175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4037D72-E497-4D37-9678-91752A31A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49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Classification in NLP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59F4C38-9A67-4259-83EE-D744AA2E6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Several NLP problems can be formulated as classification problems, a few 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Information Extraction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Given an entity, is it a person name or not?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Given two protein names, does the sentence say they interact or not?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Word Sense Disambiguation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I am out of money. I am going to the </a:t>
            </a:r>
            <a:r>
              <a:rPr lang="en-US" altLang="en-US" sz="2000" u="sng" dirty="0"/>
              <a:t>bank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Document Classification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Given a document, which category does it belong to?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Sentiment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Given a passage (e.g. product or movie review), is it saying positive things or negative things?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Textual Entailment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Given two sentences, can the second sentence be inferred from the first?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8A3ABC2-96DE-4D22-A4F7-23EBC7B4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50FBFB-433A-4B14-AE9F-B5EC05447A3D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75A643E-298F-47AE-97B1-EC540B6E5552}" type="slidenum">
              <a:rPr lang="en-US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Non-Linear Activation Function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20415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Need non-linear activation function to move beyond linear functions</a:t>
            </a:r>
          </a:p>
          <a:p>
            <a:pPr lvl="1" eaLnBrk="1" hangingPunct="1"/>
            <a:r>
              <a:rPr lang="en-US" altLang="en-US" sz="1800" dirty="0"/>
              <a:t>A multi-layer network is still linear otherwise.</a:t>
            </a:r>
          </a:p>
          <a:p>
            <a:pPr eaLnBrk="1" hangingPunct="1"/>
            <a:r>
              <a:rPr lang="en-US" altLang="en-US" sz="2400" dirty="0"/>
              <a:t>Also need a differentiable function for numerical methods that iteratively decrease the error</a:t>
            </a:r>
          </a:p>
          <a:p>
            <a:pPr eaLnBrk="1" hangingPunct="1"/>
            <a:r>
              <a:rPr lang="en-US" altLang="en-US" sz="2400" dirty="0"/>
              <a:t>Standard solution is to use the non-linear, differentiable sigmoidal “logistic” function (contrast this graph with the step function):</a:t>
            </a:r>
          </a:p>
        </p:txBody>
      </p:sp>
      <p:graphicFrame>
        <p:nvGraphicFramePr>
          <p:cNvPr id="22543" name="Object 2"/>
          <p:cNvGraphicFramePr>
            <a:graphicFrameLocks noChangeAspect="1"/>
          </p:cNvGraphicFramePr>
          <p:nvPr/>
        </p:nvGraphicFramePr>
        <p:xfrm>
          <a:off x="1144398" y="4300682"/>
          <a:ext cx="27813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406080" progId="Equation.3">
                  <p:embed/>
                </p:oleObj>
              </mc:Choice>
              <mc:Fallback>
                <p:oleObj name="Equation" r:id="rId2" imgW="1015920" imgH="406080" progId="Equation.3">
                  <p:embed/>
                  <p:pic>
                    <p:nvPicPr>
                      <p:cNvPr id="225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398" y="4300682"/>
                        <a:ext cx="27813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24"/>
          <p:cNvSpPr txBox="1">
            <a:spLocks noChangeArrowheads="1"/>
          </p:cNvSpPr>
          <p:nvPr/>
        </p:nvSpPr>
        <p:spPr bwMode="auto">
          <a:xfrm>
            <a:off x="1003300" y="5842000"/>
            <a:ext cx="7227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  <a:latin typeface="Times New Roman" pitchFamily="18" charset="0"/>
              </a:rPr>
              <a:t>Can also use tanh or some other suitable output function</a:t>
            </a: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5073527E-3483-44BA-A63C-E96DA15FBD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5388" y="3832225"/>
            <a:ext cx="0" cy="1560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62ACF263-D1A1-4761-BD0E-E741D5E95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5392738"/>
            <a:ext cx="280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3D9EEDB6-C1E6-4CFB-81ED-36E21357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390" y="5394325"/>
            <a:ext cx="49434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</a:rPr>
              <a:t>net</a:t>
            </a:r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BAEAABAA-2622-421F-A715-AB59F11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387" y="5383213"/>
            <a:ext cx="32442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" name="Line 8">
            <a:extLst>
              <a:ext uri="{FF2B5EF4-FFF2-40B4-BE49-F238E27FC236}">
                <a16:creationId xmlns:a16="http://schemas.microsoft.com/office/drawing/2014/main" id="{3FE13844-B061-42B5-998E-F97FF2473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52705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F809A660-EF1F-4ED0-9C8B-C3D205EB8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5200650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18F1598-CE5D-469A-BF0B-F24D9D945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4251325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876230B1-FD17-43AA-BFFE-D7D2961E4F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50" y="4449763"/>
            <a:ext cx="268288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E640E296-78E6-4C96-ABD8-98DF74F0EAC2}"/>
              </a:ext>
            </a:extLst>
          </p:cNvPr>
          <p:cNvSpPr>
            <a:spLocks/>
          </p:cNvSpPr>
          <p:nvPr/>
        </p:nvSpPr>
        <p:spPr bwMode="auto">
          <a:xfrm>
            <a:off x="5011738" y="4911725"/>
            <a:ext cx="1330325" cy="525463"/>
          </a:xfrm>
          <a:custGeom>
            <a:avLst/>
            <a:gdLst>
              <a:gd name="T0" fmla="*/ 0 w 838"/>
              <a:gd name="T1" fmla="*/ 2147483647 h 446"/>
              <a:gd name="T2" fmla="*/ 2147483647 w 838"/>
              <a:gd name="T3" fmla="*/ 2147483647 h 446"/>
              <a:gd name="T4" fmla="*/ 2147483647 w 838"/>
              <a:gd name="T5" fmla="*/ 0 h 446"/>
              <a:gd name="T6" fmla="*/ 0 60000 65536"/>
              <a:gd name="T7" fmla="*/ 0 60000 65536"/>
              <a:gd name="T8" fmla="*/ 0 60000 65536"/>
              <a:gd name="T9" fmla="*/ 0 w 838"/>
              <a:gd name="T10" fmla="*/ 0 h 446"/>
              <a:gd name="T11" fmla="*/ 838 w 838"/>
              <a:gd name="T12" fmla="*/ 446 h 4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446">
                <a:moveTo>
                  <a:pt x="0" y="415"/>
                </a:moveTo>
                <a:cubicBezTo>
                  <a:pt x="280" y="430"/>
                  <a:pt x="560" y="446"/>
                  <a:pt x="699" y="377"/>
                </a:cubicBezTo>
                <a:cubicBezTo>
                  <a:pt x="838" y="308"/>
                  <a:pt x="837" y="154"/>
                  <a:pt x="837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7EC36438-36E8-4544-A55B-3864FBAD18A3}"/>
              </a:ext>
            </a:extLst>
          </p:cNvPr>
          <p:cNvSpPr>
            <a:spLocks/>
          </p:cNvSpPr>
          <p:nvPr/>
        </p:nvSpPr>
        <p:spPr bwMode="auto">
          <a:xfrm flipH="1" flipV="1">
            <a:off x="6335713" y="4406900"/>
            <a:ext cx="1330325" cy="525463"/>
          </a:xfrm>
          <a:custGeom>
            <a:avLst/>
            <a:gdLst>
              <a:gd name="T0" fmla="*/ 0 w 838"/>
              <a:gd name="T1" fmla="*/ 2147483647 h 446"/>
              <a:gd name="T2" fmla="*/ 2147483647 w 838"/>
              <a:gd name="T3" fmla="*/ 2147483647 h 446"/>
              <a:gd name="T4" fmla="*/ 2147483647 w 838"/>
              <a:gd name="T5" fmla="*/ 0 h 446"/>
              <a:gd name="T6" fmla="*/ 0 60000 65536"/>
              <a:gd name="T7" fmla="*/ 0 60000 65536"/>
              <a:gd name="T8" fmla="*/ 0 60000 65536"/>
              <a:gd name="T9" fmla="*/ 0 w 838"/>
              <a:gd name="T10" fmla="*/ 0 h 446"/>
              <a:gd name="T11" fmla="*/ 838 w 838"/>
              <a:gd name="T12" fmla="*/ 446 h 4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446">
                <a:moveTo>
                  <a:pt x="0" y="415"/>
                </a:moveTo>
                <a:cubicBezTo>
                  <a:pt x="280" y="430"/>
                  <a:pt x="560" y="446"/>
                  <a:pt x="699" y="377"/>
                </a:cubicBezTo>
                <a:cubicBezTo>
                  <a:pt x="838" y="308"/>
                  <a:pt x="837" y="154"/>
                  <a:pt x="837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9" name="Text Box 33">
            <a:extLst>
              <a:ext uri="{FF2B5EF4-FFF2-40B4-BE49-F238E27FC236}">
                <a16:creationId xmlns:a16="http://schemas.microsoft.com/office/drawing/2014/main" id="{06E02692-54D6-42CB-A2C6-1B56B4BA1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3782359"/>
            <a:ext cx="29557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Note that there could be multiple outputs in a neural network thus allowing one to make more than one related predictions 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This is a unique advantage of neural networks compared to other machine learning methods (e.g. to make two predictions, you will need to train two independent decision trees)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Simultaneous training can help both the predictions</a:t>
            </a:r>
          </a:p>
          <a:p>
            <a:pPr>
              <a:defRPr/>
            </a:pPr>
            <a:r>
              <a:rPr lang="en-US" dirty="0"/>
              <a:t>Outputs can be directly used for regression </a:t>
            </a:r>
          </a:p>
          <a:p>
            <a:pPr>
              <a:defRPr/>
            </a:pPr>
            <a:r>
              <a:rPr lang="en-US" dirty="0"/>
              <a:t>Need to be adapted for classification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2969D4-AD0D-4CDB-A5BA-635AC288F8E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6096000" y="76200"/>
            <a:ext cx="2347913" cy="1420813"/>
            <a:chOff x="2090" y="2122"/>
            <a:chExt cx="1479" cy="895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796" y="2122"/>
              <a:ext cx="5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2871" y="2448"/>
              <a:ext cx="5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hidden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127" y="2767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 flipH="1">
              <a:off x="2112" y="2596"/>
              <a:ext cx="9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212" y="2604"/>
              <a:ext cx="123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2212" y="2612"/>
              <a:ext cx="315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>
              <a:off x="2212" y="2619"/>
              <a:ext cx="545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2212" y="2619"/>
              <a:ext cx="768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 flipH="1">
              <a:off x="2112" y="2604"/>
              <a:ext cx="376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>
              <a:off x="2327" y="2596"/>
              <a:ext cx="169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2496" y="2588"/>
              <a:ext cx="38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2504" y="2596"/>
              <a:ext cx="261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2504" y="2619"/>
              <a:ext cx="468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2120" y="2604"/>
              <a:ext cx="645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2327" y="2604"/>
              <a:ext cx="43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>
              <a:off x="2542" y="2612"/>
              <a:ext cx="231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H="1">
              <a:off x="2742" y="2588"/>
              <a:ext cx="46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2780" y="2596"/>
              <a:ext cx="177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H="1">
              <a:off x="2212" y="2281"/>
              <a:ext cx="161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2381" y="2281"/>
              <a:ext cx="115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2373" y="2281"/>
              <a:ext cx="407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 flipH="1">
              <a:off x="2212" y="2289"/>
              <a:ext cx="422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 flipH="1">
              <a:off x="2488" y="2289"/>
              <a:ext cx="146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2642" y="2297"/>
              <a:ext cx="131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2090" y="2892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2302" y="288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2514" y="2884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2726" y="2880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2938" y="2876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2183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464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745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343" y="2247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2616" y="2247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090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32FA-0EE0-4EB4-8315-DDB93AD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Hidden Layers Help?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B51B02-E3EB-47E0-860A-E01EC1AAE35D}"/>
              </a:ext>
            </a:extLst>
          </p:cNvPr>
          <p:cNvSpPr/>
          <p:nvPr/>
        </p:nvSpPr>
        <p:spPr>
          <a:xfrm>
            <a:off x="2957146" y="2133600"/>
            <a:ext cx="4267200" cy="3429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2EACFDD-9FE6-4396-B964-A69E23FE5C3B}"/>
              </a:ext>
            </a:extLst>
          </p:cNvPr>
          <p:cNvSpPr/>
          <p:nvPr/>
        </p:nvSpPr>
        <p:spPr>
          <a:xfrm rot="19968320">
            <a:off x="3490199" y="2154895"/>
            <a:ext cx="3361427" cy="2482626"/>
          </a:xfrm>
          <a:prstGeom prst="triangle">
            <a:avLst>
              <a:gd name="adj" fmla="val 578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FCE1F-FF66-42F5-A40E-02EBB4E81CE9}"/>
              </a:ext>
            </a:extLst>
          </p:cNvPr>
          <p:cNvSpPr txBox="1"/>
          <p:nvPr/>
        </p:nvSpPr>
        <p:spPr>
          <a:xfrm>
            <a:off x="609600" y="1377752"/>
            <a:ext cx="778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will a neural network learn to do this classification?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B24907-8010-4BB1-9717-B73047A8F5B6}"/>
              </a:ext>
            </a:extLst>
          </p:cNvPr>
          <p:cNvCxnSpPr/>
          <p:nvPr/>
        </p:nvCxnSpPr>
        <p:spPr>
          <a:xfrm flipH="1">
            <a:off x="5715000" y="3200400"/>
            <a:ext cx="1981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3BF3ED-ABF3-47DF-9E69-43BB450E2C26}"/>
              </a:ext>
            </a:extLst>
          </p:cNvPr>
          <p:cNvSpPr txBox="1"/>
          <p:nvPr/>
        </p:nvSpPr>
        <p:spPr>
          <a:xfrm>
            <a:off x="7464970" y="2924770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region:</a:t>
            </a:r>
          </a:p>
          <a:p>
            <a:r>
              <a:rPr lang="en-US" dirty="0"/>
              <a:t>Positive</a:t>
            </a:r>
          </a:p>
          <a:p>
            <a:r>
              <a:rPr lang="en-US" dirty="0"/>
              <a:t>examples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88187A-01FC-491E-AD03-3B94D1DF893B}"/>
              </a:ext>
            </a:extLst>
          </p:cNvPr>
          <p:cNvCxnSpPr>
            <a:cxnSpLocks/>
          </p:cNvCxnSpPr>
          <p:nvPr/>
        </p:nvCxnSpPr>
        <p:spPr>
          <a:xfrm flipV="1">
            <a:off x="1524000" y="3657600"/>
            <a:ext cx="2133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B1BF4A-CB38-46BC-B78C-4CCD6A7BD989}"/>
              </a:ext>
            </a:extLst>
          </p:cNvPr>
          <p:cNvSpPr txBox="1"/>
          <p:nvPr/>
        </p:nvSpPr>
        <p:spPr>
          <a:xfrm>
            <a:off x="490272" y="3653135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region:</a:t>
            </a:r>
          </a:p>
          <a:p>
            <a:r>
              <a:rPr lang="en-US" dirty="0"/>
              <a:t>Negative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2220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32FA-0EE0-4EB4-8315-DDB93AD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Hidden Layers Help?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98AEB-0FAD-4AA1-B791-C5559A1E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0CA92-AE6C-4111-A8AE-43870CD5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291162"/>
            <a:ext cx="6781800" cy="427806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EDCC5-EFAA-47A7-B77D-C896E910EA44}"/>
              </a:ext>
            </a:extLst>
          </p:cNvPr>
          <p:cNvCxnSpPr/>
          <p:nvPr/>
        </p:nvCxnSpPr>
        <p:spPr>
          <a:xfrm flipH="1">
            <a:off x="4106008" y="1762780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A3FDD-934F-46E6-82FB-2F1BA362075B}"/>
              </a:ext>
            </a:extLst>
          </p:cNvPr>
          <p:cNvSpPr txBox="1"/>
          <p:nvPr/>
        </p:nvSpPr>
        <p:spPr>
          <a:xfrm>
            <a:off x="4155831" y="1229380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Unit 3 learned to activate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on this white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9A7C1-3F3D-4496-AB64-14ADF8E4BF6D}"/>
              </a:ext>
            </a:extLst>
          </p:cNvPr>
          <p:cNvSpPr txBox="1"/>
          <p:nvPr/>
        </p:nvSpPr>
        <p:spPr>
          <a:xfrm>
            <a:off x="5161200" y="5975325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Unit 4 learned to activate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on this white region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75892-2208-4432-9F1E-19148308BFF6}"/>
              </a:ext>
            </a:extLst>
          </p:cNvPr>
          <p:cNvCxnSpPr>
            <a:cxnSpLocks/>
          </p:cNvCxnSpPr>
          <p:nvPr/>
        </p:nvCxnSpPr>
        <p:spPr>
          <a:xfrm flipH="1" flipV="1">
            <a:off x="4114801" y="3429000"/>
            <a:ext cx="1233488" cy="2541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1A9039-5AA3-41CC-A9F5-C7A91432F6C5}"/>
              </a:ext>
            </a:extLst>
          </p:cNvPr>
          <p:cNvSpPr txBox="1"/>
          <p:nvPr/>
        </p:nvSpPr>
        <p:spPr>
          <a:xfrm>
            <a:off x="2863852" y="5975325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Unit 5 learned to activate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on this white region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C98B0-13F7-4EE4-9197-8E9C23FC8BA6}"/>
              </a:ext>
            </a:extLst>
          </p:cNvPr>
          <p:cNvCxnSpPr>
            <a:cxnSpLocks/>
          </p:cNvCxnSpPr>
          <p:nvPr/>
        </p:nvCxnSpPr>
        <p:spPr>
          <a:xfrm flipV="1">
            <a:off x="3915507" y="4556481"/>
            <a:ext cx="1" cy="1418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B1C79-6A20-42F8-BF8D-374053290DDC}"/>
              </a:ext>
            </a:extLst>
          </p:cNvPr>
          <p:cNvCxnSpPr/>
          <p:nvPr/>
        </p:nvCxnSpPr>
        <p:spPr>
          <a:xfrm flipH="1">
            <a:off x="5661757" y="2133599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A3C83F-B71E-4FF1-9D93-9CEB6CF02929}"/>
              </a:ext>
            </a:extLst>
          </p:cNvPr>
          <p:cNvSpPr txBox="1"/>
          <p:nvPr/>
        </p:nvSpPr>
        <p:spPr>
          <a:xfrm>
            <a:off x="5939332" y="1676400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Unit 6 learned to activate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on this white region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EC92D7-13AE-4C3E-945D-0F21963AA9A9}"/>
              </a:ext>
            </a:extLst>
          </p:cNvPr>
          <p:cNvSpPr txBox="1"/>
          <p:nvPr/>
        </p:nvSpPr>
        <p:spPr>
          <a:xfrm>
            <a:off x="5542881" y="4396771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Unit 7 learned to activate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on this white region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501529-789A-4B50-A0B9-C281A0AC8AFE}"/>
              </a:ext>
            </a:extLst>
          </p:cNvPr>
          <p:cNvCxnSpPr>
            <a:cxnSpLocks/>
          </p:cNvCxnSpPr>
          <p:nvPr/>
        </p:nvCxnSpPr>
        <p:spPr>
          <a:xfrm flipH="1" flipV="1">
            <a:off x="5722622" y="4196697"/>
            <a:ext cx="216710" cy="200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C2E65A-14EC-46D5-B944-C8E4FE555310}"/>
              </a:ext>
            </a:extLst>
          </p:cNvPr>
          <p:cNvSpPr txBox="1"/>
          <p:nvPr/>
        </p:nvSpPr>
        <p:spPr>
          <a:xfrm>
            <a:off x="7046366" y="2354743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Entire network learned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classification function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7DB543-42AE-45A7-ABA7-F5D6112AEFAF}"/>
              </a:ext>
            </a:extLst>
          </p:cNvPr>
          <p:cNvCxnSpPr>
            <a:cxnSpLocks/>
          </p:cNvCxnSpPr>
          <p:nvPr/>
        </p:nvCxnSpPr>
        <p:spPr>
          <a:xfrm>
            <a:off x="7756949" y="2819400"/>
            <a:ext cx="0" cy="303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F3861E-C833-4F09-ABA7-45CE5C3ACE27}"/>
              </a:ext>
            </a:extLst>
          </p:cNvPr>
          <p:cNvSpPr txBox="1"/>
          <p:nvPr/>
        </p:nvSpPr>
        <p:spPr>
          <a:xfrm>
            <a:off x="457200" y="6489669"/>
            <a:ext cx="4262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i="1" dirty="0">
                <a:cs typeface="Arial" panose="020B0604020202020204" pitchFamily="34" charset="0"/>
              </a:rPr>
              <a:t>Figure 8.10 from “ML for predictive Analytics, Kelleher et al.”</a:t>
            </a:r>
          </a:p>
        </p:txBody>
      </p:sp>
    </p:spTree>
    <p:extLst>
      <p:ext uri="{BB962C8B-B14F-4D97-AF65-F5344CB8AC3E}">
        <p14:creationId xmlns:p14="http://schemas.microsoft.com/office/powerpoint/2010/main" val="30830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22" grpId="0"/>
      <p:bldP spid="2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Machine Learning Techniques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45363" y="1677194"/>
            <a:ext cx="8229600" cy="4419600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sz="4400" dirty="0"/>
              <a:t>Wide range of machine learning techniques have been developed, from rule-based to statistical-based to deep learning  </a:t>
            </a:r>
          </a:p>
          <a:p>
            <a:pPr lvl="1">
              <a:defRPr/>
            </a:pPr>
            <a:r>
              <a:rPr lang="en-US" sz="4400" dirty="0"/>
              <a:t>There are several freely available software and libraries</a:t>
            </a:r>
          </a:p>
          <a:p>
            <a:pPr>
              <a:defRPr/>
            </a:pPr>
            <a:r>
              <a:rPr lang="en-US" sz="4400" dirty="0"/>
              <a:t>Different techniques offer different advantages and disadvantages</a:t>
            </a:r>
          </a:p>
          <a:p>
            <a:pPr>
              <a:defRPr/>
            </a:pPr>
            <a:r>
              <a:rPr lang="en-US" sz="4400" dirty="0"/>
              <a:t>Rule-based:</a:t>
            </a:r>
          </a:p>
          <a:p>
            <a:pPr lvl="1">
              <a:defRPr/>
            </a:pPr>
            <a:r>
              <a:rPr lang="en-US" sz="4400" dirty="0"/>
              <a:t>Human-interpretable </a:t>
            </a:r>
          </a:p>
          <a:p>
            <a:pPr lvl="1">
              <a:defRPr/>
            </a:pPr>
            <a:r>
              <a:rPr lang="en-US" sz="4400" dirty="0"/>
              <a:t>Generally less accurate than statistical-based techniques</a:t>
            </a:r>
          </a:p>
          <a:p>
            <a:pPr>
              <a:defRPr/>
            </a:pPr>
            <a:r>
              <a:rPr lang="en-US" sz="4400" dirty="0"/>
              <a:t>Statistical-based: </a:t>
            </a:r>
          </a:p>
          <a:p>
            <a:pPr lvl="1">
              <a:defRPr/>
            </a:pPr>
            <a:r>
              <a:rPr lang="en-US" sz="4400" dirty="0"/>
              <a:t>Less human-interpretable</a:t>
            </a:r>
          </a:p>
          <a:p>
            <a:pPr lvl="1">
              <a:defRPr/>
            </a:pPr>
            <a:r>
              <a:rPr lang="en-US" sz="4400" dirty="0"/>
              <a:t>Generally more accurate than rule-based techniques</a:t>
            </a:r>
          </a:p>
          <a:p>
            <a:pPr>
              <a:defRPr/>
            </a:pPr>
            <a:r>
              <a:rPr lang="en-US" sz="4400" dirty="0"/>
              <a:t>Deep learning</a:t>
            </a:r>
          </a:p>
          <a:p>
            <a:pPr lvl="1">
              <a:defRPr/>
            </a:pPr>
            <a:r>
              <a:rPr lang="en-US" sz="4400" dirty="0"/>
              <a:t>Do not require feature engineering; can directly work with raw data</a:t>
            </a:r>
          </a:p>
          <a:p>
            <a:pPr lvl="1">
              <a:defRPr/>
            </a:pPr>
            <a:r>
              <a:rPr lang="en-US" sz="4400" dirty="0"/>
              <a:t>Not human-interpretable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F4371-59FC-48B8-B63D-E4D2113C16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15AF-3270-377D-6BC0-E9D4E3C3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9448800" cy="1143000"/>
          </a:xfrm>
        </p:spPr>
        <p:txBody>
          <a:bodyPr/>
          <a:lstStyle/>
          <a:p>
            <a:r>
              <a:rPr lang="en-US" dirty="0"/>
              <a:t>WSD Task for “bank”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ABC8-C5B9-5D10-F217-3121040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E3CF1-BF0F-33D4-E630-38D502BD9BC4}"/>
              </a:ext>
            </a:extLst>
          </p:cNvPr>
          <p:cNvSpPr txBox="1"/>
          <p:nvPr/>
        </p:nvSpPr>
        <p:spPr>
          <a:xfrm>
            <a:off x="733499" y="244951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(money)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46D28-D49D-F676-0347-AA76A4EB3263}"/>
              </a:ext>
            </a:extLst>
          </p:cNvPr>
          <p:cNvSpPr txBox="1"/>
          <p:nvPr/>
        </p:nvSpPr>
        <p:spPr>
          <a:xfrm>
            <a:off x="682203" y="338724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(deposit)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B3A43-A93A-68D6-3AD7-A1B277478904}"/>
              </a:ext>
            </a:extLst>
          </p:cNvPr>
          <p:cNvSpPr txBox="1"/>
          <p:nvPr/>
        </p:nvSpPr>
        <p:spPr>
          <a:xfrm>
            <a:off x="605259" y="291838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(weather)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48F9B-40EC-A12B-D1AC-392EC378FAB0}"/>
              </a:ext>
            </a:extLst>
          </p:cNvPr>
          <p:cNvSpPr txBox="1"/>
          <p:nvPr/>
        </p:nvSpPr>
        <p:spPr>
          <a:xfrm>
            <a:off x="1027827" y="4166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7DCAA-1419-3A87-967E-DDD467D64E98}"/>
              </a:ext>
            </a:extLst>
          </p:cNvPr>
          <p:cNvSpPr txBox="1"/>
          <p:nvPr/>
        </p:nvSpPr>
        <p:spPr>
          <a:xfrm>
            <a:off x="1024604" y="1611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5DA4A-F8E9-5376-2728-04ECB0EFC797}"/>
              </a:ext>
            </a:extLst>
          </p:cNvPr>
          <p:cNvSpPr txBox="1"/>
          <p:nvPr/>
        </p:nvSpPr>
        <p:spPr>
          <a:xfrm>
            <a:off x="5257800" y="15951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B7F54-4CAD-F24E-55A4-9DD57323CFCF}"/>
              </a:ext>
            </a:extLst>
          </p:cNvPr>
          <p:cNvSpPr txBox="1"/>
          <p:nvPr/>
        </p:nvSpPr>
        <p:spPr>
          <a:xfrm>
            <a:off x="5245488" y="273371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(financial)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686EB-BD12-C6B5-1226-1C611586172C}"/>
              </a:ext>
            </a:extLst>
          </p:cNvPr>
          <p:cNvSpPr txBox="1"/>
          <p:nvPr/>
        </p:nvSpPr>
        <p:spPr>
          <a:xfrm>
            <a:off x="828244" y="381362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(water)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E01CA2-8B44-CF7D-2C6D-52958E399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560" y="1964453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charset="0"/>
              </a:rPr>
              <a:t>Features</a:t>
            </a:r>
          </a:p>
        </p:txBody>
      </p: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5872021A-9A8E-A48B-EE5E-51A5029DE0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075" y="2237300"/>
            <a:ext cx="367529" cy="69671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2">
            <a:extLst>
              <a:ext uri="{FF2B5EF4-FFF2-40B4-BE49-F238E27FC236}">
                <a16:creationId xmlns:a16="http://schemas.microsoft.com/office/drawing/2014/main" id="{38F0D463-2F8D-E4B2-C5EF-D8DAB512E6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191" y="2250831"/>
            <a:ext cx="251209" cy="1178169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EBED8B-E423-C7C4-1071-27512021AA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7075" y="2237300"/>
            <a:ext cx="419345" cy="28090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E41066-9705-ACFF-7044-D349AC90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489" y="1980645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charset="0"/>
              </a:rPr>
              <a:t>Feature values</a:t>
            </a:r>
          </a:p>
        </p:txBody>
      </p:sp>
      <p:cxnSp>
        <p:nvCxnSpPr>
          <p:cNvPr id="30" name="Straight Arrow Connector 10">
            <a:extLst>
              <a:ext uri="{FF2B5EF4-FFF2-40B4-BE49-F238E27FC236}">
                <a16:creationId xmlns:a16="http://schemas.microsoft.com/office/drawing/2014/main" id="{72D350FE-D05C-D71C-F43C-16F4240FB62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73527" y="2253492"/>
            <a:ext cx="306597" cy="68052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399AAD57-718F-F2BC-1EA4-9507F63C005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95055" y="2250831"/>
            <a:ext cx="285069" cy="1178169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E8DBD9-9F35-8086-C457-3C10D15FF1B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95055" y="2253492"/>
            <a:ext cx="285069" cy="26471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5CF1CC-4196-B055-0505-27FC5811D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856" y="2193087"/>
            <a:ext cx="8259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charset="0"/>
              </a:rPr>
              <a:t>Target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2678FF-0C2B-3B21-5528-50467F1F2114}"/>
              </a:ext>
            </a:extLst>
          </p:cNvPr>
          <p:cNvCxnSpPr>
            <a:cxnSpLocks noChangeShapeType="1"/>
            <a:stCxn id="38" idx="2"/>
          </p:cNvCxnSpPr>
          <p:nvPr/>
        </p:nvCxnSpPr>
        <p:spPr bwMode="auto">
          <a:xfrm flipH="1">
            <a:off x="5410200" y="2562419"/>
            <a:ext cx="248622" cy="228634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72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4B3D2445-0D81-9942-B0DB-85B2A40C58DE}"/>
              </a:ext>
            </a:extLst>
          </p:cNvPr>
          <p:cNvSpPr/>
          <p:nvPr/>
        </p:nvSpPr>
        <p:spPr>
          <a:xfrm>
            <a:off x="3431223" y="3287713"/>
            <a:ext cx="1162814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F15AF-3270-377D-6BC0-E9D4E3C3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9448800" cy="1143000"/>
          </a:xfrm>
        </p:spPr>
        <p:txBody>
          <a:bodyPr/>
          <a:lstStyle/>
          <a:p>
            <a:r>
              <a:rPr lang="en-US" dirty="0"/>
              <a:t>WSD Task for “bank”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ABC8-C5B9-5D10-F217-3121040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E3CF1-BF0F-33D4-E630-38D502BD9BC4}"/>
              </a:ext>
            </a:extLst>
          </p:cNvPr>
          <p:cNvSpPr txBox="1"/>
          <p:nvPr/>
        </p:nvSpPr>
        <p:spPr>
          <a:xfrm>
            <a:off x="733499" y="244951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(money)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46D28-D49D-F676-0347-AA76A4EB3263}"/>
              </a:ext>
            </a:extLst>
          </p:cNvPr>
          <p:cNvSpPr txBox="1"/>
          <p:nvPr/>
        </p:nvSpPr>
        <p:spPr>
          <a:xfrm>
            <a:off x="682203" y="338724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(deposit)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B3A43-A93A-68D6-3AD7-A1B277478904}"/>
              </a:ext>
            </a:extLst>
          </p:cNvPr>
          <p:cNvSpPr txBox="1"/>
          <p:nvPr/>
        </p:nvSpPr>
        <p:spPr>
          <a:xfrm>
            <a:off x="605259" y="291838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(weather)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48F9B-40EC-A12B-D1AC-392EC378FAB0}"/>
              </a:ext>
            </a:extLst>
          </p:cNvPr>
          <p:cNvSpPr txBox="1"/>
          <p:nvPr/>
        </p:nvSpPr>
        <p:spPr>
          <a:xfrm>
            <a:off x="1027827" y="4166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7DCAA-1419-3A87-967E-DDD467D64E98}"/>
              </a:ext>
            </a:extLst>
          </p:cNvPr>
          <p:cNvSpPr txBox="1"/>
          <p:nvPr/>
        </p:nvSpPr>
        <p:spPr>
          <a:xfrm>
            <a:off x="1024604" y="1611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5DA4A-F8E9-5376-2728-04ECB0EFC797}"/>
              </a:ext>
            </a:extLst>
          </p:cNvPr>
          <p:cNvSpPr txBox="1"/>
          <p:nvPr/>
        </p:nvSpPr>
        <p:spPr>
          <a:xfrm>
            <a:off x="5257800" y="15951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B7F54-4CAD-F24E-55A4-9DD57323CFCF}"/>
              </a:ext>
            </a:extLst>
          </p:cNvPr>
          <p:cNvSpPr txBox="1"/>
          <p:nvPr/>
        </p:nvSpPr>
        <p:spPr>
          <a:xfrm>
            <a:off x="5245488" y="273371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(not financial)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686EB-BD12-C6B5-1226-1C611586172C}"/>
              </a:ext>
            </a:extLst>
          </p:cNvPr>
          <p:cNvSpPr txBox="1"/>
          <p:nvPr/>
        </p:nvSpPr>
        <p:spPr>
          <a:xfrm>
            <a:off x="828244" y="381362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(water)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03357-8E94-2A6E-CF56-6B2AA41EF270}"/>
              </a:ext>
            </a:extLst>
          </p:cNvPr>
          <p:cNvSpPr/>
          <p:nvPr/>
        </p:nvSpPr>
        <p:spPr>
          <a:xfrm>
            <a:off x="2743200" y="2209800"/>
            <a:ext cx="2362200" cy="2971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5CBB0-2BDF-9238-0907-021A2035BDC8}"/>
              </a:ext>
            </a:extLst>
          </p:cNvPr>
          <p:cNvSpPr txBox="1"/>
          <p:nvPr/>
        </p:nvSpPr>
        <p:spPr>
          <a:xfrm>
            <a:off x="2414713" y="573582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How to relate inputs to output?</a:t>
            </a:r>
          </a:p>
        </p:txBody>
      </p:sp>
    </p:spTree>
    <p:extLst>
      <p:ext uri="{BB962C8B-B14F-4D97-AF65-F5344CB8AC3E}">
        <p14:creationId xmlns:p14="http://schemas.microsoft.com/office/powerpoint/2010/main" val="617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0" y="1750695"/>
            <a:ext cx="8234080" cy="44258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6413698"/>
            <a:ext cx="432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from: https://simple.wikipedia.org/wiki/Neuron</a:t>
            </a:r>
          </a:p>
        </p:txBody>
      </p:sp>
    </p:spTree>
    <p:extLst>
      <p:ext uri="{BB962C8B-B14F-4D97-AF65-F5344CB8AC3E}">
        <p14:creationId xmlns:p14="http://schemas.microsoft.com/office/powerpoint/2010/main" val="377719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neuron work?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30702"/>
            <a:ext cx="5638971" cy="29640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44958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signals in the form of voltages are received from other cells through dendrites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signals are “weighed” based on the strength of the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collective signal is above a threshold then the neuron in turn sends (fires) an output signal to other cells through its axon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4137217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Image from: https://en.wikipedia.org/wiki/Biological_neuron_model</a:t>
            </a:r>
          </a:p>
        </p:txBody>
      </p:sp>
    </p:spTree>
    <p:extLst>
      <p:ext uri="{BB962C8B-B14F-4D97-AF65-F5344CB8AC3E}">
        <p14:creationId xmlns:p14="http://schemas.microsoft.com/office/powerpoint/2010/main" val="202755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Artificial Neuron: </a:t>
            </a:r>
            <a:br>
              <a:rPr lang="en-US" altLang="en-US" dirty="0"/>
            </a:br>
            <a:r>
              <a:rPr lang="en-US" altLang="en-US" dirty="0"/>
              <a:t>A Mathematical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biological neuron is mathematically modeled as follows: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are input signals (numbers)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… are the weights of the connections (positive or negative)</a:t>
                </a:r>
              </a:p>
              <a:p>
                <a:pPr lvl="1"/>
                <a:r>
                  <a:rPr lang="en-US" dirty="0"/>
                  <a:t>Then the collective signal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If this exceeds a threshold T then output signal y is generated as 1 otherwise 0 (this is also called an </a:t>
                </a:r>
                <a:r>
                  <a:rPr lang="en-US" b="1" i="1" dirty="0">
                    <a:solidFill>
                      <a:srgbClr val="FF8000"/>
                    </a:solidFill>
                  </a:rPr>
                  <a:t>activation function</a:t>
                </a:r>
                <a:r>
                  <a:rPr lang="en-US" dirty="0"/>
                  <a:t>):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71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98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1972</Words>
  <Application>Microsoft Office PowerPoint</Application>
  <PresentationFormat>On-screen Show (4:3)</PresentationFormat>
  <Paragraphs>357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Office Theme</vt:lpstr>
      <vt:lpstr>Equation</vt:lpstr>
      <vt:lpstr>Natural Language Processing</vt:lpstr>
      <vt:lpstr>Classification and Regression</vt:lpstr>
      <vt:lpstr>Classification in NLP</vt:lpstr>
      <vt:lpstr>Machine Learning Techniques</vt:lpstr>
      <vt:lpstr>WSD Task for “bank”</vt:lpstr>
      <vt:lpstr>WSD Task for “bank”</vt:lpstr>
      <vt:lpstr>Biological Neuron</vt:lpstr>
      <vt:lpstr>How does a neuron work?</vt:lpstr>
      <vt:lpstr>Artificial Neuron:  A Mathematical Model</vt:lpstr>
      <vt:lpstr>WSD Task for “bank”</vt:lpstr>
      <vt:lpstr>Artificial Neuron:  A Mathematical Model</vt:lpstr>
      <vt:lpstr>Perceptron Training</vt:lpstr>
      <vt:lpstr>Perceptron Training</vt:lpstr>
      <vt:lpstr>Perceptron Training</vt:lpstr>
      <vt:lpstr>Perceptron Training</vt:lpstr>
      <vt:lpstr>Perceptron Learning Rule</vt:lpstr>
      <vt:lpstr>Perceptron Training</vt:lpstr>
      <vt:lpstr>Perceptron Learning Algorithm</vt:lpstr>
      <vt:lpstr>Learning Rate η</vt:lpstr>
      <vt:lpstr>Perceptron as a Linear Separator</vt:lpstr>
      <vt:lpstr>Perceptron Learning Algorithm</vt:lpstr>
      <vt:lpstr>A Concept Perceptron Cannot Learn</vt:lpstr>
      <vt:lpstr>Perceptron Limits</vt:lpstr>
      <vt:lpstr>Perceptron Convergence  and Cycling Theorems</vt:lpstr>
      <vt:lpstr>Perceptron Performance</vt:lpstr>
      <vt:lpstr>Multiple Layers in Biological Neural Networks</vt:lpstr>
      <vt:lpstr>Multi-Layer Networks</vt:lpstr>
      <vt:lpstr>Multi-Layer Networks</vt:lpstr>
      <vt:lpstr>Multi-Layer Networks</vt:lpstr>
      <vt:lpstr>Non-Linear Activation Function</vt:lpstr>
      <vt:lpstr>Outputs</vt:lpstr>
      <vt:lpstr>How Do Hidden Layers Help?</vt:lpstr>
      <vt:lpstr>How Do Hidden Layers Help?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1471</cp:revision>
  <dcterms:created xsi:type="dcterms:W3CDTF">2010-08-30T20:07:57Z</dcterms:created>
  <dcterms:modified xsi:type="dcterms:W3CDTF">2023-09-20T21:08:04Z</dcterms:modified>
</cp:coreProperties>
</file>