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7" r:id="rId2"/>
    <p:sldId id="285" r:id="rId3"/>
    <p:sldId id="269" r:id="rId4"/>
    <p:sldId id="879" r:id="rId5"/>
    <p:sldId id="440" r:id="rId6"/>
    <p:sldId id="880" r:id="rId7"/>
    <p:sldId id="878" r:id="rId8"/>
    <p:sldId id="881" r:id="rId9"/>
    <p:sldId id="882" r:id="rId10"/>
    <p:sldId id="869" r:id="rId11"/>
    <p:sldId id="296" r:id="rId12"/>
    <p:sldId id="297" r:id="rId13"/>
    <p:sldId id="298" r:id="rId14"/>
    <p:sldId id="299" r:id="rId15"/>
    <p:sldId id="306" r:id="rId16"/>
    <p:sldId id="866" r:id="rId17"/>
    <p:sldId id="87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 J Kate" initials="RJK" lastIdx="1" clrIdx="0">
    <p:extLst>
      <p:ext uri="{19B8F6BF-5375-455C-9EA6-DF929625EA0E}">
        <p15:presenceInfo xmlns:p15="http://schemas.microsoft.com/office/powerpoint/2012/main" userId="S::katerj@uwm.edu::6acfeb0a-1742-4fee-9ad0-3462b52b7f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66F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487E2-D101-4A4F-B801-353EB649CB78}" v="149" dt="2023-10-23T18:28:54.599"/>
    <p1510:client id="{E08C8EE8-5CC5-48F8-95F1-D2A02BC0B73F}" v="6" dt="2023-10-23T21:36:05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7" autoAdjust="0"/>
  </p:normalViewPr>
  <p:slideViewPr>
    <p:cSldViewPr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" userId="6acfeb0a-1742-4fee-9ad0-3462b52b7fdf" providerId="ADAL" clId="{33C597DD-B142-4312-A09E-ABC914E806A9}"/>
    <pc:docChg chg="modSld">
      <pc:chgData name="Rohit" userId="6acfeb0a-1742-4fee-9ad0-3462b52b7fdf" providerId="ADAL" clId="{33C597DD-B142-4312-A09E-ABC914E806A9}" dt="2021-11-11T23:02:03.790" v="20" actId="692"/>
      <pc:docMkLst>
        <pc:docMk/>
      </pc:docMkLst>
      <pc:sldChg chg="addSp modSp">
        <pc:chgData name="Rohit" userId="6acfeb0a-1742-4fee-9ad0-3462b52b7fdf" providerId="ADAL" clId="{33C597DD-B142-4312-A09E-ABC914E806A9}" dt="2021-11-11T18:50:25.646" v="0"/>
        <pc:sldMkLst>
          <pc:docMk/>
          <pc:sldMk cId="115035604" sldId="392"/>
        </pc:sldMkLst>
        <pc:cxnChg chg="add mod">
          <ac:chgData name="Rohit" userId="6acfeb0a-1742-4fee-9ad0-3462b52b7fdf" providerId="ADAL" clId="{33C597DD-B142-4312-A09E-ABC914E806A9}" dt="2021-11-11T18:50:25.646" v="0"/>
          <ac:cxnSpMkLst>
            <pc:docMk/>
            <pc:sldMk cId="115035604" sldId="392"/>
            <ac:cxnSpMk id="66" creationId="{5C93C91A-F94C-42AA-A514-004EFA43BC99}"/>
          </ac:cxnSpMkLst>
        </pc:cxnChg>
      </pc:sldChg>
      <pc:sldChg chg="addSp modSp mod">
        <pc:chgData name="Rohit" userId="6acfeb0a-1742-4fee-9ad0-3462b52b7fdf" providerId="ADAL" clId="{33C597DD-B142-4312-A09E-ABC914E806A9}" dt="2021-11-11T23:02:03.790" v="20" actId="692"/>
        <pc:sldMkLst>
          <pc:docMk/>
          <pc:sldMk cId="654658503" sldId="404"/>
        </pc:sldMkLst>
        <pc:cxnChg chg="add mod">
          <ac:chgData name="Rohit" userId="6acfeb0a-1742-4fee-9ad0-3462b52b7fdf" providerId="ADAL" clId="{33C597DD-B142-4312-A09E-ABC914E806A9}" dt="2021-11-11T23:02:03.790" v="20" actId="692"/>
          <ac:cxnSpMkLst>
            <pc:docMk/>
            <pc:sldMk cId="654658503" sldId="404"/>
            <ac:cxnSpMk id="8" creationId="{2E09251B-77F6-4347-A920-24CBD7FE9C2F}"/>
          </ac:cxnSpMkLst>
        </pc:cxnChg>
      </pc:sldChg>
      <pc:sldChg chg="modSp mod">
        <pc:chgData name="Rohit" userId="6acfeb0a-1742-4fee-9ad0-3462b52b7fdf" providerId="ADAL" clId="{33C597DD-B142-4312-A09E-ABC914E806A9}" dt="2021-11-11T22:56:40.281" v="6" actId="20577"/>
        <pc:sldMkLst>
          <pc:docMk/>
          <pc:sldMk cId="3841681520" sldId="406"/>
        </pc:sldMkLst>
        <pc:spChg chg="mod">
          <ac:chgData name="Rohit" userId="6acfeb0a-1742-4fee-9ad0-3462b52b7fdf" providerId="ADAL" clId="{33C597DD-B142-4312-A09E-ABC914E806A9}" dt="2021-11-11T22:56:40.281" v="6" actId="20577"/>
          <ac:spMkLst>
            <pc:docMk/>
            <pc:sldMk cId="3841681520" sldId="406"/>
            <ac:spMk id="3" creationId="{7D82EB64-4F09-4D87-9E9D-548E2DA5BF20}"/>
          </ac:spMkLst>
        </pc:spChg>
      </pc:sldChg>
    </pc:docChg>
  </pc:docChgLst>
  <pc:docChgLst>
    <pc:chgData name="Rohit J Kate" userId="6acfeb0a-1742-4fee-9ad0-3462b52b7fdf" providerId="ADAL" clId="{F89261ED-57E8-45A5-841D-61A2E665CAD6}"/>
    <pc:docChg chg="undo custSel addSld delSld modSld sldOrd">
      <pc:chgData name="Rohit J Kate" userId="6acfeb0a-1742-4fee-9ad0-3462b52b7fdf" providerId="ADAL" clId="{F89261ED-57E8-45A5-841D-61A2E665CAD6}" dt="2021-11-18T09:05:09.015" v="11394" actId="20577"/>
      <pc:docMkLst>
        <pc:docMk/>
      </pc:docMkLst>
      <pc:sldChg chg="modSp mod">
        <pc:chgData name="Rohit J Kate" userId="6acfeb0a-1742-4fee-9ad0-3462b52b7fdf" providerId="ADAL" clId="{F89261ED-57E8-45A5-841D-61A2E665CAD6}" dt="2021-11-18T03:19:51.185" v="8" actId="20577"/>
        <pc:sldMkLst>
          <pc:docMk/>
          <pc:sldMk cId="0" sldId="377"/>
        </pc:sldMkLst>
        <pc:spChg chg="mod">
          <ac:chgData name="Rohit J Kate" userId="6acfeb0a-1742-4fee-9ad0-3462b52b7fdf" providerId="ADAL" clId="{F89261ED-57E8-45A5-841D-61A2E665CAD6}" dt="2021-11-18T03:19:51.185" v="8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F89261ED-57E8-45A5-841D-61A2E665CAD6}" dt="2021-11-18T03:23:31.292" v="89" actId="20577"/>
        <pc:sldMkLst>
          <pc:docMk/>
          <pc:sldMk cId="3841681520" sldId="406"/>
        </pc:sldMkLst>
        <pc:spChg chg="mod">
          <ac:chgData name="Rohit J Kate" userId="6acfeb0a-1742-4fee-9ad0-3462b52b7fdf" providerId="ADAL" clId="{F89261ED-57E8-45A5-841D-61A2E665CAD6}" dt="2021-11-18T03:23:31.292" v="89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addSp modSp new mod">
        <pc:chgData name="Rohit J Kate" userId="6acfeb0a-1742-4fee-9ad0-3462b52b7fdf" providerId="ADAL" clId="{F89261ED-57E8-45A5-841D-61A2E665CAD6}" dt="2021-11-18T03:51:20.612" v="497" actId="20577"/>
        <pc:sldMkLst>
          <pc:docMk/>
          <pc:sldMk cId="1573487792" sldId="407"/>
        </pc:sldMkLst>
        <pc:spChg chg="mod">
          <ac:chgData name="Rohit J Kate" userId="6acfeb0a-1742-4fee-9ad0-3462b52b7fdf" providerId="ADAL" clId="{F89261ED-57E8-45A5-841D-61A2E665CAD6}" dt="2021-11-18T03:27:11.549" v="94" actId="20577"/>
          <ac:spMkLst>
            <pc:docMk/>
            <pc:sldMk cId="1573487792" sldId="407"/>
            <ac:spMk id="2" creationId="{C3F968ED-E274-4CEF-93DB-709EB85B1537}"/>
          </ac:spMkLst>
        </pc:spChg>
        <pc:spChg chg="mod">
          <ac:chgData name="Rohit J Kate" userId="6acfeb0a-1742-4fee-9ad0-3462b52b7fdf" providerId="ADAL" clId="{F89261ED-57E8-45A5-841D-61A2E665CAD6}" dt="2021-11-18T03:51:20.612" v="497" actId="20577"/>
          <ac:spMkLst>
            <pc:docMk/>
            <pc:sldMk cId="1573487792" sldId="407"/>
            <ac:spMk id="3" creationId="{6997E397-778C-48CD-AEAC-2105C7100C2F}"/>
          </ac:spMkLst>
        </pc:spChg>
        <pc:picChg chg="add mod">
          <ac:chgData name="Rohit J Kate" userId="6acfeb0a-1742-4fee-9ad0-3462b52b7fdf" providerId="ADAL" clId="{F89261ED-57E8-45A5-841D-61A2E665CAD6}" dt="2021-11-18T03:28:39.249" v="111" actId="1076"/>
          <ac:picMkLst>
            <pc:docMk/>
            <pc:sldMk cId="1573487792" sldId="407"/>
            <ac:picMk id="6" creationId="{C3E2E4D0-6388-44E2-9E56-E8C6B3589CBC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128326450" sldId="40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7752214" sldId="408"/>
        </pc:sldMkLst>
      </pc:sldChg>
      <pc:sldChg chg="addSp delSp modSp new mod modAnim">
        <pc:chgData name="Rohit J Kate" userId="6acfeb0a-1742-4fee-9ad0-3462b52b7fdf" providerId="ADAL" clId="{F89261ED-57E8-45A5-841D-61A2E665CAD6}" dt="2021-11-18T04:15:12.154" v="1656"/>
        <pc:sldMkLst>
          <pc:docMk/>
          <pc:sldMk cId="294529711" sldId="408"/>
        </pc:sldMkLst>
        <pc:spChg chg="mod">
          <ac:chgData name="Rohit J Kate" userId="6acfeb0a-1742-4fee-9ad0-3462b52b7fdf" providerId="ADAL" clId="{F89261ED-57E8-45A5-841D-61A2E665CAD6}" dt="2021-11-18T03:53:32.412" v="531" actId="1076"/>
          <ac:spMkLst>
            <pc:docMk/>
            <pc:sldMk cId="294529711" sldId="408"/>
            <ac:spMk id="2" creationId="{331A9AFC-98F3-4C9E-8505-30571567BAFB}"/>
          </ac:spMkLst>
        </pc:spChg>
        <pc:spChg chg="del">
          <ac:chgData name="Rohit J Kate" userId="6acfeb0a-1742-4fee-9ad0-3462b52b7fdf" providerId="ADAL" clId="{F89261ED-57E8-45A5-841D-61A2E665CAD6}" dt="2021-11-18T03:52:09.161" v="518" actId="478"/>
          <ac:spMkLst>
            <pc:docMk/>
            <pc:sldMk cId="294529711" sldId="408"/>
            <ac:spMk id="3" creationId="{E7AEF225-F517-40F6-8775-13CF2FA158C8}"/>
          </ac:spMkLst>
        </pc:spChg>
        <pc:spChg chg="add mod ord">
          <ac:chgData name="Rohit J Kate" userId="6acfeb0a-1742-4fee-9ad0-3462b52b7fdf" providerId="ADAL" clId="{F89261ED-57E8-45A5-841D-61A2E665CAD6}" dt="2021-11-18T03:53:19.071" v="529" actId="207"/>
          <ac:spMkLst>
            <pc:docMk/>
            <pc:sldMk cId="294529711" sldId="408"/>
            <ac:spMk id="6" creationId="{330BCCA7-C39C-4D1A-8262-C36ACF5085C0}"/>
          </ac:spMkLst>
        </pc:spChg>
        <pc:spChg chg="add mod">
          <ac:chgData name="Rohit J Kate" userId="6acfeb0a-1742-4fee-9ad0-3462b52b7fdf" providerId="ADAL" clId="{F89261ED-57E8-45A5-841D-61A2E665CAD6}" dt="2021-11-18T03:54:07.751" v="554" actId="20577"/>
          <ac:spMkLst>
            <pc:docMk/>
            <pc:sldMk cId="294529711" sldId="408"/>
            <ac:spMk id="7" creationId="{FD1E675F-DA06-4A58-99E7-5624A06F81D6}"/>
          </ac:spMkLst>
        </pc:spChg>
        <pc:spChg chg="add mod">
          <ac:chgData name="Rohit J Kate" userId="6acfeb0a-1742-4fee-9ad0-3462b52b7fdf" providerId="ADAL" clId="{F89261ED-57E8-45A5-841D-61A2E665CAD6}" dt="2021-11-18T03:55:03.981" v="581" actId="20577"/>
          <ac:spMkLst>
            <pc:docMk/>
            <pc:sldMk cId="294529711" sldId="408"/>
            <ac:spMk id="10" creationId="{AD46CF63-EB8B-4D30-8381-F193038D9E09}"/>
          </ac:spMkLst>
        </pc:spChg>
        <pc:spChg chg="add del mod">
          <ac:chgData name="Rohit J Kate" userId="6acfeb0a-1742-4fee-9ad0-3462b52b7fdf" providerId="ADAL" clId="{F89261ED-57E8-45A5-841D-61A2E665CAD6}" dt="2021-11-18T03:54:58.631" v="568" actId="767"/>
          <ac:spMkLst>
            <pc:docMk/>
            <pc:sldMk cId="294529711" sldId="408"/>
            <ac:spMk id="11" creationId="{4D23283A-5072-4C02-A1F3-0302C881663A}"/>
          </ac:spMkLst>
        </pc:spChg>
        <pc:spChg chg="add mod">
          <ac:chgData name="Rohit J Kate" userId="6acfeb0a-1742-4fee-9ad0-3462b52b7fdf" providerId="ADAL" clId="{F89261ED-57E8-45A5-841D-61A2E665CAD6}" dt="2021-11-18T03:55:20.571" v="595" actId="1076"/>
          <ac:spMkLst>
            <pc:docMk/>
            <pc:sldMk cId="294529711" sldId="408"/>
            <ac:spMk id="14" creationId="{9ED01018-FBCF-4EA2-844E-103206D4D111}"/>
          </ac:spMkLst>
        </pc:spChg>
        <pc:spChg chg="add mod">
          <ac:chgData name="Rohit J Kate" userId="6acfeb0a-1742-4fee-9ad0-3462b52b7fdf" providerId="ADAL" clId="{F89261ED-57E8-45A5-841D-61A2E665CAD6}" dt="2021-11-18T04:13:35.909" v="1633" actId="14100"/>
          <ac:spMkLst>
            <pc:docMk/>
            <pc:sldMk cId="294529711" sldId="408"/>
            <ac:spMk id="15" creationId="{4A746F5D-BE86-4289-B470-2420846BF93B}"/>
          </ac:spMkLst>
        </pc:spChg>
        <pc:spChg chg="add mod">
          <ac:chgData name="Rohit J Kate" userId="6acfeb0a-1742-4fee-9ad0-3462b52b7fdf" providerId="ADAL" clId="{F89261ED-57E8-45A5-841D-61A2E665CAD6}" dt="2021-11-18T04:13:04.939" v="1599" actId="1076"/>
          <ac:spMkLst>
            <pc:docMk/>
            <pc:sldMk cId="294529711" sldId="408"/>
            <ac:spMk id="16" creationId="{50935F26-B059-4335-9328-6977122AD50F}"/>
          </ac:spMkLst>
        </pc:spChg>
        <pc:spChg chg="add mod">
          <ac:chgData name="Rohit J Kate" userId="6acfeb0a-1742-4fee-9ad0-3462b52b7fdf" providerId="ADAL" clId="{F89261ED-57E8-45A5-841D-61A2E665CAD6}" dt="2021-11-18T04:13:45.309" v="1635" actId="14100"/>
          <ac:spMkLst>
            <pc:docMk/>
            <pc:sldMk cId="294529711" sldId="408"/>
            <ac:spMk id="17" creationId="{F333379E-28E7-4198-A8BC-91C4A20F739B}"/>
          </ac:spMkLst>
        </pc:spChg>
        <pc:spChg chg="add mod">
          <ac:chgData name="Rohit J Kate" userId="6acfeb0a-1742-4fee-9ad0-3462b52b7fdf" providerId="ADAL" clId="{F89261ED-57E8-45A5-841D-61A2E665CAD6}" dt="2021-11-18T04:14:31.829" v="1655" actId="1076"/>
          <ac:spMkLst>
            <pc:docMk/>
            <pc:sldMk cId="294529711" sldId="408"/>
            <ac:spMk id="18" creationId="{9915BFEE-C5FE-417C-94FD-765D2C26E466}"/>
          </ac:spMkLst>
        </pc:spChg>
        <pc:spChg chg="add mod">
          <ac:chgData name="Rohit J Kate" userId="6acfeb0a-1742-4fee-9ad0-3462b52b7fdf" providerId="ADAL" clId="{F89261ED-57E8-45A5-841D-61A2E665CAD6}" dt="2021-11-18T04:14:29.299" v="1654" actId="14100"/>
          <ac:spMkLst>
            <pc:docMk/>
            <pc:sldMk cId="294529711" sldId="408"/>
            <ac:spMk id="19" creationId="{9AF840F3-E219-4D94-85B8-203E9F4BCC74}"/>
          </ac:spMkLst>
        </pc:spChg>
        <pc:picChg chg="add mod">
          <ac:chgData name="Rohit J Kate" userId="6acfeb0a-1742-4fee-9ad0-3462b52b7fdf" providerId="ADAL" clId="{F89261ED-57E8-45A5-841D-61A2E665CAD6}" dt="2021-11-18T03:52:56.391" v="525" actId="1076"/>
          <ac:picMkLst>
            <pc:docMk/>
            <pc:sldMk cId="294529711" sldId="408"/>
            <ac:picMk id="5" creationId="{DB1174E9-EB53-46B2-935D-224D709279A3}"/>
          </ac:picMkLst>
        </pc:picChg>
        <pc:cxnChg chg="add">
          <ac:chgData name="Rohit J Kate" userId="6acfeb0a-1742-4fee-9ad0-3462b52b7fdf" providerId="ADAL" clId="{F89261ED-57E8-45A5-841D-61A2E665CAD6}" dt="2021-11-18T03:54:25.501" v="555" actId="11529"/>
          <ac:cxnSpMkLst>
            <pc:docMk/>
            <pc:sldMk cId="294529711" sldId="408"/>
            <ac:cxnSpMk id="9" creationId="{82A64493-135F-42DC-9E32-24DE45BFA84F}"/>
          </ac:cxnSpMkLst>
        </pc:cxnChg>
        <pc:cxnChg chg="add">
          <ac:chgData name="Rohit J Kate" userId="6acfeb0a-1742-4fee-9ad0-3462b52b7fdf" providerId="ADAL" clId="{F89261ED-57E8-45A5-841D-61A2E665CAD6}" dt="2021-11-18T03:55:09.841" v="582" actId="11529"/>
          <ac:cxnSpMkLst>
            <pc:docMk/>
            <pc:sldMk cId="294529711" sldId="408"/>
            <ac:cxnSpMk id="13" creationId="{D8BE7628-1A41-458A-BE98-737BFF20B6B3}"/>
          </ac:cxnSpMkLst>
        </pc:cxnChg>
      </pc:sldChg>
      <pc:sldChg chg="modSp new mod">
        <pc:chgData name="Rohit J Kate" userId="6acfeb0a-1742-4fee-9ad0-3462b52b7fdf" providerId="ADAL" clId="{F89261ED-57E8-45A5-841D-61A2E665CAD6}" dt="2021-11-18T05:19:56.473" v="2966" actId="20577"/>
        <pc:sldMkLst>
          <pc:docMk/>
          <pc:sldMk cId="1179477415" sldId="409"/>
        </pc:sldMkLst>
        <pc:spChg chg="mod">
          <ac:chgData name="Rohit J Kate" userId="6acfeb0a-1742-4fee-9ad0-3462b52b7fdf" providerId="ADAL" clId="{F89261ED-57E8-45A5-841D-61A2E665CAD6}" dt="2021-11-18T03:59:30.365" v="626" actId="20577"/>
          <ac:spMkLst>
            <pc:docMk/>
            <pc:sldMk cId="1179477415" sldId="409"/>
            <ac:spMk id="2" creationId="{090120F9-BE7D-4F4C-B6CA-15116CFFAAB0}"/>
          </ac:spMkLst>
        </pc:spChg>
        <pc:spChg chg="mod">
          <ac:chgData name="Rohit J Kate" userId="6acfeb0a-1742-4fee-9ad0-3462b52b7fdf" providerId="ADAL" clId="{F89261ED-57E8-45A5-841D-61A2E665CAD6}" dt="2021-11-18T05:19:56.473" v="2966" actId="20577"/>
          <ac:spMkLst>
            <pc:docMk/>
            <pc:sldMk cId="1179477415" sldId="409"/>
            <ac:spMk id="3" creationId="{533EA929-318F-4B15-8F85-5D6CA628AB75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92865555" sldId="409"/>
        </pc:sldMkLst>
      </pc:sldChg>
      <pc:sldChg chg="addSp delSp modSp new mod">
        <pc:chgData name="Rohit J Kate" userId="6acfeb0a-1742-4fee-9ad0-3462b52b7fdf" providerId="ADAL" clId="{F89261ED-57E8-45A5-841D-61A2E665CAD6}" dt="2021-11-18T06:42:05.311" v="5710" actId="20577"/>
        <pc:sldMkLst>
          <pc:docMk/>
          <pc:sldMk cId="1227150551" sldId="410"/>
        </pc:sldMkLst>
        <pc:spChg chg="mod">
          <ac:chgData name="Rohit J Kate" userId="6acfeb0a-1742-4fee-9ad0-3462b52b7fdf" providerId="ADAL" clId="{F89261ED-57E8-45A5-841D-61A2E665CAD6}" dt="2021-11-18T06:42:05.311" v="5710" actId="20577"/>
          <ac:spMkLst>
            <pc:docMk/>
            <pc:sldMk cId="1227150551" sldId="410"/>
            <ac:spMk id="2" creationId="{647DD5E1-F1A5-443E-8747-1DD6443985DF}"/>
          </ac:spMkLst>
        </pc:spChg>
        <pc:spChg chg="mod">
          <ac:chgData name="Rohit J Kate" userId="6acfeb0a-1742-4fee-9ad0-3462b52b7fdf" providerId="ADAL" clId="{F89261ED-57E8-45A5-841D-61A2E665CAD6}" dt="2021-11-18T05:31:57.196" v="3376" actId="6549"/>
          <ac:spMkLst>
            <pc:docMk/>
            <pc:sldMk cId="1227150551" sldId="410"/>
            <ac:spMk id="3" creationId="{060D0CEA-A420-4103-B832-A88A4ADD15A4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6" creationId="{E6F83E57-A834-48EC-8936-85B76B8980FF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1" creationId="{1856F296-9CE4-41B5-98AB-F24D8E1BC5DA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2" creationId="{0C4EB979-36BB-4112-8EB4-ABA46A327B8D}"/>
          </ac:spMkLst>
        </pc:sp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8" creationId="{DDB45C87-D1DD-409A-9FA2-CC6D45AD8FC3}"/>
          </ac:cxnSpMkLst>
        </pc:cxn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9" creationId="{78FD3F20-699F-4344-B865-1255116786C0}"/>
          </ac:cxnSpMkLst>
        </pc:cxnChg>
        <pc:cxnChg chg="add del mod">
          <ac:chgData name="Rohit J Kate" userId="6acfeb0a-1742-4fee-9ad0-3462b52b7fdf" providerId="ADAL" clId="{F89261ED-57E8-45A5-841D-61A2E665CAD6}" dt="2021-11-18T05:29:20.352" v="3116"/>
          <ac:cxnSpMkLst>
            <pc:docMk/>
            <pc:sldMk cId="1227150551" sldId="410"/>
            <ac:cxnSpMk id="10" creationId="{900EA2F1-5EDD-42B6-8676-C7A55E28A9C6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41721801" sldId="410"/>
        </pc:sldMkLst>
      </pc:sldChg>
      <pc:sldChg chg="modSp new mod ord modAnim">
        <pc:chgData name="Rohit J Kate" userId="6acfeb0a-1742-4fee-9ad0-3462b52b7fdf" providerId="ADAL" clId="{F89261ED-57E8-45A5-841D-61A2E665CAD6}" dt="2021-11-18T05:26:08.092" v="2971" actId="20577"/>
        <pc:sldMkLst>
          <pc:docMk/>
          <pc:sldMk cId="236645062" sldId="411"/>
        </pc:sldMkLst>
        <pc:spChg chg="mod">
          <ac:chgData name="Rohit J Kate" userId="6acfeb0a-1742-4fee-9ad0-3462b52b7fdf" providerId="ADAL" clId="{F89261ED-57E8-45A5-841D-61A2E665CAD6}" dt="2021-11-18T04:17:58.878" v="1679" actId="20577"/>
          <ac:spMkLst>
            <pc:docMk/>
            <pc:sldMk cId="236645062" sldId="411"/>
            <ac:spMk id="2" creationId="{ECFF47E0-27E8-4FA8-9410-047C8D17E6D1}"/>
          </ac:spMkLst>
        </pc:spChg>
        <pc:spChg chg="mod">
          <ac:chgData name="Rohit J Kate" userId="6acfeb0a-1742-4fee-9ad0-3462b52b7fdf" providerId="ADAL" clId="{F89261ED-57E8-45A5-841D-61A2E665CAD6}" dt="2021-11-18T05:26:08.092" v="2971" actId="20577"/>
          <ac:spMkLst>
            <pc:docMk/>
            <pc:sldMk cId="236645062" sldId="411"/>
            <ac:spMk id="3" creationId="{941CC046-B11F-4B55-91FF-95E259398FED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073112643" sldId="411"/>
        </pc:sldMkLst>
      </pc:sldChg>
      <pc:sldChg chg="addSp delSp modSp new mod">
        <pc:chgData name="Rohit J Kate" userId="6acfeb0a-1742-4fee-9ad0-3462b52b7fdf" providerId="ADAL" clId="{F89261ED-57E8-45A5-841D-61A2E665CAD6}" dt="2021-11-18T06:40:50.004" v="5673" actId="1076"/>
        <pc:sldMkLst>
          <pc:docMk/>
          <pc:sldMk cId="1500683868" sldId="412"/>
        </pc:sldMkLst>
        <pc:spChg chg="mod">
          <ac:chgData name="Rohit J Kate" userId="6acfeb0a-1742-4fee-9ad0-3462b52b7fdf" providerId="ADAL" clId="{F89261ED-57E8-45A5-841D-61A2E665CAD6}" dt="2021-11-18T05:07:41.273" v="2474" actId="20577"/>
          <ac:spMkLst>
            <pc:docMk/>
            <pc:sldMk cId="1500683868" sldId="412"/>
            <ac:spMk id="2" creationId="{20188A8D-6B98-4F20-AF64-A206118F09E9}"/>
          </ac:spMkLst>
        </pc:spChg>
        <pc:spChg chg="add del mod">
          <ac:chgData name="Rohit J Kate" userId="6acfeb0a-1742-4fee-9ad0-3462b52b7fdf" providerId="ADAL" clId="{F89261ED-57E8-45A5-841D-61A2E665CAD6}" dt="2021-11-18T05:18:55.573" v="2955" actId="20577"/>
          <ac:spMkLst>
            <pc:docMk/>
            <pc:sldMk cId="1500683868" sldId="412"/>
            <ac:spMk id="3" creationId="{5DAE26A7-C6D8-45EE-A9D1-E83E670522DB}"/>
          </ac:spMkLst>
        </pc:spChg>
        <pc:spChg chg="add del">
          <ac:chgData name="Rohit J Kate" userId="6acfeb0a-1742-4fee-9ad0-3462b52b7fdf" providerId="ADAL" clId="{F89261ED-57E8-45A5-841D-61A2E665CAD6}" dt="2021-11-18T05:17:41.393" v="2920" actId="22"/>
          <ac:spMkLst>
            <pc:docMk/>
            <pc:sldMk cId="1500683868" sldId="412"/>
            <ac:spMk id="9" creationId="{FEE72467-63DA-4D81-A6FE-D029DAF9E979}"/>
          </ac:spMkLst>
        </pc:spChg>
        <pc:spChg chg="add mod">
          <ac:chgData name="Rohit J Kate" userId="6acfeb0a-1742-4fee-9ad0-3462b52b7fdf" providerId="ADAL" clId="{F89261ED-57E8-45A5-841D-61A2E665CAD6}" dt="2021-11-18T06:40:50.004" v="5673" actId="1076"/>
          <ac:spMkLst>
            <pc:docMk/>
            <pc:sldMk cId="1500683868" sldId="412"/>
            <ac:spMk id="11" creationId="{63E71B4B-C1D3-4C53-9131-72E68B188D8A}"/>
          </ac:spMkLst>
        </pc:spChg>
        <pc:graphicFrameChg chg="add del mod">
          <ac:chgData name="Rohit J Kate" userId="6acfeb0a-1742-4fee-9ad0-3462b52b7fdf" providerId="ADAL" clId="{F89261ED-57E8-45A5-841D-61A2E665CAD6}" dt="2021-11-18T05:11:25.243" v="2489"/>
          <ac:graphicFrameMkLst>
            <pc:docMk/>
            <pc:sldMk cId="1500683868" sldId="412"/>
            <ac:graphicFrameMk id="7" creationId="{9B4D6EB8-5031-4AF5-8E61-8F1D342047BA}"/>
          </ac:graphicFrameMkLst>
        </pc:graphicFrameChg>
        <pc:graphicFrameChg chg="add mod">
          <ac:chgData name="Rohit J Kate" userId="6acfeb0a-1742-4fee-9ad0-3462b52b7fdf" providerId="ADAL" clId="{F89261ED-57E8-45A5-841D-61A2E665CAD6}" dt="2021-11-18T05:17:51.963" v="2922" actId="1076"/>
          <ac:graphicFrameMkLst>
            <pc:docMk/>
            <pc:sldMk cId="1500683868" sldId="412"/>
            <ac:graphicFrameMk id="10" creationId="{EF1F0CA4-C1A1-46A8-8945-AFD662140203}"/>
          </ac:graphicFrameMkLst>
        </pc:graphicFrameChg>
        <pc:picChg chg="add del mod">
          <ac:chgData name="Rohit J Kate" userId="6acfeb0a-1742-4fee-9ad0-3462b52b7fdf" providerId="ADAL" clId="{F89261ED-57E8-45A5-841D-61A2E665CAD6}" dt="2021-11-18T05:08:46.436" v="2483"/>
          <ac:picMkLst>
            <pc:docMk/>
            <pc:sldMk cId="1500683868" sldId="412"/>
            <ac:picMk id="6" creationId="{545658B0-E111-4522-95DE-3CF43C1CF4A8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623787286" sldId="41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8395328" sldId="413"/>
        </pc:sldMkLst>
      </pc:sldChg>
      <pc:sldChg chg="modSp new mod">
        <pc:chgData name="Rohit J Kate" userId="6acfeb0a-1742-4fee-9ad0-3462b52b7fdf" providerId="ADAL" clId="{F89261ED-57E8-45A5-841D-61A2E665CAD6}" dt="2021-11-18T08:01:32.138" v="9991" actId="20577"/>
        <pc:sldMkLst>
          <pc:docMk/>
          <pc:sldMk cId="697604791" sldId="413"/>
        </pc:sldMkLst>
        <pc:spChg chg="mod">
          <ac:chgData name="Rohit J Kate" userId="6acfeb0a-1742-4fee-9ad0-3462b52b7fdf" providerId="ADAL" clId="{F89261ED-57E8-45A5-841D-61A2E665CAD6}" dt="2021-11-18T05:32:07.040" v="3378"/>
          <ac:spMkLst>
            <pc:docMk/>
            <pc:sldMk cId="697604791" sldId="413"/>
            <ac:spMk id="2" creationId="{FED72778-8F36-4BE5-91CC-0E79B83CA5C8}"/>
          </ac:spMkLst>
        </pc:spChg>
        <pc:spChg chg="mod">
          <ac:chgData name="Rohit J Kate" userId="6acfeb0a-1742-4fee-9ad0-3462b52b7fdf" providerId="ADAL" clId="{F89261ED-57E8-45A5-841D-61A2E665CAD6}" dt="2021-11-18T08:01:32.138" v="9991" actId="20577"/>
          <ac:spMkLst>
            <pc:docMk/>
            <pc:sldMk cId="697604791" sldId="413"/>
            <ac:spMk id="3" creationId="{07EC21B0-F3FE-4F07-B7E4-E296B2F23836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784130162" sldId="414"/>
        </pc:sldMkLst>
      </pc:sldChg>
      <pc:sldChg chg="addSp delSp modSp new mod modAnim">
        <pc:chgData name="Rohit J Kate" userId="6acfeb0a-1742-4fee-9ad0-3462b52b7fdf" providerId="ADAL" clId="{F89261ED-57E8-45A5-841D-61A2E665CAD6}" dt="2021-11-18T08:03:35.226" v="10035" actId="313"/>
        <pc:sldMkLst>
          <pc:docMk/>
          <pc:sldMk cId="3042405859" sldId="414"/>
        </pc:sldMkLst>
        <pc:spChg chg="mod">
          <ac:chgData name="Rohit J Kate" userId="6acfeb0a-1742-4fee-9ad0-3462b52b7fdf" providerId="ADAL" clId="{F89261ED-57E8-45A5-841D-61A2E665CAD6}" dt="2021-11-18T05:42:28.081" v="3868"/>
          <ac:spMkLst>
            <pc:docMk/>
            <pc:sldMk cId="3042405859" sldId="414"/>
            <ac:spMk id="2" creationId="{8DCDE389-F20D-4DD3-9735-58151F96A8D9}"/>
          </ac:spMkLst>
        </pc:spChg>
        <pc:spChg chg="del">
          <ac:chgData name="Rohit J Kate" userId="6acfeb0a-1742-4fee-9ad0-3462b52b7fdf" providerId="ADAL" clId="{F89261ED-57E8-45A5-841D-61A2E665CAD6}" dt="2021-11-18T05:44:04.315" v="3869" actId="478"/>
          <ac:spMkLst>
            <pc:docMk/>
            <pc:sldMk cId="3042405859" sldId="414"/>
            <ac:spMk id="3" creationId="{E71D7A06-C1D1-423E-AE63-EA51CF3566FD}"/>
          </ac:spMkLst>
        </pc:spChg>
        <pc:spChg chg="add mod">
          <ac:chgData name="Rohit J Kate" userId="6acfeb0a-1742-4fee-9ad0-3462b52b7fdf" providerId="ADAL" clId="{F89261ED-57E8-45A5-841D-61A2E665CAD6}" dt="2021-11-18T08:01:42.859" v="9992" actId="14100"/>
          <ac:spMkLst>
            <pc:docMk/>
            <pc:sldMk cId="3042405859" sldId="414"/>
            <ac:spMk id="5" creationId="{E11A60CF-1355-4958-BF91-0C0BCE87B03B}"/>
          </ac:spMkLst>
        </pc:spChg>
        <pc:spChg chg="add mod">
          <ac:chgData name="Rohit J Kate" userId="6acfeb0a-1742-4fee-9ad0-3462b52b7fdf" providerId="ADAL" clId="{F89261ED-57E8-45A5-841D-61A2E665CAD6}" dt="2021-11-18T08:02:02.355" v="10000" actId="14100"/>
          <ac:spMkLst>
            <pc:docMk/>
            <pc:sldMk cId="3042405859" sldId="414"/>
            <ac:spMk id="6" creationId="{7AD7732A-4EF8-44E6-8AF6-E582FC54752B}"/>
          </ac:spMkLst>
        </pc:spChg>
        <pc:spChg chg="add mod">
          <ac:chgData name="Rohit J Kate" userId="6acfeb0a-1742-4fee-9ad0-3462b52b7fdf" providerId="ADAL" clId="{F89261ED-57E8-45A5-841D-61A2E665CAD6}" dt="2021-11-18T08:03:35.226" v="10035" actId="313"/>
          <ac:spMkLst>
            <pc:docMk/>
            <pc:sldMk cId="3042405859" sldId="414"/>
            <ac:spMk id="30" creationId="{63DD1770-2F29-4FC1-A45F-CC796DA509A8}"/>
          </ac:spMkLst>
        </pc:spChg>
        <pc:spChg chg="add mod">
          <ac:chgData name="Rohit J Kate" userId="6acfeb0a-1742-4fee-9ad0-3462b52b7fdf" providerId="ADAL" clId="{F89261ED-57E8-45A5-841D-61A2E665CAD6}" dt="2021-11-18T05:53:40.494" v="4164" actId="20577"/>
          <ac:spMkLst>
            <pc:docMk/>
            <pc:sldMk cId="3042405859" sldId="414"/>
            <ac:spMk id="31" creationId="{1B4677AB-377B-4B3C-AFA7-8F410524235C}"/>
          </ac:spMkLst>
        </pc:spChg>
        <pc:spChg chg="add mod">
          <ac:chgData name="Rohit J Kate" userId="6acfeb0a-1742-4fee-9ad0-3462b52b7fdf" providerId="ADAL" clId="{F89261ED-57E8-45A5-841D-61A2E665CAD6}" dt="2021-11-18T05:55:02.814" v="4185" actId="20577"/>
          <ac:spMkLst>
            <pc:docMk/>
            <pc:sldMk cId="3042405859" sldId="414"/>
            <ac:spMk id="32" creationId="{39BB9606-D862-45CE-9B66-C586A2F6385C}"/>
          </ac:spMkLst>
        </pc:spChg>
        <pc:spChg chg="add mod">
          <ac:chgData name="Rohit J Kate" userId="6acfeb0a-1742-4fee-9ad0-3462b52b7fdf" providerId="ADAL" clId="{F89261ED-57E8-45A5-841D-61A2E665CAD6}" dt="2021-11-18T05:52:44.789" v="4118" actId="1076"/>
          <ac:spMkLst>
            <pc:docMk/>
            <pc:sldMk cId="3042405859" sldId="414"/>
            <ac:spMk id="33" creationId="{8EBD20CF-894B-4BB7-B62D-48A3BA0B577B}"/>
          </ac:spMkLst>
        </pc:spChg>
        <pc:spChg chg="add mod">
          <ac:chgData name="Rohit J Kate" userId="6acfeb0a-1742-4fee-9ad0-3462b52b7fdf" providerId="ADAL" clId="{F89261ED-57E8-45A5-841D-61A2E665CAD6}" dt="2021-11-18T05:52:54.958" v="4121" actId="1076"/>
          <ac:spMkLst>
            <pc:docMk/>
            <pc:sldMk cId="3042405859" sldId="414"/>
            <ac:spMk id="36" creationId="{1DFF8E51-C757-4EC3-96C1-DB4B2CE39D56}"/>
          </ac:spMkLst>
        </pc:sp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8" creationId="{E4B2417C-C9EF-431B-A85E-D32CF292A907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1" creationId="{05F0E682-CAFF-4C76-BEFC-2C9243AF7F1E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2" creationId="{38F56834-DA65-4C7D-8074-BE15357CCD2A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3" creationId="{31858207-6BDF-4361-B17B-6462252A034B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4" creationId="{56177AF4-3859-41DF-A045-27047EF28D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5" creationId="{771051AF-7E1E-4290-B418-EBBA12A82D3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6" creationId="{EBA8F69E-6078-487C-A576-63D73DFEC951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7" creationId="{6163178E-5536-4957-9397-52245AA6D88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8" creationId="{64CF639E-E219-4BB9-B429-9240EF321F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9" creationId="{A9C5BD26-5140-45C7-93BA-4C941BF541D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0" creationId="{3325EE4D-1989-4BAF-832E-C92A74105BA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1" creationId="{5CA2E776-1C83-4FDB-A26C-9D327AE38B90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2" creationId="{B6ECEE46-62A2-4DD7-8389-BF496A439538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3" creationId="{FE1B445D-1C2B-4CC1-B961-EEF2E9CEB9B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4" creationId="{332776D1-47CF-4561-8FFB-07B55B77543C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5" creationId="{800AB4A3-B39B-4DC5-BB58-064AFA3EC4CB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6" creationId="{1BEE3ED1-9380-45CB-8D21-70540FB12EF2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7" creationId="{7353B97A-FA0A-4F53-B11D-49B018ED72EE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8" creationId="{409BD649-DAE8-4B95-B936-C50377009ED0}"/>
          </ac:cxnSpMkLst>
        </pc:cxnChg>
        <pc:cxnChg chg="add mod">
          <ac:chgData name="Rohit J Kate" userId="6acfeb0a-1742-4fee-9ad0-3462b52b7fdf" providerId="ADAL" clId="{F89261ED-57E8-45A5-841D-61A2E665CAD6}" dt="2021-11-18T08:02:12.009" v="10009" actId="1038"/>
          <ac:cxnSpMkLst>
            <pc:docMk/>
            <pc:sldMk cId="3042405859" sldId="414"/>
            <ac:cxnSpMk id="29" creationId="{75B28603-F8C1-41FB-AE2E-9974E13CDDD1}"/>
          </ac:cxnSpMkLst>
        </pc:cxnChg>
        <pc:cxnChg chg="add mod">
          <ac:chgData name="Rohit J Kate" userId="6acfeb0a-1742-4fee-9ad0-3462b52b7fdf" providerId="ADAL" clId="{F89261ED-57E8-45A5-841D-61A2E665CAD6}" dt="2021-11-18T05:52:48.399" v="4119" actId="1076"/>
          <ac:cxnSpMkLst>
            <pc:docMk/>
            <pc:sldMk cId="3042405859" sldId="414"/>
            <ac:cxnSpMk id="34" creationId="{3D8AFD05-BA41-44C2-B393-05CB4354D351}"/>
          </ac:cxnSpMkLst>
        </pc:cxnChg>
        <pc:cxnChg chg="add mod">
          <ac:chgData name="Rohit J Kate" userId="6acfeb0a-1742-4fee-9ad0-3462b52b7fdf" providerId="ADAL" clId="{F89261ED-57E8-45A5-841D-61A2E665CAD6}" dt="2021-11-18T05:52:29.848" v="4112" actId="1076"/>
          <ac:cxnSpMkLst>
            <pc:docMk/>
            <pc:sldMk cId="3042405859" sldId="414"/>
            <ac:cxnSpMk id="35" creationId="{0745F7B9-F9AB-4B08-95B7-9318A81B5558}"/>
          </ac:cxnSpMkLst>
        </pc:cxnChg>
        <pc:cxnChg chg="add mod">
          <ac:chgData name="Rohit J Kate" userId="6acfeb0a-1742-4fee-9ad0-3462b52b7fdf" providerId="ADAL" clId="{F89261ED-57E8-45A5-841D-61A2E665CAD6}" dt="2021-11-18T05:54:28.566" v="4183" actId="14100"/>
          <ac:cxnSpMkLst>
            <pc:docMk/>
            <pc:sldMk cId="3042405859" sldId="414"/>
            <ac:cxnSpMk id="37" creationId="{E34E811F-B68D-49AB-86DC-D429222639BC}"/>
          </ac:cxnSpMkLst>
        </pc:cxnChg>
        <pc:cxnChg chg="add mod">
          <ac:chgData name="Rohit J Kate" userId="6acfeb0a-1742-4fee-9ad0-3462b52b7fdf" providerId="ADAL" clId="{F89261ED-57E8-45A5-841D-61A2E665CAD6}" dt="2021-11-18T08:02:08.403" v="10007" actId="1038"/>
          <ac:cxnSpMkLst>
            <pc:docMk/>
            <pc:sldMk cId="3042405859" sldId="414"/>
            <ac:cxnSpMk id="40" creationId="{ECAA2807-2CDB-4334-91B9-0BD17A9C88AE}"/>
          </ac:cxnSpMkLst>
        </pc:cxnChg>
        <pc:cxnChg chg="add mod">
          <ac:chgData name="Rohit J Kate" userId="6acfeb0a-1742-4fee-9ad0-3462b52b7fdf" providerId="ADAL" clId="{F89261ED-57E8-45A5-841D-61A2E665CAD6}" dt="2021-11-18T08:02:58.809" v="10027" actId="1035"/>
          <ac:cxnSpMkLst>
            <pc:docMk/>
            <pc:sldMk cId="3042405859" sldId="414"/>
            <ac:cxnSpMk id="41" creationId="{29BDB9A1-54FE-487C-A508-752BA6836C17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9288193" sldId="415"/>
        </pc:sldMkLst>
      </pc:sldChg>
      <pc:sldChg chg="modSp new mod ord">
        <pc:chgData name="Rohit J Kate" userId="6acfeb0a-1742-4fee-9ad0-3462b52b7fdf" providerId="ADAL" clId="{F89261ED-57E8-45A5-841D-61A2E665CAD6}" dt="2021-11-18T06:47:47.378" v="6133" actId="20577"/>
        <pc:sldMkLst>
          <pc:docMk/>
          <pc:sldMk cId="3507845776" sldId="415"/>
        </pc:sldMkLst>
        <pc:spChg chg="mod">
          <ac:chgData name="Rohit J Kate" userId="6acfeb0a-1742-4fee-9ad0-3462b52b7fdf" providerId="ADAL" clId="{F89261ED-57E8-45A5-841D-61A2E665CAD6}" dt="2021-11-18T06:41:44.758" v="5700" actId="20577"/>
          <ac:spMkLst>
            <pc:docMk/>
            <pc:sldMk cId="3507845776" sldId="415"/>
            <ac:spMk id="2" creationId="{2894D405-D499-4F1C-B080-6A689F786870}"/>
          </ac:spMkLst>
        </pc:spChg>
        <pc:spChg chg="mod">
          <ac:chgData name="Rohit J Kate" userId="6acfeb0a-1742-4fee-9ad0-3462b52b7fdf" providerId="ADAL" clId="{F89261ED-57E8-45A5-841D-61A2E665CAD6}" dt="2021-11-18T06:47:47.378" v="6133" actId="20577"/>
          <ac:spMkLst>
            <pc:docMk/>
            <pc:sldMk cId="3507845776" sldId="415"/>
            <ac:spMk id="3" creationId="{00D6975F-10CE-4CB5-98AE-B0C6D2D5306E}"/>
          </ac:spMkLst>
        </pc:spChg>
      </pc:sldChg>
      <pc:sldChg chg="addSp delSp modSp new mod modAnim">
        <pc:chgData name="Rohit J Kate" userId="6acfeb0a-1742-4fee-9ad0-3462b52b7fdf" providerId="ADAL" clId="{F89261ED-57E8-45A5-841D-61A2E665CAD6}" dt="2021-11-18T08:03:31.661" v="10033" actId="313"/>
        <pc:sldMkLst>
          <pc:docMk/>
          <pc:sldMk cId="1510296641" sldId="416"/>
        </pc:sldMkLst>
        <pc:spChg chg="mod">
          <ac:chgData name="Rohit J Kate" userId="6acfeb0a-1742-4fee-9ad0-3462b52b7fdf" providerId="ADAL" clId="{F89261ED-57E8-45A5-841D-61A2E665CAD6}" dt="2021-11-18T06:05:14.365" v="4912"/>
          <ac:spMkLst>
            <pc:docMk/>
            <pc:sldMk cId="1510296641" sldId="416"/>
            <ac:spMk id="2" creationId="{BF78D0C2-3622-410D-BEBC-ED174662246E}"/>
          </ac:spMkLst>
        </pc:spChg>
        <pc:spChg chg="add del">
          <ac:chgData name="Rohit J Kate" userId="6acfeb0a-1742-4fee-9ad0-3462b52b7fdf" providerId="ADAL" clId="{F89261ED-57E8-45A5-841D-61A2E665CAD6}" dt="2021-11-18T06:05:44.980" v="4915" actId="478"/>
          <ac:spMkLst>
            <pc:docMk/>
            <pc:sldMk cId="1510296641" sldId="416"/>
            <ac:spMk id="3" creationId="{57654BBA-FC33-44B2-B755-E00EAF13CB0A}"/>
          </ac:spMkLst>
        </pc:spChg>
        <pc:spChg chg="add del mod">
          <ac:chgData name="Rohit J Kate" userId="6acfeb0a-1742-4fee-9ad0-3462b52b7fdf" providerId="ADAL" clId="{F89261ED-57E8-45A5-841D-61A2E665CAD6}" dt="2021-11-18T08:03:17.661" v="10028" actId="478"/>
          <ac:spMkLst>
            <pc:docMk/>
            <pc:sldMk cId="1510296641" sldId="416"/>
            <ac:spMk id="5" creationId="{1DADFD7E-74A1-47A2-8592-88ECB72BD80F}"/>
          </ac:spMkLst>
        </pc:spChg>
        <pc:spChg chg="add del mod">
          <ac:chgData name="Rohit J Kate" userId="6acfeb0a-1742-4fee-9ad0-3462b52b7fdf" providerId="ADAL" clId="{F89261ED-57E8-45A5-841D-61A2E665CAD6}" dt="2021-11-18T06:38:21.249" v="5602" actId="478"/>
          <ac:spMkLst>
            <pc:docMk/>
            <pc:sldMk cId="1510296641" sldId="416"/>
            <ac:spMk id="6" creationId="{5CE5BE5F-064A-4A5A-A818-2197789819B5}"/>
          </ac:spMkLst>
        </pc:spChg>
        <pc:spChg chg="add mod">
          <ac:chgData name="Rohit J Kate" userId="6acfeb0a-1742-4fee-9ad0-3462b52b7fdf" providerId="ADAL" clId="{F89261ED-57E8-45A5-841D-61A2E665CAD6}" dt="2021-11-18T06:07:24.394" v="5005" actId="1076"/>
          <ac:spMkLst>
            <pc:docMk/>
            <pc:sldMk cId="1510296641" sldId="416"/>
            <ac:spMk id="27" creationId="{F8DCA640-2FBB-45E3-A1EF-3425327AEBFC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8" creationId="{F3D82145-C78C-444D-A989-55F9EF5B4A3E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9" creationId="{DFC36DB0-81E9-4EE7-9C78-B456E1EB5CF1}"/>
          </ac:spMkLst>
        </pc:spChg>
        <pc:spChg chg="add mod">
          <ac:chgData name="Rohit J Kate" userId="6acfeb0a-1742-4fee-9ad0-3462b52b7fdf" providerId="ADAL" clId="{F89261ED-57E8-45A5-841D-61A2E665CAD6}" dt="2021-11-18T06:08:58.020" v="5075" actId="1037"/>
          <ac:spMkLst>
            <pc:docMk/>
            <pc:sldMk cId="1510296641" sldId="416"/>
            <ac:spMk id="32" creationId="{AC616355-E538-4E47-B715-5D110FF44C9D}"/>
          </ac:spMkLst>
        </pc:spChg>
        <pc:spChg chg="add del mod">
          <ac:chgData name="Rohit J Kate" userId="6acfeb0a-1742-4fee-9ad0-3462b52b7fdf" providerId="ADAL" clId="{F89261ED-57E8-45A5-841D-61A2E665CAD6}" dt="2021-11-18T06:38:31.719" v="5604" actId="478"/>
          <ac:spMkLst>
            <pc:docMk/>
            <pc:sldMk cId="1510296641" sldId="416"/>
            <ac:spMk id="34" creationId="{E2D6D090-663C-41A8-ADF6-F503BF4A4878}"/>
          </ac:spMkLst>
        </pc:spChg>
        <pc:spChg chg="add del mod">
          <ac:chgData name="Rohit J Kate" userId="6acfeb0a-1742-4fee-9ad0-3462b52b7fdf" providerId="ADAL" clId="{F89261ED-57E8-45A5-841D-61A2E665CAD6}" dt="2021-11-18T08:03:23.032" v="10030" actId="478"/>
          <ac:spMkLst>
            <pc:docMk/>
            <pc:sldMk cId="1510296641" sldId="416"/>
            <ac:spMk id="35" creationId="{18ADB187-0CDC-4BDF-8D57-63994A186C4E}"/>
          </ac:spMkLst>
        </pc:spChg>
        <pc:spChg chg="add del mod">
          <ac:chgData name="Rohit J Kate" userId="6acfeb0a-1742-4fee-9ad0-3462b52b7fdf" providerId="ADAL" clId="{F89261ED-57E8-45A5-841D-61A2E665CAD6}" dt="2021-11-18T08:03:20.339" v="10029" actId="478"/>
          <ac:spMkLst>
            <pc:docMk/>
            <pc:sldMk cId="1510296641" sldId="416"/>
            <ac:spMk id="36" creationId="{9061EA81-0AC5-4BE3-B61E-B4392FD65D41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7" creationId="{81C989C4-C68C-450C-A2E5-794E0E0B7B94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8" creationId="{EC104077-B799-4DF0-8624-D1E798690DF9}"/>
          </ac:spMkLst>
        </pc:spChg>
        <pc:spChg chg="add mod">
          <ac:chgData name="Rohit J Kate" userId="6acfeb0a-1742-4fee-9ad0-3462b52b7fdf" providerId="ADAL" clId="{F89261ED-57E8-45A5-841D-61A2E665CAD6}" dt="2021-11-18T08:03:31.661" v="10033" actId="313"/>
          <ac:spMkLst>
            <pc:docMk/>
            <pc:sldMk cId="1510296641" sldId="416"/>
            <ac:spMk id="59" creationId="{1395AE2B-612A-43A7-8C4E-A629232FA8E8}"/>
          </ac:spMkLst>
        </pc:sp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7" creationId="{8B710056-2B0F-4ED2-9B87-7BC463D6B64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8" creationId="{2AFA4B4D-6621-47BB-9B2B-8AF72CDE03E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9" creationId="{124872B9-948E-42B2-AF5E-D641856BC2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0" creationId="{37139C21-90A1-4EEB-8F4E-62E4E7F92FD8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1" creationId="{6AFFF788-189D-4CD1-9ED5-4728B5260357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2" creationId="{C0AC86CE-1FE6-42D1-8441-10B16F437EA0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3" creationId="{F33723B0-A425-4123-8200-3DC37298211D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4" creationId="{2C6F5CD2-1B71-437D-BF54-02CFCD832E62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5" creationId="{5F31678F-B8CD-491F-A47C-56C70135C6E3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6" creationId="{73ACB56F-77F4-45EC-9B13-3730D20016B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7" creationId="{3FE44C2A-ED30-4E1A-8014-286EEDE266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8" creationId="{A4EF8BB7-29B6-4B0D-87D8-A179FFEE71A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9" creationId="{728A7B87-506F-48E7-A5E9-47B648C87BC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0" creationId="{FACDD6A6-0433-418E-AD88-84A1000A07F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1" creationId="{0FF912F8-5F18-4725-A730-9A4EC5CB1B1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2" creationId="{59B2E8B7-0637-4134-A3D7-75409D4F1A3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3" creationId="{021225AB-841E-4B09-8CD2-4444962C7AE4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4" creationId="{693867FB-E8D4-4DF3-A4D3-91C1BE79A74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5" creationId="{4D85CF27-1C2F-4D4B-9E53-B6FEFFCA80C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6" creationId="{81116714-7D16-437A-8E2A-ECB3A196D62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0" creationId="{E00BC860-E931-4F1F-B5F2-A25FDAE0920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1" creationId="{27EA3FBD-F696-4B5C-8B10-70DD66B6F455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3" creationId="{96987C2D-0C61-4220-B347-4ABB98A30A2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39" creationId="{EFAF6B2E-3D98-44D5-BF83-43259F7B7E15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0" creationId="{6B25A52C-B75E-46C8-B865-BF43672420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1" creationId="{9E8DF183-F1AF-49AF-8803-50EC87322AF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2" creationId="{2E5B9F17-A064-4617-B8D8-75B4F1D81C8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3" creationId="{203E09DF-4745-49EF-ADD0-1D0FBB93CF8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4" creationId="{CBAEC994-AA47-4AD8-BF29-199BCA82AE9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5" creationId="{74A772E7-54B9-4D7D-BD37-A03D47BC310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6" creationId="{BDA86661-C75C-403E-8EAC-CB1C7283A91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7" creationId="{789115A8-CEA9-4398-AE24-3CE2261801B6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8" creationId="{7B298E7E-C1C8-4D3D-8DCF-BB4B0A0DB71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9" creationId="{36AEE053-CEBA-4C28-91D9-4FF88E9DB64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0" creationId="{BD436DED-21D9-4A64-920C-18AEE031011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1" creationId="{E119CE23-BA02-4EFB-B429-FB018F479BE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2" creationId="{4A99A8B9-B6A9-4895-8FB3-C5C00EF0CE8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3" creationId="{5C205051-DC88-4F2C-BB0C-58289200136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4" creationId="{D15E8C82-6868-47BB-BA18-FB45659D7E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5" creationId="{93434D65-E536-4B00-BC89-01FA470071C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6" creationId="{D2EEB632-E5D5-4ACD-A417-8BD2A0B13F9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7" creationId="{7EA4E945-7E4F-4858-88A3-020CA3A6B650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8" creationId="{6E070CEA-9956-40CB-93E7-B020B2CAFC14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0" creationId="{F7B184AF-5A42-47A1-847B-B2EEF3C5CB4F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1" creationId="{41B35FAE-D8F1-40E3-81FE-CCB4E6074D72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09123359" sldId="416"/>
        </pc:sldMkLst>
      </pc:sldChg>
      <pc:sldChg chg="addSp delSp modSp new del mod ord">
        <pc:chgData name="Rohit J Kate" userId="6acfeb0a-1742-4fee-9ad0-3462b52b7fdf" providerId="ADAL" clId="{F89261ED-57E8-45A5-841D-61A2E665CAD6}" dt="2021-11-18T08:19:53.307" v="10523" actId="47"/>
        <pc:sldMkLst>
          <pc:docMk/>
          <pc:sldMk cId="3264959599" sldId="417"/>
        </pc:sldMkLst>
        <pc:spChg chg="mod">
          <ac:chgData name="Rohit J Kate" userId="6acfeb0a-1742-4fee-9ad0-3462b52b7fdf" providerId="ADAL" clId="{F89261ED-57E8-45A5-841D-61A2E665CAD6}" dt="2021-11-18T06:10:15.249" v="5081"/>
          <ac:spMkLst>
            <pc:docMk/>
            <pc:sldMk cId="3264959599" sldId="417"/>
            <ac:spMk id="2" creationId="{72FE03DC-BC80-4E7A-8C26-06DEA1E461D1}"/>
          </ac:spMkLst>
        </pc:spChg>
        <pc:spChg chg="del">
          <ac:chgData name="Rohit J Kate" userId="6acfeb0a-1742-4fee-9ad0-3462b52b7fdf" providerId="ADAL" clId="{F89261ED-57E8-45A5-841D-61A2E665CAD6}" dt="2021-11-18T08:19:15.377" v="10481" actId="478"/>
          <ac:spMkLst>
            <pc:docMk/>
            <pc:sldMk cId="3264959599" sldId="417"/>
            <ac:spMk id="3" creationId="{B2B87D86-C196-409B-94E5-E2B88A09FAA3}"/>
          </ac:spMkLst>
        </pc:spChg>
        <pc:graphicFrameChg chg="add mod modGraphic">
          <ac:chgData name="Rohit J Kate" userId="6acfeb0a-1742-4fee-9ad0-3462b52b7fdf" providerId="ADAL" clId="{F89261ED-57E8-45A5-841D-61A2E665CAD6}" dt="2021-11-18T08:19:47.913" v="10522" actId="20577"/>
          <ac:graphicFrameMkLst>
            <pc:docMk/>
            <pc:sldMk cId="3264959599" sldId="417"/>
            <ac:graphicFrameMk id="5" creationId="{7E6D51F0-E891-488D-A8B4-B9313BD2037A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87136769" sldId="417"/>
        </pc:sldMkLst>
      </pc:sldChg>
      <pc:sldChg chg="addSp delSp modSp new mod">
        <pc:chgData name="Rohit J Kate" userId="6acfeb0a-1742-4fee-9ad0-3462b52b7fdf" providerId="ADAL" clId="{F89261ED-57E8-45A5-841D-61A2E665CAD6}" dt="2021-11-18T06:40:09.603" v="5626" actId="403"/>
        <pc:sldMkLst>
          <pc:docMk/>
          <pc:sldMk cId="3174481729" sldId="418"/>
        </pc:sldMkLst>
        <pc:spChg chg="mod">
          <ac:chgData name="Rohit J Kate" userId="6acfeb0a-1742-4fee-9ad0-3462b52b7fdf" providerId="ADAL" clId="{F89261ED-57E8-45A5-841D-61A2E665CAD6}" dt="2021-11-18T06:11:23.860" v="5094" actId="20577"/>
          <ac:spMkLst>
            <pc:docMk/>
            <pc:sldMk cId="3174481729" sldId="418"/>
            <ac:spMk id="2" creationId="{FDC2DD3F-467B-409E-81AC-47018187CA49}"/>
          </ac:spMkLst>
        </pc:spChg>
        <pc:spChg chg="mod">
          <ac:chgData name="Rohit J Kate" userId="6acfeb0a-1742-4fee-9ad0-3462b52b7fdf" providerId="ADAL" clId="{F89261ED-57E8-45A5-841D-61A2E665CAD6}" dt="2021-11-18T06:40:09.603" v="5626" actId="403"/>
          <ac:spMkLst>
            <pc:docMk/>
            <pc:sldMk cId="3174481729" sldId="418"/>
            <ac:spMk id="3" creationId="{49E0FB85-9BCF-42CE-ABA7-978B5AB88894}"/>
          </ac:spMkLst>
        </pc:spChg>
        <pc:picChg chg="add del mod">
          <ac:chgData name="Rohit J Kate" userId="6acfeb0a-1742-4fee-9ad0-3462b52b7fdf" providerId="ADAL" clId="{F89261ED-57E8-45A5-841D-61A2E665CAD6}" dt="2021-11-18T06:40:06.082" v="5625" actId="478"/>
          <ac:picMkLst>
            <pc:docMk/>
            <pc:sldMk cId="3174481729" sldId="418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51889418" sldId="418"/>
        </pc:sldMkLst>
      </pc:sldChg>
      <pc:sldChg chg="addSp modSp add mod">
        <pc:chgData name="Rohit J Kate" userId="6acfeb0a-1742-4fee-9ad0-3462b52b7fdf" providerId="ADAL" clId="{F89261ED-57E8-45A5-841D-61A2E665CAD6}" dt="2021-11-18T06:41:21.814" v="5694" actId="20577"/>
        <pc:sldMkLst>
          <pc:docMk/>
          <pc:sldMk cId="2078113308" sldId="419"/>
        </pc:sldMkLst>
        <pc:spChg chg="mod">
          <ac:chgData name="Rohit J Kate" userId="6acfeb0a-1742-4fee-9ad0-3462b52b7fdf" providerId="ADAL" clId="{F89261ED-57E8-45A5-841D-61A2E665CAD6}" dt="2021-11-18T06:40:17.225" v="5628" actId="6549"/>
          <ac:spMkLst>
            <pc:docMk/>
            <pc:sldMk cId="2078113308" sldId="419"/>
            <ac:spMk id="3" creationId="{49E0FB85-9BCF-42CE-ABA7-978B5AB88894}"/>
          </ac:spMkLst>
        </pc:spChg>
        <pc:spChg chg="add mod">
          <ac:chgData name="Rohit J Kate" userId="6acfeb0a-1742-4fee-9ad0-3462b52b7fdf" providerId="ADAL" clId="{F89261ED-57E8-45A5-841D-61A2E665CAD6}" dt="2021-11-18T06:41:21.814" v="5694" actId="20577"/>
          <ac:spMkLst>
            <pc:docMk/>
            <pc:sldMk cId="2078113308" sldId="419"/>
            <ac:spMk id="7" creationId="{B290769C-849F-417C-ACEE-8266271D2CBB}"/>
          </ac:spMkLst>
        </pc:spChg>
        <pc:picChg chg="mod">
          <ac:chgData name="Rohit J Kate" userId="6acfeb0a-1742-4fee-9ad0-3462b52b7fdf" providerId="ADAL" clId="{F89261ED-57E8-45A5-841D-61A2E665CAD6}" dt="2021-11-18T06:40:14.516" v="5627" actId="1076"/>
          <ac:picMkLst>
            <pc:docMk/>
            <pc:sldMk cId="2078113308" sldId="419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811215403" sldId="419"/>
        </pc:sldMkLst>
      </pc:sldChg>
      <pc:sldChg chg="modSp new mod">
        <pc:chgData name="Rohit J Kate" userId="6acfeb0a-1742-4fee-9ad0-3462b52b7fdf" providerId="ADAL" clId="{F89261ED-57E8-45A5-841D-61A2E665CAD6}" dt="2021-11-18T06:52:26.367" v="6611" actId="27636"/>
        <pc:sldMkLst>
          <pc:docMk/>
          <pc:sldMk cId="1802441170" sldId="420"/>
        </pc:sldMkLst>
        <pc:spChg chg="mod">
          <ac:chgData name="Rohit J Kate" userId="6acfeb0a-1742-4fee-9ad0-3462b52b7fdf" providerId="ADAL" clId="{F89261ED-57E8-45A5-841D-61A2E665CAD6}" dt="2021-11-18T06:43:46.660" v="5729" actId="20577"/>
          <ac:spMkLst>
            <pc:docMk/>
            <pc:sldMk cId="1802441170" sldId="420"/>
            <ac:spMk id="2" creationId="{334D1D68-A6FC-4542-955C-44043EF692EC}"/>
          </ac:spMkLst>
        </pc:spChg>
        <pc:spChg chg="mod">
          <ac:chgData name="Rohit J Kate" userId="6acfeb0a-1742-4fee-9ad0-3462b52b7fdf" providerId="ADAL" clId="{F89261ED-57E8-45A5-841D-61A2E665CAD6}" dt="2021-11-18T06:52:26.367" v="6611" actId="27636"/>
          <ac:spMkLst>
            <pc:docMk/>
            <pc:sldMk cId="1802441170" sldId="420"/>
            <ac:spMk id="3" creationId="{2367A465-3458-48D9-B3EC-18608FF136CA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31568924" sldId="421"/>
        </pc:sldMkLst>
      </pc:sldChg>
      <pc:sldChg chg="modSp add mod">
        <pc:chgData name="Rohit J Kate" userId="6acfeb0a-1742-4fee-9ad0-3462b52b7fdf" providerId="ADAL" clId="{F89261ED-57E8-45A5-841D-61A2E665CAD6}" dt="2021-11-18T07:26:48.705" v="8174" actId="20577"/>
        <pc:sldMkLst>
          <pc:docMk/>
          <pc:sldMk cId="2311505332" sldId="421"/>
        </pc:sldMkLst>
        <pc:spChg chg="mod">
          <ac:chgData name="Rohit J Kate" userId="6acfeb0a-1742-4fee-9ad0-3462b52b7fdf" providerId="ADAL" clId="{F89261ED-57E8-45A5-841D-61A2E665CAD6}" dt="2021-11-18T07:26:48.705" v="8174" actId="20577"/>
          <ac:spMkLst>
            <pc:docMk/>
            <pc:sldMk cId="2311505332" sldId="421"/>
            <ac:spMk id="3" creationId="{2367A465-3458-48D9-B3EC-18608FF136CA}"/>
          </ac:spMkLst>
        </pc:spChg>
      </pc:sldChg>
      <pc:sldChg chg="addSp delSp modSp new mod">
        <pc:chgData name="Rohit J Kate" userId="6acfeb0a-1742-4fee-9ad0-3462b52b7fdf" providerId="ADAL" clId="{F89261ED-57E8-45A5-841D-61A2E665CAD6}" dt="2021-11-18T07:27:12.804" v="8192" actId="404"/>
        <pc:sldMkLst>
          <pc:docMk/>
          <pc:sldMk cId="3328074477" sldId="422"/>
        </pc:sldMkLst>
        <pc:spChg chg="mod">
          <ac:chgData name="Rohit J Kate" userId="6acfeb0a-1742-4fee-9ad0-3462b52b7fdf" providerId="ADAL" clId="{F89261ED-57E8-45A5-841D-61A2E665CAD6}" dt="2021-11-18T07:27:12.804" v="8192" actId="404"/>
          <ac:spMkLst>
            <pc:docMk/>
            <pc:sldMk cId="3328074477" sldId="422"/>
            <ac:spMk id="2" creationId="{26A679AE-D3B6-4378-9B0A-C77682815ADD}"/>
          </ac:spMkLst>
        </pc:spChg>
        <pc:spChg chg="del">
          <ac:chgData name="Rohit J Kate" userId="6acfeb0a-1742-4fee-9ad0-3462b52b7fdf" providerId="ADAL" clId="{F89261ED-57E8-45A5-841D-61A2E665CAD6}" dt="2021-11-18T06:56:51.989" v="6977" actId="478"/>
          <ac:spMkLst>
            <pc:docMk/>
            <pc:sldMk cId="3328074477" sldId="422"/>
            <ac:spMk id="3" creationId="{4A9821A3-0E9F-4120-8FE7-B524D1313FF3}"/>
          </ac:spMkLst>
        </pc:spChg>
        <pc:spChg chg="add mod">
          <ac:chgData name="Rohit J Kate" userId="6acfeb0a-1742-4fee-9ad0-3462b52b7fdf" providerId="ADAL" clId="{F89261ED-57E8-45A5-841D-61A2E665CAD6}" dt="2021-11-18T06:57:59.888" v="6989" actId="404"/>
          <ac:spMkLst>
            <pc:docMk/>
            <pc:sldMk cId="3328074477" sldId="422"/>
            <ac:spMk id="7" creationId="{C0A23171-0B0C-4449-806C-C334159EB295}"/>
          </ac:spMkLst>
        </pc:spChg>
        <pc:picChg chg="add mod">
          <ac:chgData name="Rohit J Kate" userId="6acfeb0a-1742-4fee-9ad0-3462b52b7fdf" providerId="ADAL" clId="{F89261ED-57E8-45A5-841D-61A2E665CAD6}" dt="2021-11-18T06:58:07.730" v="6990" actId="14100"/>
          <ac:picMkLst>
            <pc:docMk/>
            <pc:sldMk cId="3328074477" sldId="422"/>
            <ac:picMk id="6" creationId="{7CADE3E5-B61F-4C17-8612-CF364E63ABE5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16247727" sldId="422"/>
        </pc:sldMkLst>
      </pc:sldChg>
      <pc:sldChg chg="modSp new mod">
        <pc:chgData name="Rohit J Kate" userId="6acfeb0a-1742-4fee-9ad0-3462b52b7fdf" providerId="ADAL" clId="{F89261ED-57E8-45A5-841D-61A2E665CAD6}" dt="2021-11-18T07:17:44.812" v="7860" actId="5793"/>
        <pc:sldMkLst>
          <pc:docMk/>
          <pc:sldMk cId="505274302" sldId="423"/>
        </pc:sldMkLst>
        <pc:spChg chg="mod">
          <ac:chgData name="Rohit J Kate" userId="6acfeb0a-1742-4fee-9ad0-3462b52b7fdf" providerId="ADAL" clId="{F89261ED-57E8-45A5-841D-61A2E665CAD6}" dt="2021-11-18T07:16:33.504" v="7858" actId="6549"/>
          <ac:spMkLst>
            <pc:docMk/>
            <pc:sldMk cId="505274302" sldId="423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7:17:44.812" v="7860" actId="5793"/>
          <ac:spMkLst>
            <pc:docMk/>
            <pc:sldMk cId="505274302" sldId="423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21990003" sldId="423"/>
        </pc:sldMkLst>
      </pc:sldChg>
      <pc:sldChg chg="modSp add mod">
        <pc:chgData name="Rohit J Kate" userId="6acfeb0a-1742-4fee-9ad0-3462b52b7fdf" providerId="ADAL" clId="{F89261ED-57E8-45A5-841D-61A2E665CAD6}" dt="2021-11-18T08:30:54.492" v="10722" actId="20577"/>
        <pc:sldMkLst>
          <pc:docMk/>
          <pc:sldMk cId="2846079815" sldId="424"/>
        </pc:sldMkLst>
        <pc:spChg chg="mod">
          <ac:chgData name="Rohit J Kate" userId="6acfeb0a-1742-4fee-9ad0-3462b52b7fdf" providerId="ADAL" clId="{F89261ED-57E8-45A5-841D-61A2E665CAD6}" dt="2021-11-18T07:16:37.561" v="7859" actId="6549"/>
          <ac:spMkLst>
            <pc:docMk/>
            <pc:sldMk cId="2846079815" sldId="424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8:30:54.492" v="10722" actId="20577"/>
          <ac:spMkLst>
            <pc:docMk/>
            <pc:sldMk cId="2846079815" sldId="424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068973211" sldId="424"/>
        </pc:sldMkLst>
      </pc:sldChg>
      <pc:sldChg chg="modSp new mod ord">
        <pc:chgData name="Rohit J Kate" userId="6acfeb0a-1742-4fee-9ad0-3462b52b7fdf" providerId="ADAL" clId="{F89261ED-57E8-45A5-841D-61A2E665CAD6}" dt="2021-11-18T07:20:37.887" v="7938" actId="20577"/>
        <pc:sldMkLst>
          <pc:docMk/>
          <pc:sldMk cId="2939166854" sldId="425"/>
        </pc:sldMkLst>
        <pc:spChg chg="mod">
          <ac:chgData name="Rohit J Kate" userId="6acfeb0a-1742-4fee-9ad0-3462b52b7fdf" providerId="ADAL" clId="{F89261ED-57E8-45A5-841D-61A2E665CAD6}" dt="2021-11-18T07:17:52.108" v="7872" actId="20577"/>
          <ac:spMkLst>
            <pc:docMk/>
            <pc:sldMk cId="2939166854" sldId="425"/>
            <ac:spMk id="2" creationId="{2501A316-B2E3-4DB4-ABC2-C9CC94D5CD9E}"/>
          </ac:spMkLst>
        </pc:spChg>
        <pc:spChg chg="mod">
          <ac:chgData name="Rohit J Kate" userId="6acfeb0a-1742-4fee-9ad0-3462b52b7fdf" providerId="ADAL" clId="{F89261ED-57E8-45A5-841D-61A2E665CAD6}" dt="2021-11-18T07:20:37.887" v="7938" actId="20577"/>
          <ac:spMkLst>
            <pc:docMk/>
            <pc:sldMk cId="2939166854" sldId="425"/>
            <ac:spMk id="3" creationId="{700F85DD-FA7E-491C-B342-D72E1EE295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211518597" sldId="42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963511590" sldId="426"/>
        </pc:sldMkLst>
      </pc:sldChg>
      <pc:sldChg chg="modSp new mod">
        <pc:chgData name="Rohit J Kate" userId="6acfeb0a-1742-4fee-9ad0-3462b52b7fdf" providerId="ADAL" clId="{F89261ED-57E8-45A5-841D-61A2E665CAD6}" dt="2021-11-18T07:59:51.144" v="9788" actId="20577"/>
        <pc:sldMkLst>
          <pc:docMk/>
          <pc:sldMk cId="3590896410" sldId="426"/>
        </pc:sldMkLst>
        <pc:spChg chg="mod">
          <ac:chgData name="Rohit J Kate" userId="6acfeb0a-1742-4fee-9ad0-3462b52b7fdf" providerId="ADAL" clId="{F89261ED-57E8-45A5-841D-61A2E665CAD6}" dt="2021-11-18T07:27:42.817" v="8210" actId="20577"/>
          <ac:spMkLst>
            <pc:docMk/>
            <pc:sldMk cId="3590896410" sldId="426"/>
            <ac:spMk id="2" creationId="{F81AE5EA-092D-4417-B874-E72340B55E05}"/>
          </ac:spMkLst>
        </pc:spChg>
        <pc:spChg chg="mod">
          <ac:chgData name="Rohit J Kate" userId="6acfeb0a-1742-4fee-9ad0-3462b52b7fdf" providerId="ADAL" clId="{F89261ED-57E8-45A5-841D-61A2E665CAD6}" dt="2021-11-18T07:59:51.144" v="9788" actId="20577"/>
          <ac:spMkLst>
            <pc:docMk/>
            <pc:sldMk cId="3590896410" sldId="426"/>
            <ac:spMk id="3" creationId="{D9083441-66C4-47A8-963B-DFF0454EF3DE}"/>
          </ac:spMkLst>
        </pc:spChg>
      </pc:sldChg>
      <pc:sldChg chg="modSp new del mod">
        <pc:chgData name="Rohit J Kate" userId="6acfeb0a-1742-4fee-9ad0-3462b52b7fdf" providerId="ADAL" clId="{F89261ED-57E8-45A5-841D-61A2E665CAD6}" dt="2021-11-18T07:31:44.196" v="8223" actId="2696"/>
        <pc:sldMkLst>
          <pc:docMk/>
          <pc:sldMk cId="367622415" sldId="427"/>
        </pc:sldMkLst>
        <pc:spChg chg="mod">
          <ac:chgData name="Rohit J Kate" userId="6acfeb0a-1742-4fee-9ad0-3462b52b7fdf" providerId="ADAL" clId="{F89261ED-57E8-45A5-841D-61A2E665CAD6}" dt="2021-11-18T07:31:35.278" v="8222" actId="20577"/>
          <ac:spMkLst>
            <pc:docMk/>
            <pc:sldMk cId="367622415" sldId="427"/>
            <ac:spMk id="2" creationId="{7EFAFB97-CB7D-47C3-8971-7F38540DDC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79449882" sldId="427"/>
        </pc:sldMkLst>
      </pc:sldChg>
      <pc:sldChg chg="addSp delSp modSp add del mod">
        <pc:chgData name="Rohit J Kate" userId="6acfeb0a-1742-4fee-9ad0-3462b52b7fdf" providerId="ADAL" clId="{F89261ED-57E8-45A5-841D-61A2E665CAD6}" dt="2021-11-18T08:15:44.525" v="10428" actId="47"/>
        <pc:sldMkLst>
          <pc:docMk/>
          <pc:sldMk cId="2980790731" sldId="427"/>
        </pc:sldMkLst>
        <pc:spChg chg="del">
          <ac:chgData name="Rohit J Kate" userId="6acfeb0a-1742-4fee-9ad0-3462b52b7fdf" providerId="ADAL" clId="{F89261ED-57E8-45A5-841D-61A2E665CAD6}" dt="2021-11-18T08:05:38.322" v="10036" actId="478"/>
          <ac:spMkLst>
            <pc:docMk/>
            <pc:sldMk cId="2980790731" sldId="427"/>
            <ac:spMk id="3" creationId="{A43AAF8A-6B29-48B0-92B8-E79EFF03575A}"/>
          </ac:spMkLst>
        </pc:spChg>
        <pc:spChg chg="add del mod">
          <ac:chgData name="Rohit J Kate" userId="6acfeb0a-1742-4fee-9ad0-3462b52b7fdf" providerId="ADAL" clId="{F89261ED-57E8-45A5-841D-61A2E665CAD6}" dt="2021-11-18T08:15:09.295" v="10397" actId="478"/>
          <ac:spMkLst>
            <pc:docMk/>
            <pc:sldMk cId="2980790731" sldId="427"/>
            <ac:spMk id="6" creationId="{3C6CEE6A-2798-4339-A2CB-B4AFD7A414EB}"/>
          </ac:spMkLst>
        </pc:spChg>
        <pc:spChg chg="add del">
          <ac:chgData name="Rohit J Kate" userId="6acfeb0a-1742-4fee-9ad0-3462b52b7fdf" providerId="ADAL" clId="{F89261ED-57E8-45A5-841D-61A2E665CAD6}" dt="2021-11-18T08:15:23.004" v="10400" actId="22"/>
          <ac:spMkLst>
            <pc:docMk/>
            <pc:sldMk cId="2980790731" sldId="427"/>
            <ac:spMk id="8" creationId="{08D4AF50-409E-4250-9F39-60D80BE77935}"/>
          </ac:spMkLst>
        </pc:spChg>
        <pc:graphicFrameChg chg="add del mod modGraphic">
          <ac:chgData name="Rohit J Kate" userId="6acfeb0a-1742-4fee-9ad0-3462b52b7fdf" providerId="ADAL" clId="{F89261ED-57E8-45A5-841D-61A2E665CAD6}" dt="2021-11-18T08:15:12.203" v="10398" actId="478"/>
          <ac:graphicFrameMkLst>
            <pc:docMk/>
            <pc:sldMk cId="2980790731" sldId="427"/>
            <ac:graphicFrameMk id="5" creationId="{1C8288F6-5888-4FD9-954F-B3F69F091413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159255093" sldId="428"/>
        </pc:sldMkLst>
      </pc:sldChg>
      <pc:sldChg chg="modSp new mod">
        <pc:chgData name="Rohit J Kate" userId="6acfeb0a-1742-4fee-9ad0-3462b52b7fdf" providerId="ADAL" clId="{F89261ED-57E8-45A5-841D-61A2E665CAD6}" dt="2021-11-18T08:23:36.414" v="10655" actId="20577"/>
        <pc:sldMkLst>
          <pc:docMk/>
          <pc:sldMk cId="3189486100" sldId="428"/>
        </pc:sldMkLst>
        <pc:spChg chg="mod">
          <ac:chgData name="Rohit J Kate" userId="6acfeb0a-1742-4fee-9ad0-3462b52b7fdf" providerId="ADAL" clId="{F89261ED-57E8-45A5-841D-61A2E665CAD6}" dt="2021-11-18T08:15:37.481" v="10419" actId="20577"/>
          <ac:spMkLst>
            <pc:docMk/>
            <pc:sldMk cId="3189486100" sldId="428"/>
            <ac:spMk id="2" creationId="{65488DB8-4CD8-4372-86FE-06B73899FBA5}"/>
          </ac:spMkLst>
        </pc:spChg>
        <pc:spChg chg="mod">
          <ac:chgData name="Rohit J Kate" userId="6acfeb0a-1742-4fee-9ad0-3462b52b7fdf" providerId="ADAL" clId="{F89261ED-57E8-45A5-841D-61A2E665CAD6}" dt="2021-11-18T08:23:36.414" v="10655" actId="20577"/>
          <ac:spMkLst>
            <pc:docMk/>
            <pc:sldMk cId="3189486100" sldId="428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3238570" sldId="429"/>
        </pc:sldMkLst>
      </pc:sldChg>
      <pc:sldChg chg="modSp add mod">
        <pc:chgData name="Rohit J Kate" userId="6acfeb0a-1742-4fee-9ad0-3462b52b7fdf" providerId="ADAL" clId="{F89261ED-57E8-45A5-841D-61A2E665CAD6}" dt="2021-11-18T08:32:35.835" v="10903" actId="20577"/>
        <pc:sldMkLst>
          <pc:docMk/>
          <pc:sldMk cId="1664868988" sldId="429"/>
        </pc:sldMkLst>
        <pc:spChg chg="mod">
          <ac:chgData name="Rohit J Kate" userId="6acfeb0a-1742-4fee-9ad0-3462b52b7fdf" providerId="ADAL" clId="{F89261ED-57E8-45A5-841D-61A2E665CAD6}" dt="2021-11-18T08:32:35.835" v="10903" actId="20577"/>
          <ac:spMkLst>
            <pc:docMk/>
            <pc:sldMk cId="1664868988" sldId="429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877161287" sldId="430"/>
        </pc:sldMkLst>
      </pc:sldChg>
      <pc:sldChg chg="addSp delSp modSp new mod">
        <pc:chgData name="Rohit J Kate" userId="6acfeb0a-1742-4fee-9ad0-3462b52b7fdf" providerId="ADAL" clId="{F89261ED-57E8-45A5-841D-61A2E665CAD6}" dt="2021-11-18T08:21:59.370" v="10539" actId="20577"/>
        <pc:sldMkLst>
          <pc:docMk/>
          <pc:sldMk cId="3204859326" sldId="430"/>
        </pc:sldMkLst>
        <pc:spChg chg="mod">
          <ac:chgData name="Rohit J Kate" userId="6acfeb0a-1742-4fee-9ad0-3462b52b7fdf" providerId="ADAL" clId="{F89261ED-57E8-45A5-841D-61A2E665CAD6}" dt="2021-11-18T08:21:41.010" v="10530"/>
          <ac:spMkLst>
            <pc:docMk/>
            <pc:sldMk cId="3204859326" sldId="430"/>
            <ac:spMk id="2" creationId="{B2A1919F-4688-40DB-8178-AF4945AAEC98}"/>
          </ac:spMkLst>
        </pc:spChg>
        <pc:spChg chg="del">
          <ac:chgData name="Rohit J Kate" userId="6acfeb0a-1742-4fee-9ad0-3462b52b7fdf" providerId="ADAL" clId="{F89261ED-57E8-45A5-841D-61A2E665CAD6}" dt="2021-11-18T08:21:33.041" v="10525" actId="478"/>
          <ac:spMkLst>
            <pc:docMk/>
            <pc:sldMk cId="3204859326" sldId="430"/>
            <ac:spMk id="3" creationId="{A0CF4806-8C99-44EB-AB9A-CA61BEC0B05A}"/>
          </ac:spMkLst>
        </pc:spChg>
        <pc:spChg chg="add mod">
          <ac:chgData name="Rohit J Kate" userId="6acfeb0a-1742-4fee-9ad0-3462b52b7fdf" providerId="ADAL" clId="{F89261ED-57E8-45A5-841D-61A2E665CAD6}" dt="2021-11-18T08:21:59.370" v="10539" actId="20577"/>
          <ac:spMkLst>
            <pc:docMk/>
            <pc:sldMk cId="3204859326" sldId="430"/>
            <ac:spMk id="7" creationId="{8D6CB40C-3572-4C16-8BE7-8420B9169C80}"/>
          </ac:spMkLst>
        </pc:spChg>
        <pc:picChg chg="add mod">
          <ac:chgData name="Rohit J Kate" userId="6acfeb0a-1742-4fee-9ad0-3462b52b7fdf" providerId="ADAL" clId="{F89261ED-57E8-45A5-841D-61A2E665CAD6}" dt="2021-11-18T08:21:47.448" v="10531" actId="1076"/>
          <ac:picMkLst>
            <pc:docMk/>
            <pc:sldMk cId="3204859326" sldId="430"/>
            <ac:picMk id="6" creationId="{DD1878E2-8B7A-491C-A299-6629F8E31E68}"/>
          </ac:picMkLst>
        </pc:picChg>
      </pc:sldChg>
      <pc:sldChg chg="addSp modSp new mod">
        <pc:chgData name="Rohit J Kate" userId="6acfeb0a-1742-4fee-9ad0-3462b52b7fdf" providerId="ADAL" clId="{F89261ED-57E8-45A5-841D-61A2E665CAD6}" dt="2021-11-18T09:04:58.527" v="11378" actId="313"/>
        <pc:sldMkLst>
          <pc:docMk/>
          <pc:sldMk cId="587719883" sldId="431"/>
        </pc:sldMkLst>
        <pc:spChg chg="mod">
          <ac:chgData name="Rohit J Kate" userId="6acfeb0a-1742-4fee-9ad0-3462b52b7fdf" providerId="ADAL" clId="{F89261ED-57E8-45A5-841D-61A2E665CAD6}" dt="2021-11-18T08:58:33.792" v="10927" actId="20577"/>
          <ac:spMkLst>
            <pc:docMk/>
            <pc:sldMk cId="587719883" sldId="431"/>
            <ac:spMk id="2" creationId="{D219F932-AD14-4D9E-BB31-A3CCA367BD12}"/>
          </ac:spMkLst>
        </pc:spChg>
        <pc:spChg chg="mod">
          <ac:chgData name="Rohit J Kate" userId="6acfeb0a-1742-4fee-9ad0-3462b52b7fdf" providerId="ADAL" clId="{F89261ED-57E8-45A5-841D-61A2E665CAD6}" dt="2021-11-18T09:04:58.527" v="11378" actId="313"/>
          <ac:spMkLst>
            <pc:docMk/>
            <pc:sldMk cId="587719883" sldId="431"/>
            <ac:spMk id="3" creationId="{9EAED9D8-ED55-4C6F-92DE-8FB3709D561C}"/>
          </ac:spMkLst>
        </pc:spChg>
        <pc:spChg chg="add mod">
          <ac:chgData name="Rohit J Kate" userId="6acfeb0a-1742-4fee-9ad0-3462b52b7fdf" providerId="ADAL" clId="{F89261ED-57E8-45A5-841D-61A2E665CAD6}" dt="2021-11-18T09:00:13.731" v="11155" actId="1076"/>
          <ac:spMkLst>
            <pc:docMk/>
            <pc:sldMk cId="587719883" sldId="431"/>
            <ac:spMk id="5" creationId="{E1056220-09F8-4BD0-A4FE-3EF944192827}"/>
          </ac:spMkLst>
        </pc:spChg>
        <pc:spChg chg="add mod">
          <ac:chgData name="Rohit J Kate" userId="6acfeb0a-1742-4fee-9ad0-3462b52b7fdf" providerId="ADAL" clId="{F89261ED-57E8-45A5-841D-61A2E665CAD6}" dt="2021-11-18T09:01:10.568" v="11232" actId="20577"/>
          <ac:spMkLst>
            <pc:docMk/>
            <pc:sldMk cId="587719883" sldId="431"/>
            <ac:spMk id="6" creationId="{76EC79F0-41BD-4763-A684-1E1B8E21554E}"/>
          </ac:spMkLst>
        </pc:spChg>
        <pc:spChg chg="add mod">
          <ac:chgData name="Rohit J Kate" userId="6acfeb0a-1742-4fee-9ad0-3462b52b7fdf" providerId="ADAL" clId="{F89261ED-57E8-45A5-841D-61A2E665CAD6}" dt="2021-11-18T09:01:01.825" v="11226" actId="20577"/>
          <ac:spMkLst>
            <pc:docMk/>
            <pc:sldMk cId="587719883" sldId="431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1:44.039" v="11237" actId="208"/>
          <ac:spMkLst>
            <pc:docMk/>
            <pc:sldMk cId="587719883" sldId="431"/>
            <ac:spMk id="52" creationId="{77420A8A-ECE1-4AE0-8476-DF45DB8D2EDB}"/>
          </ac:spMkLst>
        </pc:sp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7" creationId="{ED883D86-ED0B-42AF-927E-88AFE7CBC17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8" creationId="{9A9B9AC1-5186-430A-9601-659DECD5E2D7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9" creationId="{FBE2F097-0843-41D0-A618-0A868D35930E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0" creationId="{D7C84213-8825-4D6C-BD58-DA94E28000F3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1" creationId="{2CD85EAF-7BF9-4559-813A-4CBDA9C119A2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2" creationId="{23160EF8-4568-4054-9CF0-2BF916A1E6D4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3" creationId="{64036617-BC75-46C5-A88D-147E345BE18A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4" creationId="{E38FB47D-0CA0-44E9-97AE-EBCDE4FA481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5" creationId="{B08A91EB-7C1E-4400-9A0D-4C0421E5C100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6" creationId="{B42D1E70-6CA0-466C-8FE7-4AC3AEF241E2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7" creationId="{4EE8C04A-D979-4E14-8F63-C1924BF1882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8" creationId="{785E48E1-80AD-44E0-8D50-31149BF50329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9" creationId="{D5C7E559-A7DE-492F-8741-10E62FF54257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0" creationId="{7EAE2AF4-EA37-48AA-B872-745FF60C143F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1" creationId="{C0B66B3D-6C4C-4C06-AF87-9C6D4482428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2" creationId="{28E59189-B8F1-4923-8D05-91A27F8A347B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3" creationId="{F84CD6FA-7DBC-4BDA-849C-A9C66AD0DE7D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4" creationId="{0017AED4-B18D-4162-BA19-EDBD6289ED91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5" creationId="{7D611CB9-D622-4B1A-9964-54028D309437}"/>
          </ac:cxnSpMkLst>
        </pc:cxnChg>
        <pc:cxnChg chg="add mod">
          <ac:chgData name="Rohit J Kate" userId="6acfeb0a-1742-4fee-9ad0-3462b52b7fdf" providerId="ADAL" clId="{F89261ED-57E8-45A5-841D-61A2E665CAD6}" dt="2021-11-18T09:01:15.472" v="11233" actId="1076"/>
          <ac:cxnSpMkLst>
            <pc:docMk/>
            <pc:sldMk cId="587719883" sldId="431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28" creationId="{4D478CBE-4028-4F2B-98CE-0AC413FA5503}"/>
          </ac:cxnSpMkLst>
        </pc:cxnChg>
        <pc:cxnChg chg="add mod">
          <ac:chgData name="Rohit J Kate" userId="6acfeb0a-1742-4fee-9ad0-3462b52b7fdf" providerId="ADAL" clId="{F89261ED-57E8-45A5-841D-61A2E665CAD6}" dt="2021-11-18T09:01:17.927" v="11234" actId="1076"/>
          <ac:cxnSpMkLst>
            <pc:docMk/>
            <pc:sldMk cId="587719883" sldId="431"/>
            <ac:cxnSpMk id="29" creationId="{E0BA7D7F-0B56-4C82-B587-CFC8F86FFCA8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350969590" sldId="43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63350292" sldId="432"/>
        </pc:sldMkLst>
      </pc:sldChg>
      <pc:sldChg chg="addSp modSp add mod">
        <pc:chgData name="Rohit J Kate" userId="6acfeb0a-1742-4fee-9ad0-3462b52b7fdf" providerId="ADAL" clId="{F89261ED-57E8-45A5-841D-61A2E665CAD6}" dt="2021-11-18T09:05:09.015" v="11394" actId="20577"/>
        <pc:sldMkLst>
          <pc:docMk/>
          <pc:sldMk cId="3726871123" sldId="432"/>
        </pc:sldMkLst>
        <pc:spChg chg="mod">
          <ac:chgData name="Rohit J Kate" userId="6acfeb0a-1742-4fee-9ad0-3462b52b7fdf" providerId="ADAL" clId="{F89261ED-57E8-45A5-841D-61A2E665CAD6}" dt="2021-11-18T09:05:09.015" v="11394" actId="20577"/>
          <ac:spMkLst>
            <pc:docMk/>
            <pc:sldMk cId="3726871123" sldId="432"/>
            <ac:spMk id="3" creationId="{9EAED9D8-ED55-4C6F-92DE-8FB3709D561C}"/>
          </ac:spMkLst>
        </pc:spChg>
        <pc:spChg chg="mod">
          <ac:chgData name="Rohit J Kate" userId="6acfeb0a-1742-4fee-9ad0-3462b52b7fdf" providerId="ADAL" clId="{F89261ED-57E8-45A5-841D-61A2E665CAD6}" dt="2021-11-18T09:02:43.631" v="11282" actId="20577"/>
          <ac:spMkLst>
            <pc:docMk/>
            <pc:sldMk cId="3726871123" sldId="432"/>
            <ac:spMk id="6" creationId="{76EC79F0-41BD-4763-A684-1E1B8E21554E}"/>
          </ac:spMkLst>
        </pc:spChg>
        <pc:spChg chg="mod">
          <ac:chgData name="Rohit J Kate" userId="6acfeb0a-1742-4fee-9ad0-3462b52b7fdf" providerId="ADAL" clId="{F89261ED-57E8-45A5-841D-61A2E665CAD6}" dt="2021-11-18T09:03:05.577" v="11315" actId="20577"/>
          <ac:spMkLst>
            <pc:docMk/>
            <pc:sldMk cId="3726871123" sldId="432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4:21.040" v="11362" actId="1076"/>
          <ac:spMkLst>
            <pc:docMk/>
            <pc:sldMk cId="3726871123" sldId="432"/>
            <ac:spMk id="32" creationId="{314674D0-7C7D-4606-96C9-D4D90CD0F045}"/>
          </ac:spMkLst>
        </pc:spChg>
        <pc:spChg chg="mod">
          <ac:chgData name="Rohit J Kate" userId="6acfeb0a-1742-4fee-9ad0-3462b52b7fdf" providerId="ADAL" clId="{F89261ED-57E8-45A5-841D-61A2E665CAD6}" dt="2021-11-18T09:03:22.075" v="11320" actId="1038"/>
          <ac:spMkLst>
            <pc:docMk/>
            <pc:sldMk cId="3726871123" sldId="432"/>
            <ac:spMk id="52" creationId="{77420A8A-ECE1-4AE0-8476-DF45DB8D2EDB}"/>
          </ac:spMkLst>
        </pc:spChg>
        <pc:cxnChg chg="mod">
          <ac:chgData name="Rohit J Kate" userId="6acfeb0a-1742-4fee-9ad0-3462b52b7fdf" providerId="ADAL" clId="{F89261ED-57E8-45A5-841D-61A2E665CAD6}" dt="2021-11-18T09:03:14.262" v="11317" actId="1076"/>
          <ac:cxnSpMkLst>
            <pc:docMk/>
            <pc:sldMk cId="3726871123" sldId="432"/>
            <ac:cxnSpMk id="21" creationId="{C0B66B3D-6C4C-4C06-AF87-9C6D44824285}"/>
          </ac:cxnSpMkLst>
        </pc:cxnChg>
        <pc:cxnChg chg="mod">
          <ac:chgData name="Rohit J Kate" userId="6acfeb0a-1742-4fee-9ad0-3462b52b7fdf" providerId="ADAL" clId="{F89261ED-57E8-45A5-841D-61A2E665CAD6}" dt="2021-11-18T09:03:10.848" v="11316" actId="1076"/>
          <ac:cxnSpMkLst>
            <pc:docMk/>
            <pc:sldMk cId="3726871123" sldId="432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4:16.687" v="11361" actId="208"/>
          <ac:cxnSpMkLst>
            <pc:docMk/>
            <pc:sldMk cId="3726871123" sldId="432"/>
            <ac:cxnSpMk id="31" creationId="{2B21E84E-D515-49C0-B79C-CD314D7DDB10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91328141" sldId="43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69283" sldId="434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6005871" sldId="43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87264674" sldId="436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816625969" sldId="43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452680253" sldId="438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8397061" sldId="439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12466907" sldId="44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06985559" sldId="44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5234101" sldId="44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53343090" sldId="44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781789829" sldId="444"/>
        </pc:sldMkLst>
      </pc:sldChg>
    </pc:docChg>
  </pc:docChgLst>
  <pc:docChgLst>
    <pc:chgData name="Rohit J Kate" userId="6acfeb0a-1742-4fee-9ad0-3462b52b7fdf" providerId="ADAL" clId="{0C9E248E-97EB-43B6-B553-4F9E074C5490}"/>
    <pc:docChg chg="custSel addSld delSld modSld sldOrd">
      <pc:chgData name="Rohit J Kate" userId="6acfeb0a-1742-4fee-9ad0-3462b52b7fdf" providerId="ADAL" clId="{0C9E248E-97EB-43B6-B553-4F9E074C5490}" dt="2021-12-07T04:05:56.712" v="740" actId="6549"/>
      <pc:docMkLst>
        <pc:docMk/>
      </pc:docMkLst>
      <pc:sldChg chg="modSp add mod">
        <pc:chgData name="Rohit J Kate" userId="6acfeb0a-1742-4fee-9ad0-3462b52b7fdf" providerId="ADAL" clId="{0C9E248E-97EB-43B6-B553-4F9E074C5490}" dt="2021-12-07T03:53:13.843" v="738" actId="20577"/>
        <pc:sldMkLst>
          <pc:docMk/>
          <pc:sldMk cId="0" sldId="258"/>
        </pc:sldMkLst>
        <pc:spChg chg="mod">
          <ac:chgData name="Rohit J Kate" userId="6acfeb0a-1742-4fee-9ad0-3462b52b7fdf" providerId="ADAL" clId="{0C9E248E-97EB-43B6-B553-4F9E074C5490}" dt="2021-12-07T03:22:28.457" v="97" actId="20577"/>
          <ac:spMkLst>
            <pc:docMk/>
            <pc:sldMk cId="0" sldId="258"/>
            <ac:spMk id="145411" creationId="{CDD1BA5F-6E2F-493F-8A87-A817D7432447}"/>
          </ac:spMkLst>
        </pc:spChg>
        <pc:spChg chg="mod">
          <ac:chgData name="Rohit J Kate" userId="6acfeb0a-1742-4fee-9ad0-3462b52b7fdf" providerId="ADAL" clId="{0C9E248E-97EB-43B6-B553-4F9E074C5490}" dt="2021-12-07T03:53:13.843" v="738" actId="20577"/>
          <ac:spMkLst>
            <pc:docMk/>
            <pc:sldMk cId="0" sldId="258"/>
            <ac:spMk id="145412" creationId="{B39F5DAF-5A37-4655-BE44-4FBDBEA3C3AC}"/>
          </ac:spMkLst>
        </pc:spChg>
      </pc:sldChg>
      <pc:sldChg chg="add del">
        <pc:chgData name="Rohit J Kate" userId="6acfeb0a-1742-4fee-9ad0-3462b52b7fdf" providerId="ADAL" clId="{0C9E248E-97EB-43B6-B553-4F9E074C5490}" dt="2021-12-07T03:45:31.042" v="552"/>
        <pc:sldMkLst>
          <pc:docMk/>
          <pc:sldMk cId="0" sldId="259"/>
        </pc:sldMkLst>
      </pc:sldChg>
      <pc:sldChg chg="add del">
        <pc:chgData name="Rohit J Kate" userId="6acfeb0a-1742-4fee-9ad0-3462b52b7fdf" providerId="ADAL" clId="{0C9E248E-97EB-43B6-B553-4F9E074C5490}" dt="2021-12-07T03:46:28.117" v="597"/>
        <pc:sldMkLst>
          <pc:docMk/>
          <pc:sldMk cId="0" sldId="260"/>
        </pc:sldMkLst>
      </pc:sldChg>
      <pc:sldChg chg="add del">
        <pc:chgData name="Rohit J Kate" userId="6acfeb0a-1742-4fee-9ad0-3462b52b7fdf" providerId="ADAL" clId="{0C9E248E-97EB-43B6-B553-4F9E074C5490}" dt="2021-12-07T03:45:31.042" v="552"/>
        <pc:sldMkLst>
          <pc:docMk/>
          <pc:sldMk cId="0" sldId="265"/>
        </pc:sldMkLst>
      </pc:sldChg>
      <pc:sldChg chg="modSp mod">
        <pc:chgData name="Rohit J Kate" userId="6acfeb0a-1742-4fee-9ad0-3462b52b7fdf" providerId="ADAL" clId="{0C9E248E-97EB-43B6-B553-4F9E074C5490}" dt="2021-12-07T03:20:49.663" v="83" actId="20577"/>
        <pc:sldMkLst>
          <pc:docMk/>
          <pc:sldMk cId="0" sldId="377"/>
        </pc:sldMkLst>
        <pc:spChg chg="mod">
          <ac:chgData name="Rohit J Kate" userId="6acfeb0a-1742-4fee-9ad0-3462b52b7fdf" providerId="ADAL" clId="{0C9E248E-97EB-43B6-B553-4F9E074C5490}" dt="2021-12-07T03:20:19.804" v="22" actId="20577"/>
          <ac:spMkLst>
            <pc:docMk/>
            <pc:sldMk cId="0" sldId="377"/>
            <ac:spMk id="5" creationId="{00000000-0000-0000-0000-000000000000}"/>
          </ac:spMkLst>
        </pc:spChg>
        <pc:spChg chg="mod">
          <ac:chgData name="Rohit J Kate" userId="6acfeb0a-1742-4fee-9ad0-3462b52b7fdf" providerId="ADAL" clId="{0C9E248E-97EB-43B6-B553-4F9E074C5490}" dt="2021-12-07T03:20:49.663" v="83" actId="20577"/>
          <ac:spMkLst>
            <pc:docMk/>
            <pc:sldMk cId="0" sldId="377"/>
            <ac:spMk id="8" creationId="{757FBD98-9C86-4C8E-931C-37F0AE1AE590}"/>
          </ac:spMkLst>
        </pc:spChg>
      </pc:sldChg>
      <pc:sldChg chg="modSp mod">
        <pc:chgData name="Rohit J Kate" userId="6acfeb0a-1742-4fee-9ad0-3462b52b7fdf" providerId="ADAL" clId="{0C9E248E-97EB-43B6-B553-4F9E074C5490}" dt="2021-12-07T03:21:41.674" v="91" actId="20577"/>
        <pc:sldMkLst>
          <pc:docMk/>
          <pc:sldMk cId="3841681520" sldId="406"/>
        </pc:sldMkLst>
        <pc:spChg chg="mod">
          <ac:chgData name="Rohit J Kate" userId="6acfeb0a-1742-4fee-9ad0-3462b52b7fdf" providerId="ADAL" clId="{0C9E248E-97EB-43B6-B553-4F9E074C5490}" dt="2021-12-07T03:21:41.674" v="91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623788066" sldId="407"/>
        </pc:sldMkLst>
      </pc:sldChg>
      <pc:sldChg chg="addSp delSp modSp add mod ord modAnim">
        <pc:chgData name="Rohit J Kate" userId="6acfeb0a-1742-4fee-9ad0-3462b52b7fdf" providerId="ADAL" clId="{0C9E248E-97EB-43B6-B553-4F9E074C5490}" dt="2021-12-07T03:41:24.093" v="542" actId="20577"/>
        <pc:sldMkLst>
          <pc:docMk/>
          <pc:sldMk cId="3121808116" sldId="407"/>
        </pc:sldMkLst>
        <pc:spChg chg="add mod">
          <ac:chgData name="Rohit J Kate" userId="6acfeb0a-1742-4fee-9ad0-3462b52b7fdf" providerId="ADAL" clId="{0C9E248E-97EB-43B6-B553-4F9E074C5490}" dt="2021-12-07T03:40:44.898" v="460" actId="1035"/>
          <ac:spMkLst>
            <pc:docMk/>
            <pc:sldMk cId="3121808116" sldId="407"/>
            <ac:spMk id="6" creationId="{DC62EFF9-F5D6-40C1-AB12-96002909C551}"/>
          </ac:spMkLst>
        </pc:spChg>
        <pc:spChg chg="add del mod">
          <ac:chgData name="Rohit J Kate" userId="6acfeb0a-1742-4fee-9ad0-3462b52b7fdf" providerId="ADAL" clId="{0C9E248E-97EB-43B6-B553-4F9E074C5490}" dt="2021-12-07T03:36:10.481" v="417"/>
          <ac:spMkLst>
            <pc:docMk/>
            <pc:sldMk cId="3121808116" sldId="407"/>
            <ac:spMk id="12" creationId="{E06DD1DB-BC86-4A87-9A08-64CBA2C713BA}"/>
          </ac:spMkLst>
        </pc:spChg>
        <pc:spChg chg="add mod">
          <ac:chgData name="Rohit J Kate" userId="6acfeb0a-1742-4fee-9ad0-3462b52b7fdf" providerId="ADAL" clId="{0C9E248E-97EB-43B6-B553-4F9E074C5490}" dt="2021-12-07T03:40:44.898" v="460" actId="1035"/>
          <ac:spMkLst>
            <pc:docMk/>
            <pc:sldMk cId="3121808116" sldId="407"/>
            <ac:spMk id="18" creationId="{0A8CD3C1-5636-4DD3-AD4B-D1742D8E040B}"/>
          </ac:spMkLst>
        </pc:spChg>
        <pc:spChg chg="add mod">
          <ac:chgData name="Rohit J Kate" userId="6acfeb0a-1742-4fee-9ad0-3462b52b7fdf" providerId="ADAL" clId="{0C9E248E-97EB-43B6-B553-4F9E074C5490}" dt="2021-12-07T03:40:44.898" v="460" actId="1035"/>
          <ac:spMkLst>
            <pc:docMk/>
            <pc:sldMk cId="3121808116" sldId="407"/>
            <ac:spMk id="19" creationId="{2227F4C9-9034-4F7E-882B-F197693FE766}"/>
          </ac:spMkLst>
        </pc:spChg>
        <pc:spChg chg="mod">
          <ac:chgData name="Rohit J Kate" userId="6acfeb0a-1742-4fee-9ad0-3462b52b7fdf" providerId="ADAL" clId="{0C9E248E-97EB-43B6-B553-4F9E074C5490}" dt="2021-12-07T03:40:48.042" v="461" actId="1076"/>
          <ac:spMkLst>
            <pc:docMk/>
            <pc:sldMk cId="3121808116" sldId="407"/>
            <ac:spMk id="20" creationId="{DB664276-12DC-416E-A53B-DF0AA97C5E1B}"/>
          </ac:spMkLst>
        </pc:spChg>
        <pc:spChg chg="add mod">
          <ac:chgData name="Rohit J Kate" userId="6acfeb0a-1742-4fee-9ad0-3462b52b7fdf" providerId="ADAL" clId="{0C9E248E-97EB-43B6-B553-4F9E074C5490}" dt="2021-12-07T03:41:13.725" v="477" actId="207"/>
          <ac:spMkLst>
            <pc:docMk/>
            <pc:sldMk cId="3121808116" sldId="407"/>
            <ac:spMk id="21" creationId="{54B08461-244B-4F0C-93F3-8BF186614182}"/>
          </ac:spMkLst>
        </pc:spChg>
        <pc:spChg chg="add mod">
          <ac:chgData name="Rohit J Kate" userId="6acfeb0a-1742-4fee-9ad0-3462b52b7fdf" providerId="ADAL" clId="{0C9E248E-97EB-43B6-B553-4F9E074C5490}" dt="2021-12-07T03:40:44.898" v="460" actId="1035"/>
          <ac:spMkLst>
            <pc:docMk/>
            <pc:sldMk cId="3121808116" sldId="407"/>
            <ac:spMk id="23" creationId="{465FC361-A06C-4CD1-BD66-326588A42F41}"/>
          </ac:spMkLst>
        </pc:spChg>
        <pc:spChg chg="add mod">
          <ac:chgData name="Rohit J Kate" userId="6acfeb0a-1742-4fee-9ad0-3462b52b7fdf" providerId="ADAL" clId="{0C9E248E-97EB-43B6-B553-4F9E074C5490}" dt="2021-12-07T03:41:24.093" v="542" actId="20577"/>
          <ac:spMkLst>
            <pc:docMk/>
            <pc:sldMk cId="3121808116" sldId="407"/>
            <ac:spMk id="26" creationId="{E35F2332-A245-4CCB-90FE-D858B7DA7296}"/>
          </ac:spMkLst>
        </pc:spChg>
        <pc:spChg chg="mod">
          <ac:chgData name="Rohit J Kate" userId="6acfeb0a-1742-4fee-9ad0-3462b52b7fdf" providerId="ADAL" clId="{0C9E248E-97EB-43B6-B553-4F9E074C5490}" dt="2021-12-07T03:40:52.896" v="462" actId="1076"/>
          <ac:spMkLst>
            <pc:docMk/>
            <pc:sldMk cId="3121808116" sldId="407"/>
            <ac:spMk id="145411" creationId="{CDD1BA5F-6E2F-493F-8A87-A817D7432447}"/>
          </ac:spMkLst>
        </pc:spChg>
        <pc:spChg chg="mod">
          <ac:chgData name="Rohit J Kate" userId="6acfeb0a-1742-4fee-9ad0-3462b52b7fdf" providerId="ADAL" clId="{0C9E248E-97EB-43B6-B553-4F9E074C5490}" dt="2021-12-07T03:40:35.816" v="455" actId="14100"/>
          <ac:spMkLst>
            <pc:docMk/>
            <pc:sldMk cId="3121808116" sldId="407"/>
            <ac:spMk id="145412" creationId="{B39F5DAF-5A37-4655-BE44-4FBDBEA3C3AC}"/>
          </ac:spMkLst>
        </pc:spChg>
        <pc:picChg chg="add mod">
          <ac:chgData name="Rohit J Kate" userId="6acfeb0a-1742-4fee-9ad0-3462b52b7fdf" providerId="ADAL" clId="{0C9E248E-97EB-43B6-B553-4F9E074C5490}" dt="2021-12-07T03:40:44.898" v="460" actId="1035"/>
          <ac:picMkLst>
            <pc:docMk/>
            <pc:sldMk cId="3121808116" sldId="407"/>
            <ac:picMk id="3" creationId="{231B27D9-2D93-490B-AE3D-C8CC54EBBEAD}"/>
          </ac:picMkLst>
        </pc:picChg>
        <pc:picChg chg="add del mod">
          <ac:chgData name="Rohit J Kate" userId="6acfeb0a-1742-4fee-9ad0-3462b52b7fdf" providerId="ADAL" clId="{0C9E248E-97EB-43B6-B553-4F9E074C5490}" dt="2021-12-07T03:32:36.541" v="276" actId="478"/>
          <ac:picMkLst>
            <pc:docMk/>
            <pc:sldMk cId="3121808116" sldId="407"/>
            <ac:picMk id="9" creationId="{E7E99942-CA60-4A85-9C9E-41B0C06F6DA8}"/>
          </ac:picMkLst>
        </pc:picChg>
        <pc:picChg chg="add mod">
          <ac:chgData name="Rohit J Kate" userId="6acfeb0a-1742-4fee-9ad0-3462b52b7fdf" providerId="ADAL" clId="{0C9E248E-97EB-43B6-B553-4F9E074C5490}" dt="2021-12-07T03:40:44.898" v="460" actId="1035"/>
          <ac:picMkLst>
            <pc:docMk/>
            <pc:sldMk cId="3121808116" sldId="407"/>
            <ac:picMk id="11" creationId="{D3716CAF-2145-4195-AD20-3A2B4BCE080D}"/>
          </ac:picMkLst>
        </pc:picChg>
        <pc:cxnChg chg="add mod">
          <ac:chgData name="Rohit J Kate" userId="6acfeb0a-1742-4fee-9ad0-3462b52b7fdf" providerId="ADAL" clId="{0C9E248E-97EB-43B6-B553-4F9E074C5490}" dt="2021-12-07T03:40:44.898" v="460" actId="1035"/>
          <ac:cxnSpMkLst>
            <pc:docMk/>
            <pc:sldMk cId="3121808116" sldId="407"/>
            <ac:cxnSpMk id="5" creationId="{15F85E2B-0514-495A-AC14-6014D05221DF}"/>
          </ac:cxnSpMkLst>
        </pc:cxnChg>
        <pc:cxnChg chg="add mod">
          <ac:chgData name="Rohit J Kate" userId="6acfeb0a-1742-4fee-9ad0-3462b52b7fdf" providerId="ADAL" clId="{0C9E248E-97EB-43B6-B553-4F9E074C5490}" dt="2021-12-07T03:40:44.898" v="460" actId="1035"/>
          <ac:cxnSpMkLst>
            <pc:docMk/>
            <pc:sldMk cId="3121808116" sldId="407"/>
            <ac:cxnSpMk id="16" creationId="{6774E795-DA01-42E1-984D-5402941E573F}"/>
          </ac:cxnSpMkLst>
        </pc:cxnChg>
      </pc:sldChg>
      <pc:sldChg chg="addSp delSp modSp new mod">
        <pc:chgData name="Rohit J Kate" userId="6acfeb0a-1742-4fee-9ad0-3462b52b7fdf" providerId="ADAL" clId="{0C9E248E-97EB-43B6-B553-4F9E074C5490}" dt="2021-12-07T04:05:50.335" v="739" actId="6549"/>
        <pc:sldMkLst>
          <pc:docMk/>
          <pc:sldMk cId="2004210293" sldId="408"/>
        </pc:sldMkLst>
        <pc:spChg chg="mod">
          <ac:chgData name="Rohit J Kate" userId="6acfeb0a-1742-4fee-9ad0-3462b52b7fdf" providerId="ADAL" clId="{0C9E248E-97EB-43B6-B553-4F9E074C5490}" dt="2021-12-07T03:45:49.155" v="571" actId="20577"/>
          <ac:spMkLst>
            <pc:docMk/>
            <pc:sldMk cId="2004210293" sldId="408"/>
            <ac:spMk id="2" creationId="{05001FE0-BFA0-49EF-BEFF-9886DA906676}"/>
          </ac:spMkLst>
        </pc:spChg>
        <pc:spChg chg="del">
          <ac:chgData name="Rohit J Kate" userId="6acfeb0a-1742-4fee-9ad0-3462b52b7fdf" providerId="ADAL" clId="{0C9E248E-97EB-43B6-B553-4F9E074C5490}" dt="2021-12-07T03:45:56.929" v="572" actId="478"/>
          <ac:spMkLst>
            <pc:docMk/>
            <pc:sldMk cId="2004210293" sldId="408"/>
            <ac:spMk id="3" creationId="{75FF4D39-9D28-4AD6-B2A2-2E608455C38F}"/>
          </ac:spMkLst>
        </pc:spChg>
        <pc:spChg chg="add mod">
          <ac:chgData name="Rohit J Kate" userId="6acfeb0a-1742-4fee-9ad0-3462b52b7fdf" providerId="ADAL" clId="{0C9E248E-97EB-43B6-B553-4F9E074C5490}" dt="2021-12-07T04:05:50.335" v="739" actId="6549"/>
          <ac:spMkLst>
            <pc:docMk/>
            <pc:sldMk cId="2004210293" sldId="408"/>
            <ac:spMk id="5" creationId="{414E5F88-E72C-4545-B8BD-328A740F97BC}"/>
          </ac:spMkLst>
        </pc:spChg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3500605309" sldId="408"/>
        </pc:sldMkLst>
      </pc:sldChg>
      <pc:sldChg chg="add del">
        <pc:chgData name="Rohit J Kate" userId="6acfeb0a-1742-4fee-9ad0-3462b52b7fdf" providerId="ADAL" clId="{0C9E248E-97EB-43B6-B553-4F9E074C5490}" dt="2021-12-07T03:45:08.862" v="545"/>
        <pc:sldMkLst>
          <pc:docMk/>
          <pc:sldMk cId="710171931" sldId="409"/>
        </pc:sldMkLst>
        <pc:spChg chg="mod">
          <ac:chgData name="Rohit J Kate" userId="6acfeb0a-1742-4fee-9ad0-3462b52b7fdf" providerId="ADAL" clId="{0C9E248E-97EB-43B6-B553-4F9E074C5490}" dt="2021-12-07T03:46:06.622" v="592" actId="20577"/>
          <ac:spMkLst>
            <pc:docMk/>
            <pc:sldMk cId="710171931" sldId="409"/>
            <ac:spMk id="2" creationId="{1BDC355E-76F7-410F-8953-B636B5F311D0}"/>
          </ac:spMkLst>
        </pc:spChg>
        <pc:spChg chg="del">
          <ac:chgData name="Rohit J Kate" userId="6acfeb0a-1742-4fee-9ad0-3462b52b7fdf" providerId="ADAL" clId="{0C9E248E-97EB-43B6-B553-4F9E074C5490}" dt="2021-12-07T03:46:22.824" v="593" actId="478"/>
          <ac:spMkLst>
            <pc:docMk/>
            <pc:sldMk cId="710171931" sldId="409"/>
            <ac:spMk id="3" creationId="{CC38DC55-6230-4DAB-B3D5-0C665BFAF51F}"/>
          </ac:spMkLst>
        </pc:spChg>
        <pc:spChg chg="add mod">
          <ac:chgData name="Rohit J Kate" userId="6acfeb0a-1742-4fee-9ad0-3462b52b7fdf" providerId="ADAL" clId="{0C9E248E-97EB-43B6-B553-4F9E074C5490}" dt="2021-12-07T04:05:56.712" v="740" actId="6549"/>
          <ac:spMkLst>
            <pc:docMk/>
            <pc:sldMk cId="710171931" sldId="409"/>
            <ac:spMk id="5" creationId="{AAFB6A60-0C8E-4ECF-9249-D8F0FF563E8C}"/>
          </ac:spMkLst>
        </pc:spChg>
      </pc:sldChg>
      <pc:sldChg chg="add del">
        <pc:chgData name="Rohit J Kate" userId="6acfeb0a-1742-4fee-9ad0-3462b52b7fdf" providerId="ADAL" clId="{0C9E248E-97EB-43B6-B553-4F9E074C5490}" dt="2021-12-07T03:46:26.863" v="596"/>
        <pc:sldMkLst>
          <pc:docMk/>
          <pc:sldMk cId="1678850988" sldId="410"/>
        </pc:sldMkLst>
        <pc:spChg chg="mod">
          <ac:chgData name="Rohit J Kate" userId="6acfeb0a-1742-4fee-9ad0-3462b52b7fdf" providerId="ADAL" clId="{0C9E248E-97EB-43B6-B553-4F9E074C5490}" dt="2021-12-07T03:48:02.925" v="638" actId="20577"/>
          <ac:spMkLst>
            <pc:docMk/>
            <pc:sldMk cId="1678850988" sldId="410"/>
            <ac:spMk id="2" creationId="{CDBC89C9-4F76-4A44-93BD-6E52F6644FA3}"/>
          </ac:spMkLst>
        </pc:spChg>
        <pc:spChg chg="del">
          <ac:chgData name="Rohit J Kate" userId="6acfeb0a-1742-4fee-9ad0-3462b52b7fdf" providerId="ADAL" clId="{0C9E248E-97EB-43B6-B553-4F9E074C5490}" dt="2021-12-07T03:48:39.077" v="639" actId="478"/>
          <ac:spMkLst>
            <pc:docMk/>
            <pc:sldMk cId="1678850988" sldId="410"/>
            <ac:spMk id="3" creationId="{785C6F55-F845-4B36-8B40-24864AAE8855}"/>
          </ac:spMkLst>
        </pc:spChg>
        <pc:spChg chg="add mod">
          <ac:chgData name="Rohit J Kate" userId="6acfeb0a-1742-4fee-9ad0-3462b52b7fdf" providerId="ADAL" clId="{0C9E248E-97EB-43B6-B553-4F9E074C5490}" dt="2021-12-07T03:49:07.083" v="644" actId="20577"/>
          <ac:spMkLst>
            <pc:docMk/>
            <pc:sldMk cId="1678850988" sldId="410"/>
            <ac:spMk id="6" creationId="{19501847-8346-4EFA-9EBC-DE2F615638DB}"/>
          </ac:spMkLst>
        </pc:spChg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2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3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4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5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6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7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528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0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1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2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3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4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6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7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8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09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610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819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854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861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34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35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37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38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39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62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3598371311" sldId="963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94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95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96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0" sldId="997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1798874816" sldId="998"/>
        </pc:sldMkLst>
      </pc:sldChg>
      <pc:sldChg chg="del">
        <pc:chgData name="Rohit J Kate" userId="6acfeb0a-1742-4fee-9ad0-3462b52b7fdf" providerId="ADAL" clId="{0C9E248E-97EB-43B6-B553-4F9E074C5490}" dt="2021-12-07T03:21:47.596" v="92" actId="47"/>
        <pc:sldMkLst>
          <pc:docMk/>
          <pc:sldMk cId="2165236554" sldId="999"/>
        </pc:sldMkLst>
      </pc:sldChg>
    </pc:docChg>
  </pc:docChgLst>
  <pc:docChgLst>
    <pc:chgData name="Rohit" userId="6acfeb0a-1742-4fee-9ad0-3462b52b7fdf" providerId="ADAL" clId="{D3E7AB9A-1806-48DD-A79A-AE321643DD54}"/>
    <pc:docChg chg="modSld">
      <pc:chgData name="Rohit" userId="6acfeb0a-1742-4fee-9ad0-3462b52b7fdf" providerId="ADAL" clId="{D3E7AB9A-1806-48DD-A79A-AE321643DD54}" dt="2021-11-16T19:01:00.726" v="2" actId="20577"/>
      <pc:docMkLst>
        <pc:docMk/>
      </pc:docMkLst>
      <pc:sldChg chg="modSp mod">
        <pc:chgData name="Rohit" userId="6acfeb0a-1742-4fee-9ad0-3462b52b7fdf" providerId="ADAL" clId="{D3E7AB9A-1806-48DD-A79A-AE321643DD54}" dt="2021-11-16T19:01:00.726" v="2" actId="20577"/>
        <pc:sldMkLst>
          <pc:docMk/>
          <pc:sldMk cId="753343090" sldId="443"/>
        </pc:sldMkLst>
        <pc:spChg chg="mod">
          <ac:chgData name="Rohit" userId="6acfeb0a-1742-4fee-9ad0-3462b52b7fdf" providerId="ADAL" clId="{D3E7AB9A-1806-48DD-A79A-AE321643DD54}" dt="2021-11-16T19:01:00.726" v="2" actId="20577"/>
          <ac:spMkLst>
            <pc:docMk/>
            <pc:sldMk cId="753343090" sldId="443"/>
            <ac:spMk id="32" creationId="{11CFF826-0265-4EAB-9A75-AFB2702FA924}"/>
          </ac:spMkLst>
        </pc:spChg>
      </pc:sldChg>
    </pc:docChg>
  </pc:docChgLst>
  <pc:docChgLst>
    <pc:chgData name="Rohit J Kate" userId="6acfeb0a-1742-4fee-9ad0-3462b52b7fdf" providerId="ADAL" clId="{3444841E-CA6D-4CC5-BF58-1838319399A0}"/>
    <pc:docChg chg="addSld delSld modSld">
      <pc:chgData name="Rohit J Kate" userId="6acfeb0a-1742-4fee-9ad0-3462b52b7fdf" providerId="ADAL" clId="{3444841E-CA6D-4CC5-BF58-1838319399A0}" dt="2021-11-30T03:16:20.890" v="66" actId="20577"/>
      <pc:docMkLst>
        <pc:docMk/>
      </pc:docMkLst>
      <pc:sldChg chg="addSp modSp mod">
        <pc:chgData name="Rohit J Kate" userId="6acfeb0a-1742-4fee-9ad0-3462b52b7fdf" providerId="ADAL" clId="{3444841E-CA6D-4CC5-BF58-1838319399A0}" dt="2021-11-30T03:16:20.890" v="66" actId="20577"/>
        <pc:sldMkLst>
          <pc:docMk/>
          <pc:sldMk cId="0" sldId="377"/>
        </pc:sldMkLst>
        <pc:spChg chg="mod">
          <ac:chgData name="Rohit J Kate" userId="6acfeb0a-1742-4fee-9ad0-3462b52b7fdf" providerId="ADAL" clId="{3444841E-CA6D-4CC5-BF58-1838319399A0}" dt="2021-11-30T03:10:18.182" v="22" actId="20577"/>
          <ac:spMkLst>
            <pc:docMk/>
            <pc:sldMk cId="0" sldId="377"/>
            <ac:spMk id="5" creationId="{00000000-0000-0000-0000-000000000000}"/>
          </ac:spMkLst>
        </pc:spChg>
        <pc:spChg chg="add mod">
          <ac:chgData name="Rohit J Kate" userId="6acfeb0a-1742-4fee-9ad0-3462b52b7fdf" providerId="ADAL" clId="{3444841E-CA6D-4CC5-BF58-1838319399A0}" dt="2021-11-30T03:16:20.890" v="66" actId="20577"/>
          <ac:spMkLst>
            <pc:docMk/>
            <pc:sldMk cId="0" sldId="377"/>
            <ac:spMk id="8" creationId="{938BD187-73FB-4AE7-AB5C-CAED2608B7CB}"/>
          </ac:spMkLst>
        </pc:spChg>
      </pc:sldChg>
      <pc:sldChg chg="modSp mod">
        <pc:chgData name="Rohit J Kate" userId="6acfeb0a-1742-4fee-9ad0-3462b52b7fdf" providerId="ADAL" clId="{3444841E-CA6D-4CC5-BF58-1838319399A0}" dt="2021-11-30T03:11:05.129" v="50" actId="20577"/>
        <pc:sldMkLst>
          <pc:docMk/>
          <pc:sldMk cId="3841681520" sldId="406"/>
        </pc:sldMkLst>
        <pc:spChg chg="mod">
          <ac:chgData name="Rohit J Kate" userId="6acfeb0a-1742-4fee-9ad0-3462b52b7fdf" providerId="ADAL" clId="{3444841E-CA6D-4CC5-BF58-1838319399A0}" dt="2021-11-30T03:10:26.299" v="23" actId="6549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3444841E-CA6D-4CC5-BF58-1838319399A0}" dt="2021-11-30T03:11:05.129" v="50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573487792" sldId="407"/>
        </pc:sldMkLst>
      </pc:sldChg>
      <pc:sldChg chg="new">
        <pc:chgData name="Rohit J Kate" userId="6acfeb0a-1742-4fee-9ad0-3462b52b7fdf" providerId="ADAL" clId="{3444841E-CA6D-4CC5-BF58-1838319399A0}" dt="2021-11-30T03:11:20.135" v="52" actId="680"/>
        <pc:sldMkLst>
          <pc:docMk/>
          <pc:sldMk cId="2371552780" sldId="407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94529711" sldId="408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179477415" sldId="409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227150551" sldId="410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36645062" sldId="411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500683868" sldId="412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697604791" sldId="413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042405859" sldId="414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507845776" sldId="415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510296641" sldId="416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174481729" sldId="418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078113308" sldId="419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802441170" sldId="420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311505332" sldId="421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328074477" sldId="422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505274302" sldId="423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846079815" sldId="424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2939166854" sldId="425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590896410" sldId="426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189486100" sldId="428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1664868988" sldId="429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204859326" sldId="430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587719883" sldId="431"/>
        </pc:sldMkLst>
      </pc:sldChg>
      <pc:sldChg chg="del">
        <pc:chgData name="Rohit J Kate" userId="6acfeb0a-1742-4fee-9ad0-3462b52b7fdf" providerId="ADAL" clId="{3444841E-CA6D-4CC5-BF58-1838319399A0}" dt="2021-11-30T03:11:17.626" v="51" actId="47"/>
        <pc:sldMkLst>
          <pc:docMk/>
          <pc:sldMk cId="3726871123" sldId="432"/>
        </pc:sldMkLst>
      </pc:sldChg>
    </pc:docChg>
  </pc:docChgLst>
  <pc:docChgLst>
    <pc:chgData name="Rohit J Kate" userId="6acfeb0a-1742-4fee-9ad0-3462b52b7fdf" providerId="ADAL" clId="{FDEA05BB-3882-4C19-B90C-1FD3B4CC5056}"/>
    <pc:docChg chg="undo redo custSel addSld delSld modSld sldOrd">
      <pc:chgData name="Rohit J Kate" userId="6acfeb0a-1742-4fee-9ad0-3462b52b7fdf" providerId="ADAL" clId="{FDEA05BB-3882-4C19-B90C-1FD3B4CC5056}" dt="2021-11-30T07:27:36.309" v="3955" actId="20577"/>
      <pc:docMkLst>
        <pc:docMk/>
      </pc:docMkLst>
      <pc:sldChg chg="modSp add mod">
        <pc:chgData name="Rohit J Kate" userId="6acfeb0a-1742-4fee-9ad0-3462b52b7fdf" providerId="ADAL" clId="{FDEA05BB-3882-4C19-B90C-1FD3B4CC5056}" dt="2021-11-30T03:33:42.764" v="434" actId="20577"/>
        <pc:sldMkLst>
          <pc:docMk/>
          <pc:sldMk cId="0" sldId="261"/>
        </pc:sldMkLst>
        <pc:spChg chg="mod">
          <ac:chgData name="Rohit J Kate" userId="6acfeb0a-1742-4fee-9ad0-3462b52b7fdf" providerId="ADAL" clId="{FDEA05BB-3882-4C19-B90C-1FD3B4CC5056}" dt="2021-11-30T03:33:42.764" v="434" actId="20577"/>
          <ac:spMkLst>
            <pc:docMk/>
            <pc:sldMk cId="0" sldId="261"/>
            <ac:spMk id="10244" creationId="{47C2C0DA-B13C-467C-9DF7-6A217F7B7E34}"/>
          </ac:spMkLst>
        </pc:spChg>
      </pc:sldChg>
      <pc:sldChg chg="modSp add mod">
        <pc:chgData name="Rohit J Kate" userId="6acfeb0a-1742-4fee-9ad0-3462b52b7fdf" providerId="ADAL" clId="{FDEA05BB-3882-4C19-B90C-1FD3B4CC5056}" dt="2021-11-30T03:39:14.499" v="631" actId="20577"/>
        <pc:sldMkLst>
          <pc:docMk/>
          <pc:sldMk cId="0" sldId="262"/>
        </pc:sldMkLst>
        <pc:spChg chg="mod">
          <ac:chgData name="Rohit J Kate" userId="6acfeb0a-1742-4fee-9ad0-3462b52b7fdf" providerId="ADAL" clId="{FDEA05BB-3882-4C19-B90C-1FD3B4CC5056}" dt="2021-11-30T03:39:14.499" v="631" actId="20577"/>
          <ac:spMkLst>
            <pc:docMk/>
            <pc:sldMk cId="0" sldId="262"/>
            <ac:spMk id="11268" creationId="{D1DD5B9D-149A-4DB3-8772-BC7215246AB6}"/>
          </ac:spMkLst>
        </pc:spChg>
      </pc:sldChg>
      <pc:sldChg chg="addSp delSp modSp add del mod">
        <pc:chgData name="Rohit J Kate" userId="6acfeb0a-1742-4fee-9ad0-3462b52b7fdf" providerId="ADAL" clId="{FDEA05BB-3882-4C19-B90C-1FD3B4CC5056}" dt="2021-11-30T03:31:46.748" v="310" actId="20577"/>
        <pc:sldMkLst>
          <pc:docMk/>
          <pc:sldMk cId="0" sldId="263"/>
        </pc:sldMkLst>
        <pc:spChg chg="add del mod">
          <ac:chgData name="Rohit J Kate" userId="6acfeb0a-1742-4fee-9ad0-3462b52b7fdf" providerId="ADAL" clId="{FDEA05BB-3882-4C19-B90C-1FD3B4CC5056}" dt="2021-11-30T03:21:15.124" v="7" actId="478"/>
          <ac:spMkLst>
            <pc:docMk/>
            <pc:sldMk cId="0" sldId="263"/>
            <ac:spMk id="2" creationId="{2CE707B1-631D-4CA4-8488-7EC474938960}"/>
          </ac:spMkLst>
        </pc:spChg>
        <pc:spChg chg="add mod">
          <ac:chgData name="Rohit J Kate" userId="6acfeb0a-1742-4fee-9ad0-3462b52b7fdf" providerId="ADAL" clId="{FDEA05BB-3882-4C19-B90C-1FD3B4CC5056}" dt="2021-11-30T03:22:05.011" v="31" actId="404"/>
          <ac:spMkLst>
            <pc:docMk/>
            <pc:sldMk cId="0" sldId="263"/>
            <ac:spMk id="3" creationId="{7B64B4F8-47D4-4573-B501-E64EE3DE3E57}"/>
          </ac:spMkLst>
        </pc:spChg>
        <pc:spChg chg="add mod">
          <ac:chgData name="Rohit J Kate" userId="6acfeb0a-1742-4fee-9ad0-3462b52b7fdf" providerId="ADAL" clId="{FDEA05BB-3882-4C19-B90C-1FD3B4CC5056}" dt="2021-11-30T03:31:46.748" v="310" actId="20577"/>
          <ac:spMkLst>
            <pc:docMk/>
            <pc:sldMk cId="0" sldId="263"/>
            <ac:spMk id="21" creationId="{B8AC0F64-B2C2-4C2B-9CBB-4ACE9ACD8B94}"/>
          </ac:spMkLst>
        </pc:spChg>
        <pc:spChg chg="add mod">
          <ac:chgData name="Rohit J Kate" userId="6acfeb0a-1742-4fee-9ad0-3462b52b7fdf" providerId="ADAL" clId="{FDEA05BB-3882-4C19-B90C-1FD3B4CC5056}" dt="2021-11-30T03:21:25.450" v="8"/>
          <ac:spMkLst>
            <pc:docMk/>
            <pc:sldMk cId="0" sldId="263"/>
            <ac:spMk id="34" creationId="{06FC4217-99A1-4DD3-A647-D716159A8B5C}"/>
          </ac:spMkLst>
        </pc:spChg>
        <pc:spChg chg="add mod">
          <ac:chgData name="Rohit J Kate" userId="6acfeb0a-1742-4fee-9ad0-3462b52b7fdf" providerId="ADAL" clId="{FDEA05BB-3882-4C19-B90C-1FD3B4CC5056}" dt="2021-11-30T03:21:25.450" v="8"/>
          <ac:spMkLst>
            <pc:docMk/>
            <pc:sldMk cId="0" sldId="263"/>
            <ac:spMk id="35" creationId="{6FA2B6B2-5D16-4F14-876D-7BF752837220}"/>
          </ac:spMkLst>
        </pc:spChg>
        <pc:spChg chg="add mod">
          <ac:chgData name="Rohit J Kate" userId="6acfeb0a-1742-4fee-9ad0-3462b52b7fdf" providerId="ADAL" clId="{FDEA05BB-3882-4C19-B90C-1FD3B4CC5056}" dt="2021-11-30T03:21:25.450" v="8"/>
          <ac:spMkLst>
            <pc:docMk/>
            <pc:sldMk cId="0" sldId="263"/>
            <ac:spMk id="36" creationId="{482342EC-B1C3-4464-86BF-81DF86306A6C}"/>
          </ac:spMkLst>
        </pc:spChg>
        <pc:spChg chg="add mod">
          <ac:chgData name="Rohit J Kate" userId="6acfeb0a-1742-4fee-9ad0-3462b52b7fdf" providerId="ADAL" clId="{FDEA05BB-3882-4C19-B90C-1FD3B4CC5056}" dt="2021-11-30T03:21:25.450" v="8"/>
          <ac:spMkLst>
            <pc:docMk/>
            <pc:sldMk cId="0" sldId="263"/>
            <ac:spMk id="37" creationId="{8D6293EB-646C-4586-8C2E-A51747A86AF8}"/>
          </ac:spMkLst>
        </pc:spChg>
        <pc:spChg chg="del">
          <ac:chgData name="Rohit J Kate" userId="6acfeb0a-1742-4fee-9ad0-3462b52b7fdf" providerId="ADAL" clId="{FDEA05BB-3882-4C19-B90C-1FD3B4CC5056}" dt="2021-11-30T03:21:11.188" v="6" actId="478"/>
          <ac:spMkLst>
            <pc:docMk/>
            <pc:sldMk cId="0" sldId="263"/>
            <ac:spMk id="7171" creationId="{7E6E9FD9-4D5C-425A-9A40-57C70E650A42}"/>
          </ac:spMkLst>
        </pc:spChg>
        <pc:spChg chg="del">
          <ac:chgData name="Rohit J Kate" userId="6acfeb0a-1742-4fee-9ad0-3462b52b7fdf" providerId="ADAL" clId="{FDEA05BB-3882-4C19-B90C-1FD3B4CC5056}" dt="2021-11-30T03:21:06.347" v="5" actId="478"/>
          <ac:spMkLst>
            <pc:docMk/>
            <pc:sldMk cId="0" sldId="263"/>
            <ac:spMk id="7184" creationId="{6881B370-91C4-4E26-BD04-634962E98281}"/>
          </ac:spMkLst>
        </pc:spChg>
        <pc:spChg chg="del">
          <ac:chgData name="Rohit J Kate" userId="6acfeb0a-1742-4fee-9ad0-3462b52b7fdf" providerId="ADAL" clId="{FDEA05BB-3882-4C19-B90C-1FD3B4CC5056}" dt="2021-11-30T03:21:06.347" v="5" actId="478"/>
          <ac:spMkLst>
            <pc:docMk/>
            <pc:sldMk cId="0" sldId="263"/>
            <ac:spMk id="7185" creationId="{4508776D-76CF-4ADE-992E-D9679566D55B}"/>
          </ac:spMkLst>
        </pc:spChg>
        <pc:spChg chg="del">
          <ac:chgData name="Rohit J Kate" userId="6acfeb0a-1742-4fee-9ad0-3462b52b7fdf" providerId="ADAL" clId="{FDEA05BB-3882-4C19-B90C-1FD3B4CC5056}" dt="2021-11-30T03:21:06.347" v="5" actId="478"/>
          <ac:spMkLst>
            <pc:docMk/>
            <pc:sldMk cId="0" sldId="263"/>
            <ac:spMk id="7186" creationId="{73128229-89CC-4A5C-AA73-6BE205ABD32D}"/>
          </ac:spMkLst>
        </pc:spChg>
        <pc:spChg chg="del">
          <ac:chgData name="Rohit J Kate" userId="6acfeb0a-1742-4fee-9ad0-3462b52b7fdf" providerId="ADAL" clId="{FDEA05BB-3882-4C19-B90C-1FD3B4CC5056}" dt="2021-11-30T03:21:06.347" v="5" actId="478"/>
          <ac:spMkLst>
            <pc:docMk/>
            <pc:sldMk cId="0" sldId="263"/>
            <ac:spMk id="7187" creationId="{94B16066-50A8-427D-8C3B-E836234AA86B}"/>
          </ac:spMkLst>
        </pc:sp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2" creationId="{8F76EC89-992E-4A98-A6EC-784874C52B46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3" creationId="{4CF6541E-3BC8-4541-87DB-45E9DB3E12EB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4" creationId="{90C4A3A1-430B-428C-838F-2A927D174128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5" creationId="{9B838290-7400-4179-8518-8EAAC1EB0F70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6" creationId="{FD594FEB-F550-4FCC-B6D5-296F166D9902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7" creationId="{4EED89BD-232C-4BBF-A9CC-07AB5CB2B334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8" creationId="{98D15410-CAAE-42E3-87EF-4538BF41E8C5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29" creationId="{E4676C95-3F84-4105-A871-2312491192D6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30" creationId="{EC61489C-0770-4161-96E4-E96374A0BB62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31" creationId="{F4F07062-2777-4ACF-A608-CADDBD3C8EC8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32" creationId="{6BFA84F1-AE53-46B0-B638-F15A9AB2E7CC}"/>
          </ac:cxnSpMkLst>
        </pc:cxnChg>
        <pc:cxnChg chg="add mod">
          <ac:chgData name="Rohit J Kate" userId="6acfeb0a-1742-4fee-9ad0-3462b52b7fdf" providerId="ADAL" clId="{FDEA05BB-3882-4C19-B90C-1FD3B4CC5056}" dt="2021-11-30T03:21:25.450" v="8"/>
          <ac:cxnSpMkLst>
            <pc:docMk/>
            <pc:sldMk cId="0" sldId="263"/>
            <ac:cxnSpMk id="33" creationId="{802D26CB-06C7-4BCF-85C2-D7A86C0F03A4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2" creationId="{EFF9E106-9863-48C9-A9B1-6E623DE377E8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3" creationId="{3FFAC4D4-CDB2-4DB5-B54B-734287B8F90D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4" creationId="{C40F843F-78A7-4389-9B93-A93171F6D247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5" creationId="{1DCC22DB-F2A5-4F4E-978D-D1BBAF989971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6" creationId="{B72E1B8D-A25B-440B-8D05-BC8B70AD362C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7" creationId="{81F106E1-34B9-45B7-8F60-EC88CA6EB8C0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8" creationId="{77BD2470-FA4D-4500-B11E-5C416F67F7E1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79" creationId="{0FCA43AB-C93E-499E-8E43-6E27A9A2FC8E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80" creationId="{8792F242-6501-4CB7-9C64-41B771F90060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81" creationId="{39307E74-97D8-42B9-BD9E-887C122C27E5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82" creationId="{0E2BC95E-5B01-407F-BF98-89C0F93C6624}"/>
          </ac:cxnSpMkLst>
        </pc:cxnChg>
        <pc:cxnChg chg="del">
          <ac:chgData name="Rohit J Kate" userId="6acfeb0a-1742-4fee-9ad0-3462b52b7fdf" providerId="ADAL" clId="{FDEA05BB-3882-4C19-B90C-1FD3B4CC5056}" dt="2021-11-30T03:21:06.347" v="5" actId="478"/>
          <ac:cxnSpMkLst>
            <pc:docMk/>
            <pc:sldMk cId="0" sldId="263"/>
            <ac:cxnSpMk id="7183" creationId="{E050A601-38BC-415D-AC2F-E8CFCD308447}"/>
          </ac:cxnSpMkLst>
        </pc:cxnChg>
      </pc:sldChg>
      <pc:sldChg chg="add del">
        <pc:chgData name="Rohit J Kate" userId="6acfeb0a-1742-4fee-9ad0-3462b52b7fdf" providerId="ADAL" clId="{FDEA05BB-3882-4C19-B90C-1FD3B4CC5056}" dt="2021-11-30T03:20:57.650" v="4"/>
        <pc:sldMkLst>
          <pc:docMk/>
          <pc:sldMk cId="0" sldId="264"/>
        </pc:sldMkLst>
      </pc:sldChg>
      <pc:sldChg chg="addSp delSp modSp add mod modAnim">
        <pc:chgData name="Rohit J Kate" userId="6acfeb0a-1742-4fee-9ad0-3462b52b7fdf" providerId="ADAL" clId="{FDEA05BB-3882-4C19-B90C-1FD3B4CC5056}" dt="2021-11-30T03:48:49.897" v="689" actId="20577"/>
        <pc:sldMkLst>
          <pc:docMk/>
          <pc:sldMk cId="0" sldId="267"/>
        </pc:sldMkLst>
        <pc:spChg chg="add del mod">
          <ac:chgData name="Rohit J Kate" userId="6acfeb0a-1742-4fee-9ad0-3462b52b7fdf" providerId="ADAL" clId="{FDEA05BB-3882-4C19-B90C-1FD3B4CC5056}" dt="2021-11-30T03:48:32.113" v="684" actId="478"/>
          <ac:spMkLst>
            <pc:docMk/>
            <pc:sldMk cId="0" sldId="267"/>
            <ac:spMk id="2" creationId="{775B6320-DD80-4DF9-92A0-BE7300BEB543}"/>
          </ac:spMkLst>
        </pc:spChg>
        <pc:spChg chg="add del mod">
          <ac:chgData name="Rohit J Kate" userId="6acfeb0a-1742-4fee-9ad0-3462b52b7fdf" providerId="ADAL" clId="{FDEA05BB-3882-4C19-B90C-1FD3B4CC5056}" dt="2021-11-30T03:48:32.113" v="684" actId="478"/>
          <ac:spMkLst>
            <pc:docMk/>
            <pc:sldMk cId="0" sldId="267"/>
            <ac:spMk id="3" creationId="{36AAA5E7-5E14-42BB-AE80-11EFC28499CB}"/>
          </ac:spMkLst>
        </pc:spChg>
        <pc:spChg chg="add del mod">
          <ac:chgData name="Rohit J Kate" userId="6acfeb0a-1742-4fee-9ad0-3462b52b7fdf" providerId="ADAL" clId="{FDEA05BB-3882-4C19-B90C-1FD3B4CC5056}" dt="2021-11-30T03:48:32.113" v="684" actId="478"/>
          <ac:spMkLst>
            <pc:docMk/>
            <pc:sldMk cId="0" sldId="267"/>
            <ac:spMk id="4" creationId="{A7BC2FD1-3109-4FC1-B3E9-57AFD6DDE4F0}"/>
          </ac:spMkLst>
        </pc:spChg>
        <pc:spChg chg="del">
          <ac:chgData name="Rohit J Kate" userId="6acfeb0a-1742-4fee-9ad0-3462b52b7fdf" providerId="ADAL" clId="{FDEA05BB-3882-4C19-B90C-1FD3B4CC5056}" dt="2021-11-30T03:48:34.613" v="685" actId="478"/>
          <ac:spMkLst>
            <pc:docMk/>
            <pc:sldMk cId="0" sldId="267"/>
            <ac:spMk id="5" creationId="{3E4385F5-5BFE-4864-8E14-BCE2F19A7E66}"/>
          </ac:spMkLst>
        </pc:spChg>
        <pc:spChg chg="add del mod">
          <ac:chgData name="Rohit J Kate" userId="6acfeb0a-1742-4fee-9ad0-3462b52b7fdf" providerId="ADAL" clId="{FDEA05BB-3882-4C19-B90C-1FD3B4CC5056}" dt="2021-11-30T03:48:32.113" v="684" actId="478"/>
          <ac:spMkLst>
            <pc:docMk/>
            <pc:sldMk cId="0" sldId="267"/>
            <ac:spMk id="8" creationId="{C9681771-337C-4CD3-9593-954D4E72B6D5}"/>
          </ac:spMkLst>
        </pc:spChg>
        <pc:spChg chg="add del mod">
          <ac:chgData name="Rohit J Kate" userId="6acfeb0a-1742-4fee-9ad0-3462b52b7fdf" providerId="ADAL" clId="{FDEA05BB-3882-4C19-B90C-1FD3B4CC5056}" dt="2021-11-30T03:48:32.113" v="684" actId="478"/>
          <ac:spMkLst>
            <pc:docMk/>
            <pc:sldMk cId="0" sldId="267"/>
            <ac:spMk id="9" creationId="{EB4AC999-3E13-4F35-8903-A0F27649E115}"/>
          </ac:spMkLst>
        </pc:spChg>
        <pc:spChg chg="mod">
          <ac:chgData name="Rohit J Kate" userId="6acfeb0a-1742-4fee-9ad0-3462b52b7fdf" providerId="ADAL" clId="{FDEA05BB-3882-4C19-B90C-1FD3B4CC5056}" dt="2021-11-30T03:48:49.897" v="689" actId="20577"/>
          <ac:spMkLst>
            <pc:docMk/>
            <pc:sldMk cId="0" sldId="267"/>
            <ac:spMk id="19460" creationId="{99C58739-0544-41A7-95CE-3C6A104DA46E}"/>
          </ac:spMkLst>
        </pc:spChg>
      </pc:sldChg>
      <pc:sldChg chg="modSp add mod">
        <pc:chgData name="Rohit J Kate" userId="6acfeb0a-1742-4fee-9ad0-3462b52b7fdf" providerId="ADAL" clId="{FDEA05BB-3882-4C19-B90C-1FD3B4CC5056}" dt="2021-11-30T05:43:07.976" v="1956" actId="20577"/>
        <pc:sldMkLst>
          <pc:docMk/>
          <pc:sldMk cId="0" sldId="269"/>
        </pc:sldMkLst>
        <pc:spChg chg="mod">
          <ac:chgData name="Rohit J Kate" userId="6acfeb0a-1742-4fee-9ad0-3462b52b7fdf" providerId="ADAL" clId="{FDEA05BB-3882-4C19-B90C-1FD3B4CC5056}" dt="2021-11-30T05:43:07.976" v="1956" actId="20577"/>
          <ac:spMkLst>
            <pc:docMk/>
            <pc:sldMk cId="0" sldId="269"/>
            <ac:spMk id="16388" creationId="{8D0AB70A-F0A3-4607-B45F-DBFDC1092E1F}"/>
          </ac:spMkLst>
        </pc:spChg>
      </pc:sldChg>
      <pc:sldChg chg="modSp add mod">
        <pc:chgData name="Rohit J Kate" userId="6acfeb0a-1742-4fee-9ad0-3462b52b7fdf" providerId="ADAL" clId="{FDEA05BB-3882-4C19-B90C-1FD3B4CC5056}" dt="2021-11-30T04:02:06.633" v="950" actId="20577"/>
        <pc:sldMkLst>
          <pc:docMk/>
          <pc:sldMk cId="0" sldId="270"/>
        </pc:sldMkLst>
        <pc:spChg chg="mod">
          <ac:chgData name="Rohit J Kate" userId="6acfeb0a-1742-4fee-9ad0-3462b52b7fdf" providerId="ADAL" clId="{FDEA05BB-3882-4C19-B90C-1FD3B4CC5056}" dt="2021-11-30T04:01:46.589" v="921" actId="14100"/>
          <ac:spMkLst>
            <pc:docMk/>
            <pc:sldMk cId="0" sldId="270"/>
            <ac:spMk id="17411" creationId="{514B4367-4C68-4881-B0FE-73BB4E1D1301}"/>
          </ac:spMkLst>
        </pc:spChg>
        <pc:spChg chg="mod">
          <ac:chgData name="Rohit J Kate" userId="6acfeb0a-1742-4fee-9ad0-3462b52b7fdf" providerId="ADAL" clId="{FDEA05BB-3882-4C19-B90C-1FD3B4CC5056}" dt="2021-11-30T04:02:06.633" v="950" actId="20577"/>
          <ac:spMkLst>
            <pc:docMk/>
            <pc:sldMk cId="0" sldId="270"/>
            <ac:spMk id="17412" creationId="{231A36B7-448C-4DBC-AD25-456D4D5809E0}"/>
          </ac:spMkLst>
        </pc:spChg>
      </pc:sldChg>
      <pc:sldChg chg="modSp add mod">
        <pc:chgData name="Rohit J Kate" userId="6acfeb0a-1742-4fee-9ad0-3462b52b7fdf" providerId="ADAL" clId="{FDEA05BB-3882-4C19-B90C-1FD3B4CC5056}" dt="2021-11-30T05:19:07.069" v="1005" actId="20577"/>
        <pc:sldMkLst>
          <pc:docMk/>
          <pc:sldMk cId="0" sldId="271"/>
        </pc:sldMkLst>
        <pc:spChg chg="mod">
          <ac:chgData name="Rohit J Kate" userId="6acfeb0a-1742-4fee-9ad0-3462b52b7fdf" providerId="ADAL" clId="{FDEA05BB-3882-4C19-B90C-1FD3B4CC5056}" dt="2021-11-30T04:02:29.904" v="951" actId="403"/>
          <ac:spMkLst>
            <pc:docMk/>
            <pc:sldMk cId="0" sldId="271"/>
            <ac:spMk id="18435" creationId="{BFBDC7CE-8EFE-49B0-97BB-EC1A321B794A}"/>
          </ac:spMkLst>
        </pc:spChg>
        <pc:spChg chg="mod">
          <ac:chgData name="Rohit J Kate" userId="6acfeb0a-1742-4fee-9ad0-3462b52b7fdf" providerId="ADAL" clId="{FDEA05BB-3882-4C19-B90C-1FD3B4CC5056}" dt="2021-11-30T05:19:07.069" v="1005" actId="20577"/>
          <ac:spMkLst>
            <pc:docMk/>
            <pc:sldMk cId="0" sldId="271"/>
            <ac:spMk id="18436" creationId="{9F5F4124-6425-4501-AB76-FE6FB5BAC90E}"/>
          </ac:spMkLst>
        </pc:spChg>
      </pc:sldChg>
      <pc:sldChg chg="addSp delSp modSp add mod">
        <pc:chgData name="Rohit J Kate" userId="6acfeb0a-1742-4fee-9ad0-3462b52b7fdf" providerId="ADAL" clId="{FDEA05BB-3882-4C19-B90C-1FD3B4CC5056}" dt="2021-11-30T05:30:01.984" v="1435" actId="21"/>
        <pc:sldMkLst>
          <pc:docMk/>
          <pc:sldMk cId="0" sldId="272"/>
        </pc:sldMkLst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5" creationId="{1DE341E2-E40B-41EF-B994-D1B3E9425FA7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6" creationId="{7F0C0499-163D-4081-A021-9C5763F8D84A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11" creationId="{AD375BDD-9087-4B98-B93F-21DAEBC57EB0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13" creationId="{AFA46A15-941A-494D-80CD-6B669B81EA4F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15" creationId="{5B626117-D356-4B71-BD4F-CA131FEDD472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17" creationId="{C2C4E53E-65B6-43BB-BEDB-4174391A523C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19" creationId="{8A792F75-E413-4DC1-ABFA-D4923F9BD183}"/>
          </ac:spMkLst>
        </pc:spChg>
        <pc:spChg chg="add del mod">
          <ac:chgData name="Rohit J Kate" userId="6acfeb0a-1742-4fee-9ad0-3462b52b7fdf" providerId="ADAL" clId="{FDEA05BB-3882-4C19-B90C-1FD3B4CC5056}" dt="2021-11-30T05:30:01.984" v="1435" actId="21"/>
          <ac:spMkLst>
            <pc:docMk/>
            <pc:sldMk cId="0" sldId="272"/>
            <ac:spMk id="21" creationId="{A14811A4-0B85-4796-950E-5F0EE1C6FD34}"/>
          </ac:spMkLst>
        </pc:spChg>
        <pc:spChg chg="mod">
          <ac:chgData name="Rohit J Kate" userId="6acfeb0a-1742-4fee-9ad0-3462b52b7fdf" providerId="ADAL" clId="{FDEA05BB-3882-4C19-B90C-1FD3B4CC5056}" dt="2021-11-30T04:04:32.426" v="982" actId="20577"/>
          <ac:spMkLst>
            <pc:docMk/>
            <pc:sldMk cId="0" sldId="272"/>
            <ac:spMk id="19459" creationId="{2CD4B788-9564-4725-A200-A37D1F8FC997}"/>
          </ac:spMkLst>
        </pc:spChg>
        <pc:spChg chg="mod">
          <ac:chgData name="Rohit J Kate" userId="6acfeb0a-1742-4fee-9ad0-3462b52b7fdf" providerId="ADAL" clId="{FDEA05BB-3882-4C19-B90C-1FD3B4CC5056}" dt="2021-11-30T05:21:51.852" v="1048" actId="20577"/>
          <ac:spMkLst>
            <pc:docMk/>
            <pc:sldMk cId="0" sldId="272"/>
            <ac:spMk id="19460" creationId="{28747AC9-359F-4FA4-BA74-6E4EAC10F6B1}"/>
          </ac:spMkLst>
        </pc:spChg>
        <pc:cxnChg chg="add del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4" creationId="{D23752CC-E492-4508-BAD4-7CEB4F5AE9E2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10" creationId="{4B945187-6969-47B9-8D76-4B02038EC8C7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12" creationId="{1CFE706D-E956-4C2C-BF7A-67757700D223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14" creationId="{7D987EF5-BF5C-4621-AD42-9796C445D497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16" creationId="{31948E37-13E6-4135-A749-6C0831C56B38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18" creationId="{455C2677-B3AD-410D-9782-E44BA8F18B1D}"/>
          </ac:cxnSpMkLst>
        </pc:cxnChg>
        <pc:cxnChg chg="add del mod">
          <ac:chgData name="Rohit J Kate" userId="6acfeb0a-1742-4fee-9ad0-3462b52b7fdf" providerId="ADAL" clId="{FDEA05BB-3882-4C19-B90C-1FD3B4CC5056}" dt="2021-11-30T05:30:01.984" v="1435" actId="21"/>
          <ac:cxnSpMkLst>
            <pc:docMk/>
            <pc:sldMk cId="0" sldId="272"/>
            <ac:cxnSpMk id="20" creationId="{F77DE475-2124-4644-A816-7D0A84986C10}"/>
          </ac:cxnSpMkLst>
        </pc:cxnChg>
      </pc:sldChg>
      <pc:sldChg chg="addSp modSp add mod modAnim">
        <pc:chgData name="Rohit J Kate" userId="6acfeb0a-1742-4fee-9ad0-3462b52b7fdf" providerId="ADAL" clId="{FDEA05BB-3882-4C19-B90C-1FD3B4CC5056}" dt="2021-11-30T05:33:38.610" v="1634" actId="20577"/>
        <pc:sldMkLst>
          <pc:docMk/>
          <pc:sldMk cId="0" sldId="273"/>
        </pc:sldMkLst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2" creationId="{B35FEE05-3A7B-4B9B-9C32-3690DB181105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5" creationId="{430DF1E5-2B1B-47BA-9769-FF6D0D82AC23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7" creationId="{4980497E-368F-4426-8CD5-100A43191668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9" creationId="{787889A7-0C76-4F38-A7E8-825A0768CA54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11" creationId="{F6D717F9-E2EA-41EA-A6A8-FE67322705BD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13" creationId="{EFA0EEB2-A43E-4F49-AE98-3B8A1D04C27E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15" creationId="{CE7C5BFE-D424-4537-A0B3-CB3522BC924A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17" creationId="{9226F084-C0DF-4778-BE1B-832016F920CB}"/>
          </ac:spMkLst>
        </pc:spChg>
        <pc:spChg chg="add mod">
          <ac:chgData name="Rohit J Kate" userId="6acfeb0a-1742-4fee-9ad0-3462b52b7fdf" providerId="ADAL" clId="{FDEA05BB-3882-4C19-B90C-1FD3B4CC5056}" dt="2021-11-30T05:32:44.783" v="1619" actId="1036"/>
          <ac:spMkLst>
            <pc:docMk/>
            <pc:sldMk cId="0" sldId="273"/>
            <ac:spMk id="19" creationId="{CDFF4ED0-BEA7-454B-83F4-CF8D81EAA7A8}"/>
          </ac:spMkLst>
        </pc:spChg>
        <pc:spChg chg="mod">
          <ac:chgData name="Rohit J Kate" userId="6acfeb0a-1742-4fee-9ad0-3462b52b7fdf" providerId="ADAL" clId="{FDEA05BB-3882-4C19-B90C-1FD3B4CC5056}" dt="2021-11-30T05:33:38.610" v="1634" actId="20577"/>
          <ac:spMkLst>
            <pc:docMk/>
            <pc:sldMk cId="0" sldId="273"/>
            <ac:spMk id="20484" creationId="{1322D40D-96C8-415D-B62D-54425B506E5A}"/>
          </ac:spMkLst>
        </pc:sp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6" creationId="{54E9B8B2-349D-4AED-90DD-A4EAA83ADB00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8" creationId="{AD23A223-27F7-4818-AD92-23C455079F7A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10" creationId="{7A30607C-2C70-43F8-A6BA-49A977C8B06A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12" creationId="{31DAC173-E0FF-4785-8360-1D987F6E123F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14" creationId="{33FCF7D7-BB03-43F5-A09F-7DBBEF04551F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16" creationId="{2C5A7700-09A5-4C40-A779-EF3779747F2F}"/>
          </ac:cxnSpMkLst>
        </pc:cxnChg>
        <pc:cxnChg chg="add mod">
          <ac:chgData name="Rohit J Kate" userId="6acfeb0a-1742-4fee-9ad0-3462b52b7fdf" providerId="ADAL" clId="{FDEA05BB-3882-4C19-B90C-1FD3B4CC5056}" dt="2021-11-30T05:32:44.783" v="1619" actId="1036"/>
          <ac:cxnSpMkLst>
            <pc:docMk/>
            <pc:sldMk cId="0" sldId="273"/>
            <ac:cxnSpMk id="18" creationId="{AA6F7964-CE52-4D9E-8D0D-68AA6303762C}"/>
          </ac:cxnSpMkLst>
        </pc:cxnChg>
      </pc:sldChg>
      <pc:sldChg chg="addSp delSp modSp add del mod delAnim modAnim">
        <pc:chgData name="Rohit J Kate" userId="6acfeb0a-1742-4fee-9ad0-3462b52b7fdf" providerId="ADAL" clId="{FDEA05BB-3882-4C19-B90C-1FD3B4CC5056}" dt="2021-11-30T05:54:31.351" v="2273" actId="47"/>
        <pc:sldMkLst>
          <pc:docMk/>
          <pc:sldMk cId="0" sldId="274"/>
        </pc:sldMkLst>
        <pc:spChg chg="add del mod">
          <ac:chgData name="Rohit J Kate" userId="6acfeb0a-1742-4fee-9ad0-3462b52b7fdf" providerId="ADAL" clId="{FDEA05BB-3882-4C19-B90C-1FD3B4CC5056}" dt="2021-11-30T05:50:57.678" v="2182" actId="21"/>
          <ac:spMkLst>
            <pc:docMk/>
            <pc:sldMk cId="0" sldId="274"/>
            <ac:spMk id="2" creationId="{56C4392F-AD24-4393-8D8B-4B9D6C230119}"/>
          </ac:spMkLst>
        </pc:spChg>
        <pc:spChg chg="mod">
          <ac:chgData name="Rohit J Kate" userId="6acfeb0a-1742-4fee-9ad0-3462b52b7fdf" providerId="ADAL" clId="{FDEA05BB-3882-4C19-B90C-1FD3B4CC5056}" dt="2021-11-30T05:45:27.144" v="2057" actId="27636"/>
          <ac:spMkLst>
            <pc:docMk/>
            <pc:sldMk cId="0" sldId="274"/>
            <ac:spMk id="21508" creationId="{B3E0F932-31A9-4C50-9E76-6F18C12F4952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09" creationId="{78C5584D-2005-40AA-964B-0F3F39F19133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0" creationId="{48C8CDDE-0CC9-419D-A7BB-92B8F6BFE7E7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1" creationId="{11A21623-B057-46D3-8D01-D7A4DC349B34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2" creationId="{C7546348-FA25-43B7-9022-AAC89D684417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3" creationId="{8A2D9224-8747-4A21-BF42-E23C8D9704CE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4" creationId="{34F333FE-EDC6-42DC-8A81-F26DB2B055E7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5" creationId="{A50066AB-FEB5-4715-B864-1A3B067DB03B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6" creationId="{4AC4F273-49C2-41CA-97AC-C12E35FECE20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7" creationId="{EC23A451-FEEC-4A51-B0DA-BDB1F4EEA57C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8" creationId="{AA884A10-0771-417D-B612-DE601996A543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19" creationId="{2CE40F18-F364-4668-8216-492370A10135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0" creationId="{242FAF44-2A2D-497B-AA3A-18F7DCE35380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1" creationId="{E44EC83C-AC40-41C7-8E18-473CF6A67B9D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2" creationId="{9C5F2A5D-162D-4225-83F7-91C06E649DD0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3" creationId="{B886C353-C637-4EE2-B81E-4C9AEF93ADB1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4" creationId="{BB974CC2-EED2-4B69-A834-3514521A7B87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5" creationId="{834C0BC2-904F-46F7-8D3D-CD6045561F5C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6" creationId="{6C32DB9B-7C6E-4F99-812E-9B8F470D2E39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7" creationId="{389E4BC7-61C8-4933-A5DD-C214611EC362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8" creationId="{78977F6F-C469-4234-9248-70B5B8982464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29" creationId="{BD2D76DA-C5E2-4ABA-9236-E2A6271A9326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30" creationId="{BD5D4F52-8977-46FB-B8C8-ECEA4A5E2203}"/>
          </ac:spMkLst>
        </pc:spChg>
        <pc:spChg chg="mod">
          <ac:chgData name="Rohit J Kate" userId="6acfeb0a-1742-4fee-9ad0-3462b52b7fdf" providerId="ADAL" clId="{FDEA05BB-3882-4C19-B90C-1FD3B4CC5056}" dt="2021-11-30T05:47:48.109" v="2081" actId="1036"/>
          <ac:spMkLst>
            <pc:docMk/>
            <pc:sldMk cId="0" sldId="274"/>
            <ac:spMk id="21531" creationId="{2A3C5992-D14D-46C8-9F7C-A362D383D7A1}"/>
          </ac:spMkLst>
        </pc:spChg>
        <pc:spChg chg="mod">
          <ac:chgData name="Rohit J Kate" userId="6acfeb0a-1742-4fee-9ad0-3462b52b7fdf" providerId="ADAL" clId="{FDEA05BB-3882-4C19-B90C-1FD3B4CC5056}" dt="2021-11-30T05:48:49.333" v="2168" actId="1076"/>
          <ac:spMkLst>
            <pc:docMk/>
            <pc:sldMk cId="0" sldId="274"/>
            <ac:spMk id="21532" creationId="{DA33C87D-5AB1-417A-ACA1-59CBF1F8C3AA}"/>
          </ac:spMkLst>
        </pc:spChg>
      </pc:sldChg>
      <pc:sldChg chg="modSp add mod">
        <pc:chgData name="Rohit J Kate" userId="6acfeb0a-1742-4fee-9ad0-3462b52b7fdf" providerId="ADAL" clId="{FDEA05BB-3882-4C19-B90C-1FD3B4CC5056}" dt="2021-11-30T05:56:32.136" v="2276" actId="20577"/>
        <pc:sldMkLst>
          <pc:docMk/>
          <pc:sldMk cId="0" sldId="275"/>
        </pc:sldMkLst>
        <pc:spChg chg="mod">
          <ac:chgData name="Rohit J Kate" userId="6acfeb0a-1742-4fee-9ad0-3462b52b7fdf" providerId="ADAL" clId="{FDEA05BB-3882-4C19-B90C-1FD3B4CC5056}" dt="2021-11-30T05:56:32.136" v="2276" actId="20577"/>
          <ac:spMkLst>
            <pc:docMk/>
            <pc:sldMk cId="0" sldId="275"/>
            <ac:spMk id="22532" creationId="{BE499991-0934-40CC-AADA-C970BC80CBAE}"/>
          </ac:spMkLst>
        </pc:spChg>
      </pc:sldChg>
      <pc:sldChg chg="modSp add mod">
        <pc:chgData name="Rohit J Kate" userId="6acfeb0a-1742-4fee-9ad0-3462b52b7fdf" providerId="ADAL" clId="{FDEA05BB-3882-4C19-B90C-1FD3B4CC5056}" dt="2021-11-30T05:56:40.592" v="2279" actId="20577"/>
        <pc:sldMkLst>
          <pc:docMk/>
          <pc:sldMk cId="0" sldId="276"/>
        </pc:sldMkLst>
        <pc:spChg chg="mod">
          <ac:chgData name="Rohit J Kate" userId="6acfeb0a-1742-4fee-9ad0-3462b52b7fdf" providerId="ADAL" clId="{FDEA05BB-3882-4C19-B90C-1FD3B4CC5056}" dt="2021-11-30T05:56:40.592" v="2279" actId="20577"/>
          <ac:spMkLst>
            <pc:docMk/>
            <pc:sldMk cId="0" sldId="276"/>
            <ac:spMk id="23556" creationId="{F41A0A78-3805-4F21-8149-6ABCB9056415}"/>
          </ac:spMkLst>
        </pc:spChg>
      </pc:sldChg>
      <pc:sldChg chg="modSp add">
        <pc:chgData name="Rohit J Kate" userId="6acfeb0a-1742-4fee-9ad0-3462b52b7fdf" providerId="ADAL" clId="{FDEA05BB-3882-4C19-B90C-1FD3B4CC5056}" dt="2021-11-30T05:57:53.039" v="2281" actId="20577"/>
        <pc:sldMkLst>
          <pc:docMk/>
          <pc:sldMk cId="0" sldId="277"/>
        </pc:sldMkLst>
        <pc:spChg chg="mod">
          <ac:chgData name="Rohit J Kate" userId="6acfeb0a-1742-4fee-9ad0-3462b52b7fdf" providerId="ADAL" clId="{FDEA05BB-3882-4C19-B90C-1FD3B4CC5056}" dt="2021-11-30T05:57:53.039" v="2281" actId="20577"/>
          <ac:spMkLst>
            <pc:docMk/>
            <pc:sldMk cId="0" sldId="277"/>
            <ac:spMk id="334851" creationId="{40A60662-D280-401A-8DCD-C31CDF2F20CA}"/>
          </ac:spMkLst>
        </pc:spChg>
      </pc:sldChg>
      <pc:sldChg chg="modSp add del mod">
        <pc:chgData name="Rohit J Kate" userId="6acfeb0a-1742-4fee-9ad0-3462b52b7fdf" providerId="ADAL" clId="{FDEA05BB-3882-4C19-B90C-1FD3B4CC5056}" dt="2021-11-30T06:05:13.517" v="2284" actId="207"/>
        <pc:sldMkLst>
          <pc:docMk/>
          <pc:sldMk cId="0" sldId="278"/>
        </pc:sldMkLst>
        <pc:spChg chg="mod">
          <ac:chgData name="Rohit J Kate" userId="6acfeb0a-1742-4fee-9ad0-3462b52b7fdf" providerId="ADAL" clId="{FDEA05BB-3882-4C19-B90C-1FD3B4CC5056}" dt="2021-11-30T06:05:13.517" v="2284" actId="207"/>
          <ac:spMkLst>
            <pc:docMk/>
            <pc:sldMk cId="0" sldId="278"/>
            <ac:spMk id="25603" creationId="{FDE44182-4786-4B81-A67C-AE5C964FC6CF}"/>
          </ac:spMkLst>
        </pc:spChg>
      </pc:sldChg>
      <pc:sldChg chg="modSp add del mod">
        <pc:chgData name="Rohit J Kate" userId="6acfeb0a-1742-4fee-9ad0-3462b52b7fdf" providerId="ADAL" clId="{FDEA05BB-3882-4C19-B90C-1FD3B4CC5056}" dt="2021-11-30T06:05:18.514" v="2285" actId="207"/>
        <pc:sldMkLst>
          <pc:docMk/>
          <pc:sldMk cId="0" sldId="279"/>
        </pc:sldMkLst>
        <pc:spChg chg="mod">
          <ac:chgData name="Rohit J Kate" userId="6acfeb0a-1742-4fee-9ad0-3462b52b7fdf" providerId="ADAL" clId="{FDEA05BB-3882-4C19-B90C-1FD3B4CC5056}" dt="2021-11-30T06:05:18.514" v="2285" actId="207"/>
          <ac:spMkLst>
            <pc:docMk/>
            <pc:sldMk cId="0" sldId="279"/>
            <ac:spMk id="26627" creationId="{2EA06B48-F018-4478-AABB-3CE98E305C42}"/>
          </ac:spMkLst>
        </pc:spChg>
      </pc:sldChg>
      <pc:sldChg chg="add del">
        <pc:chgData name="Rohit J Kate" userId="6acfeb0a-1742-4fee-9ad0-3462b52b7fdf" providerId="ADAL" clId="{FDEA05BB-3882-4C19-B90C-1FD3B4CC5056}" dt="2021-11-30T06:04:43.190" v="2283"/>
        <pc:sldMkLst>
          <pc:docMk/>
          <pc:sldMk cId="0" sldId="280"/>
        </pc:sldMkLst>
      </pc:sldChg>
      <pc:sldChg chg="modSp add del mod">
        <pc:chgData name="Rohit J Kate" userId="6acfeb0a-1742-4fee-9ad0-3462b52b7fdf" providerId="ADAL" clId="{FDEA05BB-3882-4C19-B90C-1FD3B4CC5056}" dt="2021-11-30T06:07:19.435" v="2287" actId="20577"/>
        <pc:sldMkLst>
          <pc:docMk/>
          <pc:sldMk cId="0" sldId="281"/>
        </pc:sldMkLst>
        <pc:spChg chg="mod">
          <ac:chgData name="Rohit J Kate" userId="6acfeb0a-1742-4fee-9ad0-3462b52b7fdf" providerId="ADAL" clId="{FDEA05BB-3882-4C19-B90C-1FD3B4CC5056}" dt="2021-11-30T06:07:19.435" v="2287" actId="20577"/>
          <ac:spMkLst>
            <pc:docMk/>
            <pc:sldMk cId="0" sldId="281"/>
            <ac:spMk id="28675" creationId="{F79A6B37-F19E-4E7D-AA73-D161C5F884B6}"/>
          </ac:spMkLst>
        </pc:spChg>
      </pc:sldChg>
      <pc:sldChg chg="addSp modSp add del mod addCm delCm">
        <pc:chgData name="Rohit J Kate" userId="6acfeb0a-1742-4fee-9ad0-3462b52b7fdf" providerId="ADAL" clId="{FDEA05BB-3882-4C19-B90C-1FD3B4CC5056}" dt="2021-11-30T07:13:56.852" v="3442" actId="20577"/>
        <pc:sldMkLst>
          <pc:docMk/>
          <pc:sldMk cId="0" sldId="282"/>
        </pc:sldMkLst>
        <pc:spChg chg="add mod">
          <ac:chgData name="Rohit J Kate" userId="6acfeb0a-1742-4fee-9ad0-3462b52b7fdf" providerId="ADAL" clId="{FDEA05BB-3882-4C19-B90C-1FD3B4CC5056}" dt="2021-11-30T06:10:02.569" v="2365" actId="20577"/>
          <ac:spMkLst>
            <pc:docMk/>
            <pc:sldMk cId="0" sldId="282"/>
            <ac:spMk id="2" creationId="{30689EB2-DA16-475B-97DA-88F51C80FC59}"/>
          </ac:spMkLst>
        </pc:spChg>
        <pc:spChg chg="add mod">
          <ac:chgData name="Rohit J Kate" userId="6acfeb0a-1742-4fee-9ad0-3462b52b7fdf" providerId="ADAL" clId="{FDEA05BB-3882-4C19-B90C-1FD3B4CC5056}" dt="2021-11-30T06:09:28.092" v="2360" actId="403"/>
          <ac:spMkLst>
            <pc:docMk/>
            <pc:sldMk cId="0" sldId="282"/>
            <ac:spMk id="3" creationId="{F639A6EF-48B3-42EE-90A7-2439B273F9C2}"/>
          </ac:spMkLst>
        </pc:spChg>
        <pc:spChg chg="mod">
          <ac:chgData name="Rohit J Kate" userId="6acfeb0a-1742-4fee-9ad0-3462b52b7fdf" providerId="ADAL" clId="{FDEA05BB-3882-4C19-B90C-1FD3B4CC5056}" dt="2021-11-30T06:09:20.344" v="2357" actId="1036"/>
          <ac:spMkLst>
            <pc:docMk/>
            <pc:sldMk cId="0" sldId="282"/>
            <ac:spMk id="223" creationId="{469841DF-9374-404C-BF91-1F2D7967ED67}"/>
          </ac:spMkLst>
        </pc:spChg>
        <pc:spChg chg="mod">
          <ac:chgData name="Rohit J Kate" userId="6acfeb0a-1742-4fee-9ad0-3462b52b7fdf" providerId="ADAL" clId="{FDEA05BB-3882-4C19-B90C-1FD3B4CC5056}" dt="2021-11-30T06:09:20.344" v="2357" actId="1036"/>
          <ac:spMkLst>
            <pc:docMk/>
            <pc:sldMk cId="0" sldId="282"/>
            <ac:spMk id="224" creationId="{C4F597F0-E9F5-4212-935A-76433E7735C8}"/>
          </ac:spMkLst>
        </pc:spChg>
        <pc:spChg chg="mod">
          <ac:chgData name="Rohit J Kate" userId="6acfeb0a-1742-4fee-9ad0-3462b52b7fdf" providerId="ADAL" clId="{FDEA05BB-3882-4C19-B90C-1FD3B4CC5056}" dt="2021-11-30T06:09:20.344" v="2357" actId="1036"/>
          <ac:spMkLst>
            <pc:docMk/>
            <pc:sldMk cId="0" sldId="282"/>
            <ac:spMk id="225" creationId="{E7C760E6-42E7-4509-82A5-FAD14B3B9F5F}"/>
          </ac:spMkLst>
        </pc:spChg>
        <pc:spChg chg="mod">
          <ac:chgData name="Rohit J Kate" userId="6acfeb0a-1742-4fee-9ad0-3462b52b7fdf" providerId="ADAL" clId="{FDEA05BB-3882-4C19-B90C-1FD3B4CC5056}" dt="2021-11-30T07:13:56.852" v="3442" actId="20577"/>
          <ac:spMkLst>
            <pc:docMk/>
            <pc:sldMk cId="0" sldId="282"/>
            <ac:spMk id="29699" creationId="{C6519ABB-C4D1-4397-B7CE-821F189D49D3}"/>
          </ac:spMkLst>
        </pc:s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0" creationId="{CE16B2EB-A295-4CB3-B808-58AB38BBFE9F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1" creationId="{4472467B-3968-414D-9D1D-5902927EC435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2" creationId="{EB913C40-EDC9-4854-BE9B-32C731250F15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3" creationId="{E6BB002E-A4F8-4DBE-887D-AE20BAE06DB9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4" creationId="{EF10A1C7-BA46-4839-8125-9570E19E9DCA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5" creationId="{0FB3A2F8-1019-41ED-B1FC-4C8EB985D6FC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6" creationId="{791FF6AD-8763-45CB-8C69-713841CBD2F4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7" creationId="{9A57030A-1221-4543-B770-BC0DD3577B5A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8" creationId="{92486615-A5E0-4541-AEDB-07E633696EC4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29" creationId="{6F5BA30C-1429-49BC-9294-77DC43741880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0" creationId="{2666BDDE-C5A9-4AC3-B782-1C8DA9500666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1" creationId="{FE5049F8-ECD6-4175-A746-3070FE89DD83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2" creationId="{E9772905-B79C-4CA5-8052-73827ADE5BA8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3" creationId="{75CCF63A-D781-48E1-84DB-B2608DED6E15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4" creationId="{434864AC-0052-4A8C-914C-64539B38C954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5" creationId="{B64049BB-4507-4EF7-B978-34250A92E656}"/>
          </ac:grpSpMkLst>
        </pc:grpChg>
        <pc:grpChg chg="mod">
          <ac:chgData name="Rohit J Kate" userId="6acfeb0a-1742-4fee-9ad0-3462b52b7fdf" providerId="ADAL" clId="{FDEA05BB-3882-4C19-B90C-1FD3B4CC5056}" dt="2021-11-30T06:09:20.344" v="2357" actId="1036"/>
          <ac:grpSpMkLst>
            <pc:docMk/>
            <pc:sldMk cId="0" sldId="282"/>
            <ac:grpSpMk id="29736" creationId="{A0FF5036-A34C-45DB-B4F0-551C1DB65CAE}"/>
          </ac:grpSpMkLst>
        </pc:grpChg>
      </pc:sldChg>
      <pc:sldChg chg="modSp add mod">
        <pc:chgData name="Rohit J Kate" userId="6acfeb0a-1742-4fee-9ad0-3462b52b7fdf" providerId="ADAL" clId="{FDEA05BB-3882-4C19-B90C-1FD3B4CC5056}" dt="2021-11-30T07:12:56.857" v="3396" actId="20577"/>
        <pc:sldMkLst>
          <pc:docMk/>
          <pc:sldMk cId="0" sldId="285"/>
        </pc:sldMkLst>
        <pc:spChg chg="mod">
          <ac:chgData name="Rohit J Kate" userId="6acfeb0a-1742-4fee-9ad0-3462b52b7fdf" providerId="ADAL" clId="{FDEA05BB-3882-4C19-B90C-1FD3B4CC5056}" dt="2021-11-30T07:12:56.857" v="3396" actId="20577"/>
          <ac:spMkLst>
            <pc:docMk/>
            <pc:sldMk cId="0" sldId="285"/>
            <ac:spMk id="32771" creationId="{F7C67CDB-6397-419C-9163-2D8C8C1E5D67}"/>
          </ac:spMkLst>
        </pc:spChg>
        <pc:spChg chg="mod">
          <ac:chgData name="Rohit J Kate" userId="6acfeb0a-1742-4fee-9ad0-3462b52b7fdf" providerId="ADAL" clId="{FDEA05BB-3882-4C19-B90C-1FD3B4CC5056}" dt="2021-11-30T07:12:45.291" v="3385" actId="27636"/>
          <ac:spMkLst>
            <pc:docMk/>
            <pc:sldMk cId="0" sldId="285"/>
            <ac:spMk id="32772" creationId="{D7CF7DA3-96F8-4B47-8B9E-7EB699155EE1}"/>
          </ac:spMkLst>
        </pc:spChg>
      </pc:sldChg>
      <pc:sldChg chg="modSp add mod">
        <pc:chgData name="Rohit J Kate" userId="6acfeb0a-1742-4fee-9ad0-3462b52b7fdf" providerId="ADAL" clId="{FDEA05BB-3882-4C19-B90C-1FD3B4CC5056}" dt="2021-11-30T06:25:09.415" v="2589" actId="20577"/>
        <pc:sldMkLst>
          <pc:docMk/>
          <pc:sldMk cId="0" sldId="286"/>
        </pc:sldMkLst>
        <pc:spChg chg="mod">
          <ac:chgData name="Rohit J Kate" userId="6acfeb0a-1742-4fee-9ad0-3462b52b7fdf" providerId="ADAL" clId="{FDEA05BB-3882-4C19-B90C-1FD3B4CC5056}" dt="2021-11-30T06:22:29.820" v="2531" actId="20577"/>
          <ac:spMkLst>
            <pc:docMk/>
            <pc:sldMk cId="0" sldId="286"/>
            <ac:spMk id="33795" creationId="{315D3540-B3DC-4860-9964-60A2523489FC}"/>
          </ac:spMkLst>
        </pc:spChg>
        <pc:spChg chg="mod">
          <ac:chgData name="Rohit J Kate" userId="6acfeb0a-1742-4fee-9ad0-3462b52b7fdf" providerId="ADAL" clId="{FDEA05BB-3882-4C19-B90C-1FD3B4CC5056}" dt="2021-11-30T06:25:09.415" v="2589" actId="20577"/>
          <ac:spMkLst>
            <pc:docMk/>
            <pc:sldMk cId="0" sldId="286"/>
            <ac:spMk id="33796" creationId="{EB2A62A0-3A46-46A8-9D2C-A30022986ACF}"/>
          </ac:spMkLst>
        </pc:spChg>
      </pc:sldChg>
      <pc:sldChg chg="add del">
        <pc:chgData name="Rohit J Kate" userId="6acfeb0a-1742-4fee-9ad0-3462b52b7fdf" providerId="ADAL" clId="{FDEA05BB-3882-4C19-B90C-1FD3B4CC5056}" dt="2021-11-30T06:22:41.650" v="2536" actId="47"/>
        <pc:sldMkLst>
          <pc:docMk/>
          <pc:sldMk cId="0" sldId="287"/>
        </pc:sldMkLst>
      </pc:sldChg>
      <pc:sldChg chg="addSp modSp add mod modAnim">
        <pc:chgData name="Rohit J Kate" userId="6acfeb0a-1742-4fee-9ad0-3462b52b7fdf" providerId="ADAL" clId="{FDEA05BB-3882-4C19-B90C-1FD3B4CC5056}" dt="2021-11-30T06:32:16.096" v="2643" actId="20577"/>
        <pc:sldMkLst>
          <pc:docMk/>
          <pc:sldMk cId="0" sldId="288"/>
        </pc:sldMkLst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6" creationId="{ECAF2E33-767E-4BCA-A0E8-B947F015A5C7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7" creationId="{317B2E21-7AB0-4150-B9D6-9A4F5C6C840B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8" creationId="{9D156890-FD69-4905-81D2-EA93606279D2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9" creationId="{1A84C021-9FAE-4D20-8F40-F406B35A0DF3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10" creationId="{15F3492C-1EA1-422C-AA44-DCD7377E0F06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11" creationId="{468C6C91-47BE-4D1B-9536-0E1D66FBFF17}"/>
          </ac:spMkLst>
        </pc:spChg>
        <pc:spChg chg="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12" creationId="{5056E99B-98B5-4770-B15B-EF469A91783F}"/>
          </ac:spMkLst>
        </pc:spChg>
        <pc:spChg chg="add mod">
          <ac:chgData name="Rohit J Kate" userId="6acfeb0a-1742-4fee-9ad0-3462b52b7fdf" providerId="ADAL" clId="{FDEA05BB-3882-4C19-B90C-1FD3B4CC5056}" dt="2021-11-30T06:32:03.621" v="2639" actId="1036"/>
          <ac:spMkLst>
            <pc:docMk/>
            <pc:sldMk cId="0" sldId="288"/>
            <ac:spMk id="17" creationId="{0F41C9EE-14E0-4975-9E22-F8FDFFFD58C9}"/>
          </ac:spMkLst>
        </pc:spChg>
        <pc:spChg chg="mod">
          <ac:chgData name="Rohit J Kate" userId="6acfeb0a-1742-4fee-9ad0-3462b52b7fdf" providerId="ADAL" clId="{FDEA05BB-3882-4C19-B90C-1FD3B4CC5056}" dt="2021-11-30T06:31:48.615" v="2617" actId="1076"/>
          <ac:spMkLst>
            <pc:docMk/>
            <pc:sldMk cId="0" sldId="288"/>
            <ac:spMk id="35843" creationId="{9FF9707D-7D19-4EC5-8850-0E04937EAD4A}"/>
          </ac:spMkLst>
        </pc:spChg>
        <pc:spChg chg="mod">
          <ac:chgData name="Rohit J Kate" userId="6acfeb0a-1742-4fee-9ad0-3462b52b7fdf" providerId="ADAL" clId="{FDEA05BB-3882-4C19-B90C-1FD3B4CC5056}" dt="2021-11-30T06:32:16.096" v="2643" actId="20577"/>
          <ac:spMkLst>
            <pc:docMk/>
            <pc:sldMk cId="0" sldId="288"/>
            <ac:spMk id="35844" creationId="{CAD99393-8388-4EE4-AAFC-F4B6EA3B7B33}"/>
          </ac:spMkLst>
        </pc:spChg>
        <pc:grpChg chg="add mod">
          <ac:chgData name="Rohit J Kate" userId="6acfeb0a-1742-4fee-9ad0-3462b52b7fdf" providerId="ADAL" clId="{FDEA05BB-3882-4C19-B90C-1FD3B4CC5056}" dt="2021-11-30T06:32:03.621" v="2639" actId="1036"/>
          <ac:grpSpMkLst>
            <pc:docMk/>
            <pc:sldMk cId="0" sldId="288"/>
            <ac:grpSpMk id="5" creationId="{90C77DA7-7BF2-4AB3-B232-3BCBEAEDBE23}"/>
          </ac:grpSpMkLst>
        </pc:grpChg>
        <pc:cxnChg chg="mod">
          <ac:chgData name="Rohit J Kate" userId="6acfeb0a-1742-4fee-9ad0-3462b52b7fdf" providerId="ADAL" clId="{FDEA05BB-3882-4C19-B90C-1FD3B4CC5056}" dt="2021-11-30T06:32:03.621" v="2639" actId="1036"/>
          <ac:cxnSpMkLst>
            <pc:docMk/>
            <pc:sldMk cId="0" sldId="288"/>
            <ac:cxnSpMk id="13" creationId="{94312116-10C7-42D3-992D-1DA245ED5D70}"/>
          </ac:cxnSpMkLst>
        </pc:cxnChg>
        <pc:cxnChg chg="mod">
          <ac:chgData name="Rohit J Kate" userId="6acfeb0a-1742-4fee-9ad0-3462b52b7fdf" providerId="ADAL" clId="{FDEA05BB-3882-4C19-B90C-1FD3B4CC5056}" dt="2021-11-30T06:32:03.621" v="2639" actId="1036"/>
          <ac:cxnSpMkLst>
            <pc:docMk/>
            <pc:sldMk cId="0" sldId="288"/>
            <ac:cxnSpMk id="14" creationId="{804391D4-443E-4FF7-A867-B8F936E9DBFD}"/>
          </ac:cxnSpMkLst>
        </pc:cxnChg>
        <pc:cxnChg chg="mod">
          <ac:chgData name="Rohit J Kate" userId="6acfeb0a-1742-4fee-9ad0-3462b52b7fdf" providerId="ADAL" clId="{FDEA05BB-3882-4C19-B90C-1FD3B4CC5056}" dt="2021-11-30T06:32:03.621" v="2639" actId="1036"/>
          <ac:cxnSpMkLst>
            <pc:docMk/>
            <pc:sldMk cId="0" sldId="288"/>
            <ac:cxnSpMk id="15" creationId="{01133060-8DD3-4495-B0F4-0E0F24B2B686}"/>
          </ac:cxnSpMkLst>
        </pc:cxnChg>
        <pc:cxnChg chg="mod">
          <ac:chgData name="Rohit J Kate" userId="6acfeb0a-1742-4fee-9ad0-3462b52b7fdf" providerId="ADAL" clId="{FDEA05BB-3882-4C19-B90C-1FD3B4CC5056}" dt="2021-11-30T06:32:03.621" v="2639" actId="1036"/>
          <ac:cxnSpMkLst>
            <pc:docMk/>
            <pc:sldMk cId="0" sldId="288"/>
            <ac:cxnSpMk id="16" creationId="{73724B13-8016-415C-A2E0-3768078D2522}"/>
          </ac:cxnSpMkLst>
        </pc:cxnChg>
      </pc:sldChg>
      <pc:sldChg chg="modSp mod">
        <pc:chgData name="Rohit J Kate" userId="6acfeb0a-1742-4fee-9ad0-3462b52b7fdf" providerId="ADAL" clId="{FDEA05BB-3882-4C19-B90C-1FD3B4CC5056}" dt="2021-11-30T07:27:36.309" v="3955" actId="20577"/>
        <pc:sldMkLst>
          <pc:docMk/>
          <pc:sldMk cId="0" sldId="377"/>
        </pc:sldMkLst>
        <pc:spChg chg="mod">
          <ac:chgData name="Rohit J Kate" userId="6acfeb0a-1742-4fee-9ad0-3462b52b7fdf" providerId="ADAL" clId="{FDEA05BB-3882-4C19-B90C-1FD3B4CC5056}" dt="2021-11-30T07:27:36.309" v="3955" actId="20577"/>
          <ac:spMkLst>
            <pc:docMk/>
            <pc:sldMk cId="0" sldId="377"/>
            <ac:spMk id="8" creationId="{938BD187-73FB-4AE7-AB5C-CAED2608B7CB}"/>
          </ac:spMkLst>
        </pc:spChg>
      </pc:sldChg>
      <pc:sldChg chg="modSp mod">
        <pc:chgData name="Rohit J Kate" userId="6acfeb0a-1742-4fee-9ad0-3462b52b7fdf" providerId="ADAL" clId="{FDEA05BB-3882-4C19-B90C-1FD3B4CC5056}" dt="2021-11-30T03:58:27.928" v="907" actId="20577"/>
        <pc:sldMkLst>
          <pc:docMk/>
          <pc:sldMk cId="2371552780" sldId="407"/>
        </pc:sldMkLst>
        <pc:spChg chg="mod">
          <ac:chgData name="Rohit J Kate" userId="6acfeb0a-1742-4fee-9ad0-3462b52b7fdf" providerId="ADAL" clId="{FDEA05BB-3882-4C19-B90C-1FD3B4CC5056}" dt="2021-11-30T03:58:27.928" v="907" actId="20577"/>
          <ac:spMkLst>
            <pc:docMk/>
            <pc:sldMk cId="2371552780" sldId="407"/>
            <ac:spMk id="2" creationId="{C7A3ADB7-8CA0-4F70-888E-034F5A8D587E}"/>
          </ac:spMkLst>
        </pc:spChg>
        <pc:spChg chg="mod">
          <ac:chgData name="Rohit J Kate" userId="6acfeb0a-1742-4fee-9ad0-3462b52b7fdf" providerId="ADAL" clId="{FDEA05BB-3882-4C19-B90C-1FD3B4CC5056}" dt="2021-11-30T03:30:09.124" v="303" actId="20577"/>
          <ac:spMkLst>
            <pc:docMk/>
            <pc:sldMk cId="2371552780" sldId="407"/>
            <ac:spMk id="3" creationId="{F39AB98D-90B2-4E3D-B340-560E07BD00BD}"/>
          </ac:spMkLst>
        </pc:spChg>
      </pc:sldChg>
      <pc:sldChg chg="modSp add del mod">
        <pc:chgData name="Rohit J Kate" userId="6acfeb0a-1742-4fee-9ad0-3462b52b7fdf" providerId="ADAL" clId="{FDEA05BB-3882-4C19-B90C-1FD3B4CC5056}" dt="2021-11-30T03:45:00.117" v="650"/>
        <pc:sldMkLst>
          <pc:docMk/>
          <pc:sldMk cId="32581062" sldId="408"/>
        </pc:sldMkLst>
        <pc:spChg chg="mod">
          <ac:chgData name="Rohit J Kate" userId="6acfeb0a-1742-4fee-9ad0-3462b52b7fdf" providerId="ADAL" clId="{FDEA05BB-3882-4C19-B90C-1FD3B4CC5056}" dt="2021-11-30T03:54:10.846" v="725" actId="1036"/>
          <ac:spMkLst>
            <pc:docMk/>
            <pc:sldMk cId="32581062" sldId="408"/>
            <ac:spMk id="2" creationId="{775B6320-DD80-4DF9-92A0-BE7300BEB543}"/>
          </ac:spMkLst>
        </pc:spChg>
        <pc:spChg chg="mod">
          <ac:chgData name="Rohit J Kate" userId="6acfeb0a-1742-4fee-9ad0-3462b52b7fdf" providerId="ADAL" clId="{FDEA05BB-3882-4C19-B90C-1FD3B4CC5056}" dt="2021-11-30T03:54:10.846" v="725" actId="1036"/>
          <ac:spMkLst>
            <pc:docMk/>
            <pc:sldMk cId="32581062" sldId="408"/>
            <ac:spMk id="3" creationId="{36AAA5E7-5E14-42BB-AE80-11EFC28499CB}"/>
          </ac:spMkLst>
        </pc:spChg>
        <pc:spChg chg="mod">
          <ac:chgData name="Rohit J Kate" userId="6acfeb0a-1742-4fee-9ad0-3462b52b7fdf" providerId="ADAL" clId="{FDEA05BB-3882-4C19-B90C-1FD3B4CC5056}" dt="2021-11-30T03:54:10.846" v="725" actId="1036"/>
          <ac:spMkLst>
            <pc:docMk/>
            <pc:sldMk cId="32581062" sldId="408"/>
            <ac:spMk id="4" creationId="{A7BC2FD1-3109-4FC1-B3E9-57AFD6DDE4F0}"/>
          </ac:spMkLst>
        </pc:spChg>
        <pc:spChg chg="mod">
          <ac:chgData name="Rohit J Kate" userId="6acfeb0a-1742-4fee-9ad0-3462b52b7fdf" providerId="ADAL" clId="{FDEA05BB-3882-4C19-B90C-1FD3B4CC5056}" dt="2021-11-30T03:54:10.846" v="725" actId="1036"/>
          <ac:spMkLst>
            <pc:docMk/>
            <pc:sldMk cId="32581062" sldId="408"/>
            <ac:spMk id="8" creationId="{C9681771-337C-4CD3-9593-954D4E72B6D5}"/>
          </ac:spMkLst>
        </pc:spChg>
        <pc:spChg chg="mod">
          <ac:chgData name="Rohit J Kate" userId="6acfeb0a-1742-4fee-9ad0-3462b52b7fdf" providerId="ADAL" clId="{FDEA05BB-3882-4C19-B90C-1FD3B4CC5056}" dt="2021-11-30T03:54:10.846" v="725" actId="1036"/>
          <ac:spMkLst>
            <pc:docMk/>
            <pc:sldMk cId="32581062" sldId="408"/>
            <ac:spMk id="9" creationId="{EB4AC999-3E13-4F35-8903-A0F27649E115}"/>
          </ac:spMkLst>
        </pc:spChg>
        <pc:spChg chg="add mod">
          <ac:chgData name="Rohit J Kate" userId="6acfeb0a-1742-4fee-9ad0-3462b52b7fdf" providerId="ADAL" clId="{FDEA05BB-3882-4C19-B90C-1FD3B4CC5056}" dt="2021-11-30T03:56:05.554" v="837" actId="1036"/>
          <ac:spMkLst>
            <pc:docMk/>
            <pc:sldMk cId="32581062" sldId="408"/>
            <ac:spMk id="11" creationId="{E2A35149-30C4-4BEA-ABDD-1D7EB12FFEDB}"/>
          </ac:spMkLst>
        </pc:spChg>
        <pc:spChg chg="add mod">
          <ac:chgData name="Rohit J Kate" userId="6acfeb0a-1742-4fee-9ad0-3462b52b7fdf" providerId="ADAL" clId="{FDEA05BB-3882-4C19-B90C-1FD3B4CC5056}" dt="2021-11-30T03:56:05.554" v="837" actId="1036"/>
          <ac:spMkLst>
            <pc:docMk/>
            <pc:sldMk cId="32581062" sldId="408"/>
            <ac:spMk id="12" creationId="{35732FA5-A057-4483-ADD6-3A3380D8409D}"/>
          </ac:spMkLst>
        </pc:spChg>
        <pc:spChg chg="add mod">
          <ac:chgData name="Rohit J Kate" userId="6acfeb0a-1742-4fee-9ad0-3462b52b7fdf" providerId="ADAL" clId="{FDEA05BB-3882-4C19-B90C-1FD3B4CC5056}" dt="2021-11-30T03:56:05.554" v="837" actId="1036"/>
          <ac:spMkLst>
            <pc:docMk/>
            <pc:sldMk cId="32581062" sldId="408"/>
            <ac:spMk id="13" creationId="{0B14EE54-9772-42B0-A9D5-DB5880041FDE}"/>
          </ac:spMkLst>
        </pc:spChg>
        <pc:spChg chg="add mod">
          <ac:chgData name="Rohit J Kate" userId="6acfeb0a-1742-4fee-9ad0-3462b52b7fdf" providerId="ADAL" clId="{FDEA05BB-3882-4C19-B90C-1FD3B4CC5056}" dt="2021-11-30T03:56:05.554" v="837" actId="1036"/>
          <ac:spMkLst>
            <pc:docMk/>
            <pc:sldMk cId="32581062" sldId="408"/>
            <ac:spMk id="14" creationId="{FBA8BC27-D83D-4A02-BBD7-C0C7FA0CB867}"/>
          </ac:spMkLst>
        </pc:spChg>
        <pc:spChg chg="add mod">
          <ac:chgData name="Rohit J Kate" userId="6acfeb0a-1742-4fee-9ad0-3462b52b7fdf" providerId="ADAL" clId="{FDEA05BB-3882-4C19-B90C-1FD3B4CC5056}" dt="2021-11-30T03:56:05.554" v="837" actId="1036"/>
          <ac:spMkLst>
            <pc:docMk/>
            <pc:sldMk cId="32581062" sldId="408"/>
            <ac:spMk id="15" creationId="{4A738B30-7125-4C97-B3D3-37A0E8405EB7}"/>
          </ac:spMkLst>
        </pc:spChg>
        <pc:spChg chg="add mod">
          <ac:chgData name="Rohit J Kate" userId="6acfeb0a-1742-4fee-9ad0-3462b52b7fdf" providerId="ADAL" clId="{FDEA05BB-3882-4C19-B90C-1FD3B4CC5056}" dt="2021-11-30T03:56:33.658" v="869" actId="14100"/>
          <ac:spMkLst>
            <pc:docMk/>
            <pc:sldMk cId="32581062" sldId="408"/>
            <ac:spMk id="16" creationId="{49220424-543E-471D-A8B1-82F5D040F78F}"/>
          </ac:spMkLst>
        </pc:spChg>
        <pc:spChg chg="add mod">
          <ac:chgData name="Rohit J Kate" userId="6acfeb0a-1742-4fee-9ad0-3462b52b7fdf" providerId="ADAL" clId="{FDEA05BB-3882-4C19-B90C-1FD3B4CC5056}" dt="2021-11-30T03:56:46.366" v="883" actId="20577"/>
          <ac:spMkLst>
            <pc:docMk/>
            <pc:sldMk cId="32581062" sldId="408"/>
            <ac:spMk id="17" creationId="{4E6791D8-B3CF-4503-BD05-A4CB4843E296}"/>
          </ac:spMkLst>
        </pc:spChg>
        <pc:spChg chg="add mod">
          <ac:chgData name="Rohit J Kate" userId="6acfeb0a-1742-4fee-9ad0-3462b52b7fdf" providerId="ADAL" clId="{FDEA05BB-3882-4C19-B90C-1FD3B4CC5056}" dt="2021-11-30T03:56:40.826" v="871" actId="1076"/>
          <ac:spMkLst>
            <pc:docMk/>
            <pc:sldMk cId="32581062" sldId="408"/>
            <ac:spMk id="18" creationId="{1193A91C-14B4-4310-B18C-954DD86230F3}"/>
          </ac:spMkLst>
        </pc:spChg>
        <pc:spChg chg="add mod">
          <ac:chgData name="Rohit J Kate" userId="6acfeb0a-1742-4fee-9ad0-3462b52b7fdf" providerId="ADAL" clId="{FDEA05BB-3882-4C19-B90C-1FD3B4CC5056}" dt="2021-11-30T03:56:56.482" v="896" actId="14100"/>
          <ac:spMkLst>
            <pc:docMk/>
            <pc:sldMk cId="32581062" sldId="408"/>
            <ac:spMk id="19" creationId="{F968BACA-D3F8-4B84-ADA7-DB146F0D1328}"/>
          </ac:spMkLst>
        </pc:spChg>
        <pc:spChg chg="add mod">
          <ac:chgData name="Rohit J Kate" userId="6acfeb0a-1742-4fee-9ad0-3462b52b7fdf" providerId="ADAL" clId="{FDEA05BB-3882-4C19-B90C-1FD3B4CC5056}" dt="2021-11-30T03:56:18.537" v="867" actId="1037"/>
          <ac:spMkLst>
            <pc:docMk/>
            <pc:sldMk cId="32581062" sldId="408"/>
            <ac:spMk id="20" creationId="{21EFF46B-F8A5-41EA-AE39-46A89C517FAA}"/>
          </ac:spMkLst>
        </pc:spChg>
        <pc:spChg chg="mod">
          <ac:chgData name="Rohit J Kate" userId="6acfeb0a-1742-4fee-9ad0-3462b52b7fdf" providerId="ADAL" clId="{FDEA05BB-3882-4C19-B90C-1FD3B4CC5056}" dt="2021-11-30T03:45:00.117" v="650"/>
          <ac:spMkLst>
            <pc:docMk/>
            <pc:sldMk cId="32581062" sldId="408"/>
            <ac:spMk id="19460" creationId="{99C58739-0544-41A7-95CE-3C6A104DA46E}"/>
          </ac:spMkLst>
        </pc:spChg>
      </pc:sldChg>
      <pc:sldChg chg="modSp new mod modAnim">
        <pc:chgData name="Rohit J Kate" userId="6acfeb0a-1742-4fee-9ad0-3462b52b7fdf" providerId="ADAL" clId="{FDEA05BB-3882-4C19-B90C-1FD3B4CC5056}" dt="2021-11-30T05:43:59.746" v="2021" actId="20577"/>
        <pc:sldMkLst>
          <pc:docMk/>
          <pc:sldMk cId="4069155514" sldId="409"/>
        </pc:sldMkLst>
        <pc:spChg chg="mod">
          <ac:chgData name="Rohit J Kate" userId="6acfeb0a-1742-4fee-9ad0-3462b52b7fdf" providerId="ADAL" clId="{FDEA05BB-3882-4C19-B90C-1FD3B4CC5056}" dt="2021-11-30T05:34:06.221" v="1635"/>
          <ac:spMkLst>
            <pc:docMk/>
            <pc:sldMk cId="4069155514" sldId="409"/>
            <ac:spMk id="2" creationId="{826CF47C-C637-4920-80DC-FCC0948C62B5}"/>
          </ac:spMkLst>
        </pc:spChg>
        <pc:spChg chg="mod">
          <ac:chgData name="Rohit J Kate" userId="6acfeb0a-1742-4fee-9ad0-3462b52b7fdf" providerId="ADAL" clId="{FDEA05BB-3882-4C19-B90C-1FD3B4CC5056}" dt="2021-11-30T05:43:59.746" v="2021" actId="20577"/>
          <ac:spMkLst>
            <pc:docMk/>
            <pc:sldMk cId="4069155514" sldId="409"/>
            <ac:spMk id="3" creationId="{9DCBCB63-8A39-47AA-8579-9E7F9AA39FEB}"/>
          </ac:spMkLst>
        </pc:spChg>
      </pc:sldChg>
      <pc:sldChg chg="addSp delSp modSp new mod modAnim">
        <pc:chgData name="Rohit J Kate" userId="6acfeb0a-1742-4fee-9ad0-3462b52b7fdf" providerId="ADAL" clId="{FDEA05BB-3882-4C19-B90C-1FD3B4CC5056}" dt="2021-11-30T05:54:01.779" v="2272"/>
        <pc:sldMkLst>
          <pc:docMk/>
          <pc:sldMk cId="1551583917" sldId="410"/>
        </pc:sldMkLst>
        <pc:spChg chg="mod">
          <ac:chgData name="Rohit J Kate" userId="6acfeb0a-1742-4fee-9ad0-3462b52b7fdf" providerId="ADAL" clId="{FDEA05BB-3882-4C19-B90C-1FD3B4CC5056}" dt="2021-11-30T05:50:31.796" v="2170"/>
          <ac:spMkLst>
            <pc:docMk/>
            <pc:sldMk cId="1551583917" sldId="410"/>
            <ac:spMk id="2" creationId="{4D23C004-2C23-4469-81D2-C4E27A44F706}"/>
          </ac:spMkLst>
        </pc:spChg>
        <pc:spChg chg="mod">
          <ac:chgData name="Rohit J Kate" userId="6acfeb0a-1742-4fee-9ad0-3462b52b7fdf" providerId="ADAL" clId="{FDEA05BB-3882-4C19-B90C-1FD3B4CC5056}" dt="2021-11-30T05:52:44.659" v="2231" actId="5793"/>
          <ac:spMkLst>
            <pc:docMk/>
            <pc:sldMk cId="1551583917" sldId="410"/>
            <ac:spMk id="3" creationId="{FA584118-82CD-475A-B64E-ACBE8B6F11E9}"/>
          </ac:spMkLst>
        </pc:spChg>
        <pc:spChg chg="add mod">
          <ac:chgData name="Rohit J Kate" userId="6acfeb0a-1742-4fee-9ad0-3462b52b7fdf" providerId="ADAL" clId="{FDEA05BB-3882-4C19-B90C-1FD3B4CC5056}" dt="2021-11-30T05:51:03.856" v="2184" actId="1076"/>
          <ac:spMkLst>
            <pc:docMk/>
            <pc:sldMk cId="1551583917" sldId="410"/>
            <ac:spMk id="5" creationId="{226B8631-CEFD-4185-8573-2C8C052D4824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6" creationId="{21547F1E-B45B-404B-8DFA-8242B3017897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7" creationId="{F92DF8EA-8CE8-4EA6-9B01-9088B6AB6421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8" creationId="{5C476D48-42DE-4776-8D70-8085A450285E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9" creationId="{5FF1E04D-04F7-4B49-80C6-4D260DED6368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0" creationId="{0659893C-EEF3-4FF2-859A-7D7D97FC242D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1" creationId="{AB7E1486-09E1-41E1-8DA9-AB841B060E11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2" creationId="{2927493A-0CE8-43A8-A1F6-355753BFDB18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3" creationId="{1C3B72FC-392A-4A3D-9271-D95C52DEAAE4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4" creationId="{95B3C88E-A372-4444-9AA3-A77ACDAA1372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5" creationId="{00E0D2C1-3976-4388-8301-0AC02D17E23E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6" creationId="{A8FA8A23-5A62-4629-B6EE-1D5635FEB8CF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7" creationId="{2CB8D71A-47A7-43C6-A40C-956F55BB4B73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8" creationId="{F385FE78-99EE-4D00-BF5C-07974D9084B6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19" creationId="{531CFBBD-1B9B-415D-B61B-2954B9CB8C9C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0" creationId="{A802A1A3-0F4E-42D4-BF6C-FC6C9EF612E2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1" creationId="{74A216A1-B17A-4DD6-BF1F-96B753571857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2" creationId="{B5987AE0-5603-4826-B3CE-3DDB53F78556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3" creationId="{4921C6CB-132F-4243-8DCC-79EB4F3943F3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4" creationId="{1EF3DCD7-67D4-4323-8E93-0C0E7E988D93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5" creationId="{D0755316-ED5E-4F97-A640-B280A56E68D5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6" creationId="{CB62FEE8-68F5-4074-8AB3-257325693DED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7" creationId="{983DF251-B64E-4A52-8C37-250478C5F5CB}"/>
          </ac:spMkLst>
        </pc:spChg>
        <pc:spChg chg="add mod">
          <ac:chgData name="Rohit J Kate" userId="6acfeb0a-1742-4fee-9ad0-3462b52b7fdf" providerId="ADAL" clId="{FDEA05BB-3882-4C19-B90C-1FD3B4CC5056}" dt="2021-11-30T05:51:41.017" v="2195" actId="14100"/>
          <ac:spMkLst>
            <pc:docMk/>
            <pc:sldMk cId="1551583917" sldId="410"/>
            <ac:spMk id="28" creationId="{F84716B7-8366-4874-B7DE-28178B67A734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0" creationId="{DCF2AA42-827E-4056-A6C1-435C57918F73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1" creationId="{54397743-0404-4D0F-91D8-E77342BB693E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2" creationId="{88527130-4F21-4F28-9199-02F81D131204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3" creationId="{8BC2DCE4-3E6C-4F23-9659-E3C1227F0D3C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4" creationId="{97B5A353-48C7-4E7A-B0ED-A130098355B2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5" creationId="{CA5E724D-B29E-4009-9885-446B83E7A8E5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6" creationId="{EE6B9799-1CE2-4F3D-ADF0-0320058EC32E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7" creationId="{B88518CD-5C2F-4719-8DDB-6068C95A1686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8" creationId="{BCD042C2-017E-4F6A-AEFD-4C0F96CB4C77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39" creationId="{9F4F41D9-CDF4-4B45-8B7D-6E9F11C41970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0" creationId="{5BE6EC3F-9C2F-4F68-A6B5-D47CC0CB7730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1" creationId="{9A5EA358-9F17-4ADB-88F1-A62320EBB0CE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2" creationId="{87D7A935-CB03-4AE0-8DFD-FC997229CF68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3" creationId="{C53C7232-A8F2-4F40-ADBA-50DA68688321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4" creationId="{63534680-EE43-4528-9C12-93B7A099F8BA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5" creationId="{1D54638E-3CBB-465D-BFC7-18A99F56C9CE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6" creationId="{2A3B72BD-9A62-4288-B4A5-700DB1B0A48E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7" creationId="{DA0CBDA9-2695-4EB9-B405-888D67A29B2A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8" creationId="{6196ADAA-0621-48EB-B3FD-1CB3D2199F25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49" creationId="{379F088D-77CE-4DAF-8EF0-89648F599204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50" creationId="{D960FA8E-5D6B-43CA-A22E-FAC6419B50B3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51" creationId="{650E2E5A-ACDB-49FF-A791-672D82DF24D1}"/>
          </ac:spMkLst>
        </pc:spChg>
        <pc:spChg chg="add mod">
          <ac:chgData name="Rohit J Kate" userId="6acfeb0a-1742-4fee-9ad0-3462b52b7fdf" providerId="ADAL" clId="{FDEA05BB-3882-4C19-B90C-1FD3B4CC5056}" dt="2021-11-30T05:53:57.286" v="2270" actId="164"/>
          <ac:spMkLst>
            <pc:docMk/>
            <pc:sldMk cId="1551583917" sldId="410"/>
            <ac:spMk id="52" creationId="{8A3DD4F7-8E36-439A-85DA-F9E45F4ABD3C}"/>
          </ac:spMkLst>
        </pc:spChg>
        <pc:spChg chg="add mod">
          <ac:chgData name="Rohit J Kate" userId="6acfeb0a-1742-4fee-9ad0-3462b52b7fdf" providerId="ADAL" clId="{FDEA05BB-3882-4C19-B90C-1FD3B4CC5056}" dt="2021-11-30T05:53:38.777" v="2268" actId="20577"/>
          <ac:spMkLst>
            <pc:docMk/>
            <pc:sldMk cId="1551583917" sldId="410"/>
            <ac:spMk id="54" creationId="{AEEC1ABA-4FC6-465A-918C-25ABD9B74C7E}"/>
          </ac:spMkLst>
        </pc:spChg>
        <pc:grpChg chg="add del mod">
          <ac:chgData name="Rohit J Kate" userId="6acfeb0a-1742-4fee-9ad0-3462b52b7fdf" providerId="ADAL" clId="{FDEA05BB-3882-4C19-B90C-1FD3B4CC5056}" dt="2021-11-30T05:51:57.918" v="2196" actId="478"/>
          <ac:grpSpMkLst>
            <pc:docMk/>
            <pc:sldMk cId="1551583917" sldId="410"/>
            <ac:grpSpMk id="29" creationId="{90BB3245-AAFA-4305-B226-F211A406BAE4}"/>
          </ac:grpSpMkLst>
        </pc:grpChg>
        <pc:grpChg chg="add mod">
          <ac:chgData name="Rohit J Kate" userId="6acfeb0a-1742-4fee-9ad0-3462b52b7fdf" providerId="ADAL" clId="{FDEA05BB-3882-4C19-B90C-1FD3B4CC5056}" dt="2021-11-30T05:53:57.286" v="2270" actId="164"/>
          <ac:grpSpMkLst>
            <pc:docMk/>
            <pc:sldMk cId="1551583917" sldId="410"/>
            <ac:grpSpMk id="55" creationId="{9B28E6C2-59D3-4789-879F-10E1EC2CD98B}"/>
          </ac:grpSpMkLst>
        </pc:grpChg>
      </pc:sldChg>
      <pc:sldChg chg="addSp delSp modSp new mod">
        <pc:chgData name="Rohit J Kate" userId="6acfeb0a-1742-4fee-9ad0-3462b52b7fdf" providerId="ADAL" clId="{FDEA05BB-3882-4C19-B90C-1FD3B4CC5056}" dt="2021-11-30T06:59:28.801" v="3001"/>
        <pc:sldMkLst>
          <pc:docMk/>
          <pc:sldMk cId="498476017" sldId="411"/>
        </pc:sldMkLst>
        <pc:spChg chg="mod">
          <ac:chgData name="Rohit J Kate" userId="6acfeb0a-1742-4fee-9ad0-3462b52b7fdf" providerId="ADAL" clId="{FDEA05BB-3882-4C19-B90C-1FD3B4CC5056}" dt="2021-11-30T06:32:30.085" v="2651" actId="20577"/>
          <ac:spMkLst>
            <pc:docMk/>
            <pc:sldMk cId="498476017" sldId="411"/>
            <ac:spMk id="2" creationId="{514861CB-ED73-4B80-ACF4-8A0E9F8E705F}"/>
          </ac:spMkLst>
        </pc:spChg>
        <pc:spChg chg="mod">
          <ac:chgData name="Rohit J Kate" userId="6acfeb0a-1742-4fee-9ad0-3462b52b7fdf" providerId="ADAL" clId="{FDEA05BB-3882-4C19-B90C-1FD3B4CC5056}" dt="2021-11-30T06:59:28.801" v="3001"/>
          <ac:spMkLst>
            <pc:docMk/>
            <pc:sldMk cId="498476017" sldId="411"/>
            <ac:spMk id="3" creationId="{F1064223-6B83-4494-BBB8-03C23E2C69BC}"/>
          </ac:spMkLst>
        </pc:spChg>
        <pc:picChg chg="add del mod">
          <ac:chgData name="Rohit J Kate" userId="6acfeb0a-1742-4fee-9ad0-3462b52b7fdf" providerId="ADAL" clId="{FDEA05BB-3882-4C19-B90C-1FD3B4CC5056}" dt="2021-11-30T06:44:41.617" v="2985" actId="478"/>
          <ac:picMkLst>
            <pc:docMk/>
            <pc:sldMk cId="498476017" sldId="411"/>
            <ac:picMk id="6" creationId="{D153C6D4-97F9-4BB1-86C9-579A288B9DF9}"/>
          </ac:picMkLst>
        </pc:picChg>
        <pc:picChg chg="add del mod">
          <ac:chgData name="Rohit J Kate" userId="6acfeb0a-1742-4fee-9ad0-3462b52b7fdf" providerId="ADAL" clId="{FDEA05BB-3882-4C19-B90C-1FD3B4CC5056}" dt="2021-11-30T06:44:43.537" v="2986" actId="478"/>
          <ac:picMkLst>
            <pc:docMk/>
            <pc:sldMk cId="498476017" sldId="411"/>
            <ac:picMk id="8" creationId="{CC9A9045-792D-4CD3-8F70-7758B11DBDF7}"/>
          </ac:picMkLst>
        </pc:picChg>
      </pc:sldChg>
      <pc:sldChg chg="addSp delSp modSp add mod">
        <pc:chgData name="Rohit J Kate" userId="6acfeb0a-1742-4fee-9ad0-3462b52b7fdf" providerId="ADAL" clId="{FDEA05BB-3882-4C19-B90C-1FD3B4CC5056}" dt="2021-11-30T07:09:25.809" v="3322" actId="1076"/>
        <pc:sldMkLst>
          <pc:docMk/>
          <pc:sldMk cId="406701129" sldId="412"/>
        </pc:sldMkLst>
        <pc:spChg chg="mod">
          <ac:chgData name="Rohit J Kate" userId="6acfeb0a-1742-4fee-9ad0-3462b52b7fdf" providerId="ADAL" clId="{FDEA05BB-3882-4C19-B90C-1FD3B4CC5056}" dt="2021-11-30T07:09:23.601" v="3321" actId="20577"/>
          <ac:spMkLst>
            <pc:docMk/>
            <pc:sldMk cId="406701129" sldId="412"/>
            <ac:spMk id="3" creationId="{F1064223-6B83-4494-BBB8-03C23E2C69BC}"/>
          </ac:spMkLst>
        </pc:spChg>
        <pc:spChg chg="add del mod">
          <ac:chgData name="Rohit J Kate" userId="6acfeb0a-1742-4fee-9ad0-3462b52b7fdf" providerId="ADAL" clId="{FDEA05BB-3882-4C19-B90C-1FD3B4CC5056}" dt="2021-11-30T06:57:10.899" v="2997" actId="478"/>
          <ac:spMkLst>
            <pc:docMk/>
            <pc:sldMk cId="406701129" sldId="412"/>
            <ac:spMk id="9" creationId="{7827AC05-044A-4E69-925E-9D466FA3BD53}"/>
          </ac:spMkLst>
        </pc:spChg>
        <pc:picChg chg="mod">
          <ac:chgData name="Rohit J Kate" userId="6acfeb0a-1742-4fee-9ad0-3462b52b7fdf" providerId="ADAL" clId="{FDEA05BB-3882-4C19-B90C-1FD3B4CC5056}" dt="2021-11-30T07:09:21.193" v="3319" actId="1076"/>
          <ac:picMkLst>
            <pc:docMk/>
            <pc:sldMk cId="406701129" sldId="412"/>
            <ac:picMk id="6" creationId="{D153C6D4-97F9-4BB1-86C9-579A288B9DF9}"/>
          </ac:picMkLst>
        </pc:picChg>
        <pc:picChg chg="mod">
          <ac:chgData name="Rohit J Kate" userId="6acfeb0a-1742-4fee-9ad0-3462b52b7fdf" providerId="ADAL" clId="{FDEA05BB-3882-4C19-B90C-1FD3B4CC5056}" dt="2021-11-30T07:00:12.161" v="3018" actId="1076"/>
          <ac:picMkLst>
            <pc:docMk/>
            <pc:sldMk cId="406701129" sldId="412"/>
            <ac:picMk id="8" creationId="{CC9A9045-792D-4CD3-8F70-7758B11DBDF7}"/>
          </ac:picMkLst>
        </pc:picChg>
        <pc:picChg chg="add mod">
          <ac:chgData name="Rohit J Kate" userId="6acfeb0a-1742-4fee-9ad0-3462b52b7fdf" providerId="ADAL" clId="{FDEA05BB-3882-4C19-B90C-1FD3B4CC5056}" dt="2021-11-30T07:09:25.809" v="3322" actId="1076"/>
          <ac:picMkLst>
            <pc:docMk/>
            <pc:sldMk cId="406701129" sldId="412"/>
            <ac:picMk id="10" creationId="{1D1E0E3E-56C6-4AB3-8B78-E6274B3C8E25}"/>
          </ac:picMkLst>
        </pc:picChg>
      </pc:sldChg>
      <pc:sldChg chg="modSp new del mod">
        <pc:chgData name="Rohit J Kate" userId="6acfeb0a-1742-4fee-9ad0-3462b52b7fdf" providerId="ADAL" clId="{FDEA05BB-3882-4C19-B90C-1FD3B4CC5056}" dt="2021-11-30T07:13:12.354" v="3397" actId="47"/>
        <pc:sldMkLst>
          <pc:docMk/>
          <pc:sldMk cId="432543941" sldId="413"/>
        </pc:sldMkLst>
        <pc:spChg chg="mod">
          <ac:chgData name="Rohit J Kate" userId="6acfeb0a-1742-4fee-9ad0-3462b52b7fdf" providerId="ADAL" clId="{FDEA05BB-3882-4C19-B90C-1FD3B4CC5056}" dt="2021-11-30T07:07:34.195" v="3250" actId="20577"/>
          <ac:spMkLst>
            <pc:docMk/>
            <pc:sldMk cId="432543941" sldId="413"/>
            <ac:spMk id="2" creationId="{8546FBC0-7D22-459E-BCDD-1F695B316C48}"/>
          </ac:spMkLst>
        </pc:spChg>
        <pc:spChg chg="mod">
          <ac:chgData name="Rohit J Kate" userId="6acfeb0a-1742-4fee-9ad0-3462b52b7fdf" providerId="ADAL" clId="{FDEA05BB-3882-4C19-B90C-1FD3B4CC5056}" dt="2021-11-30T07:12:29.673" v="3373" actId="21"/>
          <ac:spMkLst>
            <pc:docMk/>
            <pc:sldMk cId="432543941" sldId="413"/>
            <ac:spMk id="3" creationId="{2A5E1DC5-4526-4B35-A0B4-9D81A4B1E488}"/>
          </ac:spMkLst>
        </pc:spChg>
      </pc:sldChg>
      <pc:sldChg chg="modSp new mod">
        <pc:chgData name="Rohit J Kate" userId="6acfeb0a-1742-4fee-9ad0-3462b52b7fdf" providerId="ADAL" clId="{FDEA05BB-3882-4C19-B90C-1FD3B4CC5056}" dt="2021-11-30T07:27:21.245" v="3948" actId="20577"/>
        <pc:sldMkLst>
          <pc:docMk/>
          <pc:sldMk cId="2951000923" sldId="414"/>
        </pc:sldMkLst>
        <pc:spChg chg="mod">
          <ac:chgData name="Rohit J Kate" userId="6acfeb0a-1742-4fee-9ad0-3462b52b7fdf" providerId="ADAL" clId="{FDEA05BB-3882-4C19-B90C-1FD3B4CC5056}" dt="2021-11-30T07:10:06.969" v="3342" actId="20577"/>
          <ac:spMkLst>
            <pc:docMk/>
            <pc:sldMk cId="2951000923" sldId="414"/>
            <ac:spMk id="2" creationId="{68B339FC-B9A5-406D-9F58-3D31D6A0CB7A}"/>
          </ac:spMkLst>
        </pc:spChg>
        <pc:spChg chg="mod">
          <ac:chgData name="Rohit J Kate" userId="6acfeb0a-1742-4fee-9ad0-3462b52b7fdf" providerId="ADAL" clId="{FDEA05BB-3882-4C19-B90C-1FD3B4CC5056}" dt="2021-11-30T07:27:21.245" v="3948" actId="20577"/>
          <ac:spMkLst>
            <pc:docMk/>
            <pc:sldMk cId="2951000923" sldId="414"/>
            <ac:spMk id="3" creationId="{8F56FA4F-34A0-4D79-8572-0A12DC98EFB0}"/>
          </ac:spMkLst>
        </pc:spChg>
      </pc:sldChg>
      <pc:sldChg chg="addSp modSp new mod ord">
        <pc:chgData name="Rohit J Kate" userId="6acfeb0a-1742-4fee-9ad0-3462b52b7fdf" providerId="ADAL" clId="{FDEA05BB-3882-4C19-B90C-1FD3B4CC5056}" dt="2021-11-30T07:26:59.024" v="3942" actId="1076"/>
        <pc:sldMkLst>
          <pc:docMk/>
          <pc:sldMk cId="127288420" sldId="415"/>
        </pc:sldMkLst>
        <pc:spChg chg="mod">
          <ac:chgData name="Rohit J Kate" userId="6acfeb0a-1742-4fee-9ad0-3462b52b7fdf" providerId="ADAL" clId="{FDEA05BB-3882-4C19-B90C-1FD3B4CC5056}" dt="2021-11-30T07:14:17.762" v="3461" actId="20577"/>
          <ac:spMkLst>
            <pc:docMk/>
            <pc:sldMk cId="127288420" sldId="415"/>
            <ac:spMk id="2" creationId="{A1640B41-7A67-46FA-805C-94FED44AA4A7}"/>
          </ac:spMkLst>
        </pc:spChg>
        <pc:spChg chg="mod">
          <ac:chgData name="Rohit J Kate" userId="6acfeb0a-1742-4fee-9ad0-3462b52b7fdf" providerId="ADAL" clId="{FDEA05BB-3882-4C19-B90C-1FD3B4CC5056}" dt="2021-11-30T07:26:43.344" v="3938" actId="15"/>
          <ac:spMkLst>
            <pc:docMk/>
            <pc:sldMk cId="127288420" sldId="415"/>
            <ac:spMk id="3" creationId="{9366CD98-4DF0-4B4F-A386-6C9FA96D2CD3}"/>
          </ac:spMkLst>
        </pc:spChg>
        <pc:spChg chg="add mod">
          <ac:chgData name="Rohit J Kate" userId="6acfeb0a-1742-4fee-9ad0-3462b52b7fdf" providerId="ADAL" clId="{FDEA05BB-3882-4C19-B90C-1FD3B4CC5056}" dt="2021-11-30T07:23:37.531" v="3866" actId="114"/>
          <ac:spMkLst>
            <pc:docMk/>
            <pc:sldMk cId="127288420" sldId="415"/>
            <ac:spMk id="7" creationId="{6B15F8B2-96B2-42DB-BE32-95715E4399B5}"/>
          </ac:spMkLst>
        </pc:spChg>
        <pc:picChg chg="add mod">
          <ac:chgData name="Rohit J Kate" userId="6acfeb0a-1742-4fee-9ad0-3462b52b7fdf" providerId="ADAL" clId="{FDEA05BB-3882-4C19-B90C-1FD3B4CC5056}" dt="2021-11-30T07:26:59.024" v="3942" actId="1076"/>
          <ac:picMkLst>
            <pc:docMk/>
            <pc:sldMk cId="127288420" sldId="415"/>
            <ac:picMk id="6" creationId="{403341D3-3C29-4EEA-8332-4D67EB6309AC}"/>
          </ac:picMkLst>
        </pc:picChg>
      </pc:sldChg>
      <pc:sldChg chg="new del">
        <pc:chgData name="Rohit J Kate" userId="6acfeb0a-1742-4fee-9ad0-3462b52b7fdf" providerId="ADAL" clId="{FDEA05BB-3882-4C19-B90C-1FD3B4CC5056}" dt="2021-11-30T07:14:07.081" v="3444" actId="680"/>
        <pc:sldMkLst>
          <pc:docMk/>
          <pc:sldMk cId="1679173935" sldId="415"/>
        </pc:sldMkLst>
      </pc:sldChg>
      <pc:sldMasterChg chg="delSldLayout">
        <pc:chgData name="Rohit J Kate" userId="6acfeb0a-1742-4fee-9ad0-3462b52b7fdf" providerId="ADAL" clId="{FDEA05BB-3882-4C19-B90C-1FD3B4CC5056}" dt="2021-11-30T06:04:25.743" v="2282" actId="47"/>
        <pc:sldMasterMkLst>
          <pc:docMk/>
          <pc:sldMasterMk cId="0" sldId="2147483648"/>
        </pc:sldMasterMkLst>
        <pc:sldLayoutChg chg="del">
          <pc:chgData name="Rohit J Kate" userId="6acfeb0a-1742-4fee-9ad0-3462b52b7fdf" providerId="ADAL" clId="{FDEA05BB-3882-4C19-B90C-1FD3B4CC5056}" dt="2021-11-30T06:04:25.743" v="2282" actId="47"/>
          <pc:sldLayoutMkLst>
            <pc:docMk/>
            <pc:sldMasterMk cId="0" sldId="2147483648"/>
            <pc:sldLayoutMk cId="2128500823" sldId="2147483751"/>
          </pc:sldLayoutMkLst>
        </pc:sldLayoutChg>
      </pc:sldMasterChg>
    </pc:docChg>
  </pc:docChgLst>
  <pc:docChgLst>
    <pc:chgData name="Rohit" userId="6acfeb0a-1742-4fee-9ad0-3462b52b7fdf" providerId="ADAL" clId="{D1EFE05A-5843-4242-9CFD-605531820740}"/>
    <pc:docChg chg="custSel modSld">
      <pc:chgData name="Rohit" userId="6acfeb0a-1742-4fee-9ad0-3462b52b7fdf" providerId="ADAL" clId="{D1EFE05A-5843-4242-9CFD-605531820740}" dt="2021-11-16T16:11:37.406" v="94" actId="20577"/>
      <pc:docMkLst>
        <pc:docMk/>
      </pc:docMkLst>
      <pc:sldChg chg="modSp mod">
        <pc:chgData name="Rohit" userId="6acfeb0a-1742-4fee-9ad0-3462b52b7fdf" providerId="ADAL" clId="{D1EFE05A-5843-4242-9CFD-605531820740}" dt="2021-11-16T16:11:37.406" v="94" actId="20577"/>
        <pc:sldMkLst>
          <pc:docMk/>
          <pc:sldMk cId="3841681520" sldId="406"/>
        </pc:sldMkLst>
        <pc:spChg chg="mod">
          <ac:chgData name="Rohit" userId="6acfeb0a-1742-4fee-9ad0-3462b52b7fdf" providerId="ADAL" clId="{D1EFE05A-5843-4242-9CFD-605531820740}" dt="2021-11-16T16:11:37.406" v="9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modSp mod">
        <pc:chgData name="Rohit" userId="6acfeb0a-1742-4fee-9ad0-3462b52b7fdf" providerId="ADAL" clId="{D1EFE05A-5843-4242-9CFD-605531820740}" dt="2021-11-16T08:22:37.535" v="71" actId="20577"/>
        <pc:sldMkLst>
          <pc:docMk/>
          <pc:sldMk cId="1781789829" sldId="444"/>
        </pc:sldMkLst>
        <pc:spChg chg="mod">
          <ac:chgData name="Rohit" userId="6acfeb0a-1742-4fee-9ad0-3462b52b7fdf" providerId="ADAL" clId="{D1EFE05A-5843-4242-9CFD-605531820740}" dt="2021-11-16T08:22:37.535" v="71" actId="20577"/>
          <ac:spMkLst>
            <pc:docMk/>
            <pc:sldMk cId="1781789829" sldId="444"/>
            <ac:spMk id="3" creationId="{DB1E91EB-01AC-40CB-99EB-C5375F3DFF06}"/>
          </ac:spMkLst>
        </pc:spChg>
      </pc:sldChg>
    </pc:docChg>
  </pc:docChgLst>
  <pc:docChgLst>
    <pc:chgData name="Rohit" userId="6acfeb0a-1742-4fee-9ad0-3462b52b7fdf" providerId="ADAL" clId="{37FA1A61-F0DD-4482-88D8-D54B360229A8}"/>
    <pc:docChg chg="modSld">
      <pc:chgData name="Rohit" userId="6acfeb0a-1742-4fee-9ad0-3462b52b7fdf" providerId="ADAL" clId="{37FA1A61-F0DD-4482-88D8-D54B360229A8}" dt="2021-11-09T18:43:44.920" v="58" actId="20577"/>
      <pc:docMkLst>
        <pc:docMk/>
      </pc:docMkLst>
      <pc:sldChg chg="modSp mod">
        <pc:chgData name="Rohit" userId="6acfeb0a-1742-4fee-9ad0-3462b52b7fdf" providerId="ADAL" clId="{37FA1A61-F0DD-4482-88D8-D54B360229A8}" dt="2021-11-09T18:43:44.920" v="58" actId="20577"/>
        <pc:sldMkLst>
          <pc:docMk/>
          <pc:sldMk cId="1123444814" sldId="431"/>
        </pc:sldMkLst>
        <pc:spChg chg="mod">
          <ac:chgData name="Rohit" userId="6acfeb0a-1742-4fee-9ad0-3462b52b7fdf" providerId="ADAL" clId="{37FA1A61-F0DD-4482-88D8-D54B360229A8}" dt="2021-11-09T18:43:44.920" v="58" actId="20577"/>
          <ac:spMkLst>
            <pc:docMk/>
            <pc:sldMk cId="1123444814" sldId="431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AD95B7AE-6F46-49A1-B6EF-D7E51E680ABB}"/>
    <pc:docChg chg="undo redo custSel addSld delSld modSld sldOrd">
      <pc:chgData name="Rohit J Kate" userId="6acfeb0a-1742-4fee-9ad0-3462b52b7fdf" providerId="ADAL" clId="{AD95B7AE-6F46-49A1-B6EF-D7E51E680ABB}" dt="2021-12-07T16:06:56.457" v="4757" actId="20577"/>
      <pc:docMkLst>
        <pc:docMk/>
      </pc:docMkLst>
      <pc:sldChg chg="modSp mod">
        <pc:chgData name="Rohit J Kate" userId="6acfeb0a-1742-4fee-9ad0-3462b52b7fdf" providerId="ADAL" clId="{AD95B7AE-6F46-49A1-B6EF-D7E51E680ABB}" dt="2021-12-07T16:04:50.201" v="4748" actId="6549"/>
        <pc:sldMkLst>
          <pc:docMk/>
          <pc:sldMk cId="0" sldId="258"/>
        </pc:sldMkLst>
        <pc:spChg chg="mod">
          <ac:chgData name="Rohit J Kate" userId="6acfeb0a-1742-4fee-9ad0-3462b52b7fdf" providerId="ADAL" clId="{AD95B7AE-6F46-49A1-B6EF-D7E51E680ABB}" dt="2021-12-07T16:04:50.201" v="4748" actId="6549"/>
          <ac:spMkLst>
            <pc:docMk/>
            <pc:sldMk cId="0" sldId="258"/>
            <ac:spMk id="145412" creationId="{B39F5DAF-5A37-4655-BE44-4FBDBEA3C3AC}"/>
          </ac:spMkLst>
        </pc:spChg>
      </pc:sldChg>
      <pc:sldChg chg="modSp add mod">
        <pc:chgData name="Rohit J Kate" userId="6acfeb0a-1742-4fee-9ad0-3462b52b7fdf" providerId="ADAL" clId="{AD95B7AE-6F46-49A1-B6EF-D7E51E680ABB}" dt="2021-12-07T16:05:22.639" v="4750" actId="20577"/>
        <pc:sldMkLst>
          <pc:docMk/>
          <pc:sldMk cId="0" sldId="261"/>
        </pc:sldMkLst>
        <pc:spChg chg="mod">
          <ac:chgData name="Rohit J Kate" userId="6acfeb0a-1742-4fee-9ad0-3462b52b7fdf" providerId="ADAL" clId="{AD95B7AE-6F46-49A1-B6EF-D7E51E680ABB}" dt="2021-12-07T16:05:22.639" v="4750" actId="20577"/>
          <ac:spMkLst>
            <pc:docMk/>
            <pc:sldMk cId="0" sldId="261"/>
            <ac:spMk id="153604" creationId="{C3779742-C4CC-4D72-8C0E-4A883FEB874A}"/>
          </ac:spMkLst>
        </pc:spChg>
      </pc:sldChg>
      <pc:sldChg chg="add">
        <pc:chgData name="Rohit J Kate" userId="6acfeb0a-1742-4fee-9ad0-3462b52b7fdf" providerId="ADAL" clId="{AD95B7AE-6F46-49A1-B6EF-D7E51E680ABB}" dt="2021-12-07T05:50:07.748" v="78"/>
        <pc:sldMkLst>
          <pc:docMk/>
          <pc:sldMk cId="0" sldId="264"/>
        </pc:sldMkLst>
      </pc:sldChg>
      <pc:sldChg chg="modSp add mod">
        <pc:chgData name="Rohit J Kate" userId="6acfeb0a-1742-4fee-9ad0-3462b52b7fdf" providerId="ADAL" clId="{AD95B7AE-6F46-49A1-B6EF-D7E51E680ABB}" dt="2021-12-07T07:01:38.995" v="2417" actId="20577"/>
        <pc:sldMkLst>
          <pc:docMk/>
          <pc:sldMk cId="0" sldId="266"/>
        </pc:sldMkLst>
        <pc:spChg chg="mod">
          <ac:chgData name="Rohit J Kate" userId="6acfeb0a-1742-4fee-9ad0-3462b52b7fdf" providerId="ADAL" clId="{AD95B7AE-6F46-49A1-B6EF-D7E51E680ABB}" dt="2021-12-07T07:01:38.995" v="2417" actId="20577"/>
          <ac:spMkLst>
            <pc:docMk/>
            <pc:sldMk cId="0" sldId="266"/>
            <ac:spMk id="152579" creationId="{66995CC9-A41C-4C2F-AD30-FE82FA94C03A}"/>
          </ac:spMkLst>
        </pc:spChg>
      </pc:sldChg>
      <pc:sldChg chg="addSp delSp modSp add mod ord modAnim">
        <pc:chgData name="Rohit J Kate" userId="6acfeb0a-1742-4fee-9ad0-3462b52b7fdf" providerId="ADAL" clId="{AD95B7AE-6F46-49A1-B6EF-D7E51E680ABB}" dt="2021-12-07T05:59:21.889" v="356" actId="20577"/>
        <pc:sldMkLst>
          <pc:docMk/>
          <pc:sldMk cId="0" sldId="267"/>
        </pc:sldMkLst>
        <pc:spChg chg="add mod">
          <ac:chgData name="Rohit J Kate" userId="6acfeb0a-1742-4fee-9ad0-3462b52b7fdf" providerId="ADAL" clId="{AD95B7AE-6F46-49A1-B6EF-D7E51E680ABB}" dt="2021-12-07T05:59:21.889" v="356" actId="20577"/>
          <ac:spMkLst>
            <pc:docMk/>
            <pc:sldMk cId="0" sldId="267"/>
            <ac:spMk id="5" creationId="{CA3169F3-4D4B-4BA3-BB3A-50C9770FC063}"/>
          </ac:spMkLst>
        </pc:spChg>
        <pc:spChg chg="mod">
          <ac:chgData name="Rohit J Kate" userId="6acfeb0a-1742-4fee-9ad0-3462b52b7fdf" providerId="ADAL" clId="{AD95B7AE-6F46-49A1-B6EF-D7E51E680ABB}" dt="2021-12-07T05:48:37.351" v="34" actId="20577"/>
          <ac:spMkLst>
            <pc:docMk/>
            <pc:sldMk cId="0" sldId="267"/>
            <ac:spMk id="157698" creationId="{5B9D6576-D90A-478B-886D-5B8071C0EED9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03" creationId="{3FF4CDF7-7560-49D0-AB5E-96CDA01F85F9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04" creationId="{DDD699F1-40F5-47B9-ACF8-C27B2390B6E7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05" creationId="{410AAD73-4D14-4A88-99BA-6AD5DC4B12EE}"/>
          </ac:spMkLst>
        </pc:spChg>
        <pc:spChg chg="del mod topLvl">
          <ac:chgData name="Rohit J Kate" userId="6acfeb0a-1742-4fee-9ad0-3462b52b7fdf" providerId="ADAL" clId="{AD95B7AE-6F46-49A1-B6EF-D7E51E680ABB}" dt="2021-12-07T05:48:10.743" v="10" actId="478"/>
          <ac:spMkLst>
            <pc:docMk/>
            <pc:sldMk cId="0" sldId="267"/>
            <ac:spMk id="157706" creationId="{45A14FA0-DDD3-42F1-8446-40229F2E8787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07" creationId="{63D50645-A16F-46F5-BCA0-6B8D5692C001}"/>
          </ac:spMkLst>
        </pc:spChg>
        <pc:spChg chg="del mod topLvl">
          <ac:chgData name="Rohit J Kate" userId="6acfeb0a-1742-4fee-9ad0-3462b52b7fdf" providerId="ADAL" clId="{AD95B7AE-6F46-49A1-B6EF-D7E51E680ABB}" dt="2021-12-07T05:48:10.743" v="10" actId="478"/>
          <ac:spMkLst>
            <pc:docMk/>
            <pc:sldMk cId="0" sldId="267"/>
            <ac:spMk id="157708" creationId="{CE77D40B-B212-4708-8B0C-D867E5AEFF04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09" creationId="{727A1106-C374-4705-A376-292C0980D0DE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0" creationId="{EFF3A6B6-78D7-465A-BA80-A4028E745C6D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1" creationId="{8D821E93-4BC7-4975-8EFE-8FFAB5354D0A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2" creationId="{61F303C0-4969-45B9-8B21-82FCA04A7773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3" creationId="{C3940586-DF79-4DC4-8E32-9E57CD28CB53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4" creationId="{415528BA-38D5-4EED-9B96-B66C3822F29A}"/>
          </ac:spMkLst>
        </pc:spChg>
        <pc:spChg chg="del mod topLvl">
          <ac:chgData name="Rohit J Kate" userId="6acfeb0a-1742-4fee-9ad0-3462b52b7fdf" providerId="ADAL" clId="{AD95B7AE-6F46-49A1-B6EF-D7E51E680ABB}" dt="2021-12-07T05:48:07.430" v="9" actId="478"/>
          <ac:spMkLst>
            <pc:docMk/>
            <pc:sldMk cId="0" sldId="267"/>
            <ac:spMk id="157715" creationId="{6C4DF53F-682C-455C-ABC2-1006AAA78826}"/>
          </ac:spMkLst>
        </pc:spChg>
        <pc:grpChg chg="del">
          <ac:chgData name="Rohit J Kate" userId="6acfeb0a-1742-4fee-9ad0-3462b52b7fdf" providerId="ADAL" clId="{AD95B7AE-6F46-49A1-B6EF-D7E51E680ABB}" dt="2021-12-07T05:48:02.670" v="8" actId="165"/>
          <ac:grpSpMkLst>
            <pc:docMk/>
            <pc:sldMk cId="0" sldId="267"/>
            <ac:grpSpMk id="4" creationId="{6B93B7EC-6B38-45EA-83A1-55F7F5811271}"/>
          </ac:grpSpMkLst>
        </pc:grpChg>
      </pc:sldChg>
      <pc:sldChg chg="addSp delSp modSp add mod">
        <pc:chgData name="Rohit J Kate" userId="6acfeb0a-1742-4fee-9ad0-3462b52b7fdf" providerId="ADAL" clId="{AD95B7AE-6F46-49A1-B6EF-D7E51E680ABB}" dt="2021-12-07T05:53:02.980" v="105" actId="20577"/>
        <pc:sldMkLst>
          <pc:docMk/>
          <pc:sldMk cId="0" sldId="268"/>
        </pc:sldMkLst>
        <pc:spChg chg="add mod">
          <ac:chgData name="Rohit J Kate" userId="6acfeb0a-1742-4fee-9ad0-3462b52b7fdf" providerId="ADAL" clId="{AD95B7AE-6F46-49A1-B6EF-D7E51E680ABB}" dt="2021-12-07T05:53:02.980" v="105" actId="20577"/>
          <ac:spMkLst>
            <pc:docMk/>
            <pc:sldMk cId="0" sldId="268"/>
            <ac:spMk id="5" creationId="{DD208F59-9812-4D80-9C42-A56C1FD86241}"/>
          </ac:spMkLst>
        </pc:spChg>
        <pc:spChg chg="del">
          <ac:chgData name="Rohit J Kate" userId="6acfeb0a-1742-4fee-9ad0-3462b52b7fdf" providerId="ADAL" clId="{AD95B7AE-6F46-49A1-B6EF-D7E51E680ABB}" dt="2021-12-07T05:52:53.859" v="84" actId="478"/>
          <ac:spMkLst>
            <pc:docMk/>
            <pc:sldMk cId="0" sldId="268"/>
            <ac:spMk id="158724" creationId="{7EC81CF0-D3EC-4837-B267-8FB09EBA936A}"/>
          </ac:spMkLst>
        </pc:spChg>
      </pc:sldChg>
      <pc:sldChg chg="addSp delSp modSp add mod">
        <pc:chgData name="Rohit J Kate" userId="6acfeb0a-1742-4fee-9ad0-3462b52b7fdf" providerId="ADAL" clId="{AD95B7AE-6F46-49A1-B6EF-D7E51E680ABB}" dt="2021-12-07T06:20:06.846" v="477" actId="20577"/>
        <pc:sldMkLst>
          <pc:docMk/>
          <pc:sldMk cId="0" sldId="269"/>
        </pc:sldMkLst>
        <pc:spChg chg="add del mod">
          <ac:chgData name="Rohit J Kate" userId="6acfeb0a-1742-4fee-9ad0-3462b52b7fdf" providerId="ADAL" clId="{AD95B7AE-6F46-49A1-B6EF-D7E51E680ABB}" dt="2021-12-07T06:20:06.846" v="477" actId="20577"/>
          <ac:spMkLst>
            <pc:docMk/>
            <pc:sldMk cId="0" sldId="269"/>
            <ac:spMk id="5" creationId="{EFE9DE69-01F0-431F-9A9A-5BD4C43E310A}"/>
          </ac:spMkLst>
        </pc:spChg>
        <pc:spChg chg="add del mod">
          <ac:chgData name="Rohit J Kate" userId="6acfeb0a-1742-4fee-9ad0-3462b52b7fdf" providerId="ADAL" clId="{AD95B7AE-6F46-49A1-B6EF-D7E51E680ABB}" dt="2021-12-07T05:53:29.699" v="111"/>
          <ac:spMkLst>
            <pc:docMk/>
            <pc:sldMk cId="0" sldId="269"/>
            <ac:spMk id="6" creationId="{0A57A77B-CE73-4A58-9B3C-1A56A174170F}"/>
          </ac:spMkLst>
        </pc:spChg>
        <pc:spChg chg="del mod">
          <ac:chgData name="Rohit J Kate" userId="6acfeb0a-1742-4fee-9ad0-3462b52b7fdf" providerId="ADAL" clId="{AD95B7AE-6F46-49A1-B6EF-D7E51E680ABB}" dt="2021-12-07T05:53:20.092" v="107" actId="478"/>
          <ac:spMkLst>
            <pc:docMk/>
            <pc:sldMk cId="0" sldId="269"/>
            <ac:spMk id="159748" creationId="{70C4FE4E-7629-44D2-9EA8-BF9AE335053B}"/>
          </ac:spMkLst>
        </pc:spChg>
      </pc:sldChg>
      <pc:sldChg chg="addSp delSp modSp add mod">
        <pc:chgData name="Rohit J Kate" userId="6acfeb0a-1742-4fee-9ad0-3462b52b7fdf" providerId="ADAL" clId="{AD95B7AE-6F46-49A1-B6EF-D7E51E680ABB}" dt="2021-12-07T05:55:31.063" v="267" actId="20577"/>
        <pc:sldMkLst>
          <pc:docMk/>
          <pc:sldMk cId="0" sldId="270"/>
        </pc:sldMkLst>
        <pc:spChg chg="add del">
          <ac:chgData name="Rohit J Kate" userId="6acfeb0a-1742-4fee-9ad0-3462b52b7fdf" providerId="ADAL" clId="{AD95B7AE-6F46-49A1-B6EF-D7E51E680ABB}" dt="2021-12-07T05:55:01.590" v="219" actId="22"/>
          <ac:spMkLst>
            <pc:docMk/>
            <pc:sldMk cId="0" sldId="270"/>
            <ac:spMk id="14" creationId="{F108EF23-679D-4A7A-9DCD-6E599DCB3984}"/>
          </ac:spMkLst>
        </pc:spChg>
        <pc:spChg chg="add del">
          <ac:chgData name="Rohit J Kate" userId="6acfeb0a-1742-4fee-9ad0-3462b52b7fdf" providerId="ADAL" clId="{AD95B7AE-6F46-49A1-B6EF-D7E51E680ABB}" dt="2021-12-07T05:55:05.822" v="223" actId="22"/>
          <ac:spMkLst>
            <pc:docMk/>
            <pc:sldMk cId="0" sldId="270"/>
            <ac:spMk id="16" creationId="{73CE112C-35AB-4C38-9A63-2DA7AF486088}"/>
          </ac:spMkLst>
        </pc:spChg>
        <pc:spChg chg="add del mod">
          <ac:chgData name="Rohit J Kate" userId="6acfeb0a-1742-4fee-9ad0-3462b52b7fdf" providerId="ADAL" clId="{AD95B7AE-6F46-49A1-B6EF-D7E51E680ABB}" dt="2021-12-07T05:55:09.261" v="226" actId="478"/>
          <ac:spMkLst>
            <pc:docMk/>
            <pc:sldMk cId="0" sldId="270"/>
            <ac:spMk id="18" creationId="{DC615C41-7211-4215-88F4-66F7201F0731}"/>
          </ac:spMkLst>
        </pc:spChg>
        <pc:spChg chg="add mod">
          <ac:chgData name="Rohit J Kate" userId="6acfeb0a-1742-4fee-9ad0-3462b52b7fdf" providerId="ADAL" clId="{AD95B7AE-6F46-49A1-B6EF-D7E51E680ABB}" dt="2021-12-07T05:55:31.063" v="267" actId="20577"/>
          <ac:spMkLst>
            <pc:docMk/>
            <pc:sldMk cId="0" sldId="270"/>
            <ac:spMk id="19" creationId="{EA79CA0E-859A-45B4-B600-F3A9ECED5110}"/>
          </ac:spMkLst>
        </pc:spChg>
        <pc:spChg chg="del">
          <ac:chgData name="Rohit J Kate" userId="6acfeb0a-1742-4fee-9ad0-3462b52b7fdf" providerId="ADAL" clId="{AD95B7AE-6F46-49A1-B6EF-D7E51E680ABB}" dt="2021-12-07T05:54:59.715" v="217" actId="478"/>
          <ac:spMkLst>
            <pc:docMk/>
            <pc:sldMk cId="0" sldId="270"/>
            <ac:spMk id="160772" creationId="{4AD466FA-6E15-4A61-AD03-15F2AA6EC472}"/>
          </ac:spMkLst>
        </pc:spChg>
      </pc:sldChg>
      <pc:sldChg chg="modSp add mod">
        <pc:chgData name="Rohit J Kate" userId="6acfeb0a-1742-4fee-9ad0-3462b52b7fdf" providerId="ADAL" clId="{AD95B7AE-6F46-49A1-B6EF-D7E51E680ABB}" dt="2021-12-07T16:06:56.457" v="4757" actId="20577"/>
        <pc:sldMkLst>
          <pc:docMk/>
          <pc:sldMk cId="0" sldId="271"/>
        </pc:sldMkLst>
        <pc:spChg chg="mod">
          <ac:chgData name="Rohit J Kate" userId="6acfeb0a-1742-4fee-9ad0-3462b52b7fdf" providerId="ADAL" clId="{AD95B7AE-6F46-49A1-B6EF-D7E51E680ABB}" dt="2021-12-07T16:06:56.457" v="4757" actId="20577"/>
          <ac:spMkLst>
            <pc:docMk/>
            <pc:sldMk cId="0" sldId="271"/>
            <ac:spMk id="161795" creationId="{A28CD94E-E1BE-41EB-A249-7BE072654024}"/>
          </ac:spMkLst>
        </pc:spChg>
      </pc:sldChg>
      <pc:sldChg chg="modSp add mod modAnim">
        <pc:chgData name="Rohit J Kate" userId="6acfeb0a-1742-4fee-9ad0-3462b52b7fdf" providerId="ADAL" clId="{AD95B7AE-6F46-49A1-B6EF-D7E51E680ABB}" dt="2021-12-07T07:15:07.541" v="2550" actId="114"/>
        <pc:sldMkLst>
          <pc:docMk/>
          <pc:sldMk cId="0" sldId="274"/>
        </pc:sldMkLst>
        <pc:spChg chg="mod">
          <ac:chgData name="Rohit J Kate" userId="6acfeb0a-1742-4fee-9ad0-3462b52b7fdf" providerId="ADAL" clId="{AD95B7AE-6F46-49A1-B6EF-D7E51E680ABB}" dt="2021-12-07T07:01:23.199" v="2380" actId="20577"/>
          <ac:spMkLst>
            <pc:docMk/>
            <pc:sldMk cId="0" sldId="274"/>
            <ac:spMk id="164866" creationId="{3934BC07-3387-403E-9408-6A45695785F1}"/>
          </ac:spMkLst>
        </pc:spChg>
        <pc:spChg chg="mod">
          <ac:chgData name="Rohit J Kate" userId="6acfeb0a-1742-4fee-9ad0-3462b52b7fdf" providerId="ADAL" clId="{AD95B7AE-6F46-49A1-B6EF-D7E51E680ABB}" dt="2021-12-07T07:15:07.541" v="2550" actId="114"/>
          <ac:spMkLst>
            <pc:docMk/>
            <pc:sldMk cId="0" sldId="274"/>
            <ac:spMk id="164867" creationId="{84FEF157-3A3E-4FD9-A17E-D23BC1481477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69" creationId="{9896F2B2-D93D-4E7D-B1E2-11BC550967D7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0" creationId="{D3B922E1-42BE-4D70-A309-ACE609B60D2A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1" creationId="{8AC4B6E2-F505-4568-A5D7-002E605359E3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2" creationId="{7C12EE2C-F3B1-4605-92BF-6E9BD6C05D4A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5" creationId="{674D9819-7819-4AFC-901F-E3013ACE54A4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6" creationId="{D749DEDC-C68B-46AD-9AF3-17A0818893BC}"/>
          </ac:spMkLst>
        </pc:spChg>
        <pc:spChg chg="mod">
          <ac:chgData name="Rohit J Kate" userId="6acfeb0a-1742-4fee-9ad0-3462b52b7fdf" providerId="ADAL" clId="{AD95B7AE-6F46-49A1-B6EF-D7E51E680ABB}" dt="2021-12-07T06:05:57.710" v="469" actId="1076"/>
          <ac:spMkLst>
            <pc:docMk/>
            <pc:sldMk cId="0" sldId="274"/>
            <ac:spMk id="164877" creationId="{518ED4CE-0BA3-4C4E-BE53-429FEE181AA0}"/>
          </ac:spMkLst>
        </pc:spChg>
      </pc:sldChg>
      <pc:sldChg chg="modSp add mod">
        <pc:chgData name="Rohit J Kate" userId="6acfeb0a-1742-4fee-9ad0-3462b52b7fdf" providerId="ADAL" clId="{AD95B7AE-6F46-49A1-B6EF-D7E51E680ABB}" dt="2021-12-07T06:38:29.625" v="1360" actId="20577"/>
        <pc:sldMkLst>
          <pc:docMk/>
          <pc:sldMk cId="0" sldId="282"/>
        </pc:sldMkLst>
        <pc:spChg chg="mod">
          <ac:chgData name="Rohit J Kate" userId="6acfeb0a-1742-4fee-9ad0-3462b52b7fdf" providerId="ADAL" clId="{AD95B7AE-6F46-49A1-B6EF-D7E51E680ABB}" dt="2021-12-07T06:38:19.076" v="1352" actId="404"/>
          <ac:spMkLst>
            <pc:docMk/>
            <pc:sldMk cId="0" sldId="282"/>
            <ac:spMk id="173058" creationId="{40D275B3-EF8F-4584-B0DD-9D5718B8B3DA}"/>
          </ac:spMkLst>
        </pc:spChg>
        <pc:spChg chg="mod">
          <ac:chgData name="Rohit J Kate" userId="6acfeb0a-1742-4fee-9ad0-3462b52b7fdf" providerId="ADAL" clId="{AD95B7AE-6F46-49A1-B6EF-D7E51E680ABB}" dt="2021-12-07T06:38:29.625" v="1360" actId="20577"/>
          <ac:spMkLst>
            <pc:docMk/>
            <pc:sldMk cId="0" sldId="282"/>
            <ac:spMk id="173059" creationId="{FF8F3BC7-70CA-4D49-A8BA-4002E88CE82E}"/>
          </ac:spMkLst>
        </pc:spChg>
      </pc:sldChg>
      <pc:sldChg chg="modSp add mod">
        <pc:chgData name="Rohit J Kate" userId="6acfeb0a-1742-4fee-9ad0-3462b52b7fdf" providerId="ADAL" clId="{AD95B7AE-6F46-49A1-B6EF-D7E51E680ABB}" dt="2021-12-07T07:53:30.491" v="3547" actId="27636"/>
        <pc:sldMkLst>
          <pc:docMk/>
          <pc:sldMk cId="0" sldId="285"/>
        </pc:sldMkLst>
        <pc:spChg chg="mod">
          <ac:chgData name="Rohit J Kate" userId="6acfeb0a-1742-4fee-9ad0-3462b52b7fdf" providerId="ADAL" clId="{AD95B7AE-6F46-49A1-B6EF-D7E51E680ABB}" dt="2021-12-07T07:53:14.130" v="3545" actId="6549"/>
          <ac:spMkLst>
            <pc:docMk/>
            <pc:sldMk cId="0" sldId="285"/>
            <ac:spMk id="183298" creationId="{2C20DE56-4EAB-487D-8C27-7F1207EE09DE}"/>
          </ac:spMkLst>
        </pc:spChg>
        <pc:spChg chg="mod">
          <ac:chgData name="Rohit J Kate" userId="6acfeb0a-1742-4fee-9ad0-3462b52b7fdf" providerId="ADAL" clId="{AD95B7AE-6F46-49A1-B6EF-D7E51E680ABB}" dt="2021-12-07T07:53:30.491" v="3547" actId="27636"/>
          <ac:spMkLst>
            <pc:docMk/>
            <pc:sldMk cId="0" sldId="285"/>
            <ac:spMk id="183299" creationId="{B112B205-077A-4DB7-A08F-817F4CB3FC31}"/>
          </ac:spMkLst>
        </pc:spChg>
      </pc:sldChg>
      <pc:sldChg chg="modSp add mod">
        <pc:chgData name="Rohit J Kate" userId="6acfeb0a-1742-4fee-9ad0-3462b52b7fdf" providerId="ADAL" clId="{AD95B7AE-6F46-49A1-B6EF-D7E51E680ABB}" dt="2021-12-07T07:00:03.180" v="2365" actId="20577"/>
        <pc:sldMkLst>
          <pc:docMk/>
          <pc:sldMk cId="0" sldId="289"/>
        </pc:sldMkLst>
        <pc:spChg chg="mod">
          <ac:chgData name="Rohit J Kate" userId="6acfeb0a-1742-4fee-9ad0-3462b52b7fdf" providerId="ADAL" clId="{AD95B7AE-6F46-49A1-B6EF-D7E51E680ABB}" dt="2021-12-07T07:00:03.180" v="2365" actId="20577"/>
          <ac:spMkLst>
            <pc:docMk/>
            <pc:sldMk cId="0" sldId="289"/>
            <ac:spMk id="176131" creationId="{2F723774-20A9-4A6A-BA19-7B96EB0AF122}"/>
          </ac:spMkLst>
        </pc:spChg>
      </pc:sldChg>
      <pc:sldChg chg="add">
        <pc:chgData name="Rohit J Kate" userId="6acfeb0a-1742-4fee-9ad0-3462b52b7fdf" providerId="ADAL" clId="{AD95B7AE-6F46-49A1-B6EF-D7E51E680ABB}" dt="2021-12-07T08:05:14.729" v="3648"/>
        <pc:sldMkLst>
          <pc:docMk/>
          <pc:sldMk cId="0" sldId="296"/>
        </pc:sldMkLst>
      </pc:sldChg>
      <pc:sldChg chg="add">
        <pc:chgData name="Rohit J Kate" userId="6acfeb0a-1742-4fee-9ad0-3462b52b7fdf" providerId="ADAL" clId="{AD95B7AE-6F46-49A1-B6EF-D7E51E680ABB}" dt="2021-12-07T08:05:14.729" v="3648"/>
        <pc:sldMkLst>
          <pc:docMk/>
          <pc:sldMk cId="0" sldId="297"/>
        </pc:sldMkLst>
      </pc:sldChg>
      <pc:sldChg chg="add">
        <pc:chgData name="Rohit J Kate" userId="6acfeb0a-1742-4fee-9ad0-3462b52b7fdf" providerId="ADAL" clId="{AD95B7AE-6F46-49A1-B6EF-D7E51E680ABB}" dt="2021-12-07T08:05:14.729" v="3648"/>
        <pc:sldMkLst>
          <pc:docMk/>
          <pc:sldMk cId="0" sldId="298"/>
        </pc:sldMkLst>
      </pc:sldChg>
      <pc:sldChg chg="add">
        <pc:chgData name="Rohit J Kate" userId="6acfeb0a-1742-4fee-9ad0-3462b52b7fdf" providerId="ADAL" clId="{AD95B7AE-6F46-49A1-B6EF-D7E51E680ABB}" dt="2021-12-07T08:05:14.729" v="3648"/>
        <pc:sldMkLst>
          <pc:docMk/>
          <pc:sldMk cId="0" sldId="299"/>
        </pc:sldMkLst>
      </pc:sldChg>
      <pc:sldChg chg="modSp add mod">
        <pc:chgData name="Rohit J Kate" userId="6acfeb0a-1742-4fee-9ad0-3462b52b7fdf" providerId="ADAL" clId="{AD95B7AE-6F46-49A1-B6EF-D7E51E680ABB}" dt="2021-12-07T08:09:12.594" v="3692" actId="404"/>
        <pc:sldMkLst>
          <pc:docMk/>
          <pc:sldMk cId="0" sldId="301"/>
        </pc:sldMkLst>
        <pc:spChg chg="mod">
          <ac:chgData name="Rohit J Kate" userId="6acfeb0a-1742-4fee-9ad0-3462b52b7fdf" providerId="ADAL" clId="{AD95B7AE-6F46-49A1-B6EF-D7E51E680ABB}" dt="2021-12-07T08:09:12.594" v="3692" actId="404"/>
          <ac:spMkLst>
            <pc:docMk/>
            <pc:sldMk cId="0" sldId="301"/>
            <ac:spMk id="193538" creationId="{C3A3B002-E389-4288-AE4B-8326AE90C987}"/>
          </ac:spMkLst>
        </pc:spChg>
      </pc:sldChg>
      <pc:sldChg chg="modSp add mod">
        <pc:chgData name="Rohit J Kate" userId="6acfeb0a-1742-4fee-9ad0-3462b52b7fdf" providerId="ADAL" clId="{AD95B7AE-6F46-49A1-B6EF-D7E51E680ABB}" dt="2021-12-07T08:36:07.943" v="4657" actId="20577"/>
        <pc:sldMkLst>
          <pc:docMk/>
          <pc:sldMk cId="0" sldId="306"/>
        </pc:sldMkLst>
        <pc:spChg chg="mod">
          <ac:chgData name="Rohit J Kate" userId="6acfeb0a-1742-4fee-9ad0-3462b52b7fdf" providerId="ADAL" clId="{AD95B7AE-6F46-49A1-B6EF-D7E51E680ABB}" dt="2021-12-07T08:35:07.748" v="4527" actId="20577"/>
          <ac:spMkLst>
            <pc:docMk/>
            <pc:sldMk cId="0" sldId="306"/>
            <ac:spMk id="250882" creationId="{5E1C1493-E407-4115-B811-F4DE214E8F1B}"/>
          </ac:spMkLst>
        </pc:spChg>
        <pc:spChg chg="mod">
          <ac:chgData name="Rohit J Kate" userId="6acfeb0a-1742-4fee-9ad0-3462b52b7fdf" providerId="ADAL" clId="{AD95B7AE-6F46-49A1-B6EF-D7E51E680ABB}" dt="2021-12-07T08:36:07.943" v="4657" actId="20577"/>
          <ac:spMkLst>
            <pc:docMk/>
            <pc:sldMk cId="0" sldId="306"/>
            <ac:spMk id="250883" creationId="{AED6936B-9A64-4A41-BDB9-37ACDC7A4069}"/>
          </ac:spMkLst>
        </pc:spChg>
      </pc:sldChg>
      <pc:sldChg chg="delSp mod">
        <pc:chgData name="Rohit J Kate" userId="6acfeb0a-1742-4fee-9ad0-3462b52b7fdf" providerId="ADAL" clId="{AD95B7AE-6F46-49A1-B6EF-D7E51E680ABB}" dt="2021-12-07T07:14:23.504" v="2534" actId="478"/>
        <pc:sldMkLst>
          <pc:docMk/>
          <pc:sldMk cId="0" sldId="377"/>
        </pc:sldMkLst>
        <pc:spChg chg="del">
          <ac:chgData name="Rohit J Kate" userId="6acfeb0a-1742-4fee-9ad0-3462b52b7fdf" providerId="ADAL" clId="{AD95B7AE-6F46-49A1-B6EF-D7E51E680ABB}" dt="2021-12-07T07:14:23.504" v="2534" actId="478"/>
          <ac:spMkLst>
            <pc:docMk/>
            <pc:sldMk cId="0" sldId="377"/>
            <ac:spMk id="8" creationId="{757FBD98-9C86-4C8E-931C-37F0AE1AE590}"/>
          </ac:spMkLst>
        </pc:spChg>
      </pc:sldChg>
      <pc:sldChg chg="modSp add del mod modAnim">
        <pc:chgData name="Rohit J Kate" userId="6acfeb0a-1742-4fee-9ad0-3462b52b7fdf" providerId="ADAL" clId="{AD95B7AE-6F46-49A1-B6EF-D7E51E680ABB}" dt="2021-12-07T05:50:37.087" v="82"/>
        <pc:sldMkLst>
          <pc:docMk/>
          <pc:sldMk cId="0" sldId="411"/>
        </pc:sldMkLst>
        <pc:spChg chg="mod">
          <ac:chgData name="Rohit J Kate" userId="6acfeb0a-1742-4fee-9ad0-3462b52b7fdf" providerId="ADAL" clId="{AD95B7AE-6F46-49A1-B6EF-D7E51E680ABB}" dt="2021-12-07T05:50:25.425" v="80" actId="6549"/>
          <ac:spMkLst>
            <pc:docMk/>
            <pc:sldMk cId="0" sldId="411"/>
            <ac:spMk id="157698" creationId="{5B9D6576-D90A-478B-886D-5B8071C0EED9}"/>
          </ac:spMkLst>
        </pc:spChg>
      </pc:sldChg>
      <pc:sldChg chg="addSp delSp modSp new mod modAnim">
        <pc:chgData name="Rohit J Kate" userId="6acfeb0a-1742-4fee-9ad0-3462b52b7fdf" providerId="ADAL" clId="{AD95B7AE-6F46-49A1-B6EF-D7E51E680ABB}" dt="2021-12-07T05:57:18.217" v="298"/>
        <pc:sldMkLst>
          <pc:docMk/>
          <pc:sldMk cId="1057802570" sldId="412"/>
        </pc:sldMkLst>
        <pc:spChg chg="mod">
          <ac:chgData name="Rohit J Kate" userId="6acfeb0a-1742-4fee-9ad0-3462b52b7fdf" providerId="ADAL" clId="{AD95B7AE-6F46-49A1-B6EF-D7E51E680ABB}" dt="2021-12-07T05:56:47.084" v="291" actId="20577"/>
          <ac:spMkLst>
            <pc:docMk/>
            <pc:sldMk cId="1057802570" sldId="412"/>
            <ac:spMk id="2" creationId="{D6396573-A40B-4466-9E42-8FED6734DD4E}"/>
          </ac:spMkLst>
        </pc:spChg>
        <pc:spChg chg="del">
          <ac:chgData name="Rohit J Kate" userId="6acfeb0a-1742-4fee-9ad0-3462b52b7fdf" providerId="ADAL" clId="{AD95B7AE-6F46-49A1-B6EF-D7E51E680ABB}" dt="2021-12-07T05:57:07.597" v="293" actId="478"/>
          <ac:spMkLst>
            <pc:docMk/>
            <pc:sldMk cId="1057802570" sldId="412"/>
            <ac:spMk id="3" creationId="{EF7AC704-992B-48B7-8317-85829BADC5A7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5" creationId="{4D7A50B9-722D-4B6B-9857-FC9A9E7130F4}"/>
          </ac:spMkLst>
        </pc:spChg>
        <pc:spChg chg="mod">
          <ac:chgData name="Rohit J Kate" userId="6acfeb0a-1742-4fee-9ad0-3462b52b7fdf" providerId="ADAL" clId="{AD95B7AE-6F46-49A1-B6EF-D7E51E680ABB}" dt="2021-12-07T05:57:08.242" v="294"/>
          <ac:spMkLst>
            <pc:docMk/>
            <pc:sldMk cId="1057802570" sldId="412"/>
            <ac:spMk id="7" creationId="{FE159D22-FCA4-493A-92BE-F3E995635AB2}"/>
          </ac:spMkLst>
        </pc:spChg>
        <pc:spChg chg="mod">
          <ac:chgData name="Rohit J Kate" userId="6acfeb0a-1742-4fee-9ad0-3462b52b7fdf" providerId="ADAL" clId="{AD95B7AE-6F46-49A1-B6EF-D7E51E680ABB}" dt="2021-12-07T05:57:08.242" v="294"/>
          <ac:spMkLst>
            <pc:docMk/>
            <pc:sldMk cId="1057802570" sldId="412"/>
            <ac:spMk id="8" creationId="{3DEFFDAB-1EC9-4379-8003-FB39CA615746}"/>
          </ac:spMkLst>
        </pc:spChg>
        <pc:spChg chg="mod">
          <ac:chgData name="Rohit J Kate" userId="6acfeb0a-1742-4fee-9ad0-3462b52b7fdf" providerId="ADAL" clId="{AD95B7AE-6F46-49A1-B6EF-D7E51E680ABB}" dt="2021-12-07T05:57:08.242" v="294"/>
          <ac:spMkLst>
            <pc:docMk/>
            <pc:sldMk cId="1057802570" sldId="412"/>
            <ac:spMk id="9" creationId="{8F38D1CA-A2AA-4648-B202-24863749025E}"/>
          </ac:spMkLst>
        </pc:spChg>
        <pc:spChg chg="mod">
          <ac:chgData name="Rohit J Kate" userId="6acfeb0a-1742-4fee-9ad0-3462b52b7fdf" providerId="ADAL" clId="{AD95B7AE-6F46-49A1-B6EF-D7E51E680ABB}" dt="2021-12-07T05:57:08.242" v="294"/>
          <ac:spMkLst>
            <pc:docMk/>
            <pc:sldMk cId="1057802570" sldId="412"/>
            <ac:spMk id="10" creationId="{A06F9C7A-F22B-4DCB-B13E-8534AE8F8822}"/>
          </ac:spMkLst>
        </pc:spChg>
        <pc:spChg chg="mod">
          <ac:chgData name="Rohit J Kate" userId="6acfeb0a-1742-4fee-9ad0-3462b52b7fdf" providerId="ADAL" clId="{AD95B7AE-6F46-49A1-B6EF-D7E51E680ABB}" dt="2021-12-07T05:57:08.242" v="294"/>
          <ac:spMkLst>
            <pc:docMk/>
            <pc:sldMk cId="1057802570" sldId="412"/>
            <ac:spMk id="11" creationId="{FDE796B0-13E4-460A-A4F3-47541AABA124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12" creationId="{05700ECC-CDB0-4657-B374-456BF3FCCB10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13" creationId="{E86F65B0-0563-4B9F-8908-EEAB3421D03B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14" creationId="{7FE18D04-E362-4780-8B96-53A24CA48795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15" creationId="{92374B6A-EC1C-47B5-B76F-48490D76AC25}"/>
          </ac:spMkLst>
        </pc:spChg>
        <pc:spChg chg="add del mod">
          <ac:chgData name="Rohit J Kate" userId="6acfeb0a-1742-4fee-9ad0-3462b52b7fdf" providerId="ADAL" clId="{AD95B7AE-6F46-49A1-B6EF-D7E51E680ABB}" dt="2021-12-07T05:57:18.217" v="297"/>
          <ac:spMkLst>
            <pc:docMk/>
            <pc:sldMk cId="1057802570" sldId="412"/>
            <ac:spMk id="16" creationId="{91203722-9188-4B97-9AAF-DDF103351019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17" creationId="{AE358388-E0B7-460A-B732-2B3F4A08B87D}"/>
          </ac:spMkLst>
        </pc:spChg>
        <pc:spChg chg="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19" creationId="{FA8DD247-26A1-4808-A5DF-92D6C97A671F}"/>
          </ac:spMkLst>
        </pc:spChg>
        <pc:spChg chg="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0" creationId="{1AFBE29E-8DE5-4B52-AD22-40FD41C2BBAB}"/>
          </ac:spMkLst>
        </pc:spChg>
        <pc:spChg chg="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1" creationId="{082A10C8-2A40-46D0-96ED-2D6EB4E80F2A}"/>
          </ac:spMkLst>
        </pc:spChg>
        <pc:spChg chg="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2" creationId="{B5C8EFDD-2C57-41BD-A583-F00A499DEC6E}"/>
          </ac:spMkLst>
        </pc:spChg>
        <pc:spChg chg="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3" creationId="{E43EF304-FEDF-4768-A617-38916C6D5B6A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4" creationId="{8C9365F1-F248-4647-8395-4D01BDE03BE4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5" creationId="{57D800EC-BEC6-4A58-A614-AFCEEF22A241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6" creationId="{F9BE7A69-A671-49AD-BB12-A2CE437AC09C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7" creationId="{978C6EC9-DA5C-47B4-AEF5-AFBFCC54FAD9}"/>
          </ac:spMkLst>
        </pc:spChg>
        <pc:spChg chg="add mod">
          <ac:chgData name="Rohit J Kate" userId="6acfeb0a-1742-4fee-9ad0-3462b52b7fdf" providerId="ADAL" clId="{AD95B7AE-6F46-49A1-B6EF-D7E51E680ABB}" dt="2021-12-07T05:57:18.217" v="298"/>
          <ac:spMkLst>
            <pc:docMk/>
            <pc:sldMk cId="1057802570" sldId="412"/>
            <ac:spMk id="28" creationId="{6EADA08E-538F-4615-BFF2-E34C96562B1E}"/>
          </ac:spMkLst>
        </pc:spChg>
        <pc:grpChg chg="add del mod">
          <ac:chgData name="Rohit J Kate" userId="6acfeb0a-1742-4fee-9ad0-3462b52b7fdf" providerId="ADAL" clId="{AD95B7AE-6F46-49A1-B6EF-D7E51E680ABB}" dt="2021-12-07T05:57:18.217" v="297"/>
          <ac:grpSpMkLst>
            <pc:docMk/>
            <pc:sldMk cId="1057802570" sldId="412"/>
            <ac:grpSpMk id="6" creationId="{923C4EA4-17C0-4E4C-99CD-0ED2DF8D43BB}"/>
          </ac:grpSpMkLst>
        </pc:grpChg>
        <pc:grpChg chg="add mod">
          <ac:chgData name="Rohit J Kate" userId="6acfeb0a-1742-4fee-9ad0-3462b52b7fdf" providerId="ADAL" clId="{AD95B7AE-6F46-49A1-B6EF-D7E51E680ABB}" dt="2021-12-07T05:57:18.217" v="298"/>
          <ac:grpSpMkLst>
            <pc:docMk/>
            <pc:sldMk cId="1057802570" sldId="412"/>
            <ac:grpSpMk id="18" creationId="{0AC9D1FF-7E29-4E7C-AFD6-9868FAECA9B5}"/>
          </ac:grpSpMkLst>
        </pc:grpChg>
      </pc:sldChg>
      <pc:sldChg chg="addSp delSp modSp add">
        <pc:chgData name="Rohit J Kate" userId="6acfeb0a-1742-4fee-9ad0-3462b52b7fdf" providerId="ADAL" clId="{AD95B7AE-6F46-49A1-B6EF-D7E51E680ABB}" dt="2021-12-07T05:57:37.932" v="302" actId="478"/>
        <pc:sldMkLst>
          <pc:docMk/>
          <pc:sldMk cId="138776966" sldId="413"/>
        </pc:sldMkLst>
        <pc:spChg chg="del">
          <ac:chgData name="Rohit J Kate" userId="6acfeb0a-1742-4fee-9ad0-3462b52b7fdf" providerId="ADAL" clId="{AD95B7AE-6F46-49A1-B6EF-D7E51E680ABB}" dt="2021-12-07T05:57:37.932" v="302" actId="478"/>
          <ac:spMkLst>
            <pc:docMk/>
            <pc:sldMk cId="138776966" sldId="413"/>
            <ac:spMk id="3" creationId="{EF7AC704-992B-48B7-8317-85829BADC5A7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5" creationId="{6B34D7CB-787F-4C35-B927-CFDDC246D529}"/>
          </ac:spMkLst>
        </pc:spChg>
        <pc:spChg chg="mod">
          <ac:chgData name="Rohit J Kate" userId="6acfeb0a-1742-4fee-9ad0-3462b52b7fdf" providerId="ADAL" clId="{AD95B7AE-6F46-49A1-B6EF-D7E51E680ABB}" dt="2021-12-07T05:57:31.541" v="299"/>
          <ac:spMkLst>
            <pc:docMk/>
            <pc:sldMk cId="138776966" sldId="413"/>
            <ac:spMk id="7" creationId="{AB072997-2A1F-4F57-8C8D-4304C76E0087}"/>
          </ac:spMkLst>
        </pc:spChg>
        <pc:spChg chg="mod">
          <ac:chgData name="Rohit J Kate" userId="6acfeb0a-1742-4fee-9ad0-3462b52b7fdf" providerId="ADAL" clId="{AD95B7AE-6F46-49A1-B6EF-D7E51E680ABB}" dt="2021-12-07T05:57:31.541" v="299"/>
          <ac:spMkLst>
            <pc:docMk/>
            <pc:sldMk cId="138776966" sldId="413"/>
            <ac:spMk id="8" creationId="{29B23D19-4C7C-44F8-89A5-7631DFC33D38}"/>
          </ac:spMkLst>
        </pc:spChg>
        <pc:spChg chg="mod">
          <ac:chgData name="Rohit J Kate" userId="6acfeb0a-1742-4fee-9ad0-3462b52b7fdf" providerId="ADAL" clId="{AD95B7AE-6F46-49A1-B6EF-D7E51E680ABB}" dt="2021-12-07T05:57:31.541" v="299"/>
          <ac:spMkLst>
            <pc:docMk/>
            <pc:sldMk cId="138776966" sldId="413"/>
            <ac:spMk id="9" creationId="{FB3FDCAE-AA07-4A18-AE45-1C68FFE4678C}"/>
          </ac:spMkLst>
        </pc:spChg>
        <pc:spChg chg="mod">
          <ac:chgData name="Rohit J Kate" userId="6acfeb0a-1742-4fee-9ad0-3462b52b7fdf" providerId="ADAL" clId="{AD95B7AE-6F46-49A1-B6EF-D7E51E680ABB}" dt="2021-12-07T05:57:31.541" v="299"/>
          <ac:spMkLst>
            <pc:docMk/>
            <pc:sldMk cId="138776966" sldId="413"/>
            <ac:spMk id="10" creationId="{80C1BB18-7B5B-4FDF-B13D-644CE152022A}"/>
          </ac:spMkLst>
        </pc:spChg>
        <pc:spChg chg="mod">
          <ac:chgData name="Rohit J Kate" userId="6acfeb0a-1742-4fee-9ad0-3462b52b7fdf" providerId="ADAL" clId="{AD95B7AE-6F46-49A1-B6EF-D7E51E680ABB}" dt="2021-12-07T05:57:31.541" v="299"/>
          <ac:spMkLst>
            <pc:docMk/>
            <pc:sldMk cId="138776966" sldId="413"/>
            <ac:spMk id="11" creationId="{105836B6-AAEF-4790-B475-88D81779EC48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12" creationId="{E19B4822-A243-4D65-9ADC-962D34B79B47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13" creationId="{42C3F2C2-BB6C-4F0E-B972-B1CA6A53DB95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14" creationId="{DF933549-2536-449A-8437-7613BD97847C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15" creationId="{4394DEA4-A7B7-4A16-83B8-9E7FFB03A945}"/>
          </ac:spMkLst>
        </pc:spChg>
        <pc:spChg chg="add del mod">
          <ac:chgData name="Rohit J Kate" userId="6acfeb0a-1742-4fee-9ad0-3462b52b7fdf" providerId="ADAL" clId="{AD95B7AE-6F46-49A1-B6EF-D7E51E680ABB}" dt="2021-12-07T05:57:35.477" v="300"/>
          <ac:spMkLst>
            <pc:docMk/>
            <pc:sldMk cId="138776966" sldId="413"/>
            <ac:spMk id="16" creationId="{AFFC3192-C201-4573-9F8F-85F45BFA06BF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17" creationId="{6139A89F-C4FD-4C91-86CD-0FA4AC3E80ED}"/>
          </ac:spMkLst>
        </pc:spChg>
        <pc:spChg chg="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19" creationId="{149447A8-A2ED-4446-8026-7401C4CE4482}"/>
          </ac:spMkLst>
        </pc:spChg>
        <pc:spChg chg="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0" creationId="{C091D8C1-22CB-4142-AF6A-B0E4FC1CDBCC}"/>
          </ac:spMkLst>
        </pc:spChg>
        <pc:spChg chg="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1" creationId="{57655A9F-3EB2-4F66-ABE4-84F26A5735A3}"/>
          </ac:spMkLst>
        </pc:spChg>
        <pc:spChg chg="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2" creationId="{B17BB098-A0A7-494E-87A6-0B8EE06A8DBC}"/>
          </ac:spMkLst>
        </pc:spChg>
        <pc:spChg chg="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3" creationId="{11F63C49-B939-4D6E-8DED-833465F09874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4" creationId="{4B7506C6-253C-4598-95AA-AE2AEF967E84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5" creationId="{8B8D5B43-10D6-44C5-9085-DCF84D0D8926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6" creationId="{28D9F29D-0877-4D12-8E19-D8023C18D57C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7" creationId="{DE6F20E4-40CA-489D-BE52-DC8EF45DD610}"/>
          </ac:spMkLst>
        </pc:spChg>
        <pc:spChg chg="add mod">
          <ac:chgData name="Rohit J Kate" userId="6acfeb0a-1742-4fee-9ad0-3462b52b7fdf" providerId="ADAL" clId="{AD95B7AE-6F46-49A1-B6EF-D7E51E680ABB}" dt="2021-12-07T05:57:35.493" v="301"/>
          <ac:spMkLst>
            <pc:docMk/>
            <pc:sldMk cId="138776966" sldId="413"/>
            <ac:spMk id="28" creationId="{1340B191-692A-472C-8AC3-08B73B8CF7E1}"/>
          </ac:spMkLst>
        </pc:spChg>
        <pc:grpChg chg="add del mod">
          <ac:chgData name="Rohit J Kate" userId="6acfeb0a-1742-4fee-9ad0-3462b52b7fdf" providerId="ADAL" clId="{AD95B7AE-6F46-49A1-B6EF-D7E51E680ABB}" dt="2021-12-07T05:57:35.477" v="300"/>
          <ac:grpSpMkLst>
            <pc:docMk/>
            <pc:sldMk cId="138776966" sldId="413"/>
            <ac:grpSpMk id="6" creationId="{289E7EE3-54E4-47C3-98E0-AD9669582DBE}"/>
          </ac:grpSpMkLst>
        </pc:grpChg>
        <pc:grpChg chg="add mod">
          <ac:chgData name="Rohit J Kate" userId="6acfeb0a-1742-4fee-9ad0-3462b52b7fdf" providerId="ADAL" clId="{AD95B7AE-6F46-49A1-B6EF-D7E51E680ABB}" dt="2021-12-07T05:57:35.493" v="301"/>
          <ac:grpSpMkLst>
            <pc:docMk/>
            <pc:sldMk cId="138776966" sldId="413"/>
            <ac:grpSpMk id="18" creationId="{C914E742-9968-40A2-A694-EC159D8AF780}"/>
          </ac:grpSpMkLst>
        </pc:grpChg>
      </pc:sldChg>
      <pc:sldChg chg="modSp new mod">
        <pc:chgData name="Rohit J Kate" userId="6acfeb0a-1742-4fee-9ad0-3462b52b7fdf" providerId="ADAL" clId="{AD95B7AE-6F46-49A1-B6EF-D7E51E680ABB}" dt="2021-12-07T06:40:38.665" v="1531" actId="313"/>
        <pc:sldMkLst>
          <pc:docMk/>
          <pc:sldMk cId="4179869294" sldId="414"/>
        </pc:sldMkLst>
        <pc:spChg chg="mod">
          <ac:chgData name="Rohit J Kate" userId="6acfeb0a-1742-4fee-9ad0-3462b52b7fdf" providerId="ADAL" clId="{AD95B7AE-6F46-49A1-B6EF-D7E51E680ABB}" dt="2021-12-07T06:23:36.499" v="678" actId="20577"/>
          <ac:spMkLst>
            <pc:docMk/>
            <pc:sldMk cId="4179869294" sldId="414"/>
            <ac:spMk id="2" creationId="{0019A90E-5353-42F5-834A-6768B69FD150}"/>
          </ac:spMkLst>
        </pc:spChg>
        <pc:spChg chg="mod">
          <ac:chgData name="Rohit J Kate" userId="6acfeb0a-1742-4fee-9ad0-3462b52b7fdf" providerId="ADAL" clId="{AD95B7AE-6F46-49A1-B6EF-D7E51E680ABB}" dt="2021-12-07T06:40:38.665" v="1531" actId="313"/>
          <ac:spMkLst>
            <pc:docMk/>
            <pc:sldMk cId="4179869294" sldId="414"/>
            <ac:spMk id="3" creationId="{701C024D-A33A-4BC8-AE4A-FCA6A936F5A9}"/>
          </ac:spMkLst>
        </pc:spChg>
      </pc:sldChg>
      <pc:sldChg chg="modSp new mod">
        <pc:chgData name="Rohit J Kate" userId="6acfeb0a-1742-4fee-9ad0-3462b52b7fdf" providerId="ADAL" clId="{AD95B7AE-6F46-49A1-B6EF-D7E51E680ABB}" dt="2021-12-07T06:44:19.203" v="1863" actId="20577"/>
        <pc:sldMkLst>
          <pc:docMk/>
          <pc:sldMk cId="40114391" sldId="415"/>
        </pc:sldMkLst>
        <pc:spChg chg="mod">
          <ac:chgData name="Rohit J Kate" userId="6acfeb0a-1742-4fee-9ad0-3462b52b7fdf" providerId="ADAL" clId="{AD95B7AE-6F46-49A1-B6EF-D7E51E680ABB}" dt="2021-12-07T06:38:56.575" v="1433" actId="20577"/>
          <ac:spMkLst>
            <pc:docMk/>
            <pc:sldMk cId="40114391" sldId="415"/>
            <ac:spMk id="2" creationId="{C800B106-F465-4A40-885F-85493348531F}"/>
          </ac:spMkLst>
        </pc:spChg>
        <pc:spChg chg="mod">
          <ac:chgData name="Rohit J Kate" userId="6acfeb0a-1742-4fee-9ad0-3462b52b7fdf" providerId="ADAL" clId="{AD95B7AE-6F46-49A1-B6EF-D7E51E680ABB}" dt="2021-12-07T06:44:19.203" v="1863" actId="20577"/>
          <ac:spMkLst>
            <pc:docMk/>
            <pc:sldMk cId="40114391" sldId="415"/>
            <ac:spMk id="3" creationId="{7459891C-6F4D-4B9A-B7D8-FAB82415B96D}"/>
          </ac:spMkLst>
        </pc:spChg>
      </pc:sldChg>
      <pc:sldChg chg="delSp modSp new del mod">
        <pc:chgData name="Rohit J Kate" userId="6acfeb0a-1742-4fee-9ad0-3462b52b7fdf" providerId="ADAL" clId="{AD95B7AE-6F46-49A1-B6EF-D7E51E680ABB}" dt="2021-12-07T07:01:56.286" v="2418" actId="2696"/>
        <pc:sldMkLst>
          <pc:docMk/>
          <pc:sldMk cId="4206526631" sldId="416"/>
        </pc:sldMkLst>
        <pc:spChg chg="mod">
          <ac:chgData name="Rohit J Kate" userId="6acfeb0a-1742-4fee-9ad0-3462b52b7fdf" providerId="ADAL" clId="{AD95B7AE-6F46-49A1-B6EF-D7E51E680ABB}" dt="2021-12-07T06:45:02.646" v="1909" actId="20577"/>
          <ac:spMkLst>
            <pc:docMk/>
            <pc:sldMk cId="4206526631" sldId="416"/>
            <ac:spMk id="2" creationId="{D313E7DB-72A3-4256-8956-D71C01B5AFE5}"/>
          </ac:spMkLst>
        </pc:spChg>
        <pc:spChg chg="del">
          <ac:chgData name="Rohit J Kate" userId="6acfeb0a-1742-4fee-9ad0-3462b52b7fdf" providerId="ADAL" clId="{AD95B7AE-6F46-49A1-B6EF-D7E51E680ABB}" dt="2021-12-07T06:48:25.629" v="1910" actId="478"/>
          <ac:spMkLst>
            <pc:docMk/>
            <pc:sldMk cId="4206526631" sldId="416"/>
            <ac:spMk id="3" creationId="{A7FE0A98-9E04-433A-933B-0541041B7CF5}"/>
          </ac:spMkLst>
        </pc:spChg>
      </pc:sldChg>
      <pc:sldChg chg="addSp delSp modSp add mod modAnim">
        <pc:chgData name="Rohit J Kate" userId="6acfeb0a-1742-4fee-9ad0-3462b52b7fdf" providerId="ADAL" clId="{AD95B7AE-6F46-49A1-B6EF-D7E51E680ABB}" dt="2021-12-07T07:20:33.472" v="2712" actId="20577"/>
        <pc:sldMkLst>
          <pc:docMk/>
          <pc:sldMk cId="0" sldId="861"/>
        </pc:sldMkLst>
        <pc:spChg chg="add del mod">
          <ac:chgData name="Rohit J Kate" userId="6acfeb0a-1742-4fee-9ad0-3462b52b7fdf" providerId="ADAL" clId="{AD95B7AE-6F46-49A1-B6EF-D7E51E680ABB}" dt="2021-12-07T06:49:51.866" v="1968"/>
          <ac:spMkLst>
            <pc:docMk/>
            <pc:sldMk cId="0" sldId="861"/>
            <ac:spMk id="17" creationId="{32257989-AAE9-480F-AD94-3C78529B7344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19" creationId="{742F697C-47DA-4044-A08C-5773ACAA078E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0" creationId="{1227E75F-33FA-4108-B70A-575017B85601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1" creationId="{3AFAC120-8554-4B94-985B-7CAF497DAD71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2" creationId="{EED30B56-21B7-4D86-B5AD-3E9FCF8DC661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3" creationId="{93C53952-A450-41A6-9F72-D6678F592440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4" creationId="{C9AFD39C-AC51-443E-A7FA-51D4DE04A12E}"/>
          </ac:spMkLst>
        </pc:spChg>
        <pc:spChg chg="mod">
          <ac:chgData name="Rohit J Kate" userId="6acfeb0a-1742-4fee-9ad0-3462b52b7fdf" providerId="ADAL" clId="{AD95B7AE-6F46-49A1-B6EF-D7E51E680ABB}" dt="2021-12-07T06:49:42.302" v="1965"/>
          <ac:spMkLst>
            <pc:docMk/>
            <pc:sldMk cId="0" sldId="861"/>
            <ac:spMk id="25" creationId="{AC6A9ABC-EC20-45D0-9810-81C8B91D08CE}"/>
          </ac:spMkLst>
        </pc:spChg>
        <pc:spChg chg="add mod">
          <ac:chgData name="Rohit J Kate" userId="6acfeb0a-1742-4fee-9ad0-3462b52b7fdf" providerId="ADAL" clId="{AD95B7AE-6F46-49A1-B6EF-D7E51E680ABB}" dt="2021-12-07T06:53:26.426" v="2076" actId="571"/>
          <ac:spMkLst>
            <pc:docMk/>
            <pc:sldMk cId="0" sldId="861"/>
            <ac:spMk id="29" creationId="{CE205838-918D-4BC9-8D59-90865B9800C5}"/>
          </ac:spMkLst>
        </pc:spChg>
        <pc:spChg chg="mod">
          <ac:chgData name="Rohit J Kate" userId="6acfeb0a-1742-4fee-9ad0-3462b52b7fdf" providerId="ADAL" clId="{AD95B7AE-6F46-49A1-B6EF-D7E51E680ABB}" dt="2021-12-07T06:52:46.241" v="2069" actId="20577"/>
          <ac:spMkLst>
            <pc:docMk/>
            <pc:sldMk cId="0" sldId="861"/>
            <ac:spMk id="32" creationId="{CAE76DE5-7582-4C81-8B95-DAD633A9FEEC}"/>
          </ac:spMkLst>
        </pc:spChg>
        <pc:spChg chg="mod">
          <ac:chgData name="Rohit J Kate" userId="6acfeb0a-1742-4fee-9ad0-3462b52b7fdf" providerId="ADAL" clId="{AD95B7AE-6F46-49A1-B6EF-D7E51E680ABB}" dt="2021-12-07T06:55:26.542" v="2088" actId="1076"/>
          <ac:spMkLst>
            <pc:docMk/>
            <pc:sldMk cId="0" sldId="861"/>
            <ac:spMk id="33" creationId="{7373FE02-A452-44AA-915A-83DA43CC8000}"/>
          </ac:spMkLst>
        </pc:spChg>
        <pc:spChg chg="mod">
          <ac:chgData name="Rohit J Kate" userId="6acfeb0a-1742-4fee-9ad0-3462b52b7fdf" providerId="ADAL" clId="{AD95B7AE-6F46-49A1-B6EF-D7E51E680ABB}" dt="2021-12-07T06:55:30.031" v="2089" actId="14100"/>
          <ac:spMkLst>
            <pc:docMk/>
            <pc:sldMk cId="0" sldId="861"/>
            <ac:spMk id="35" creationId="{E0E2BCEA-0A07-4E8D-BF07-DB8C7CB08E20}"/>
          </ac:spMkLst>
        </pc:spChg>
        <pc:spChg chg="mod">
          <ac:chgData name="Rohit J Kate" userId="6acfeb0a-1742-4fee-9ad0-3462b52b7fdf" providerId="ADAL" clId="{AD95B7AE-6F46-49A1-B6EF-D7E51E680ABB}" dt="2021-12-07T06:51:00.114" v="2008" actId="1076"/>
          <ac:spMkLst>
            <pc:docMk/>
            <pc:sldMk cId="0" sldId="861"/>
            <ac:spMk id="36" creationId="{EA0133BF-9F46-4FE1-A1C3-9214441F8D11}"/>
          </ac:spMkLst>
        </pc:spChg>
        <pc:spChg chg="mod">
          <ac:chgData name="Rohit J Kate" userId="6acfeb0a-1742-4fee-9ad0-3462b52b7fdf" providerId="ADAL" clId="{AD95B7AE-6F46-49A1-B6EF-D7E51E680ABB}" dt="2021-12-07T06:55:35.911" v="2090" actId="1037"/>
          <ac:spMkLst>
            <pc:docMk/>
            <pc:sldMk cId="0" sldId="861"/>
            <ac:spMk id="37" creationId="{B7E7A359-5135-49DB-A2E5-79E5961894D8}"/>
          </ac:spMkLst>
        </pc:spChg>
        <pc:spChg chg="del mod">
          <ac:chgData name="Rohit J Kate" userId="6acfeb0a-1742-4fee-9ad0-3462b52b7fdf" providerId="ADAL" clId="{AD95B7AE-6F46-49A1-B6EF-D7E51E680ABB}" dt="2021-12-07T06:50:06.694" v="1976"/>
          <ac:spMkLst>
            <pc:docMk/>
            <pc:sldMk cId="0" sldId="861"/>
            <ac:spMk id="39" creationId="{23720674-C11E-4039-8B3C-9E555A2F7704}"/>
          </ac:spMkLst>
        </pc:spChg>
        <pc:spChg chg="add del mod">
          <ac:chgData name="Rohit J Kate" userId="6acfeb0a-1742-4fee-9ad0-3462b52b7fdf" providerId="ADAL" clId="{AD95B7AE-6F46-49A1-B6EF-D7E51E680ABB}" dt="2021-12-07T06:51:28.535" v="2032" actId="478"/>
          <ac:spMkLst>
            <pc:docMk/>
            <pc:sldMk cId="0" sldId="861"/>
            <ac:spMk id="40" creationId="{D84D3371-47F3-4BAB-856D-8FD503E00A24}"/>
          </ac:spMkLst>
        </pc:spChg>
        <pc:spChg chg="del">
          <ac:chgData name="Rohit J Kate" userId="6acfeb0a-1742-4fee-9ad0-3462b52b7fdf" providerId="ADAL" clId="{AD95B7AE-6F46-49A1-B6EF-D7E51E680ABB}" dt="2021-12-07T06:52:04.003" v="2055" actId="478"/>
          <ac:spMkLst>
            <pc:docMk/>
            <pc:sldMk cId="0" sldId="861"/>
            <ac:spMk id="41" creationId="{C50635C2-B469-4AD9-BE8A-A52A4DF3362C}"/>
          </ac:spMkLst>
        </pc:spChg>
        <pc:spChg chg="mod">
          <ac:chgData name="Rohit J Kate" userId="6acfeb0a-1742-4fee-9ad0-3462b52b7fdf" providerId="ADAL" clId="{AD95B7AE-6F46-49A1-B6EF-D7E51E680ABB}" dt="2021-12-07T07:20:20.863" v="2708" actId="1076"/>
          <ac:spMkLst>
            <pc:docMk/>
            <pc:sldMk cId="0" sldId="861"/>
            <ac:spMk id="42" creationId="{93EBDDCA-7722-49B5-A83C-93FF966F2952}"/>
          </ac:spMkLst>
        </pc:spChg>
        <pc:spChg chg="mod">
          <ac:chgData name="Rohit J Kate" userId="6acfeb0a-1742-4fee-9ad0-3462b52b7fdf" providerId="ADAL" clId="{AD95B7AE-6F46-49A1-B6EF-D7E51E680ABB}" dt="2021-12-07T06:52:33.330" v="2062" actId="1076"/>
          <ac:spMkLst>
            <pc:docMk/>
            <pc:sldMk cId="0" sldId="861"/>
            <ac:spMk id="43" creationId="{2D993FED-D819-4709-8FCA-7F01BF68E1BD}"/>
          </ac:spMkLst>
        </pc:spChg>
        <pc:spChg chg="mod">
          <ac:chgData name="Rohit J Kate" userId="6acfeb0a-1742-4fee-9ad0-3462b52b7fdf" providerId="ADAL" clId="{AD95B7AE-6F46-49A1-B6EF-D7E51E680ABB}" dt="2021-12-07T07:20:33.472" v="2712" actId="20577"/>
          <ac:spMkLst>
            <pc:docMk/>
            <pc:sldMk cId="0" sldId="861"/>
            <ac:spMk id="44" creationId="{2922907F-E5F1-4A94-91A0-042073462D2B}"/>
          </ac:spMkLst>
        </pc:spChg>
        <pc:spChg chg="mod">
          <ac:chgData name="Rohit J Kate" userId="6acfeb0a-1742-4fee-9ad0-3462b52b7fdf" providerId="ADAL" clId="{AD95B7AE-6F46-49A1-B6EF-D7E51E680ABB}" dt="2021-12-07T06:48:38.603" v="1913"/>
          <ac:spMkLst>
            <pc:docMk/>
            <pc:sldMk cId="0" sldId="861"/>
            <ac:spMk id="110594" creationId="{3F5EC59C-A9FE-4570-9B17-9FA18E12BE17}"/>
          </ac:spMkLst>
        </pc:spChg>
        <pc:grpChg chg="add del mod">
          <ac:chgData name="Rohit J Kate" userId="6acfeb0a-1742-4fee-9ad0-3462b52b7fdf" providerId="ADAL" clId="{AD95B7AE-6F46-49A1-B6EF-D7E51E680ABB}" dt="2021-12-07T06:49:51.866" v="1968"/>
          <ac:grpSpMkLst>
            <pc:docMk/>
            <pc:sldMk cId="0" sldId="861"/>
            <ac:grpSpMk id="18" creationId="{C322CDF3-630E-4CDE-A0E7-64E3ABEB6041}"/>
          </ac:grpSpMkLst>
        </pc:grpChg>
        <pc:picChg chg="add mod">
          <ac:chgData name="Rohit J Kate" userId="6acfeb0a-1742-4fee-9ad0-3462b52b7fdf" providerId="ADAL" clId="{AD95B7AE-6F46-49A1-B6EF-D7E51E680ABB}" dt="2021-12-07T06:50:03.354" v="1973" actId="1076"/>
          <ac:picMkLst>
            <pc:docMk/>
            <pc:sldMk cId="0" sldId="861"/>
            <ac:picMk id="2" creationId="{90974B93-B744-4BB2-8741-3AEE65F507BE}"/>
          </ac:picMkLst>
        </pc:picChg>
        <pc:picChg chg="add mod">
          <ac:chgData name="Rohit J Kate" userId="6acfeb0a-1742-4fee-9ad0-3462b52b7fdf" providerId="ADAL" clId="{AD95B7AE-6F46-49A1-B6EF-D7E51E680ABB}" dt="2021-12-07T06:52:29.040" v="2061" actId="1076"/>
          <ac:picMkLst>
            <pc:docMk/>
            <pc:sldMk cId="0" sldId="861"/>
            <ac:picMk id="27" creationId="{1591F0AD-B60E-4CAA-ACE2-68ABFCE65FFA}"/>
          </ac:picMkLst>
        </pc:picChg>
        <pc:picChg chg="add mod">
          <ac:chgData name="Rohit J Kate" userId="6acfeb0a-1742-4fee-9ad0-3462b52b7fdf" providerId="ADAL" clId="{AD95B7AE-6F46-49A1-B6EF-D7E51E680ABB}" dt="2021-12-07T06:52:27.320" v="2060" actId="1076"/>
          <ac:picMkLst>
            <pc:docMk/>
            <pc:sldMk cId="0" sldId="861"/>
            <ac:picMk id="28" creationId="{1FAAE97F-E413-49D3-A74E-DFDA1979DADC}"/>
          </ac:picMkLst>
        </pc:picChg>
        <pc:picChg chg="add mod">
          <ac:chgData name="Rohit J Kate" userId="6acfeb0a-1742-4fee-9ad0-3462b52b7fdf" providerId="ADAL" clId="{AD95B7AE-6F46-49A1-B6EF-D7E51E680ABB}" dt="2021-12-07T06:53:26.426" v="2076" actId="571"/>
          <ac:picMkLst>
            <pc:docMk/>
            <pc:sldMk cId="0" sldId="861"/>
            <ac:picMk id="30" creationId="{AD56D639-2E54-4FEB-A496-1F7C8101B87C}"/>
          </ac:picMkLst>
        </pc:picChg>
      </pc:sldChg>
      <pc:sldChg chg="addSp modSp new mod">
        <pc:chgData name="Rohit J Kate" userId="6acfeb0a-1742-4fee-9ad0-3462b52b7fdf" providerId="ADAL" clId="{AD95B7AE-6F46-49A1-B6EF-D7E51E680ABB}" dt="2021-12-07T07:19:29.526" v="2655" actId="1076"/>
        <pc:sldMkLst>
          <pc:docMk/>
          <pc:sldMk cId="4131647029" sldId="862"/>
        </pc:sldMkLst>
        <pc:spChg chg="mod">
          <ac:chgData name="Rohit J Kate" userId="6acfeb0a-1742-4fee-9ad0-3462b52b7fdf" providerId="ADAL" clId="{AD95B7AE-6F46-49A1-B6EF-D7E51E680ABB}" dt="2021-12-07T07:04:39.694" v="2437"/>
          <ac:spMkLst>
            <pc:docMk/>
            <pc:sldMk cId="4131647029" sldId="862"/>
            <ac:spMk id="2" creationId="{6644E849-C501-4BFC-A9AA-F74DFE099E87}"/>
          </ac:spMkLst>
        </pc:spChg>
        <pc:spChg chg="mod">
          <ac:chgData name="Rohit J Kate" userId="6acfeb0a-1742-4fee-9ad0-3462b52b7fdf" providerId="ADAL" clId="{AD95B7AE-6F46-49A1-B6EF-D7E51E680ABB}" dt="2021-12-07T07:18:38.962" v="2653" actId="20577"/>
          <ac:spMkLst>
            <pc:docMk/>
            <pc:sldMk cId="4131647029" sldId="862"/>
            <ac:spMk id="3" creationId="{F8E53375-15F4-4CF7-A163-9379C3A9FE53}"/>
          </ac:spMkLst>
        </pc:spChg>
        <pc:picChg chg="add mod">
          <ac:chgData name="Rohit J Kate" userId="6acfeb0a-1742-4fee-9ad0-3462b52b7fdf" providerId="ADAL" clId="{AD95B7AE-6F46-49A1-B6EF-D7E51E680ABB}" dt="2021-12-07T07:19:29.526" v="2655" actId="1076"/>
          <ac:picMkLst>
            <pc:docMk/>
            <pc:sldMk cId="4131647029" sldId="862"/>
            <ac:picMk id="6" creationId="{23ED894E-EF0A-41C8-B414-4DE88122030A}"/>
          </ac:picMkLst>
        </pc:picChg>
      </pc:sldChg>
      <pc:sldChg chg="addSp delSp modSp new mod">
        <pc:chgData name="Rohit J Kate" userId="6acfeb0a-1742-4fee-9ad0-3462b52b7fdf" providerId="ADAL" clId="{AD95B7AE-6F46-49A1-B6EF-D7E51E680ABB}" dt="2021-12-07T07:48:42.351" v="3363" actId="20577"/>
        <pc:sldMkLst>
          <pc:docMk/>
          <pc:sldMk cId="1625683441" sldId="863"/>
        </pc:sldMkLst>
        <pc:spChg chg="mod">
          <ac:chgData name="Rohit J Kate" userId="6acfeb0a-1742-4fee-9ad0-3462b52b7fdf" providerId="ADAL" clId="{AD95B7AE-6F46-49A1-B6EF-D7E51E680ABB}" dt="2021-12-07T07:13:32.420" v="2527" actId="20577"/>
          <ac:spMkLst>
            <pc:docMk/>
            <pc:sldMk cId="1625683441" sldId="863"/>
            <ac:spMk id="2" creationId="{15E001ED-7FE2-485B-B6FB-770B0DC79AAD}"/>
          </ac:spMkLst>
        </pc:spChg>
        <pc:spChg chg="del">
          <ac:chgData name="Rohit J Kate" userId="6acfeb0a-1742-4fee-9ad0-3462b52b7fdf" providerId="ADAL" clId="{AD95B7AE-6F46-49A1-B6EF-D7E51E680ABB}" dt="2021-12-07T07:13:36.838" v="2528" actId="478"/>
          <ac:spMkLst>
            <pc:docMk/>
            <pc:sldMk cId="1625683441" sldId="863"/>
            <ac:spMk id="3" creationId="{878C4D1C-CCD3-4608-B1A2-2BA362638A52}"/>
          </ac:spMkLst>
        </pc:spChg>
        <pc:spChg chg="add del">
          <ac:chgData name="Rohit J Kate" userId="6acfeb0a-1742-4fee-9ad0-3462b52b7fdf" providerId="ADAL" clId="{AD95B7AE-6F46-49A1-B6EF-D7E51E680ABB}" dt="2021-12-07T07:13:39.077" v="2530" actId="22"/>
          <ac:spMkLst>
            <pc:docMk/>
            <pc:sldMk cId="1625683441" sldId="863"/>
            <ac:spMk id="6" creationId="{85231CC4-5805-4A9E-BB70-407E19C8E1A9}"/>
          </ac:spMkLst>
        </pc:spChg>
        <pc:spChg chg="add mod">
          <ac:chgData name="Rohit J Kate" userId="6acfeb0a-1742-4fee-9ad0-3462b52b7fdf" providerId="ADAL" clId="{AD95B7AE-6F46-49A1-B6EF-D7E51E680ABB}" dt="2021-12-07T07:48:42.351" v="3363" actId="20577"/>
          <ac:spMkLst>
            <pc:docMk/>
            <pc:sldMk cId="1625683441" sldId="863"/>
            <ac:spMk id="9" creationId="{3C94AD57-E68C-4261-9294-AC9D3BFE8B89}"/>
          </ac:spMkLst>
        </pc:spChg>
        <pc:spChg chg="add mod">
          <ac:chgData name="Rohit J Kate" userId="6acfeb0a-1742-4fee-9ad0-3462b52b7fdf" providerId="ADAL" clId="{AD95B7AE-6F46-49A1-B6EF-D7E51E680ABB}" dt="2021-12-07T07:17:52.790" v="2619" actId="20577"/>
          <ac:spMkLst>
            <pc:docMk/>
            <pc:sldMk cId="1625683441" sldId="863"/>
            <ac:spMk id="10" creationId="{8656E4D6-F16B-4225-89BA-92BD95112884}"/>
          </ac:spMkLst>
        </pc:spChg>
        <pc:picChg chg="add mod">
          <ac:chgData name="Rohit J Kate" userId="6acfeb0a-1742-4fee-9ad0-3462b52b7fdf" providerId="ADAL" clId="{AD95B7AE-6F46-49A1-B6EF-D7E51E680ABB}" dt="2021-12-07T07:19:39.735" v="2656" actId="1076"/>
          <ac:picMkLst>
            <pc:docMk/>
            <pc:sldMk cId="1625683441" sldId="863"/>
            <ac:picMk id="8" creationId="{88553DA6-D527-4CBB-AF4E-1CFCB7EECF8B}"/>
          </ac:picMkLst>
        </pc:picChg>
      </pc:sldChg>
      <pc:sldChg chg="addSp delSp modSp new mod">
        <pc:chgData name="Rohit J Kate" userId="6acfeb0a-1742-4fee-9ad0-3462b52b7fdf" providerId="ADAL" clId="{AD95B7AE-6F46-49A1-B6EF-D7E51E680ABB}" dt="2021-12-07T07:47:02.072" v="3187" actId="20577"/>
        <pc:sldMkLst>
          <pc:docMk/>
          <pc:sldMk cId="43152894" sldId="864"/>
        </pc:sldMkLst>
        <pc:spChg chg="mod">
          <ac:chgData name="Rohit J Kate" userId="6acfeb0a-1742-4fee-9ad0-3462b52b7fdf" providerId="ADAL" clId="{AD95B7AE-6F46-49A1-B6EF-D7E51E680ABB}" dt="2021-12-07T07:40:43.299" v="2976" actId="20577"/>
          <ac:spMkLst>
            <pc:docMk/>
            <pc:sldMk cId="43152894" sldId="864"/>
            <ac:spMk id="2" creationId="{22E54C57-8EB4-416F-9391-C97B273C29C8}"/>
          </ac:spMkLst>
        </pc:spChg>
        <pc:spChg chg="mod">
          <ac:chgData name="Rohit J Kate" userId="6acfeb0a-1742-4fee-9ad0-3462b52b7fdf" providerId="ADAL" clId="{AD95B7AE-6F46-49A1-B6EF-D7E51E680ABB}" dt="2021-12-07T07:47:02.072" v="3187" actId="20577"/>
          <ac:spMkLst>
            <pc:docMk/>
            <pc:sldMk cId="43152894" sldId="864"/>
            <ac:spMk id="3" creationId="{2E6C26D5-D77C-43C9-96DE-BE26FE74A13B}"/>
          </ac:spMkLst>
        </pc:spChg>
        <pc:spChg chg="add del">
          <ac:chgData name="Rohit J Kate" userId="6acfeb0a-1742-4fee-9ad0-3462b52b7fdf" providerId="ADAL" clId="{AD95B7AE-6F46-49A1-B6EF-D7E51E680ABB}" dt="2021-12-07T07:38:00.706" v="2961" actId="22"/>
          <ac:spMkLst>
            <pc:docMk/>
            <pc:sldMk cId="43152894" sldId="864"/>
            <ac:spMk id="6" creationId="{0797C117-3A49-405C-8D2B-18DA60B7BA99}"/>
          </ac:spMkLst>
        </pc:spChg>
        <pc:spChg chg="add del mod">
          <ac:chgData name="Rohit J Kate" userId="6acfeb0a-1742-4fee-9ad0-3462b52b7fdf" providerId="ADAL" clId="{AD95B7AE-6F46-49A1-B6EF-D7E51E680ABB}" dt="2021-12-07T07:43:25.746" v="2981"/>
          <ac:spMkLst>
            <pc:docMk/>
            <pc:sldMk cId="43152894" sldId="864"/>
            <ac:spMk id="8" creationId="{6CD386DD-860D-4E0E-AA53-695EBB6C4B83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0" creationId="{7886B79B-CF64-4102-B745-5A70CD9A9739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1" creationId="{7A8986B0-A3B5-4EA7-9FE1-AD988C7EF6F6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2" creationId="{513987C4-7B71-409C-85D8-900E226C2A5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3" creationId="{EB05A0F4-9E60-4339-A24D-1EE777BAAA37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4" creationId="{893241D0-F8DA-4864-8328-138FF65092D0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5" creationId="{0E6A037B-A185-41BF-A50E-8C9940BF76BB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6" creationId="{09340405-26D6-4D42-A6D7-C3F71FE3F763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7" creationId="{E5DAFAC2-95A3-40CC-A082-C17F4D0425AB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8" creationId="{BA4B9A6E-E4EC-4300-8D1E-0FCED1FC7B6E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19" creationId="{2E09C363-F1B4-4FDF-9033-5571076F39E5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0" creationId="{AEC27F83-805E-49AA-B8B5-1B6293C99B43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1" creationId="{0F7A3FE8-1CCA-4777-BB5F-7B8842D2A763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2" creationId="{08369B66-AEDA-4CB1-92D0-906C81AD745A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3" creationId="{FC775DE0-9A2D-4BA0-A211-1EED7C964B1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4" creationId="{F498FB98-FFF4-4F55-BC50-6F69AAF17FD4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5" creationId="{73FDE210-4759-478B-A960-0450DCD41B18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6" creationId="{11367E64-2C65-40C4-A72A-7389EA359B75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7" creationId="{7774B227-FB4E-41A9-B262-72E2D992641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8" creationId="{F832650D-8377-4C48-9BA7-8057AAE6BFAD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29" creationId="{C15A9718-116C-40CE-8958-7A182642433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0" creationId="{B61FEEBA-15FF-4628-BAB2-AE859E551A67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1" creationId="{615E8EAB-F18F-4693-B0C9-EA2E90119A86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2" creationId="{708F3752-7C19-450C-A917-D0E2585F0C9F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3" creationId="{AC020D33-C730-4BB6-BDB4-37021C78A4B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4" creationId="{3B219C9F-C4E6-42B6-97E7-95D5ED94FAF7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5" creationId="{3B818204-A5A0-434C-96A3-A53A0683D8A4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6" creationId="{3A535FAE-5C28-43BF-9657-EC350EE3047E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7" creationId="{46024225-739B-4923-A942-9B2312679BF1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8" creationId="{D52B28A8-6C04-4CDE-A417-40183F840D7D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39" creationId="{A49ACECB-74B7-46DB-84CC-3A3C21BCE22A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0" creationId="{3E4AE02C-5272-4EBB-B04E-9B454D7A812E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1" creationId="{8F75598D-72E8-4EDD-9C2C-72FE3F6CD37C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2" creationId="{9CC0939F-FEEA-44E2-918F-B771638AEA75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3" creationId="{D5F93D33-74DD-4644-8C4F-5E84E571D8F7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4" creationId="{741CADA8-B3D7-4CD5-9FF5-5D724EFC1229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5" creationId="{B7E89897-9A1A-4C07-991D-18928C361D1A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6" creationId="{63BAA8BD-F9CA-4965-A909-3D61A233974F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7" creationId="{28115CF8-978D-41DD-A85E-A2575FA66355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8" creationId="{5EE5C971-3320-4C92-892F-B47C18935C96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49" creationId="{39995DF2-FDB8-4EF7-9F82-96B0C18AA3F2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50" creationId="{A333FC95-507F-4857-B850-90C865E5FDA5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51" creationId="{C031CFAD-5225-4C68-A372-5243860A7547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52" creationId="{2D285664-A97A-4AE5-BDD2-5DDAD069590E}"/>
          </ac:spMkLst>
        </pc:spChg>
        <pc:spChg chg="mod">
          <ac:chgData name="Rohit J Kate" userId="6acfeb0a-1742-4fee-9ad0-3462b52b7fdf" providerId="ADAL" clId="{AD95B7AE-6F46-49A1-B6EF-D7E51E680ABB}" dt="2021-12-07T07:43:34.664" v="2982"/>
          <ac:spMkLst>
            <pc:docMk/>
            <pc:sldMk cId="43152894" sldId="864"/>
            <ac:spMk id="53" creationId="{A988D5D8-6C46-42B5-9579-D32453897F71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55" creationId="{E3E71077-53C6-4E8A-B6E7-1C6D1AE3CD35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56" creationId="{E1521527-AEBB-4970-9DA6-22700F27DCB1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57" creationId="{2BF3B143-1613-48DD-8547-CA4F2C8AFA1C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58" creationId="{1273C421-AFEF-47AC-9708-F77A24D88CA6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59" creationId="{A320B8B6-0930-4A55-BAA5-2A10286A0144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0" creationId="{A449D02F-1C61-4A5A-894E-DAC448BA6B85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1" creationId="{B3216E5A-7627-4F10-83CE-30CEF1978C1D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2" creationId="{78984143-66D7-4E6B-A0A4-D77B30A17D7F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3" creationId="{06AB484A-E9FF-43B2-B33B-E49C5C12B90A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4" creationId="{58904C37-D4E1-449A-8300-08F4552006CA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5" creationId="{2EEB1F91-B2F1-4281-91A7-5922A26A057F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6" creationId="{74620299-125A-49CB-B290-2AD1475B5CE0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7" creationId="{6690E687-6A09-42AB-8684-B1F83CB01951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8" creationId="{55FD1825-5C10-45D8-9406-355C73F97EA5}"/>
          </ac:spMkLst>
        </pc:spChg>
        <pc:spChg chg="del mod topLvl">
          <ac:chgData name="Rohit J Kate" userId="6acfeb0a-1742-4fee-9ad0-3462b52b7fdf" providerId="ADAL" clId="{AD95B7AE-6F46-49A1-B6EF-D7E51E680ABB}" dt="2021-12-07T07:44:34.439" v="2989" actId="478"/>
          <ac:spMkLst>
            <pc:docMk/>
            <pc:sldMk cId="43152894" sldId="864"/>
            <ac:spMk id="69" creationId="{9516A9C7-D8FA-4666-BB74-56C3822AC023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0" creationId="{1FA628C4-BD5E-4178-9746-29AB8392B98D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1" creationId="{AE12A4B9-79B1-4561-B953-AACF9E8D4E74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2" creationId="{1844F2D0-E484-417E-81BE-F6D15B59E165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3" creationId="{463621AF-BE7F-4882-80CA-1DEBA54A8F62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4" creationId="{1CEB5ED4-086F-4575-9728-53E3C4EEB710}"/>
          </ac:spMkLst>
        </pc:spChg>
        <pc:spChg chg="del mod topLvl">
          <ac:chgData name="Rohit J Kate" userId="6acfeb0a-1742-4fee-9ad0-3462b52b7fdf" providerId="ADAL" clId="{AD95B7AE-6F46-49A1-B6EF-D7E51E680ABB}" dt="2021-12-07T07:46:20.660" v="3112" actId="478"/>
          <ac:spMkLst>
            <pc:docMk/>
            <pc:sldMk cId="43152894" sldId="864"/>
            <ac:spMk id="75" creationId="{851ADA84-8491-40E5-84AB-2C9E69DBCF18}"/>
          </ac:spMkLst>
        </pc:spChg>
        <pc:spChg chg="del mod topLvl">
          <ac:chgData name="Rohit J Kate" userId="6acfeb0a-1742-4fee-9ad0-3462b52b7fdf" providerId="ADAL" clId="{AD95B7AE-6F46-49A1-B6EF-D7E51E680ABB}" dt="2021-12-07T07:46:07.919" v="3096" actId="478"/>
          <ac:spMkLst>
            <pc:docMk/>
            <pc:sldMk cId="43152894" sldId="864"/>
            <ac:spMk id="76" creationId="{88619DC6-415A-4151-805D-14EDE169F6D5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7" creationId="{0AFD0C0B-013D-4426-B65F-F6C5A654149B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8" creationId="{0089FD8E-4F8C-45D5-9443-0D045F7A0DC4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79" creationId="{2717902C-A3C0-401D-9CA8-4D5CC3A17CD4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0" creationId="{D6F01929-2016-4B57-9F2F-C2C8033F75E3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1" creationId="{C39D21E5-9C50-4D62-934C-81FBAEEF59A2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2" creationId="{E822E2EA-3E87-4476-8053-D097AFCCBE0D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3" creationId="{FE3D2464-57FE-4B5B-B7BD-9D3781CAC180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4" creationId="{B687665E-3FD4-45A5-AC07-A61DE0FFC68C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5" creationId="{03FFD9E2-769E-40B4-8784-A013747FD1C7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6" creationId="{CAB32192-A24E-44F1-953C-968675456CAF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7" creationId="{408B3C7E-5872-4546-8C62-9638CDF02428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8" creationId="{4C8B691F-C84F-4BC8-9303-C276FB2EFB4A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89" creationId="{5FF924B2-A47C-4B1A-A558-9620CB4A6DED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0" creationId="{AFD6C4CF-1074-4177-8FFC-8DD63A19A86A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1" creationId="{555D63A0-71E9-4C64-AC68-43DC7346A4F0}"/>
          </ac:spMkLst>
        </pc:spChg>
        <pc:spChg chg="del mod topLvl">
          <ac:chgData name="Rohit J Kate" userId="6acfeb0a-1742-4fee-9ad0-3462b52b7fdf" providerId="ADAL" clId="{AD95B7AE-6F46-49A1-B6EF-D7E51E680ABB}" dt="2021-12-07T07:46:43.650" v="3125" actId="478"/>
          <ac:spMkLst>
            <pc:docMk/>
            <pc:sldMk cId="43152894" sldId="864"/>
            <ac:spMk id="92" creationId="{A538EDA4-AAAA-4769-A269-E8223AF6C700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3" creationId="{024C4C0C-BBBE-4A3C-8C22-52F5CE155FED}"/>
          </ac:spMkLst>
        </pc:spChg>
        <pc:spChg chg="del mod topLvl">
          <ac:chgData name="Rohit J Kate" userId="6acfeb0a-1742-4fee-9ad0-3462b52b7fdf" providerId="ADAL" clId="{AD95B7AE-6F46-49A1-B6EF-D7E51E680ABB}" dt="2021-12-07T07:46:43.650" v="3125" actId="478"/>
          <ac:spMkLst>
            <pc:docMk/>
            <pc:sldMk cId="43152894" sldId="864"/>
            <ac:spMk id="94" creationId="{4A35A45D-688A-49C1-BDE6-3ACBA8B4B381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5" creationId="{181897B5-12C7-4B36-AD32-DBBC453D5529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6" creationId="{11DAB1E1-2569-41F5-8B86-98BA72FF2939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7" creationId="{58BD8257-B103-48C1-B874-E5C3DEEBC76A}"/>
          </ac:spMkLst>
        </pc:spChg>
        <pc:spChg chg="mod topLvl">
          <ac:chgData name="Rohit J Kate" userId="6acfeb0a-1742-4fee-9ad0-3462b52b7fdf" providerId="ADAL" clId="{AD95B7AE-6F46-49A1-B6EF-D7E51E680ABB}" dt="2021-12-07T07:45:17.463" v="3090" actId="1037"/>
          <ac:spMkLst>
            <pc:docMk/>
            <pc:sldMk cId="43152894" sldId="864"/>
            <ac:spMk id="98" creationId="{7C810FE2-22A7-432B-BFA8-2A8AB9C14712}"/>
          </ac:spMkLst>
        </pc:spChg>
        <pc:spChg chg="add mod">
          <ac:chgData name="Rohit J Kate" userId="6acfeb0a-1742-4fee-9ad0-3462b52b7fdf" providerId="ADAL" clId="{AD95B7AE-6F46-49A1-B6EF-D7E51E680ABB}" dt="2021-12-07T07:45:52.367" v="3095" actId="207"/>
          <ac:spMkLst>
            <pc:docMk/>
            <pc:sldMk cId="43152894" sldId="864"/>
            <ac:spMk id="99" creationId="{039C7A46-362F-4789-A93C-806151CE2FA3}"/>
          </ac:spMkLst>
        </pc:spChg>
        <pc:spChg chg="add mod">
          <ac:chgData name="Rohit J Kate" userId="6acfeb0a-1742-4fee-9ad0-3462b52b7fdf" providerId="ADAL" clId="{AD95B7AE-6F46-49A1-B6EF-D7E51E680ABB}" dt="2021-12-07T07:46:18.461" v="3111" actId="14100"/>
          <ac:spMkLst>
            <pc:docMk/>
            <pc:sldMk cId="43152894" sldId="864"/>
            <ac:spMk id="100" creationId="{4EA90828-F645-4032-9267-5AED1E3633B6}"/>
          </ac:spMkLst>
        </pc:spChg>
        <pc:spChg chg="add mod">
          <ac:chgData name="Rohit J Kate" userId="6acfeb0a-1742-4fee-9ad0-3462b52b7fdf" providerId="ADAL" clId="{AD95B7AE-6F46-49A1-B6EF-D7E51E680ABB}" dt="2021-12-07T07:46:40.355" v="3124" actId="1076"/>
          <ac:spMkLst>
            <pc:docMk/>
            <pc:sldMk cId="43152894" sldId="864"/>
            <ac:spMk id="101" creationId="{44012BB5-2D16-4F23-B784-6EF993851557}"/>
          </ac:spMkLst>
        </pc:spChg>
        <pc:spChg chg="add mod">
          <ac:chgData name="Rohit J Kate" userId="6acfeb0a-1742-4fee-9ad0-3462b52b7fdf" providerId="ADAL" clId="{AD95B7AE-6F46-49A1-B6EF-D7E51E680ABB}" dt="2021-12-07T07:46:54.419" v="3181" actId="1035"/>
          <ac:spMkLst>
            <pc:docMk/>
            <pc:sldMk cId="43152894" sldId="864"/>
            <ac:spMk id="102" creationId="{FF3F1C84-D449-4322-AB7C-447ED8D93B24}"/>
          </ac:spMkLst>
        </pc:spChg>
        <pc:spChg chg="add mod">
          <ac:chgData name="Rohit J Kate" userId="6acfeb0a-1742-4fee-9ad0-3462b52b7fdf" providerId="ADAL" clId="{AD95B7AE-6F46-49A1-B6EF-D7E51E680ABB}" dt="2021-12-07T07:46:54.419" v="3181" actId="1035"/>
          <ac:spMkLst>
            <pc:docMk/>
            <pc:sldMk cId="43152894" sldId="864"/>
            <ac:spMk id="103" creationId="{ED8ACAAF-C93B-4071-BCBA-F3FCB74C5D9C}"/>
          </ac:spMkLst>
        </pc:spChg>
        <pc:grpChg chg="add del mod">
          <ac:chgData name="Rohit J Kate" userId="6acfeb0a-1742-4fee-9ad0-3462b52b7fdf" providerId="ADAL" clId="{AD95B7AE-6F46-49A1-B6EF-D7E51E680ABB}" dt="2021-12-07T07:43:38.624" v="2985"/>
          <ac:grpSpMkLst>
            <pc:docMk/>
            <pc:sldMk cId="43152894" sldId="864"/>
            <ac:grpSpMk id="9" creationId="{C0E03A8E-CED5-4337-A4B8-8351090B5A23}"/>
          </ac:grpSpMkLst>
        </pc:grpChg>
        <pc:grpChg chg="add del mod">
          <ac:chgData name="Rohit J Kate" userId="6acfeb0a-1742-4fee-9ad0-3462b52b7fdf" providerId="ADAL" clId="{AD95B7AE-6F46-49A1-B6EF-D7E51E680ABB}" dt="2021-12-07T07:44:29.507" v="2988" actId="165"/>
          <ac:grpSpMkLst>
            <pc:docMk/>
            <pc:sldMk cId="43152894" sldId="864"/>
            <ac:grpSpMk id="54" creationId="{D46220C1-C73E-4487-B907-86021D37DFC1}"/>
          </ac:grpSpMkLst>
        </pc:grpChg>
        <pc:picChg chg="add del mod">
          <ac:chgData name="Rohit J Kate" userId="6acfeb0a-1742-4fee-9ad0-3462b52b7fdf" providerId="ADAL" clId="{AD95B7AE-6F46-49A1-B6EF-D7E51E680ABB}" dt="2021-12-07T07:43:17.866" v="2977" actId="478"/>
          <ac:picMkLst>
            <pc:docMk/>
            <pc:sldMk cId="43152894" sldId="864"/>
            <ac:picMk id="7" creationId="{8F2A1783-49E6-44A3-9603-5E99ABC83C1F}"/>
          </ac:picMkLst>
        </pc:picChg>
      </pc:sldChg>
      <pc:sldChg chg="addSp modSp new mod">
        <pc:chgData name="Rohit J Kate" userId="6acfeb0a-1742-4fee-9ad0-3462b52b7fdf" providerId="ADAL" clId="{AD95B7AE-6F46-49A1-B6EF-D7E51E680ABB}" dt="2021-12-07T07:49:29.447" v="3380" actId="1076"/>
        <pc:sldMkLst>
          <pc:docMk/>
          <pc:sldMk cId="2008904771" sldId="865"/>
        </pc:sldMkLst>
        <pc:spChg chg="mod">
          <ac:chgData name="Rohit J Kate" userId="6acfeb0a-1742-4fee-9ad0-3462b52b7fdf" providerId="ADAL" clId="{AD95B7AE-6F46-49A1-B6EF-D7E51E680ABB}" dt="2021-12-07T07:47:21.389" v="3220" actId="20577"/>
          <ac:spMkLst>
            <pc:docMk/>
            <pc:sldMk cId="2008904771" sldId="865"/>
            <ac:spMk id="2" creationId="{B73F7B85-2923-497A-958E-E3A0BE9772B0}"/>
          </ac:spMkLst>
        </pc:spChg>
        <pc:spChg chg="mod">
          <ac:chgData name="Rohit J Kate" userId="6acfeb0a-1742-4fee-9ad0-3462b52b7fdf" providerId="ADAL" clId="{AD95B7AE-6F46-49A1-B6EF-D7E51E680ABB}" dt="2021-12-07T07:48:18.674" v="3357" actId="20577"/>
          <ac:spMkLst>
            <pc:docMk/>
            <pc:sldMk cId="2008904771" sldId="865"/>
            <ac:spMk id="3" creationId="{F57C27C2-0A93-4560-B435-4A6F88D1EDA7}"/>
          </ac:spMkLst>
        </pc:spChg>
        <pc:spChg chg="add mod">
          <ac:chgData name="Rohit J Kate" userId="6acfeb0a-1742-4fee-9ad0-3462b52b7fdf" providerId="ADAL" clId="{AD95B7AE-6F46-49A1-B6EF-D7E51E680ABB}" dt="2021-12-07T07:49:29.447" v="3380" actId="1076"/>
          <ac:spMkLst>
            <pc:docMk/>
            <pc:sldMk cId="2008904771" sldId="865"/>
            <ac:spMk id="7" creationId="{DAA69219-093E-462E-828F-351888C427F5}"/>
          </ac:spMkLst>
        </pc:spChg>
        <pc:picChg chg="add mod">
          <ac:chgData name="Rohit J Kate" userId="6acfeb0a-1742-4fee-9ad0-3462b52b7fdf" providerId="ADAL" clId="{AD95B7AE-6F46-49A1-B6EF-D7E51E680ABB}" dt="2021-12-07T07:48:31.391" v="3361" actId="962"/>
          <ac:picMkLst>
            <pc:docMk/>
            <pc:sldMk cId="2008904771" sldId="865"/>
            <ac:picMk id="6" creationId="{366477A6-5038-4D48-84BB-9159F9624D77}"/>
          </ac:picMkLst>
        </pc:picChg>
      </pc:sldChg>
      <pc:sldChg chg="addSp modSp new mod">
        <pc:chgData name="Rohit J Kate" userId="6acfeb0a-1742-4fee-9ad0-3462b52b7fdf" providerId="ADAL" clId="{AD95B7AE-6F46-49A1-B6EF-D7E51E680ABB}" dt="2021-12-07T08:28:18.358" v="4499" actId="1076"/>
        <pc:sldMkLst>
          <pc:docMk/>
          <pc:sldMk cId="1612282266" sldId="866"/>
        </pc:sldMkLst>
        <pc:spChg chg="mod">
          <ac:chgData name="Rohit J Kate" userId="6acfeb0a-1742-4fee-9ad0-3462b52b7fdf" providerId="ADAL" clId="{AD95B7AE-6F46-49A1-B6EF-D7E51E680ABB}" dt="2021-12-07T07:55:02.227" v="3575" actId="20577"/>
          <ac:spMkLst>
            <pc:docMk/>
            <pc:sldMk cId="1612282266" sldId="866"/>
            <ac:spMk id="2" creationId="{8FDCB24A-3749-4AEB-83D9-6F53337F402C}"/>
          </ac:spMkLst>
        </pc:spChg>
        <pc:spChg chg="mod">
          <ac:chgData name="Rohit J Kate" userId="6acfeb0a-1742-4fee-9ad0-3462b52b7fdf" providerId="ADAL" clId="{AD95B7AE-6F46-49A1-B6EF-D7E51E680ABB}" dt="2021-12-07T08:27:56.564" v="4469" actId="14100"/>
          <ac:spMkLst>
            <pc:docMk/>
            <pc:sldMk cId="1612282266" sldId="866"/>
            <ac:spMk id="3" creationId="{8C890941-BBFF-450F-839F-B0C251AC86C7}"/>
          </ac:spMkLst>
        </pc:spChg>
        <pc:spChg chg="add mod">
          <ac:chgData name="Rohit J Kate" userId="6acfeb0a-1742-4fee-9ad0-3462b52b7fdf" providerId="ADAL" clId="{AD95B7AE-6F46-49A1-B6EF-D7E51E680ABB}" dt="2021-12-07T08:28:18.358" v="4499" actId="1076"/>
          <ac:spMkLst>
            <pc:docMk/>
            <pc:sldMk cId="1612282266" sldId="866"/>
            <ac:spMk id="7" creationId="{7B63A6C2-F715-4EF8-B538-A1BDA4D4F04A}"/>
          </ac:spMkLst>
        </pc:spChg>
        <pc:picChg chg="add mod">
          <ac:chgData name="Rohit J Kate" userId="6acfeb0a-1742-4fee-9ad0-3462b52b7fdf" providerId="ADAL" clId="{AD95B7AE-6F46-49A1-B6EF-D7E51E680ABB}" dt="2021-12-07T08:28:00.353" v="4470" actId="1076"/>
          <ac:picMkLst>
            <pc:docMk/>
            <pc:sldMk cId="1612282266" sldId="866"/>
            <ac:picMk id="6" creationId="{4CBF5006-0203-437E-B5CF-1B836B69EEEB}"/>
          </ac:picMkLst>
        </pc:picChg>
      </pc:sldChg>
      <pc:sldChg chg="modSp new mod">
        <pc:chgData name="Rohit J Kate" userId="6acfeb0a-1742-4fee-9ad0-3462b52b7fdf" providerId="ADAL" clId="{AD95B7AE-6F46-49A1-B6EF-D7E51E680ABB}" dt="2021-12-07T08:11:41.378" v="3737" actId="20577"/>
        <pc:sldMkLst>
          <pc:docMk/>
          <pc:sldMk cId="187026929" sldId="867"/>
        </pc:sldMkLst>
        <pc:spChg chg="mod">
          <ac:chgData name="Rohit J Kate" userId="6acfeb0a-1742-4fee-9ad0-3462b52b7fdf" providerId="ADAL" clId="{AD95B7AE-6F46-49A1-B6EF-D7E51E680ABB}" dt="2021-12-07T08:11:25.027" v="3715" actId="20577"/>
          <ac:spMkLst>
            <pc:docMk/>
            <pc:sldMk cId="187026929" sldId="867"/>
            <ac:spMk id="2" creationId="{A078A6B5-92E1-429D-ADF3-EBD6315228D5}"/>
          </ac:spMkLst>
        </pc:spChg>
        <pc:spChg chg="mod">
          <ac:chgData name="Rohit J Kate" userId="6acfeb0a-1742-4fee-9ad0-3462b52b7fdf" providerId="ADAL" clId="{AD95B7AE-6F46-49A1-B6EF-D7E51E680ABB}" dt="2021-12-07T08:11:41.378" v="3737" actId="20577"/>
          <ac:spMkLst>
            <pc:docMk/>
            <pc:sldMk cId="187026929" sldId="867"/>
            <ac:spMk id="3" creationId="{070F04B5-514D-4BAE-94CB-82631D27E743}"/>
          </ac:spMkLst>
        </pc:spChg>
      </pc:sldChg>
      <pc:sldChg chg="modSp new mod">
        <pc:chgData name="Rohit J Kate" userId="6acfeb0a-1742-4fee-9ad0-3462b52b7fdf" providerId="ADAL" clId="{AD95B7AE-6F46-49A1-B6EF-D7E51E680ABB}" dt="2021-12-07T08:28:53.751" v="4521" actId="6549"/>
        <pc:sldMkLst>
          <pc:docMk/>
          <pc:sldMk cId="950534669" sldId="868"/>
        </pc:sldMkLst>
        <pc:spChg chg="mod">
          <ac:chgData name="Rohit J Kate" userId="6acfeb0a-1742-4fee-9ad0-3462b52b7fdf" providerId="ADAL" clId="{AD95B7AE-6F46-49A1-B6EF-D7E51E680ABB}" dt="2021-12-07T08:12:28.889" v="3739"/>
          <ac:spMkLst>
            <pc:docMk/>
            <pc:sldMk cId="950534669" sldId="868"/>
            <ac:spMk id="2" creationId="{3279F410-0AF4-4799-9BA0-85CFBA4892D6}"/>
          </ac:spMkLst>
        </pc:spChg>
        <pc:spChg chg="mod">
          <ac:chgData name="Rohit J Kate" userId="6acfeb0a-1742-4fee-9ad0-3462b52b7fdf" providerId="ADAL" clId="{AD95B7AE-6F46-49A1-B6EF-D7E51E680ABB}" dt="2021-12-07T08:28:53.751" v="4521" actId="6549"/>
          <ac:spMkLst>
            <pc:docMk/>
            <pc:sldMk cId="950534669" sldId="868"/>
            <ac:spMk id="3" creationId="{CFC9895C-316B-4DAA-B3F8-4A9ADD28C9B0}"/>
          </ac:spMkLst>
        </pc:spChg>
      </pc:sldChg>
      <pc:sldChg chg="new del">
        <pc:chgData name="Rohit J Kate" userId="6acfeb0a-1742-4fee-9ad0-3462b52b7fdf" providerId="ADAL" clId="{AD95B7AE-6F46-49A1-B6EF-D7E51E680ABB}" dt="2021-12-07T08:09:39.077" v="3693" actId="47"/>
        <pc:sldMkLst>
          <pc:docMk/>
          <pc:sldMk cId="2402299978" sldId="868"/>
        </pc:sldMkLst>
      </pc:sldChg>
      <pc:sldChg chg="modSp new mod">
        <pc:chgData name="Rohit J Kate" userId="6acfeb0a-1742-4fee-9ad0-3462b52b7fdf" providerId="ADAL" clId="{AD95B7AE-6F46-49A1-B6EF-D7E51E680ABB}" dt="2021-12-07T08:25:01.235" v="4460" actId="20577"/>
        <pc:sldMkLst>
          <pc:docMk/>
          <pc:sldMk cId="1168987684" sldId="869"/>
        </pc:sldMkLst>
        <pc:spChg chg="mod">
          <ac:chgData name="Rohit J Kate" userId="6acfeb0a-1742-4fee-9ad0-3462b52b7fdf" providerId="ADAL" clId="{AD95B7AE-6F46-49A1-B6EF-D7E51E680ABB}" dt="2021-12-07T08:14:51.869" v="3859" actId="20577"/>
          <ac:spMkLst>
            <pc:docMk/>
            <pc:sldMk cId="1168987684" sldId="869"/>
            <ac:spMk id="2" creationId="{A5815A31-932D-44D7-AFC6-AB52F62857C8}"/>
          </ac:spMkLst>
        </pc:spChg>
        <pc:spChg chg="mod">
          <ac:chgData name="Rohit J Kate" userId="6acfeb0a-1742-4fee-9ad0-3462b52b7fdf" providerId="ADAL" clId="{AD95B7AE-6F46-49A1-B6EF-D7E51E680ABB}" dt="2021-12-07T08:25:01.235" v="4460" actId="20577"/>
          <ac:spMkLst>
            <pc:docMk/>
            <pc:sldMk cId="1168987684" sldId="869"/>
            <ac:spMk id="3" creationId="{C19394E7-C85C-4C4C-96D1-D5017D459F8A}"/>
          </ac:spMkLst>
        </pc:spChg>
      </pc:sldChg>
      <pc:sldChg chg="modSp new mod">
        <pc:chgData name="Rohit J Kate" userId="6acfeb0a-1742-4fee-9ad0-3462b52b7fdf" providerId="ADAL" clId="{AD95B7AE-6F46-49A1-B6EF-D7E51E680ABB}" dt="2021-12-07T08:46:12.533" v="4742" actId="20577"/>
        <pc:sldMkLst>
          <pc:docMk/>
          <pc:sldMk cId="3897670411" sldId="870"/>
        </pc:sldMkLst>
        <pc:spChg chg="mod">
          <ac:chgData name="Rohit J Kate" userId="6acfeb0a-1742-4fee-9ad0-3462b52b7fdf" providerId="ADAL" clId="{AD95B7AE-6F46-49A1-B6EF-D7E51E680ABB}" dt="2021-12-07T08:46:12.533" v="4742" actId="20577"/>
          <ac:spMkLst>
            <pc:docMk/>
            <pc:sldMk cId="3897670411" sldId="870"/>
            <ac:spMk id="2" creationId="{BE7CB881-1CF6-42E3-809E-77D0F31E6D8F}"/>
          </ac:spMkLst>
        </pc:spChg>
        <pc:spChg chg="mod">
          <ac:chgData name="Rohit J Kate" userId="6acfeb0a-1742-4fee-9ad0-3462b52b7fdf" providerId="ADAL" clId="{AD95B7AE-6F46-49A1-B6EF-D7E51E680ABB}" dt="2021-12-07T08:42:54.651" v="4741" actId="27636"/>
          <ac:spMkLst>
            <pc:docMk/>
            <pc:sldMk cId="3897670411" sldId="870"/>
            <ac:spMk id="3" creationId="{F1A2A6D3-07D6-44DE-8243-27687A8D5A83}"/>
          </ac:spMkLst>
        </pc:spChg>
      </pc:sldChg>
    </pc:docChg>
  </pc:docChgLst>
  <pc:docChgLst>
    <pc:chgData name="Rohit" userId="6acfeb0a-1742-4fee-9ad0-3462b52b7fdf" providerId="ADAL" clId="{A7C27243-36D5-4421-BBF7-D80CB74C05A7}"/>
    <pc:docChg chg="modSld">
      <pc:chgData name="Rohit" userId="6acfeb0a-1742-4fee-9ad0-3462b52b7fdf" providerId="ADAL" clId="{A7C27243-36D5-4421-BBF7-D80CB74C05A7}" dt="2021-11-30T18:26:28.494" v="32" actId="20577"/>
      <pc:docMkLst>
        <pc:docMk/>
      </pc:docMkLst>
      <pc:sldChg chg="modSp mod">
        <pc:chgData name="Rohit" userId="6acfeb0a-1742-4fee-9ad0-3462b52b7fdf" providerId="ADAL" clId="{A7C27243-36D5-4421-BBF7-D80CB74C05A7}" dt="2021-11-30T18:26:28.494" v="32" actId="20577"/>
        <pc:sldMkLst>
          <pc:docMk/>
          <pc:sldMk cId="0" sldId="282"/>
        </pc:sldMkLst>
        <pc:spChg chg="mod">
          <ac:chgData name="Rohit" userId="6acfeb0a-1742-4fee-9ad0-3462b52b7fdf" providerId="ADAL" clId="{A7C27243-36D5-4421-BBF7-D80CB74C05A7}" dt="2021-11-30T18:26:28.494" v="32" actId="20577"/>
          <ac:spMkLst>
            <pc:docMk/>
            <pc:sldMk cId="0" sldId="282"/>
            <ac:spMk id="2" creationId="{30689EB2-DA16-475B-97DA-88F51C80FC59}"/>
          </ac:spMkLst>
        </pc:spChg>
      </pc:sldChg>
    </pc:docChg>
  </pc:docChgLst>
  <pc:docChgLst>
    <pc:chgData name="Rohit J Kate" userId="6acfeb0a-1742-4fee-9ad0-3462b52b7fdf" providerId="ADAL" clId="{1B7487E2-D101-4A4F-B801-353EB649CB78}"/>
    <pc:docChg chg="undo custSel addSld modSld sldOrd">
      <pc:chgData name="Rohit J Kate" userId="6acfeb0a-1742-4fee-9ad0-3462b52b7fdf" providerId="ADAL" clId="{1B7487E2-D101-4A4F-B801-353EB649CB78}" dt="2023-10-23T18:28:54.598" v="1070"/>
      <pc:docMkLst>
        <pc:docMk/>
      </pc:docMkLst>
      <pc:sldChg chg="addSp modSp add mod modAnim">
        <pc:chgData name="Rohit J Kate" userId="6acfeb0a-1742-4fee-9ad0-3462b52b7fdf" providerId="ADAL" clId="{1B7487E2-D101-4A4F-B801-353EB649CB78}" dt="2023-10-23T18:18:07.968" v="426" actId="20577"/>
        <pc:sldMkLst>
          <pc:docMk/>
          <pc:sldMk cId="0" sldId="269"/>
        </pc:sldMkLst>
        <pc:spChg chg="add mod">
          <ac:chgData name="Rohit J Kate" userId="6acfeb0a-1742-4fee-9ad0-3462b52b7fdf" providerId="ADAL" clId="{1B7487E2-D101-4A4F-B801-353EB649CB78}" dt="2023-10-23T18:13:16.500" v="231" actId="14100"/>
          <ac:spMkLst>
            <pc:docMk/>
            <pc:sldMk cId="0" sldId="269"/>
            <ac:spMk id="2" creationId="{17DBFD52-5C5A-0104-421C-82CA1D2B0540}"/>
          </ac:spMkLst>
        </pc:spChg>
        <pc:spChg chg="add mod">
          <ac:chgData name="Rohit J Kate" userId="6acfeb0a-1742-4fee-9ad0-3462b52b7fdf" providerId="ADAL" clId="{1B7487E2-D101-4A4F-B801-353EB649CB78}" dt="2023-10-23T18:13:23.389" v="233" actId="1076"/>
          <ac:spMkLst>
            <pc:docMk/>
            <pc:sldMk cId="0" sldId="269"/>
            <ac:spMk id="3" creationId="{469AE148-F5B7-EDA1-DF34-84052A6D7EBC}"/>
          </ac:spMkLst>
        </pc:spChg>
        <pc:spChg chg="add mod">
          <ac:chgData name="Rohit J Kate" userId="6acfeb0a-1742-4fee-9ad0-3462b52b7fdf" providerId="ADAL" clId="{1B7487E2-D101-4A4F-B801-353EB649CB78}" dt="2023-10-23T18:13:28.644" v="235" actId="1076"/>
          <ac:spMkLst>
            <pc:docMk/>
            <pc:sldMk cId="0" sldId="269"/>
            <ac:spMk id="4" creationId="{261C2B1D-1B5A-7E5F-3770-C8A282E76252}"/>
          </ac:spMkLst>
        </pc:spChg>
        <pc:spChg chg="mod">
          <ac:chgData name="Rohit J Kate" userId="6acfeb0a-1742-4fee-9ad0-3462b52b7fdf" providerId="ADAL" clId="{1B7487E2-D101-4A4F-B801-353EB649CB78}" dt="2023-10-23T18:11:43.984" v="223" actId="14100"/>
          <ac:spMkLst>
            <pc:docMk/>
            <pc:sldMk cId="0" sldId="269"/>
            <ac:spMk id="5" creationId="{EFE9DE69-01F0-431F-9A9A-5BD4C43E310A}"/>
          </ac:spMkLst>
        </pc:spChg>
        <pc:spChg chg="add mod">
          <ac:chgData name="Rohit J Kate" userId="6acfeb0a-1742-4fee-9ad0-3462b52b7fdf" providerId="ADAL" clId="{1B7487E2-D101-4A4F-B801-353EB649CB78}" dt="2023-10-23T18:13:33.469" v="237" actId="1076"/>
          <ac:spMkLst>
            <pc:docMk/>
            <pc:sldMk cId="0" sldId="269"/>
            <ac:spMk id="6" creationId="{E719C147-8011-32D1-5331-3B9D58D5C118}"/>
          </ac:spMkLst>
        </pc:spChg>
        <pc:spChg chg="add mod">
          <ac:chgData name="Rohit J Kate" userId="6acfeb0a-1742-4fee-9ad0-3462b52b7fdf" providerId="ADAL" clId="{1B7487E2-D101-4A4F-B801-353EB649CB78}" dt="2023-10-23T18:13:38.509" v="239" actId="1076"/>
          <ac:spMkLst>
            <pc:docMk/>
            <pc:sldMk cId="0" sldId="269"/>
            <ac:spMk id="7" creationId="{02984CB2-40D8-3EB2-5CE2-EC2E427243A6}"/>
          </ac:spMkLst>
        </pc:spChg>
        <pc:spChg chg="add mod">
          <ac:chgData name="Rohit J Kate" userId="6acfeb0a-1742-4fee-9ad0-3462b52b7fdf" providerId="ADAL" clId="{1B7487E2-D101-4A4F-B801-353EB649CB78}" dt="2023-10-23T18:13:45.397" v="241" actId="1076"/>
          <ac:spMkLst>
            <pc:docMk/>
            <pc:sldMk cId="0" sldId="269"/>
            <ac:spMk id="8" creationId="{66FF394C-F761-6FF1-9CD0-7EE70946D20C}"/>
          </ac:spMkLst>
        </pc:spChg>
        <pc:spChg chg="add mod">
          <ac:chgData name="Rohit J Kate" userId="6acfeb0a-1742-4fee-9ad0-3462b52b7fdf" providerId="ADAL" clId="{1B7487E2-D101-4A4F-B801-353EB649CB78}" dt="2023-10-23T18:13:50.053" v="243" actId="1076"/>
          <ac:spMkLst>
            <pc:docMk/>
            <pc:sldMk cId="0" sldId="269"/>
            <ac:spMk id="9" creationId="{2769BF76-5066-F4EC-A344-CE154B99ACD9}"/>
          </ac:spMkLst>
        </pc:spChg>
        <pc:spChg chg="add mod">
          <ac:chgData name="Rohit J Kate" userId="6acfeb0a-1742-4fee-9ad0-3462b52b7fdf" providerId="ADAL" clId="{1B7487E2-D101-4A4F-B801-353EB649CB78}" dt="2023-10-23T18:13:54.924" v="245" actId="1076"/>
          <ac:spMkLst>
            <pc:docMk/>
            <pc:sldMk cId="0" sldId="269"/>
            <ac:spMk id="10" creationId="{45ABC475-2370-4ECF-B028-8C71F0D1BCEF}"/>
          </ac:spMkLst>
        </pc:spChg>
        <pc:spChg chg="add mod">
          <ac:chgData name="Rohit J Kate" userId="6acfeb0a-1742-4fee-9ad0-3462b52b7fdf" providerId="ADAL" clId="{1B7487E2-D101-4A4F-B801-353EB649CB78}" dt="2023-10-23T18:14:03.309" v="247" actId="1076"/>
          <ac:spMkLst>
            <pc:docMk/>
            <pc:sldMk cId="0" sldId="269"/>
            <ac:spMk id="11" creationId="{CD8DCF08-187A-BD2E-75A6-EDD5D886B932}"/>
          </ac:spMkLst>
        </pc:spChg>
        <pc:spChg chg="add mod">
          <ac:chgData name="Rohit J Kate" userId="6acfeb0a-1742-4fee-9ad0-3462b52b7fdf" providerId="ADAL" clId="{1B7487E2-D101-4A4F-B801-353EB649CB78}" dt="2023-10-23T18:14:20.676" v="250" actId="14100"/>
          <ac:spMkLst>
            <pc:docMk/>
            <pc:sldMk cId="0" sldId="269"/>
            <ac:spMk id="12" creationId="{FA9A0178-2F4F-7936-C39A-FF7EADAB14BB}"/>
          </ac:spMkLst>
        </pc:spChg>
        <pc:spChg chg="add mod">
          <ac:chgData name="Rohit J Kate" userId="6acfeb0a-1742-4fee-9ad0-3462b52b7fdf" providerId="ADAL" clId="{1B7487E2-D101-4A4F-B801-353EB649CB78}" dt="2023-10-23T18:14:35.908" v="253" actId="14100"/>
          <ac:spMkLst>
            <pc:docMk/>
            <pc:sldMk cId="0" sldId="269"/>
            <ac:spMk id="13" creationId="{2860F3FB-ED9B-CA49-C9E5-EC397AF71806}"/>
          </ac:spMkLst>
        </pc:spChg>
        <pc:spChg chg="add mod">
          <ac:chgData name="Rohit J Kate" userId="6acfeb0a-1742-4fee-9ad0-3462b52b7fdf" providerId="ADAL" clId="{1B7487E2-D101-4A4F-B801-353EB649CB78}" dt="2023-10-23T18:15:13.516" v="268" actId="1076"/>
          <ac:spMkLst>
            <pc:docMk/>
            <pc:sldMk cId="0" sldId="269"/>
            <ac:spMk id="14" creationId="{A2584EAF-E7FB-426D-A22F-D6103209176F}"/>
          </ac:spMkLst>
        </pc:spChg>
        <pc:spChg chg="add mod">
          <ac:chgData name="Rohit J Kate" userId="6acfeb0a-1742-4fee-9ad0-3462b52b7fdf" providerId="ADAL" clId="{1B7487E2-D101-4A4F-B801-353EB649CB78}" dt="2023-10-23T18:16:07.588" v="286" actId="20577"/>
          <ac:spMkLst>
            <pc:docMk/>
            <pc:sldMk cId="0" sldId="269"/>
            <ac:spMk id="15" creationId="{A9B78C7E-1D7D-3712-9946-E4850B3CDAE5}"/>
          </ac:spMkLst>
        </pc:spChg>
        <pc:spChg chg="add mod">
          <ac:chgData name="Rohit J Kate" userId="6acfeb0a-1742-4fee-9ad0-3462b52b7fdf" providerId="ADAL" clId="{1B7487E2-D101-4A4F-B801-353EB649CB78}" dt="2023-10-23T18:16:50.693" v="335" actId="20577"/>
          <ac:spMkLst>
            <pc:docMk/>
            <pc:sldMk cId="0" sldId="269"/>
            <ac:spMk id="16" creationId="{A846C34E-3ABF-5232-AA41-2B598D285912}"/>
          </ac:spMkLst>
        </pc:spChg>
        <pc:spChg chg="add mod">
          <ac:chgData name="Rohit J Kate" userId="6acfeb0a-1742-4fee-9ad0-3462b52b7fdf" providerId="ADAL" clId="{1B7487E2-D101-4A4F-B801-353EB649CB78}" dt="2023-10-23T18:18:07.968" v="426" actId="20577"/>
          <ac:spMkLst>
            <pc:docMk/>
            <pc:sldMk cId="0" sldId="269"/>
            <ac:spMk id="17" creationId="{3CF1CA9A-EFAC-9BB7-9DA1-BCD4EB807D43}"/>
          </ac:spMkLst>
        </pc:spChg>
        <pc:spChg chg="mod">
          <ac:chgData name="Rohit J Kate" userId="6acfeb0a-1742-4fee-9ad0-3462b52b7fdf" providerId="ADAL" clId="{1B7487E2-D101-4A4F-B801-353EB649CB78}" dt="2023-10-23T18:12:23.190" v="227" actId="115"/>
          <ac:spMkLst>
            <pc:docMk/>
            <pc:sldMk cId="0" sldId="269"/>
            <ac:spMk id="159747" creationId="{AE2736FB-E8BF-46EE-ADF2-3FE6C95A1AAE}"/>
          </ac:spMkLst>
        </pc:spChg>
      </pc:sldChg>
      <pc:sldChg chg="modSp mod">
        <pc:chgData name="Rohit J Kate" userId="6acfeb0a-1742-4fee-9ad0-3462b52b7fdf" providerId="ADAL" clId="{1B7487E2-D101-4A4F-B801-353EB649CB78}" dt="2023-10-23T17:42:33.902" v="1" actId="27636"/>
        <pc:sldMkLst>
          <pc:docMk/>
          <pc:sldMk cId="0" sldId="285"/>
        </pc:sldMkLst>
        <pc:spChg chg="mod">
          <ac:chgData name="Rohit J Kate" userId="6acfeb0a-1742-4fee-9ad0-3462b52b7fdf" providerId="ADAL" clId="{1B7487E2-D101-4A4F-B801-353EB649CB78}" dt="2023-10-23T17:42:33.902" v="1" actId="27636"/>
          <ac:spMkLst>
            <pc:docMk/>
            <pc:sldMk cId="0" sldId="285"/>
            <ac:spMk id="183299" creationId="{B112B205-077A-4DB7-A08F-817F4CB3FC31}"/>
          </ac:spMkLst>
        </pc:spChg>
      </pc:sldChg>
      <pc:sldChg chg="modSp mod">
        <pc:chgData name="Rohit J Kate" userId="6acfeb0a-1742-4fee-9ad0-3462b52b7fdf" providerId="ADAL" clId="{1B7487E2-D101-4A4F-B801-353EB649CB78}" dt="2023-10-23T17:58:48.277" v="140" actId="20577"/>
        <pc:sldMkLst>
          <pc:docMk/>
          <pc:sldMk cId="0" sldId="299"/>
        </pc:sldMkLst>
        <pc:spChg chg="mod">
          <ac:chgData name="Rohit J Kate" userId="6acfeb0a-1742-4fee-9ad0-3462b52b7fdf" providerId="ADAL" clId="{1B7487E2-D101-4A4F-B801-353EB649CB78}" dt="2023-10-23T17:58:48.277" v="140" actId="20577"/>
          <ac:spMkLst>
            <pc:docMk/>
            <pc:sldMk cId="0" sldId="299"/>
            <ac:spMk id="188419" creationId="{3DB47ED4-BE12-4A40-AEDE-A83B9C1AFC98}"/>
          </ac:spMkLst>
        </pc:spChg>
      </pc:sldChg>
      <pc:sldChg chg="modSp mod">
        <pc:chgData name="Rohit J Kate" userId="6acfeb0a-1742-4fee-9ad0-3462b52b7fdf" providerId="ADAL" clId="{1B7487E2-D101-4A4F-B801-353EB649CB78}" dt="2023-10-23T18:05:31.172" v="180" actId="27636"/>
        <pc:sldMkLst>
          <pc:docMk/>
          <pc:sldMk cId="3897670411" sldId="870"/>
        </pc:sldMkLst>
        <pc:spChg chg="mod">
          <ac:chgData name="Rohit J Kate" userId="6acfeb0a-1742-4fee-9ad0-3462b52b7fdf" providerId="ADAL" clId="{1B7487E2-D101-4A4F-B801-353EB649CB78}" dt="2023-10-23T18:05:31.172" v="180" actId="27636"/>
          <ac:spMkLst>
            <pc:docMk/>
            <pc:sldMk cId="3897670411" sldId="870"/>
            <ac:spMk id="3" creationId="{F1A2A6D3-07D6-44DE-8243-27687A8D5A83}"/>
          </ac:spMkLst>
        </pc:spChg>
      </pc:sldChg>
      <pc:sldChg chg="ord">
        <pc:chgData name="Rohit J Kate" userId="6acfeb0a-1742-4fee-9ad0-3462b52b7fdf" providerId="ADAL" clId="{1B7487E2-D101-4A4F-B801-353EB649CB78}" dt="2023-10-23T18:27:45.109" v="1062"/>
        <pc:sldMkLst>
          <pc:docMk/>
          <pc:sldMk cId="2918308182" sldId="878"/>
        </pc:sldMkLst>
      </pc:sldChg>
      <pc:sldChg chg="modSp mod">
        <pc:chgData name="Rohit J Kate" userId="6acfeb0a-1742-4fee-9ad0-3462b52b7fdf" providerId="ADAL" clId="{1B7487E2-D101-4A4F-B801-353EB649CB78}" dt="2023-10-23T18:18:34.530" v="436" actId="20577"/>
        <pc:sldMkLst>
          <pc:docMk/>
          <pc:sldMk cId="0" sldId="879"/>
        </pc:sldMkLst>
        <pc:spChg chg="mod">
          <ac:chgData name="Rohit J Kate" userId="6acfeb0a-1742-4fee-9ad0-3462b52b7fdf" providerId="ADAL" clId="{1B7487E2-D101-4A4F-B801-353EB649CB78}" dt="2023-10-23T18:18:34.530" v="436" actId="20577"/>
          <ac:spMkLst>
            <pc:docMk/>
            <pc:sldMk cId="0" sldId="879"/>
            <ac:spMk id="3" creationId="{00000000-0000-0000-0000-000000000000}"/>
          </ac:spMkLst>
        </pc:spChg>
      </pc:sldChg>
      <pc:sldChg chg="addSp modSp add mod modAnim">
        <pc:chgData name="Rohit J Kate" userId="6acfeb0a-1742-4fee-9ad0-3462b52b7fdf" providerId="ADAL" clId="{1B7487E2-D101-4A4F-B801-353EB649CB78}" dt="2023-10-23T18:21:27.662" v="506"/>
        <pc:sldMkLst>
          <pc:docMk/>
          <pc:sldMk cId="2764871375" sldId="880"/>
        </pc:sldMkLst>
        <pc:spChg chg="add mod">
          <ac:chgData name="Rohit J Kate" userId="6acfeb0a-1742-4fee-9ad0-3462b52b7fdf" providerId="ADAL" clId="{1B7487E2-D101-4A4F-B801-353EB649CB78}" dt="2023-10-23T18:21:06.251" v="505" actId="20577"/>
          <ac:spMkLst>
            <pc:docMk/>
            <pc:sldMk cId="2764871375" sldId="880"/>
            <ac:spMk id="18" creationId="{41250F05-BCAC-9300-8EA4-8B6658836F2A}"/>
          </ac:spMkLst>
        </pc:spChg>
      </pc:sldChg>
      <pc:sldChg chg="addSp delSp modSp add mod delAnim modAnim">
        <pc:chgData name="Rohit J Kate" userId="6acfeb0a-1742-4fee-9ad0-3462b52b7fdf" providerId="ADAL" clId="{1B7487E2-D101-4A4F-B801-353EB649CB78}" dt="2023-10-23T18:28:32.742" v="1067"/>
        <pc:sldMkLst>
          <pc:docMk/>
          <pc:sldMk cId="609588580" sldId="881"/>
        </pc:sldMkLst>
        <pc:spChg chg="mod">
          <ac:chgData name="Rohit J Kate" userId="6acfeb0a-1742-4fee-9ad0-3462b52b7fdf" providerId="ADAL" clId="{1B7487E2-D101-4A4F-B801-353EB649CB78}" dt="2023-10-23T18:26:12.358" v="1038" actId="20577"/>
          <ac:spMkLst>
            <pc:docMk/>
            <pc:sldMk cId="609588580" sldId="881"/>
            <ac:spMk id="16" creationId="{A846C34E-3ABF-5232-AA41-2B598D285912}"/>
          </ac:spMkLst>
        </pc:spChg>
        <pc:spChg chg="mod">
          <ac:chgData name="Rohit J Kate" userId="6acfeb0a-1742-4fee-9ad0-3462b52b7fdf" providerId="ADAL" clId="{1B7487E2-D101-4A4F-B801-353EB649CB78}" dt="2023-10-23T18:27:34.866" v="1060" actId="20577"/>
          <ac:spMkLst>
            <pc:docMk/>
            <pc:sldMk cId="609588580" sldId="881"/>
            <ac:spMk id="17" creationId="{3CF1CA9A-EFAC-9BB7-9DA1-BCD4EB807D43}"/>
          </ac:spMkLst>
        </pc:spChg>
        <pc:spChg chg="del">
          <ac:chgData name="Rohit J Kate" userId="6acfeb0a-1742-4fee-9ad0-3462b52b7fdf" providerId="ADAL" clId="{1B7487E2-D101-4A4F-B801-353EB649CB78}" dt="2023-10-23T18:22:07.192" v="508" actId="478"/>
          <ac:spMkLst>
            <pc:docMk/>
            <pc:sldMk cId="609588580" sldId="881"/>
            <ac:spMk id="18" creationId="{41250F05-BCAC-9300-8EA4-8B6658836F2A}"/>
          </ac:spMkLst>
        </pc:spChg>
        <pc:spChg chg="add mod">
          <ac:chgData name="Rohit J Kate" userId="6acfeb0a-1742-4fee-9ad0-3462b52b7fdf" providerId="ADAL" clId="{1B7487E2-D101-4A4F-B801-353EB649CB78}" dt="2023-10-23T18:22:43.583" v="517" actId="114"/>
          <ac:spMkLst>
            <pc:docMk/>
            <pc:sldMk cId="609588580" sldId="881"/>
            <ac:spMk id="19" creationId="{8BC7DE3D-2A3B-AB5B-CF9F-F7D29AB5DCCC}"/>
          </ac:spMkLst>
        </pc:spChg>
        <pc:spChg chg="add mod">
          <ac:chgData name="Rohit J Kate" userId="6acfeb0a-1742-4fee-9ad0-3462b52b7fdf" providerId="ADAL" clId="{1B7487E2-D101-4A4F-B801-353EB649CB78}" dt="2023-10-23T18:23:46.530" v="981" actId="20577"/>
          <ac:spMkLst>
            <pc:docMk/>
            <pc:sldMk cId="609588580" sldId="881"/>
            <ac:spMk id="20" creationId="{7D95703E-7F78-D17A-E95E-10D58D31D271}"/>
          </ac:spMkLst>
        </pc:spChg>
        <pc:spChg chg="add mod">
          <ac:chgData name="Rohit J Kate" userId="6acfeb0a-1742-4fee-9ad0-3462b52b7fdf" providerId="ADAL" clId="{1B7487E2-D101-4A4F-B801-353EB649CB78}" dt="2023-10-23T18:24:01.611" v="989" actId="20577"/>
          <ac:spMkLst>
            <pc:docMk/>
            <pc:sldMk cId="609588580" sldId="881"/>
            <ac:spMk id="21" creationId="{7E877840-85C3-652A-12D1-9719C55E73ED}"/>
          </ac:spMkLst>
        </pc:spChg>
        <pc:spChg chg="add mod">
          <ac:chgData name="Rohit J Kate" userId="6acfeb0a-1742-4fee-9ad0-3462b52b7fdf" providerId="ADAL" clId="{1B7487E2-D101-4A4F-B801-353EB649CB78}" dt="2023-10-23T18:23:52.753" v="985" actId="20577"/>
          <ac:spMkLst>
            <pc:docMk/>
            <pc:sldMk cId="609588580" sldId="881"/>
            <ac:spMk id="22" creationId="{C2133B2E-7E98-8AC7-8ED1-C5BA135405BC}"/>
          </ac:spMkLst>
        </pc:spChg>
        <pc:spChg chg="add mod">
          <ac:chgData name="Rohit J Kate" userId="6acfeb0a-1742-4fee-9ad0-3462b52b7fdf" providerId="ADAL" clId="{1B7487E2-D101-4A4F-B801-353EB649CB78}" dt="2023-10-23T18:23:09.140" v="730" actId="1037"/>
          <ac:spMkLst>
            <pc:docMk/>
            <pc:sldMk cId="609588580" sldId="881"/>
            <ac:spMk id="23" creationId="{A550A1A3-B058-0B0F-C04B-9D882B5CF732}"/>
          </ac:spMkLst>
        </pc:spChg>
        <pc:spChg chg="add mod">
          <ac:chgData name="Rohit J Kate" userId="6acfeb0a-1742-4fee-9ad0-3462b52b7fdf" providerId="ADAL" clId="{1B7487E2-D101-4A4F-B801-353EB649CB78}" dt="2023-10-23T18:23:56.184" v="987" actId="20577"/>
          <ac:spMkLst>
            <pc:docMk/>
            <pc:sldMk cId="609588580" sldId="881"/>
            <ac:spMk id="24" creationId="{A83A70A3-89EE-FDDD-6C3E-5FC8B142BE52}"/>
          </ac:spMkLst>
        </pc:spChg>
        <pc:spChg chg="add mod">
          <ac:chgData name="Rohit J Kate" userId="6acfeb0a-1742-4fee-9ad0-3462b52b7fdf" providerId="ADAL" clId="{1B7487E2-D101-4A4F-B801-353EB649CB78}" dt="2023-10-23T18:23:18.036" v="787" actId="1037"/>
          <ac:spMkLst>
            <pc:docMk/>
            <pc:sldMk cId="609588580" sldId="881"/>
            <ac:spMk id="25" creationId="{4060E631-CA5C-A437-4729-3E2E57D9A0BD}"/>
          </ac:spMkLst>
        </pc:spChg>
        <pc:spChg chg="add mod">
          <ac:chgData name="Rohit J Kate" userId="6acfeb0a-1742-4fee-9ad0-3462b52b7fdf" providerId="ADAL" clId="{1B7487E2-D101-4A4F-B801-353EB649CB78}" dt="2023-10-23T18:24:07.280" v="993" actId="20577"/>
          <ac:spMkLst>
            <pc:docMk/>
            <pc:sldMk cId="609588580" sldId="881"/>
            <ac:spMk id="26" creationId="{08256CA3-2A31-7F09-6D00-80FC6311A8F5}"/>
          </ac:spMkLst>
        </pc:spChg>
        <pc:spChg chg="add mod">
          <ac:chgData name="Rohit J Kate" userId="6acfeb0a-1742-4fee-9ad0-3462b52b7fdf" providerId="ADAL" clId="{1B7487E2-D101-4A4F-B801-353EB649CB78}" dt="2023-10-23T18:24:13.852" v="999" actId="20577"/>
          <ac:spMkLst>
            <pc:docMk/>
            <pc:sldMk cId="609588580" sldId="881"/>
            <ac:spMk id="27" creationId="{C2703BAB-CD26-78D6-C6AF-B04A019EC176}"/>
          </ac:spMkLst>
        </pc:spChg>
        <pc:spChg chg="add mod">
          <ac:chgData name="Rohit J Kate" userId="6acfeb0a-1742-4fee-9ad0-3462b52b7fdf" providerId="ADAL" clId="{1B7487E2-D101-4A4F-B801-353EB649CB78}" dt="2023-10-23T18:24:18.691" v="1001" actId="20577"/>
          <ac:spMkLst>
            <pc:docMk/>
            <pc:sldMk cId="609588580" sldId="881"/>
            <ac:spMk id="28" creationId="{414CB928-AE2A-6EB9-3766-BB325B59B3C5}"/>
          </ac:spMkLst>
        </pc:spChg>
        <pc:spChg chg="add mod">
          <ac:chgData name="Rohit J Kate" userId="6acfeb0a-1742-4fee-9ad0-3462b52b7fdf" providerId="ADAL" clId="{1B7487E2-D101-4A4F-B801-353EB649CB78}" dt="2023-10-23T18:24:22.877" v="1003" actId="20577"/>
          <ac:spMkLst>
            <pc:docMk/>
            <pc:sldMk cId="609588580" sldId="881"/>
            <ac:spMk id="29" creationId="{2F4B839C-7C66-ABFD-44CA-518D4AF836F4}"/>
          </ac:spMkLst>
        </pc:spChg>
        <pc:spChg chg="add mod">
          <ac:chgData name="Rohit J Kate" userId="6acfeb0a-1742-4fee-9ad0-3462b52b7fdf" providerId="ADAL" clId="{1B7487E2-D101-4A4F-B801-353EB649CB78}" dt="2023-10-23T18:25:08.932" v="1031" actId="1076"/>
          <ac:spMkLst>
            <pc:docMk/>
            <pc:sldMk cId="609588580" sldId="881"/>
            <ac:spMk id="30" creationId="{2B3BA9A1-8A91-3237-F018-943DD80B18EB}"/>
          </ac:spMkLst>
        </pc:spChg>
      </pc:sldChg>
      <pc:sldChg chg="addSp delSp modSp add mod modAnim">
        <pc:chgData name="Rohit J Kate" userId="6acfeb0a-1742-4fee-9ad0-3462b52b7fdf" providerId="ADAL" clId="{1B7487E2-D101-4A4F-B801-353EB649CB78}" dt="2023-10-23T18:28:54.598" v="1070"/>
        <pc:sldMkLst>
          <pc:docMk/>
          <pc:sldMk cId="2417164644" sldId="882"/>
        </pc:sldMkLst>
        <pc:spChg chg="del">
          <ac:chgData name="Rohit J Kate" userId="6acfeb0a-1742-4fee-9ad0-3462b52b7fdf" providerId="ADAL" clId="{1B7487E2-D101-4A4F-B801-353EB649CB78}" dt="2023-10-23T18:28:43.312" v="1068" actId="478"/>
          <ac:spMkLst>
            <pc:docMk/>
            <pc:sldMk cId="2417164644" sldId="882"/>
            <ac:spMk id="17" creationId="{3CF1CA9A-EFAC-9BB7-9DA1-BCD4EB807D43}"/>
          </ac:spMkLst>
        </pc:spChg>
        <pc:spChg chg="add mod">
          <ac:chgData name="Rohit J Kate" userId="6acfeb0a-1742-4fee-9ad0-3462b52b7fdf" providerId="ADAL" clId="{1B7487E2-D101-4A4F-B801-353EB649CB78}" dt="2023-10-23T18:28:52.064" v="1069"/>
          <ac:spMkLst>
            <pc:docMk/>
            <pc:sldMk cId="2417164644" sldId="882"/>
            <ac:spMk id="18" creationId="{798BC75A-1D15-424D-54F3-EDE7A6D30FA8}"/>
          </ac:spMkLst>
        </pc:spChg>
        <pc:spChg chg="mod">
          <ac:chgData name="Rohit J Kate" userId="6acfeb0a-1742-4fee-9ad0-3462b52b7fdf" providerId="ADAL" clId="{1B7487E2-D101-4A4F-B801-353EB649CB78}" dt="2023-10-23T18:28:09.575" v="1065" actId="20577"/>
          <ac:spMkLst>
            <pc:docMk/>
            <pc:sldMk cId="2417164644" sldId="882"/>
            <ac:spMk id="30" creationId="{2B3BA9A1-8A91-3237-F018-943DD80B18EB}"/>
          </ac:spMkLst>
        </pc:spChg>
      </pc:sldChg>
    </pc:docChg>
  </pc:docChgLst>
  <pc:docChgLst>
    <pc:chgData name="Rohit J Kate" userId="6acfeb0a-1742-4fee-9ad0-3462b52b7fdf" providerId="ADAL" clId="{E6D6C9E7-A23E-42B2-A98E-B53CA9B81768}"/>
    <pc:docChg chg="custSel delSld modSld">
      <pc:chgData name="Rohit J Kate" userId="6acfeb0a-1742-4fee-9ad0-3462b52b7fdf" providerId="ADAL" clId="{E6D6C9E7-A23E-42B2-A98E-B53CA9B81768}" dt="2021-12-02T05:48:49.197" v="132" actId="47"/>
      <pc:docMkLst>
        <pc:docMk/>
      </pc:docMkLst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1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2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3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4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7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69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0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1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2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3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5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6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7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8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79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1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0" sldId="288"/>
        </pc:sldMkLst>
      </pc:sldChg>
      <pc:sldChg chg="delSp modSp mod">
        <pc:chgData name="Rohit J Kate" userId="6acfeb0a-1742-4fee-9ad0-3462b52b7fdf" providerId="ADAL" clId="{E6D6C9E7-A23E-42B2-A98E-B53CA9B81768}" dt="2021-12-02T05:46:16.384" v="11" actId="20577"/>
        <pc:sldMkLst>
          <pc:docMk/>
          <pc:sldMk cId="0" sldId="377"/>
        </pc:sldMkLst>
        <pc:spChg chg="mod">
          <ac:chgData name="Rohit J Kate" userId="6acfeb0a-1742-4fee-9ad0-3462b52b7fdf" providerId="ADAL" clId="{E6D6C9E7-A23E-42B2-A98E-B53CA9B81768}" dt="2021-12-02T05:46:16.384" v="11" actId="20577"/>
          <ac:spMkLst>
            <pc:docMk/>
            <pc:sldMk cId="0" sldId="377"/>
            <ac:spMk id="5" creationId="{00000000-0000-0000-0000-000000000000}"/>
          </ac:spMkLst>
        </pc:spChg>
        <pc:spChg chg="del">
          <ac:chgData name="Rohit J Kate" userId="6acfeb0a-1742-4fee-9ad0-3462b52b7fdf" providerId="ADAL" clId="{E6D6C9E7-A23E-42B2-A98E-B53CA9B81768}" dt="2021-12-02T05:46:07.026" v="0" actId="478"/>
          <ac:spMkLst>
            <pc:docMk/>
            <pc:sldMk cId="0" sldId="377"/>
            <ac:spMk id="8" creationId="{938BD187-73FB-4AE7-AB5C-CAED2608B7CB}"/>
          </ac:spMkLst>
        </pc:spChg>
      </pc:sldChg>
      <pc:sldChg chg="modSp mod">
        <pc:chgData name="Rohit J Kate" userId="6acfeb0a-1742-4fee-9ad0-3462b52b7fdf" providerId="ADAL" clId="{E6D6C9E7-A23E-42B2-A98E-B53CA9B81768}" dt="2021-12-02T05:48:39.642" v="131" actId="20577"/>
        <pc:sldMkLst>
          <pc:docMk/>
          <pc:sldMk cId="3841681520" sldId="406"/>
        </pc:sldMkLst>
        <pc:spChg chg="mod">
          <ac:chgData name="Rohit J Kate" userId="6acfeb0a-1742-4fee-9ad0-3462b52b7fdf" providerId="ADAL" clId="{E6D6C9E7-A23E-42B2-A98E-B53CA9B81768}" dt="2021-12-02T05:48:39.642" v="131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2371552780" sldId="407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32581062" sldId="408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4069155514" sldId="409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1551583917" sldId="410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498476017" sldId="411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406701129" sldId="412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2951000923" sldId="414"/>
        </pc:sldMkLst>
      </pc:sldChg>
      <pc:sldChg chg="del">
        <pc:chgData name="Rohit J Kate" userId="6acfeb0a-1742-4fee-9ad0-3462b52b7fdf" providerId="ADAL" clId="{E6D6C9E7-A23E-42B2-A98E-B53CA9B81768}" dt="2021-12-02T05:48:49.197" v="132" actId="47"/>
        <pc:sldMkLst>
          <pc:docMk/>
          <pc:sldMk cId="127288420" sldId="415"/>
        </pc:sldMkLst>
      </pc:sldChg>
      <pc:sldMasterChg chg="delSldLayout">
        <pc:chgData name="Rohit J Kate" userId="6acfeb0a-1742-4fee-9ad0-3462b52b7fdf" providerId="ADAL" clId="{E6D6C9E7-A23E-42B2-A98E-B53CA9B81768}" dt="2021-12-02T05:48:49.197" v="132" actId="47"/>
        <pc:sldMasterMkLst>
          <pc:docMk/>
          <pc:sldMasterMk cId="0" sldId="2147483648"/>
        </pc:sldMasterMkLst>
        <pc:sldLayoutChg chg="del">
          <pc:chgData name="Rohit J Kate" userId="6acfeb0a-1742-4fee-9ad0-3462b52b7fdf" providerId="ADAL" clId="{E6D6C9E7-A23E-42B2-A98E-B53CA9B81768}" dt="2021-12-02T05:48:49.197" v="132" actId="47"/>
          <pc:sldLayoutMkLst>
            <pc:docMk/>
            <pc:sldMasterMk cId="0" sldId="2147483648"/>
            <pc:sldLayoutMk cId="1218825932" sldId="2147483751"/>
          </pc:sldLayoutMkLst>
        </pc:sldLayoutChg>
      </pc:sldMasterChg>
    </pc:docChg>
  </pc:docChgLst>
  <pc:docChgLst>
    <pc:chgData name="Rohit J Kate" userId="6acfeb0a-1742-4fee-9ad0-3462b52b7fdf" providerId="ADAL" clId="{B6BD5EF9-A929-4CFD-A359-0E50217093AB}"/>
    <pc:docChg chg="undo custSel addSld delSld modSld sldOrd">
      <pc:chgData name="Rohit J Kate" userId="6acfeb0a-1742-4fee-9ad0-3462b52b7fdf" providerId="ADAL" clId="{B6BD5EF9-A929-4CFD-A359-0E50217093AB}" dt="2023-10-18T18:45:35.640" v="3582" actId="1076"/>
      <pc:docMkLst>
        <pc:docMk/>
      </pc:docMkLst>
      <pc:sldChg chg="modSp mod">
        <pc:chgData name="Rohit J Kate" userId="6acfeb0a-1742-4fee-9ad0-3462b52b7fdf" providerId="ADAL" clId="{B6BD5EF9-A929-4CFD-A359-0E50217093AB}" dt="2023-10-18T17:52:30.711" v="577" actId="27636"/>
        <pc:sldMkLst>
          <pc:docMk/>
          <pc:sldMk cId="0" sldId="258"/>
        </pc:sldMkLst>
        <pc:spChg chg="mod">
          <ac:chgData name="Rohit J Kate" userId="6acfeb0a-1742-4fee-9ad0-3462b52b7fdf" providerId="ADAL" clId="{B6BD5EF9-A929-4CFD-A359-0E50217093AB}" dt="2023-10-18T17:52:30.711" v="577" actId="27636"/>
          <ac:spMkLst>
            <pc:docMk/>
            <pc:sldMk cId="0" sldId="258"/>
            <ac:spMk id="145412" creationId="{B39F5DAF-5A37-4655-BE44-4FBDBEA3C3AC}"/>
          </ac:spMkLst>
        </pc:spChg>
      </pc:sldChg>
      <pc:sldChg chg="modSp mod">
        <pc:chgData name="Rohit J Kate" userId="6acfeb0a-1742-4fee-9ad0-3462b52b7fdf" providerId="ADAL" clId="{B6BD5EF9-A929-4CFD-A359-0E50217093AB}" dt="2023-10-18T17:33:21.281" v="192" actId="27636"/>
        <pc:sldMkLst>
          <pc:docMk/>
          <pc:sldMk cId="0" sldId="261"/>
        </pc:sldMkLst>
        <pc:spChg chg="mod">
          <ac:chgData name="Rohit J Kate" userId="6acfeb0a-1742-4fee-9ad0-3462b52b7fdf" providerId="ADAL" clId="{B6BD5EF9-A929-4CFD-A359-0E50217093AB}" dt="2023-10-18T17:33:21.281" v="192" actId="27636"/>
          <ac:spMkLst>
            <pc:docMk/>
            <pc:sldMk cId="0" sldId="261"/>
            <ac:spMk id="153604" creationId="{C3779742-C4CC-4D72-8C0E-4A883FEB874A}"/>
          </ac:spMkLst>
        </pc:spChg>
      </pc:sldChg>
      <pc:sldChg chg="modSp mod">
        <pc:chgData name="Rohit J Kate" userId="6acfeb0a-1742-4fee-9ad0-3462b52b7fdf" providerId="ADAL" clId="{B6BD5EF9-A929-4CFD-A359-0E50217093AB}" dt="2023-10-18T18:20:35.914" v="2406" actId="1036"/>
        <pc:sldMkLst>
          <pc:docMk/>
          <pc:sldMk cId="0" sldId="274"/>
        </pc:sldMkLst>
        <pc:spChg chg="mod">
          <ac:chgData name="Rohit J Kate" userId="6acfeb0a-1742-4fee-9ad0-3462b52b7fdf" providerId="ADAL" clId="{B6BD5EF9-A929-4CFD-A359-0E50217093AB}" dt="2023-10-18T18:20:30.276" v="2397" actId="20577"/>
          <ac:spMkLst>
            <pc:docMk/>
            <pc:sldMk cId="0" sldId="274"/>
            <ac:spMk id="164867" creationId="{84FEF157-3A3E-4FD9-A17E-D23BC1481477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68" creationId="{0D8E1B18-3469-4CEB-BC4A-6A40FD4C3352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69" creationId="{9896F2B2-D93D-4E7D-B1E2-11BC550967D7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0" creationId="{D3B922E1-42BE-4D70-A309-ACE609B60D2A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1" creationId="{8AC4B6E2-F505-4568-A5D7-002E605359E3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2" creationId="{7C12EE2C-F3B1-4605-92BF-6E9BD6C05D4A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3" creationId="{36674758-FDAE-40BA-B8EF-9622096BD604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4" creationId="{9D8A24B6-9C69-410E-AFC8-B92EDE81AEAD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5" creationId="{674D9819-7819-4AFC-901F-E3013ACE54A4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6" creationId="{D749DEDC-C68B-46AD-9AF3-17A0818893BC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7" creationId="{518ED4CE-0BA3-4C4E-BE53-429FEE181AA0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8" creationId="{E5CD38F9-DE23-4A08-8871-822645675325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79" creationId="{6F3CE4EE-5ED6-4CD6-AC5D-CF9963B5895F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80" creationId="{943D12DC-167C-4C50-9F10-3E74B068A916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81" creationId="{C308E370-3136-48AD-9D9A-F8F48CC47339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82" creationId="{4A79B111-AF08-46E7-AAA8-52BA3EB3DEF4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83" creationId="{719E8B38-82E7-4882-A575-70AD18359040}"/>
          </ac:spMkLst>
        </pc:spChg>
        <pc:spChg chg="mod">
          <ac:chgData name="Rohit J Kate" userId="6acfeb0a-1742-4fee-9ad0-3462b52b7fdf" providerId="ADAL" clId="{B6BD5EF9-A929-4CFD-A359-0E50217093AB}" dt="2023-10-18T18:20:35.914" v="2406" actId="1036"/>
          <ac:spMkLst>
            <pc:docMk/>
            <pc:sldMk cId="0" sldId="274"/>
            <ac:spMk id="164884" creationId="{62ACEB37-B505-4601-A747-3254593EAC11}"/>
          </ac:spMkLst>
        </pc:spChg>
      </pc:sldChg>
      <pc:sldChg chg="addSp modSp mod modAnim">
        <pc:chgData name="Rohit J Kate" userId="6acfeb0a-1742-4fee-9ad0-3462b52b7fdf" providerId="ADAL" clId="{B6BD5EF9-A929-4CFD-A359-0E50217093AB}" dt="2023-10-18T17:57:09.609" v="670" actId="20577"/>
        <pc:sldMkLst>
          <pc:docMk/>
          <pc:sldMk cId="0" sldId="282"/>
        </pc:sldMkLst>
        <pc:spChg chg="add mod ord">
          <ac:chgData name="Rohit J Kate" userId="6acfeb0a-1742-4fee-9ad0-3462b52b7fdf" providerId="ADAL" clId="{B6BD5EF9-A929-4CFD-A359-0E50217093AB}" dt="2023-10-18T17:57:01.807" v="657" actId="167"/>
          <ac:spMkLst>
            <pc:docMk/>
            <pc:sldMk cId="0" sldId="282"/>
            <ac:spMk id="2" creationId="{2A0219D5-3F02-16D9-8C0C-E637FD1445DB}"/>
          </ac:spMkLst>
        </pc:spChg>
        <pc:spChg chg="add mod">
          <ac:chgData name="Rohit J Kate" userId="6acfeb0a-1742-4fee-9ad0-3462b52b7fdf" providerId="ADAL" clId="{B6BD5EF9-A929-4CFD-A359-0E50217093AB}" dt="2023-10-18T17:55:38.607" v="652" actId="14100"/>
          <ac:spMkLst>
            <pc:docMk/>
            <pc:sldMk cId="0" sldId="282"/>
            <ac:spMk id="3" creationId="{8E1D81B7-AB4C-0737-CFE6-8F9CA002FA48}"/>
          </ac:spMkLst>
        </pc:spChg>
        <pc:spChg chg="add mod">
          <ac:chgData name="Rohit J Kate" userId="6acfeb0a-1742-4fee-9ad0-3462b52b7fdf" providerId="ADAL" clId="{B6BD5EF9-A929-4CFD-A359-0E50217093AB}" dt="2023-10-18T17:55:41.990" v="653" actId="1076"/>
          <ac:spMkLst>
            <pc:docMk/>
            <pc:sldMk cId="0" sldId="282"/>
            <ac:spMk id="4" creationId="{00702A57-5303-44BA-428D-4E60008C0AED}"/>
          </ac:spMkLst>
        </pc:spChg>
        <pc:spChg chg="add mod">
          <ac:chgData name="Rohit J Kate" userId="6acfeb0a-1742-4fee-9ad0-3462b52b7fdf" providerId="ADAL" clId="{B6BD5EF9-A929-4CFD-A359-0E50217093AB}" dt="2023-10-18T17:57:09.609" v="670" actId="20577"/>
          <ac:spMkLst>
            <pc:docMk/>
            <pc:sldMk cId="0" sldId="282"/>
            <ac:spMk id="6" creationId="{9AFAB52D-3D4F-42ED-95E7-48B1C1E46F1C}"/>
          </ac:spMkLst>
        </pc:spChg>
        <pc:spChg chg="mod">
          <ac:chgData name="Rohit J Kate" userId="6acfeb0a-1742-4fee-9ad0-3462b52b7fdf" providerId="ADAL" clId="{B6BD5EF9-A929-4CFD-A359-0E50217093AB}" dt="2023-10-18T17:55:13.676" v="644" actId="6549"/>
          <ac:spMkLst>
            <pc:docMk/>
            <pc:sldMk cId="0" sldId="282"/>
            <ac:spMk id="173059" creationId="{FF8F3BC7-70CA-4D49-A8BA-4002E88CE82E}"/>
          </ac:spMkLst>
        </pc:spChg>
        <pc:cxnChg chg="add mod">
          <ac:chgData name="Rohit J Kate" userId="6acfeb0a-1742-4fee-9ad0-3462b52b7fdf" providerId="ADAL" clId="{B6BD5EF9-A929-4CFD-A359-0E50217093AB}" dt="2023-10-18T17:56:53.315" v="655" actId="14100"/>
          <ac:cxnSpMkLst>
            <pc:docMk/>
            <pc:sldMk cId="0" sldId="282"/>
            <ac:cxnSpMk id="5" creationId="{1B09370C-C626-48CB-685C-F741B4AAB0C1}"/>
          </ac:cxnSpMkLst>
        </pc:cxnChg>
      </pc:sldChg>
      <pc:sldChg chg="modSp mod">
        <pc:chgData name="Rohit J Kate" userId="6acfeb0a-1742-4fee-9ad0-3462b52b7fdf" providerId="ADAL" clId="{B6BD5EF9-A929-4CFD-A359-0E50217093AB}" dt="2023-10-18T18:35:52.170" v="3452" actId="27636"/>
        <pc:sldMkLst>
          <pc:docMk/>
          <pc:sldMk cId="0" sldId="285"/>
        </pc:sldMkLst>
        <pc:spChg chg="mod">
          <ac:chgData name="Rohit J Kate" userId="6acfeb0a-1742-4fee-9ad0-3462b52b7fdf" providerId="ADAL" clId="{B6BD5EF9-A929-4CFD-A359-0E50217093AB}" dt="2023-10-18T18:35:52.170" v="3452" actId="27636"/>
          <ac:spMkLst>
            <pc:docMk/>
            <pc:sldMk cId="0" sldId="285"/>
            <ac:spMk id="183299" creationId="{B112B205-077A-4DB7-A08F-817F4CB3FC31}"/>
          </ac:spMkLst>
        </pc:spChg>
      </pc:sldChg>
      <pc:sldChg chg="modSp mod">
        <pc:chgData name="Rohit J Kate" userId="6acfeb0a-1742-4fee-9ad0-3462b52b7fdf" providerId="ADAL" clId="{B6BD5EF9-A929-4CFD-A359-0E50217093AB}" dt="2023-10-18T18:40:17.797" v="3471"/>
        <pc:sldMkLst>
          <pc:docMk/>
          <pc:sldMk cId="0" sldId="299"/>
        </pc:sldMkLst>
        <pc:spChg chg="mod">
          <ac:chgData name="Rohit J Kate" userId="6acfeb0a-1742-4fee-9ad0-3462b52b7fdf" providerId="ADAL" clId="{B6BD5EF9-A929-4CFD-A359-0E50217093AB}" dt="2023-10-18T18:40:17.797" v="3471"/>
          <ac:spMkLst>
            <pc:docMk/>
            <pc:sldMk cId="0" sldId="299"/>
            <ac:spMk id="188419" creationId="{3DB47ED4-BE12-4A40-AEDE-A83B9C1AFC98}"/>
          </ac:spMkLst>
        </pc:spChg>
      </pc:sldChg>
      <pc:sldChg chg="del">
        <pc:chgData name="Rohit J Kate" userId="6acfeb0a-1742-4fee-9ad0-3462b52b7fdf" providerId="ADAL" clId="{B6BD5EF9-A929-4CFD-A359-0E50217093AB}" dt="2023-10-18T18:39:44.810" v="3468" actId="47"/>
        <pc:sldMkLst>
          <pc:docMk/>
          <pc:sldMk cId="0" sldId="301"/>
        </pc:sldMkLst>
      </pc:sldChg>
      <pc:sldChg chg="modSp mod">
        <pc:chgData name="Rohit J Kate" userId="6acfeb0a-1742-4fee-9ad0-3462b52b7fdf" providerId="ADAL" clId="{B6BD5EF9-A929-4CFD-A359-0E50217093AB}" dt="2023-10-18T17:16:17.536" v="50" actId="20577"/>
        <pc:sldMkLst>
          <pc:docMk/>
          <pc:sldMk cId="3841681520" sldId="406"/>
        </pc:sldMkLst>
        <pc:spChg chg="mod">
          <ac:chgData name="Rohit J Kate" userId="6acfeb0a-1742-4fee-9ad0-3462b52b7fdf" providerId="ADAL" clId="{B6BD5EF9-A929-4CFD-A359-0E50217093AB}" dt="2023-10-18T17:16:17.536" v="50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modSp mod">
        <pc:chgData name="Rohit J Kate" userId="6acfeb0a-1742-4fee-9ad0-3462b52b7fdf" providerId="ADAL" clId="{B6BD5EF9-A929-4CFD-A359-0E50217093AB}" dt="2023-10-18T17:53:08.487" v="585" actId="20577"/>
        <pc:sldMkLst>
          <pc:docMk/>
          <pc:sldMk cId="1678850988" sldId="410"/>
        </pc:sldMkLst>
        <pc:spChg chg="mod">
          <ac:chgData name="Rohit J Kate" userId="6acfeb0a-1742-4fee-9ad0-3462b52b7fdf" providerId="ADAL" clId="{B6BD5EF9-A929-4CFD-A359-0E50217093AB}" dt="2023-10-18T17:53:08.487" v="585" actId="20577"/>
          <ac:spMkLst>
            <pc:docMk/>
            <pc:sldMk cId="1678850988" sldId="410"/>
            <ac:spMk id="2" creationId="{CDBC89C9-4F76-4A44-93BD-6E52F6644FA3}"/>
          </ac:spMkLst>
        </pc:spChg>
      </pc:sldChg>
      <pc:sldChg chg="addSp delSp modSp mod modAnim">
        <pc:chgData name="Rohit J Kate" userId="6acfeb0a-1742-4fee-9ad0-3462b52b7fdf" providerId="ADAL" clId="{B6BD5EF9-A929-4CFD-A359-0E50217093AB}" dt="2023-10-18T17:51:34.944" v="546"/>
        <pc:sldMkLst>
          <pc:docMk/>
          <pc:sldMk cId="4179869294" sldId="414"/>
        </pc:sldMkLst>
        <pc:spChg chg="mod">
          <ac:chgData name="Rohit J Kate" userId="6acfeb0a-1742-4fee-9ad0-3462b52b7fdf" providerId="ADAL" clId="{B6BD5EF9-A929-4CFD-A359-0E50217093AB}" dt="2023-10-18T17:45:30.773" v="492" actId="207"/>
          <ac:spMkLst>
            <pc:docMk/>
            <pc:sldMk cId="4179869294" sldId="414"/>
            <ac:spMk id="3" creationId="{701C024D-A33A-4BC8-AE4A-FCA6A936F5A9}"/>
          </ac:spMkLst>
        </pc:spChg>
        <pc:spChg chg="add mod">
          <ac:chgData name="Rohit J Kate" userId="6acfeb0a-1742-4fee-9ad0-3462b52b7fdf" providerId="ADAL" clId="{B6BD5EF9-A929-4CFD-A359-0E50217093AB}" dt="2023-10-18T17:46:14.617" v="498" actId="1076"/>
          <ac:spMkLst>
            <pc:docMk/>
            <pc:sldMk cId="4179869294" sldId="414"/>
            <ac:spMk id="5" creationId="{5364FB39-7BB0-6869-0D05-19AF104F4526}"/>
          </ac:spMkLst>
        </pc:spChg>
        <pc:spChg chg="add mod">
          <ac:chgData name="Rohit J Kate" userId="6acfeb0a-1742-4fee-9ad0-3462b52b7fdf" providerId="ADAL" clId="{B6BD5EF9-A929-4CFD-A359-0E50217093AB}" dt="2023-10-18T17:46:25.888" v="501" actId="14100"/>
          <ac:spMkLst>
            <pc:docMk/>
            <pc:sldMk cId="4179869294" sldId="414"/>
            <ac:spMk id="6" creationId="{A1C7C765-DC24-58F0-DA1C-D57E446E2745}"/>
          </ac:spMkLst>
        </pc:spChg>
        <pc:spChg chg="add mod">
          <ac:chgData name="Rohit J Kate" userId="6acfeb0a-1742-4fee-9ad0-3462b52b7fdf" providerId="ADAL" clId="{B6BD5EF9-A929-4CFD-A359-0E50217093AB}" dt="2023-10-18T17:48:18.845" v="542" actId="207"/>
          <ac:spMkLst>
            <pc:docMk/>
            <pc:sldMk cId="4179869294" sldId="414"/>
            <ac:spMk id="7" creationId="{150DC7EC-26C0-2E00-802D-DCA4D29BC184}"/>
          </ac:spMkLst>
        </pc:spChg>
        <pc:spChg chg="add del mod">
          <ac:chgData name="Rohit J Kate" userId="6acfeb0a-1742-4fee-9ad0-3462b52b7fdf" providerId="ADAL" clId="{B6BD5EF9-A929-4CFD-A359-0E50217093AB}" dt="2023-10-18T17:46:42.418" v="516"/>
          <ac:spMkLst>
            <pc:docMk/>
            <pc:sldMk cId="4179869294" sldId="414"/>
            <ac:spMk id="8" creationId="{CF0B7A26-7A71-52C7-3204-FDE494ED33ED}"/>
          </ac:spMkLst>
        </pc:spChg>
        <pc:spChg chg="add mod">
          <ac:chgData name="Rohit J Kate" userId="6acfeb0a-1742-4fee-9ad0-3462b52b7fdf" providerId="ADAL" clId="{B6BD5EF9-A929-4CFD-A359-0E50217093AB}" dt="2023-10-18T17:48:18.845" v="542" actId="207"/>
          <ac:spMkLst>
            <pc:docMk/>
            <pc:sldMk cId="4179869294" sldId="414"/>
            <ac:spMk id="9" creationId="{10DD534F-E833-4846-7F01-CAC3BC0E50D1}"/>
          </ac:spMkLst>
        </pc:spChg>
        <pc:spChg chg="add mod ord">
          <ac:chgData name="Rohit J Kate" userId="6acfeb0a-1742-4fee-9ad0-3462b52b7fdf" providerId="ADAL" clId="{B6BD5EF9-A929-4CFD-A359-0E50217093AB}" dt="2023-10-18T17:47:37.905" v="530" actId="692"/>
          <ac:spMkLst>
            <pc:docMk/>
            <pc:sldMk cId="4179869294" sldId="414"/>
            <ac:spMk id="10" creationId="{77E7CF72-5A69-91A8-2C97-4A191B2889EB}"/>
          </ac:spMkLst>
        </pc:spChg>
        <pc:spChg chg="add mod">
          <ac:chgData name="Rohit J Kate" userId="6acfeb0a-1742-4fee-9ad0-3462b52b7fdf" providerId="ADAL" clId="{B6BD5EF9-A929-4CFD-A359-0E50217093AB}" dt="2023-10-18T17:48:18.845" v="542" actId="207"/>
          <ac:spMkLst>
            <pc:docMk/>
            <pc:sldMk cId="4179869294" sldId="414"/>
            <ac:spMk id="14" creationId="{C02EE3BB-D353-9476-C2FF-D03E7824E0AF}"/>
          </ac:spMkLst>
        </pc:spChg>
        <pc:cxnChg chg="add mod">
          <ac:chgData name="Rohit J Kate" userId="6acfeb0a-1742-4fee-9ad0-3462b52b7fdf" providerId="ADAL" clId="{B6BD5EF9-A929-4CFD-A359-0E50217093AB}" dt="2023-10-18T17:47:59.175" v="532" actId="14100"/>
          <ac:cxnSpMkLst>
            <pc:docMk/>
            <pc:sldMk cId="4179869294" sldId="414"/>
            <ac:cxnSpMk id="12" creationId="{47A05A50-D1D5-79EF-8AAB-26F0ABCF391F}"/>
          </ac:cxnSpMkLst>
        </pc:cxnChg>
      </pc:sldChg>
      <pc:sldChg chg="modSp mod">
        <pc:chgData name="Rohit J Kate" userId="6acfeb0a-1742-4fee-9ad0-3462b52b7fdf" providerId="ADAL" clId="{B6BD5EF9-A929-4CFD-A359-0E50217093AB}" dt="2023-10-18T17:59:10.804" v="790" actId="20577"/>
        <pc:sldMkLst>
          <pc:docMk/>
          <pc:sldMk cId="40114391" sldId="415"/>
        </pc:sldMkLst>
        <pc:spChg chg="mod">
          <ac:chgData name="Rohit J Kate" userId="6acfeb0a-1742-4fee-9ad0-3462b52b7fdf" providerId="ADAL" clId="{B6BD5EF9-A929-4CFD-A359-0E50217093AB}" dt="2023-10-18T17:59:10.804" v="790" actId="20577"/>
          <ac:spMkLst>
            <pc:docMk/>
            <pc:sldMk cId="40114391" sldId="415"/>
            <ac:spMk id="3" creationId="{7459891C-6F4D-4B9A-B7D8-FAB82415B96D}"/>
          </ac:spMkLst>
        </pc:spChg>
      </pc:sldChg>
      <pc:sldChg chg="add">
        <pc:chgData name="Rohit J Kate" userId="6acfeb0a-1742-4fee-9ad0-3462b52b7fdf" providerId="ADAL" clId="{B6BD5EF9-A929-4CFD-A359-0E50217093AB}" dt="2023-10-18T18:44:33.837" v="3503"/>
        <pc:sldMkLst>
          <pc:docMk/>
          <pc:sldMk cId="2823218068" sldId="440"/>
        </pc:sldMkLst>
      </pc:sldChg>
      <pc:sldChg chg="del">
        <pc:chgData name="Rohit J Kate" userId="6acfeb0a-1742-4fee-9ad0-3462b52b7fdf" providerId="ADAL" clId="{B6BD5EF9-A929-4CFD-A359-0E50217093AB}" dt="2023-10-18T18:02:28.672" v="1018" actId="47"/>
        <pc:sldMkLst>
          <pc:docMk/>
          <pc:sldMk cId="4131647029" sldId="862"/>
        </pc:sldMkLst>
      </pc:sldChg>
      <pc:sldChg chg="addSp delSp modSp mod">
        <pc:chgData name="Rohit J Kate" userId="6acfeb0a-1742-4fee-9ad0-3462b52b7fdf" providerId="ADAL" clId="{B6BD5EF9-A929-4CFD-A359-0E50217093AB}" dt="2023-10-18T18:32:40.542" v="3303" actId="20577"/>
        <pc:sldMkLst>
          <pc:docMk/>
          <pc:sldMk cId="1625683441" sldId="863"/>
        </pc:sldMkLst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6" creationId="{F97664C5-D124-0713-A8A1-DB662B8A3F13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7" creationId="{1C1E0DBE-34E5-3926-7D7A-018E5090A150}"/>
          </ac:spMkLst>
        </pc:spChg>
        <pc:spChg chg="del">
          <ac:chgData name="Rohit J Kate" userId="6acfeb0a-1742-4fee-9ad0-3462b52b7fdf" providerId="ADAL" clId="{B6BD5EF9-A929-4CFD-A359-0E50217093AB}" dt="2023-10-18T18:31:59.038" v="3249" actId="478"/>
          <ac:spMkLst>
            <pc:docMk/>
            <pc:sldMk cId="1625683441" sldId="863"/>
            <ac:spMk id="9" creationId="{3C94AD57-E68C-4261-9294-AC9D3BFE8B89}"/>
          </ac:spMkLst>
        </pc:spChg>
        <pc:spChg chg="mod">
          <ac:chgData name="Rohit J Kate" userId="6acfeb0a-1742-4fee-9ad0-3462b52b7fdf" providerId="ADAL" clId="{B6BD5EF9-A929-4CFD-A359-0E50217093AB}" dt="2023-10-18T18:32:36.338" v="3296" actId="20577"/>
          <ac:spMkLst>
            <pc:docMk/>
            <pc:sldMk cId="1625683441" sldId="863"/>
            <ac:spMk id="14" creationId="{5C5F42D1-79AC-3E2A-D0E7-790866F77DB8}"/>
          </ac:spMkLst>
        </pc:spChg>
        <pc:spChg chg="mod">
          <ac:chgData name="Rohit J Kate" userId="6acfeb0a-1742-4fee-9ad0-3462b52b7fdf" providerId="ADAL" clId="{B6BD5EF9-A929-4CFD-A359-0E50217093AB}" dt="2023-10-18T18:32:16.797" v="3266" actId="20577"/>
          <ac:spMkLst>
            <pc:docMk/>
            <pc:sldMk cId="1625683441" sldId="863"/>
            <ac:spMk id="15" creationId="{502F0DF4-A88B-A12C-77F1-EDEC5C521938}"/>
          </ac:spMkLst>
        </pc:spChg>
        <pc:spChg chg="mod">
          <ac:chgData name="Rohit J Kate" userId="6acfeb0a-1742-4fee-9ad0-3462b52b7fdf" providerId="ADAL" clId="{B6BD5EF9-A929-4CFD-A359-0E50217093AB}" dt="2023-10-18T18:32:10.483" v="3256" actId="20577"/>
          <ac:spMkLst>
            <pc:docMk/>
            <pc:sldMk cId="1625683441" sldId="863"/>
            <ac:spMk id="17" creationId="{50F0C747-C7EF-2FA8-D651-14EDB5FFA642}"/>
          </ac:spMkLst>
        </pc:spChg>
        <pc:spChg chg="mod">
          <ac:chgData name="Rohit J Kate" userId="6acfeb0a-1742-4fee-9ad0-3462b52b7fdf" providerId="ADAL" clId="{B6BD5EF9-A929-4CFD-A359-0E50217093AB}" dt="2023-10-18T18:32:20.391" v="3273" actId="20577"/>
          <ac:spMkLst>
            <pc:docMk/>
            <pc:sldMk cId="1625683441" sldId="863"/>
            <ac:spMk id="19" creationId="{82B31DAA-7187-0649-F77D-1B4EDCCD8C5A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20" creationId="{B7CE7ABF-E31B-5BD9-B3E9-D9DC7C14ED1F}"/>
          </ac:spMkLst>
        </pc:spChg>
        <pc:spChg chg="mod">
          <ac:chgData name="Rohit J Kate" userId="6acfeb0a-1742-4fee-9ad0-3462b52b7fdf" providerId="ADAL" clId="{B6BD5EF9-A929-4CFD-A359-0E50217093AB}" dt="2023-10-18T18:32:40.542" v="3303" actId="20577"/>
          <ac:spMkLst>
            <pc:docMk/>
            <pc:sldMk cId="1625683441" sldId="863"/>
            <ac:spMk id="23" creationId="{3CD81AC2-9B23-B3B5-11E1-E79B92345ABC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24" creationId="{251E4EE6-4227-1ED0-A66B-057D9299C275}"/>
          </ac:spMkLst>
        </pc:spChg>
        <pc:spChg chg="mod">
          <ac:chgData name="Rohit J Kate" userId="6acfeb0a-1742-4fee-9ad0-3462b52b7fdf" providerId="ADAL" clId="{B6BD5EF9-A929-4CFD-A359-0E50217093AB}" dt="2023-10-18T18:32:27.401" v="3284" actId="20577"/>
          <ac:spMkLst>
            <pc:docMk/>
            <pc:sldMk cId="1625683441" sldId="863"/>
            <ac:spMk id="27" creationId="{001AA42B-4BC3-DA48-EFE9-2262F57B3F19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28" creationId="{F01695CC-BE23-146F-CF01-74E4EB5BF84C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29" creationId="{193483E3-9B0A-5F66-415E-B779419BD0F8}"/>
          </ac:spMkLst>
        </pc:spChg>
        <pc:spChg chg="mod">
          <ac:chgData name="Rohit J Kate" userId="6acfeb0a-1742-4fee-9ad0-3462b52b7fdf" providerId="ADAL" clId="{B6BD5EF9-A929-4CFD-A359-0E50217093AB}" dt="2023-10-18T18:31:50.448" v="3247"/>
          <ac:spMkLst>
            <pc:docMk/>
            <pc:sldMk cId="1625683441" sldId="863"/>
            <ac:spMk id="30" creationId="{4F460F4F-55AC-1E66-7B25-23395E7C195C}"/>
          </ac:spMkLst>
        </pc:spChg>
        <pc:grpChg chg="add mod">
          <ac:chgData name="Rohit J Kate" userId="6acfeb0a-1742-4fee-9ad0-3462b52b7fdf" providerId="ADAL" clId="{B6BD5EF9-A929-4CFD-A359-0E50217093AB}" dt="2023-10-18T18:31:53.241" v="3248" actId="1076"/>
          <ac:grpSpMkLst>
            <pc:docMk/>
            <pc:sldMk cId="1625683441" sldId="863"/>
            <ac:grpSpMk id="3" creationId="{093BE179-AC23-AB02-7C20-2B3A7948D840}"/>
          </ac:grpSpMkLst>
        </pc:grpChg>
        <pc:picChg chg="mod">
          <ac:chgData name="Rohit J Kate" userId="6acfeb0a-1742-4fee-9ad0-3462b52b7fdf" providerId="ADAL" clId="{B6BD5EF9-A929-4CFD-A359-0E50217093AB}" dt="2023-10-18T18:31:50.448" v="3247"/>
          <ac:picMkLst>
            <pc:docMk/>
            <pc:sldMk cId="1625683441" sldId="863"/>
            <ac:picMk id="5" creationId="{CA33F9AE-F36E-A622-5C5F-00BCD1CD7866}"/>
          </ac:picMkLst>
        </pc:picChg>
        <pc:picChg chg="del">
          <ac:chgData name="Rohit J Kate" userId="6acfeb0a-1742-4fee-9ad0-3462b52b7fdf" providerId="ADAL" clId="{B6BD5EF9-A929-4CFD-A359-0E50217093AB}" dt="2023-10-18T18:31:49.500" v="3246" actId="478"/>
          <ac:picMkLst>
            <pc:docMk/>
            <pc:sldMk cId="1625683441" sldId="863"/>
            <ac:picMk id="8" creationId="{88553DA6-D527-4CBB-AF4E-1CFCB7EECF8B}"/>
          </ac:picMkLst>
        </pc:pic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11" creationId="{3FF01719-4BAA-68CC-2F2A-2C6B65F0B4CB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12" creationId="{ABF131CF-7BC4-EE73-750E-E50A829F674C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13" creationId="{6763AF5A-BF74-9F9D-1017-06DAE4C2FBDF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16" creationId="{32F31F41-3E72-16C6-6090-BDDF3AA12785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18" creationId="{708F088C-E36F-9ACE-A3DF-CBADC3D4B171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21" creationId="{A896FF7C-802A-6E6A-418C-A1AF5BAF0AA7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22" creationId="{84A79D78-DAD4-6CD3-66F8-4D49D1048186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25" creationId="{262BAF96-345D-77D0-3A56-DD548EBE8891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26" creationId="{B9F0FC33-6EE4-B959-246F-3FF1306AA137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31" creationId="{A9BFD877-5D98-882F-B84F-807665936D4E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32" creationId="{6795537E-9368-5024-66F3-81A618E6419E}"/>
          </ac:cxnSpMkLst>
        </pc:cxnChg>
        <pc:cxnChg chg="mod">
          <ac:chgData name="Rohit J Kate" userId="6acfeb0a-1742-4fee-9ad0-3462b52b7fdf" providerId="ADAL" clId="{B6BD5EF9-A929-4CFD-A359-0E50217093AB}" dt="2023-10-18T18:31:50.448" v="3247"/>
          <ac:cxnSpMkLst>
            <pc:docMk/>
            <pc:sldMk cId="1625683441" sldId="863"/>
            <ac:cxnSpMk id="33" creationId="{918E14AC-BC29-14AF-2A92-1C8DEC14B5E3}"/>
          </ac:cxnSpMkLst>
        </pc:cxnChg>
      </pc:sldChg>
      <pc:sldChg chg="del">
        <pc:chgData name="Rohit J Kate" userId="6acfeb0a-1742-4fee-9ad0-3462b52b7fdf" providerId="ADAL" clId="{B6BD5EF9-A929-4CFD-A359-0E50217093AB}" dt="2023-10-18T18:02:33.966" v="1019" actId="47"/>
        <pc:sldMkLst>
          <pc:docMk/>
          <pc:sldMk cId="2008904771" sldId="865"/>
        </pc:sldMkLst>
      </pc:sldChg>
      <pc:sldChg chg="modSp mod">
        <pc:chgData name="Rohit J Kate" userId="6acfeb0a-1742-4fee-9ad0-3462b52b7fdf" providerId="ADAL" clId="{B6BD5EF9-A929-4CFD-A359-0E50217093AB}" dt="2023-10-18T18:40:49.383" v="3476" actId="20577"/>
        <pc:sldMkLst>
          <pc:docMk/>
          <pc:sldMk cId="1612282266" sldId="866"/>
        </pc:sldMkLst>
        <pc:spChg chg="mod">
          <ac:chgData name="Rohit J Kate" userId="6acfeb0a-1742-4fee-9ad0-3462b52b7fdf" providerId="ADAL" clId="{B6BD5EF9-A929-4CFD-A359-0E50217093AB}" dt="2023-10-18T18:40:49.383" v="3476" actId="20577"/>
          <ac:spMkLst>
            <pc:docMk/>
            <pc:sldMk cId="1612282266" sldId="866"/>
            <ac:spMk id="7" creationId="{7B63A6C2-F715-4EF8-B538-A1BDA4D4F04A}"/>
          </ac:spMkLst>
        </pc:spChg>
      </pc:sldChg>
      <pc:sldChg chg="del">
        <pc:chgData name="Rohit J Kate" userId="6acfeb0a-1742-4fee-9ad0-3462b52b7fdf" providerId="ADAL" clId="{B6BD5EF9-A929-4CFD-A359-0E50217093AB}" dt="2023-10-18T18:39:42.937" v="3467" actId="47"/>
        <pc:sldMkLst>
          <pc:docMk/>
          <pc:sldMk cId="187026929" sldId="867"/>
        </pc:sldMkLst>
      </pc:sldChg>
      <pc:sldChg chg="del">
        <pc:chgData name="Rohit J Kate" userId="6acfeb0a-1742-4fee-9ad0-3462b52b7fdf" providerId="ADAL" clId="{B6BD5EF9-A929-4CFD-A359-0E50217093AB}" dt="2023-10-18T18:40:24.036" v="3472" actId="47"/>
        <pc:sldMkLst>
          <pc:docMk/>
          <pc:sldMk cId="950534669" sldId="868"/>
        </pc:sldMkLst>
      </pc:sldChg>
      <pc:sldChg chg="modSp add mod">
        <pc:chgData name="Rohit J Kate" userId="6acfeb0a-1742-4fee-9ad0-3462b52b7fdf" providerId="ADAL" clId="{B6BD5EF9-A929-4CFD-A359-0E50217093AB}" dt="2023-10-18T17:38:49.284" v="440" actId="20577"/>
        <pc:sldMkLst>
          <pc:docMk/>
          <pc:sldMk cId="3363916035" sldId="871"/>
        </pc:sldMkLst>
        <pc:spChg chg="mod">
          <ac:chgData name="Rohit J Kate" userId="6acfeb0a-1742-4fee-9ad0-3462b52b7fdf" providerId="ADAL" clId="{B6BD5EF9-A929-4CFD-A359-0E50217093AB}" dt="2023-10-18T17:38:49.284" v="440" actId="20577"/>
          <ac:spMkLst>
            <pc:docMk/>
            <pc:sldMk cId="3363916035" sldId="871"/>
            <ac:spMk id="2" creationId="{CDBC89C9-4F76-4A44-93BD-6E52F6644FA3}"/>
          </ac:spMkLst>
        </pc:spChg>
        <pc:spChg chg="mod">
          <ac:chgData name="Rohit J Kate" userId="6acfeb0a-1742-4fee-9ad0-3462b52b7fdf" providerId="ADAL" clId="{B6BD5EF9-A929-4CFD-A359-0E50217093AB}" dt="2023-10-18T17:38:39.969" v="437" actId="6549"/>
          <ac:spMkLst>
            <pc:docMk/>
            <pc:sldMk cId="3363916035" sldId="871"/>
            <ac:spMk id="6" creationId="{19501847-8346-4EFA-9EBC-DE2F615638DB}"/>
          </ac:spMkLst>
        </pc:spChg>
      </pc:sldChg>
      <pc:sldChg chg="modSp add mod">
        <pc:chgData name="Rohit J Kate" userId="6acfeb0a-1742-4fee-9ad0-3462b52b7fdf" providerId="ADAL" clId="{B6BD5EF9-A929-4CFD-A359-0E50217093AB}" dt="2023-10-18T18:02:01.652" v="1017" actId="20577"/>
        <pc:sldMkLst>
          <pc:docMk/>
          <pc:sldMk cId="2792118040" sldId="872"/>
        </pc:sldMkLst>
        <pc:spChg chg="mod">
          <ac:chgData name="Rohit J Kate" userId="6acfeb0a-1742-4fee-9ad0-3462b52b7fdf" providerId="ADAL" clId="{B6BD5EF9-A929-4CFD-A359-0E50217093AB}" dt="2023-10-18T18:02:01.652" v="1017" actId="20577"/>
          <ac:spMkLst>
            <pc:docMk/>
            <pc:sldMk cId="2792118040" sldId="872"/>
            <ac:spMk id="161795" creationId="{A28CD94E-E1BE-41EB-A249-7BE072654024}"/>
          </ac:spMkLst>
        </pc:spChg>
      </pc:sldChg>
      <pc:sldChg chg="addSp delSp modSp add mod ord modAnim">
        <pc:chgData name="Rohit J Kate" userId="6acfeb0a-1742-4fee-9ad0-3462b52b7fdf" providerId="ADAL" clId="{B6BD5EF9-A929-4CFD-A359-0E50217093AB}" dt="2023-10-18T18:09:45.960" v="1686"/>
        <pc:sldMkLst>
          <pc:docMk/>
          <pc:sldMk cId="256648978" sldId="873"/>
        </pc:sldMkLst>
        <pc:spChg chg="add mod">
          <ac:chgData name="Rohit J Kate" userId="6acfeb0a-1742-4fee-9ad0-3462b52b7fdf" providerId="ADAL" clId="{B6BD5EF9-A929-4CFD-A359-0E50217093AB}" dt="2023-10-18T18:08:43.470" v="1606" actId="207"/>
          <ac:spMkLst>
            <pc:docMk/>
            <pc:sldMk cId="256648978" sldId="873"/>
            <ac:spMk id="2" creationId="{D4C87084-05F8-3F7A-C3D1-999E5E53B07F}"/>
          </ac:spMkLst>
        </pc:spChg>
        <pc:spChg chg="mod">
          <ac:chgData name="Rohit J Kate" userId="6acfeb0a-1742-4fee-9ad0-3462b52b7fdf" providerId="ADAL" clId="{B6BD5EF9-A929-4CFD-A359-0E50217093AB}" dt="2023-10-18T18:09:33.098" v="1683" actId="20577"/>
          <ac:spMkLst>
            <pc:docMk/>
            <pc:sldMk cId="256648978" sldId="873"/>
            <ac:spMk id="164867" creationId="{84FEF157-3A3E-4FD9-A17E-D23BC1481477}"/>
          </ac:spMkLst>
        </pc:spChg>
        <pc:spChg chg="del">
          <ac:chgData name="Rohit J Kate" userId="6acfeb0a-1742-4fee-9ad0-3462b52b7fdf" providerId="ADAL" clId="{B6BD5EF9-A929-4CFD-A359-0E50217093AB}" dt="2023-10-18T18:03:36.334" v="1040" actId="478"/>
          <ac:spMkLst>
            <pc:docMk/>
            <pc:sldMk cId="256648978" sldId="873"/>
            <ac:spMk id="164868" creationId="{0D8E1B18-3469-4CEB-BC4A-6A40FD4C3352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69" creationId="{9896F2B2-D93D-4E7D-B1E2-11BC550967D7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0" creationId="{D3B922E1-42BE-4D70-A309-ACE609B60D2A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1" creationId="{8AC4B6E2-F505-4568-A5D7-002E605359E3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2" creationId="{7C12EE2C-F3B1-4605-92BF-6E9BD6C05D4A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3" creationId="{36674758-FDAE-40BA-B8EF-9622096BD604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4" creationId="{9D8A24B6-9C69-410E-AFC8-B92EDE81AEAD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5" creationId="{674D9819-7819-4AFC-901F-E3013ACE54A4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6" creationId="{D749DEDC-C68B-46AD-9AF3-17A0818893BC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7" creationId="{518ED4CE-0BA3-4C4E-BE53-429FEE181AA0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8" creationId="{E5CD38F9-DE23-4A08-8871-822645675325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79" creationId="{6F3CE4EE-5ED6-4CD6-AC5D-CF9963B5895F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80" creationId="{943D12DC-167C-4C50-9F10-3E74B068A916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81" creationId="{C308E370-3136-48AD-9D9A-F8F48CC47339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82" creationId="{4A79B111-AF08-46E7-AAA8-52BA3EB3DEF4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83" creationId="{719E8B38-82E7-4882-A575-70AD18359040}"/>
          </ac:spMkLst>
        </pc:spChg>
        <pc:spChg chg="del">
          <ac:chgData name="Rohit J Kate" userId="6acfeb0a-1742-4fee-9ad0-3462b52b7fdf" providerId="ADAL" clId="{B6BD5EF9-A929-4CFD-A359-0E50217093AB}" dt="2023-10-18T18:03:40.033" v="1041" actId="478"/>
          <ac:spMkLst>
            <pc:docMk/>
            <pc:sldMk cId="256648978" sldId="873"/>
            <ac:spMk id="164884" creationId="{62ACEB37-B505-4601-A747-3254593EAC11}"/>
          </ac:spMkLst>
        </pc:spChg>
        <pc:cxnChg chg="add del mod">
          <ac:chgData name="Rohit J Kate" userId="6acfeb0a-1742-4fee-9ad0-3462b52b7fdf" providerId="ADAL" clId="{B6BD5EF9-A929-4CFD-A359-0E50217093AB}" dt="2023-10-18T18:09:23.986" v="1661" actId="478"/>
          <ac:cxnSpMkLst>
            <pc:docMk/>
            <pc:sldMk cId="256648978" sldId="873"/>
            <ac:cxnSpMk id="4" creationId="{2C5F0E05-BEC1-5886-41A2-39428F861B34}"/>
          </ac:cxnSpMkLst>
        </pc:cxnChg>
        <pc:cxnChg chg="add mod">
          <ac:chgData name="Rohit J Kate" userId="6acfeb0a-1742-4fee-9ad0-3462b52b7fdf" providerId="ADAL" clId="{B6BD5EF9-A929-4CFD-A359-0E50217093AB}" dt="2023-10-18T18:09:09.447" v="1622" actId="14100"/>
          <ac:cxnSpMkLst>
            <pc:docMk/>
            <pc:sldMk cId="256648978" sldId="873"/>
            <ac:cxnSpMk id="7" creationId="{CA53D2A8-69C7-2426-EF6F-29032F3E808A}"/>
          </ac:cxnSpMkLst>
        </pc:cxnChg>
        <pc:cxnChg chg="add mod">
          <ac:chgData name="Rohit J Kate" userId="6acfeb0a-1742-4fee-9ad0-3462b52b7fdf" providerId="ADAL" clId="{B6BD5EF9-A929-4CFD-A359-0E50217093AB}" dt="2023-10-18T18:09:14.323" v="1634" actId="1038"/>
          <ac:cxnSpMkLst>
            <pc:docMk/>
            <pc:sldMk cId="256648978" sldId="873"/>
            <ac:cxnSpMk id="9" creationId="{C45D9DD2-7277-1547-393E-C2AABDB34AA2}"/>
          </ac:cxnSpMkLst>
        </pc:cxnChg>
        <pc:cxnChg chg="add mod">
          <ac:chgData name="Rohit J Kate" userId="6acfeb0a-1742-4fee-9ad0-3462b52b7fdf" providerId="ADAL" clId="{B6BD5EF9-A929-4CFD-A359-0E50217093AB}" dt="2023-10-18T18:09:36.645" v="1685" actId="1038"/>
          <ac:cxnSpMkLst>
            <pc:docMk/>
            <pc:sldMk cId="256648978" sldId="873"/>
            <ac:cxnSpMk id="10" creationId="{FBD446A4-852F-CEA0-5AB5-803E0520D5CC}"/>
          </ac:cxnSpMkLst>
        </pc:cxnChg>
        <pc:cxnChg chg="add mod">
          <ac:chgData name="Rohit J Kate" userId="6acfeb0a-1742-4fee-9ad0-3462b52b7fdf" providerId="ADAL" clId="{B6BD5EF9-A929-4CFD-A359-0E50217093AB}" dt="2023-10-18T18:09:21.421" v="1660" actId="1038"/>
          <ac:cxnSpMkLst>
            <pc:docMk/>
            <pc:sldMk cId="256648978" sldId="873"/>
            <ac:cxnSpMk id="11" creationId="{EC6BB8A4-E189-20AC-FA8C-11E02DC08CA9}"/>
          </ac:cxnSpMkLst>
        </pc:cxnChg>
        <pc:cxnChg chg="add mod">
          <ac:chgData name="Rohit J Kate" userId="6acfeb0a-1742-4fee-9ad0-3462b52b7fdf" providerId="ADAL" clId="{B6BD5EF9-A929-4CFD-A359-0E50217093AB}" dt="2023-10-18T18:09:29.629" v="1680" actId="1037"/>
          <ac:cxnSpMkLst>
            <pc:docMk/>
            <pc:sldMk cId="256648978" sldId="873"/>
            <ac:cxnSpMk id="12" creationId="{4D16E6D5-17DF-F642-B86D-70E2D3B4509B}"/>
          </ac:cxnSpMkLst>
        </pc:cxnChg>
      </pc:sldChg>
      <pc:sldChg chg="delSp modSp add mod modAnim">
        <pc:chgData name="Rohit J Kate" userId="6acfeb0a-1742-4fee-9ad0-3462b52b7fdf" providerId="ADAL" clId="{B6BD5EF9-A929-4CFD-A359-0E50217093AB}" dt="2023-10-18T18:18:56.373" v="2270" actId="20577"/>
        <pc:sldMkLst>
          <pc:docMk/>
          <pc:sldMk cId="3934246853" sldId="874"/>
        </pc:sldMkLst>
        <pc:spChg chg="del">
          <ac:chgData name="Rohit J Kate" userId="6acfeb0a-1742-4fee-9ad0-3462b52b7fdf" providerId="ADAL" clId="{B6BD5EF9-A929-4CFD-A359-0E50217093AB}" dt="2023-10-18T18:13:56.969" v="2136" actId="478"/>
          <ac:spMkLst>
            <pc:docMk/>
            <pc:sldMk cId="3934246853" sldId="874"/>
            <ac:spMk id="2" creationId="{D4C87084-05F8-3F7A-C3D1-999E5E53B07F}"/>
          </ac:spMkLst>
        </pc:spChg>
        <pc:spChg chg="mod">
          <ac:chgData name="Rohit J Kate" userId="6acfeb0a-1742-4fee-9ad0-3462b52b7fdf" providerId="ADAL" clId="{B6BD5EF9-A929-4CFD-A359-0E50217093AB}" dt="2023-10-18T18:18:56.373" v="2270" actId="20577"/>
          <ac:spMkLst>
            <pc:docMk/>
            <pc:sldMk cId="3934246853" sldId="874"/>
            <ac:spMk id="164867" creationId="{84FEF157-3A3E-4FD9-A17E-D23BC1481477}"/>
          </ac:spMkLst>
        </pc:spChg>
        <pc:cxnChg chg="del">
          <ac:chgData name="Rohit J Kate" userId="6acfeb0a-1742-4fee-9ad0-3462b52b7fdf" providerId="ADAL" clId="{B6BD5EF9-A929-4CFD-A359-0E50217093AB}" dt="2023-10-18T18:13:56.969" v="2136" actId="478"/>
          <ac:cxnSpMkLst>
            <pc:docMk/>
            <pc:sldMk cId="3934246853" sldId="874"/>
            <ac:cxnSpMk id="7" creationId="{CA53D2A8-69C7-2426-EF6F-29032F3E808A}"/>
          </ac:cxnSpMkLst>
        </pc:cxnChg>
        <pc:cxnChg chg="del">
          <ac:chgData name="Rohit J Kate" userId="6acfeb0a-1742-4fee-9ad0-3462b52b7fdf" providerId="ADAL" clId="{B6BD5EF9-A929-4CFD-A359-0E50217093AB}" dt="2023-10-18T18:13:56.969" v="2136" actId="478"/>
          <ac:cxnSpMkLst>
            <pc:docMk/>
            <pc:sldMk cId="3934246853" sldId="874"/>
            <ac:cxnSpMk id="9" creationId="{C45D9DD2-7277-1547-393E-C2AABDB34AA2}"/>
          </ac:cxnSpMkLst>
        </pc:cxnChg>
        <pc:cxnChg chg="del">
          <ac:chgData name="Rohit J Kate" userId="6acfeb0a-1742-4fee-9ad0-3462b52b7fdf" providerId="ADAL" clId="{B6BD5EF9-A929-4CFD-A359-0E50217093AB}" dt="2023-10-18T18:13:56.969" v="2136" actId="478"/>
          <ac:cxnSpMkLst>
            <pc:docMk/>
            <pc:sldMk cId="3934246853" sldId="874"/>
            <ac:cxnSpMk id="10" creationId="{FBD446A4-852F-CEA0-5AB5-803E0520D5CC}"/>
          </ac:cxnSpMkLst>
        </pc:cxnChg>
        <pc:cxnChg chg="del">
          <ac:chgData name="Rohit J Kate" userId="6acfeb0a-1742-4fee-9ad0-3462b52b7fdf" providerId="ADAL" clId="{B6BD5EF9-A929-4CFD-A359-0E50217093AB}" dt="2023-10-18T18:13:56.969" v="2136" actId="478"/>
          <ac:cxnSpMkLst>
            <pc:docMk/>
            <pc:sldMk cId="3934246853" sldId="874"/>
            <ac:cxnSpMk id="11" creationId="{EC6BB8A4-E189-20AC-FA8C-11E02DC08CA9}"/>
          </ac:cxnSpMkLst>
        </pc:cxnChg>
        <pc:cxnChg chg="del">
          <ac:chgData name="Rohit J Kate" userId="6acfeb0a-1742-4fee-9ad0-3462b52b7fdf" providerId="ADAL" clId="{B6BD5EF9-A929-4CFD-A359-0E50217093AB}" dt="2023-10-18T18:13:56.969" v="2136" actId="478"/>
          <ac:cxnSpMkLst>
            <pc:docMk/>
            <pc:sldMk cId="3934246853" sldId="874"/>
            <ac:cxnSpMk id="12" creationId="{4D16E6D5-17DF-F642-B86D-70E2D3B4509B}"/>
          </ac:cxnSpMkLst>
        </pc:cxnChg>
      </pc:sldChg>
      <pc:sldChg chg="addSp delSp modSp add mod modAnim">
        <pc:chgData name="Rohit J Kate" userId="6acfeb0a-1742-4fee-9ad0-3462b52b7fdf" providerId="ADAL" clId="{B6BD5EF9-A929-4CFD-A359-0E50217093AB}" dt="2023-10-18T18:26:30.090" v="3012" actId="1076"/>
        <pc:sldMkLst>
          <pc:docMk/>
          <pc:sldMk cId="1406845823" sldId="875"/>
        </pc:sldMkLst>
        <pc:spChg chg="add del">
          <ac:chgData name="Rohit J Kate" userId="6acfeb0a-1742-4fee-9ad0-3462b52b7fdf" providerId="ADAL" clId="{B6BD5EF9-A929-4CFD-A359-0E50217093AB}" dt="2023-10-18T18:15:00.579" v="2168" actId="22"/>
          <ac:spMkLst>
            <pc:docMk/>
            <pc:sldMk cId="1406845823" sldId="875"/>
            <ac:spMk id="3" creationId="{B2AB01CE-5657-314E-023C-3345D68F9A9F}"/>
          </ac:spMkLst>
        </pc:spChg>
        <pc:spChg chg="add mod">
          <ac:chgData name="Rohit J Kate" userId="6acfeb0a-1742-4fee-9ad0-3462b52b7fdf" providerId="ADAL" clId="{B6BD5EF9-A929-4CFD-A359-0E50217093AB}" dt="2023-10-18T18:15:05.954" v="2171" actId="1076"/>
          <ac:spMkLst>
            <pc:docMk/>
            <pc:sldMk cId="1406845823" sldId="875"/>
            <ac:spMk id="5" creationId="{169D80E6-8B4E-725B-4305-FBC34E3D147D}"/>
          </ac:spMkLst>
        </pc:spChg>
        <pc:spChg chg="add mod">
          <ac:chgData name="Rohit J Kate" userId="6acfeb0a-1742-4fee-9ad0-3462b52b7fdf" providerId="ADAL" clId="{B6BD5EF9-A929-4CFD-A359-0E50217093AB}" dt="2023-10-18T18:15:32.673" v="2178" actId="1076"/>
          <ac:spMkLst>
            <pc:docMk/>
            <pc:sldMk cId="1406845823" sldId="875"/>
            <ac:spMk id="6" creationId="{06D49425-A9AE-6907-46D6-BFA9212D2D57}"/>
          </ac:spMkLst>
        </pc:spChg>
        <pc:spChg chg="add mod">
          <ac:chgData name="Rohit J Kate" userId="6acfeb0a-1742-4fee-9ad0-3462b52b7fdf" providerId="ADAL" clId="{B6BD5EF9-A929-4CFD-A359-0E50217093AB}" dt="2023-10-18T18:16:32.363" v="2242" actId="1036"/>
          <ac:spMkLst>
            <pc:docMk/>
            <pc:sldMk cId="1406845823" sldId="875"/>
            <ac:spMk id="12" creationId="{1C73CEDC-B018-3B6F-38BB-337537BEB100}"/>
          </ac:spMkLst>
        </pc:spChg>
        <pc:spChg chg="add mod">
          <ac:chgData name="Rohit J Kate" userId="6acfeb0a-1742-4fee-9ad0-3462b52b7fdf" providerId="ADAL" clId="{B6BD5EF9-A929-4CFD-A359-0E50217093AB}" dt="2023-10-18T18:16:36.444" v="2244" actId="20577"/>
          <ac:spMkLst>
            <pc:docMk/>
            <pc:sldMk cId="1406845823" sldId="875"/>
            <ac:spMk id="13" creationId="{8CBAF6BF-C977-CC22-262A-9B556AB2E62A}"/>
          </ac:spMkLst>
        </pc:spChg>
        <pc:spChg chg="add mod ord">
          <ac:chgData name="Rohit J Kate" userId="6acfeb0a-1742-4fee-9ad0-3462b52b7fdf" providerId="ADAL" clId="{B6BD5EF9-A929-4CFD-A359-0E50217093AB}" dt="2023-10-18T18:17:36.088" v="2250" actId="14100"/>
          <ac:spMkLst>
            <pc:docMk/>
            <pc:sldMk cId="1406845823" sldId="875"/>
            <ac:spMk id="19" creationId="{3246B7AE-B06B-848C-350A-9252354FB77A}"/>
          </ac:spMkLst>
        </pc:spChg>
        <pc:spChg chg="add mod ord">
          <ac:chgData name="Rohit J Kate" userId="6acfeb0a-1742-4fee-9ad0-3462b52b7fdf" providerId="ADAL" clId="{B6BD5EF9-A929-4CFD-A359-0E50217093AB}" dt="2023-10-18T18:17:48.238" v="2254" actId="167"/>
          <ac:spMkLst>
            <pc:docMk/>
            <pc:sldMk cId="1406845823" sldId="875"/>
            <ac:spMk id="20" creationId="{BF8A432C-5C04-8AC0-2001-F4575208A594}"/>
          </ac:spMkLst>
        </pc:spChg>
        <pc:spChg chg="add mod ord">
          <ac:chgData name="Rohit J Kate" userId="6acfeb0a-1742-4fee-9ad0-3462b52b7fdf" providerId="ADAL" clId="{B6BD5EF9-A929-4CFD-A359-0E50217093AB}" dt="2023-10-18T18:18:11.101" v="2260" actId="167"/>
          <ac:spMkLst>
            <pc:docMk/>
            <pc:sldMk cId="1406845823" sldId="875"/>
            <ac:spMk id="21" creationId="{93652E3B-E550-E7DA-C43C-6556669A8C1C}"/>
          </ac:spMkLst>
        </pc:spChg>
        <pc:spChg chg="mod">
          <ac:chgData name="Rohit J Kate" userId="6acfeb0a-1742-4fee-9ad0-3462b52b7fdf" providerId="ADAL" clId="{B6BD5EF9-A929-4CFD-A359-0E50217093AB}" dt="2023-10-18T18:26:30.090" v="3012" actId="1076"/>
          <ac:spMkLst>
            <pc:docMk/>
            <pc:sldMk cId="1406845823" sldId="875"/>
            <ac:spMk id="164867" creationId="{84FEF157-3A3E-4FD9-A17E-D23BC1481477}"/>
          </ac:spMkLst>
        </pc:spChg>
        <pc:cxnChg chg="add mod">
          <ac:chgData name="Rohit J Kate" userId="6acfeb0a-1742-4fee-9ad0-3462b52b7fdf" providerId="ADAL" clId="{B6BD5EF9-A929-4CFD-A359-0E50217093AB}" dt="2023-10-18T18:15:19.291" v="2173" actId="1076"/>
          <ac:cxnSpMkLst>
            <pc:docMk/>
            <pc:sldMk cId="1406845823" sldId="875"/>
            <ac:cxnSpMk id="7" creationId="{1FD03C47-CF2B-7BED-5E46-A347FD6CE534}"/>
          </ac:cxnSpMkLst>
        </pc:cxnChg>
        <pc:cxnChg chg="add mod">
          <ac:chgData name="Rohit J Kate" userId="6acfeb0a-1742-4fee-9ad0-3462b52b7fdf" providerId="ADAL" clId="{B6BD5EF9-A929-4CFD-A359-0E50217093AB}" dt="2023-10-18T18:15:19.291" v="2173" actId="1076"/>
          <ac:cxnSpMkLst>
            <pc:docMk/>
            <pc:sldMk cId="1406845823" sldId="875"/>
            <ac:cxnSpMk id="8" creationId="{BE2D3C02-25F1-10C8-860C-BC1E855AFAAC}"/>
          </ac:cxnSpMkLst>
        </pc:cxnChg>
        <pc:cxnChg chg="add mod">
          <ac:chgData name="Rohit J Kate" userId="6acfeb0a-1742-4fee-9ad0-3462b52b7fdf" providerId="ADAL" clId="{B6BD5EF9-A929-4CFD-A359-0E50217093AB}" dt="2023-10-18T18:15:19.291" v="2173" actId="1076"/>
          <ac:cxnSpMkLst>
            <pc:docMk/>
            <pc:sldMk cId="1406845823" sldId="875"/>
            <ac:cxnSpMk id="9" creationId="{DDF019F6-F431-B1F7-3AF9-1CF76D4B6024}"/>
          </ac:cxnSpMkLst>
        </pc:cxnChg>
        <pc:cxnChg chg="add mod">
          <ac:chgData name="Rohit J Kate" userId="6acfeb0a-1742-4fee-9ad0-3462b52b7fdf" providerId="ADAL" clId="{B6BD5EF9-A929-4CFD-A359-0E50217093AB}" dt="2023-10-18T18:15:19.291" v="2173" actId="1076"/>
          <ac:cxnSpMkLst>
            <pc:docMk/>
            <pc:sldMk cId="1406845823" sldId="875"/>
            <ac:cxnSpMk id="10" creationId="{AA350A68-4621-4A7F-8982-7C54B89F18D8}"/>
          </ac:cxnSpMkLst>
        </pc:cxnChg>
        <pc:cxnChg chg="add mod">
          <ac:chgData name="Rohit J Kate" userId="6acfeb0a-1742-4fee-9ad0-3462b52b7fdf" providerId="ADAL" clId="{B6BD5EF9-A929-4CFD-A359-0E50217093AB}" dt="2023-10-18T18:15:19.291" v="2173" actId="1076"/>
          <ac:cxnSpMkLst>
            <pc:docMk/>
            <pc:sldMk cId="1406845823" sldId="875"/>
            <ac:cxnSpMk id="11" creationId="{94BEAD13-C57D-8E0D-A201-4989DE08E590}"/>
          </ac:cxnSpMkLst>
        </pc:cxnChg>
        <pc:cxnChg chg="add mod">
          <ac:chgData name="Rohit J Kate" userId="6acfeb0a-1742-4fee-9ad0-3462b52b7fdf" providerId="ADAL" clId="{B6BD5EF9-A929-4CFD-A359-0E50217093AB}" dt="2023-10-18T18:16:32.363" v="2242" actId="1036"/>
          <ac:cxnSpMkLst>
            <pc:docMk/>
            <pc:sldMk cId="1406845823" sldId="875"/>
            <ac:cxnSpMk id="14" creationId="{70FAA436-B38B-9C23-930A-3A1268EBA653}"/>
          </ac:cxnSpMkLst>
        </pc:cxnChg>
        <pc:cxnChg chg="add mod">
          <ac:chgData name="Rohit J Kate" userId="6acfeb0a-1742-4fee-9ad0-3462b52b7fdf" providerId="ADAL" clId="{B6BD5EF9-A929-4CFD-A359-0E50217093AB}" dt="2023-10-18T18:16:32.363" v="2242" actId="1036"/>
          <ac:cxnSpMkLst>
            <pc:docMk/>
            <pc:sldMk cId="1406845823" sldId="875"/>
            <ac:cxnSpMk id="15" creationId="{2F780203-8407-E51D-59EE-19848CF3BF25}"/>
          </ac:cxnSpMkLst>
        </pc:cxnChg>
        <pc:cxnChg chg="add mod">
          <ac:chgData name="Rohit J Kate" userId="6acfeb0a-1742-4fee-9ad0-3462b52b7fdf" providerId="ADAL" clId="{B6BD5EF9-A929-4CFD-A359-0E50217093AB}" dt="2023-10-18T18:16:32.363" v="2242" actId="1036"/>
          <ac:cxnSpMkLst>
            <pc:docMk/>
            <pc:sldMk cId="1406845823" sldId="875"/>
            <ac:cxnSpMk id="16" creationId="{91439671-6473-1E7E-092F-3C0F47606363}"/>
          </ac:cxnSpMkLst>
        </pc:cxnChg>
        <pc:cxnChg chg="add mod">
          <ac:chgData name="Rohit J Kate" userId="6acfeb0a-1742-4fee-9ad0-3462b52b7fdf" providerId="ADAL" clId="{B6BD5EF9-A929-4CFD-A359-0E50217093AB}" dt="2023-10-18T18:16:32.363" v="2242" actId="1036"/>
          <ac:cxnSpMkLst>
            <pc:docMk/>
            <pc:sldMk cId="1406845823" sldId="875"/>
            <ac:cxnSpMk id="17" creationId="{B19B0751-80A6-7648-A129-2CE4D903C509}"/>
          </ac:cxnSpMkLst>
        </pc:cxnChg>
        <pc:cxnChg chg="add mod">
          <ac:chgData name="Rohit J Kate" userId="6acfeb0a-1742-4fee-9ad0-3462b52b7fdf" providerId="ADAL" clId="{B6BD5EF9-A929-4CFD-A359-0E50217093AB}" dt="2023-10-18T18:16:32.363" v="2242" actId="1036"/>
          <ac:cxnSpMkLst>
            <pc:docMk/>
            <pc:sldMk cId="1406845823" sldId="875"/>
            <ac:cxnSpMk id="18" creationId="{95D2D9D9-1B58-CC43-2227-A1A401AE5806}"/>
          </ac:cxnSpMkLst>
        </pc:cxnChg>
      </pc:sldChg>
      <pc:sldChg chg="delSp modSp add mod modAnim">
        <pc:chgData name="Rohit J Kate" userId="6acfeb0a-1742-4fee-9ad0-3462b52b7fdf" providerId="ADAL" clId="{B6BD5EF9-A929-4CFD-A359-0E50217093AB}" dt="2023-10-18T18:24:25.099" v="2831" actId="27636"/>
        <pc:sldMkLst>
          <pc:docMk/>
          <pc:sldMk cId="3397340476" sldId="876"/>
        </pc:sldMkLst>
        <pc:spChg chg="mod">
          <ac:chgData name="Rohit J Kate" userId="6acfeb0a-1742-4fee-9ad0-3462b52b7fdf" providerId="ADAL" clId="{B6BD5EF9-A929-4CFD-A359-0E50217093AB}" dt="2023-10-18T18:24:25.099" v="2831" actId="27636"/>
          <ac:spMkLst>
            <pc:docMk/>
            <pc:sldMk cId="3397340476" sldId="876"/>
            <ac:spMk id="164867" creationId="{84FEF157-3A3E-4FD9-A17E-D23BC1481477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68" creationId="{0D8E1B18-3469-4CEB-BC4A-6A40FD4C3352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69" creationId="{9896F2B2-D93D-4E7D-B1E2-11BC550967D7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0" creationId="{D3B922E1-42BE-4D70-A309-ACE609B60D2A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1" creationId="{8AC4B6E2-F505-4568-A5D7-002E605359E3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2" creationId="{7C12EE2C-F3B1-4605-92BF-6E9BD6C05D4A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3" creationId="{36674758-FDAE-40BA-B8EF-9622096BD604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4" creationId="{9D8A24B6-9C69-410E-AFC8-B92EDE81AEAD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5" creationId="{674D9819-7819-4AFC-901F-E3013ACE54A4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6" creationId="{D749DEDC-C68B-46AD-9AF3-17A0818893BC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7" creationId="{518ED4CE-0BA3-4C4E-BE53-429FEE181AA0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8" creationId="{E5CD38F9-DE23-4A08-8871-822645675325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79" creationId="{6F3CE4EE-5ED6-4CD6-AC5D-CF9963B5895F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80" creationId="{943D12DC-167C-4C50-9F10-3E74B068A916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81" creationId="{C308E370-3136-48AD-9D9A-F8F48CC47339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82" creationId="{4A79B111-AF08-46E7-AAA8-52BA3EB3DEF4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83" creationId="{719E8B38-82E7-4882-A575-70AD18359040}"/>
          </ac:spMkLst>
        </pc:spChg>
        <pc:spChg chg="del">
          <ac:chgData name="Rohit J Kate" userId="6acfeb0a-1742-4fee-9ad0-3462b52b7fdf" providerId="ADAL" clId="{B6BD5EF9-A929-4CFD-A359-0E50217093AB}" dt="2023-10-18T18:21:00.103" v="2408" actId="478"/>
          <ac:spMkLst>
            <pc:docMk/>
            <pc:sldMk cId="3397340476" sldId="876"/>
            <ac:spMk id="164884" creationId="{62ACEB37-B505-4601-A747-3254593EAC11}"/>
          </ac:spMkLst>
        </pc:spChg>
      </pc:sldChg>
      <pc:sldChg chg="addSp delSp modSp add mod delAnim modAnim">
        <pc:chgData name="Rohit J Kate" userId="6acfeb0a-1742-4fee-9ad0-3462b52b7fdf" providerId="ADAL" clId="{B6BD5EF9-A929-4CFD-A359-0E50217093AB}" dt="2023-10-18T18:30:15.498" v="3245" actId="478"/>
        <pc:sldMkLst>
          <pc:docMk/>
          <pc:sldMk cId="3462070469" sldId="877"/>
        </pc:sldMkLst>
        <pc:spChg chg="add mod ord">
          <ac:chgData name="Rohit J Kate" userId="6acfeb0a-1742-4fee-9ad0-3462b52b7fdf" providerId="ADAL" clId="{B6BD5EF9-A929-4CFD-A359-0E50217093AB}" dt="2023-10-18T18:27:13.773" v="3025" actId="1038"/>
          <ac:spMkLst>
            <pc:docMk/>
            <pc:sldMk cId="3462070469" sldId="877"/>
            <ac:spMk id="2" creationId="{1605C1C8-F76F-D8D5-8C9D-1184533DB195}"/>
          </ac:spMkLst>
        </pc:spChg>
        <pc:spChg chg="add mod ord">
          <ac:chgData name="Rohit J Kate" userId="6acfeb0a-1742-4fee-9ad0-3462b52b7fdf" providerId="ADAL" clId="{B6BD5EF9-A929-4CFD-A359-0E50217093AB}" dt="2023-10-18T18:27:30.081" v="3081" actId="167"/>
          <ac:spMkLst>
            <pc:docMk/>
            <pc:sldMk cId="3462070469" sldId="877"/>
            <ac:spMk id="7" creationId="{1DAC3844-64BC-F149-9BD6-6A8D7290DBDC}"/>
          </ac:spMkLst>
        </pc:spChg>
        <pc:spChg chg="add mod">
          <ac:chgData name="Rohit J Kate" userId="6acfeb0a-1742-4fee-9ad0-3462b52b7fdf" providerId="ADAL" clId="{B6BD5EF9-A929-4CFD-A359-0E50217093AB}" dt="2023-10-18T18:30:08.500" v="3244" actId="20577"/>
          <ac:spMkLst>
            <pc:docMk/>
            <pc:sldMk cId="3462070469" sldId="877"/>
            <ac:spMk id="10" creationId="{7AB5076E-6099-21CE-554A-E96B39E2B04C}"/>
          </ac:spMkLst>
        </pc:spChg>
        <pc:spChg chg="mod">
          <ac:chgData name="Rohit J Kate" userId="6acfeb0a-1742-4fee-9ad0-3462b52b7fdf" providerId="ADAL" clId="{B6BD5EF9-A929-4CFD-A359-0E50217093AB}" dt="2023-10-18T18:28:52.203" v="3155"/>
          <ac:spMkLst>
            <pc:docMk/>
            <pc:sldMk cId="3462070469" sldId="877"/>
            <ac:spMk id="164867" creationId="{84FEF157-3A3E-4FD9-A17E-D23BC1481477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68" creationId="{0D8E1B18-3469-4CEB-BC4A-6A40FD4C3352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69" creationId="{9896F2B2-D93D-4E7D-B1E2-11BC550967D7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0" creationId="{D3B922E1-42BE-4D70-A309-ACE609B60D2A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1" creationId="{8AC4B6E2-F505-4568-A5D7-002E605359E3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2" creationId="{7C12EE2C-F3B1-4605-92BF-6E9BD6C05D4A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3" creationId="{36674758-FDAE-40BA-B8EF-9622096BD604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4" creationId="{9D8A24B6-9C69-410E-AFC8-B92EDE81AEAD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5" creationId="{674D9819-7819-4AFC-901F-E3013ACE54A4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6" creationId="{D749DEDC-C68B-46AD-9AF3-17A0818893BC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7" creationId="{518ED4CE-0BA3-4C4E-BE53-429FEE181AA0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8" creationId="{E5CD38F9-DE23-4A08-8871-822645675325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79" creationId="{6F3CE4EE-5ED6-4CD6-AC5D-CF9963B5895F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80" creationId="{943D12DC-167C-4C50-9F10-3E74B068A916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81" creationId="{C308E370-3136-48AD-9D9A-F8F48CC47339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82" creationId="{4A79B111-AF08-46E7-AAA8-52BA3EB3DEF4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83" creationId="{719E8B38-82E7-4882-A575-70AD18359040}"/>
          </ac:spMkLst>
        </pc:spChg>
        <pc:spChg chg="del">
          <ac:chgData name="Rohit J Kate" userId="6acfeb0a-1742-4fee-9ad0-3462b52b7fdf" providerId="ADAL" clId="{B6BD5EF9-A929-4CFD-A359-0E50217093AB}" dt="2023-10-18T18:24:42.851" v="2833" actId="478"/>
          <ac:spMkLst>
            <pc:docMk/>
            <pc:sldMk cId="3462070469" sldId="877"/>
            <ac:spMk id="164884" creationId="{62ACEB37-B505-4601-A747-3254593EAC11}"/>
          </ac:spMkLst>
        </pc:spChg>
        <pc:cxnChg chg="add del mod">
          <ac:chgData name="Rohit J Kate" userId="6acfeb0a-1742-4fee-9ad0-3462b52b7fdf" providerId="ADAL" clId="{B6BD5EF9-A929-4CFD-A359-0E50217093AB}" dt="2023-10-18T18:27:02.691" v="3021" actId="478"/>
          <ac:cxnSpMkLst>
            <pc:docMk/>
            <pc:sldMk cId="3462070469" sldId="877"/>
            <ac:cxnSpMk id="3" creationId="{D21CD64E-62BA-6516-3BE2-B2D4551FEB77}"/>
          </ac:cxnSpMkLst>
        </pc:cxnChg>
        <pc:cxnChg chg="add del mod">
          <ac:chgData name="Rohit J Kate" userId="6acfeb0a-1742-4fee-9ad0-3462b52b7fdf" providerId="ADAL" clId="{B6BD5EF9-A929-4CFD-A359-0E50217093AB}" dt="2023-10-18T18:27:04.945" v="3022" actId="478"/>
          <ac:cxnSpMkLst>
            <pc:docMk/>
            <pc:sldMk cId="3462070469" sldId="877"/>
            <ac:cxnSpMk id="4" creationId="{0BFC3AE0-859A-1C9B-8E66-862D900B52B8}"/>
          </ac:cxnSpMkLst>
        </pc:cxnChg>
        <pc:cxnChg chg="add mod">
          <ac:chgData name="Rohit J Kate" userId="6acfeb0a-1742-4fee-9ad0-3462b52b7fdf" providerId="ADAL" clId="{B6BD5EF9-A929-4CFD-A359-0E50217093AB}" dt="2023-10-18T18:27:59.432" v="3087" actId="692"/>
          <ac:cxnSpMkLst>
            <pc:docMk/>
            <pc:sldMk cId="3462070469" sldId="877"/>
            <ac:cxnSpMk id="9" creationId="{289139F0-5C81-FC65-92A5-DF7B108FC28F}"/>
          </ac:cxnSpMkLst>
        </pc:cxnChg>
        <pc:cxnChg chg="add mod">
          <ac:chgData name="Rohit J Kate" userId="6acfeb0a-1742-4fee-9ad0-3462b52b7fdf" providerId="ADAL" clId="{B6BD5EF9-A929-4CFD-A359-0E50217093AB}" dt="2023-10-18T18:29:15.595" v="3157" actId="1076"/>
          <ac:cxnSpMkLst>
            <pc:docMk/>
            <pc:sldMk cId="3462070469" sldId="877"/>
            <ac:cxnSpMk id="11" creationId="{6FFABE9B-D0CE-B363-69A4-EDB3DE5EC02F}"/>
          </ac:cxnSpMkLst>
        </pc:cxnChg>
        <pc:cxnChg chg="add mod">
          <ac:chgData name="Rohit J Kate" userId="6acfeb0a-1742-4fee-9ad0-3462b52b7fdf" providerId="ADAL" clId="{B6BD5EF9-A929-4CFD-A359-0E50217093AB}" dt="2023-10-18T18:29:15.595" v="3157" actId="1076"/>
          <ac:cxnSpMkLst>
            <pc:docMk/>
            <pc:sldMk cId="3462070469" sldId="877"/>
            <ac:cxnSpMk id="12" creationId="{4F962DE3-039B-4CA1-FAAE-E51CFD59494B}"/>
          </ac:cxnSpMkLst>
        </pc:cxnChg>
        <pc:cxnChg chg="add del mod">
          <ac:chgData name="Rohit J Kate" userId="6acfeb0a-1742-4fee-9ad0-3462b52b7fdf" providerId="ADAL" clId="{B6BD5EF9-A929-4CFD-A359-0E50217093AB}" dt="2023-10-18T18:30:15.498" v="3245" actId="478"/>
          <ac:cxnSpMkLst>
            <pc:docMk/>
            <pc:sldMk cId="3462070469" sldId="877"/>
            <ac:cxnSpMk id="13" creationId="{30AEA4DD-FB6C-2EC5-6298-9734230D38BC}"/>
          </ac:cxnSpMkLst>
        </pc:cxnChg>
        <pc:cxnChg chg="add mod">
          <ac:chgData name="Rohit J Kate" userId="6acfeb0a-1742-4fee-9ad0-3462b52b7fdf" providerId="ADAL" clId="{B6BD5EF9-A929-4CFD-A359-0E50217093AB}" dt="2023-10-18T18:29:15.595" v="3157" actId="1076"/>
          <ac:cxnSpMkLst>
            <pc:docMk/>
            <pc:sldMk cId="3462070469" sldId="877"/>
            <ac:cxnSpMk id="14" creationId="{2A7D42E6-C4AF-58C0-AED9-536C643DCEBD}"/>
          </ac:cxnSpMkLst>
        </pc:cxnChg>
        <pc:cxnChg chg="add mod">
          <ac:chgData name="Rohit J Kate" userId="6acfeb0a-1742-4fee-9ad0-3462b52b7fdf" providerId="ADAL" clId="{B6BD5EF9-A929-4CFD-A359-0E50217093AB}" dt="2023-10-18T18:29:15.595" v="3157" actId="1076"/>
          <ac:cxnSpMkLst>
            <pc:docMk/>
            <pc:sldMk cId="3462070469" sldId="877"/>
            <ac:cxnSpMk id="15" creationId="{3F726999-4EC3-C00A-8FA7-574C723CD881}"/>
          </ac:cxnSpMkLst>
        </pc:cxnChg>
      </pc:sldChg>
      <pc:sldChg chg="modSp add del mod">
        <pc:chgData name="Rohit J Kate" userId="6acfeb0a-1742-4fee-9ad0-3462b52b7fdf" providerId="ADAL" clId="{B6BD5EF9-A929-4CFD-A359-0E50217093AB}" dt="2023-10-18T18:35:33.918" v="3446"/>
        <pc:sldMkLst>
          <pc:docMk/>
          <pc:sldMk cId="1328121892" sldId="878"/>
        </pc:sldMkLst>
        <pc:spChg chg="mod">
          <ac:chgData name="Rohit J Kate" userId="6acfeb0a-1742-4fee-9ad0-3462b52b7fdf" providerId="ADAL" clId="{B6BD5EF9-A929-4CFD-A359-0E50217093AB}" dt="2023-10-18T18:35:32.561" v="3445" actId="6549"/>
          <ac:spMkLst>
            <pc:docMk/>
            <pc:sldMk cId="1328121892" sldId="878"/>
            <ac:spMk id="183299" creationId="{B112B205-077A-4DB7-A08F-817F4CB3FC31}"/>
          </ac:spMkLst>
        </pc:spChg>
      </pc:sldChg>
      <pc:sldChg chg="addSp modSp add mod">
        <pc:chgData name="Rohit J Kate" userId="6acfeb0a-1742-4fee-9ad0-3462b52b7fdf" providerId="ADAL" clId="{B6BD5EF9-A929-4CFD-A359-0E50217093AB}" dt="2023-10-18T18:45:35.640" v="3582" actId="1076"/>
        <pc:sldMkLst>
          <pc:docMk/>
          <pc:sldMk cId="2918308182" sldId="878"/>
        </pc:sldMkLst>
        <pc:spChg chg="add mod">
          <ac:chgData name="Rohit J Kate" userId="6acfeb0a-1742-4fee-9ad0-3462b52b7fdf" providerId="ADAL" clId="{B6BD5EF9-A929-4CFD-A359-0E50217093AB}" dt="2023-10-18T18:42:54.761" v="3502" actId="1076"/>
          <ac:spMkLst>
            <pc:docMk/>
            <pc:sldMk cId="2918308182" sldId="878"/>
            <ac:spMk id="4" creationId="{9A175FB5-3F22-7DEE-ABFE-607EF7D961EB}"/>
          </ac:spMkLst>
        </pc:spChg>
        <pc:spChg chg="mod">
          <ac:chgData name="Rohit J Kate" userId="6acfeb0a-1742-4fee-9ad0-3462b52b7fdf" providerId="ADAL" clId="{B6BD5EF9-A929-4CFD-A359-0E50217093AB}" dt="2023-10-18T18:45:33.543" v="3581" actId="14100"/>
          <ac:spMkLst>
            <pc:docMk/>
            <pc:sldMk cId="2918308182" sldId="878"/>
            <ac:spMk id="183299" creationId="{B112B205-077A-4DB7-A08F-817F4CB3FC31}"/>
          </ac:spMkLst>
        </pc:spChg>
        <pc:picChg chg="add mod">
          <ac:chgData name="Rohit J Kate" userId="6acfeb0a-1742-4fee-9ad0-3462b52b7fdf" providerId="ADAL" clId="{B6BD5EF9-A929-4CFD-A359-0E50217093AB}" dt="2023-10-18T18:45:35.640" v="3582" actId="1076"/>
          <ac:picMkLst>
            <pc:docMk/>
            <pc:sldMk cId="2918308182" sldId="878"/>
            <ac:picMk id="3" creationId="{E4080CAD-82F8-C569-D221-B3B4637578BE}"/>
          </ac:picMkLst>
        </pc:picChg>
      </pc:sldChg>
      <pc:sldChg chg="modSp add mod">
        <pc:chgData name="Rohit J Kate" userId="6acfeb0a-1742-4fee-9ad0-3462b52b7fdf" providerId="ADAL" clId="{B6BD5EF9-A929-4CFD-A359-0E50217093AB}" dt="2023-10-18T18:44:57.171" v="3535" actId="6549"/>
        <pc:sldMkLst>
          <pc:docMk/>
          <pc:sldMk cId="0" sldId="879"/>
        </pc:sldMkLst>
        <pc:spChg chg="mod">
          <ac:chgData name="Rohit J Kate" userId="6acfeb0a-1742-4fee-9ad0-3462b52b7fdf" providerId="ADAL" clId="{B6BD5EF9-A929-4CFD-A359-0E50217093AB}" dt="2023-10-18T18:44:57.171" v="3535" actId="6549"/>
          <ac:spMkLst>
            <pc:docMk/>
            <pc:sldMk cId="0" sldId="879"/>
            <ac:spMk id="3" creationId="{00000000-0000-0000-0000-000000000000}"/>
          </ac:spMkLst>
        </pc:spChg>
      </pc:sldChg>
      <pc:sldChg chg="add del">
        <pc:chgData name="Rohit J Kate" userId="6acfeb0a-1742-4fee-9ad0-3462b52b7fdf" providerId="ADAL" clId="{B6BD5EF9-A929-4CFD-A359-0E50217093AB}" dt="2023-10-18T18:35:26.808" v="3443"/>
        <pc:sldMkLst>
          <pc:docMk/>
          <pc:sldMk cId="1840776414" sldId="879"/>
        </pc:sldMkLst>
      </pc:sldChg>
      <pc:sldChg chg="add del">
        <pc:chgData name="Rohit J Kate" userId="6acfeb0a-1742-4fee-9ad0-3462b52b7fdf" providerId="ADAL" clId="{B6BD5EF9-A929-4CFD-A359-0E50217093AB}" dt="2023-10-18T18:38:03.414" v="3454"/>
        <pc:sldMkLst>
          <pc:docMk/>
          <pc:sldMk cId="2919105640" sldId="879"/>
        </pc:sldMkLst>
      </pc:sldChg>
      <pc:sldChg chg="add del">
        <pc:chgData name="Rohit J Kate" userId="6acfeb0a-1742-4fee-9ad0-3462b52b7fdf" providerId="ADAL" clId="{B6BD5EF9-A929-4CFD-A359-0E50217093AB}" dt="2023-10-18T18:38:11.946" v="3456"/>
        <pc:sldMkLst>
          <pc:docMk/>
          <pc:sldMk cId="4187641178" sldId="879"/>
        </pc:sldMkLst>
      </pc:sldChg>
    </pc:docChg>
  </pc:docChgLst>
  <pc:docChgLst>
    <pc:chgData name="Rohit J Kate" userId="6acfeb0a-1742-4fee-9ad0-3462b52b7fdf" providerId="ADAL" clId="{E08C8EE8-5CC5-48F8-95F1-D2A02BC0B73F}"/>
    <pc:docChg chg="custSel modSld">
      <pc:chgData name="Rohit J Kate" userId="6acfeb0a-1742-4fee-9ad0-3462b52b7fdf" providerId="ADAL" clId="{E08C8EE8-5CC5-48F8-95F1-D2A02BC0B73F}" dt="2023-10-23T21:36:31.054" v="55" actId="20577"/>
      <pc:docMkLst>
        <pc:docMk/>
      </pc:docMkLst>
      <pc:sldChg chg="modSp mod">
        <pc:chgData name="Rohit J Kate" userId="6acfeb0a-1742-4fee-9ad0-3462b52b7fdf" providerId="ADAL" clId="{E08C8EE8-5CC5-48F8-95F1-D2A02BC0B73F}" dt="2023-10-23T21:34:03.006" v="15" actId="20577"/>
        <pc:sldMkLst>
          <pc:docMk/>
          <pc:sldMk cId="2823218068" sldId="440"/>
        </pc:sldMkLst>
        <pc:spChg chg="mod">
          <ac:chgData name="Rohit J Kate" userId="6acfeb0a-1742-4fee-9ad0-3462b52b7fdf" providerId="ADAL" clId="{E08C8EE8-5CC5-48F8-95F1-D2A02BC0B73F}" dt="2023-10-23T21:34:03.006" v="15" actId="20577"/>
          <ac:spMkLst>
            <pc:docMk/>
            <pc:sldMk cId="2823218068" sldId="440"/>
            <ac:spMk id="19458" creationId="{00000000-0000-0000-0000-000000000000}"/>
          </ac:spMkLst>
        </pc:spChg>
      </pc:sldChg>
      <pc:sldChg chg="modSp mod">
        <pc:chgData name="Rohit J Kate" userId="6acfeb0a-1742-4fee-9ad0-3462b52b7fdf" providerId="ADAL" clId="{E08C8EE8-5CC5-48F8-95F1-D2A02BC0B73F}" dt="2023-10-23T21:36:31.054" v="55" actId="20577"/>
        <pc:sldMkLst>
          <pc:docMk/>
          <pc:sldMk cId="1168987684" sldId="869"/>
        </pc:sldMkLst>
        <pc:spChg chg="mod">
          <ac:chgData name="Rohit J Kate" userId="6acfeb0a-1742-4fee-9ad0-3462b52b7fdf" providerId="ADAL" clId="{E08C8EE8-5CC5-48F8-95F1-D2A02BC0B73F}" dt="2023-10-23T21:36:31.054" v="55" actId="20577"/>
          <ac:spMkLst>
            <pc:docMk/>
            <pc:sldMk cId="1168987684" sldId="869"/>
            <ac:spMk id="3" creationId="{C19394E7-C85C-4C4C-96D1-D5017D459F8A}"/>
          </ac:spMkLst>
        </pc:spChg>
      </pc:sldChg>
      <pc:sldChg chg="modSp mod">
        <pc:chgData name="Rohit J Kate" userId="6acfeb0a-1742-4fee-9ad0-3462b52b7fdf" providerId="ADAL" clId="{E08C8EE8-5CC5-48F8-95F1-D2A02BC0B73F}" dt="2023-10-23T21:33:46.791" v="11" actId="20577"/>
        <pc:sldMkLst>
          <pc:docMk/>
          <pc:sldMk cId="0" sldId="879"/>
        </pc:sldMkLst>
        <pc:spChg chg="mod">
          <ac:chgData name="Rohit J Kate" userId="6acfeb0a-1742-4fee-9ad0-3462b52b7fdf" providerId="ADAL" clId="{E08C8EE8-5CC5-48F8-95F1-D2A02BC0B73F}" dt="2023-10-23T21:33:46.791" v="11" actId="20577"/>
          <ac:spMkLst>
            <pc:docMk/>
            <pc:sldMk cId="0" sldId="879"/>
            <ac:spMk id="19458" creationId="{00000000-0000-0000-0000-000000000000}"/>
          </ac:spMkLst>
        </pc:spChg>
      </pc:sldChg>
      <pc:sldChg chg="modSp mod">
        <pc:chgData name="Rohit J Kate" userId="6acfeb0a-1742-4fee-9ad0-3462b52b7fdf" providerId="ADAL" clId="{E08C8EE8-5CC5-48F8-95F1-D2A02BC0B73F}" dt="2023-10-23T21:35:58.785" v="42" actId="1076"/>
        <pc:sldMkLst>
          <pc:docMk/>
          <pc:sldMk cId="609588580" sldId="881"/>
        </pc:sldMkLst>
        <pc:spChg chg="mod">
          <ac:chgData name="Rohit J Kate" userId="6acfeb0a-1742-4fee-9ad0-3462b52b7fdf" providerId="ADAL" clId="{E08C8EE8-5CC5-48F8-95F1-D2A02BC0B73F}" dt="2023-10-23T21:35:58.785" v="42" actId="1076"/>
          <ac:spMkLst>
            <pc:docMk/>
            <pc:sldMk cId="609588580" sldId="881"/>
            <ac:spMk id="14" creationId="{A2584EAF-E7FB-426D-A22F-D6103209176F}"/>
          </ac:spMkLst>
        </pc:spChg>
      </pc:sldChg>
      <pc:sldChg chg="addSp delSp modSp mod">
        <pc:chgData name="Rohit J Kate" userId="6acfeb0a-1742-4fee-9ad0-3462b52b7fdf" providerId="ADAL" clId="{E08C8EE8-5CC5-48F8-95F1-D2A02BC0B73F}" dt="2023-10-23T21:36:05.009" v="44"/>
        <pc:sldMkLst>
          <pc:docMk/>
          <pc:sldMk cId="2417164644" sldId="882"/>
        </pc:sldMkLst>
        <pc:spChg chg="del">
          <ac:chgData name="Rohit J Kate" userId="6acfeb0a-1742-4fee-9ad0-3462b52b7fdf" providerId="ADAL" clId="{E08C8EE8-5CC5-48F8-95F1-D2A02BC0B73F}" dt="2023-10-23T21:36:04.485" v="43" actId="478"/>
          <ac:spMkLst>
            <pc:docMk/>
            <pc:sldMk cId="2417164644" sldId="882"/>
            <ac:spMk id="14" creationId="{A2584EAF-E7FB-426D-A22F-D6103209176F}"/>
          </ac:spMkLst>
        </pc:spChg>
        <pc:spChg chg="mod">
          <ac:chgData name="Rohit J Kate" userId="6acfeb0a-1742-4fee-9ad0-3462b52b7fdf" providerId="ADAL" clId="{E08C8EE8-5CC5-48F8-95F1-D2A02BC0B73F}" dt="2023-10-23T21:35:22.380" v="20" actId="20577"/>
          <ac:spMkLst>
            <pc:docMk/>
            <pc:sldMk cId="2417164644" sldId="882"/>
            <ac:spMk id="16" creationId="{A846C34E-3ABF-5232-AA41-2B598D285912}"/>
          </ac:spMkLst>
        </pc:spChg>
        <pc:spChg chg="add mod">
          <ac:chgData name="Rohit J Kate" userId="6acfeb0a-1742-4fee-9ad0-3462b52b7fdf" providerId="ADAL" clId="{E08C8EE8-5CC5-48F8-95F1-D2A02BC0B73F}" dt="2023-10-23T21:36:05.009" v="44"/>
          <ac:spMkLst>
            <pc:docMk/>
            <pc:sldMk cId="2417164644" sldId="882"/>
            <ac:spMk id="17" creationId="{87D1A3B2-17AF-AF87-35F2-79F0CD9FDB7D}"/>
          </ac:spMkLst>
        </pc:spChg>
      </pc:sldChg>
    </pc:docChg>
  </pc:docChgLst>
  <pc:docChgLst>
    <pc:chgData name="Rohit J Kate" userId="6acfeb0a-1742-4fee-9ad0-3462b52b7fdf" providerId="ADAL" clId="{A962BAEA-86D3-45A1-9EEA-7849D695E784}"/>
    <pc:docChg chg="undo redo custSel addSld delSld modSld sldOrd">
      <pc:chgData name="Rohit J Kate" userId="6acfeb0a-1742-4fee-9ad0-3462b52b7fdf" providerId="ADAL" clId="{A962BAEA-86D3-45A1-9EEA-7849D695E784}" dt="2021-11-11T16:00:06.710" v="10650" actId="20577"/>
      <pc:docMkLst>
        <pc:docMk/>
      </pc:docMkLst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5"/>
        </pc:sldMkLst>
      </pc:sldChg>
      <pc:sldChg chg="modSp mod">
        <pc:chgData name="Rohit J Kate" userId="6acfeb0a-1742-4fee-9ad0-3462b52b7fdf" providerId="ADAL" clId="{A962BAEA-86D3-45A1-9EEA-7849D695E784}" dt="2021-11-11T01:38:45.120" v="24" actId="20577"/>
        <pc:sldMkLst>
          <pc:docMk/>
          <pc:sldMk cId="0" sldId="377"/>
        </pc:sldMkLst>
        <pc:spChg chg="mod">
          <ac:chgData name="Rohit J Kate" userId="6acfeb0a-1742-4fee-9ad0-3462b52b7fdf" providerId="ADAL" clId="{A962BAEA-86D3-45A1-9EEA-7849D695E784}" dt="2021-11-11T01:38:45.120" v="24" actId="20577"/>
          <ac:spMkLst>
            <pc:docMk/>
            <pc:sldMk cId="0" sldId="377"/>
            <ac:spMk id="5" creationId="{00000000-0000-0000-0000-000000000000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48:23.074" v="10522" actId="20577"/>
        <pc:sldMkLst>
          <pc:docMk/>
          <pc:sldMk cId="2136372552" sldId="378"/>
        </pc:sldMkLst>
        <pc:spChg chg="mod">
          <ac:chgData name="Rohit J Kate" userId="6acfeb0a-1742-4fee-9ad0-3462b52b7fdf" providerId="ADAL" clId="{A962BAEA-86D3-45A1-9EEA-7849D695E784}" dt="2021-11-11T01:43:45.415" v="159" actId="6549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A962BAEA-86D3-45A1-9EEA-7849D695E784}" dt="2021-11-11T15:48:23.074" v="10522" actId="20577"/>
          <ac:spMkLst>
            <pc:docMk/>
            <pc:sldMk cId="2136372552" sldId="378"/>
            <ac:spMk id="3" creationId="{12B93250-262F-4601-9445-C4F3760E99A0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5" creationId="{C0F33554-839D-49F8-AE26-EBA993704AE1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6" creationId="{9980098C-F003-4DFE-BD93-63B23CDAADCA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7" creationId="{97120217-BA5D-442E-9CF2-00F180F73B2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8" creationId="{D5296AFF-A1E1-4887-8DED-36092AB6CA37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9" creationId="{CCA08D07-AE76-45E0-8BE2-CFE95460F79F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0" creationId="{FE9B8C8F-24A1-4492-BC89-F502B7C245E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1" creationId="{E8A9BE93-142E-4D6C-97EB-45A5F4CC118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2" creationId="{7F1B8DD4-F0E8-45C5-BCF2-0FE24752BFE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3" creationId="{34480191-5542-4B52-B70E-B8C24415275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4" creationId="{E6530927-6AA6-4908-A838-4DBC0C71E67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5" creationId="{EE986336-9129-4F20-B2D8-B4773B7FAAF1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6" creationId="{2345CBDF-BB2F-4CE6-A690-185D50554E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7" creationId="{B50B2D5C-BA82-4DBE-9BF5-A0C98948CDA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8" creationId="{D04E7859-4359-4485-BC1B-581394576C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9" creationId="{B52B9379-FBD5-4F0E-A582-9EEA5851FF00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20" creationId="{6F30990A-C6FE-4CE9-B843-C3A67A3273A8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3:04:41.190" v="3415" actId="1035"/>
        <pc:sldMkLst>
          <pc:docMk/>
          <pc:sldMk cId="3235221275" sldId="379"/>
        </pc:sldMkLst>
        <pc:spChg chg="mod">
          <ac:chgData name="Rohit J Kate" userId="6acfeb0a-1742-4fee-9ad0-3462b52b7fdf" providerId="ADAL" clId="{A962BAEA-86D3-45A1-9EEA-7849D695E784}" dt="2021-11-11T01:50:41.657" v="421"/>
          <ac:spMkLst>
            <pc:docMk/>
            <pc:sldMk cId="3235221275" sldId="379"/>
            <ac:spMk id="2" creationId="{FDB0A91F-7A23-453E-A6D2-0AC9F10CFC87}"/>
          </ac:spMkLst>
        </pc:spChg>
        <pc:spChg chg="mod">
          <ac:chgData name="Rohit J Kate" userId="6acfeb0a-1742-4fee-9ad0-3462b52b7fdf" providerId="ADAL" clId="{A962BAEA-86D3-45A1-9EEA-7849D695E784}" dt="2021-11-11T02:54:37.201" v="3147" actId="1076"/>
          <ac:spMkLst>
            <pc:docMk/>
            <pc:sldMk cId="3235221275" sldId="379"/>
            <ac:spMk id="3" creationId="{6D06A40C-5A7D-4842-A0E1-5200372DB583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" creationId="{4895DBC1-43E8-440B-A36D-FA1609EFE53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0" creationId="{9467464B-9E67-48A6-A45E-341FCC68E2E5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2" creationId="{D799BD78-7164-4684-B419-A3C52A39890B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4" creationId="{001060EE-543D-46A2-90A4-E6B06F62125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6" creationId="{CD59954B-915E-4E8F-917C-22A7A6654646}"/>
          </ac:spMkLst>
        </pc:spChg>
        <pc:spChg chg="add mod">
          <ac:chgData name="Rohit J Kate" userId="6acfeb0a-1742-4fee-9ad0-3462b52b7fdf" providerId="ADAL" clId="{A962BAEA-86D3-45A1-9EEA-7849D695E784}" dt="2021-11-11T03:04:41.190" v="3415" actId="1035"/>
          <ac:spMkLst>
            <pc:docMk/>
            <pc:sldMk cId="3235221275" sldId="379"/>
            <ac:spMk id="18" creationId="{5D5CBAE0-687E-47FB-9E66-022BD6EF1A1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2" creationId="{5FF270D8-C837-4942-A5A5-AF9FADA6ECE2}"/>
          </ac:spMkLst>
        </pc:spChg>
        <pc:spChg chg="add del mod">
          <ac:chgData name="Rohit J Kate" userId="6acfeb0a-1742-4fee-9ad0-3462b52b7fdf" providerId="ADAL" clId="{A962BAEA-86D3-45A1-9EEA-7849D695E784}" dt="2021-11-11T01:59:30.096" v="727" actId="478"/>
          <ac:spMkLst>
            <pc:docMk/>
            <pc:sldMk cId="3235221275" sldId="379"/>
            <ac:spMk id="24" creationId="{59CAEFCB-0519-4D95-9CDC-7A153C11EA7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6" creationId="{CE0A8A6A-3B3B-4E87-8404-CBC96E4F1E9C}"/>
          </ac:spMkLst>
        </pc:spChg>
        <pc:spChg chg="add del mod">
          <ac:chgData name="Rohit J Kate" userId="6acfeb0a-1742-4fee-9ad0-3462b52b7fdf" providerId="ADAL" clId="{A962BAEA-86D3-45A1-9EEA-7849D695E784}" dt="2021-11-11T01:59:36.861" v="728" actId="478"/>
          <ac:spMkLst>
            <pc:docMk/>
            <pc:sldMk cId="3235221275" sldId="379"/>
            <ac:spMk id="28" creationId="{15A9D800-7946-45D9-B870-FBE1742C33E1}"/>
          </ac:spMkLst>
        </pc:spChg>
        <pc:spChg chg="add del mod">
          <ac:chgData name="Rohit J Kate" userId="6acfeb0a-1742-4fee-9ad0-3462b52b7fdf" providerId="ADAL" clId="{A962BAEA-86D3-45A1-9EEA-7849D695E784}" dt="2021-11-11T01:57:16.716" v="648"/>
          <ac:spMkLst>
            <pc:docMk/>
            <pc:sldMk cId="3235221275" sldId="379"/>
            <ac:spMk id="30" creationId="{9EC4850F-9F03-43A3-9FD1-04C8042AF3DA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1" creationId="{FBFB6F9A-9FD2-4B55-99C3-C948A56760D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2" creationId="{CCC04D59-0EC0-4A31-B951-1E255804E75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3" creationId="{264109F2-2F58-48CA-8848-BB228F81A56B}"/>
          </ac:spMkLst>
        </pc:spChg>
        <pc:spChg chg="add del">
          <ac:chgData name="Rohit J Kate" userId="6acfeb0a-1742-4fee-9ad0-3462b52b7fdf" providerId="ADAL" clId="{A962BAEA-86D3-45A1-9EEA-7849D695E784}" dt="2021-11-11T02:00:50.393" v="734"/>
          <ac:spMkLst>
            <pc:docMk/>
            <pc:sldMk cId="3235221275" sldId="379"/>
            <ac:spMk id="40" creationId="{15ADCE9C-4D0E-40EC-A1F8-C0DEA868183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1" creationId="{D152BD37-7CAA-4293-83E0-FBED76E5AB6F}"/>
          </ac:spMkLst>
        </pc:spChg>
        <pc:spChg chg="add del">
          <ac:chgData name="Rohit J Kate" userId="6acfeb0a-1742-4fee-9ad0-3462b52b7fdf" providerId="ADAL" clId="{A962BAEA-86D3-45A1-9EEA-7849D695E784}" dt="2021-11-11T02:00:57.949" v="737"/>
          <ac:spMkLst>
            <pc:docMk/>
            <pc:sldMk cId="3235221275" sldId="379"/>
            <ac:spMk id="42" creationId="{5716F788-0E22-4CF5-B04B-CC8C68512625}"/>
          </ac:spMkLst>
        </pc:spChg>
        <pc:spChg chg="add del">
          <ac:chgData name="Rohit J Kate" userId="6acfeb0a-1742-4fee-9ad0-3462b52b7fdf" providerId="ADAL" clId="{A962BAEA-86D3-45A1-9EEA-7849D695E784}" dt="2021-11-11T02:01:00.906" v="739"/>
          <ac:spMkLst>
            <pc:docMk/>
            <pc:sldMk cId="3235221275" sldId="379"/>
            <ac:spMk id="43" creationId="{226AFB44-37D9-4ADD-AE95-0D3FEA1D06F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4" creationId="{59EA7F40-F5EA-4626-8BCB-4B30C77D32C3}"/>
          </ac:spMkLst>
        </pc:spChg>
        <pc:spChg chg="add del">
          <ac:chgData name="Rohit J Kate" userId="6acfeb0a-1742-4fee-9ad0-3462b52b7fdf" providerId="ADAL" clId="{A962BAEA-86D3-45A1-9EEA-7849D695E784}" dt="2021-11-11T02:02:01.295" v="759" actId="478"/>
          <ac:spMkLst>
            <pc:docMk/>
            <pc:sldMk cId="3235221275" sldId="379"/>
            <ac:spMk id="45" creationId="{28740E4E-6B48-4C88-AA4C-F8C318490F25}"/>
          </ac:spMkLst>
        </pc:spChg>
        <pc:spChg chg="add del mod">
          <ac:chgData name="Rohit J Kate" userId="6acfeb0a-1742-4fee-9ad0-3462b52b7fdf" providerId="ADAL" clId="{A962BAEA-86D3-45A1-9EEA-7849D695E784}" dt="2021-11-11T02:02:30.465" v="762" actId="478"/>
          <ac:spMkLst>
            <pc:docMk/>
            <pc:sldMk cId="3235221275" sldId="379"/>
            <ac:spMk id="46" creationId="{1B998CAA-F5DB-4FC4-A659-0F611AE2FC67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51" creationId="{522A883A-2F39-4753-8758-1ABB683051CC}"/>
          </ac:spMkLst>
        </pc:spChg>
        <pc:spChg chg="add mod">
          <ac:chgData name="Rohit J Kate" userId="6acfeb0a-1742-4fee-9ad0-3462b52b7fdf" providerId="ADAL" clId="{A962BAEA-86D3-45A1-9EEA-7849D695E784}" dt="2021-11-11T02:03:41.196" v="806" actId="1076"/>
          <ac:spMkLst>
            <pc:docMk/>
            <pc:sldMk cId="3235221275" sldId="379"/>
            <ac:spMk id="52" creationId="{6A796EFF-9018-4E70-A4CA-414EA5D01300}"/>
          </ac:spMkLst>
        </pc:spChg>
        <pc:spChg chg="add mod">
          <ac:chgData name="Rohit J Kate" userId="6acfeb0a-1742-4fee-9ad0-3462b52b7fdf" providerId="ADAL" clId="{A962BAEA-86D3-45A1-9EEA-7849D695E784}" dt="2021-11-11T02:12:25.974" v="1054" actId="20577"/>
          <ac:spMkLst>
            <pc:docMk/>
            <pc:sldMk cId="3235221275" sldId="379"/>
            <ac:spMk id="53" creationId="{A2970890-3F52-40D5-A4F5-DA90B0F88D87}"/>
          </ac:spMkLst>
        </pc:spChg>
        <pc:spChg chg="add mod">
          <ac:chgData name="Rohit J Kate" userId="6acfeb0a-1742-4fee-9ad0-3462b52b7fdf" providerId="ADAL" clId="{A962BAEA-86D3-45A1-9EEA-7849D695E784}" dt="2021-11-11T02:04:25.687" v="909" actId="14100"/>
          <ac:spMkLst>
            <pc:docMk/>
            <pc:sldMk cId="3235221275" sldId="379"/>
            <ac:spMk id="54" creationId="{A6BBF8EE-3DF7-4403-8A91-D2E4C1AA3AD0}"/>
          </ac:spMkLst>
        </pc:spChg>
        <pc:spChg chg="add mod">
          <ac:chgData name="Rohit J Kate" userId="6acfeb0a-1742-4fee-9ad0-3462b52b7fdf" providerId="ADAL" clId="{A962BAEA-86D3-45A1-9EEA-7849D695E784}" dt="2021-11-11T02:12:29.405" v="1056" actId="20577"/>
          <ac:spMkLst>
            <pc:docMk/>
            <pc:sldMk cId="3235221275" sldId="379"/>
            <ac:spMk id="55" creationId="{EE586C28-B925-4840-A0A5-56D06841E0F0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2" creationId="{6ACD3BA8-4C37-4C22-A0B4-656B38871AA9}"/>
          </ac:spMkLst>
        </pc:sp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" creationId="{DD2055DD-1690-4C13-B142-E67DCA8E0E0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9" creationId="{D8B4CF7A-DBC4-4E79-BB71-972A81DA5479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1" creationId="{F9B41037-58E3-40A0-88A8-FA44E616624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3" creationId="{C1C9DC36-A4EB-4847-85AE-5250E9063A3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5" creationId="{6D23E232-5A6B-4D7C-B139-BC769A9196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7" creationId="{EEE5F333-85DF-4A25-A14A-33F04F21E2BA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0" creationId="{F691A6F8-941A-45A2-8A58-1E16E0096644}"/>
          </ac:cxnSpMkLst>
        </pc:cxnChg>
        <pc:cxnChg chg="add del mod">
          <ac:chgData name="Rohit J Kate" userId="6acfeb0a-1742-4fee-9ad0-3462b52b7fdf" providerId="ADAL" clId="{A962BAEA-86D3-45A1-9EEA-7849D695E784}" dt="2021-11-11T01:56:57.287" v="640" actId="478"/>
          <ac:cxnSpMkLst>
            <pc:docMk/>
            <pc:sldMk cId="3235221275" sldId="379"/>
            <ac:cxnSpMk id="21" creationId="{49A82A47-8755-49CA-8576-E0296B904F6E}"/>
          </ac:cxnSpMkLst>
        </pc:cxnChg>
        <pc:cxnChg chg="add del mod">
          <ac:chgData name="Rohit J Kate" userId="6acfeb0a-1742-4fee-9ad0-3462b52b7fdf" providerId="ADAL" clId="{A962BAEA-86D3-45A1-9EEA-7849D695E784}" dt="2021-11-11T01:59:30.096" v="727" actId="478"/>
          <ac:cxnSpMkLst>
            <pc:docMk/>
            <pc:sldMk cId="3235221275" sldId="379"/>
            <ac:cxnSpMk id="23" creationId="{63D0960F-B52A-4D3D-A51D-990F574A9B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5" creationId="{8868B202-D341-4619-AD48-FA4DD561E58E}"/>
          </ac:cxnSpMkLst>
        </pc:cxnChg>
        <pc:cxnChg chg="add del mod">
          <ac:chgData name="Rohit J Kate" userId="6acfeb0a-1742-4fee-9ad0-3462b52b7fdf" providerId="ADAL" clId="{A962BAEA-86D3-45A1-9EEA-7849D695E784}" dt="2021-11-11T01:59:36.861" v="728" actId="478"/>
          <ac:cxnSpMkLst>
            <pc:docMk/>
            <pc:sldMk cId="3235221275" sldId="379"/>
            <ac:cxnSpMk id="27" creationId="{B5485981-83CE-434E-965C-582E367F688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5" creationId="{8956CFAA-C587-4EB8-BF7A-E7AD6D5612D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7" creationId="{3BC80562-D95B-471E-B211-358C13C36C60}"/>
          </ac:cxnSpMkLst>
        </pc:cxnChg>
        <pc:cxnChg chg="add del mod">
          <ac:chgData name="Rohit J Kate" userId="6acfeb0a-1742-4fee-9ad0-3462b52b7fdf" providerId="ADAL" clId="{A962BAEA-86D3-45A1-9EEA-7849D695E784}" dt="2021-11-11T02:00:31.723" v="732" actId="478"/>
          <ac:cxnSpMkLst>
            <pc:docMk/>
            <pc:sldMk cId="3235221275" sldId="379"/>
            <ac:cxnSpMk id="39" creationId="{D3B4EF4D-D4C4-4E8C-9D2F-FB3885974929}"/>
          </ac:cxnSpMkLst>
        </pc:cxnChg>
        <pc:cxnChg chg="add del mod">
          <ac:chgData name="Rohit J Kate" userId="6acfeb0a-1742-4fee-9ad0-3462b52b7fdf" providerId="ADAL" clId="{A962BAEA-86D3-45A1-9EEA-7849D695E784}" dt="2021-11-11T02:02:40.378" v="764" actId="478"/>
          <ac:cxnSpMkLst>
            <pc:docMk/>
            <pc:sldMk cId="3235221275" sldId="379"/>
            <ac:cxnSpMk id="48" creationId="{8378288D-2C2D-46BB-B4FA-9A514E2B332E}"/>
          </ac:cxnSpMkLst>
        </pc:cxnChg>
        <pc:cxnChg chg="add del mod">
          <ac:chgData name="Rohit J Kate" userId="6acfeb0a-1742-4fee-9ad0-3462b52b7fdf" providerId="ADAL" clId="{A962BAEA-86D3-45A1-9EEA-7849D695E784}" dt="2021-11-11T02:09:12.770" v="984" actId="478"/>
          <ac:cxnSpMkLst>
            <pc:docMk/>
            <pc:sldMk cId="3235221275" sldId="379"/>
            <ac:cxnSpMk id="50" creationId="{7A022C2A-4B56-4DD6-9907-15071472E335}"/>
          </ac:cxnSpMkLst>
        </pc:cxnChg>
        <pc:cxnChg chg="add del mod">
          <ac:chgData name="Rohit J Kate" userId="6acfeb0a-1742-4fee-9ad0-3462b52b7fdf" providerId="ADAL" clId="{A962BAEA-86D3-45A1-9EEA-7849D695E784}" dt="2021-11-11T02:09:20.975" v="986" actId="478"/>
          <ac:cxnSpMkLst>
            <pc:docMk/>
            <pc:sldMk cId="3235221275" sldId="379"/>
            <ac:cxnSpMk id="59" creationId="{2F68B440-455B-4024-9439-29A501338CD0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1" creationId="{B47A9DEA-BB8D-46D3-A9B7-0462A76750E1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3" creationId="{816EC78D-802C-4B5D-AD50-216806D2766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5" creationId="{2DB4A0A2-CBA0-4ED4-A427-9892B854527F}"/>
          </ac:cxnSpMkLst>
        </pc:cxnChg>
        <pc:cxnChg chg="add del mod">
          <ac:chgData name="Rohit J Kate" userId="6acfeb0a-1742-4fee-9ad0-3462b52b7fdf" providerId="ADAL" clId="{A962BAEA-86D3-45A1-9EEA-7849D695E784}" dt="2021-11-11T02:10:11.295" v="997" actId="478"/>
          <ac:cxnSpMkLst>
            <pc:docMk/>
            <pc:sldMk cId="3235221275" sldId="379"/>
            <ac:cxnSpMk id="67" creationId="{F383E470-DF4C-489D-AF1F-7E4EE8F3F97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9" creationId="{84C69DA7-68E0-41D2-963A-DCA1ACAA48A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71" creationId="{B829DDAB-6373-44ED-A4A3-F8A7BBA52A10}"/>
          </ac:cxnSpMkLst>
        </pc:cxnChg>
      </pc:sldChg>
      <pc:sldChg chg="modSp new mod">
        <pc:chgData name="Rohit J Kate" userId="6acfeb0a-1742-4fee-9ad0-3462b52b7fdf" providerId="ADAL" clId="{A962BAEA-86D3-45A1-9EEA-7849D695E784}" dt="2021-11-11T02:55:31.638" v="3241" actId="20577"/>
        <pc:sldMkLst>
          <pc:docMk/>
          <pc:sldMk cId="3326236892" sldId="380"/>
        </pc:sldMkLst>
        <pc:spChg chg="mod">
          <ac:chgData name="Rohit J Kate" userId="6acfeb0a-1742-4fee-9ad0-3462b52b7fdf" providerId="ADAL" clId="{A962BAEA-86D3-45A1-9EEA-7849D695E784}" dt="2021-11-11T02:12:41.145" v="1058"/>
          <ac:spMkLst>
            <pc:docMk/>
            <pc:sldMk cId="3326236892" sldId="380"/>
            <ac:spMk id="2" creationId="{FE2FEBEB-CEBB-4DA7-A041-E5A474FB812E}"/>
          </ac:spMkLst>
        </pc:spChg>
        <pc:spChg chg="mod">
          <ac:chgData name="Rohit J Kate" userId="6acfeb0a-1742-4fee-9ad0-3462b52b7fdf" providerId="ADAL" clId="{A962BAEA-86D3-45A1-9EEA-7849D695E784}" dt="2021-11-11T02:55:31.638" v="3241" actId="20577"/>
          <ac:spMkLst>
            <pc:docMk/>
            <pc:sldMk cId="3326236892" sldId="380"/>
            <ac:spMk id="3" creationId="{531459A3-D3B5-4FC1-BE0D-BE28C9E5D718}"/>
          </ac:spMkLst>
        </pc:spChg>
      </pc:sldChg>
      <pc:sldChg chg="addSp delSp modSp new mod modAnim">
        <pc:chgData name="Rohit J Kate" userId="6acfeb0a-1742-4fee-9ad0-3462b52b7fdf" providerId="ADAL" clId="{A962BAEA-86D3-45A1-9EEA-7849D695E784}" dt="2021-11-11T04:54:54.255" v="5242" actId="1076"/>
        <pc:sldMkLst>
          <pc:docMk/>
          <pc:sldMk cId="1713080237" sldId="381"/>
        </pc:sldMkLst>
        <pc:spChg chg="mod">
          <ac:chgData name="Rohit J Kate" userId="6acfeb0a-1742-4fee-9ad0-3462b52b7fdf" providerId="ADAL" clId="{A962BAEA-86D3-45A1-9EEA-7849D695E784}" dt="2021-11-11T02:24:59.920" v="1838" actId="20577"/>
          <ac:spMkLst>
            <pc:docMk/>
            <pc:sldMk cId="1713080237" sldId="381"/>
            <ac:spMk id="2" creationId="{BD6819A7-083D-4891-8EF2-87C31DF25259}"/>
          </ac:spMkLst>
        </pc:spChg>
        <pc:spChg chg="del">
          <ac:chgData name="Rohit J Kate" userId="6acfeb0a-1742-4fee-9ad0-3462b52b7fdf" providerId="ADAL" clId="{A962BAEA-86D3-45A1-9EEA-7849D695E784}" dt="2021-11-11T02:34:03.083" v="2161" actId="478"/>
          <ac:spMkLst>
            <pc:docMk/>
            <pc:sldMk cId="1713080237" sldId="381"/>
            <ac:spMk id="3" creationId="{480BBE1D-941E-44F0-8C5A-A2E916368FC9}"/>
          </ac:spMkLst>
        </pc:spChg>
        <pc:spChg chg="mod">
          <ac:chgData name="Rohit J Kate" userId="6acfeb0a-1742-4fee-9ad0-3462b52b7fdf" providerId="ADAL" clId="{A962BAEA-86D3-45A1-9EEA-7849D695E784}" dt="2021-11-11T04:54:54.255" v="5242" actId="1076"/>
          <ac:spMkLst>
            <pc:docMk/>
            <pc:sldMk cId="1713080237" sldId="381"/>
            <ac:spMk id="4" creationId="{6EC3197F-C75A-41CF-83A6-65A1340039B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6" creationId="{8EE88261-9C17-4413-AF47-0CB0F699EEF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8" creationId="{0C9CE032-A938-4467-B897-9C15EDFCC91E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0" creationId="{ED68363E-4CA2-43D5-87C7-1F9F3FB6524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2" creationId="{D2F7B4C8-DD6B-42B8-BA56-AF848C77122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4" creationId="{A8E58A73-D359-4913-AECA-7B2CAE1462A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6" creationId="{3BCCAA87-FB87-4B1A-8274-4AE3E9BFDD9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8" creationId="{BF620151-64F1-49AA-9361-10F3FF3E864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0" creationId="{240BEAA5-D108-405C-8C8E-C726D97C496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1" creationId="{710C8B25-D209-446F-BD98-620CA4A2257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2" creationId="{17F5CD0E-0F52-4D6D-8714-8AFB9560A66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3" creationId="{3F28A93A-988C-412B-B6E7-6AA68594185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6" creationId="{ED5E200C-B6C4-4208-B69D-6B6BD14D512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8" creationId="{83C3CD34-D2E1-44FF-9F88-A6AEB583A2BF}"/>
          </ac:spMkLst>
        </pc:spChg>
        <pc:spChg chg="add del mod">
          <ac:chgData name="Rohit J Kate" userId="6acfeb0a-1742-4fee-9ad0-3462b52b7fdf" providerId="ADAL" clId="{A962BAEA-86D3-45A1-9EEA-7849D695E784}" dt="2021-11-11T02:34:31.767" v="2164" actId="478"/>
          <ac:spMkLst>
            <pc:docMk/>
            <pc:sldMk cId="1713080237" sldId="381"/>
            <ac:spMk id="34" creationId="{C63282F8-46B5-4137-90F6-19C6C1C5771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37" creationId="{022F4341-8E21-48C0-B1DB-DF6141EEA0B3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52" creationId="{3D4BDEC0-F98E-4821-883C-30941DDD45DD}"/>
          </ac:spMkLst>
        </pc:spChg>
        <pc:spChg chg="add mod">
          <ac:chgData name="Rohit J Kate" userId="6acfeb0a-1742-4fee-9ad0-3462b52b7fdf" providerId="ADAL" clId="{A962BAEA-86D3-45A1-9EEA-7849D695E784}" dt="2021-11-11T02:38:12.938" v="2280" actId="1076"/>
          <ac:spMkLst>
            <pc:docMk/>
            <pc:sldMk cId="1713080237" sldId="381"/>
            <ac:spMk id="56" creationId="{AB36A068-814C-46CF-BFBC-E8ECDB7317F2}"/>
          </ac:spMkLst>
        </pc:sp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5" creationId="{297814A2-107B-4295-8F4E-A9BABDF079B3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7" creationId="{65353C05-9514-4499-A4C4-89649DAF35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9" creationId="{A855C313-B397-4725-AA9E-4053D5FCF3F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1" creationId="{9C35F60C-E9F8-42B5-8345-C6031D626B98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3" creationId="{561D236B-EA44-4472-B9F4-D143820457B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5" creationId="{A18AAF18-7790-4814-8B7C-169BE885A32C}"/>
          </ac:cxnSpMkLst>
        </pc:cxnChg>
        <pc:cxnChg chg="add del mod">
          <ac:chgData name="Rohit J Kate" userId="6acfeb0a-1742-4fee-9ad0-3462b52b7fdf" providerId="ADAL" clId="{A962BAEA-86D3-45A1-9EEA-7849D695E784}" dt="2021-11-11T02:34:35.955" v="2165" actId="478"/>
          <ac:cxnSpMkLst>
            <pc:docMk/>
            <pc:sldMk cId="1713080237" sldId="381"/>
            <ac:cxnSpMk id="17" creationId="{5C2DC3B3-3018-40FF-BC44-EA86D2725EA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9" creationId="{892C57B1-FF4C-4504-B33A-D50C9E99906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4" creationId="{E1CF3D9D-8F26-4552-864F-981241B54664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5" creationId="{5E36B053-CBF3-4575-9CF0-66EB128065E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9" creationId="{25EB4F36-AD96-44AE-8BCF-B48CA9E8A07D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0" creationId="{BB8C3DBC-5268-4280-9A0C-83341BD35595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1" creationId="{0B01BA5C-F312-425F-8E39-2392FD8AD6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2" creationId="{3019A390-62AB-4015-80C9-9B501529EDB0}"/>
          </ac:cxnSpMkLst>
        </pc:cxnChg>
        <pc:cxnChg chg="add del mod">
          <ac:chgData name="Rohit J Kate" userId="6acfeb0a-1742-4fee-9ad0-3462b52b7fdf" providerId="ADAL" clId="{A962BAEA-86D3-45A1-9EEA-7849D695E784}" dt="2021-11-11T02:34:31.767" v="2164" actId="478"/>
          <ac:cxnSpMkLst>
            <pc:docMk/>
            <pc:sldMk cId="1713080237" sldId="381"/>
            <ac:cxnSpMk id="33" creationId="{141E9EF0-6904-45FC-8F3D-399B2458D68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6" creationId="{E45FCC98-87B5-46AD-B25D-F6225B7AC63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9" creationId="{6BFC963B-BAD6-4938-9DBA-CF6EFECA8832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1" creationId="{B59AB7FA-9800-4383-9047-F5262B51665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3" creationId="{0154C8CF-F5D7-44C1-BA81-310203CDAAC7}"/>
          </ac:cxnSpMkLst>
        </pc:cxnChg>
        <pc:cxnChg chg="add del mod">
          <ac:chgData name="Rohit J Kate" userId="6acfeb0a-1742-4fee-9ad0-3462b52b7fdf" providerId="ADAL" clId="{A962BAEA-86D3-45A1-9EEA-7849D695E784}" dt="2021-11-11T02:36:53.089" v="2226" actId="478"/>
          <ac:cxnSpMkLst>
            <pc:docMk/>
            <pc:sldMk cId="1713080237" sldId="381"/>
            <ac:cxnSpMk id="45" creationId="{E087B54B-A7F7-458E-8780-28858FC226B0}"/>
          </ac:cxnSpMkLst>
        </pc:cxnChg>
        <pc:cxnChg chg="add del mod">
          <ac:chgData name="Rohit J Kate" userId="6acfeb0a-1742-4fee-9ad0-3462b52b7fdf" providerId="ADAL" clId="{A962BAEA-86D3-45A1-9EEA-7849D695E784}" dt="2021-11-11T02:39:15.779" v="2283" actId="478"/>
          <ac:cxnSpMkLst>
            <pc:docMk/>
            <pc:sldMk cId="1713080237" sldId="381"/>
            <ac:cxnSpMk id="47" creationId="{908C09A5-1407-496A-90A2-F5EC0CFD985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9" creationId="{35CB8BF0-FBE0-4BE5-9B46-58540FA547F4}"/>
          </ac:cxnSpMkLst>
        </pc:cxnChg>
        <pc:cxnChg chg="add del mod">
          <ac:chgData name="Rohit J Kate" userId="6acfeb0a-1742-4fee-9ad0-3462b52b7fdf" providerId="ADAL" clId="{A962BAEA-86D3-45A1-9EEA-7849D695E784}" dt="2021-11-11T02:37:34.743" v="2234" actId="478"/>
          <ac:cxnSpMkLst>
            <pc:docMk/>
            <pc:sldMk cId="1713080237" sldId="381"/>
            <ac:cxnSpMk id="51" creationId="{091ABB5C-5276-49B4-82A0-9161A1DAB30C}"/>
          </ac:cxnSpMkLst>
        </pc:cxnChg>
        <pc:cxnChg chg="add del">
          <ac:chgData name="Rohit J Kate" userId="6acfeb0a-1742-4fee-9ad0-3462b52b7fdf" providerId="ADAL" clId="{A962BAEA-86D3-45A1-9EEA-7849D695E784}" dt="2021-11-11T02:37:59.305" v="2246" actId="11529"/>
          <ac:cxnSpMkLst>
            <pc:docMk/>
            <pc:sldMk cId="1713080237" sldId="381"/>
            <ac:cxnSpMk id="55" creationId="{EC40FF8F-431B-4051-A208-6C2EC46B56B9}"/>
          </ac:cxnSpMkLst>
        </pc:cxnChg>
      </pc:sldChg>
      <pc:sldChg chg="modSp new mod ord">
        <pc:chgData name="Rohit J Kate" userId="6acfeb0a-1742-4fee-9ad0-3462b52b7fdf" providerId="ADAL" clId="{A962BAEA-86D3-45A1-9EEA-7849D695E784}" dt="2021-11-11T15:49:57.040" v="10536" actId="20577"/>
        <pc:sldMkLst>
          <pc:docMk/>
          <pc:sldMk cId="3301290671" sldId="382"/>
        </pc:sldMkLst>
        <pc:spChg chg="mod">
          <ac:chgData name="Rohit J Kate" userId="6acfeb0a-1742-4fee-9ad0-3462b52b7fdf" providerId="ADAL" clId="{A962BAEA-86D3-45A1-9EEA-7849D695E784}" dt="2021-11-11T02:39:46.291" v="2286"/>
          <ac:spMkLst>
            <pc:docMk/>
            <pc:sldMk cId="3301290671" sldId="382"/>
            <ac:spMk id="2" creationId="{F56B0AC1-ADF0-40A9-A3A0-3DFF789F5BE3}"/>
          </ac:spMkLst>
        </pc:spChg>
        <pc:spChg chg="mod">
          <ac:chgData name="Rohit J Kate" userId="6acfeb0a-1742-4fee-9ad0-3462b52b7fdf" providerId="ADAL" clId="{A962BAEA-86D3-45A1-9EEA-7849D695E784}" dt="2021-11-11T15:49:57.040" v="10536" actId="20577"/>
          <ac:spMkLst>
            <pc:docMk/>
            <pc:sldMk cId="3301290671" sldId="382"/>
            <ac:spMk id="3" creationId="{C4EB3921-FDA9-469C-BADF-CAF4D188ADD3}"/>
          </ac:spMkLst>
        </pc:spChg>
      </pc:sldChg>
      <pc:sldChg chg="addSp delSp modSp add mod ord modAnim">
        <pc:chgData name="Rohit J Kate" userId="6acfeb0a-1742-4fee-9ad0-3462b52b7fdf" providerId="ADAL" clId="{A962BAEA-86D3-45A1-9EEA-7849D695E784}" dt="2021-11-11T04:52:41.994" v="5176" actId="1076"/>
        <pc:sldMkLst>
          <pc:docMk/>
          <pc:sldMk cId="269043336" sldId="383"/>
        </pc:sldMkLst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0" creationId="{240BEAA5-D108-405C-8C8E-C726D97C4968}"/>
          </ac:spMkLst>
        </pc:spChg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41:23.590" v="2343" actId="1076"/>
          <ac:spMkLst>
            <pc:docMk/>
            <pc:sldMk cId="269043336" sldId="383"/>
            <ac:spMk id="40" creationId="{BFB1A4FF-0154-4886-85C4-45FD579DD419}"/>
          </ac:spMkLst>
        </pc:spChg>
        <pc:spChg chg="del mod">
          <ac:chgData name="Rohit J Kate" userId="6acfeb0a-1742-4fee-9ad0-3462b52b7fdf" providerId="ADAL" clId="{A962BAEA-86D3-45A1-9EEA-7849D695E784}" dt="2021-11-11T02:40:52.588" v="2337" actId="478"/>
          <ac:spMkLst>
            <pc:docMk/>
            <pc:sldMk cId="269043336" sldId="383"/>
            <ac:spMk id="52" creationId="{3D4BDEC0-F98E-4821-883C-30941DDD45DD}"/>
          </ac:spMkLst>
        </pc:spChg>
        <pc:spChg chg="mod">
          <ac:chgData name="Rohit J Kate" userId="6acfeb0a-1742-4fee-9ad0-3462b52b7fdf" providerId="ADAL" clId="{A962BAEA-86D3-45A1-9EEA-7849D695E784}" dt="2021-11-11T04:52:41.994" v="5176" actId="1076"/>
          <ac:spMkLst>
            <pc:docMk/>
            <pc:sldMk cId="269043336" sldId="383"/>
            <ac:spMk id="56" creationId="{AB36A068-814C-46CF-BFBC-E8ECDB7317F2}"/>
          </ac:spMkLst>
        </pc:spChg>
        <pc:cxnChg chg="del mod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5" creationId="{5E36B053-CBF3-4575-9CF0-66EB128065E7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9" creationId="{25EB4F36-AD96-44AE-8BCF-B48CA9E8A07D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0" creationId="{BB8C3DBC-5268-4280-9A0C-83341BD35595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1" creationId="{0B01BA5C-F312-425F-8E39-2392FD8AD67E}"/>
          </ac:cxnSpMkLst>
        </pc:cxnChg>
        <pc:cxnChg chg="del">
          <ac:chgData name="Rohit J Kate" userId="6acfeb0a-1742-4fee-9ad0-3462b52b7fdf" providerId="ADAL" clId="{A962BAEA-86D3-45A1-9EEA-7849D695E784}" dt="2021-11-11T02:41:10.653" v="2339" actId="478"/>
          <ac:cxnSpMkLst>
            <pc:docMk/>
            <pc:sldMk cId="269043336" sldId="383"/>
            <ac:cxnSpMk id="32" creationId="{3019A390-62AB-4015-80C9-9B501529EDB0}"/>
          </ac:cxnSpMkLst>
        </pc:cxnChg>
        <pc:cxnChg chg="mod">
          <ac:chgData name="Rohit J Kate" userId="6acfeb0a-1742-4fee-9ad0-3462b52b7fdf" providerId="ADAL" clId="{A962BAEA-86D3-45A1-9EEA-7849D695E784}" dt="2021-11-11T02:40:50.637" v="2336" actId="1076"/>
          <ac:cxnSpMkLst>
            <pc:docMk/>
            <pc:sldMk cId="269043336" sldId="383"/>
            <ac:cxnSpMk id="49" creationId="{35CB8BF0-FBE0-4BE5-9B46-58540FA547F4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15:51:07.297" v="10571"/>
        <pc:sldMkLst>
          <pc:docMk/>
          <pc:sldMk cId="882587733" sldId="384"/>
        </pc:sldMkLst>
        <pc:spChg chg="add mod">
          <ac:chgData name="Rohit J Kate" userId="6acfeb0a-1742-4fee-9ad0-3462b52b7fdf" providerId="ADAL" clId="{A962BAEA-86D3-45A1-9EEA-7849D695E784}" dt="2021-11-11T15:50:27.143" v="10567" actId="20577"/>
          <ac:spMkLst>
            <pc:docMk/>
            <pc:sldMk cId="882587733" sldId="384"/>
            <ac:spMk id="40" creationId="{DBA434DC-7791-4592-BC36-434F13BA1DD2}"/>
          </ac:spMkLst>
        </pc:spChg>
        <pc:cxnChg chg="add del mod">
          <ac:chgData name="Rohit J Kate" userId="6acfeb0a-1742-4fee-9ad0-3462b52b7fdf" providerId="ADAL" clId="{A962BAEA-86D3-45A1-9EEA-7849D695E784}" dt="2021-11-11T02:45:21.911" v="2614" actId="478"/>
          <ac:cxnSpMkLst>
            <pc:docMk/>
            <pc:sldMk cId="882587733" sldId="384"/>
            <ac:cxnSpMk id="17" creationId="{241B85C4-F531-483B-82C9-4C2A33CDC2BC}"/>
          </ac:cxnSpMkLst>
        </pc:cxnChg>
        <pc:cxnChg chg="add">
          <ac:chgData name="Rohit J Kate" userId="6acfeb0a-1742-4fee-9ad0-3462b52b7fdf" providerId="ADAL" clId="{A962BAEA-86D3-45A1-9EEA-7849D695E784}" dt="2021-11-11T02:45:27.359" v="2615" actId="11529"/>
          <ac:cxnSpMkLst>
            <pc:docMk/>
            <pc:sldMk cId="882587733" sldId="384"/>
            <ac:cxnSpMk id="34" creationId="{9AD54927-DBBA-4264-936B-1EC7AC03AEC0}"/>
          </ac:cxnSpMkLst>
        </pc:cxnChg>
      </pc:sldChg>
      <pc:sldChg chg="modSp new mod">
        <pc:chgData name="Rohit J Kate" userId="6acfeb0a-1742-4fee-9ad0-3462b52b7fdf" providerId="ADAL" clId="{A962BAEA-86D3-45A1-9EEA-7849D695E784}" dt="2021-11-11T06:12:23.588" v="7770" actId="20577"/>
        <pc:sldMkLst>
          <pc:docMk/>
          <pc:sldMk cId="1170507970" sldId="385"/>
        </pc:sldMkLst>
        <pc:spChg chg="mod">
          <ac:chgData name="Rohit J Kate" userId="6acfeb0a-1742-4fee-9ad0-3462b52b7fdf" providerId="ADAL" clId="{A962BAEA-86D3-45A1-9EEA-7849D695E784}" dt="2021-11-11T02:47:26.643" v="2654" actId="20577"/>
          <ac:spMkLst>
            <pc:docMk/>
            <pc:sldMk cId="1170507970" sldId="385"/>
            <ac:spMk id="2" creationId="{17DBC621-90F9-4899-8FA6-C2A8BC50417A}"/>
          </ac:spMkLst>
        </pc:spChg>
        <pc:spChg chg="mod">
          <ac:chgData name="Rohit J Kate" userId="6acfeb0a-1742-4fee-9ad0-3462b52b7fdf" providerId="ADAL" clId="{A962BAEA-86D3-45A1-9EEA-7849D695E784}" dt="2021-11-11T06:12:23.588" v="7770" actId="20577"/>
          <ac:spMkLst>
            <pc:docMk/>
            <pc:sldMk cId="1170507970" sldId="385"/>
            <ac:spMk id="3" creationId="{8D6FA8FC-4C40-44BB-A73A-B4371B51B5DE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51:51.587" v="10594" actId="1076"/>
        <pc:sldMkLst>
          <pc:docMk/>
          <pc:sldMk cId="145168029" sldId="386"/>
        </pc:sldMkLst>
        <pc:spChg chg="mod">
          <ac:chgData name="Rohit J Kate" userId="6acfeb0a-1742-4fee-9ad0-3462b52b7fdf" providerId="ADAL" clId="{A962BAEA-86D3-45A1-9EEA-7849D695E784}" dt="2021-11-11T03:22:39.421" v="3495" actId="20577"/>
          <ac:spMkLst>
            <pc:docMk/>
            <pc:sldMk cId="145168029" sldId="386"/>
            <ac:spMk id="2" creationId="{6A99CF5F-C046-4AFA-8A2D-11E7DDA12C8D}"/>
          </ac:spMkLst>
        </pc:spChg>
        <pc:spChg chg="del">
          <ac:chgData name="Rohit J Kate" userId="6acfeb0a-1742-4fee-9ad0-3462b52b7fdf" providerId="ADAL" clId="{A962BAEA-86D3-45A1-9EEA-7849D695E784}" dt="2021-11-11T03:20:05.106" v="3426" actId="478"/>
          <ac:spMkLst>
            <pc:docMk/>
            <pc:sldMk cId="145168029" sldId="386"/>
            <ac:spMk id="3" creationId="{5AB0C729-BE2B-4317-AD3E-DDD8AF70D742}"/>
          </ac:spMkLst>
        </pc:spChg>
        <pc:spChg chg="add mod">
          <ac:chgData name="Rohit J Kate" userId="6acfeb0a-1742-4fee-9ad0-3462b52b7fdf" providerId="ADAL" clId="{A962BAEA-86D3-45A1-9EEA-7849D695E784}" dt="2021-11-11T05:05:44.258" v="5643" actId="114"/>
          <ac:spMkLst>
            <pc:docMk/>
            <pc:sldMk cId="145168029" sldId="386"/>
            <ac:spMk id="7" creationId="{EC090003-A1AB-43D2-ADA3-17AF477C26EA}"/>
          </ac:spMkLst>
        </pc:spChg>
        <pc:spChg chg="add mod">
          <ac:chgData name="Rohit J Kate" userId="6acfeb0a-1742-4fee-9ad0-3462b52b7fdf" providerId="ADAL" clId="{A962BAEA-86D3-45A1-9EEA-7849D695E784}" dt="2021-11-11T15:51:51.587" v="10594" actId="1076"/>
          <ac:spMkLst>
            <pc:docMk/>
            <pc:sldMk cId="145168029" sldId="386"/>
            <ac:spMk id="8" creationId="{892ABBBD-F833-46C7-9F45-D882736A21A2}"/>
          </ac:spMkLst>
        </pc:spChg>
        <pc:picChg chg="add mod">
          <ac:chgData name="Rohit J Kate" userId="6acfeb0a-1742-4fee-9ad0-3462b52b7fdf" providerId="ADAL" clId="{A962BAEA-86D3-45A1-9EEA-7849D695E784}" dt="2021-11-11T03:20:54.087" v="3464" actId="1076"/>
          <ac:picMkLst>
            <pc:docMk/>
            <pc:sldMk cId="145168029" sldId="386"/>
            <ac:picMk id="6" creationId="{5ECCDD53-619A-4887-9DD6-BA8636763BB7}"/>
          </ac:picMkLst>
        </pc:picChg>
      </pc:sldChg>
      <pc:sldChg chg="modSp add mod ord modAnim">
        <pc:chgData name="Rohit J Kate" userId="6acfeb0a-1742-4fee-9ad0-3462b52b7fdf" providerId="ADAL" clId="{A962BAEA-86D3-45A1-9EEA-7849D695E784}" dt="2021-11-11T03:19:19.946" v="3425" actId="404"/>
        <pc:sldMkLst>
          <pc:docMk/>
          <pc:sldMk cId="867850933" sldId="387"/>
        </pc:sldMkLst>
        <pc:spChg chg="mod">
          <ac:chgData name="Rohit J Kate" userId="6acfeb0a-1742-4fee-9ad0-3462b52b7fdf" providerId="ADAL" clId="{A962BAEA-86D3-45A1-9EEA-7849D695E784}" dt="2021-11-11T03:19:19.946" v="3425" actId="404"/>
          <ac:spMkLst>
            <pc:docMk/>
            <pc:sldMk cId="867850933" sldId="387"/>
            <ac:spMk id="37" creationId="{022F4341-8E21-48C0-B1DB-DF6141EEA0B3}"/>
          </ac:spMkLst>
        </pc:spChg>
      </pc:sldChg>
      <pc:sldChg chg="modSp new mod">
        <pc:chgData name="Rohit J Kate" userId="6acfeb0a-1742-4fee-9ad0-3462b52b7fdf" providerId="ADAL" clId="{A962BAEA-86D3-45A1-9EEA-7849D695E784}" dt="2021-11-11T05:32:22.395" v="6266" actId="20577"/>
        <pc:sldMkLst>
          <pc:docMk/>
          <pc:sldMk cId="2048713148" sldId="388"/>
        </pc:sldMkLst>
        <pc:spChg chg="mod">
          <ac:chgData name="Rohit J Kate" userId="6acfeb0a-1742-4fee-9ad0-3462b52b7fdf" providerId="ADAL" clId="{A962BAEA-86D3-45A1-9EEA-7849D695E784}" dt="2021-11-11T03:22:32.424" v="3485" actId="20577"/>
          <ac:spMkLst>
            <pc:docMk/>
            <pc:sldMk cId="2048713148" sldId="388"/>
            <ac:spMk id="2" creationId="{2822024C-12A8-41FB-A2EE-A4C3B768A813}"/>
          </ac:spMkLst>
        </pc:spChg>
        <pc:spChg chg="mod">
          <ac:chgData name="Rohit J Kate" userId="6acfeb0a-1742-4fee-9ad0-3462b52b7fdf" providerId="ADAL" clId="{A962BAEA-86D3-45A1-9EEA-7849D695E784}" dt="2021-11-11T05:32:22.395" v="6266" actId="20577"/>
          <ac:spMkLst>
            <pc:docMk/>
            <pc:sldMk cId="2048713148" sldId="388"/>
            <ac:spMk id="3" creationId="{D04A1395-FC9B-4CF8-A950-8F4A19438D91}"/>
          </ac:spMkLst>
        </pc:spChg>
      </pc:sldChg>
      <pc:sldChg chg="modSp new mod">
        <pc:chgData name="Rohit J Kate" userId="6acfeb0a-1742-4fee-9ad0-3462b52b7fdf" providerId="ADAL" clId="{A962BAEA-86D3-45A1-9EEA-7849D695E784}" dt="2021-11-11T04:49:35.924" v="5099" actId="27636"/>
        <pc:sldMkLst>
          <pc:docMk/>
          <pc:sldMk cId="1801836455" sldId="389"/>
        </pc:sldMkLst>
        <pc:spChg chg="mod">
          <ac:chgData name="Rohit J Kate" userId="6acfeb0a-1742-4fee-9ad0-3462b52b7fdf" providerId="ADAL" clId="{A962BAEA-86D3-45A1-9EEA-7849D695E784}" dt="2021-11-11T03:40:13.012" v="4151" actId="20577"/>
          <ac:spMkLst>
            <pc:docMk/>
            <pc:sldMk cId="1801836455" sldId="389"/>
            <ac:spMk id="2" creationId="{E032ECC1-2F57-4CC6-A933-1F6F54E8157C}"/>
          </ac:spMkLst>
        </pc:spChg>
        <pc:spChg chg="mod">
          <ac:chgData name="Rohit J Kate" userId="6acfeb0a-1742-4fee-9ad0-3462b52b7fdf" providerId="ADAL" clId="{A962BAEA-86D3-45A1-9EEA-7849D695E784}" dt="2021-11-11T04:49:35.924" v="5099" actId="27636"/>
          <ac:spMkLst>
            <pc:docMk/>
            <pc:sldMk cId="1801836455" sldId="389"/>
            <ac:spMk id="3" creationId="{5FE4C07C-1788-4284-8146-5B895F2ACBA1}"/>
          </ac:spMkLst>
        </pc:spChg>
      </pc:sldChg>
      <pc:sldChg chg="addSp delSp modSp new mod ord">
        <pc:chgData name="Rohit J Kate" userId="6acfeb0a-1742-4fee-9ad0-3462b52b7fdf" providerId="ADAL" clId="{A962BAEA-86D3-45A1-9EEA-7849D695E784}" dt="2021-11-11T16:00:06.710" v="10650" actId="20577"/>
        <pc:sldMkLst>
          <pc:docMk/>
          <pc:sldMk cId="343916229" sldId="390"/>
        </pc:sldMkLst>
        <pc:spChg chg="mod">
          <ac:chgData name="Rohit J Kate" userId="6acfeb0a-1742-4fee-9ad0-3462b52b7fdf" providerId="ADAL" clId="{A962BAEA-86D3-45A1-9EEA-7849D695E784}" dt="2021-11-11T03:47:28.548" v="4675" actId="20577"/>
          <ac:spMkLst>
            <pc:docMk/>
            <pc:sldMk cId="343916229" sldId="390"/>
            <ac:spMk id="2" creationId="{A12C0F96-3A68-4CE2-B8AC-0F13091A877E}"/>
          </ac:spMkLst>
        </pc:spChg>
        <pc:spChg chg="del">
          <ac:chgData name="Rohit J Kate" userId="6acfeb0a-1742-4fee-9ad0-3462b52b7fdf" providerId="ADAL" clId="{A962BAEA-86D3-45A1-9EEA-7849D695E784}" dt="2021-11-11T03:51:06.601" v="4676" actId="931"/>
          <ac:spMkLst>
            <pc:docMk/>
            <pc:sldMk cId="343916229" sldId="390"/>
            <ac:spMk id="3" creationId="{8546169A-C88E-4235-8CAF-0CA7364D65C3}"/>
          </ac:spMkLst>
        </pc:spChg>
        <pc:spChg chg="add mod">
          <ac:chgData name="Rohit J Kate" userId="6acfeb0a-1742-4fee-9ad0-3462b52b7fdf" providerId="ADAL" clId="{A962BAEA-86D3-45A1-9EEA-7849D695E784}" dt="2021-11-11T16:00:06.710" v="10650" actId="20577"/>
          <ac:spMkLst>
            <pc:docMk/>
            <pc:sldMk cId="343916229" sldId="390"/>
            <ac:spMk id="3" creationId="{A9FC5686-D6E3-4375-AA12-45F15C24FE49}"/>
          </ac:spMkLst>
        </pc:spChg>
        <pc:spChg chg="add mod">
          <ac:chgData name="Rohit J Kate" userId="6acfeb0a-1742-4fee-9ad0-3462b52b7fdf" providerId="ADAL" clId="{A962BAEA-86D3-45A1-9EEA-7849D695E784}" dt="2021-11-11T15:59:44.428" v="10644" actId="1076"/>
          <ac:spMkLst>
            <pc:docMk/>
            <pc:sldMk cId="343916229" sldId="390"/>
            <ac:spMk id="7" creationId="{8E1C0220-ECAF-4BC1-8C7E-D6E5260A7FBF}"/>
          </ac:spMkLst>
        </pc:spChg>
        <pc:spChg chg="add del mod">
          <ac:chgData name="Rohit J Kate" userId="6acfeb0a-1742-4fee-9ad0-3462b52b7fdf" providerId="ADAL" clId="{A962BAEA-86D3-45A1-9EEA-7849D695E784}" dt="2021-11-11T03:52:09.726" v="4687"/>
          <ac:spMkLst>
            <pc:docMk/>
            <pc:sldMk cId="343916229" sldId="390"/>
            <ac:spMk id="8" creationId="{A31917C9-40DD-4419-9301-92E31A0E1743}"/>
          </ac:spMkLst>
        </pc:spChg>
        <pc:spChg chg="add mod">
          <ac:chgData name="Rohit J Kate" userId="6acfeb0a-1742-4fee-9ad0-3462b52b7fdf" providerId="ADAL" clId="{A962BAEA-86D3-45A1-9EEA-7849D695E784}" dt="2021-11-11T05:05:34.815" v="5641" actId="1076"/>
          <ac:spMkLst>
            <pc:docMk/>
            <pc:sldMk cId="343916229" sldId="390"/>
            <ac:spMk id="9" creationId="{C9563319-E0EC-4DD0-8594-131D6970F096}"/>
          </ac:spMkLst>
        </pc:spChg>
        <pc:picChg chg="add mod">
          <ac:chgData name="Rohit J Kate" userId="6acfeb0a-1742-4fee-9ad0-3462b52b7fdf" providerId="ADAL" clId="{A962BAEA-86D3-45A1-9EEA-7849D695E784}" dt="2021-11-11T03:51:54.862" v="4683" actId="1076"/>
          <ac:picMkLst>
            <pc:docMk/>
            <pc:sldMk cId="343916229" sldId="390"/>
            <ac:picMk id="6" creationId="{FF8EF89F-EAE5-46EA-9B78-D35DBCBB4240}"/>
          </ac:picMkLst>
        </pc:picChg>
      </pc:sldChg>
      <pc:sldChg chg="addSp delSp modSp new mod ord modAnim">
        <pc:chgData name="Rohit J Kate" userId="6acfeb0a-1742-4fee-9ad0-3462b52b7fdf" providerId="ADAL" clId="{A962BAEA-86D3-45A1-9EEA-7849D695E784}" dt="2021-11-11T05:03:10.245" v="5636" actId="14100"/>
        <pc:sldMkLst>
          <pc:docMk/>
          <pc:sldMk cId="3343305829" sldId="391"/>
        </pc:sldMkLst>
        <pc:spChg chg="mod">
          <ac:chgData name="Rohit J Kate" userId="6acfeb0a-1742-4fee-9ad0-3462b52b7fdf" providerId="ADAL" clId="{A962BAEA-86D3-45A1-9EEA-7849D695E784}" dt="2021-11-11T04:56:56.680" v="5285" actId="20577"/>
          <ac:spMkLst>
            <pc:docMk/>
            <pc:sldMk cId="3343305829" sldId="391"/>
            <ac:spMk id="2" creationId="{71AB4009-D4D2-4A4C-A186-3B86BE28D58E}"/>
          </ac:spMkLst>
        </pc:spChg>
        <pc:spChg chg="mod">
          <ac:chgData name="Rohit J Kate" userId="6acfeb0a-1742-4fee-9ad0-3462b52b7fdf" providerId="ADAL" clId="{A962BAEA-86D3-45A1-9EEA-7849D695E784}" dt="2021-11-11T04:54:00.032" v="5229" actId="1076"/>
          <ac:spMkLst>
            <pc:docMk/>
            <pc:sldMk cId="3343305829" sldId="391"/>
            <ac:spMk id="3" creationId="{2CB54BEF-14B7-47AE-9002-F147A53251A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6" creationId="{E5FD4D6C-994C-44CD-909A-3C98D5EE88C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8" creationId="{538AC2D1-1E3A-4616-A4E9-C338EA7635F2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0" creationId="{A33B858B-20D2-454F-9CB3-E17580482EC3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2" creationId="{A078E0A1-F22A-487D-84AC-27CA4C896A19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4" creationId="{577EF370-915F-4CB3-8C4A-B0C09C8F99C6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6" creationId="{8CFB206E-927D-4200-82F8-4F5CF79D395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7" creationId="{3F6B42FB-5CB0-4548-ABAF-44C9F3DCD7F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9" creationId="{F20B4C0F-486C-4663-A26F-8DF76B953FA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0" creationId="{EC686E4E-7CFC-4F18-9479-C375E1D19F4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1" creationId="{9983B4EA-2583-4F54-B59B-831CF50290C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3" creationId="{0B4A877E-06CA-42C6-BE20-FCCEA7DFD37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4" creationId="{D05920E3-34A9-4CB8-A69F-0677C3295B7B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3:22.377" v="5200" actId="478"/>
          <ac:spMkLst>
            <pc:docMk/>
            <pc:sldMk cId="3343305829" sldId="391"/>
            <ac:spMk id="31" creationId="{50D0F3D7-3C07-4970-8045-D0F02183ADA0}"/>
          </ac:spMkLst>
        </pc:spChg>
        <pc:spChg chg="add mod">
          <ac:chgData name="Rohit J Kate" userId="6acfeb0a-1742-4fee-9ad0-3462b52b7fdf" providerId="ADAL" clId="{A962BAEA-86D3-45A1-9EEA-7849D695E784}" dt="2021-11-11T05:03:10.245" v="5636" actId="14100"/>
          <ac:spMkLst>
            <pc:docMk/>
            <pc:sldMk cId="3343305829" sldId="391"/>
            <ac:spMk id="32" creationId="{AC237E26-B87E-466A-84DD-646FCDD8E9DC}"/>
          </ac:spMkLst>
        </pc:sp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5" creationId="{2A0DD6EE-EDEB-4E01-B2F5-F8C7B7A23F1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7" creationId="{167580B5-9994-4E76-B954-0E2CC16E21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9" creationId="{34B99A0E-FB07-4BE1-8EC9-46162F8082F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1" creationId="{C632B567-F769-432A-9464-B1B7BEB3CBD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3" creationId="{34989A55-84F3-4B6A-9BD9-0F9E1A7B522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5" creationId="{0FEDD31B-59CB-4E9F-BF33-DDD1EE69AD2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8" creationId="{2601EE0C-B816-4FA2-B262-56F70169D01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2" creationId="{F77E8BE9-01D2-455E-9807-ECE97CD67A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5" creationId="{0A9C5710-2344-401C-8C17-83056E80C94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7" creationId="{E4F1C8ED-FFBE-4C43-BA5C-E56F406C0144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8" creationId="{F68B1B4D-8188-48C5-B025-3F45C2FFBC6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9" creationId="{314B42BE-DD6E-4F06-838D-CD1BB81D4CC0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30" creationId="{E4BB247C-3997-447E-B992-74B626396E41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05:02:58.473" v="5633" actId="1076"/>
        <pc:sldMkLst>
          <pc:docMk/>
          <pc:sldMk cId="115035604" sldId="392"/>
        </pc:sldMkLst>
        <pc:spChg chg="mod">
          <ac:chgData name="Rohit J Kate" userId="6acfeb0a-1742-4fee-9ad0-3462b52b7fdf" providerId="ADAL" clId="{A962BAEA-86D3-45A1-9EEA-7849D695E784}" dt="2021-11-11T04:57:02.296" v="5294" actId="20577"/>
          <ac:spMkLst>
            <pc:docMk/>
            <pc:sldMk cId="115035604" sldId="392"/>
            <ac:spMk id="2" creationId="{71AB4009-D4D2-4A4C-A186-3B86BE28D58E}"/>
          </ac:spMkLst>
        </pc:spChg>
        <pc:spChg chg="del mod">
          <ac:chgData name="Rohit J Kate" userId="6acfeb0a-1742-4fee-9ad0-3462b52b7fdf" providerId="ADAL" clId="{A962BAEA-86D3-45A1-9EEA-7849D695E784}" dt="2021-11-11T04:56:13.745" v="5265" actId="478"/>
          <ac:spMkLst>
            <pc:docMk/>
            <pc:sldMk cId="115035604" sldId="392"/>
            <ac:spMk id="3" creationId="{2CB54BEF-14B7-47AE-9002-F147A53251A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6" creationId="{E5FD4D6C-994C-44CD-909A-3C98D5EE88C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8" creationId="{538AC2D1-1E3A-4616-A4E9-C338EA7635F2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0" creationId="{A33B858B-20D2-454F-9CB3-E17580482EC3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2" creationId="{A078E0A1-F22A-487D-84AC-27CA4C896A19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4" creationId="{577EF370-915F-4CB3-8C4A-B0C09C8F99C6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6" creationId="{8CFB206E-927D-4200-82F8-4F5CF79D395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7" creationId="{3F6B42FB-5CB0-4548-ABAF-44C9F3DCD7F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9" creationId="{F20B4C0F-486C-4663-A26F-8DF76B953FA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0" creationId="{EC686E4E-7CFC-4F18-9479-C375E1D19F4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1" creationId="{9983B4EA-2583-4F54-B59B-831CF50290C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3" creationId="{0B4A877E-06CA-42C6-BE20-FCCEA7DFD37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4" creationId="{D05920E3-34A9-4CB8-A69F-0677C3295B7B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6:16.735" v="5266" actId="478"/>
          <ac:spMkLst>
            <pc:docMk/>
            <pc:sldMk cId="115035604" sldId="392"/>
            <ac:spMk id="31" creationId="{F8ECA1C0-7964-4980-B9B0-F5A6FFF2FA70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32" creationId="{AC237E26-B87E-466A-84DD-646FCDD8E9DC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4" creationId="{4CFCA319-7CD3-4AD1-A7A3-E33B0F1A58A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6" creationId="{A33932FD-6511-4033-9D70-81EA1DCECA8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8" creationId="{C3112F4A-A921-4E0E-928E-8C52FFC164B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0" creationId="{11ACD6C2-5BC4-4379-9D8D-ED65CF454920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2" creationId="{20977BF7-7988-4BDC-8AB9-5000FEE2F9A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4" creationId="{42E292E4-2F99-482B-B48E-6DA2732FE0D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5" creationId="{CBD04907-1D5B-4259-A566-E7ACF51F003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7" creationId="{F016C218-5EE7-4DFE-B6F3-189B490CACE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8" creationId="{F785C6DB-ED36-4505-B52E-8C48AEF2125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9" creationId="{AD6733BD-D886-49CA-8CE7-15F5076B5AF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0" creationId="{BF6B3519-53B6-40B0-B4CF-20EA42AD344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3" creationId="{CAC3FC15-D8B0-4BDC-813D-81EA84FD2551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4" creationId="{66920120-E9EE-47CC-B603-BF2EA6239D8E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5" creationId="{6C8F70ED-C7D8-4D30-A15E-653E9A89E30F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61" creationId="{984FF2D7-C385-42B3-BFFF-8FA766E722E6}"/>
          </ac:spMkLst>
        </pc:spChg>
        <pc:spChg chg="add del mod">
          <ac:chgData name="Rohit J Kate" userId="6acfeb0a-1742-4fee-9ad0-3462b52b7fdf" providerId="ADAL" clId="{A962BAEA-86D3-45A1-9EEA-7849D695E784}" dt="2021-11-11T04:55:07.256" v="5245" actId="478"/>
          <ac:spMkLst>
            <pc:docMk/>
            <pc:sldMk cId="115035604" sldId="392"/>
            <ac:spMk id="66" creationId="{DBEB2B71-A452-4EB5-8143-01F5DD044600}"/>
          </ac:spMkLst>
        </pc:spChg>
        <pc:spChg chg="add mod">
          <ac:chgData name="Rohit J Kate" userId="6acfeb0a-1742-4fee-9ad0-3462b52b7fdf" providerId="ADAL" clId="{A962BAEA-86D3-45A1-9EEA-7849D695E784}" dt="2021-11-11T05:02:58.473" v="5633" actId="1076"/>
          <ac:spMkLst>
            <pc:docMk/>
            <pc:sldMk cId="115035604" sldId="392"/>
            <ac:spMk id="67" creationId="{FA07B870-6C6C-44F6-8685-A826E7D71EAA}"/>
          </ac:spMkLst>
        </pc:spChg>
        <pc:spChg chg="add mod">
          <ac:chgData name="Rohit J Kate" userId="6acfeb0a-1742-4fee-9ad0-3462b52b7fdf" providerId="ADAL" clId="{A962BAEA-86D3-45A1-9EEA-7849D695E784}" dt="2021-11-11T04:56:21.783" v="5267"/>
          <ac:spMkLst>
            <pc:docMk/>
            <pc:sldMk cId="115035604" sldId="392"/>
            <ac:spMk id="68" creationId="{468B70B1-089B-4AEC-98CD-E80648DFE42C}"/>
          </ac:spMkLst>
        </pc:sp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5" creationId="{2A0DD6EE-EDEB-4E01-B2F5-F8C7B7A23F19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7" creationId="{167580B5-9994-4E76-B954-0E2CC16E21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9" creationId="{34B99A0E-FB07-4BE1-8EC9-46162F8082F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1" creationId="{C632B567-F769-432A-9464-B1B7BEB3CBD3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3" creationId="{34989A55-84F3-4B6A-9BD9-0F9E1A7B522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5" creationId="{0FEDD31B-59CB-4E9F-BF33-DDD1EE69AD29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8" creationId="{2601EE0C-B816-4FA2-B262-56F70169D01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2" creationId="{F77E8BE9-01D2-455E-9807-ECE97CD67A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5" creationId="{0A9C5710-2344-401C-8C17-83056E80C943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7" creationId="{E4F1C8ED-FFBE-4C43-BA5C-E56F406C0144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8" creationId="{F68B1B4D-8188-48C5-B025-3F45C2FFBC6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9" creationId="{314B42BE-DD6E-4F06-838D-CD1BB81D4CC0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30" creationId="{E4BB247C-3997-447E-B992-74B626396E41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3" creationId="{82108F3C-62B0-44AA-9566-D7FFBD758B2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5" creationId="{9AF940C8-B022-434E-A919-481BD3BB1224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7" creationId="{9C530CE1-9DD8-4796-9640-2CA0FF80AD72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9" creationId="{0CF39FB6-F95D-44F8-A7A7-9011047A90F7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1" creationId="{C22F62EC-DC51-4149-B3D3-4BBB660D90AF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3" creationId="{C4619F81-CDE2-4A4C-AF20-A1CF230609B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6" creationId="{ED75AAC2-83F2-4487-A846-EAC7260004A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1" creationId="{ABF955FC-1268-48F0-954A-36DA9DE6CA0E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2" creationId="{28816230-DBAF-4BC6-9E05-46A1EFEB0BC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6" creationId="{0C11A695-1592-44F0-86D5-138D47E8800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7" creationId="{808FF9E2-23F3-4BCB-B163-86B2949699FB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8" creationId="{6354522E-5ABC-4E87-AF1A-8946DA46E0D5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9" creationId="{FDDE0224-22DB-4188-A53C-69F47C8F1600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0" creationId="{A756E8E2-74CB-4B35-83CF-0CC56AFE1D03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2" creationId="{93BDE594-662D-47C8-BB9F-F9F9DED85FA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3" creationId="{38E9AAC6-7974-4D3E-AF6B-42750DD190C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4" creationId="{68677360-A105-4F99-B81E-B78B2525001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5" creationId="{FCE3A91B-3270-4E05-B75A-A29B71ED1B93}"/>
          </ac:cxnSpMkLst>
        </pc:cxnChg>
      </pc:sldChg>
      <pc:sldChg chg="add del">
        <pc:chgData name="Rohit J Kate" userId="6acfeb0a-1742-4fee-9ad0-3462b52b7fdf" providerId="ADAL" clId="{A962BAEA-86D3-45A1-9EEA-7849D695E784}" dt="2021-11-11T04:52:32.261" v="5172"/>
        <pc:sldMkLst>
          <pc:docMk/>
          <pc:sldMk cId="1544343915" sldId="392"/>
        </pc:sldMkLst>
      </pc:sldChg>
      <pc:sldChg chg="addSp modSp new mod">
        <pc:chgData name="Rohit J Kate" userId="6acfeb0a-1742-4fee-9ad0-3462b52b7fdf" providerId="ADAL" clId="{A962BAEA-86D3-45A1-9EEA-7849D695E784}" dt="2021-11-11T05:03:41.531" v="5639" actId="20577"/>
        <pc:sldMkLst>
          <pc:docMk/>
          <pc:sldMk cId="193923577" sldId="393"/>
        </pc:sldMkLst>
        <pc:spChg chg="mod">
          <ac:chgData name="Rohit J Kate" userId="6acfeb0a-1742-4fee-9ad0-3462b52b7fdf" providerId="ADAL" clId="{A962BAEA-86D3-45A1-9EEA-7849D695E784}" dt="2021-11-11T04:57:08.103" v="5311" actId="20577"/>
          <ac:spMkLst>
            <pc:docMk/>
            <pc:sldMk cId="193923577" sldId="393"/>
            <ac:spMk id="2" creationId="{FF5C4335-010B-4BFB-9663-D686F96D1C42}"/>
          </ac:spMkLst>
        </pc:spChg>
        <pc:spChg chg="mod">
          <ac:chgData name="Rohit J Kate" userId="6acfeb0a-1742-4fee-9ad0-3462b52b7fdf" providerId="ADAL" clId="{A962BAEA-86D3-45A1-9EEA-7849D695E784}" dt="2021-11-11T05:03:41.531" v="5639" actId="20577"/>
          <ac:spMkLst>
            <pc:docMk/>
            <pc:sldMk cId="193923577" sldId="393"/>
            <ac:spMk id="3" creationId="{750B9A54-A894-4357-B370-A58BF9A1E9FE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5" creationId="{3827D168-9758-4415-B933-9757EA09A725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6" creationId="{D7DCE099-059F-4D23-86C5-3CFF50EE67C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7" creationId="{1ADAB0A0-4CD0-494D-9FD7-DD32ECE1D24A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8" creationId="{FE4A65B2-FBB5-4AE0-81AC-CB5E6EAC1469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5" creationId="{04BA19BF-B560-49FF-A826-0CEBE094C384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6" creationId="{04F7D343-5009-4B37-8C60-5916978C03CB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7" creationId="{4CDEFDF2-653F-4988-988F-1C8CC921610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8" creationId="{0C0F2847-6E43-4C68-BE80-2A4BF2128D9C}"/>
          </ac:spMkLst>
        </pc:sp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0" creationId="{2C3A048E-5358-4E09-96ED-C28207C395F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2" creationId="{C60B9CAF-D317-4646-A891-C04A18FFAEFD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4" creationId="{0D7D625D-51C3-4289-AA94-0771C71021C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9" creationId="{22D50F70-6256-4ECE-9352-B59EA4D576B5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0" creationId="{79D02602-19EA-4FF6-B2AF-2CA5907443F6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modAnim">
        <pc:chgData name="Rohit J Kate" userId="6acfeb0a-1742-4fee-9ad0-3462b52b7fdf" providerId="ADAL" clId="{A962BAEA-86D3-45A1-9EEA-7849D695E784}" dt="2021-11-11T05:54:20.855" v="6949" actId="20577"/>
        <pc:sldMkLst>
          <pc:docMk/>
          <pc:sldMk cId="1996619496" sldId="394"/>
        </pc:sldMkLst>
        <pc:spChg chg="mod">
          <ac:chgData name="Rohit J Kate" userId="6acfeb0a-1742-4fee-9ad0-3462b52b7fdf" providerId="ADAL" clId="{A962BAEA-86D3-45A1-9EEA-7849D695E784}" dt="2021-11-11T05:08:50.871" v="5692" actId="20577"/>
          <ac:spMkLst>
            <pc:docMk/>
            <pc:sldMk cId="1996619496" sldId="394"/>
            <ac:spMk id="2" creationId="{962C7C65-12A3-400D-BBE6-3CF74FF7EC65}"/>
          </ac:spMkLst>
        </pc:spChg>
        <pc:spChg chg="del">
          <ac:chgData name="Rohit J Kate" userId="6acfeb0a-1742-4fee-9ad0-3462b52b7fdf" providerId="ADAL" clId="{A962BAEA-86D3-45A1-9EEA-7849D695E784}" dt="2021-11-11T05:14:52.858" v="5693" actId="931"/>
          <ac:spMkLst>
            <pc:docMk/>
            <pc:sldMk cId="1996619496" sldId="394"/>
            <ac:spMk id="3" creationId="{A77EDE5E-F9CB-4CBD-9ED3-EDC56AF2B231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9" creationId="{AF0EBAF1-C8A9-435E-88A8-2477B26B3F2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2" creationId="{1975AD71-C861-437C-9364-1B412D041FCE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7" creationId="{3E3FFF4D-70CE-456D-8F86-39292C21492A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8" creationId="{FBEAE169-FD35-4CD3-8F92-FE7D31B1B653}"/>
          </ac:spMkLst>
        </pc:spChg>
        <pc:spChg chg="add mod">
          <ac:chgData name="Rohit J Kate" userId="6acfeb0a-1742-4fee-9ad0-3462b52b7fdf" providerId="ADAL" clId="{A962BAEA-86D3-45A1-9EEA-7849D695E784}" dt="2021-11-11T05:54:20.855" v="6949" actId="20577"/>
          <ac:spMkLst>
            <pc:docMk/>
            <pc:sldMk cId="1996619496" sldId="394"/>
            <ac:spMk id="19" creationId="{573759BC-6642-4D5D-A15C-80D5061539D4}"/>
          </ac:spMkLst>
        </pc:spChg>
        <pc:spChg chg="add mod">
          <ac:chgData name="Rohit J Kate" userId="6acfeb0a-1742-4fee-9ad0-3462b52b7fdf" providerId="ADAL" clId="{A962BAEA-86D3-45A1-9EEA-7849D695E784}" dt="2021-11-11T05:54:10.089" v="6947" actId="20577"/>
          <ac:spMkLst>
            <pc:docMk/>
            <pc:sldMk cId="1996619496" sldId="394"/>
            <ac:spMk id="21" creationId="{5CF1E926-72DD-40C3-BE91-0F8EBB1C01C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24" creationId="{57E56555-5BE3-4983-B09C-A796A1F29B54}"/>
          </ac:spMkLst>
        </pc:spChg>
        <pc:spChg chg="add mod">
          <ac:chgData name="Rohit J Kate" userId="6acfeb0a-1742-4fee-9ad0-3462b52b7fdf" providerId="ADAL" clId="{A962BAEA-86D3-45A1-9EEA-7849D695E784}" dt="2021-11-11T05:31:28.729" v="6240" actId="20577"/>
          <ac:spMkLst>
            <pc:docMk/>
            <pc:sldMk cId="1996619496" sldId="394"/>
            <ac:spMk id="27" creationId="{11B628BD-8AAC-4872-9F3A-18D9EB94E880}"/>
          </ac:spMkLst>
        </pc:spChg>
        <pc:spChg chg="add mod">
          <ac:chgData name="Rohit J Kate" userId="6acfeb0a-1742-4fee-9ad0-3462b52b7fdf" providerId="ADAL" clId="{A962BAEA-86D3-45A1-9EEA-7849D695E784}" dt="2021-11-11T05:30:21.068" v="6236" actId="20577"/>
          <ac:spMkLst>
            <pc:docMk/>
            <pc:sldMk cId="1996619496" sldId="394"/>
            <ac:spMk id="29" creationId="{6B96DAE6-23FB-45F2-B3B2-7697C9A6B704}"/>
          </ac:spMkLst>
        </pc:spChg>
        <pc:picChg chg="add mod">
          <ac:chgData name="Rohit J Kate" userId="6acfeb0a-1742-4fee-9ad0-3462b52b7fdf" providerId="ADAL" clId="{A962BAEA-86D3-45A1-9EEA-7849D695E784}" dt="2021-11-11T05:28:13.298" v="6176" actId="1038"/>
          <ac:picMkLst>
            <pc:docMk/>
            <pc:sldMk cId="1996619496" sldId="394"/>
            <ac:picMk id="6" creationId="{DABC49B4-6421-44D8-B93A-2515D7969512}"/>
          </ac:picMkLst>
        </pc:pic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8" creationId="{A79E0A1B-DEBA-4C69-B791-D8C74968933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1" creationId="{91E07222-493D-4B8A-AF3C-9487CF68B80B}"/>
          </ac:cxnSpMkLst>
        </pc:cxnChg>
        <pc:cxnChg chg="add del mod">
          <ac:chgData name="Rohit J Kate" userId="6acfeb0a-1742-4fee-9ad0-3462b52b7fdf" providerId="ADAL" clId="{A962BAEA-86D3-45A1-9EEA-7849D695E784}" dt="2021-11-11T05:18:36.227" v="5759"/>
          <ac:cxnSpMkLst>
            <pc:docMk/>
            <pc:sldMk cId="1996619496" sldId="394"/>
            <ac:cxnSpMk id="14" creationId="{E6AD54BF-E89A-45BF-B14A-2FFF131FC9CF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6" creationId="{7D2BFA16-303C-407F-9AEF-BE1DC43E7C2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0" creationId="{F293ED92-BDD9-41D9-A59C-88F0B3F907B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3" creationId="{4EE8DD89-AE2D-4AE9-BD7E-42C4302E6F90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6" creationId="{5BEE38C9-84AB-4900-8844-FC2014299072}"/>
          </ac:cxnSpMkLst>
        </pc:cxnChg>
        <pc:cxnChg chg="add mod">
          <ac:chgData name="Rohit J Kate" userId="6acfeb0a-1742-4fee-9ad0-3462b52b7fdf" providerId="ADAL" clId="{A962BAEA-86D3-45A1-9EEA-7849D695E784}" dt="2021-11-11T05:30:27.734" v="6237" actId="14100"/>
          <ac:cxnSpMkLst>
            <pc:docMk/>
            <pc:sldMk cId="1996619496" sldId="394"/>
            <ac:cxnSpMk id="28" creationId="{7ACD3BCC-093F-4612-8D87-AFC17D68B6ED}"/>
          </ac:cxnSpMkLst>
        </pc:cxnChg>
      </pc:sldChg>
      <pc:sldChg chg="modSp new mod">
        <pc:chgData name="Rohit J Kate" userId="6acfeb0a-1742-4fee-9ad0-3462b52b7fdf" providerId="ADAL" clId="{A962BAEA-86D3-45A1-9EEA-7849D695E784}" dt="2021-11-11T06:16:25.734" v="7827" actId="20577"/>
        <pc:sldMkLst>
          <pc:docMk/>
          <pc:sldMk cId="3661984619" sldId="395"/>
        </pc:sldMkLst>
        <pc:spChg chg="mod">
          <ac:chgData name="Rohit J Kate" userId="6acfeb0a-1742-4fee-9ad0-3462b52b7fdf" providerId="ADAL" clId="{A962BAEA-86D3-45A1-9EEA-7849D695E784}" dt="2021-11-11T05:33:13.635" v="6289" actId="20577"/>
          <ac:spMkLst>
            <pc:docMk/>
            <pc:sldMk cId="3661984619" sldId="395"/>
            <ac:spMk id="2" creationId="{16E0B4C7-D83A-4188-8D45-DE309952F918}"/>
          </ac:spMkLst>
        </pc:spChg>
        <pc:spChg chg="mod">
          <ac:chgData name="Rohit J Kate" userId="6acfeb0a-1742-4fee-9ad0-3462b52b7fdf" providerId="ADAL" clId="{A962BAEA-86D3-45A1-9EEA-7849D695E784}" dt="2021-11-11T06:16:25.734" v="7827" actId="20577"/>
          <ac:spMkLst>
            <pc:docMk/>
            <pc:sldMk cId="3661984619" sldId="395"/>
            <ac:spMk id="3" creationId="{21078377-814C-4923-9625-7631C9CB08A6}"/>
          </ac:spMkLst>
        </pc:spChg>
      </pc:sldChg>
      <pc:sldChg chg="modSp new mod">
        <pc:chgData name="Rohit J Kate" userId="6acfeb0a-1742-4fee-9ad0-3462b52b7fdf" providerId="ADAL" clId="{A962BAEA-86D3-45A1-9EEA-7849D695E784}" dt="2021-11-11T06:07:56.693" v="7718" actId="27636"/>
        <pc:sldMkLst>
          <pc:docMk/>
          <pc:sldMk cId="856745306" sldId="396"/>
        </pc:sldMkLst>
        <pc:spChg chg="mod">
          <ac:chgData name="Rohit J Kate" userId="6acfeb0a-1742-4fee-9ad0-3462b52b7fdf" providerId="ADAL" clId="{A962BAEA-86D3-45A1-9EEA-7849D695E784}" dt="2021-11-11T05:55:25.558" v="6981" actId="20577"/>
          <ac:spMkLst>
            <pc:docMk/>
            <pc:sldMk cId="856745306" sldId="396"/>
            <ac:spMk id="2" creationId="{61BFCD49-3347-4B35-8679-CF7D1E1EA31C}"/>
          </ac:spMkLst>
        </pc:spChg>
        <pc:spChg chg="mod">
          <ac:chgData name="Rohit J Kate" userId="6acfeb0a-1742-4fee-9ad0-3462b52b7fdf" providerId="ADAL" clId="{A962BAEA-86D3-45A1-9EEA-7849D695E784}" dt="2021-11-11T06:07:56.693" v="7718" actId="27636"/>
          <ac:spMkLst>
            <pc:docMk/>
            <pc:sldMk cId="856745306" sldId="396"/>
            <ac:spMk id="3" creationId="{19B24340-575C-4018-B636-475B2DEB1902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10:10.294" v="7727" actId="1076"/>
        <pc:sldMkLst>
          <pc:docMk/>
          <pc:sldMk cId="2587316366" sldId="397"/>
        </pc:sldMkLst>
        <pc:spChg chg="mod">
          <ac:chgData name="Rohit J Kate" userId="6acfeb0a-1742-4fee-9ad0-3462b52b7fdf" providerId="ADAL" clId="{A962BAEA-86D3-45A1-9EEA-7849D695E784}" dt="2021-11-11T06:02:09.440" v="7621"/>
          <ac:spMkLst>
            <pc:docMk/>
            <pc:sldMk cId="2587316366" sldId="397"/>
            <ac:spMk id="2" creationId="{F166A179-770F-4D0F-BDB9-80BD14B1E2AD}"/>
          </ac:spMkLst>
        </pc:spChg>
        <pc:spChg chg="del">
          <ac:chgData name="Rohit J Kate" userId="6acfeb0a-1742-4fee-9ad0-3462b52b7fdf" providerId="ADAL" clId="{A962BAEA-86D3-45A1-9EEA-7849D695E784}" dt="2021-11-11T06:08:02.471" v="7719" actId="478"/>
          <ac:spMkLst>
            <pc:docMk/>
            <pc:sldMk cId="2587316366" sldId="397"/>
            <ac:spMk id="3" creationId="{F2EBB3B9-B209-4F4F-8FF5-BCF1DBF35D21}"/>
          </ac:spMkLst>
        </pc:spChg>
        <pc:spChg chg="add mod">
          <ac:chgData name="Rohit J Kate" userId="6acfeb0a-1742-4fee-9ad0-3462b52b7fdf" providerId="ADAL" clId="{A962BAEA-86D3-45A1-9EEA-7849D695E784}" dt="2021-11-11T06:10:10.294" v="7727" actId="1076"/>
          <ac:spMkLst>
            <pc:docMk/>
            <pc:sldMk cId="2587316366" sldId="397"/>
            <ac:spMk id="7" creationId="{60816FDC-EF31-46E2-92D3-5F6F173FED95}"/>
          </ac:spMkLst>
        </pc:spChg>
        <pc:picChg chg="add mod">
          <ac:chgData name="Rohit J Kate" userId="6acfeb0a-1742-4fee-9ad0-3462b52b7fdf" providerId="ADAL" clId="{A962BAEA-86D3-45A1-9EEA-7849D695E784}" dt="2021-11-11T06:09:19.017" v="7722" actId="962"/>
          <ac:picMkLst>
            <pc:docMk/>
            <pc:sldMk cId="2587316366" sldId="397"/>
            <ac:picMk id="6" creationId="{8BAFFF53-396F-4498-858B-B1AE8984257A}"/>
          </ac:picMkLst>
        </pc:picChg>
      </pc:sldChg>
      <pc:sldChg chg="modSp new mod">
        <pc:chgData name="Rohit J Kate" userId="6acfeb0a-1742-4fee-9ad0-3462b52b7fdf" providerId="ADAL" clId="{A962BAEA-86D3-45A1-9EEA-7849D695E784}" dt="2021-11-11T06:24:39.284" v="8261"/>
        <pc:sldMkLst>
          <pc:docMk/>
          <pc:sldMk cId="3270896062" sldId="398"/>
        </pc:sldMkLst>
        <pc:spChg chg="mod">
          <ac:chgData name="Rohit J Kate" userId="6acfeb0a-1742-4fee-9ad0-3462b52b7fdf" providerId="ADAL" clId="{A962BAEA-86D3-45A1-9EEA-7849D695E784}" dt="2021-11-11T06:16:37.063" v="7842" actId="20577"/>
          <ac:spMkLst>
            <pc:docMk/>
            <pc:sldMk cId="3270896062" sldId="398"/>
            <ac:spMk id="2" creationId="{81E83703-11E2-4189-80ED-6D264D991D1D}"/>
          </ac:spMkLst>
        </pc:spChg>
        <pc:spChg chg="mod">
          <ac:chgData name="Rohit J Kate" userId="6acfeb0a-1742-4fee-9ad0-3462b52b7fdf" providerId="ADAL" clId="{A962BAEA-86D3-45A1-9EEA-7849D695E784}" dt="2021-11-11T06:24:39.284" v="8261"/>
          <ac:spMkLst>
            <pc:docMk/>
            <pc:sldMk cId="3270896062" sldId="398"/>
            <ac:spMk id="3" creationId="{FE97B904-049F-418B-9AAC-6E2DC6AC157D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41:21.731" v="8444" actId="1076"/>
        <pc:sldMkLst>
          <pc:docMk/>
          <pc:sldMk cId="938513398" sldId="399"/>
        </pc:sldMkLst>
        <pc:spChg chg="mod">
          <ac:chgData name="Rohit J Kate" userId="6acfeb0a-1742-4fee-9ad0-3462b52b7fdf" providerId="ADAL" clId="{A962BAEA-86D3-45A1-9EEA-7849D695E784}" dt="2021-11-11T06:33:57.666" v="8308" actId="20577"/>
          <ac:spMkLst>
            <pc:docMk/>
            <pc:sldMk cId="938513398" sldId="399"/>
            <ac:spMk id="2" creationId="{989D1B44-87F8-4168-ADA8-0D13E97F98A8}"/>
          </ac:spMkLst>
        </pc:spChg>
        <pc:spChg chg="del">
          <ac:chgData name="Rohit J Kate" userId="6acfeb0a-1742-4fee-9ad0-3462b52b7fdf" providerId="ADAL" clId="{A962BAEA-86D3-45A1-9EEA-7849D695E784}" dt="2021-11-11T06:33:04.745" v="8277" actId="478"/>
          <ac:spMkLst>
            <pc:docMk/>
            <pc:sldMk cId="938513398" sldId="399"/>
            <ac:spMk id="3" creationId="{33F5A939-8CBC-4033-9B66-FBE1D41D6023}"/>
          </ac:spMkLst>
        </pc:spChg>
        <pc:spChg chg="add mod">
          <ac:chgData name="Rohit J Kate" userId="6acfeb0a-1742-4fee-9ad0-3462b52b7fdf" providerId="ADAL" clId="{A962BAEA-86D3-45A1-9EEA-7849D695E784}" dt="2021-11-11T06:35:08.941" v="8418" actId="114"/>
          <ac:spMkLst>
            <pc:docMk/>
            <pc:sldMk cId="938513398" sldId="399"/>
            <ac:spMk id="7" creationId="{A0019E36-7266-46DB-98CC-91673DFC58B5}"/>
          </ac:spMkLst>
        </pc:spChg>
        <pc:spChg chg="add del mod">
          <ac:chgData name="Rohit J Kate" userId="6acfeb0a-1742-4fee-9ad0-3462b52b7fdf" providerId="ADAL" clId="{A962BAEA-86D3-45A1-9EEA-7849D695E784}" dt="2021-11-11T06:35:09.210" v="8420"/>
          <ac:spMkLst>
            <pc:docMk/>
            <pc:sldMk cId="938513398" sldId="399"/>
            <ac:spMk id="8" creationId="{15E1E3ED-B4E3-48F7-B3CE-CEAA709E22A0}"/>
          </ac:spMkLst>
        </pc:spChg>
        <pc:spChg chg="add mod">
          <ac:chgData name="Rohit J Kate" userId="6acfeb0a-1742-4fee-9ad0-3462b52b7fdf" providerId="ADAL" clId="{A962BAEA-86D3-45A1-9EEA-7849D695E784}" dt="2021-11-11T06:41:21.731" v="8444" actId="1076"/>
          <ac:spMkLst>
            <pc:docMk/>
            <pc:sldMk cId="938513398" sldId="399"/>
            <ac:spMk id="9" creationId="{6FAB1466-D19D-4B72-90F7-9E840710501D}"/>
          </ac:spMkLst>
        </pc:spChg>
        <pc:picChg chg="add mod">
          <ac:chgData name="Rohit J Kate" userId="6acfeb0a-1742-4fee-9ad0-3462b52b7fdf" providerId="ADAL" clId="{A962BAEA-86D3-45A1-9EEA-7849D695E784}" dt="2021-11-11T06:41:17.182" v="8443" actId="1076"/>
          <ac:picMkLst>
            <pc:docMk/>
            <pc:sldMk cId="938513398" sldId="399"/>
            <ac:picMk id="6" creationId="{3EEC904C-B6E8-415E-BCE2-EA0917E698D9}"/>
          </ac:picMkLst>
        </pc:picChg>
      </pc:sldChg>
      <pc:sldChg chg="modSp new del mod">
        <pc:chgData name="Rohit J Kate" userId="6acfeb0a-1742-4fee-9ad0-3462b52b7fdf" providerId="ADAL" clId="{A962BAEA-86D3-45A1-9EEA-7849D695E784}" dt="2021-11-11T06:43:20.418" v="8607" actId="47"/>
        <pc:sldMkLst>
          <pc:docMk/>
          <pc:sldMk cId="625460846" sldId="400"/>
        </pc:sldMkLst>
        <pc:spChg chg="mod">
          <ac:chgData name="Rohit J Kate" userId="6acfeb0a-1742-4fee-9ad0-3462b52b7fdf" providerId="ADAL" clId="{A962BAEA-86D3-45A1-9EEA-7849D695E784}" dt="2021-11-11T06:36:25.943" v="8435" actId="20577"/>
          <ac:spMkLst>
            <pc:docMk/>
            <pc:sldMk cId="625460846" sldId="400"/>
            <ac:spMk id="2" creationId="{4168918B-0B96-4F4F-8DD7-962B5FF51493}"/>
          </ac:spMkLst>
        </pc:spChg>
        <pc:spChg chg="mod">
          <ac:chgData name="Rohit J Kate" userId="6acfeb0a-1742-4fee-9ad0-3462b52b7fdf" providerId="ADAL" clId="{A962BAEA-86D3-45A1-9EEA-7849D695E784}" dt="2021-11-11T06:43:15.607" v="8606" actId="20577"/>
          <ac:spMkLst>
            <pc:docMk/>
            <pc:sldMk cId="625460846" sldId="400"/>
            <ac:spMk id="3" creationId="{54F207CB-E6D5-483E-9F5F-F33C3D187067}"/>
          </ac:spMkLst>
        </pc:spChg>
      </pc:sldChg>
      <pc:sldChg chg="modSp new mod">
        <pc:chgData name="Rohit J Kate" userId="6acfeb0a-1742-4fee-9ad0-3462b52b7fdf" providerId="ADAL" clId="{A962BAEA-86D3-45A1-9EEA-7849D695E784}" dt="2021-11-11T06:55:28.770" v="9417" actId="20577"/>
        <pc:sldMkLst>
          <pc:docMk/>
          <pc:sldMk cId="2983782891" sldId="400"/>
        </pc:sldMkLst>
        <pc:spChg chg="mod">
          <ac:chgData name="Rohit J Kate" userId="6acfeb0a-1742-4fee-9ad0-3462b52b7fdf" providerId="ADAL" clId="{A962BAEA-86D3-45A1-9EEA-7849D695E784}" dt="2021-11-11T06:49:25.533" v="8658" actId="20577"/>
          <ac:spMkLst>
            <pc:docMk/>
            <pc:sldMk cId="2983782891" sldId="400"/>
            <ac:spMk id="2" creationId="{7D4798F4-1D06-4899-AD8E-6A6AB337F78A}"/>
          </ac:spMkLst>
        </pc:spChg>
        <pc:spChg chg="mod">
          <ac:chgData name="Rohit J Kate" userId="6acfeb0a-1742-4fee-9ad0-3462b52b7fdf" providerId="ADAL" clId="{A962BAEA-86D3-45A1-9EEA-7849D695E784}" dt="2021-11-11T06:55:28.770" v="9417" actId="20577"/>
          <ac:spMkLst>
            <pc:docMk/>
            <pc:sldMk cId="2983782891" sldId="400"/>
            <ac:spMk id="3" creationId="{48468A81-934A-4707-ABEA-946FE0642CF2}"/>
          </ac:spMkLst>
        </pc:spChg>
      </pc:sldChg>
      <pc:sldChg chg="addSp modSp new mod">
        <pc:chgData name="Rohit J Kate" userId="6acfeb0a-1742-4fee-9ad0-3462b52b7fdf" providerId="ADAL" clId="{A962BAEA-86D3-45A1-9EEA-7849D695E784}" dt="2021-11-11T07:04:44.188" v="9806" actId="114"/>
        <pc:sldMkLst>
          <pc:docMk/>
          <pc:sldMk cId="2793360505" sldId="401"/>
        </pc:sldMkLst>
        <pc:spChg chg="mod">
          <ac:chgData name="Rohit J Kate" userId="6acfeb0a-1742-4fee-9ad0-3462b52b7fdf" providerId="ADAL" clId="{A962BAEA-86D3-45A1-9EEA-7849D695E784}" dt="2021-11-11T06:56:09.038" v="9419"/>
          <ac:spMkLst>
            <pc:docMk/>
            <pc:sldMk cId="2793360505" sldId="401"/>
            <ac:spMk id="2" creationId="{7E891126-60FB-4586-A855-E28272D44B31}"/>
          </ac:spMkLst>
        </pc:spChg>
        <pc:spChg chg="mod">
          <ac:chgData name="Rohit J Kate" userId="6acfeb0a-1742-4fee-9ad0-3462b52b7fdf" providerId="ADAL" clId="{A962BAEA-86D3-45A1-9EEA-7849D695E784}" dt="2021-11-11T07:04:15.655" v="9750" actId="1076"/>
          <ac:spMkLst>
            <pc:docMk/>
            <pc:sldMk cId="2793360505" sldId="401"/>
            <ac:spMk id="3" creationId="{5A8CBF98-1200-4C98-B2A5-4DC77CA93E8D}"/>
          </ac:spMkLst>
        </pc:spChg>
        <pc:spChg chg="add mod">
          <ac:chgData name="Rohit J Kate" userId="6acfeb0a-1742-4fee-9ad0-3462b52b7fdf" providerId="ADAL" clId="{A962BAEA-86D3-45A1-9EEA-7849D695E784}" dt="2021-11-11T07:04:44.188" v="9806" actId="114"/>
          <ac:spMkLst>
            <pc:docMk/>
            <pc:sldMk cId="2793360505" sldId="401"/>
            <ac:spMk id="6" creationId="{70A92448-EE9A-49AB-A9F5-43BDB45F26A3}"/>
          </ac:spMkLst>
        </pc:spChg>
        <pc:picChg chg="add mod">
          <ac:chgData name="Rohit J Kate" userId="6acfeb0a-1742-4fee-9ad0-3462b52b7fdf" providerId="ADAL" clId="{A962BAEA-86D3-45A1-9EEA-7849D695E784}" dt="2021-11-11T07:04:18.525" v="9751" actId="1076"/>
          <ac:picMkLst>
            <pc:docMk/>
            <pc:sldMk cId="2793360505" sldId="401"/>
            <ac:picMk id="5" creationId="{CC60422F-87FB-45A9-B50A-5F450DCB265D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09.373" v="10492" actId="20577"/>
        <pc:sldMkLst>
          <pc:docMk/>
          <pc:sldMk cId="1439148379" sldId="402"/>
        </pc:sldMkLst>
        <pc:spChg chg="mod">
          <ac:chgData name="Rohit J Kate" userId="6acfeb0a-1742-4fee-9ad0-3462b52b7fdf" providerId="ADAL" clId="{A962BAEA-86D3-45A1-9EEA-7849D695E784}" dt="2021-11-11T07:04:58.342" v="9808"/>
          <ac:spMkLst>
            <pc:docMk/>
            <pc:sldMk cId="1439148379" sldId="402"/>
            <ac:spMk id="2" creationId="{783BCE28-9488-4241-8EEF-0C94B70E1435}"/>
          </ac:spMkLst>
        </pc:spChg>
        <pc:spChg chg="mod">
          <ac:chgData name="Rohit J Kate" userId="6acfeb0a-1742-4fee-9ad0-3462b52b7fdf" providerId="ADAL" clId="{A962BAEA-86D3-45A1-9EEA-7849D695E784}" dt="2021-11-11T15:46:09.373" v="10492" actId="20577"/>
          <ac:spMkLst>
            <pc:docMk/>
            <pc:sldMk cId="1439148379" sldId="402"/>
            <ac:spMk id="3" creationId="{0C86602D-52F1-4C60-8315-B0536FCF4B53}"/>
          </ac:spMkLst>
        </pc:spChg>
        <pc:spChg chg="add mod">
          <ac:chgData name="Rohit J Kate" userId="6acfeb0a-1742-4fee-9ad0-3462b52b7fdf" providerId="ADAL" clId="{A962BAEA-86D3-45A1-9EEA-7849D695E784}" dt="2021-11-11T07:17:35.643" v="10085" actId="20577"/>
          <ac:spMkLst>
            <pc:docMk/>
            <pc:sldMk cId="1439148379" sldId="402"/>
            <ac:spMk id="9" creationId="{3137EFC0-2979-47FE-9399-618BA4C85C86}"/>
          </ac:spMkLst>
        </pc:spChg>
        <pc:spChg chg="add mod">
          <ac:chgData name="Rohit J Kate" userId="6acfeb0a-1742-4fee-9ad0-3462b52b7fdf" providerId="ADAL" clId="{A962BAEA-86D3-45A1-9EEA-7849D695E784}" dt="2021-11-11T07:20:04.829" v="10192" actId="1076"/>
          <ac:spMkLst>
            <pc:docMk/>
            <pc:sldMk cId="1439148379" sldId="402"/>
            <ac:spMk id="11" creationId="{CF4B85A2-B7E6-4AC2-9CAB-8766A9668E80}"/>
          </ac:spMkLst>
        </pc:spChg>
        <pc:picChg chg="add mod">
          <ac:chgData name="Rohit J Kate" userId="6acfeb0a-1742-4fee-9ad0-3462b52b7fdf" providerId="ADAL" clId="{A962BAEA-86D3-45A1-9EEA-7849D695E784}" dt="2021-11-11T07:17:04.659" v="9961" actId="1076"/>
          <ac:picMkLst>
            <pc:docMk/>
            <pc:sldMk cId="1439148379" sldId="402"/>
            <ac:picMk id="6" creationId="{BC372A39-8D2E-45EE-9DCC-BC3079BC8703}"/>
          </ac:picMkLst>
        </pc:picChg>
        <pc:picChg chg="add mod">
          <ac:chgData name="Rohit J Kate" userId="6acfeb0a-1742-4fee-9ad0-3462b52b7fdf" providerId="ADAL" clId="{A962BAEA-86D3-45A1-9EEA-7849D695E784}" dt="2021-11-11T07:17:06.796" v="9962" actId="1076"/>
          <ac:picMkLst>
            <pc:docMk/>
            <pc:sldMk cId="1439148379" sldId="402"/>
            <ac:picMk id="8" creationId="{8E6DE0D7-9081-416A-B2F8-A28EF130A228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0:10.268" v="10194" actId="1076"/>
        <pc:sldMkLst>
          <pc:docMk/>
          <pc:sldMk cId="1162407843" sldId="403"/>
        </pc:sldMkLst>
        <pc:spChg chg="mod">
          <ac:chgData name="Rohit J Kate" userId="6acfeb0a-1742-4fee-9ad0-3462b52b7fdf" providerId="ADAL" clId="{A962BAEA-86D3-45A1-9EEA-7849D695E784}" dt="2021-11-11T07:17:45.739" v="10087"/>
          <ac:spMkLst>
            <pc:docMk/>
            <pc:sldMk cId="1162407843" sldId="403"/>
            <ac:spMk id="2" creationId="{4F101CC7-C950-4F4E-9FD3-FC7D67F3E38D}"/>
          </ac:spMkLst>
        </pc:spChg>
        <pc:spChg chg="del">
          <ac:chgData name="Rohit J Kate" userId="6acfeb0a-1742-4fee-9ad0-3462b52b7fdf" providerId="ADAL" clId="{A962BAEA-86D3-45A1-9EEA-7849D695E784}" dt="2021-11-11T07:17:49.167" v="10088" actId="478"/>
          <ac:spMkLst>
            <pc:docMk/>
            <pc:sldMk cId="1162407843" sldId="403"/>
            <ac:spMk id="3" creationId="{AAC66F59-77F4-4804-B56A-0A4C82C0C3A1}"/>
          </ac:spMkLst>
        </pc:spChg>
        <pc:spChg chg="add mod">
          <ac:chgData name="Rohit J Kate" userId="6acfeb0a-1742-4fee-9ad0-3462b52b7fdf" providerId="ADAL" clId="{A962BAEA-86D3-45A1-9EEA-7849D695E784}" dt="2021-11-11T07:20:10.268" v="10194" actId="1076"/>
          <ac:spMkLst>
            <pc:docMk/>
            <pc:sldMk cId="1162407843" sldId="403"/>
            <ac:spMk id="8" creationId="{75DDB58F-2AEB-4D82-A721-4ACA2E1FA74B}"/>
          </ac:spMkLst>
        </pc:spChg>
        <pc:picChg chg="add mod">
          <ac:chgData name="Rohit J Kate" userId="6acfeb0a-1742-4fee-9ad0-3462b52b7fdf" providerId="ADAL" clId="{A962BAEA-86D3-45A1-9EEA-7849D695E784}" dt="2021-11-11T07:18:02.425" v="10092" actId="962"/>
          <ac:picMkLst>
            <pc:docMk/>
            <pc:sldMk cId="1162407843" sldId="403"/>
            <ac:picMk id="6" creationId="{69D45054-574B-4037-B043-412F95F4F46E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33.285" v="10520" actId="1076"/>
        <pc:sldMkLst>
          <pc:docMk/>
          <pc:sldMk cId="654658503" sldId="404"/>
        </pc:sldMkLst>
        <pc:spChg chg="mod">
          <ac:chgData name="Rohit J Kate" userId="6acfeb0a-1742-4fee-9ad0-3462b52b7fdf" providerId="ADAL" clId="{A962BAEA-86D3-45A1-9EEA-7849D695E784}" dt="2021-11-11T07:18:23.851" v="10093"/>
          <ac:spMkLst>
            <pc:docMk/>
            <pc:sldMk cId="654658503" sldId="404"/>
            <ac:spMk id="2" creationId="{2BA4D505-2998-4C3B-83CC-C24CD8DC01E6}"/>
          </ac:spMkLst>
        </pc:spChg>
        <pc:spChg chg="mod">
          <ac:chgData name="Rohit J Kate" userId="6acfeb0a-1742-4fee-9ad0-3462b52b7fdf" providerId="ADAL" clId="{A962BAEA-86D3-45A1-9EEA-7849D695E784}" dt="2021-11-11T15:46:33.285" v="10520" actId="1076"/>
          <ac:spMkLst>
            <pc:docMk/>
            <pc:sldMk cId="654658503" sldId="404"/>
            <ac:spMk id="3" creationId="{2B9B18E0-F67F-481B-9ADC-E3E1E2F1728E}"/>
          </ac:spMkLst>
        </pc:spChg>
        <pc:spChg chg="add mod">
          <ac:chgData name="Rohit J Kate" userId="6acfeb0a-1742-4fee-9ad0-3462b52b7fdf" providerId="ADAL" clId="{A962BAEA-86D3-45A1-9EEA-7849D695E784}" dt="2021-11-11T07:20:18.409" v="10198" actId="1076"/>
          <ac:spMkLst>
            <pc:docMk/>
            <pc:sldMk cId="654658503" sldId="404"/>
            <ac:spMk id="7" creationId="{ED5311AC-3893-4712-9662-B941C70A9424}"/>
          </ac:spMkLst>
        </pc:spChg>
        <pc:picChg chg="add mod">
          <ac:chgData name="Rohit J Kate" userId="6acfeb0a-1742-4fee-9ad0-3462b52b7fdf" providerId="ADAL" clId="{A962BAEA-86D3-45A1-9EEA-7849D695E784}" dt="2021-11-11T07:20:15.330" v="10197" actId="1076"/>
          <ac:picMkLst>
            <pc:docMk/>
            <pc:sldMk cId="654658503" sldId="404"/>
            <ac:picMk id="5" creationId="{4B6A7435-8C8F-4172-AC00-48B521950606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2:39.863" v="10300" actId="114"/>
        <pc:sldMkLst>
          <pc:docMk/>
          <pc:sldMk cId="2281531888" sldId="405"/>
        </pc:sldMkLst>
        <pc:spChg chg="mod">
          <ac:chgData name="Rohit J Kate" userId="6acfeb0a-1742-4fee-9ad0-3462b52b7fdf" providerId="ADAL" clId="{A962BAEA-86D3-45A1-9EEA-7849D695E784}" dt="2021-11-11T07:21:24.221" v="10204"/>
          <ac:spMkLst>
            <pc:docMk/>
            <pc:sldMk cId="2281531888" sldId="405"/>
            <ac:spMk id="2" creationId="{E9CD5CDF-0258-4CA8-9302-B0907D4F4EC4}"/>
          </ac:spMkLst>
        </pc:spChg>
        <pc:spChg chg="del mod">
          <ac:chgData name="Rohit J Kate" userId="6acfeb0a-1742-4fee-9ad0-3462b52b7fdf" providerId="ADAL" clId="{A962BAEA-86D3-45A1-9EEA-7849D695E784}" dt="2021-11-11T07:21:18.277" v="10201"/>
          <ac:spMkLst>
            <pc:docMk/>
            <pc:sldMk cId="2281531888" sldId="405"/>
            <ac:spMk id="3" creationId="{7AC99BDB-AF77-4F80-84E4-8100559279AF}"/>
          </ac:spMkLst>
        </pc:spChg>
        <pc:spChg chg="add mod">
          <ac:chgData name="Rohit J Kate" userId="6acfeb0a-1742-4fee-9ad0-3462b52b7fdf" providerId="ADAL" clId="{A962BAEA-86D3-45A1-9EEA-7849D695E784}" dt="2021-11-11T07:21:57.921" v="10286" actId="1076"/>
          <ac:spMkLst>
            <pc:docMk/>
            <pc:sldMk cId="2281531888" sldId="405"/>
            <ac:spMk id="7" creationId="{32B0E3FC-6D1B-413A-A8C8-F4BFCA92D321}"/>
          </ac:spMkLst>
        </pc:spChg>
        <pc:spChg chg="add mod">
          <ac:chgData name="Rohit J Kate" userId="6acfeb0a-1742-4fee-9ad0-3462b52b7fdf" providerId="ADAL" clId="{A962BAEA-86D3-45A1-9EEA-7849D695E784}" dt="2021-11-11T07:22:39.863" v="10300" actId="114"/>
          <ac:spMkLst>
            <pc:docMk/>
            <pc:sldMk cId="2281531888" sldId="405"/>
            <ac:spMk id="8" creationId="{C227B15A-A99D-41AE-8B5D-C5A13E35AC43}"/>
          </ac:spMkLst>
        </pc:spChg>
        <pc:picChg chg="add mod">
          <ac:chgData name="Rohit J Kate" userId="6acfeb0a-1742-4fee-9ad0-3462b52b7fdf" providerId="ADAL" clId="{A962BAEA-86D3-45A1-9EEA-7849D695E784}" dt="2021-11-11T07:21:28.988" v="10205" actId="14100"/>
          <ac:picMkLst>
            <pc:docMk/>
            <pc:sldMk cId="2281531888" sldId="405"/>
            <ac:picMk id="6" creationId="{5BAC3864-44D7-40A0-B4A0-A3662703D159}"/>
          </ac:picMkLst>
        </pc:picChg>
      </pc:sldChg>
      <pc:sldChg chg="addSp delSp modSp new del mod">
        <pc:chgData name="Rohit J Kate" userId="6acfeb0a-1742-4fee-9ad0-3462b52b7fdf" providerId="ADAL" clId="{A962BAEA-86D3-45A1-9EEA-7849D695E784}" dt="2021-11-11T07:19:49.696" v="10190" actId="47"/>
        <pc:sldMkLst>
          <pc:docMk/>
          <pc:sldMk cId="3465165724" sldId="405"/>
        </pc:sldMkLst>
        <pc:spChg chg="del">
          <ac:chgData name="Rohit J Kate" userId="6acfeb0a-1742-4fee-9ad0-3462b52b7fdf" providerId="ADAL" clId="{A962BAEA-86D3-45A1-9EEA-7849D695E784}" dt="2021-11-11T07:19:10.224" v="10186" actId="931"/>
          <ac:spMkLst>
            <pc:docMk/>
            <pc:sldMk cId="3465165724" sldId="405"/>
            <ac:spMk id="3" creationId="{AEEC98DD-D3C0-4CC6-95F2-17761B768280}"/>
          </ac:spMkLst>
        </pc:spChg>
        <pc:spChg chg="add mod">
          <ac:chgData name="Rohit J Kate" userId="6acfeb0a-1742-4fee-9ad0-3462b52b7fdf" providerId="ADAL" clId="{A962BAEA-86D3-45A1-9EEA-7849D695E784}" dt="2021-11-11T07:19:17.173" v="10188" actId="21"/>
          <ac:spMkLst>
            <pc:docMk/>
            <pc:sldMk cId="3465165724" sldId="405"/>
            <ac:spMk id="7" creationId="{27E4560B-EE62-46D6-8E9C-B332FB25B9AF}"/>
          </ac:spMkLst>
        </pc:spChg>
        <pc:picChg chg="add del mod">
          <ac:chgData name="Rohit J Kate" userId="6acfeb0a-1742-4fee-9ad0-3462b52b7fdf" providerId="ADAL" clId="{A962BAEA-86D3-45A1-9EEA-7849D695E784}" dt="2021-11-11T07:19:17.173" v="10188" actId="21"/>
          <ac:picMkLst>
            <pc:docMk/>
            <pc:sldMk cId="3465165724" sldId="405"/>
            <ac:picMk id="6" creationId="{52ABE868-AC5F-4187-B023-13E1DD1B68AA}"/>
          </ac:picMkLst>
        </pc:picChg>
      </pc:sldChg>
      <pc:sldChg chg="modSp new mod">
        <pc:chgData name="Rohit J Kate" userId="6acfeb0a-1742-4fee-9ad0-3462b52b7fdf" providerId="ADAL" clId="{A962BAEA-86D3-45A1-9EEA-7849D695E784}" dt="2021-11-11T15:47:56.930" v="10521" actId="20577"/>
        <pc:sldMkLst>
          <pc:docMk/>
          <pc:sldMk cId="3841681520" sldId="406"/>
        </pc:sldMkLst>
        <pc:spChg chg="mod">
          <ac:chgData name="Rohit J Kate" userId="6acfeb0a-1742-4fee-9ad0-3462b52b7fdf" providerId="ADAL" clId="{A962BAEA-86D3-45A1-9EEA-7849D695E784}" dt="2021-11-11T07:23:06.608" v="10318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A962BAEA-86D3-45A1-9EEA-7849D695E784}" dt="2021-11-11T15:47:56.930" v="10521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0831518" sldId="4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913160572" sldId="42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56758229" sldId="42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552719059" sldId="4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21408166" sldId="4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5939862" sldId="43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23444814" sldId="4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64754355" sldId="43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40472281" sldId="43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934178" sldId="43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56245492" sldId="43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64082003" sldId="52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119320048" sldId="52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7726932" sldId="52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578108" sldId="5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74981874" sldId="5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50422961" sldId="5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451259859" sldId="5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31469640" sldId="54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328325090" sldId="54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89813543" sldId="54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16220148" sldId="54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4877091" sldId="54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293334449" sldId="55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68580540" sldId="55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09444195" sldId="55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62306468" sldId="55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80583098" sldId="55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6483457" sldId="55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7489352" sldId="55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668424812" sldId="55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82232599" sldId="55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50125613" sldId="56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89957971" sldId="56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92050839" sldId="56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8004323" sldId="56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583726782" sldId="56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33772913" sldId="56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51868117" sldId="56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17553650" sldId="567"/>
        </pc:sldMkLst>
      </pc:sldChg>
    </pc:docChg>
  </pc:docChgLst>
  <pc:docChgLst>
    <pc:chgData name="Rohit J Kate" userId="6acfeb0a-1742-4fee-9ad0-3462b52b7fdf" providerId="ADAL" clId="{366CB2EF-9B55-440E-B2A2-7732DE1B8CA3}"/>
    <pc:docChg chg="undo custSel addSld delSld modSld sldOrd">
      <pc:chgData name="Rohit J Kate" userId="6acfeb0a-1742-4fee-9ad0-3462b52b7fdf" providerId="ADAL" clId="{366CB2EF-9B55-440E-B2A2-7732DE1B8CA3}" dt="2021-11-09T16:03:39.188" v="4343" actId="20577"/>
      <pc:docMkLst>
        <pc:docMk/>
      </pc:docMkLst>
      <pc:sldChg chg="delSp modSp add del mod">
        <pc:chgData name="Rohit J Kate" userId="6acfeb0a-1742-4fee-9ad0-3462b52b7fdf" providerId="ADAL" clId="{366CB2EF-9B55-440E-B2A2-7732DE1B8CA3}" dt="2021-11-09T05:31:38.122" v="1583" actId="47"/>
        <pc:sldMkLst>
          <pc:docMk/>
          <pc:sldMk cId="766326056" sldId="273"/>
        </pc:sldMkLst>
        <pc:spChg chg="mod">
          <ac:chgData name="Rohit J Kate" userId="6acfeb0a-1742-4fee-9ad0-3462b52b7fdf" providerId="ADAL" clId="{366CB2EF-9B55-440E-B2A2-7732DE1B8CA3}" dt="2021-11-09T05:26:46.748" v="1482" actId="20577"/>
          <ac:spMkLst>
            <pc:docMk/>
            <pc:sldMk cId="766326056" sldId="273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00.831" v="1504" actId="1076"/>
          <ac:spMkLst>
            <pc:docMk/>
            <pc:sldMk cId="766326056" sldId="273"/>
            <ac:spMk id="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7.465" v="1503" actId="1076"/>
          <ac:spMkLst>
            <pc:docMk/>
            <pc:sldMk cId="766326056" sldId="273"/>
            <ac:spMk id="14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1.024" v="1502" actId="1076"/>
          <ac:spMkLst>
            <pc:docMk/>
            <pc:sldMk cId="766326056" sldId="273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2.463" v="1539" actId="1038"/>
          <ac:spMkLst>
            <pc:docMk/>
            <pc:sldMk cId="766326056" sldId="273"/>
            <ac:spMk id="20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28.966" v="1537" actId="1038"/>
          <ac:spMkLst>
            <pc:docMk/>
            <pc:sldMk cId="766326056" sldId="273"/>
            <ac:spMk id="2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5.965" v="1541" actId="1038"/>
          <ac:spMkLst>
            <pc:docMk/>
            <pc:sldMk cId="766326056" sldId="273"/>
            <ac:spMk id="24" creationId="{00000000-0000-0000-0000-000000000000}"/>
          </ac:spMkLst>
        </pc:spChg>
        <pc:picChg chg="del">
          <ac:chgData name="Rohit J Kate" userId="6acfeb0a-1742-4fee-9ad0-3462b52b7fdf" providerId="ADAL" clId="{366CB2EF-9B55-440E-B2A2-7732DE1B8CA3}" dt="2021-11-09T05:27:37.516" v="1490" actId="478"/>
          <ac:picMkLst>
            <pc:docMk/>
            <pc:sldMk cId="766326056" sldId="273"/>
            <ac:picMk id="6" creationId="{00000000-0000-0000-0000-000000000000}"/>
          </ac:picMkLst>
        </pc:picChg>
      </pc:sldChg>
      <pc:sldChg chg="modSp add mod ord">
        <pc:chgData name="Rohit J Kate" userId="6acfeb0a-1742-4fee-9ad0-3462b52b7fdf" providerId="ADAL" clId="{366CB2EF-9B55-440E-B2A2-7732DE1B8CA3}" dt="2021-11-09T05:57:26.603" v="2296"/>
        <pc:sldMkLst>
          <pc:docMk/>
          <pc:sldMk cId="0" sldId="274"/>
        </pc:sldMkLst>
        <pc:spChg chg="mod">
          <ac:chgData name="Rohit J Kate" userId="6acfeb0a-1742-4fee-9ad0-3462b52b7fdf" providerId="ADAL" clId="{366CB2EF-9B55-440E-B2A2-7732DE1B8CA3}" dt="2021-11-09T05:55:17.365" v="228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366CB2EF-9B55-440E-B2A2-7732DE1B8CA3}" dt="2021-11-09T05:58:15.544" v="2311" actId="20577"/>
        <pc:sldMkLst>
          <pc:docMk/>
          <pc:sldMk cId="0" sldId="275"/>
        </pc:sldMkLst>
        <pc:spChg chg="mod">
          <ac:chgData name="Rohit J Kate" userId="6acfeb0a-1742-4fee-9ad0-3462b52b7fdf" providerId="ADAL" clId="{366CB2EF-9B55-440E-B2A2-7732DE1B8CA3}" dt="2021-11-09T05:58:15.544" v="23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1:15.744" v="3948" actId="403"/>
        <pc:sldMkLst>
          <pc:docMk/>
          <pc:sldMk cId="0" sldId="377"/>
        </pc:sldMkLst>
        <pc:spChg chg="mod">
          <ac:chgData name="Rohit J Kate" userId="6acfeb0a-1742-4fee-9ad0-3462b52b7fdf" providerId="ADAL" clId="{366CB2EF-9B55-440E-B2A2-7732DE1B8CA3}" dt="2021-11-09T15:51:15.744" v="394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15:51:12.162" v="3947" actId="404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66CB2EF-9B55-440E-B2A2-7732DE1B8CA3}" dt="2021-11-09T02:41:33.285" v="31" actId="47"/>
        <pc:sldMkLst>
          <pc:docMk/>
          <pc:sldMk cId="4251889418" sldId="418"/>
        </pc:sldMkLst>
      </pc:sldChg>
      <pc:sldChg chg="del">
        <pc:chgData name="Rohit J Kate" userId="6acfeb0a-1742-4fee-9ad0-3462b52b7fdf" providerId="ADAL" clId="{366CB2EF-9B55-440E-B2A2-7732DE1B8CA3}" dt="2021-11-09T02:41:33.803" v="32" actId="47"/>
        <pc:sldMkLst>
          <pc:docMk/>
          <pc:sldMk cId="2811215403" sldId="419"/>
        </pc:sldMkLst>
      </pc:sldChg>
      <pc:sldChg chg="del">
        <pc:chgData name="Rohit J Kate" userId="6acfeb0a-1742-4fee-9ad0-3462b52b7fdf" providerId="ADAL" clId="{366CB2EF-9B55-440E-B2A2-7732DE1B8CA3}" dt="2021-11-09T02:41:36.910" v="3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366CB2EF-9B55-440E-B2A2-7732DE1B8CA3}" dt="2021-11-09T02:41:37.236" v="40" actId="47"/>
        <pc:sldMkLst>
          <pc:docMk/>
          <pc:sldMk cId="2031568924" sldId="421"/>
        </pc:sldMkLst>
      </pc:sldChg>
      <pc:sldChg chg="modSp mod">
        <pc:chgData name="Rohit J Kate" userId="6acfeb0a-1742-4fee-9ad0-3462b52b7fdf" providerId="ADAL" clId="{366CB2EF-9B55-440E-B2A2-7732DE1B8CA3}" dt="2021-11-09T15:51:38.808" v="3956" actId="20577"/>
        <pc:sldMkLst>
          <pc:docMk/>
          <pc:sldMk cId="3470831518" sldId="425"/>
        </pc:sldMkLst>
        <pc:spChg chg="mod">
          <ac:chgData name="Rohit J Kate" userId="6acfeb0a-1742-4fee-9ad0-3462b52b7fdf" providerId="ADAL" clId="{366CB2EF-9B55-440E-B2A2-7732DE1B8CA3}" dt="2021-11-09T15:51:38.808" v="3956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366CB2EF-9B55-440E-B2A2-7732DE1B8CA3}" dt="2021-11-09T06:28:50.872" v="3001"/>
        <pc:sldMkLst>
          <pc:docMk/>
          <pc:sldMk cId="913160572" sldId="426"/>
        </pc:sldMkLst>
      </pc:sldChg>
      <pc:sldChg chg="modSp del mod ord">
        <pc:chgData name="Rohit J Kate" userId="6acfeb0a-1742-4fee-9ad0-3462b52b7fdf" providerId="ADAL" clId="{366CB2EF-9B55-440E-B2A2-7732DE1B8CA3}" dt="2021-11-09T06:28:44.933" v="3000" actId="2696"/>
        <pc:sldMkLst>
          <pc:docMk/>
          <pc:sldMk cId="1877352876" sldId="426"/>
        </pc:sldMkLst>
        <pc:spChg chg="mod">
          <ac:chgData name="Rohit J Kate" userId="6acfeb0a-1742-4fee-9ad0-3462b52b7fdf" providerId="ADAL" clId="{366CB2EF-9B55-440E-B2A2-7732DE1B8CA3}" dt="2021-11-09T05:42:51.027" v="2005" actId="20577"/>
          <ac:spMkLst>
            <pc:docMk/>
            <pc:sldMk cId="1877352876" sldId="426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8:51.914" v="4295" actId="20577"/>
        <pc:sldMkLst>
          <pc:docMk/>
          <pc:sldMk cId="3021408166" sldId="429"/>
        </pc:sldMkLst>
        <pc:spChg chg="mod">
          <ac:chgData name="Rohit J Kate" userId="6acfeb0a-1742-4fee-9ad0-3462b52b7fdf" providerId="ADAL" clId="{366CB2EF-9B55-440E-B2A2-7732DE1B8CA3}" dt="2021-11-09T15:58:51.914" v="4295" actId="20577"/>
          <ac:spMkLst>
            <pc:docMk/>
            <pc:sldMk cId="3021408166" sldId="429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0:40.025" v="4296" actId="20577"/>
        <pc:sldMkLst>
          <pc:docMk/>
          <pc:sldMk cId="3475939862" sldId="430"/>
        </pc:sldMkLst>
        <pc:spChg chg="mod">
          <ac:chgData name="Rohit J Kate" userId="6acfeb0a-1742-4fee-9ad0-3462b52b7fdf" providerId="ADAL" clId="{366CB2EF-9B55-440E-B2A2-7732DE1B8CA3}" dt="2021-11-09T16:00:40.025" v="4296" actId="20577"/>
          <ac:spMkLst>
            <pc:docMk/>
            <pc:sldMk cId="3475939862" sldId="430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2:44.942" v="4322" actId="20577"/>
        <pc:sldMkLst>
          <pc:docMk/>
          <pc:sldMk cId="2873934178" sldId="434"/>
        </pc:sldMkLst>
        <pc:spChg chg="mod">
          <ac:chgData name="Rohit J Kate" userId="6acfeb0a-1742-4fee-9ad0-3462b52b7fdf" providerId="ADAL" clId="{366CB2EF-9B55-440E-B2A2-7732DE1B8CA3}" dt="2021-11-09T16:02:44.942" v="4322" actId="20577"/>
          <ac:spMkLst>
            <pc:docMk/>
            <pc:sldMk cId="2873934178" sldId="434"/>
            <ac:spMk id="3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366CB2EF-9B55-440E-B2A2-7732DE1B8CA3}" dt="2021-11-09T05:45:43.399" v="2117" actId="1076"/>
        <pc:sldMkLst>
          <pc:docMk/>
          <pc:sldMk cId="56245492" sldId="435"/>
        </pc:sldMkLst>
        <pc:spChg chg="mod">
          <ac:chgData name="Rohit J Kate" userId="6acfeb0a-1742-4fee-9ad0-3462b52b7fdf" providerId="ADAL" clId="{366CB2EF-9B55-440E-B2A2-7732DE1B8CA3}" dt="2021-11-09T05:05:10.631" v="1366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3:56.341" v="2082" actId="1037"/>
          <ac:spMkLst>
            <pc:docMk/>
            <pc:sldMk cId="56245492" sldId="435"/>
            <ac:spMk id="4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6" creationId="{FDC74413-91BF-449C-B0BA-DD66B3F6581E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8" creationId="{2A55FF98-E3EB-4A6F-8FCC-6CED5D306B7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9" creationId="{8DA2ABED-2DCB-43F8-A8E0-41E0AD53E5A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2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8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29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0" creationId="{8B314AF8-5BAD-4226-A2AF-A7B10A23405F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2" creationId="{1DB69BEE-A01D-4AAF-AFB2-AC78E6BEEAD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3" creationId="{D6CCFF59-32D2-4CEB-AF76-78177F1420E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6" creationId="{86E9A408-67F0-406B-B37C-A6C916E77265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7" creationId="{90834ECA-F130-46F8-8A91-C2F40C7BF78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0" creationId="{16CB5A55-0197-4EF1-8105-A77F142952D6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1" creationId="{25A9126E-5227-458C-B04F-266ECDE69A69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3" creationId="{76113208-42E7-4761-A8EC-08E0802FD2E0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4" creationId="{8D7CE5C2-7A14-4F39-BC21-D960F14C3777}"/>
          </ac:spMkLst>
        </pc:spChg>
        <pc:spChg chg="mod">
          <ac:chgData name="Rohit J Kate" userId="6acfeb0a-1742-4fee-9ad0-3462b52b7fdf" providerId="ADAL" clId="{366CB2EF-9B55-440E-B2A2-7732DE1B8CA3}" dt="2021-11-09T05:44:33.687" v="2089" actId="947"/>
          <ac:spMkLst>
            <pc:docMk/>
            <pc:sldMk cId="56245492" sldId="435"/>
            <ac:spMk id="48" creationId="{6D6AD60E-23E5-4F3E-A97E-87B53AC6516C}"/>
          </ac:spMkLst>
        </pc:spChg>
        <pc:spChg chg="mod">
          <ac:chgData name="Rohit J Kate" userId="6acfeb0a-1742-4fee-9ad0-3462b52b7fdf" providerId="ADAL" clId="{366CB2EF-9B55-440E-B2A2-7732DE1B8CA3}" dt="2021-11-09T05:44:22.665" v="2086" actId="947"/>
          <ac:spMkLst>
            <pc:docMk/>
            <pc:sldMk cId="56245492" sldId="435"/>
            <ac:spMk id="49" creationId="{3F65D1FE-3F20-48D7-B35B-53FDCD09C655}"/>
          </ac:spMkLst>
        </pc:spChg>
        <pc:spChg chg="mod">
          <ac:chgData name="Rohit J Kate" userId="6acfeb0a-1742-4fee-9ad0-3462b52b7fdf" providerId="ADAL" clId="{366CB2EF-9B55-440E-B2A2-7732DE1B8CA3}" dt="2021-11-09T05:44:41.205" v="2092" actId="947"/>
          <ac:spMkLst>
            <pc:docMk/>
            <pc:sldMk cId="56245492" sldId="435"/>
            <ac:spMk id="50" creationId="{8E4CFA5B-DC8D-4912-897B-43EBE539D442}"/>
          </ac:spMkLst>
        </pc:spChg>
        <pc:spChg chg="mod">
          <ac:chgData name="Rohit J Kate" userId="6acfeb0a-1742-4fee-9ad0-3462b52b7fdf" providerId="ADAL" clId="{366CB2EF-9B55-440E-B2A2-7732DE1B8CA3}" dt="2021-11-09T05:44:56.533" v="2113" actId="947"/>
          <ac:spMkLst>
            <pc:docMk/>
            <pc:sldMk cId="56245492" sldId="435"/>
            <ac:spMk id="57" creationId="{6C3CBAC2-6C31-44A0-94FA-51004D5B3C6E}"/>
          </ac:spMkLst>
        </pc:spChg>
        <pc:grpChg chg="add mod">
          <ac:chgData name="Rohit J Kate" userId="6acfeb0a-1742-4fee-9ad0-3462b52b7fdf" providerId="ADAL" clId="{366CB2EF-9B55-440E-B2A2-7732DE1B8CA3}" dt="2021-11-09T05:45:43.399" v="2117" actId="1076"/>
          <ac:grpSpMkLst>
            <pc:docMk/>
            <pc:sldMk cId="56245492" sldId="435"/>
            <ac:grpSpMk id="42" creationId="{3D4BE37E-1A3C-4EA5-9F70-18E2E5E4D799}"/>
          </ac:grpSpMkLst>
        </pc:grpChg>
        <pc:picChg chg="del mod">
          <ac:chgData name="Rohit J Kate" userId="6acfeb0a-1742-4fee-9ad0-3462b52b7fdf" providerId="ADAL" clId="{366CB2EF-9B55-440E-B2A2-7732DE1B8CA3}" dt="2021-11-09T05:45:36.105" v="2116" actId="478"/>
          <ac:picMkLst>
            <pc:docMk/>
            <pc:sldMk cId="56245492" sldId="435"/>
            <ac:picMk id="5" creationId="{00000000-0000-0000-0000-000000000000}"/>
          </ac:picMkLst>
        </pc:pic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0" creationId="{F747D5DE-8BCA-454A-BDA2-E4E933A86798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4" creationId="{04BA3360-7BD3-4DBC-94EB-3859ED69BF2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6" creationId="{52D6B6B0-FD98-41C7-A013-7531ECDF20F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2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4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5" creationId="{48B7F1E3-FC7E-4B49-9369-EC2E0EE9099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6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1" creationId="{88BD0BF9-3CE3-4240-8D10-64E787B71B43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4" creationId="{F09E69A2-31D0-4670-9859-73A5D076944C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5" creationId="{8EA3C1C0-50AC-48A7-8582-47191036284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8" creationId="{4253F350-85FD-40ED-8C51-41E7EC56DE3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5" creationId="{5723B4DC-523E-4C19-8121-051DDCED7AD8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1" creationId="{ACA6DD45-F859-451B-B4D0-EDFB72FE4AF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2" creationId="{C7573945-6C39-4AFD-B307-4619590D4836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3" creationId="{E1626E00-14BF-4CAC-B76D-4DAE238665DA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4" creationId="{784CC375-1E4F-458E-ACDE-EBC981E00B8B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5" creationId="{901F88E2-847C-4DD1-9BD2-7BCC23B8404E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6" creationId="{EB7D67B4-743C-48DD-B3F0-3FB8ED668D7E}"/>
          </ac:cxnSpMkLst>
        </pc:cxnChg>
      </pc:sldChg>
      <pc:sldChg chg="del">
        <pc:chgData name="Rohit J Kate" userId="6acfeb0a-1742-4fee-9ad0-3462b52b7fdf" providerId="ADAL" clId="{366CB2EF-9B55-440E-B2A2-7732DE1B8CA3}" dt="2021-11-09T02:42:01.723" v="44" actId="47"/>
        <pc:sldMkLst>
          <pc:docMk/>
          <pc:sldMk cId="540571675" sldId="465"/>
        </pc:sldMkLst>
      </pc:sldChg>
      <pc:sldChg chg="del">
        <pc:chgData name="Rohit J Kate" userId="6acfeb0a-1742-4fee-9ad0-3462b52b7fdf" providerId="ADAL" clId="{366CB2EF-9B55-440E-B2A2-7732DE1B8CA3}" dt="2021-11-09T02:41:29.784" v="30" actId="47"/>
        <pc:sldMkLst>
          <pc:docMk/>
          <pc:sldMk cId="1402427222" sldId="466"/>
        </pc:sldMkLst>
      </pc:sldChg>
      <pc:sldChg chg="del">
        <pc:chgData name="Rohit J Kate" userId="6acfeb0a-1742-4fee-9ad0-3462b52b7fdf" providerId="ADAL" clId="{366CB2EF-9B55-440E-B2A2-7732DE1B8CA3}" dt="2021-11-09T05:56:53.430" v="2294" actId="47"/>
        <pc:sldMkLst>
          <pc:docMk/>
          <pc:sldMk cId="1372967087" sldId="484"/>
        </pc:sldMkLst>
      </pc:sldChg>
      <pc:sldChg chg="del">
        <pc:chgData name="Rohit J Kate" userId="6acfeb0a-1742-4fee-9ad0-3462b52b7fdf" providerId="ADAL" clId="{366CB2EF-9B55-440E-B2A2-7732DE1B8CA3}" dt="2021-11-09T05:56:52.658" v="2293" actId="47"/>
        <pc:sldMkLst>
          <pc:docMk/>
          <pc:sldMk cId="2133617883" sldId="487"/>
        </pc:sldMkLst>
      </pc:sldChg>
      <pc:sldChg chg="del">
        <pc:chgData name="Rohit J Kate" userId="6acfeb0a-1742-4fee-9ad0-3462b52b7fdf" providerId="ADAL" clId="{366CB2EF-9B55-440E-B2A2-7732DE1B8CA3}" dt="2021-11-09T05:56:51.738" v="2292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366CB2EF-9B55-440E-B2A2-7732DE1B8CA3}" dt="2021-11-09T02:41:34.294" v="3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366CB2EF-9B55-440E-B2A2-7732DE1B8CA3}" dt="2021-11-09T02:41:34.650" v="34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366CB2EF-9B55-440E-B2A2-7732DE1B8CA3}" dt="2021-11-09T02:41:34.963" v="35" actId="47"/>
        <pc:sldMkLst>
          <pc:docMk/>
          <pc:sldMk cId="2843655351" sldId="517"/>
        </pc:sldMkLst>
      </pc:sldChg>
      <pc:sldChg chg="del">
        <pc:chgData name="Rohit J Kate" userId="6acfeb0a-1742-4fee-9ad0-3462b52b7fdf" providerId="ADAL" clId="{366CB2EF-9B55-440E-B2A2-7732DE1B8CA3}" dt="2021-11-09T02:41:35.229" v="36" actId="47"/>
        <pc:sldMkLst>
          <pc:docMk/>
          <pc:sldMk cId="2625545564" sldId="518"/>
        </pc:sldMkLst>
      </pc:sldChg>
      <pc:sldChg chg="del">
        <pc:chgData name="Rohit J Kate" userId="6acfeb0a-1742-4fee-9ad0-3462b52b7fdf" providerId="ADAL" clId="{366CB2EF-9B55-440E-B2A2-7732DE1B8CA3}" dt="2021-11-09T02:41:35.481" v="37" actId="47"/>
        <pc:sldMkLst>
          <pc:docMk/>
          <pc:sldMk cId="2122263678" sldId="519"/>
        </pc:sldMkLst>
      </pc:sldChg>
      <pc:sldChg chg="del">
        <pc:chgData name="Rohit J Kate" userId="6acfeb0a-1742-4fee-9ad0-3462b52b7fdf" providerId="ADAL" clId="{366CB2EF-9B55-440E-B2A2-7732DE1B8CA3}" dt="2021-11-09T02:41:35.777" v="38" actId="47"/>
        <pc:sldMkLst>
          <pc:docMk/>
          <pc:sldMk cId="4107375434" sldId="520"/>
        </pc:sldMkLst>
      </pc:sldChg>
      <pc:sldChg chg="modSp mod">
        <pc:chgData name="Rohit J Kate" userId="6acfeb0a-1742-4fee-9ad0-3462b52b7fdf" providerId="ADAL" clId="{366CB2EF-9B55-440E-B2A2-7732DE1B8CA3}" dt="2021-11-09T06:36:55.906" v="3497" actId="20577"/>
        <pc:sldMkLst>
          <pc:docMk/>
          <pc:sldMk cId="1064082003" sldId="521"/>
        </pc:sldMkLst>
        <pc:spChg chg="mod">
          <ac:chgData name="Rohit J Kate" userId="6acfeb0a-1742-4fee-9ad0-3462b52b7fdf" providerId="ADAL" clId="{366CB2EF-9B55-440E-B2A2-7732DE1B8CA3}" dt="2021-11-09T06:36:55.906" v="3497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366CB2EF-9B55-440E-B2A2-7732DE1B8CA3}" dt="2021-11-09T05:56:48.896" v="2290" actId="47"/>
        <pc:sldMkLst>
          <pc:docMk/>
          <pc:sldMk cId="35459497" sldId="522"/>
        </pc:sldMkLst>
      </pc:sldChg>
      <pc:sldChg chg="modSp mod">
        <pc:chgData name="Rohit J Kate" userId="6acfeb0a-1742-4fee-9ad0-3462b52b7fdf" providerId="ADAL" clId="{366CB2EF-9B55-440E-B2A2-7732DE1B8CA3}" dt="2021-11-09T05:32:33.075" v="1631" actId="20577"/>
        <pc:sldMkLst>
          <pc:docMk/>
          <pc:sldMk cId="3119320048" sldId="523"/>
        </pc:sldMkLst>
        <pc:spChg chg="mod">
          <ac:chgData name="Rohit J Kate" userId="6acfeb0a-1742-4fee-9ad0-3462b52b7fdf" providerId="ADAL" clId="{366CB2EF-9B55-440E-B2A2-7732DE1B8CA3}" dt="2021-11-09T05:32:33.075" v="1631" actId="20577"/>
          <ac:spMkLst>
            <pc:docMk/>
            <pc:sldMk cId="3119320048" sldId="523"/>
            <ac:spMk id="3" creationId="{A254FEF7-8411-4A25-B0CE-F1E5025885CB}"/>
          </ac:spMkLst>
        </pc:spChg>
      </pc:sldChg>
      <pc:sldChg chg="del">
        <pc:chgData name="Rohit J Kate" userId="6acfeb0a-1742-4fee-9ad0-3462b52b7fdf" providerId="ADAL" clId="{366CB2EF-9B55-440E-B2A2-7732DE1B8CA3}" dt="2021-11-09T05:56:51.051" v="2291" actId="47"/>
        <pc:sldMkLst>
          <pc:docMk/>
          <pc:sldMk cId="419322445" sldId="526"/>
        </pc:sldMkLst>
      </pc:sldChg>
      <pc:sldChg chg="modSp new del mod modAnim">
        <pc:chgData name="Rohit J Kate" userId="6acfeb0a-1742-4fee-9ad0-3462b52b7fdf" providerId="ADAL" clId="{366CB2EF-9B55-440E-B2A2-7732DE1B8CA3}" dt="2021-11-09T06:26:39.801" v="2958" actId="47"/>
        <pc:sldMkLst>
          <pc:docMk/>
          <pc:sldMk cId="994462697" sldId="527"/>
        </pc:sldMkLst>
        <pc:spChg chg="mod">
          <ac:chgData name="Rohit J Kate" userId="6acfeb0a-1742-4fee-9ad0-3462b52b7fdf" providerId="ADAL" clId="{366CB2EF-9B55-440E-B2A2-7732DE1B8CA3}" dt="2021-11-09T03:53:25.541" v="107" actId="20577"/>
          <ac:spMkLst>
            <pc:docMk/>
            <pc:sldMk cId="994462697" sldId="527"/>
            <ac:spMk id="2" creationId="{A2BF4B23-7537-40D9-A0DF-DF1C775DBE55}"/>
          </ac:spMkLst>
        </pc:spChg>
        <pc:spChg chg="mod">
          <ac:chgData name="Rohit J Kate" userId="6acfeb0a-1742-4fee-9ad0-3462b52b7fdf" providerId="ADAL" clId="{366CB2EF-9B55-440E-B2A2-7732DE1B8CA3}" dt="2021-11-09T03:57:19.178" v="379" actId="404"/>
          <ac:spMkLst>
            <pc:docMk/>
            <pc:sldMk cId="994462697" sldId="527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58.942" v="43" actId="47"/>
        <pc:sldMkLst>
          <pc:docMk/>
          <pc:sldMk cId="2007985570" sldId="527"/>
        </pc:sldMkLst>
      </pc:sldChg>
      <pc:sldChg chg="modSp add mod">
        <pc:chgData name="Rohit J Kate" userId="6acfeb0a-1742-4fee-9ad0-3462b52b7fdf" providerId="ADAL" clId="{366CB2EF-9B55-440E-B2A2-7732DE1B8CA3}" dt="2021-11-09T15:53:20.506" v="4197" actId="20577"/>
        <pc:sldMkLst>
          <pc:docMk/>
          <pc:sldMk cId="1974981874" sldId="528"/>
        </pc:sldMkLst>
        <pc:spChg chg="mod">
          <ac:chgData name="Rohit J Kate" userId="6acfeb0a-1742-4fee-9ad0-3462b52b7fdf" providerId="ADAL" clId="{366CB2EF-9B55-440E-B2A2-7732DE1B8CA3}" dt="2021-11-09T15:53:20.506" v="4197" actId="20577"/>
          <ac:spMkLst>
            <pc:docMk/>
            <pc:sldMk cId="1974981874" sldId="528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38.085" v="41" actId="47"/>
        <pc:sldMkLst>
          <pc:docMk/>
          <pc:sldMk cId="2628148411" sldId="528"/>
        </pc:sldMkLst>
      </pc:sldChg>
      <pc:sldChg chg="addSp delSp modSp add mod">
        <pc:chgData name="Rohit J Kate" userId="6acfeb0a-1742-4fee-9ad0-3462b52b7fdf" providerId="ADAL" clId="{366CB2EF-9B55-440E-B2A2-7732DE1B8CA3}" dt="2021-11-09T06:19:11.330" v="2628" actId="20577"/>
        <pc:sldMkLst>
          <pc:docMk/>
          <pc:sldMk cId="1950422961" sldId="529"/>
        </pc:sldMkLst>
        <pc:spChg chg="mod">
          <ac:chgData name="Rohit J Kate" userId="6acfeb0a-1742-4fee-9ad0-3462b52b7fdf" providerId="ADAL" clId="{366CB2EF-9B55-440E-B2A2-7732DE1B8CA3}" dt="2021-11-09T06:19:11.330" v="2628" actId="20577"/>
          <ac:spMkLst>
            <pc:docMk/>
            <pc:sldMk cId="1950422961" sldId="529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08:05.608" v="865"/>
          <ac:spMkLst>
            <pc:docMk/>
            <pc:sldMk cId="1950422961" sldId="529"/>
            <ac:spMk id="5" creationId="{B37B894E-8FC5-44F4-AB4A-D4A68511F0FE}"/>
          </ac:spMkLst>
        </pc:spChg>
      </pc:sldChg>
      <pc:sldChg chg="del">
        <pc:chgData name="Rohit J Kate" userId="6acfeb0a-1742-4fee-9ad0-3462b52b7fdf" providerId="ADAL" clId="{366CB2EF-9B55-440E-B2A2-7732DE1B8CA3}" dt="2021-11-09T02:41:38.756" v="42" actId="47"/>
        <pc:sldMkLst>
          <pc:docMk/>
          <pc:sldMk cId="4132001359" sldId="529"/>
        </pc:sldMkLst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547719421" sldId="530"/>
        </pc:sldMkLst>
      </pc:sldChg>
      <pc:sldChg chg="modSp add mod">
        <pc:chgData name="Rohit J Kate" userId="6acfeb0a-1742-4fee-9ad0-3462b52b7fdf" providerId="ADAL" clId="{366CB2EF-9B55-440E-B2A2-7732DE1B8CA3}" dt="2021-11-09T06:19:28.836" v="2666" actId="20577"/>
        <pc:sldMkLst>
          <pc:docMk/>
          <pc:sldMk cId="2451259859" sldId="531"/>
        </pc:sldMkLst>
        <pc:spChg chg="mod">
          <ac:chgData name="Rohit J Kate" userId="6acfeb0a-1742-4fee-9ad0-3462b52b7fdf" providerId="ADAL" clId="{366CB2EF-9B55-440E-B2A2-7732DE1B8CA3}" dt="2021-11-09T06:19:28.836" v="2666" actId="20577"/>
          <ac:spMkLst>
            <pc:docMk/>
            <pc:sldMk cId="2451259859" sldId="531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86339707" sldId="532"/>
        </pc:sldMkLst>
        <pc:spChg chg="mod">
          <ac:chgData name="Rohit J Kate" userId="6acfeb0a-1742-4fee-9ad0-3462b52b7fdf" providerId="ADAL" clId="{366CB2EF-9B55-440E-B2A2-7732DE1B8CA3}" dt="2021-11-09T06:20:25.248" v="2700" actId="20577"/>
          <ac:spMkLst>
            <pc:docMk/>
            <pc:sldMk cId="3986339707" sldId="532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500452117" sldId="533"/>
        </pc:sldMkLst>
        <pc:spChg chg="mod">
          <ac:chgData name="Rohit J Kate" userId="6acfeb0a-1742-4fee-9ad0-3462b52b7fdf" providerId="ADAL" clId="{366CB2EF-9B55-440E-B2A2-7732DE1B8CA3}" dt="2021-11-09T06:20:08.884" v="2698" actId="20577"/>
          <ac:spMkLst>
            <pc:docMk/>
            <pc:sldMk cId="3500452117" sldId="533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36622282" sldId="534"/>
        </pc:sldMkLst>
        <pc:spChg chg="mod">
          <ac:chgData name="Rohit J Kate" userId="6acfeb0a-1742-4fee-9ad0-3462b52b7fdf" providerId="ADAL" clId="{366CB2EF-9B55-440E-B2A2-7732DE1B8CA3}" dt="2021-11-09T06:21:02.284" v="2702" actId="20577"/>
          <ac:spMkLst>
            <pc:docMk/>
            <pc:sldMk cId="3936622282" sldId="534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409228178" sldId="535"/>
        </pc:sldMkLst>
        <pc:spChg chg="mod">
          <ac:chgData name="Rohit J Kate" userId="6acfeb0a-1742-4fee-9ad0-3462b52b7fdf" providerId="ADAL" clId="{366CB2EF-9B55-440E-B2A2-7732DE1B8CA3}" dt="2021-11-09T04:15:24.398" v="1161" actId="20577"/>
          <ac:spMkLst>
            <pc:docMk/>
            <pc:sldMk cId="409228178" sldId="535"/>
            <ac:spMk id="3" creationId="{60CC81EE-C834-424D-B447-89B61E981EE1}"/>
          </ac:spMkLst>
        </pc:spChg>
      </pc:sldChg>
      <pc:sldChg chg="addSp 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645597203" sldId="536"/>
        </pc:sldMkLst>
        <pc:spChg chg="mod">
          <ac:chgData name="Rohit J Kate" userId="6acfeb0a-1742-4fee-9ad0-3462b52b7fdf" providerId="ADAL" clId="{366CB2EF-9B55-440E-B2A2-7732DE1B8CA3}" dt="2021-11-09T04:15:29.064" v="1164" actId="20577"/>
          <ac:spMkLst>
            <pc:docMk/>
            <pc:sldMk cId="3645597203" sldId="536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15:48.613" v="1170" actId="1076"/>
          <ac:spMkLst>
            <pc:docMk/>
            <pc:sldMk cId="3645597203" sldId="536"/>
            <ac:spMk id="7" creationId="{BA514D42-3C49-4DBF-825C-A90D0E9F29EB}"/>
          </ac:spMkLst>
        </pc:spChg>
        <pc:cxnChg chg="add mod">
          <ac:chgData name="Rohit J Kate" userId="6acfeb0a-1742-4fee-9ad0-3462b52b7fdf" providerId="ADAL" clId="{366CB2EF-9B55-440E-B2A2-7732DE1B8CA3}" dt="2021-11-09T04:15:45.919" v="1169" actId="1076"/>
          <ac:cxnSpMkLst>
            <pc:docMk/>
            <pc:sldMk cId="3645597203" sldId="536"/>
            <ac:cxnSpMk id="6" creationId="{1F488329-DB70-4ECF-A741-E857BF8E3018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630259313" sldId="537"/>
        </pc:sldMkLst>
        <pc:spChg chg="mod">
          <ac:chgData name="Rohit J Kate" userId="6acfeb0a-1742-4fee-9ad0-3462b52b7fdf" providerId="ADAL" clId="{366CB2EF-9B55-440E-B2A2-7732DE1B8CA3}" dt="2021-11-09T04:16:09.194" v="1178" actId="20577"/>
          <ac:spMkLst>
            <pc:docMk/>
            <pc:sldMk cId="630259313" sldId="537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6:05.481" v="1174" actId="478"/>
          <ac:spMkLst>
            <pc:docMk/>
            <pc:sldMk cId="630259313" sldId="537"/>
            <ac:spMk id="7" creationId="{BA514D42-3C49-4DBF-825C-A90D0E9F29EB}"/>
          </ac:spMkLst>
        </pc:spChg>
        <pc:cxnChg chg="del">
          <ac:chgData name="Rohit J Kate" userId="6acfeb0a-1742-4fee-9ad0-3462b52b7fdf" providerId="ADAL" clId="{366CB2EF-9B55-440E-B2A2-7732DE1B8CA3}" dt="2021-11-09T04:16:03.251" v="1173" actId="478"/>
          <ac:cxnSpMkLst>
            <pc:docMk/>
            <pc:sldMk cId="630259313" sldId="537"/>
            <ac:cxnSpMk id="6" creationId="{1F488329-DB70-4ECF-A741-E857BF8E3018}"/>
          </ac:cxnSpMkLst>
        </pc:cxnChg>
      </pc:sldChg>
      <pc:sldChg chg="add del">
        <pc:chgData name="Rohit J Kate" userId="6acfeb0a-1742-4fee-9ad0-3462b52b7fdf" providerId="ADAL" clId="{366CB2EF-9B55-440E-B2A2-7732DE1B8CA3}" dt="2021-11-09T04:15:55.482" v="1171" actId="47"/>
        <pc:sldMkLst>
          <pc:docMk/>
          <pc:sldMk cId="3193283547" sldId="537"/>
        </pc:sldMkLst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56778345" sldId="538"/>
        </pc:sldMkLst>
        <pc:spChg chg="mod">
          <ac:chgData name="Rohit J Kate" userId="6acfeb0a-1742-4fee-9ad0-3462b52b7fdf" providerId="ADAL" clId="{366CB2EF-9B55-440E-B2A2-7732DE1B8CA3}" dt="2021-11-09T04:19:17.215" v="1315" actId="20577"/>
          <ac:spMkLst>
            <pc:docMk/>
            <pc:sldMk cId="1856778345" sldId="538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9505618" sldId="539"/>
        </pc:sldMkLst>
        <pc:spChg chg="mod">
          <ac:chgData name="Rohit J Kate" userId="6acfeb0a-1742-4fee-9ad0-3462b52b7fdf" providerId="ADAL" clId="{366CB2EF-9B55-440E-B2A2-7732DE1B8CA3}" dt="2021-11-09T04:19:21.661" v="1316" actId="20577"/>
          <ac:spMkLst>
            <pc:docMk/>
            <pc:sldMk cId="189505618" sldId="539"/>
            <ac:spMk id="3" creationId="{60CC81EE-C834-424D-B447-89B61E981EE1}"/>
          </ac:spMkLst>
        </pc:spChg>
      </pc:sldChg>
      <pc:sldChg chg="add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210623466" sldId="540"/>
        </pc:sldMkLst>
        <pc:spChg chg="mod">
          <ac:chgData name="Rohit J Kate" userId="6acfeb0a-1742-4fee-9ad0-3462b52b7fdf" providerId="ADAL" clId="{366CB2EF-9B55-440E-B2A2-7732DE1B8CA3}" dt="2021-11-09T04:19:25.131" v="1317" actId="20577"/>
          <ac:spMkLst>
            <pc:docMk/>
            <pc:sldMk cId="1210623466" sldId="540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4:19:29.941" v="1323" actId="1036"/>
          <ac:spMkLst>
            <pc:docMk/>
            <pc:sldMk cId="1210623466" sldId="540"/>
            <ac:spMk id="6" creationId="{7F7B222F-72EA-4DE5-B060-8230FB53C1EE}"/>
          </ac:spMkLst>
        </pc:spChg>
        <pc:cxnChg chg="add mod">
          <ac:chgData name="Rohit J Kate" userId="6acfeb0a-1742-4fee-9ad0-3462b52b7fdf" providerId="ADAL" clId="{366CB2EF-9B55-440E-B2A2-7732DE1B8CA3}" dt="2021-11-09T04:19:29.941" v="1323" actId="1036"/>
          <ac:cxnSpMkLst>
            <pc:docMk/>
            <pc:sldMk cId="1210623466" sldId="540"/>
            <ac:cxnSpMk id="5" creationId="{F36D88BE-D892-4C74-A293-E6C172A045B1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2265223068" sldId="541"/>
        </pc:sldMkLst>
        <pc:spChg chg="mod">
          <ac:chgData name="Rohit J Kate" userId="6acfeb0a-1742-4fee-9ad0-3462b52b7fdf" providerId="ADAL" clId="{366CB2EF-9B55-440E-B2A2-7732DE1B8CA3}" dt="2021-11-09T04:19:53.745" v="1329" actId="20577"/>
          <ac:spMkLst>
            <pc:docMk/>
            <pc:sldMk cId="2265223068" sldId="541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9:50.396" v="1325" actId="478"/>
          <ac:spMkLst>
            <pc:docMk/>
            <pc:sldMk cId="2265223068" sldId="541"/>
            <ac:spMk id="6" creationId="{7F7B222F-72EA-4DE5-B060-8230FB53C1EE}"/>
          </ac:spMkLst>
        </pc:spChg>
        <pc:cxnChg chg="del">
          <ac:chgData name="Rohit J Kate" userId="6acfeb0a-1742-4fee-9ad0-3462b52b7fdf" providerId="ADAL" clId="{366CB2EF-9B55-440E-B2A2-7732DE1B8CA3}" dt="2021-11-09T04:19:50.396" v="1325" actId="478"/>
          <ac:cxnSpMkLst>
            <pc:docMk/>
            <pc:sldMk cId="2265223068" sldId="541"/>
            <ac:cxnSpMk id="5" creationId="{F36D88BE-D892-4C74-A293-E6C172A045B1}"/>
          </ac:cxnSpMkLst>
        </pc:cxn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759964815" sldId="542"/>
        </pc:sldMkLst>
        <pc:spChg chg="mod">
          <ac:chgData name="Rohit J Kate" userId="6acfeb0a-1742-4fee-9ad0-3462b52b7fdf" providerId="ADAL" clId="{366CB2EF-9B55-440E-B2A2-7732DE1B8CA3}" dt="2021-11-09T04:20:00.037" v="1334" actId="20577"/>
          <ac:spMkLst>
            <pc:docMk/>
            <pc:sldMk cId="1759964815" sldId="542"/>
            <ac:spMk id="3" creationId="{60CC81EE-C834-424D-B447-89B61E981EE1}"/>
          </ac:spMkLst>
        </pc:spChg>
      </pc:sldChg>
      <pc:sldChg chg="addSp delSp modSp new mod delAnim modAnim">
        <pc:chgData name="Rohit J Kate" userId="6acfeb0a-1742-4fee-9ad0-3462b52b7fdf" providerId="ADAL" clId="{366CB2EF-9B55-440E-B2A2-7732DE1B8CA3}" dt="2021-11-09T05:11:45.698" v="1422" actId="1076"/>
        <pc:sldMkLst>
          <pc:docMk/>
          <pc:sldMk cId="2931469640" sldId="543"/>
        </pc:sldMkLst>
        <pc:spChg chg="mod">
          <ac:chgData name="Rohit J Kate" userId="6acfeb0a-1742-4fee-9ad0-3462b52b7fdf" providerId="ADAL" clId="{366CB2EF-9B55-440E-B2A2-7732DE1B8CA3}" dt="2021-11-09T05:10:51.178" v="1408" actId="20577"/>
          <ac:spMkLst>
            <pc:docMk/>
            <pc:sldMk cId="2931469640" sldId="543"/>
            <ac:spMk id="2" creationId="{4805D6B2-3E6E-43B7-9803-CBD3C631F789}"/>
          </ac:spMkLst>
        </pc:spChg>
        <pc:spChg chg="del">
          <ac:chgData name="Rohit J Kate" userId="6acfeb0a-1742-4fee-9ad0-3462b52b7fdf" providerId="ADAL" clId="{366CB2EF-9B55-440E-B2A2-7732DE1B8CA3}" dt="2021-11-09T05:09:33.964" v="1393"/>
          <ac:spMkLst>
            <pc:docMk/>
            <pc:sldMk cId="2931469640" sldId="543"/>
            <ac:spMk id="3" creationId="{7FF4CA6C-1765-4283-B3F4-0758CFAF74E5}"/>
          </ac:spMkLst>
        </pc:spChg>
        <pc:spChg chg="add del mod">
          <ac:chgData name="Rohit J Kate" userId="6acfeb0a-1742-4fee-9ad0-3462b52b7fdf" providerId="ADAL" clId="{366CB2EF-9B55-440E-B2A2-7732DE1B8CA3}" dt="2021-11-09T05:09:19.865" v="1391" actId="478"/>
          <ac:spMkLst>
            <pc:docMk/>
            <pc:sldMk cId="2931469640" sldId="543"/>
            <ac:spMk id="5" creationId="{76489023-167E-4A68-BCE4-794E92AFDAF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7" creationId="{264A5FDE-915C-4C1C-935D-308D084B62B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8" creationId="{CE727D66-B681-4089-895B-0C36F1E814C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2" creationId="{5FD828C1-9B91-4A12-9206-B77FC3B0AFB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3" creationId="{6369C5FA-B59D-4D35-985E-010C6DEFE158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5" creationId="{CFC966C6-D042-435B-ADA6-D8017B6597B0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7" creationId="{4F5E5731-5D0E-4757-BD6A-5B57C32D27FA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8" creationId="{32F1E397-821C-4822-9FB1-FF9D3DCA9FE9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1" creationId="{3EB2B796-8E30-471F-A017-3CECD64740A2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2" creationId="{972B97AD-B711-4191-8193-B511BCD7476E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5" creationId="{452FE088-0413-49C0-8EBD-81B0E039702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6" creationId="{5E0EEE7D-801A-438F-A3C2-C392018C1F3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7" creationId="{43F04169-5C26-49F1-8AB8-D4CA8EB2490F}"/>
          </ac:spMkLst>
        </pc:spChg>
        <pc:spChg chg="add del mod">
          <ac:chgData name="Rohit J Kate" userId="6acfeb0a-1742-4fee-9ad0-3462b52b7fdf" providerId="ADAL" clId="{366CB2EF-9B55-440E-B2A2-7732DE1B8CA3}" dt="2021-11-09T05:10:15.432" v="1404" actId="478"/>
          <ac:spMkLst>
            <pc:docMk/>
            <pc:sldMk cId="2931469640" sldId="543"/>
            <ac:spMk id="28" creationId="{1399B6C0-8642-4A7B-BE0A-CCF477C4AC45}"/>
          </ac:spMkLst>
        </pc:spChg>
        <pc:spChg chg="add mod">
          <ac:chgData name="Rohit J Kate" userId="6acfeb0a-1742-4fee-9ad0-3462b52b7fdf" providerId="ADAL" clId="{366CB2EF-9B55-440E-B2A2-7732DE1B8CA3}" dt="2021-11-09T05:11:45.698" v="1422" actId="1076"/>
          <ac:spMkLst>
            <pc:docMk/>
            <pc:sldMk cId="2931469640" sldId="543"/>
            <ac:spMk id="36" creationId="{34B8F69A-607B-4407-B628-F61CAE8A31E9}"/>
          </ac:spMkLst>
        </pc:spChg>
        <pc:picChg chg="add del mod">
          <ac:chgData name="Rohit J Kate" userId="6acfeb0a-1742-4fee-9ad0-3462b52b7fdf" providerId="ADAL" clId="{366CB2EF-9B55-440E-B2A2-7732DE1B8CA3}" dt="2021-11-09T05:09:22.490" v="1392" actId="478"/>
          <ac:picMkLst>
            <pc:docMk/>
            <pc:sldMk cId="2931469640" sldId="543"/>
            <ac:picMk id="6" creationId="{7689A8E6-B8BA-4000-A8B9-3D7B6A59A5DA}"/>
          </ac:picMkLst>
        </pc:picChg>
        <pc:picChg chg="add mod">
          <ac:chgData name="Rohit J Kate" userId="6acfeb0a-1742-4fee-9ad0-3462b52b7fdf" providerId="ADAL" clId="{366CB2EF-9B55-440E-B2A2-7732DE1B8CA3}" dt="2021-11-09T05:10:09.421" v="1403" actId="14100"/>
          <ac:picMkLst>
            <pc:docMk/>
            <pc:sldMk cId="2931469640" sldId="543"/>
            <ac:picMk id="33" creationId="{69116D0C-7E20-4C92-B5FA-1E281A6DBFF4}"/>
          </ac:picMkLst>
        </pc:pic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9" creationId="{A6F3E7E4-A522-466B-8C5C-56727C6E20D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0" creationId="{85023492-6133-4303-82D2-F81DD77A7B5A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1" creationId="{90C1BEFC-8D1D-4133-993A-1802E2B07146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4" creationId="{FD682A74-4276-4D3E-B250-A987852A1917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6" creationId="{484F3168-2323-421B-8D6E-D561F4544FB5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9" creationId="{F0A8A79C-AF83-41A3-B08E-D9026AC1AEB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0" creationId="{2FCF36B6-A789-4501-B696-F3EC2B16FF94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3" creationId="{BE4A8C97-FEF5-4B4F-ADF9-99EAD378CBB9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4" creationId="{3515969B-69EF-41F3-B977-0CFC24104218}"/>
          </ac:cxnSpMkLst>
        </pc:cxnChg>
        <pc:cxnChg chg="add del mod">
          <ac:chgData name="Rohit J Kate" userId="6acfeb0a-1742-4fee-9ad0-3462b52b7fdf" providerId="ADAL" clId="{366CB2EF-9B55-440E-B2A2-7732DE1B8CA3}" dt="2021-11-09T05:11:15.206" v="1413" actId="478"/>
          <ac:cxnSpMkLst>
            <pc:docMk/>
            <pc:sldMk cId="2931469640" sldId="543"/>
            <ac:cxnSpMk id="29" creationId="{D7A14B5A-2AAF-4618-88F9-A6DC4C41C7B8}"/>
          </ac:cxnSpMkLst>
        </pc:cxnChg>
        <pc:cxnChg chg="add del mod">
          <ac:chgData name="Rohit J Kate" userId="6acfeb0a-1742-4fee-9ad0-3462b52b7fdf" providerId="ADAL" clId="{366CB2EF-9B55-440E-B2A2-7732DE1B8CA3}" dt="2021-11-09T05:11:13.352" v="1412" actId="478"/>
          <ac:cxnSpMkLst>
            <pc:docMk/>
            <pc:sldMk cId="2931469640" sldId="543"/>
            <ac:cxnSpMk id="30" creationId="{D40C0370-3CA5-4F05-92E0-4A70216A2B6B}"/>
          </ac:cxnSpMkLst>
        </pc:cxnChg>
        <pc:cxnChg chg="add del mod">
          <ac:chgData name="Rohit J Kate" userId="6acfeb0a-1742-4fee-9ad0-3462b52b7fdf" providerId="ADAL" clId="{366CB2EF-9B55-440E-B2A2-7732DE1B8CA3}" dt="2021-11-09T05:11:11.636" v="1411" actId="478"/>
          <ac:cxnSpMkLst>
            <pc:docMk/>
            <pc:sldMk cId="2931469640" sldId="543"/>
            <ac:cxnSpMk id="31" creationId="{EEF04FBA-8A0C-4243-9CA1-034409BAD7C3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4" creationId="{BE9569C1-FDC0-45C6-9869-E7892874F126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5" creationId="{206C03C2-1514-418A-9C7B-5388AB48B662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7" creationId="{15D1FE82-B2CB-42C0-A490-F9A0291F5D83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8" creationId="{A180CFD3-7C59-4C17-907B-6ECD9B494495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9" creationId="{FECE4426-283A-4848-AF1B-760A20FFFA6A}"/>
          </ac:cxnSpMkLst>
        </pc:cxnChg>
      </pc:sldChg>
      <pc:sldChg chg="add del">
        <pc:chgData name="Rohit J Kate" userId="6acfeb0a-1742-4fee-9ad0-3462b52b7fdf" providerId="ADAL" clId="{366CB2EF-9B55-440E-B2A2-7732DE1B8CA3}" dt="2021-11-09T05:53:23.887" v="2284" actId="47"/>
        <pc:sldMkLst>
          <pc:docMk/>
          <pc:sldMk cId="1528484490" sldId="544"/>
        </pc:sldMkLst>
      </pc:sldChg>
      <pc:sldChg chg="addSp delSp modSp add mod">
        <pc:chgData name="Rohit J Kate" userId="6acfeb0a-1742-4fee-9ad0-3462b52b7fdf" providerId="ADAL" clId="{366CB2EF-9B55-440E-B2A2-7732DE1B8CA3}" dt="2021-11-09T16:03:39.188" v="4343" actId="20577"/>
        <pc:sldMkLst>
          <pc:docMk/>
          <pc:sldMk cId="2328325090" sldId="545"/>
        </pc:sldMkLst>
        <pc:spChg chg="mod">
          <ac:chgData name="Rohit J Kate" userId="6acfeb0a-1742-4fee-9ad0-3462b52b7fdf" providerId="ADAL" clId="{366CB2EF-9B55-440E-B2A2-7732DE1B8CA3}" dt="2021-11-09T16:03:39.188" v="4343" actId="20577"/>
          <ac:spMkLst>
            <pc:docMk/>
            <pc:sldMk cId="2328325090" sldId="545"/>
            <ac:spMk id="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6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1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0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1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2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4" creationId="{00000000-0000-0000-0000-000000000000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33" creationId="{AF87DECF-AA0C-4FB2-AB8D-9CCE22E902DF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6" creationId="{00053120-DA79-47EB-95AE-C2BB00AB6A2E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7" creationId="{32ED2BD3-14D1-4E15-AF87-3D0C329DC3E9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8" creationId="{3DC2EAAE-8C04-40CF-8D16-A401F80D0823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9" creationId="{F9F91DC5-0A51-4122-8413-CD2B8CD2E853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58" creationId="{394E2AD6-B958-424F-912C-A34B30DCDB7B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59" creationId="{4835F3F0-B9AE-49BE-AAE5-9365A172170F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0" creationId="{852C71F1-50E7-4C74-8B3D-37AE60941D3A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61" creationId="{95A3357D-C1FA-4CC1-9E94-79DCEC031FBB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2" creationId="{A0C38471-C215-4A0F-9042-F03900FC49E4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63" creationId="{ABF82ACE-FEA7-4B31-B861-9F3FE7749C78}"/>
          </ac:spMkLst>
        </pc:spChg>
        <pc:grpChg chg="del">
          <ac:chgData name="Rohit J Kate" userId="6acfeb0a-1742-4fee-9ad0-3462b52b7fdf" providerId="ADAL" clId="{366CB2EF-9B55-440E-B2A2-7732DE1B8CA3}" dt="2021-11-09T05:28:07.208" v="1494" actId="478"/>
          <ac:grpSpMkLst>
            <pc:docMk/>
            <pc:sldMk cId="2328325090" sldId="545"/>
            <ac:grpSpMk id="12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5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6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40" creationId="{00000000-0000-0000-0000-000000000000}"/>
          </ac:grpSpMkLst>
        </pc:grpChg>
        <pc:grpChg chg="add mod">
          <ac:chgData name="Rohit J Kate" userId="6acfeb0a-1742-4fee-9ad0-3462b52b7fdf" providerId="ADAL" clId="{366CB2EF-9B55-440E-B2A2-7732DE1B8CA3}" dt="2021-11-09T05:29:12.443" v="1526" actId="1037"/>
          <ac:grpSpMkLst>
            <pc:docMk/>
            <pc:sldMk cId="2328325090" sldId="545"/>
            <ac:grpSpMk id="45" creationId="{596FE6DB-F094-40D4-9C54-95CA26447958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0" creationId="{E57D0C68-4967-4F05-BEDD-5809782FE97A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4" creationId="{2E537EB6-0111-4A75-B196-968A550FCC0F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64" creationId="{A79A8507-D5C6-44EC-8942-A32DF987B0AE}"/>
          </ac:grpSpMkLst>
        </pc:grpChg>
        <pc:picChg chg="add mod">
          <ac:chgData name="Rohit J Kate" userId="6acfeb0a-1742-4fee-9ad0-3462b52b7fdf" providerId="ADAL" clId="{366CB2EF-9B55-440E-B2A2-7732DE1B8CA3}" dt="2021-11-09T05:28:39.557" v="1501" actId="1076"/>
          <ac:picMkLst>
            <pc:docMk/>
            <pc:sldMk cId="2328325090" sldId="545"/>
            <ac:picMk id="31" creationId="{088E1366-B740-44A5-B537-6A1CE349209A}"/>
          </ac:picMkLst>
        </pc:pic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1" creationId="{6ACCDE81-A598-4FE0-B1E3-1DA6D8C3EA10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2" creationId="{9C26283D-940F-4133-8FC4-34AA16F9E9DA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3" creationId="{1DF71D08-7CFD-4343-A42E-BF704A1469AE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5" creationId="{3E7DAB2B-2A99-4998-8DFA-87B9CA2DEADB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6" creationId="{F67BB5A6-554A-44A5-8CC9-D12358E3ADB9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7" creationId="{C1C3D201-F3AF-4CBF-B50F-41911E1D2671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5" creationId="{B2E26D34-423E-452C-878B-DD66FF2491A5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6" creationId="{9292C210-A801-4537-8A53-BE0D2D016CE6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7" creationId="{E12DA7F7-1F60-46B2-ABDC-105ECC815BAB}"/>
          </ac:cxnSpMkLst>
        </pc:cxnChg>
      </pc:sldChg>
      <pc:sldChg chg="add del">
        <pc:chgData name="Rohit J Kate" userId="6acfeb0a-1742-4fee-9ad0-3462b52b7fdf" providerId="ADAL" clId="{366CB2EF-9B55-440E-B2A2-7732DE1B8CA3}" dt="2021-11-09T05:28:13.513" v="1497"/>
        <pc:sldMkLst>
          <pc:docMk/>
          <pc:sldMk cId="1783712961" sldId="546"/>
        </pc:sldMkLst>
      </pc:sldChg>
      <pc:sldChg chg="addSp delSp modSp new mod">
        <pc:chgData name="Rohit J Kate" userId="6acfeb0a-1742-4fee-9ad0-3462b52b7fdf" providerId="ADAL" clId="{366CB2EF-9B55-440E-B2A2-7732DE1B8CA3}" dt="2021-11-09T05:50:57.865" v="2283" actId="947"/>
        <pc:sldMkLst>
          <pc:docMk/>
          <pc:sldMk cId="1889813543" sldId="546"/>
        </pc:sldMkLst>
        <pc:spChg chg="mod">
          <ac:chgData name="Rohit J Kate" userId="6acfeb0a-1742-4fee-9ad0-3462b52b7fdf" providerId="ADAL" clId="{366CB2EF-9B55-440E-B2A2-7732DE1B8CA3}" dt="2021-11-09T05:38:23.342" v="1771" actId="20577"/>
          <ac:spMkLst>
            <pc:docMk/>
            <pc:sldMk cId="1889813543" sldId="546"/>
            <ac:spMk id="2" creationId="{A0711C2A-86FF-46EA-9209-2779DB69F1E9}"/>
          </ac:spMkLst>
        </pc:spChg>
        <pc:spChg chg="mod">
          <ac:chgData name="Rohit J Kate" userId="6acfeb0a-1742-4fee-9ad0-3462b52b7fdf" providerId="ADAL" clId="{366CB2EF-9B55-440E-B2A2-7732DE1B8CA3}" dt="2021-11-09T05:39:24.990" v="1857" actId="1076"/>
          <ac:spMkLst>
            <pc:docMk/>
            <pc:sldMk cId="1889813543" sldId="546"/>
            <ac:spMk id="3" creationId="{9CA5A5A3-F97C-48AF-A4AB-77114E881B04}"/>
          </ac:spMkLst>
        </pc:spChg>
        <pc:spChg chg="add mod">
          <ac:chgData name="Rohit J Kate" userId="6acfeb0a-1742-4fee-9ad0-3462b52b7fdf" providerId="ADAL" clId="{366CB2EF-9B55-440E-B2A2-7732DE1B8CA3}" dt="2021-11-09T05:39:04.645" v="1854" actId="20577"/>
          <ac:spMkLst>
            <pc:docMk/>
            <pc:sldMk cId="1889813543" sldId="546"/>
            <ac:spMk id="5" creationId="{12815874-F034-4193-9CE2-57F1BF4D5C22}"/>
          </ac:spMkLst>
        </pc:spChg>
        <pc:spChg chg="add del mod">
          <ac:chgData name="Rohit J Kate" userId="6acfeb0a-1742-4fee-9ad0-3462b52b7fdf" providerId="ADAL" clId="{366CB2EF-9B55-440E-B2A2-7732DE1B8CA3}" dt="2021-11-09T05:39:14.384" v="1855" actId="478"/>
          <ac:spMkLst>
            <pc:docMk/>
            <pc:sldMk cId="1889813543" sldId="546"/>
            <ac:spMk id="6" creationId="{FD58C68F-B8F5-4F39-97C7-4AC510C64093}"/>
          </ac:spMkLst>
        </pc:spChg>
        <pc:spChg chg="add mod">
          <ac:chgData name="Rohit J Kate" userId="6acfeb0a-1742-4fee-9ad0-3462b52b7fdf" providerId="ADAL" clId="{366CB2EF-9B55-440E-B2A2-7732DE1B8CA3}" dt="2021-11-09T05:38:55.022" v="1849" actId="1037"/>
          <ac:spMkLst>
            <pc:docMk/>
            <pc:sldMk cId="1889813543" sldId="546"/>
            <ac:spMk id="7" creationId="{C5C6CC33-A104-4F77-AFCD-B3142AA5D36F}"/>
          </ac:spMkLst>
        </pc:spChg>
        <pc:spChg chg="add mod">
          <ac:chgData name="Rohit J Kate" userId="6acfeb0a-1742-4fee-9ad0-3462b52b7fdf" providerId="ADAL" clId="{366CB2EF-9B55-440E-B2A2-7732DE1B8CA3}" dt="2021-11-09T05:49:34.322" v="2256" actId="947"/>
          <ac:spMkLst>
            <pc:docMk/>
            <pc:sldMk cId="1889813543" sldId="546"/>
            <ac:spMk id="11" creationId="{1FC58351-5DBE-4366-ADCA-F15097810DB3}"/>
          </ac:spMkLst>
        </pc:spChg>
        <pc:spChg chg="add mod">
          <ac:chgData name="Rohit J Kate" userId="6acfeb0a-1742-4fee-9ad0-3462b52b7fdf" providerId="ADAL" clId="{366CB2EF-9B55-440E-B2A2-7732DE1B8CA3}" dt="2021-11-09T05:49:41.917" v="2259" actId="947"/>
          <ac:spMkLst>
            <pc:docMk/>
            <pc:sldMk cId="1889813543" sldId="546"/>
            <ac:spMk id="12" creationId="{4EF14FC0-1B2C-4C59-9DB5-FA1DBCA38FAF}"/>
          </ac:spMkLst>
        </pc:spChg>
        <pc:spChg chg="add mod">
          <ac:chgData name="Rohit J Kate" userId="6acfeb0a-1742-4fee-9ad0-3462b52b7fdf" providerId="ADAL" clId="{366CB2EF-9B55-440E-B2A2-7732DE1B8CA3}" dt="2021-11-09T05:49:22.104" v="2253" actId="947"/>
          <ac:spMkLst>
            <pc:docMk/>
            <pc:sldMk cId="1889813543" sldId="546"/>
            <ac:spMk id="13" creationId="{766B90F2-800D-4924-B9E1-2605DBF5F404}"/>
          </ac:spMkLst>
        </pc:spChg>
        <pc:spChg chg="add mod">
          <ac:chgData name="Rohit J Kate" userId="6acfeb0a-1742-4fee-9ad0-3462b52b7fdf" providerId="ADAL" clId="{366CB2EF-9B55-440E-B2A2-7732DE1B8CA3}" dt="2021-11-09T05:49:14.644" v="2250" actId="947"/>
          <ac:spMkLst>
            <pc:docMk/>
            <pc:sldMk cId="1889813543" sldId="546"/>
            <ac:spMk id="20" creationId="{280D9724-D1DA-4639-B4DC-7C527375D0E4}"/>
          </ac:spMkLst>
        </pc:spChg>
        <pc:spChg chg="add mod">
          <ac:chgData name="Rohit J Kate" userId="6acfeb0a-1742-4fee-9ad0-3462b52b7fdf" providerId="ADAL" clId="{366CB2EF-9B55-440E-B2A2-7732DE1B8CA3}" dt="2021-11-09T05:41:59.683" v="1993" actId="20577"/>
          <ac:spMkLst>
            <pc:docMk/>
            <pc:sldMk cId="1889813543" sldId="546"/>
            <ac:spMk id="21" creationId="{79F8B60A-B4B6-40A4-BCE6-1A97BEA39D62}"/>
          </ac:spMkLst>
        </pc:spChg>
        <pc:spChg chg="add mod">
          <ac:chgData name="Rohit J Kate" userId="6acfeb0a-1742-4fee-9ad0-3462b52b7fdf" providerId="ADAL" clId="{366CB2EF-9B55-440E-B2A2-7732DE1B8CA3}" dt="2021-11-09T05:39:41.580" v="1921" actId="1035"/>
          <ac:spMkLst>
            <pc:docMk/>
            <pc:sldMk cId="1889813543" sldId="546"/>
            <ac:spMk id="22" creationId="{CAEA88E9-5DD0-4BB8-B525-135028D6897B}"/>
          </ac:spMkLst>
        </pc:spChg>
        <pc:spChg chg="add mod">
          <ac:chgData name="Rohit J Kate" userId="6acfeb0a-1742-4fee-9ad0-3462b52b7fdf" providerId="ADAL" clId="{366CB2EF-9B55-440E-B2A2-7732DE1B8CA3}" dt="2021-11-09T05:50:20.194" v="2268" actId="947"/>
          <ac:spMkLst>
            <pc:docMk/>
            <pc:sldMk cId="1889813543" sldId="546"/>
            <ac:spMk id="26" creationId="{C0898DF7-63B7-447C-8211-0A636FFC2967}"/>
          </ac:spMkLst>
        </pc:spChg>
        <pc:spChg chg="add mod">
          <ac:chgData name="Rohit J Kate" userId="6acfeb0a-1742-4fee-9ad0-3462b52b7fdf" providerId="ADAL" clId="{366CB2EF-9B55-440E-B2A2-7732DE1B8CA3}" dt="2021-11-09T05:50:57.865" v="2283" actId="947"/>
          <ac:spMkLst>
            <pc:docMk/>
            <pc:sldMk cId="1889813543" sldId="546"/>
            <ac:spMk id="27" creationId="{AA123B73-5A63-43FC-92CA-E8285EDC6A1A}"/>
          </ac:spMkLst>
        </pc:spChg>
        <pc:spChg chg="add mod">
          <ac:chgData name="Rohit J Kate" userId="6acfeb0a-1742-4fee-9ad0-3462b52b7fdf" providerId="ADAL" clId="{366CB2EF-9B55-440E-B2A2-7732DE1B8CA3}" dt="2021-11-09T05:49:54.473" v="2262" actId="947"/>
          <ac:spMkLst>
            <pc:docMk/>
            <pc:sldMk cId="1889813543" sldId="546"/>
            <ac:spMk id="28" creationId="{C3AD7AEC-854F-44AA-8255-49B1E617B932}"/>
          </ac:spMkLst>
        </pc:spChg>
        <pc:spChg chg="add mod">
          <ac:chgData name="Rohit J Kate" userId="6acfeb0a-1742-4fee-9ad0-3462b52b7fdf" providerId="ADAL" clId="{366CB2EF-9B55-440E-B2A2-7732DE1B8CA3}" dt="2021-11-09T05:50:22.952" v="2270" actId="20577"/>
          <ac:spMkLst>
            <pc:docMk/>
            <pc:sldMk cId="1889813543" sldId="546"/>
            <ac:spMk id="35" creationId="{1FD370A3-776F-48DD-ACF9-78B75FF68ED9}"/>
          </ac:spMkLst>
        </pc:spChg>
        <pc:spChg chg="add mod">
          <ac:chgData name="Rohit J Kate" userId="6acfeb0a-1742-4fee-9ad0-3462b52b7fdf" providerId="ADAL" clId="{366CB2EF-9B55-440E-B2A2-7732DE1B8CA3}" dt="2021-11-09T05:42:11.324" v="1998" actId="20577"/>
          <ac:spMkLst>
            <pc:docMk/>
            <pc:sldMk cId="1889813543" sldId="546"/>
            <ac:spMk id="37" creationId="{68BAEEAE-0D14-47C5-8123-D95EC3F84499}"/>
          </ac:spMkLst>
        </pc:spChg>
        <pc:spChg chg="add mod">
          <ac:chgData name="Rohit J Kate" userId="6acfeb0a-1742-4fee-9ad0-3462b52b7fdf" providerId="ADAL" clId="{366CB2EF-9B55-440E-B2A2-7732DE1B8CA3}" dt="2021-11-09T05:50:38.626" v="2276" actId="947"/>
          <ac:spMkLst>
            <pc:docMk/>
            <pc:sldMk cId="1889813543" sldId="546"/>
            <ac:spMk id="40" creationId="{61DD10A0-F8FF-47C1-87E4-03901E517D59}"/>
          </ac:spMkLst>
        </pc:spChg>
        <pc:spChg chg="add del mod">
          <ac:chgData name="Rohit J Kate" userId="6acfeb0a-1742-4fee-9ad0-3462b52b7fdf" providerId="ADAL" clId="{366CB2EF-9B55-440E-B2A2-7732DE1B8CA3}" dt="2021-11-09T05:40:54.556" v="1982" actId="478"/>
          <ac:spMkLst>
            <pc:docMk/>
            <pc:sldMk cId="1889813543" sldId="546"/>
            <ac:spMk id="41" creationId="{ED902FC8-8EFC-4B94-8D29-6D4465E15746}"/>
          </ac:spMkLst>
        </pc:spChg>
        <pc:spChg chg="add mod">
          <ac:chgData name="Rohit J Kate" userId="6acfeb0a-1742-4fee-9ad0-3462b52b7fdf" providerId="ADAL" clId="{366CB2EF-9B55-440E-B2A2-7732DE1B8CA3}" dt="2021-11-09T05:50:50.387" v="2280" actId="20577"/>
          <ac:spMkLst>
            <pc:docMk/>
            <pc:sldMk cId="1889813543" sldId="546"/>
            <ac:spMk id="48" creationId="{5E248A61-0C4D-44ED-95AB-390A5CD027ED}"/>
          </ac:spMkLst>
        </pc:spChg>
        <pc:spChg chg="add mod">
          <ac:chgData name="Rohit J Kate" userId="6acfeb0a-1742-4fee-9ad0-3462b52b7fdf" providerId="ADAL" clId="{366CB2EF-9B55-440E-B2A2-7732DE1B8CA3}" dt="2021-11-09T05:47:29.962" v="2162" actId="1076"/>
          <ac:spMkLst>
            <pc:docMk/>
            <pc:sldMk cId="1889813543" sldId="546"/>
            <ac:spMk id="51" creationId="{B6918224-9A87-4D68-A0A6-A79298206A5F}"/>
          </ac:spMkLst>
        </pc:spChg>
        <pc:spChg chg="add mod">
          <ac:chgData name="Rohit J Kate" userId="6acfeb0a-1742-4fee-9ad0-3462b52b7fdf" providerId="ADAL" clId="{366CB2EF-9B55-440E-B2A2-7732DE1B8CA3}" dt="2021-11-09T05:47:56.846" v="2232" actId="20577"/>
          <ac:spMkLst>
            <pc:docMk/>
            <pc:sldMk cId="1889813543" sldId="546"/>
            <ac:spMk id="54" creationId="{013E0730-9FEA-4C52-8D1E-2A3A6A507C4C}"/>
          </ac:spMkLst>
        </pc:sp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8" creationId="{D51BA9E5-A62B-4BBF-9579-70A77186FE69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9" creationId="{0D5DEE32-4D05-48C1-90EF-313A2FF646C0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0" creationId="{37B1D866-A370-4863-A2AA-9A5452B9E055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4" creationId="{4672F36D-A67D-476A-92F1-CA02CE149AA6}"/>
          </ac:cxnSpMkLst>
        </pc:cxnChg>
        <pc:cxnChg chg="add mod">
          <ac:chgData name="Rohit J Kate" userId="6acfeb0a-1742-4fee-9ad0-3462b52b7fdf" providerId="ADAL" clId="{366CB2EF-9B55-440E-B2A2-7732DE1B8CA3}" dt="2021-11-09T05:40:32.384" v="1976" actId="1076"/>
          <ac:cxnSpMkLst>
            <pc:docMk/>
            <pc:sldMk cId="1889813543" sldId="546"/>
            <ac:cxnSpMk id="15" creationId="{796CD08F-D459-4A00-A1CA-5A4F05137F27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6" creationId="{54F48532-847F-4E07-BE05-C503E1662AF6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7" creationId="{68368CAC-8BBE-4BBD-B20C-D9167FEB905B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8" creationId="{435CBB7A-13EB-4263-ACAF-0F041BA7C454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9" creationId="{900DC49C-FC43-4865-B7E1-5AEE8BE84F93}"/>
          </ac:cxnSpMkLst>
        </pc:cxnChg>
        <pc:cxnChg chg="add mod">
          <ac:chgData name="Rohit J Kate" userId="6acfeb0a-1742-4fee-9ad0-3462b52b7fdf" providerId="ADAL" clId="{366CB2EF-9B55-440E-B2A2-7732DE1B8CA3}" dt="2021-11-09T05:39:41.580" v="1921" actId="1035"/>
          <ac:cxnSpMkLst>
            <pc:docMk/>
            <pc:sldMk cId="1889813543" sldId="546"/>
            <ac:cxnSpMk id="23" creationId="{D51DF779-D669-41C2-AD48-162C28C0CD17}"/>
          </ac:cxnSpMkLst>
        </pc:cxnChg>
        <pc:cxnChg chg="add mod">
          <ac:chgData name="Rohit J Kate" userId="6acfeb0a-1742-4fee-9ad0-3462b52b7fdf" providerId="ADAL" clId="{366CB2EF-9B55-440E-B2A2-7732DE1B8CA3}" dt="2021-11-09T05:47:41.583" v="2164" actId="14100"/>
          <ac:cxnSpMkLst>
            <pc:docMk/>
            <pc:sldMk cId="1889813543" sldId="546"/>
            <ac:cxnSpMk id="24" creationId="{70AFE0F3-8878-4A9B-A9F6-F08C6A570BFC}"/>
          </ac:cxnSpMkLst>
        </pc:cxnChg>
        <pc:cxnChg chg="add mod">
          <ac:chgData name="Rohit J Kate" userId="6acfeb0a-1742-4fee-9ad0-3462b52b7fdf" providerId="ADAL" clId="{366CB2EF-9B55-440E-B2A2-7732DE1B8CA3}" dt="2021-11-09T05:40:22.310" v="1974" actId="14100"/>
          <ac:cxnSpMkLst>
            <pc:docMk/>
            <pc:sldMk cId="1889813543" sldId="546"/>
            <ac:cxnSpMk id="25" creationId="{7BDDA02B-C60A-49F1-8ED8-3722D7B2A9F9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29" creationId="{47A37ADF-CD8B-412A-942E-F40C6F30E20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0" creationId="{2C2BCF55-BFB3-4DAD-B5E7-A2C94ECFAD9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1" creationId="{16B4E836-5841-4417-8466-63F600B10FB7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2" creationId="{6D1BC8BC-4572-4691-99B6-9D9FEAAC82E3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3" creationId="{812649E5-6E36-47BF-A5BB-8943CBA65F88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4" creationId="{B89002AA-938C-4474-9B3B-EE81080259EF}"/>
          </ac:cxnSpMkLst>
        </pc:cxnChg>
        <pc:cxnChg chg="add del mod">
          <ac:chgData name="Rohit J Kate" userId="6acfeb0a-1742-4fee-9ad0-3462b52b7fdf" providerId="ADAL" clId="{366CB2EF-9B55-440E-B2A2-7732DE1B8CA3}" dt="2021-11-09T05:40:09.185" v="1955" actId="478"/>
          <ac:cxnSpMkLst>
            <pc:docMk/>
            <pc:sldMk cId="1889813543" sldId="546"/>
            <ac:cxnSpMk id="38" creationId="{F6C4C184-61EA-40DA-9BBE-F2A9D069E68A}"/>
          </ac:cxnSpMkLst>
        </pc:cxnChg>
        <pc:cxnChg chg="add mod">
          <ac:chgData name="Rohit J Kate" userId="6acfeb0a-1742-4fee-9ad0-3462b52b7fdf" providerId="ADAL" clId="{366CB2EF-9B55-440E-B2A2-7732DE1B8CA3}" dt="2021-11-09T05:40:28.036" v="1975" actId="14100"/>
          <ac:cxnSpMkLst>
            <pc:docMk/>
            <pc:sldMk cId="1889813543" sldId="546"/>
            <ac:cxnSpMk id="39" creationId="{660283B2-44F7-4101-AE92-69F26BB14624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2" creationId="{1FCEA672-2989-4D00-8E52-C9284761BB5C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3" creationId="{8C3CD540-1B59-40A3-90C9-72EA1577A3AB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4" creationId="{AC75C5BE-950B-4344-ACA7-D6660D5378E5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5" creationId="{64A3DD4C-B434-42E9-B371-66C27175F04A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6" creationId="{D3EE68CC-57C0-4AF0-829E-72B9790A21A6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7" creationId="{AB5FAA33-B4E1-4D49-A114-6B57AD76C5F5}"/>
          </ac:cxnSpMkLst>
        </pc:cxnChg>
      </pc:sldChg>
      <pc:sldChg chg="addSp delSp modSp new del mod">
        <pc:chgData name="Rohit J Kate" userId="6acfeb0a-1742-4fee-9ad0-3462b52b7fdf" providerId="ADAL" clId="{366CB2EF-9B55-440E-B2A2-7732DE1B8CA3}" dt="2021-11-09T05:45:25.410" v="2114" actId="47"/>
        <pc:sldMkLst>
          <pc:docMk/>
          <pc:sldMk cId="2245840763" sldId="547"/>
        </pc:sldMkLst>
        <pc:spChg chg="mod">
          <ac:chgData name="Rohit J Kate" userId="6acfeb0a-1742-4fee-9ad0-3462b52b7fdf" providerId="ADAL" clId="{366CB2EF-9B55-440E-B2A2-7732DE1B8CA3}" dt="2021-11-09T05:43:13.400" v="2011"/>
          <ac:spMkLst>
            <pc:docMk/>
            <pc:sldMk cId="2245840763" sldId="547"/>
            <ac:spMk id="2" creationId="{99D2B899-4889-471B-8BEE-5A60839C8A27}"/>
          </ac:spMkLst>
        </pc:spChg>
        <pc:spChg chg="del">
          <ac:chgData name="Rohit J Kate" userId="6acfeb0a-1742-4fee-9ad0-3462b52b7fdf" providerId="ADAL" clId="{366CB2EF-9B55-440E-B2A2-7732DE1B8CA3}" dt="2021-11-09T05:42:58.077" v="2007" actId="478"/>
          <ac:spMkLst>
            <pc:docMk/>
            <pc:sldMk cId="2245840763" sldId="547"/>
            <ac:spMk id="3" creationId="{9602D781-4586-4C2E-A607-8EFDD3183F0E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5" creationId="{359F498D-3416-4BD8-993B-B96823FA425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6" creationId="{996C14B8-1FC3-4C71-A61E-EED41313F4A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0" creationId="{F3F0E855-CE0A-485D-9E2C-A00452F5B6E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1" creationId="{153FAB02-95EB-4540-81BD-1F4406A172F4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2" creationId="{BDB8C5C8-ED99-4A4C-8F9F-EC66796DD8F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9" creationId="{681D4345-2DF2-4B9D-98A8-362E18C6556B}"/>
          </ac:spMkLst>
        </pc:spChg>
        <pc:grpChg chg="add mod">
          <ac:chgData name="Rohit J Kate" userId="6acfeb0a-1742-4fee-9ad0-3462b52b7fdf" providerId="ADAL" clId="{366CB2EF-9B55-440E-B2A2-7732DE1B8CA3}" dt="2021-11-09T05:43:07.557" v="2010" actId="1076"/>
          <ac:grpSpMkLst>
            <pc:docMk/>
            <pc:sldMk cId="2245840763" sldId="547"/>
            <ac:grpSpMk id="20" creationId="{E0C7176B-1061-4547-B153-7BA6338AE02F}"/>
          </ac:grpSpMkLst>
        </pc:grp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7" creationId="{63330594-485B-45E0-A857-A2FD9957B82F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8" creationId="{D159F97B-DA18-481A-8E8E-D18DE2F02FAA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9" creationId="{DEB0C4E0-4ACE-4AD9-8B87-557D0EB96069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3" creationId="{5493C7F4-01E3-4A01-A591-AA8C3C4893F6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4" creationId="{F66CC9A1-8D54-46FD-97A3-C72E01D3D0E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5" creationId="{2AF3BDD3-0D08-47D4-97EA-3B4EC2A5CC6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6" creationId="{CE7E4CEF-B940-4C24-A431-B3BDD3F64924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7" creationId="{E171B91C-039D-4CC7-8856-4E106F791E81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8" creationId="{679CA0B2-3741-4D18-BEEB-C19089639A20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5:46:10.070" v="2142" actId="1038"/>
        <pc:sldMkLst>
          <pc:docMk/>
          <pc:sldMk cId="3716220148" sldId="547"/>
        </pc:sldMkLst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1" creationId="{25A9126E-5227-458C-B04F-266ECDE69A69}"/>
          </ac:spMkLst>
        </pc:spChg>
        <pc:grpChg chg="del">
          <ac:chgData name="Rohit J Kate" userId="6acfeb0a-1742-4fee-9ad0-3462b52b7fdf" providerId="ADAL" clId="{366CB2EF-9B55-440E-B2A2-7732DE1B8CA3}" dt="2021-11-09T05:46:00.508" v="2118" actId="478"/>
          <ac:grpSpMkLst>
            <pc:docMk/>
            <pc:sldMk cId="3716220148" sldId="547"/>
            <ac:grpSpMk id="42" creationId="{3D4BE37E-1A3C-4EA5-9F70-18E2E5E4D799}"/>
          </ac:grpSpMkLst>
        </pc:grpChg>
        <pc:picChg chg="mod">
          <ac:chgData name="Rohit J Kate" userId="6acfeb0a-1742-4fee-9ad0-3462b52b7fdf" providerId="ADAL" clId="{366CB2EF-9B55-440E-B2A2-7732DE1B8CA3}" dt="2021-11-09T05:46:10.070" v="2142" actId="1038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51" creationId="{ACA6DD45-F859-451B-B4D0-EDFB72FE4AF9}"/>
          </ac:cxnSpMkLst>
        </pc:cxnChg>
      </pc:sldChg>
      <pc:sldChg chg="add del">
        <pc:chgData name="Rohit J Kate" userId="6acfeb0a-1742-4fee-9ad0-3462b52b7fdf" providerId="ADAL" clId="{366CB2EF-9B55-440E-B2A2-7732DE1B8CA3}" dt="2021-11-09T05:57:30.246" v="2298"/>
        <pc:sldMkLst>
          <pc:docMk/>
          <pc:sldMk cId="104877091" sldId="548"/>
        </pc:sldMkLst>
        <pc:spChg chg="mod">
          <ac:chgData name="Rohit J Kate" userId="6acfeb0a-1742-4fee-9ad0-3462b52b7fdf" providerId="ADAL" clId="{366CB2EF-9B55-440E-B2A2-7732DE1B8CA3}" dt="2021-11-09T06:05:06.073" v="2421" actId="20577"/>
          <ac:spMkLst>
            <pc:docMk/>
            <pc:sldMk cId="104877091" sldId="548"/>
            <ac:spMk id="2" creationId="{D645FEA7-0CAE-4128-BFFB-C8B93C77B706}"/>
          </ac:spMkLst>
        </pc:spChg>
        <pc:spChg chg="mod">
          <ac:chgData name="Rohit J Kate" userId="6acfeb0a-1742-4fee-9ad0-3462b52b7fdf" providerId="ADAL" clId="{366CB2EF-9B55-440E-B2A2-7732DE1B8CA3}" dt="2021-11-09T06:29:55.704" v="3011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1323090589" sldId="549"/>
        </pc:sldMkLst>
      </pc:sldChg>
      <pc:sldChg chg="modSp add mod">
        <pc:chgData name="Rohit J Kate" userId="6acfeb0a-1742-4fee-9ad0-3462b52b7fdf" providerId="ADAL" clId="{366CB2EF-9B55-440E-B2A2-7732DE1B8CA3}" dt="2021-11-09T06:22:27.589" v="2757" actId="20577"/>
        <pc:sldMkLst>
          <pc:docMk/>
          <pc:sldMk cId="3293334449" sldId="550"/>
        </pc:sldMkLst>
        <pc:spChg chg="mod">
          <ac:chgData name="Rohit J Kate" userId="6acfeb0a-1742-4fee-9ad0-3462b52b7fdf" providerId="ADAL" clId="{366CB2EF-9B55-440E-B2A2-7732DE1B8CA3}" dt="2021-11-09T06:22:27.589" v="2757" actId="20577"/>
          <ac:spMkLst>
            <pc:docMk/>
            <pc:sldMk cId="3293334449" sldId="55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1:50.480" v="2732" actId="20577"/>
        <pc:sldMkLst>
          <pc:docMk/>
          <pc:sldMk cId="768580540" sldId="551"/>
        </pc:sldMkLst>
        <pc:spChg chg="mod">
          <ac:chgData name="Rohit J Kate" userId="6acfeb0a-1742-4fee-9ad0-3462b52b7fdf" providerId="ADAL" clId="{366CB2EF-9B55-440E-B2A2-7732DE1B8CA3}" dt="2021-11-09T06:21:50.480" v="2732" actId="20577"/>
          <ac:spMkLst>
            <pc:docMk/>
            <pc:sldMk cId="768580540" sldId="55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2:01.045" v="2746" actId="20577"/>
        <pc:sldMkLst>
          <pc:docMk/>
          <pc:sldMk cId="409444195" sldId="552"/>
        </pc:sldMkLst>
        <pc:spChg chg="mod">
          <ac:chgData name="Rohit J Kate" userId="6acfeb0a-1742-4fee-9ad0-3462b52b7fdf" providerId="ADAL" clId="{366CB2EF-9B55-440E-B2A2-7732DE1B8CA3}" dt="2021-11-09T06:22:01.045" v="2746" actId="20577"/>
          <ac:spMkLst>
            <pc:docMk/>
            <pc:sldMk cId="409444195" sldId="552"/>
            <ac:spMk id="3" creationId="{60CC81EE-C834-424D-B447-89B61E981EE1}"/>
          </ac:spMkLst>
        </pc:spChg>
      </pc:sldChg>
      <pc:sldChg chg="addSp delSp modSp add mod">
        <pc:chgData name="Rohit J Kate" userId="6acfeb0a-1742-4fee-9ad0-3462b52b7fdf" providerId="ADAL" clId="{366CB2EF-9B55-440E-B2A2-7732DE1B8CA3}" dt="2021-11-09T06:23:00.973" v="2768" actId="1076"/>
        <pc:sldMkLst>
          <pc:docMk/>
          <pc:sldMk cId="3462306468" sldId="553"/>
        </pc:sldMkLst>
        <pc:spChg chg="mod">
          <ac:chgData name="Rohit J Kate" userId="6acfeb0a-1742-4fee-9ad0-3462b52b7fdf" providerId="ADAL" clId="{366CB2EF-9B55-440E-B2A2-7732DE1B8CA3}" dt="2021-11-09T06:22:39.527" v="2763" actId="20577"/>
          <ac:spMkLst>
            <pc:docMk/>
            <pc:sldMk cId="3462306468" sldId="553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2:56.366" v="2765"/>
          <ac:spMkLst>
            <pc:docMk/>
            <pc:sldMk cId="3462306468" sldId="553"/>
            <ac:spMk id="6" creationId="{516B57BF-C1FD-4430-953A-06E96974CDA1}"/>
          </ac:spMkLst>
        </pc:spChg>
        <pc:spChg chg="add del mod">
          <ac:chgData name="Rohit J Kate" userId="6acfeb0a-1742-4fee-9ad0-3462b52b7fdf" providerId="ADAL" clId="{366CB2EF-9B55-440E-B2A2-7732DE1B8CA3}" dt="2021-11-09T06:22:57.386" v="2767"/>
          <ac:spMkLst>
            <pc:docMk/>
            <pc:sldMk cId="3462306468" sldId="553"/>
            <ac:spMk id="8" creationId="{F3B39586-8B2B-4EAA-A79E-A0EF5D10F3CE}"/>
          </ac:spMkLst>
        </pc:spChg>
        <pc:cxnChg chg="add mod">
          <ac:chgData name="Rohit J Kate" userId="6acfeb0a-1742-4fee-9ad0-3462b52b7fdf" providerId="ADAL" clId="{366CB2EF-9B55-440E-B2A2-7732DE1B8CA3}" dt="2021-11-09T06:23:00.973" v="2768" actId="1076"/>
          <ac:cxnSpMkLst>
            <pc:docMk/>
            <pc:sldMk cId="3462306468" sldId="553"/>
            <ac:cxnSpMk id="5" creationId="{0946EA32-ED44-41EA-B6F6-0C899AB2EE8D}"/>
          </ac:cxnSpMkLst>
        </pc:cxnChg>
        <pc:cxnChg chg="add del mod">
          <ac:chgData name="Rohit J Kate" userId="6acfeb0a-1742-4fee-9ad0-3462b52b7fdf" providerId="ADAL" clId="{366CB2EF-9B55-440E-B2A2-7732DE1B8CA3}" dt="2021-11-09T06:22:57.386" v="2767"/>
          <ac:cxnSpMkLst>
            <pc:docMk/>
            <pc:sldMk cId="3462306468" sldId="553"/>
            <ac:cxnSpMk id="7" creationId="{9D8FA5E8-711A-4350-9BC6-9477556F8633}"/>
          </ac:cxnSpMkLst>
        </pc:cxn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3671865413" sldId="554"/>
        </pc:sldMkLst>
      </pc:sldChg>
      <pc:sldChg chg="delSp modSp add mod">
        <pc:chgData name="Rohit J Kate" userId="6acfeb0a-1742-4fee-9ad0-3462b52b7fdf" providerId="ADAL" clId="{366CB2EF-9B55-440E-B2A2-7732DE1B8CA3}" dt="2021-11-09T06:23:12.895" v="2775" actId="20577"/>
        <pc:sldMkLst>
          <pc:docMk/>
          <pc:sldMk cId="1280583098" sldId="555"/>
        </pc:sldMkLst>
        <pc:spChg chg="mod">
          <ac:chgData name="Rohit J Kate" userId="6acfeb0a-1742-4fee-9ad0-3462b52b7fdf" providerId="ADAL" clId="{366CB2EF-9B55-440E-B2A2-7732DE1B8CA3}" dt="2021-11-09T06:23:12.895" v="2775" actId="20577"/>
          <ac:spMkLst>
            <pc:docMk/>
            <pc:sldMk cId="1280583098" sldId="55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3:08.960" v="2771" actId="478"/>
          <ac:spMkLst>
            <pc:docMk/>
            <pc:sldMk cId="1280583098" sldId="555"/>
            <ac:spMk id="6" creationId="{516B57BF-C1FD-4430-953A-06E96974CDA1}"/>
          </ac:spMkLst>
        </pc:spChg>
        <pc:cxnChg chg="del">
          <ac:chgData name="Rohit J Kate" userId="6acfeb0a-1742-4fee-9ad0-3462b52b7fdf" providerId="ADAL" clId="{366CB2EF-9B55-440E-B2A2-7732DE1B8CA3}" dt="2021-11-09T06:23:06.556" v="2770" actId="478"/>
          <ac:cxnSpMkLst>
            <pc:docMk/>
            <pc:sldMk cId="1280583098" sldId="555"/>
            <ac:cxnSpMk id="5" creationId="{0946EA32-ED44-41EA-B6F6-0C899AB2EE8D}"/>
          </ac:cxnSpMkLst>
        </pc:cxnChg>
      </pc:sldChg>
      <pc:sldChg chg="modSp add mod">
        <pc:chgData name="Rohit J Kate" userId="6acfeb0a-1742-4fee-9ad0-3462b52b7fdf" providerId="ADAL" clId="{366CB2EF-9B55-440E-B2A2-7732DE1B8CA3}" dt="2021-11-09T06:23:25.282" v="2786" actId="20577"/>
        <pc:sldMkLst>
          <pc:docMk/>
          <pc:sldMk cId="3536483457" sldId="556"/>
        </pc:sldMkLst>
        <pc:spChg chg="mod">
          <ac:chgData name="Rohit J Kate" userId="6acfeb0a-1742-4fee-9ad0-3462b52b7fdf" providerId="ADAL" clId="{366CB2EF-9B55-440E-B2A2-7732DE1B8CA3}" dt="2021-11-09T06:23:25.282" v="2786" actId="20577"/>
          <ac:spMkLst>
            <pc:docMk/>
            <pc:sldMk cId="3536483457" sldId="556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3:45.787" v="2820" actId="1038"/>
        <pc:sldMkLst>
          <pc:docMk/>
          <pc:sldMk cId="17489352" sldId="557"/>
        </pc:sldMkLst>
        <pc:spChg chg="mod">
          <ac:chgData name="Rohit J Kate" userId="6acfeb0a-1742-4fee-9ad0-3462b52b7fdf" providerId="ADAL" clId="{366CB2EF-9B55-440E-B2A2-7732DE1B8CA3}" dt="2021-11-09T06:23:36.394" v="2794" actId="20577"/>
          <ac:spMkLst>
            <pc:docMk/>
            <pc:sldMk cId="17489352" sldId="557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3:45.787" v="2820" actId="1038"/>
          <ac:spMkLst>
            <pc:docMk/>
            <pc:sldMk cId="17489352" sldId="557"/>
            <ac:spMk id="6" creationId="{E65B3CDE-F3F0-4E83-BA54-B298743F02F5}"/>
          </ac:spMkLst>
        </pc:spChg>
        <pc:cxnChg chg="add mod">
          <ac:chgData name="Rohit J Kate" userId="6acfeb0a-1742-4fee-9ad0-3462b52b7fdf" providerId="ADAL" clId="{366CB2EF-9B55-440E-B2A2-7732DE1B8CA3}" dt="2021-11-09T06:23:45.787" v="2820" actId="1038"/>
          <ac:cxnSpMkLst>
            <pc:docMk/>
            <pc:sldMk cId="17489352" sldId="557"/>
            <ac:cxnSpMk id="5" creationId="{B3A5A8E6-D573-427A-968E-BFBDB115B6E2}"/>
          </ac:cxnSpMkLst>
        </pc:cxnChg>
      </pc:sldChg>
      <pc:sldChg chg="delSp add mod">
        <pc:chgData name="Rohit J Kate" userId="6acfeb0a-1742-4fee-9ad0-3462b52b7fdf" providerId="ADAL" clId="{366CB2EF-9B55-440E-B2A2-7732DE1B8CA3}" dt="2021-11-09T06:24:08.485" v="2822" actId="478"/>
        <pc:sldMkLst>
          <pc:docMk/>
          <pc:sldMk cId="668424812" sldId="558"/>
        </pc:sldMkLst>
        <pc:spChg chg="del">
          <ac:chgData name="Rohit J Kate" userId="6acfeb0a-1742-4fee-9ad0-3462b52b7fdf" providerId="ADAL" clId="{366CB2EF-9B55-440E-B2A2-7732DE1B8CA3}" dt="2021-11-09T06:24:08.485" v="2822" actId="478"/>
          <ac:spMkLst>
            <pc:docMk/>
            <pc:sldMk cId="668424812" sldId="558"/>
            <ac:spMk id="6" creationId="{E65B3CDE-F3F0-4E83-BA54-B298743F02F5}"/>
          </ac:spMkLst>
        </pc:spChg>
        <pc:cxnChg chg="del">
          <ac:chgData name="Rohit J Kate" userId="6acfeb0a-1742-4fee-9ad0-3462b52b7fdf" providerId="ADAL" clId="{366CB2EF-9B55-440E-B2A2-7732DE1B8CA3}" dt="2021-11-09T06:24:08.485" v="2822" actId="478"/>
          <ac:cxnSpMkLst>
            <pc:docMk/>
            <pc:sldMk cId="668424812" sldId="558"/>
            <ac:cxnSpMk id="5" creationId="{B3A5A8E6-D573-427A-968E-BFBDB115B6E2}"/>
          </ac:cxnSpMkLst>
        </pc:cxnChg>
      </pc:sldChg>
      <pc:sldChg chg="modSp add mod">
        <pc:chgData name="Rohit J Kate" userId="6acfeb0a-1742-4fee-9ad0-3462b52b7fdf" providerId="ADAL" clId="{366CB2EF-9B55-440E-B2A2-7732DE1B8CA3}" dt="2021-11-09T06:24:16.398" v="2827" actId="20577"/>
        <pc:sldMkLst>
          <pc:docMk/>
          <pc:sldMk cId="2982232599" sldId="559"/>
        </pc:sldMkLst>
        <pc:spChg chg="mod">
          <ac:chgData name="Rohit J Kate" userId="6acfeb0a-1742-4fee-9ad0-3462b52b7fdf" providerId="ADAL" clId="{366CB2EF-9B55-440E-B2A2-7732DE1B8CA3}" dt="2021-11-09T06:24:16.398" v="2827" actId="20577"/>
          <ac:spMkLst>
            <pc:docMk/>
            <pc:sldMk cId="2982232599" sldId="559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4:26.182" v="2838" actId="20577"/>
        <pc:sldMkLst>
          <pc:docMk/>
          <pc:sldMk cId="3050125613" sldId="560"/>
        </pc:sldMkLst>
        <pc:spChg chg="mod">
          <ac:chgData name="Rohit J Kate" userId="6acfeb0a-1742-4fee-9ad0-3462b52b7fdf" providerId="ADAL" clId="{366CB2EF-9B55-440E-B2A2-7732DE1B8CA3}" dt="2021-11-09T06:24:26.182" v="2838" actId="20577"/>
          <ac:spMkLst>
            <pc:docMk/>
            <pc:sldMk cId="3050125613" sldId="56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1.731" v="2860" actId="20577"/>
        <pc:sldMkLst>
          <pc:docMk/>
          <pc:sldMk cId="789957971" sldId="561"/>
        </pc:sldMkLst>
        <pc:spChg chg="mod">
          <ac:chgData name="Rohit J Kate" userId="6acfeb0a-1742-4fee-9ad0-3462b52b7fdf" providerId="ADAL" clId="{366CB2EF-9B55-440E-B2A2-7732DE1B8CA3}" dt="2021-11-09T06:25:01.731" v="2860" actId="20577"/>
          <ac:spMkLst>
            <pc:docMk/>
            <pc:sldMk cId="789957971" sldId="56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9.078" v="2874" actId="20577"/>
        <pc:sldMkLst>
          <pc:docMk/>
          <pc:sldMk cId="1192050839" sldId="562"/>
        </pc:sldMkLst>
        <pc:spChg chg="mod">
          <ac:chgData name="Rohit J Kate" userId="6acfeb0a-1742-4fee-9ad0-3462b52b7fdf" providerId="ADAL" clId="{366CB2EF-9B55-440E-B2A2-7732DE1B8CA3}" dt="2021-11-09T06:25:09.078" v="2874" actId="20577"/>
          <ac:spMkLst>
            <pc:docMk/>
            <pc:sldMk cId="1192050839" sldId="562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15.233" v="2887" actId="20577"/>
        <pc:sldMkLst>
          <pc:docMk/>
          <pc:sldMk cId="308004323" sldId="563"/>
        </pc:sldMkLst>
        <pc:spChg chg="mod">
          <ac:chgData name="Rohit J Kate" userId="6acfeb0a-1742-4fee-9ad0-3462b52b7fdf" providerId="ADAL" clId="{366CB2EF-9B55-440E-B2A2-7732DE1B8CA3}" dt="2021-11-09T06:25:15.233" v="2887" actId="20577"/>
          <ac:spMkLst>
            <pc:docMk/>
            <pc:sldMk cId="308004323" sldId="563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5:52.791" v="2939" actId="20577"/>
        <pc:sldMkLst>
          <pc:docMk/>
          <pc:sldMk cId="1583726782" sldId="564"/>
        </pc:sldMkLst>
        <pc:spChg chg="mod">
          <ac:chgData name="Rohit J Kate" userId="6acfeb0a-1742-4fee-9ad0-3462b52b7fdf" providerId="ADAL" clId="{366CB2EF-9B55-440E-B2A2-7732DE1B8CA3}" dt="2021-11-09T06:25:27.614" v="2901" actId="20577"/>
          <ac:spMkLst>
            <pc:docMk/>
            <pc:sldMk cId="1583726782" sldId="564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5:52.791" v="2939" actId="20577"/>
          <ac:spMkLst>
            <pc:docMk/>
            <pc:sldMk cId="1583726782" sldId="564"/>
            <ac:spMk id="6" creationId="{64AF500E-CA24-4D2D-A461-AC0E7BD5B965}"/>
          </ac:spMkLst>
        </pc:spChg>
        <pc:cxnChg chg="add mod">
          <ac:chgData name="Rohit J Kate" userId="6acfeb0a-1742-4fee-9ad0-3462b52b7fdf" providerId="ADAL" clId="{366CB2EF-9B55-440E-B2A2-7732DE1B8CA3}" dt="2021-11-09T06:25:47.957" v="2933" actId="1037"/>
          <ac:cxnSpMkLst>
            <pc:docMk/>
            <pc:sldMk cId="1583726782" sldId="564"/>
            <ac:cxnSpMk id="5" creationId="{A250A82D-2729-4B4A-8A4C-8D4AE96ECF2F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6:26:05.815" v="2945" actId="20577"/>
        <pc:sldMkLst>
          <pc:docMk/>
          <pc:sldMk cId="1833772913" sldId="565"/>
        </pc:sldMkLst>
        <pc:spChg chg="mod">
          <ac:chgData name="Rohit J Kate" userId="6acfeb0a-1742-4fee-9ad0-3462b52b7fdf" providerId="ADAL" clId="{366CB2EF-9B55-440E-B2A2-7732DE1B8CA3}" dt="2021-11-09T06:26:05.815" v="2945" actId="20577"/>
          <ac:spMkLst>
            <pc:docMk/>
            <pc:sldMk cId="1833772913" sldId="56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6:01.742" v="2941" actId="478"/>
          <ac:spMkLst>
            <pc:docMk/>
            <pc:sldMk cId="1833772913" sldId="565"/>
            <ac:spMk id="6" creationId="{64AF500E-CA24-4D2D-A461-AC0E7BD5B965}"/>
          </ac:spMkLst>
        </pc:spChg>
        <pc:cxnChg chg="del">
          <ac:chgData name="Rohit J Kate" userId="6acfeb0a-1742-4fee-9ad0-3462b52b7fdf" providerId="ADAL" clId="{366CB2EF-9B55-440E-B2A2-7732DE1B8CA3}" dt="2021-11-09T06:26:01.742" v="2941" actId="478"/>
          <ac:cxnSpMkLst>
            <pc:docMk/>
            <pc:sldMk cId="1833772913" sldId="565"/>
            <ac:cxnSpMk id="5" creationId="{A250A82D-2729-4B4A-8A4C-8D4AE96ECF2F}"/>
          </ac:cxnSpMkLst>
        </pc:cxnChg>
      </pc:sldChg>
      <pc:sldChg chg="modSp add mod">
        <pc:chgData name="Rohit J Kate" userId="6acfeb0a-1742-4fee-9ad0-3462b52b7fdf" providerId="ADAL" clId="{366CB2EF-9B55-440E-B2A2-7732DE1B8CA3}" dt="2021-11-09T06:27:22.926" v="2963" actId="5793"/>
        <pc:sldMkLst>
          <pc:docMk/>
          <pc:sldMk cId="1251868117" sldId="566"/>
        </pc:sldMkLst>
        <pc:spChg chg="mod">
          <ac:chgData name="Rohit J Kate" userId="6acfeb0a-1742-4fee-9ad0-3462b52b7fdf" providerId="ADAL" clId="{366CB2EF-9B55-440E-B2A2-7732DE1B8CA3}" dt="2021-11-09T06:27:22.926" v="2963" actId="5793"/>
          <ac:spMkLst>
            <pc:docMk/>
            <pc:sldMk cId="1251868117" sldId="566"/>
            <ac:spMk id="3" creationId="{60CC81EE-C834-424D-B447-89B61E981EE1}"/>
          </ac:spMkLst>
        </pc:spChg>
      </pc:sldChg>
      <pc:sldChg chg="modSp new mod">
        <pc:chgData name="Rohit J Kate" userId="6acfeb0a-1742-4fee-9ad0-3462b52b7fdf" providerId="ADAL" clId="{366CB2EF-9B55-440E-B2A2-7732DE1B8CA3}" dt="2021-11-09T06:43:06.846" v="3945" actId="20577"/>
        <pc:sldMkLst>
          <pc:docMk/>
          <pc:sldMk cId="1217553650" sldId="567"/>
        </pc:sldMkLst>
        <pc:spChg chg="mod">
          <ac:chgData name="Rohit J Kate" userId="6acfeb0a-1742-4fee-9ad0-3462b52b7fdf" providerId="ADAL" clId="{366CB2EF-9B55-440E-B2A2-7732DE1B8CA3}" dt="2021-11-09T06:42:50.940" v="3909" actId="20577"/>
          <ac:spMkLst>
            <pc:docMk/>
            <pc:sldMk cId="1217553650" sldId="567"/>
            <ac:spMk id="2" creationId="{B122AD4F-02E4-4B4F-8116-838B36FACDBC}"/>
          </ac:spMkLst>
        </pc:spChg>
        <pc:spChg chg="mod">
          <ac:chgData name="Rohit J Kate" userId="6acfeb0a-1742-4fee-9ad0-3462b52b7fdf" providerId="ADAL" clId="{366CB2EF-9B55-440E-B2A2-7732DE1B8CA3}" dt="2021-11-09T06:43:06.846" v="3945" actId="20577"/>
          <ac:spMkLst>
            <pc:docMk/>
            <pc:sldMk cId="1217553650" sldId="567"/>
            <ac:spMk id="3" creationId="{6CE47206-D3EE-43BC-A842-7A8E1E4DDC4D}"/>
          </ac:spMkLst>
        </pc:spChg>
      </pc:sldChg>
    </pc:docChg>
  </pc:docChgLst>
  <pc:docChgLst>
    <pc:chgData name="Rohit J Kate" userId="6acfeb0a-1742-4fee-9ad0-3462b52b7fdf" providerId="ADAL" clId="{6C386FB0-D7CF-448A-BA0A-146360E9A7DB}"/>
    <pc:docChg chg="undo redo custSel addSld delSld modSld">
      <pc:chgData name="Rohit J Kate" userId="6acfeb0a-1742-4fee-9ad0-3462b52b7fdf" providerId="ADAL" clId="{6C386FB0-D7CF-448A-BA0A-146360E9A7DB}" dt="2021-12-02T15:45:08.357" v="2470" actId="20577"/>
      <pc:docMkLst>
        <pc:docMk/>
      </pc:docMkLst>
      <pc:sldChg chg="addSp modSp mod">
        <pc:chgData name="Rohit J Kate" userId="6acfeb0a-1742-4fee-9ad0-3462b52b7fdf" providerId="ADAL" clId="{6C386FB0-D7CF-448A-BA0A-146360E9A7DB}" dt="2021-12-02T07:09:01.194" v="2220" actId="1076"/>
        <pc:sldMkLst>
          <pc:docMk/>
          <pc:sldMk cId="0" sldId="377"/>
        </pc:sldMkLst>
        <pc:spChg chg="add mod">
          <ac:chgData name="Rohit J Kate" userId="6acfeb0a-1742-4fee-9ad0-3462b52b7fdf" providerId="ADAL" clId="{6C386FB0-D7CF-448A-BA0A-146360E9A7DB}" dt="2021-12-02T07:09:01.194" v="2220" actId="1076"/>
          <ac:spMkLst>
            <pc:docMk/>
            <pc:sldMk cId="0" sldId="377"/>
            <ac:spMk id="8" creationId="{757FBD98-9C86-4C8E-931C-37F0AE1AE590}"/>
          </ac:spMkLst>
        </pc:spChg>
      </pc:sldChg>
      <pc:sldChg chg="modSp mod">
        <pc:chgData name="Rohit J Kate" userId="6acfeb0a-1742-4fee-9ad0-3462b52b7fdf" providerId="ADAL" clId="{6C386FB0-D7CF-448A-BA0A-146360E9A7DB}" dt="2021-12-02T07:09:07.666" v="2224" actId="20577"/>
        <pc:sldMkLst>
          <pc:docMk/>
          <pc:sldMk cId="3841681520" sldId="406"/>
        </pc:sldMkLst>
        <pc:spChg chg="mod">
          <ac:chgData name="Rohit J Kate" userId="6acfeb0a-1742-4fee-9ad0-3462b52b7fdf" providerId="ADAL" clId="{6C386FB0-D7CF-448A-BA0A-146360E9A7DB}" dt="2021-12-02T07:09:07.666" v="222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modSp new mod">
        <pc:chgData name="Rohit J Kate" userId="6acfeb0a-1742-4fee-9ad0-3462b52b7fdf" providerId="ADAL" clId="{6C386FB0-D7CF-448A-BA0A-146360E9A7DB}" dt="2021-12-02T06:56:13.831" v="1995" actId="20577"/>
        <pc:sldMkLst>
          <pc:docMk/>
          <pc:sldMk cId="623788066" sldId="407"/>
        </pc:sldMkLst>
        <pc:spChg chg="mod">
          <ac:chgData name="Rohit J Kate" userId="6acfeb0a-1742-4fee-9ad0-3462b52b7fdf" providerId="ADAL" clId="{6C386FB0-D7CF-448A-BA0A-146360E9A7DB}" dt="2021-12-02T05:51:26.361" v="11" actId="20577"/>
          <ac:spMkLst>
            <pc:docMk/>
            <pc:sldMk cId="623788066" sldId="407"/>
            <ac:spMk id="2" creationId="{6A0E0403-4291-4BDC-B336-FA04790A6E2B}"/>
          </ac:spMkLst>
        </pc:spChg>
        <pc:spChg chg="mod">
          <ac:chgData name="Rohit J Kate" userId="6acfeb0a-1742-4fee-9ad0-3462b52b7fdf" providerId="ADAL" clId="{6C386FB0-D7CF-448A-BA0A-146360E9A7DB}" dt="2021-12-02T06:56:13.831" v="1995" actId="20577"/>
          <ac:spMkLst>
            <pc:docMk/>
            <pc:sldMk cId="623788066" sldId="407"/>
            <ac:spMk id="3" creationId="{1F4A9162-7C46-4E93-A148-9EBDBEB12BB8}"/>
          </ac:spMkLst>
        </pc:spChg>
      </pc:sldChg>
      <pc:sldChg chg="modSp new mod">
        <pc:chgData name="Rohit J Kate" userId="6acfeb0a-1742-4fee-9ad0-3462b52b7fdf" providerId="ADAL" clId="{6C386FB0-D7CF-448A-BA0A-146360E9A7DB}" dt="2021-12-02T06:25:57.791" v="1077" actId="20577"/>
        <pc:sldMkLst>
          <pc:docMk/>
          <pc:sldMk cId="3500605309" sldId="408"/>
        </pc:sldMkLst>
        <pc:spChg chg="mod">
          <ac:chgData name="Rohit J Kate" userId="6acfeb0a-1742-4fee-9ad0-3462b52b7fdf" providerId="ADAL" clId="{6C386FB0-D7CF-448A-BA0A-146360E9A7DB}" dt="2021-12-02T06:19:19.256" v="510" actId="20577"/>
          <ac:spMkLst>
            <pc:docMk/>
            <pc:sldMk cId="3500605309" sldId="408"/>
            <ac:spMk id="2" creationId="{F95CB0A0-7F10-4A6D-B174-D49DCF8468F5}"/>
          </ac:spMkLst>
        </pc:spChg>
        <pc:spChg chg="mod">
          <ac:chgData name="Rohit J Kate" userId="6acfeb0a-1742-4fee-9ad0-3462b52b7fdf" providerId="ADAL" clId="{6C386FB0-D7CF-448A-BA0A-146360E9A7DB}" dt="2021-12-02T06:25:57.791" v="1077" actId="20577"/>
          <ac:spMkLst>
            <pc:docMk/>
            <pc:sldMk cId="3500605309" sldId="408"/>
            <ac:spMk id="3" creationId="{3B9DACB7-5235-4FC5-91F2-6C3AAFCB5A75}"/>
          </ac:spMkLst>
        </pc:spChg>
      </pc:sldChg>
      <pc:sldChg chg="add">
        <pc:chgData name="Rohit J Kate" userId="6acfeb0a-1742-4fee-9ad0-3462b52b7fdf" providerId="ADAL" clId="{6C386FB0-D7CF-448A-BA0A-146360E9A7DB}" dt="2021-12-02T05:58:16.236" v="423"/>
        <pc:sldMkLst>
          <pc:docMk/>
          <pc:sldMk cId="0" sldId="522"/>
        </pc:sldMkLst>
      </pc:sldChg>
      <pc:sldChg chg="addSp delSp modSp add mod modAnim modNotesTx">
        <pc:chgData name="Rohit J Kate" userId="6acfeb0a-1742-4fee-9ad0-3462b52b7fdf" providerId="ADAL" clId="{6C386FB0-D7CF-448A-BA0A-146360E9A7DB}" dt="2021-12-02T07:17:33.827" v="2310" actId="20577"/>
        <pc:sldMkLst>
          <pc:docMk/>
          <pc:sldMk cId="0" sldId="523"/>
        </pc:sldMkLst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16" creationId="{C7C43F6B-F26D-404A-A18F-DCC8DB011FA9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17" creationId="{1F0414EA-4C82-4A2C-B35C-532EC53152C9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18" creationId="{37C18AD3-D27E-4B8D-9CBE-45B460F4B1EC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19" creationId="{9BB64809-6F51-465A-BD40-B3B2DC6CF108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20" creationId="{3C417B06-A8B9-43D4-9C8F-19DE2FD9A055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21" creationId="{F773F070-A639-41D3-AE54-00C09831C9A7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22" creationId="{CC95EED3-395A-4B43-9C56-275ADA2AA5D7}"/>
          </ac:spMkLst>
        </pc:spChg>
        <pc:spChg chg="add del mod">
          <ac:chgData name="Rohit J Kate" userId="6acfeb0a-1742-4fee-9ad0-3462b52b7fdf" providerId="ADAL" clId="{6C386FB0-D7CF-448A-BA0A-146360E9A7DB}" dt="2021-12-02T07:11:04.351" v="2247"/>
          <ac:spMkLst>
            <pc:docMk/>
            <pc:sldMk cId="0" sldId="523"/>
            <ac:spMk id="23" creationId="{741827B1-3779-425D-ADE6-3983241E251B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26" creationId="{865F5DD2-53E0-48B5-8144-2048B674536A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27" creationId="{7C8369B4-2835-4F9E-A624-AA3FA913826F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28" creationId="{82733C2D-A7DD-4A82-A016-AFFC26018A04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29" creationId="{64F6047F-4C80-401E-A7E5-29521238D9E9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30" creationId="{4B4F1C4E-F709-4833-BB94-C677711040B1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31" creationId="{FC5B482D-393B-4494-AAFA-6CD95C7B1068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32" creationId="{41A1F655-03FA-4D81-B5F3-63EAB9E3ABBC}"/>
          </ac:spMkLst>
        </pc:spChg>
        <pc:spChg chg="add mod">
          <ac:chgData name="Rohit J Kate" userId="6acfeb0a-1742-4fee-9ad0-3462b52b7fdf" providerId="ADAL" clId="{6C386FB0-D7CF-448A-BA0A-146360E9A7DB}" dt="2021-12-02T07:11:04.363" v="2248"/>
          <ac:spMkLst>
            <pc:docMk/>
            <pc:sldMk cId="0" sldId="523"/>
            <ac:spMk id="33" creationId="{93E97495-9EDB-4F2D-B128-C226F15CD473}"/>
          </ac:spMkLst>
        </pc:spChg>
        <pc:spChg chg="mod">
          <ac:chgData name="Rohit J Kate" userId="6acfeb0a-1742-4fee-9ad0-3462b52b7fdf" providerId="ADAL" clId="{6C386FB0-D7CF-448A-BA0A-146360E9A7DB}" dt="2021-12-02T07:17:33.827" v="2310" actId="20577"/>
          <ac:spMkLst>
            <pc:docMk/>
            <pc:sldMk cId="0" sldId="523"/>
            <ac:spMk id="84996" creationId="{E08DC56F-0377-4BD7-8F71-27AEB4921775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84998" creationId="{35DB19DC-93D9-48A7-B3CE-99148CB4B37B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85005" creationId="{22F79A7B-853D-42D4-9FD1-B37647F5E310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55" creationId="{A0ADD13B-8377-4B95-88DA-18A1543212B1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56" creationId="{DD4EE5EE-87E4-4C8B-8056-165B1B173610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57" creationId="{445B91CF-77C5-4648-AD25-011BC6561D5E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58" creationId="{C24BB1F0-9B72-4FED-AA2F-88BEC33999F7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59" creationId="{EE73CCDA-E696-4EDC-BF28-DAA87FA09FFC}"/>
          </ac:spMkLst>
        </pc:spChg>
        <pc:spChg chg="del">
          <ac:chgData name="Rohit J Kate" userId="6acfeb0a-1742-4fee-9ad0-3462b52b7fdf" providerId="ADAL" clId="{6C386FB0-D7CF-448A-BA0A-146360E9A7DB}" dt="2021-12-02T07:10:51.822" v="2245" actId="478"/>
          <ac:spMkLst>
            <pc:docMk/>
            <pc:sldMk cId="0" sldId="523"/>
            <ac:spMk id="2101260" creationId="{78C31232-F07E-4093-8654-9A515550D0AE}"/>
          </ac:spMkLst>
        </pc:spChg>
        <pc:picChg chg="add del mod">
          <ac:chgData name="Rohit J Kate" userId="6acfeb0a-1742-4fee-9ad0-3462b52b7fdf" providerId="ADAL" clId="{6C386FB0-D7CF-448A-BA0A-146360E9A7DB}" dt="2021-12-02T07:11:04.351" v="2247"/>
          <ac:picMkLst>
            <pc:docMk/>
            <pc:sldMk cId="0" sldId="523"/>
            <ac:picMk id="14" creationId="{A9335701-7B9A-411D-9DA0-725051EA1D4E}"/>
          </ac:picMkLst>
        </pc:picChg>
        <pc:picChg chg="add del mod">
          <ac:chgData name="Rohit J Kate" userId="6acfeb0a-1742-4fee-9ad0-3462b52b7fdf" providerId="ADAL" clId="{6C386FB0-D7CF-448A-BA0A-146360E9A7DB}" dt="2021-12-02T07:11:04.351" v="2247"/>
          <ac:picMkLst>
            <pc:docMk/>
            <pc:sldMk cId="0" sldId="523"/>
            <ac:picMk id="15" creationId="{E43F865E-F6BA-4B17-88EC-36136A51C3D7}"/>
          </ac:picMkLst>
        </pc:picChg>
        <pc:picChg chg="add mod">
          <ac:chgData name="Rohit J Kate" userId="6acfeb0a-1742-4fee-9ad0-3462b52b7fdf" providerId="ADAL" clId="{6C386FB0-D7CF-448A-BA0A-146360E9A7DB}" dt="2021-12-02T07:11:04.363" v="2248"/>
          <ac:picMkLst>
            <pc:docMk/>
            <pc:sldMk cId="0" sldId="523"/>
            <ac:picMk id="24" creationId="{C3FBB8EF-1484-4DBB-9488-6191A778C946}"/>
          </ac:picMkLst>
        </pc:picChg>
        <pc:picChg chg="add mod">
          <ac:chgData name="Rohit J Kate" userId="6acfeb0a-1742-4fee-9ad0-3462b52b7fdf" providerId="ADAL" clId="{6C386FB0-D7CF-448A-BA0A-146360E9A7DB}" dt="2021-12-02T07:11:04.363" v="2248"/>
          <ac:picMkLst>
            <pc:docMk/>
            <pc:sldMk cId="0" sldId="523"/>
            <ac:picMk id="25" creationId="{926FC10F-13BF-484C-96C4-8AC7E9A452B4}"/>
          </ac:picMkLst>
        </pc:picChg>
        <pc:picChg chg="del">
          <ac:chgData name="Rohit J Kate" userId="6acfeb0a-1742-4fee-9ad0-3462b52b7fdf" providerId="ADAL" clId="{6C386FB0-D7CF-448A-BA0A-146360E9A7DB}" dt="2021-12-02T07:10:51.822" v="2245" actId="478"/>
          <ac:picMkLst>
            <pc:docMk/>
            <pc:sldMk cId="0" sldId="523"/>
            <ac:picMk id="84997" creationId="{EA1006F2-BB10-4E91-90FB-F91B301EBA08}"/>
          </ac:picMkLst>
        </pc:picChg>
        <pc:picChg chg="del">
          <ac:chgData name="Rohit J Kate" userId="6acfeb0a-1742-4fee-9ad0-3462b52b7fdf" providerId="ADAL" clId="{6C386FB0-D7CF-448A-BA0A-146360E9A7DB}" dt="2021-12-02T07:10:51.822" v="2245" actId="478"/>
          <ac:picMkLst>
            <pc:docMk/>
            <pc:sldMk cId="0" sldId="523"/>
            <ac:picMk id="2101250" creationId="{1FEB0D7B-AA48-40B9-BE30-3C1CEBA14F6F}"/>
          </ac:picMkLst>
        </pc:picChg>
      </pc:sldChg>
      <pc:sldChg chg="addSp delSp modSp add modAnim">
        <pc:chgData name="Rohit J Kate" userId="6acfeb0a-1742-4fee-9ad0-3462b52b7fdf" providerId="ADAL" clId="{6C386FB0-D7CF-448A-BA0A-146360E9A7DB}" dt="2021-12-02T07:11:28.359" v="2252"/>
        <pc:sldMkLst>
          <pc:docMk/>
          <pc:sldMk cId="0" sldId="524"/>
        </pc:sldMkLst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15" creationId="{7A430295-DECC-4A3A-97AA-B6E6E30693F8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16" creationId="{077743C0-72D1-418E-87DE-1CFEE92F84E6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17" creationId="{7F6261CF-7AEB-49AD-8EBA-728AF55A0405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18" creationId="{605F5345-2A45-4CD5-AC02-7311A3660509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19" creationId="{76E40F61-24AF-4795-9B1F-D854C27156DE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20" creationId="{D896017B-8114-498B-8C58-D045C47AAB1B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23" creationId="{45DD14D1-1A98-4002-9E6F-11D2B48217FB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24" creationId="{A4259C04-148B-4888-A4D1-5478DA299ACA}"/>
          </ac:spMkLst>
        </pc:spChg>
        <pc:spChg chg="add del mod">
          <ac:chgData name="Rohit J Kate" userId="6acfeb0a-1742-4fee-9ad0-3462b52b7fdf" providerId="ADAL" clId="{6C386FB0-D7CF-448A-BA0A-146360E9A7DB}" dt="2021-12-02T07:11:28.347" v="2251"/>
          <ac:spMkLst>
            <pc:docMk/>
            <pc:sldMk cId="0" sldId="524"/>
            <ac:spMk id="25" creationId="{C49FDFB1-57C4-4B05-9514-7487418A669C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26" creationId="{B9CD62EA-953E-44EA-BB6A-C087339B81C2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27" creationId="{35A09EA5-B7CC-4484-A605-BAC4ED187DE3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28" creationId="{FC071160-C426-4BCC-9132-A7063A53CAB1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29" creationId="{2783928F-96AA-4712-8097-B9BE9681E75E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30" creationId="{C1B050F0-E994-4042-A198-43DDC9F78704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31" creationId="{E84BC792-3D0C-4E7F-84A7-1F0E326B0A02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34" creationId="{A242F6C4-B9E5-4A87-A2E2-18063150241A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35" creationId="{CDAF208F-BA71-4135-94EA-3BB1A2EAB463}"/>
          </ac:spMkLst>
        </pc:spChg>
        <pc:spChg chg="add mod">
          <ac:chgData name="Rohit J Kate" userId="6acfeb0a-1742-4fee-9ad0-3462b52b7fdf" providerId="ADAL" clId="{6C386FB0-D7CF-448A-BA0A-146360E9A7DB}" dt="2021-12-02T07:11:28.359" v="2252"/>
          <ac:spMkLst>
            <pc:docMk/>
            <pc:sldMk cId="0" sldId="524"/>
            <ac:spMk id="36" creationId="{1B166800-5875-4880-85C4-419F26AD9228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0" creationId="{3124C50D-026A-4A5C-935E-8C8FDE0A6074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1" creationId="{1F7C4CC0-2698-4FBD-9E05-B7DA554C4C77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2" creationId="{7A903041-5ABA-4990-9321-28882AB16004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3" creationId="{44DD77D5-AE80-4A0A-8C88-60AAC52E6C8A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4" creationId="{857A03DD-EC44-4253-84DF-CB793FCE3919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5" creationId="{831C3B13-5DC2-427E-ADCE-C8AACE01E885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8" creationId="{1D261CF3-69D9-45DE-94C5-0E9605382272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09" creationId="{71D206CD-1DF8-4D11-8893-8AB025263D92}"/>
          </ac:spMkLst>
        </pc:spChg>
        <pc:spChg chg="del">
          <ac:chgData name="Rohit J Kate" userId="6acfeb0a-1742-4fee-9ad0-3462b52b7fdf" providerId="ADAL" clId="{6C386FB0-D7CF-448A-BA0A-146360E9A7DB}" dt="2021-12-02T07:11:17.725" v="2249" actId="478"/>
          <ac:spMkLst>
            <pc:docMk/>
            <pc:sldMk cId="0" sldId="524"/>
            <ac:spMk id="2103310" creationId="{B9B15108-B738-4319-9BD8-DD4A4CFBEDBE}"/>
          </ac:spMkLst>
        </pc:spChg>
        <pc:picChg chg="add del mod">
          <ac:chgData name="Rohit J Kate" userId="6acfeb0a-1742-4fee-9ad0-3462b52b7fdf" providerId="ADAL" clId="{6C386FB0-D7CF-448A-BA0A-146360E9A7DB}" dt="2021-12-02T07:11:28.347" v="2251"/>
          <ac:picMkLst>
            <pc:docMk/>
            <pc:sldMk cId="0" sldId="524"/>
            <ac:picMk id="21" creationId="{FAC4E043-F240-4DAC-8522-23984FA8F6B1}"/>
          </ac:picMkLst>
        </pc:picChg>
        <pc:picChg chg="add del mod">
          <ac:chgData name="Rohit J Kate" userId="6acfeb0a-1742-4fee-9ad0-3462b52b7fdf" providerId="ADAL" clId="{6C386FB0-D7CF-448A-BA0A-146360E9A7DB}" dt="2021-12-02T07:11:28.347" v="2251"/>
          <ac:picMkLst>
            <pc:docMk/>
            <pc:sldMk cId="0" sldId="524"/>
            <ac:picMk id="22" creationId="{A944AE0C-A19D-4854-BCB3-D86F2EC792D3}"/>
          </ac:picMkLst>
        </pc:picChg>
        <pc:picChg chg="add mod">
          <ac:chgData name="Rohit J Kate" userId="6acfeb0a-1742-4fee-9ad0-3462b52b7fdf" providerId="ADAL" clId="{6C386FB0-D7CF-448A-BA0A-146360E9A7DB}" dt="2021-12-02T07:11:28.359" v="2252"/>
          <ac:picMkLst>
            <pc:docMk/>
            <pc:sldMk cId="0" sldId="524"/>
            <ac:picMk id="32" creationId="{C7E66B10-B8A8-4EA2-9A06-EAC01E5902A8}"/>
          </ac:picMkLst>
        </pc:picChg>
        <pc:picChg chg="add mod">
          <ac:chgData name="Rohit J Kate" userId="6acfeb0a-1742-4fee-9ad0-3462b52b7fdf" providerId="ADAL" clId="{6C386FB0-D7CF-448A-BA0A-146360E9A7DB}" dt="2021-12-02T07:11:28.359" v="2252"/>
          <ac:picMkLst>
            <pc:docMk/>
            <pc:sldMk cId="0" sldId="524"/>
            <ac:picMk id="33" creationId="{ABB35FEF-FBCD-4F37-8FA6-34F4E7724DCF}"/>
          </ac:picMkLst>
        </pc:picChg>
        <pc:picChg chg="del">
          <ac:chgData name="Rohit J Kate" userId="6acfeb0a-1742-4fee-9ad0-3462b52b7fdf" providerId="ADAL" clId="{6C386FB0-D7CF-448A-BA0A-146360E9A7DB}" dt="2021-12-02T07:11:17.725" v="2249" actId="478"/>
          <ac:picMkLst>
            <pc:docMk/>
            <pc:sldMk cId="0" sldId="524"/>
            <ac:picMk id="2103306" creationId="{42762921-37D7-4C48-8535-6F6E13B35C63}"/>
          </ac:picMkLst>
        </pc:picChg>
        <pc:picChg chg="del">
          <ac:chgData name="Rohit J Kate" userId="6acfeb0a-1742-4fee-9ad0-3462b52b7fdf" providerId="ADAL" clId="{6C386FB0-D7CF-448A-BA0A-146360E9A7DB}" dt="2021-12-02T07:11:17.725" v="2249" actId="478"/>
          <ac:picMkLst>
            <pc:docMk/>
            <pc:sldMk cId="0" sldId="524"/>
            <ac:picMk id="2103307" creationId="{F402EABA-E919-4A7E-AD70-678F627D47EA}"/>
          </ac:picMkLst>
        </pc:picChg>
      </pc:sldChg>
      <pc:sldChg chg="modSp add mod">
        <pc:chgData name="Rohit J Kate" userId="6acfeb0a-1742-4fee-9ad0-3462b52b7fdf" providerId="ADAL" clId="{6C386FB0-D7CF-448A-BA0A-146360E9A7DB}" dt="2021-12-02T06:02:15.697" v="436" actId="20577"/>
        <pc:sldMkLst>
          <pc:docMk/>
          <pc:sldMk cId="0" sldId="525"/>
        </pc:sldMkLst>
        <pc:spChg chg="mod">
          <ac:chgData name="Rohit J Kate" userId="6acfeb0a-1742-4fee-9ad0-3462b52b7fdf" providerId="ADAL" clId="{6C386FB0-D7CF-448A-BA0A-146360E9A7DB}" dt="2021-12-02T06:02:15.697" v="436" actId="20577"/>
          <ac:spMkLst>
            <pc:docMk/>
            <pc:sldMk cId="0" sldId="525"/>
            <ac:spMk id="87043" creationId="{7B9DEC41-6A96-436A-9BEE-B19F1377476B}"/>
          </ac:spMkLst>
        </pc:spChg>
      </pc:sldChg>
      <pc:sldChg chg="modSp add mod">
        <pc:chgData name="Rohit J Kate" userId="6acfeb0a-1742-4fee-9ad0-3462b52b7fdf" providerId="ADAL" clId="{6C386FB0-D7CF-448A-BA0A-146360E9A7DB}" dt="2021-12-02T05:58:16.383" v="425" actId="27636"/>
        <pc:sldMkLst>
          <pc:docMk/>
          <pc:sldMk cId="0" sldId="526"/>
        </pc:sldMkLst>
        <pc:spChg chg="mod">
          <ac:chgData name="Rohit J Kate" userId="6acfeb0a-1742-4fee-9ad0-3462b52b7fdf" providerId="ADAL" clId="{6C386FB0-D7CF-448A-BA0A-146360E9A7DB}" dt="2021-12-02T05:58:16.383" v="425" actId="27636"/>
          <ac:spMkLst>
            <pc:docMk/>
            <pc:sldMk cId="0" sldId="526"/>
            <ac:spMk id="88067" creationId="{6527DE32-5A96-4ECE-8BC2-BAD527350710}"/>
          </ac:spMkLst>
        </pc:spChg>
      </pc:sldChg>
      <pc:sldChg chg="modSp add mod modNotesTx">
        <pc:chgData name="Rohit J Kate" userId="6acfeb0a-1742-4fee-9ad0-3462b52b7fdf" providerId="ADAL" clId="{6C386FB0-D7CF-448A-BA0A-146360E9A7DB}" dt="2021-12-02T06:03:29.842" v="438" actId="6549"/>
        <pc:sldMkLst>
          <pc:docMk/>
          <pc:sldMk cId="0" sldId="527"/>
        </pc:sldMkLst>
        <pc:spChg chg="mod">
          <ac:chgData name="Rohit J Kate" userId="6acfeb0a-1742-4fee-9ad0-3462b52b7fdf" providerId="ADAL" clId="{6C386FB0-D7CF-448A-BA0A-146360E9A7DB}" dt="2021-12-02T05:58:16.403" v="427" actId="27636"/>
          <ac:spMkLst>
            <pc:docMk/>
            <pc:sldMk cId="0" sldId="527"/>
            <ac:spMk id="90115" creationId="{A5A2929B-43D5-4800-BF7F-20FC973A2849}"/>
          </ac:spMkLst>
        </pc:spChg>
      </pc:sldChg>
      <pc:sldChg chg="add">
        <pc:chgData name="Rohit J Kate" userId="6acfeb0a-1742-4fee-9ad0-3462b52b7fdf" providerId="ADAL" clId="{6C386FB0-D7CF-448A-BA0A-146360E9A7DB}" dt="2021-12-02T05:58:16.236" v="423"/>
        <pc:sldMkLst>
          <pc:docMk/>
          <pc:sldMk cId="0" sldId="528"/>
        </pc:sldMkLst>
      </pc:sldChg>
      <pc:sldChg chg="addSp delSp modSp add mod modAnim">
        <pc:chgData name="Rohit J Kate" userId="6acfeb0a-1742-4fee-9ad0-3462b52b7fdf" providerId="ADAL" clId="{6C386FB0-D7CF-448A-BA0A-146360E9A7DB}" dt="2021-12-02T07:13:04.926" v="2264" actId="20577"/>
        <pc:sldMkLst>
          <pc:docMk/>
          <pc:sldMk cId="0" sldId="600"/>
        </pc:sldMkLst>
        <pc:spChg chg="add del mod">
          <ac:chgData name="Rohit J Kate" userId="6acfeb0a-1742-4fee-9ad0-3462b52b7fdf" providerId="ADAL" clId="{6C386FB0-D7CF-448A-BA0A-146360E9A7DB}" dt="2021-12-02T07:12:38.041" v="2257"/>
          <ac:spMkLst>
            <pc:docMk/>
            <pc:sldMk cId="0" sldId="600"/>
            <ac:spMk id="7" creationId="{577B6DE0-07DF-4DFD-A665-BD2D09E36717}"/>
          </ac:spMkLst>
        </pc:spChg>
        <pc:spChg chg="add mod">
          <ac:chgData name="Rohit J Kate" userId="6acfeb0a-1742-4fee-9ad0-3462b52b7fdf" providerId="ADAL" clId="{6C386FB0-D7CF-448A-BA0A-146360E9A7DB}" dt="2021-12-02T07:12:38.049" v="2258"/>
          <ac:spMkLst>
            <pc:docMk/>
            <pc:sldMk cId="0" sldId="600"/>
            <ac:spMk id="10" creationId="{D547352B-2707-4CB3-A521-226730A93B48}"/>
          </ac:spMkLst>
        </pc:spChg>
        <pc:spChg chg="mod">
          <ac:chgData name="Rohit J Kate" userId="6acfeb0a-1742-4fee-9ad0-3462b52b7fdf" providerId="ADAL" clId="{6C386FB0-D7CF-448A-BA0A-146360E9A7DB}" dt="2021-12-02T06:07:32.521" v="446" actId="404"/>
          <ac:spMkLst>
            <pc:docMk/>
            <pc:sldMk cId="0" sldId="600"/>
            <ac:spMk id="92162" creationId="{5FD4ABB3-EBBB-4A84-9E62-7DDCEE5D0275}"/>
          </ac:spMkLst>
        </pc:spChg>
        <pc:spChg chg="del">
          <ac:chgData name="Rohit J Kate" userId="6acfeb0a-1742-4fee-9ad0-3462b52b7fdf" providerId="ADAL" clId="{6C386FB0-D7CF-448A-BA0A-146360E9A7DB}" dt="2021-12-02T07:12:34.836" v="2253" actId="478"/>
          <ac:spMkLst>
            <pc:docMk/>
            <pc:sldMk cId="0" sldId="600"/>
            <ac:spMk id="92164" creationId="{8B4BA49E-CC75-44FF-A25E-167F39C04F33}"/>
          </ac:spMkLst>
        </pc:spChg>
        <pc:graphicFrameChg chg="add del mod">
          <ac:chgData name="Rohit J Kate" userId="6acfeb0a-1742-4fee-9ad0-3462b52b7fdf" providerId="ADAL" clId="{6C386FB0-D7CF-448A-BA0A-146360E9A7DB}" dt="2021-12-02T07:12:38.041" v="2257"/>
          <ac:graphicFrameMkLst>
            <pc:docMk/>
            <pc:sldMk cId="0" sldId="600"/>
            <ac:graphicFrameMk id="8" creationId="{FF3DCE03-8C3F-422C-A15E-73DE37448ABA}"/>
          </ac:graphicFrameMkLst>
        </pc:graphicFrameChg>
        <pc:graphicFrameChg chg="add mod modGraphic">
          <ac:chgData name="Rohit J Kate" userId="6acfeb0a-1742-4fee-9ad0-3462b52b7fdf" providerId="ADAL" clId="{6C386FB0-D7CF-448A-BA0A-146360E9A7DB}" dt="2021-12-02T07:13:04.926" v="2264" actId="20577"/>
          <ac:graphicFrameMkLst>
            <pc:docMk/>
            <pc:sldMk cId="0" sldId="600"/>
            <ac:graphicFrameMk id="11" creationId="{15C2F569-CD2B-4D97-A92E-EBAE4D98B956}"/>
          </ac:graphicFrameMkLst>
        </pc:graphicFrameChg>
        <pc:graphicFrameChg chg="del">
          <ac:chgData name="Rohit J Kate" userId="6acfeb0a-1742-4fee-9ad0-3462b52b7fdf" providerId="ADAL" clId="{6C386FB0-D7CF-448A-BA0A-146360E9A7DB}" dt="2021-12-02T07:12:34.836" v="2253" actId="478"/>
          <ac:graphicFrameMkLst>
            <pc:docMk/>
            <pc:sldMk cId="0" sldId="600"/>
            <ac:graphicFrameMk id="2198533" creationId="{EFD39C70-ED62-41EC-B1C4-CB13AE65AF7B}"/>
          </ac:graphicFrameMkLst>
        </pc:graphicFrameChg>
        <pc:cxnChg chg="add del mod">
          <ac:chgData name="Rohit J Kate" userId="6acfeb0a-1742-4fee-9ad0-3462b52b7fdf" providerId="ADAL" clId="{6C386FB0-D7CF-448A-BA0A-146360E9A7DB}" dt="2021-12-02T07:12:38.041" v="2257"/>
          <ac:cxnSpMkLst>
            <pc:docMk/>
            <pc:sldMk cId="0" sldId="600"/>
            <ac:cxnSpMk id="9" creationId="{3BEAD941-B8C5-41C5-89EE-181C2A78521F}"/>
          </ac:cxnSpMkLst>
        </pc:cxnChg>
        <pc:cxnChg chg="add mod">
          <ac:chgData name="Rohit J Kate" userId="6acfeb0a-1742-4fee-9ad0-3462b52b7fdf" providerId="ADAL" clId="{6C386FB0-D7CF-448A-BA0A-146360E9A7DB}" dt="2021-12-02T07:12:38.049" v="2258"/>
          <ac:cxnSpMkLst>
            <pc:docMk/>
            <pc:sldMk cId="0" sldId="600"/>
            <ac:cxnSpMk id="12" creationId="{B2165268-5E1F-4679-934E-51E58C134E5A}"/>
          </ac:cxnSpMkLst>
        </pc:cxnChg>
        <pc:cxnChg chg="del">
          <ac:chgData name="Rohit J Kate" userId="6acfeb0a-1742-4fee-9ad0-3462b52b7fdf" providerId="ADAL" clId="{6C386FB0-D7CF-448A-BA0A-146360E9A7DB}" dt="2021-12-02T07:12:34.836" v="2253" actId="478"/>
          <ac:cxnSpMkLst>
            <pc:docMk/>
            <pc:sldMk cId="0" sldId="600"/>
            <ac:cxnSpMk id="2198550" creationId="{B6B8F863-2D99-4D71-91F8-1F7927ACD2AB}"/>
          </ac:cxnSpMkLst>
        </pc:cxnChg>
      </pc:sldChg>
      <pc:sldChg chg="addSp delSp modSp add mod modAnim">
        <pc:chgData name="Rohit J Kate" userId="6acfeb0a-1742-4fee-9ad0-3462b52b7fdf" providerId="ADAL" clId="{6C386FB0-D7CF-448A-BA0A-146360E9A7DB}" dt="2021-12-02T07:13:27.721" v="2268"/>
        <pc:sldMkLst>
          <pc:docMk/>
          <pc:sldMk cId="0" sldId="601"/>
        </pc:sldMkLst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18" creationId="{447FC706-3A45-4357-A7E4-3F88571DCE16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19" creationId="{DCCF98D2-CB1E-464A-ADD7-6BE5DF29624E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20" creationId="{E54FBC24-6B04-4624-A92A-9939C58E8EB7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21" creationId="{319B6A83-0DE7-4563-A095-0C6E4BD76146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22" creationId="{DD3A1AF2-0928-45D5-841F-0495E3EBE87A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23" creationId="{EA26FD2D-D27E-4135-9995-AE1867B4E7CC}"/>
          </ac:spMkLst>
        </pc:spChg>
        <pc:spChg chg="mod">
          <ac:chgData name="Rohit J Kate" userId="6acfeb0a-1742-4fee-9ad0-3462b52b7fdf" providerId="ADAL" clId="{6C386FB0-D7CF-448A-BA0A-146360E9A7DB}" dt="2021-12-02T07:13:25.730" v="2266"/>
          <ac:spMkLst>
            <pc:docMk/>
            <pc:sldMk cId="0" sldId="601"/>
            <ac:spMk id="24" creationId="{72E66EB7-D204-4AF9-881D-91FEF962104A}"/>
          </ac:spMkLst>
        </pc:spChg>
        <pc:spChg chg="add del mod">
          <ac:chgData name="Rohit J Kate" userId="6acfeb0a-1742-4fee-9ad0-3462b52b7fdf" providerId="ADAL" clId="{6C386FB0-D7CF-448A-BA0A-146360E9A7DB}" dt="2021-12-02T07:13:27.709" v="2267"/>
          <ac:spMkLst>
            <pc:docMk/>
            <pc:sldMk cId="0" sldId="601"/>
            <ac:spMk id="29" creationId="{3761276C-1AEE-41BC-988A-6BC4C977C81E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1" creationId="{BDCE169F-F7EF-430A-A7E4-C94260F10BC7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2" creationId="{1A4299DD-9D49-4DF0-A753-343AA07E1DAD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3" creationId="{9C3CF6F8-2C1F-43C2-9578-D0246116A91E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4" creationId="{37D8C3A8-4EB4-42BE-9774-E3B3172D6897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5" creationId="{B79263B3-8B93-46D8-B779-B1DDA463618F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6" creationId="{A9AFE261-85F9-4B7A-8B9F-F9565EDFBB16}"/>
          </ac:spMkLst>
        </pc:spChg>
        <pc:spChg chg="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37" creationId="{82CA238F-D890-4F8C-8315-9C3DC72221BF}"/>
          </ac:spMkLst>
        </pc:spChg>
        <pc:spChg chg="add mod">
          <ac:chgData name="Rohit J Kate" userId="6acfeb0a-1742-4fee-9ad0-3462b52b7fdf" providerId="ADAL" clId="{6C386FB0-D7CF-448A-BA0A-146360E9A7DB}" dt="2021-12-02T07:13:27.721" v="2268"/>
          <ac:spMkLst>
            <pc:docMk/>
            <pc:sldMk cId="0" sldId="601"/>
            <ac:spMk id="42" creationId="{A4EFBFBA-1A91-4853-8A09-9AAC8DA3A99F}"/>
          </ac:spMkLst>
        </pc:spChg>
        <pc:spChg chg="mod">
          <ac:chgData name="Rohit J Kate" userId="6acfeb0a-1742-4fee-9ad0-3462b52b7fdf" providerId="ADAL" clId="{6C386FB0-D7CF-448A-BA0A-146360E9A7DB}" dt="2021-12-02T06:07:49.140" v="450" actId="403"/>
          <ac:spMkLst>
            <pc:docMk/>
            <pc:sldMk cId="0" sldId="601"/>
            <ac:spMk id="93186" creationId="{74E0D06A-FB8B-4436-82D6-035E3CD95A7C}"/>
          </ac:spMkLst>
        </pc:spChg>
        <pc:spChg chg="del">
          <ac:chgData name="Rohit J Kate" userId="6acfeb0a-1742-4fee-9ad0-3462b52b7fdf" providerId="ADAL" clId="{6C386FB0-D7CF-448A-BA0A-146360E9A7DB}" dt="2021-12-02T07:13:19.596" v="2265" actId="478"/>
          <ac:spMkLst>
            <pc:docMk/>
            <pc:sldMk cId="0" sldId="601"/>
            <ac:spMk id="93189" creationId="{286E431E-072F-40DD-949C-5EDA7F09DE54}"/>
          </ac:spMkLst>
        </pc:spChg>
        <pc:grpChg chg="del">
          <ac:chgData name="Rohit J Kate" userId="6acfeb0a-1742-4fee-9ad0-3462b52b7fdf" providerId="ADAL" clId="{6C386FB0-D7CF-448A-BA0A-146360E9A7DB}" dt="2021-12-02T07:13:19.596" v="2265" actId="478"/>
          <ac:grpSpMkLst>
            <pc:docMk/>
            <pc:sldMk cId="0" sldId="601"/>
            <ac:grpSpMk id="2" creationId="{41A7A6F2-A2C5-46B0-8C85-E745F83A4E30}"/>
          </ac:grpSpMkLst>
        </pc:grpChg>
        <pc:grpChg chg="add del mod">
          <ac:chgData name="Rohit J Kate" userId="6acfeb0a-1742-4fee-9ad0-3462b52b7fdf" providerId="ADAL" clId="{6C386FB0-D7CF-448A-BA0A-146360E9A7DB}" dt="2021-12-02T07:13:27.709" v="2267"/>
          <ac:grpSpMkLst>
            <pc:docMk/>
            <pc:sldMk cId="0" sldId="601"/>
            <ac:grpSpMk id="17" creationId="{F5ACDDCC-09F3-4FED-BE7F-7220E86B8D35}"/>
          </ac:grpSpMkLst>
        </pc:grpChg>
        <pc:grpChg chg="add mod">
          <ac:chgData name="Rohit J Kate" userId="6acfeb0a-1742-4fee-9ad0-3462b52b7fdf" providerId="ADAL" clId="{6C386FB0-D7CF-448A-BA0A-146360E9A7DB}" dt="2021-12-02T07:13:27.721" v="2268"/>
          <ac:grpSpMkLst>
            <pc:docMk/>
            <pc:sldMk cId="0" sldId="601"/>
            <ac:grpSpMk id="30" creationId="{E5D51135-96D1-4AA5-9B06-D29165E5FAB2}"/>
          </ac:grpSpMkLst>
        </pc:grpChg>
        <pc:cxnChg chg="mod">
          <ac:chgData name="Rohit J Kate" userId="6acfeb0a-1742-4fee-9ad0-3462b52b7fdf" providerId="ADAL" clId="{6C386FB0-D7CF-448A-BA0A-146360E9A7DB}" dt="2021-12-02T07:13:25.730" v="2266"/>
          <ac:cxnSpMkLst>
            <pc:docMk/>
            <pc:sldMk cId="0" sldId="601"/>
            <ac:cxnSpMk id="25" creationId="{9EE19210-52BB-4C39-99CA-C3B05B5D9C63}"/>
          </ac:cxnSpMkLst>
        </pc:cxnChg>
        <pc:cxnChg chg="mod">
          <ac:chgData name="Rohit J Kate" userId="6acfeb0a-1742-4fee-9ad0-3462b52b7fdf" providerId="ADAL" clId="{6C386FB0-D7CF-448A-BA0A-146360E9A7DB}" dt="2021-12-02T07:13:25.730" v="2266"/>
          <ac:cxnSpMkLst>
            <pc:docMk/>
            <pc:sldMk cId="0" sldId="601"/>
            <ac:cxnSpMk id="26" creationId="{CF745EA3-FBC1-478D-AC75-AD1D932620CF}"/>
          </ac:cxnSpMkLst>
        </pc:cxnChg>
        <pc:cxnChg chg="mod">
          <ac:chgData name="Rohit J Kate" userId="6acfeb0a-1742-4fee-9ad0-3462b52b7fdf" providerId="ADAL" clId="{6C386FB0-D7CF-448A-BA0A-146360E9A7DB}" dt="2021-12-02T07:13:25.730" v="2266"/>
          <ac:cxnSpMkLst>
            <pc:docMk/>
            <pc:sldMk cId="0" sldId="601"/>
            <ac:cxnSpMk id="27" creationId="{5DBB3C67-2DC0-4B1E-8466-4DB7A164A81C}"/>
          </ac:cxnSpMkLst>
        </pc:cxnChg>
        <pc:cxnChg chg="mod">
          <ac:chgData name="Rohit J Kate" userId="6acfeb0a-1742-4fee-9ad0-3462b52b7fdf" providerId="ADAL" clId="{6C386FB0-D7CF-448A-BA0A-146360E9A7DB}" dt="2021-12-02T07:13:25.730" v="2266"/>
          <ac:cxnSpMkLst>
            <pc:docMk/>
            <pc:sldMk cId="0" sldId="601"/>
            <ac:cxnSpMk id="28" creationId="{FAB63DAF-F164-4060-83C9-2E9CEA60522C}"/>
          </ac:cxnSpMkLst>
        </pc:cxnChg>
        <pc:cxnChg chg="mod">
          <ac:chgData name="Rohit J Kate" userId="6acfeb0a-1742-4fee-9ad0-3462b52b7fdf" providerId="ADAL" clId="{6C386FB0-D7CF-448A-BA0A-146360E9A7DB}" dt="2021-12-02T07:13:27.721" v="2268"/>
          <ac:cxnSpMkLst>
            <pc:docMk/>
            <pc:sldMk cId="0" sldId="601"/>
            <ac:cxnSpMk id="38" creationId="{8B3808B6-13CD-4744-9C03-B88C5D5BC2A3}"/>
          </ac:cxnSpMkLst>
        </pc:cxnChg>
        <pc:cxnChg chg="mod">
          <ac:chgData name="Rohit J Kate" userId="6acfeb0a-1742-4fee-9ad0-3462b52b7fdf" providerId="ADAL" clId="{6C386FB0-D7CF-448A-BA0A-146360E9A7DB}" dt="2021-12-02T07:13:27.721" v="2268"/>
          <ac:cxnSpMkLst>
            <pc:docMk/>
            <pc:sldMk cId="0" sldId="601"/>
            <ac:cxnSpMk id="39" creationId="{5B7FC195-941B-4D19-AFDB-A4296B68238E}"/>
          </ac:cxnSpMkLst>
        </pc:cxnChg>
        <pc:cxnChg chg="mod">
          <ac:chgData name="Rohit J Kate" userId="6acfeb0a-1742-4fee-9ad0-3462b52b7fdf" providerId="ADAL" clId="{6C386FB0-D7CF-448A-BA0A-146360E9A7DB}" dt="2021-12-02T07:13:27.721" v="2268"/>
          <ac:cxnSpMkLst>
            <pc:docMk/>
            <pc:sldMk cId="0" sldId="601"/>
            <ac:cxnSpMk id="40" creationId="{6F5FE8CA-4EB2-4BB8-B314-CAE736B53E8C}"/>
          </ac:cxnSpMkLst>
        </pc:cxnChg>
        <pc:cxnChg chg="mod">
          <ac:chgData name="Rohit J Kate" userId="6acfeb0a-1742-4fee-9ad0-3462b52b7fdf" providerId="ADAL" clId="{6C386FB0-D7CF-448A-BA0A-146360E9A7DB}" dt="2021-12-02T07:13:27.721" v="2268"/>
          <ac:cxnSpMkLst>
            <pc:docMk/>
            <pc:sldMk cId="0" sldId="601"/>
            <ac:cxnSpMk id="41" creationId="{56D7539D-C4D5-4510-994C-A1136E4731F8}"/>
          </ac:cxnSpMkLst>
        </pc:cxnChg>
      </pc:sldChg>
      <pc:sldChg chg="modSp add mod">
        <pc:chgData name="Rohit J Kate" userId="6acfeb0a-1742-4fee-9ad0-3462b52b7fdf" providerId="ADAL" clId="{6C386FB0-D7CF-448A-BA0A-146360E9A7DB}" dt="2021-12-02T06:07:56.791" v="452" actId="404"/>
        <pc:sldMkLst>
          <pc:docMk/>
          <pc:sldMk cId="0" sldId="602"/>
        </pc:sldMkLst>
        <pc:spChg chg="mod">
          <ac:chgData name="Rohit J Kate" userId="6acfeb0a-1742-4fee-9ad0-3462b52b7fdf" providerId="ADAL" clId="{6C386FB0-D7CF-448A-BA0A-146360E9A7DB}" dt="2021-12-02T06:07:56.791" v="452" actId="404"/>
          <ac:spMkLst>
            <pc:docMk/>
            <pc:sldMk cId="0" sldId="602"/>
            <ac:spMk id="94210" creationId="{5AB49490-1FE3-421D-9671-C74229D5BA33}"/>
          </ac:spMkLst>
        </pc:spChg>
      </pc:sldChg>
      <pc:sldChg chg="addSp delSp modSp add mod modAnim">
        <pc:chgData name="Rohit J Kate" userId="6acfeb0a-1742-4fee-9ad0-3462b52b7fdf" providerId="ADAL" clId="{6C386FB0-D7CF-448A-BA0A-146360E9A7DB}" dt="2021-12-02T07:13:49.559" v="2272"/>
        <pc:sldMkLst>
          <pc:docMk/>
          <pc:sldMk cId="0" sldId="603"/>
        </pc:sldMkLst>
        <pc:spChg chg="add del mod">
          <ac:chgData name="Rohit J Kate" userId="6acfeb0a-1742-4fee-9ad0-3462b52b7fdf" providerId="ADAL" clId="{6C386FB0-D7CF-448A-BA0A-146360E9A7DB}" dt="2021-12-02T07:13:49.543" v="2271"/>
          <ac:spMkLst>
            <pc:docMk/>
            <pc:sldMk cId="0" sldId="603"/>
            <ac:spMk id="51" creationId="{89768B15-46E0-4556-8C7C-2B6605B72321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1" creationId="{B23314C6-ABF0-4527-B5DB-F8B7D0B05B06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2" creationId="{78D19FE9-E225-4FA7-8B7B-E0382ACFCEBC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3" creationId="{45C74914-D21C-43AB-ADE8-1365F6371AB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4" creationId="{5F727496-1A0A-46B4-BBBF-0F7068F468C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5" creationId="{1C7A240E-54CC-4D81-A2F6-4A8C2D85D95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6" creationId="{AEA4534A-CEA8-4EAB-B685-B62AC7ECF3A6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7" creationId="{265D10EF-35BA-4029-84CE-58138FCD64C3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8" creationId="{D27684DA-52A7-4852-913C-BDDCF226AB5A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69" creationId="{C817DA47-CD1E-4F63-8D72-AE3F1B21545C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0" creationId="{B2B897D9-9078-4303-B77D-29DBB932BA4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1" creationId="{502558B7-E22B-4D07-A32A-803BB0A67A79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2" creationId="{71AF1A96-83CB-49A2-8B30-415614696B66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3" creationId="{76BF422C-3499-4F1D-BF2A-213048FDB15C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4" creationId="{B7B3200A-D8DD-409E-B6C8-9268DC9F460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5" creationId="{4BC1DF3B-45D4-4620-BB6C-C1115BECD12D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6" creationId="{8667546F-B2E0-4A49-909E-E6D83C89B876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7" creationId="{49DA7383-1C5A-46D6-AFAB-27B90856876C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8" creationId="{AF7DD779-F4B8-4104-826F-583DCE85B889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79" creationId="{DB64ADD3-41A1-41AB-AEAA-8269EFF9FEFF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0" creationId="{44B357CF-007B-44B6-AB5F-28234BA65C1C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1" creationId="{B221D4A4-C0D5-49F8-899E-5BEA306EB0A1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2" creationId="{E10FC0EA-0B7C-492D-A96D-D5F6ED8B408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3" creationId="{98AEB0C6-A198-46D0-94A4-CF329269CD6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4" creationId="{88AAAC47-6B77-4200-B335-80A95B88EAC3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5" creationId="{BAB9D5B3-5DE0-47C5-A8FB-F66C70B12342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6" creationId="{5ACA884C-957A-4D39-9FBF-51A6DE00A799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7" creationId="{23814DC7-2786-4B88-BE00-E238D2E1C1A4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8" creationId="{E17E880B-F65B-4BEE-9396-15F5FBAD6DE5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89" creationId="{9B91CA57-72BC-4F4B-A841-37EE85584682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0" creationId="{32EB2DF9-A79A-43C7-A553-EB5AED717490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1" creationId="{7AE68D08-A289-4B0B-8CFC-5AFBD78151F2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2" creationId="{7E4FB9F1-1DE0-4A1D-AB31-4350DDE25607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3" creationId="{1229D10B-D319-42D6-AC7B-41F0D7123FF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4" creationId="{3789D97E-0B60-48B4-898A-A2F7C5F50E80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5" creationId="{904587E9-2474-49AD-88D1-51CC746BCB76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6" creationId="{0507A5E0-CF8C-458F-95C0-ECD3C565017E}"/>
          </ac:spMkLst>
        </pc:spChg>
        <pc:spChg chg="mod">
          <ac:chgData name="Rohit J Kate" userId="6acfeb0a-1742-4fee-9ad0-3462b52b7fdf" providerId="ADAL" clId="{6C386FB0-D7CF-448A-BA0A-146360E9A7DB}" dt="2021-12-02T07:13:47.389" v="2270"/>
          <ac:spMkLst>
            <pc:docMk/>
            <pc:sldMk cId="0" sldId="603"/>
            <ac:spMk id="97" creationId="{4BBECC56-796C-4283-9B62-3E9F62FD8302}"/>
          </ac:spMkLst>
        </pc:spChg>
        <pc:spChg chg="add 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98" creationId="{0D13EE11-32CE-422B-8739-B4C7701EF724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08" creationId="{24D7B519-EF30-48F7-88AA-D88B66BEAB2B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09" creationId="{0D9B410C-2988-4043-B8CF-87456CF51872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0" creationId="{870977C4-C741-40E3-B525-E8ACCC7450BE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1" creationId="{B5D2F61C-BEB0-4972-B451-F64195E221B3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2" creationId="{6DD4D323-7D07-4B72-9D5E-808AB33127D3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3" creationId="{1BE805EC-70BB-44EF-BA1C-E5F829AFB25E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4" creationId="{DDFAABB0-01A3-47BC-B74A-5EDBEF250441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5" creationId="{805280F0-FD59-4B14-A1E8-E21D9040F1CE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6" creationId="{2D03973D-1D97-4AA2-8F08-E26F38F4AA36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7" creationId="{0639739C-E0B6-4990-8E96-E95D5382476E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8" creationId="{8DE8F56F-B950-4388-BAA2-187DF9A6EA46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19" creationId="{568D24DD-20E8-4FE8-9930-61777D1E7738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0" creationId="{F05AF893-9571-4633-9F15-E8FDF8F2EB09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1" creationId="{F6842AC8-811D-42F0-B5B6-1CAB106BC005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2" creationId="{9438D361-78B4-40A3-A5AF-9F5AA2CA23D2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3" creationId="{B4434AAC-971B-4DA0-8D03-30EFA206C3E9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4" creationId="{810B1F2C-A976-4AC5-8208-81380E9F5A73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5" creationId="{EB4330E8-79F1-4F25-9DD2-A2A3F35D7FBC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6" creationId="{D05C80E9-B1A7-4131-B464-1CC0FF24B554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7" creationId="{96C998EC-054F-4330-B3CC-E83B2BF8A547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8" creationId="{D8C98C52-56B9-4A6F-A0C6-F95B9F0CE2D8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29" creationId="{285BEFD2-1FBB-4B09-BC87-DCC1AAED8405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0" creationId="{EAC6809D-CEB3-45C1-8350-9B86D217242F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1" creationId="{D2B80500-DD06-4D6A-85D0-A9D616422C41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2" creationId="{0036304A-77A9-4332-8CCB-5D75F4BD90B1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3" creationId="{155BD1F8-7FAE-4738-B9D6-9B41F7845300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4" creationId="{A69E95A9-E51C-49BC-944B-7F92FA2D9EAC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5" creationId="{77E68C95-E889-4BD3-890F-2BE170680D58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6" creationId="{8F41CB0E-5694-4811-9D9F-F51ABD549F5F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7" creationId="{AF6B62D4-829A-49F4-9742-9E6563720B48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8" creationId="{CC254218-5988-46D9-A1B8-5D6FFE5D8AC1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39" creationId="{8A41FC65-784A-428A-8EE1-640372A17BFB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40" creationId="{2120043C-D9A9-40F4-B262-889A6CF0D2AE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41" creationId="{A4F6B542-FE61-44BC-B6E9-83B137F36952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42" creationId="{9EDDAB00-63C2-40F7-9B04-A184A36CF986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43" creationId="{B16CB705-2426-45D7-A382-0EE781D23066}"/>
          </ac:spMkLst>
        </pc:spChg>
        <pc:spChg chg="mod">
          <ac:chgData name="Rohit J Kate" userId="6acfeb0a-1742-4fee-9ad0-3462b52b7fdf" providerId="ADAL" clId="{6C386FB0-D7CF-448A-BA0A-146360E9A7DB}" dt="2021-12-02T07:13:49.559" v="2272"/>
          <ac:spMkLst>
            <pc:docMk/>
            <pc:sldMk cId="0" sldId="603"/>
            <ac:spMk id="144" creationId="{E07A5612-5699-4D29-BCB5-BA1632A8CAC3}"/>
          </ac:spMkLst>
        </pc:spChg>
        <pc:spChg chg="mod">
          <ac:chgData name="Rohit J Kate" userId="6acfeb0a-1742-4fee-9ad0-3462b52b7fdf" providerId="ADAL" clId="{6C386FB0-D7CF-448A-BA0A-146360E9A7DB}" dt="2021-12-02T06:08:20.523" v="454" actId="404"/>
          <ac:spMkLst>
            <pc:docMk/>
            <pc:sldMk cId="0" sldId="603"/>
            <ac:spMk id="95234" creationId="{BD6C664F-366F-47A1-9D86-AFDA10B2399E}"/>
          </ac:spMkLst>
        </pc:spChg>
        <pc:spChg chg="mod">
          <ac:chgData name="Rohit J Kate" userId="6acfeb0a-1742-4fee-9ad0-3462b52b7fdf" providerId="ADAL" clId="{6C386FB0-D7CF-448A-BA0A-146360E9A7DB}" dt="2021-12-02T06:08:33.617" v="455" actId="1076"/>
          <ac:spMkLst>
            <pc:docMk/>
            <pc:sldMk cId="0" sldId="603"/>
            <ac:spMk id="95235" creationId="{757F3FB0-4F43-4D94-AFB6-9526B495BFF2}"/>
          </ac:spMkLst>
        </pc:spChg>
        <pc:spChg chg="del">
          <ac:chgData name="Rohit J Kate" userId="6acfeb0a-1742-4fee-9ad0-3462b52b7fdf" providerId="ADAL" clId="{6C386FB0-D7CF-448A-BA0A-146360E9A7DB}" dt="2021-12-02T07:13:42.183" v="2269" actId="478"/>
          <ac:spMkLst>
            <pc:docMk/>
            <pc:sldMk cId="0" sldId="603"/>
            <ac:spMk id="95236" creationId="{F6877E3E-5078-4BFB-8FE1-EB8B5EA6DF36}"/>
          </ac:spMkLst>
        </pc:spChg>
        <pc:grpChg chg="del">
          <ac:chgData name="Rohit J Kate" userId="6acfeb0a-1742-4fee-9ad0-3462b52b7fdf" providerId="ADAL" clId="{6C386FB0-D7CF-448A-BA0A-146360E9A7DB}" dt="2021-12-02T07:13:42.183" v="2269" actId="478"/>
          <ac:grpSpMkLst>
            <pc:docMk/>
            <pc:sldMk cId="0" sldId="603"/>
            <ac:grpSpMk id="2" creationId="{BB1C6EAB-19BC-4263-A17F-F6584F9735AB}"/>
          </ac:grpSpMkLst>
        </pc:grpChg>
        <pc:grpChg chg="add del mod">
          <ac:chgData name="Rohit J Kate" userId="6acfeb0a-1742-4fee-9ad0-3462b52b7fdf" providerId="ADAL" clId="{6C386FB0-D7CF-448A-BA0A-146360E9A7DB}" dt="2021-12-02T07:13:49.543" v="2271"/>
          <ac:grpSpMkLst>
            <pc:docMk/>
            <pc:sldMk cId="0" sldId="603"/>
            <ac:grpSpMk id="52" creationId="{A3BF4DA3-31DA-4B15-AEFC-873062075913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3" creationId="{46391928-0083-43C8-8071-EB438760D5B1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4" creationId="{73196C35-B952-4465-B866-F0665B4551D4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5" creationId="{B974CA1D-1E9D-43C5-8C2F-AF3607AEEEFB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6" creationId="{5A2257C1-14F9-4B3F-9904-A68DE9DBD59A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7" creationId="{6AF77AD5-9651-4C97-B950-8F0465E38907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8" creationId="{6C4C6B92-FD9A-4BE6-82F1-1CB0675A2C68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59" creationId="{E5715E9F-08C7-4648-AEBB-72BDF742748D}"/>
          </ac:grpSpMkLst>
        </pc:grpChg>
        <pc:grpChg chg="mod">
          <ac:chgData name="Rohit J Kate" userId="6acfeb0a-1742-4fee-9ad0-3462b52b7fdf" providerId="ADAL" clId="{6C386FB0-D7CF-448A-BA0A-146360E9A7DB}" dt="2021-12-02T07:13:47.389" v="2270"/>
          <ac:grpSpMkLst>
            <pc:docMk/>
            <pc:sldMk cId="0" sldId="603"/>
            <ac:grpSpMk id="60" creationId="{AC47A84F-CC78-4131-8780-EDF1FE15F73E}"/>
          </ac:grpSpMkLst>
        </pc:grpChg>
        <pc:grpChg chg="add 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99" creationId="{3AAB54A6-06D7-4AE5-A075-F81A419CC17F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0" creationId="{55E07922-F057-488C-8E61-E2139808C190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1" creationId="{D7381A34-0B2E-4170-A98F-F447EA40D8E1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2" creationId="{1DAD5397-1C17-405B-881F-CAF21D2C65C5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3" creationId="{1EA0D29A-FABC-4CF5-AA6D-A4F01FD62E46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4" creationId="{724BEE83-284D-4793-9296-2B2963535264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5" creationId="{F69F9350-A378-4328-B2D7-5B0DC4ADAA49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6" creationId="{BE6A3733-DC75-49B9-8992-EA3473E930FE}"/>
          </ac:grpSpMkLst>
        </pc:grpChg>
        <pc:grpChg chg="mod">
          <ac:chgData name="Rohit J Kate" userId="6acfeb0a-1742-4fee-9ad0-3462b52b7fdf" providerId="ADAL" clId="{6C386FB0-D7CF-448A-BA0A-146360E9A7DB}" dt="2021-12-02T07:13:49.559" v="2272"/>
          <ac:grpSpMkLst>
            <pc:docMk/>
            <pc:sldMk cId="0" sldId="603"/>
            <ac:grpSpMk id="107" creationId="{5E57CD53-562F-4338-B3CA-D56B521ABBBB}"/>
          </ac:grpSpMkLst>
        </pc:grpChg>
      </pc:sldChg>
      <pc:sldChg chg="modSp add mod">
        <pc:chgData name="Rohit J Kate" userId="6acfeb0a-1742-4fee-9ad0-3462b52b7fdf" providerId="ADAL" clId="{6C386FB0-D7CF-448A-BA0A-146360E9A7DB}" dt="2021-12-02T06:08:41.955" v="457" actId="404"/>
        <pc:sldMkLst>
          <pc:docMk/>
          <pc:sldMk cId="0" sldId="604"/>
        </pc:sldMkLst>
        <pc:spChg chg="mod">
          <ac:chgData name="Rohit J Kate" userId="6acfeb0a-1742-4fee-9ad0-3462b52b7fdf" providerId="ADAL" clId="{6C386FB0-D7CF-448A-BA0A-146360E9A7DB}" dt="2021-12-02T06:08:41.955" v="457" actId="404"/>
          <ac:spMkLst>
            <pc:docMk/>
            <pc:sldMk cId="0" sldId="604"/>
            <ac:spMk id="96258" creationId="{D7F2500E-0FF1-4639-9BE4-A4EB3C997F15}"/>
          </ac:spMkLst>
        </pc:spChg>
        <pc:spChg chg="mod">
          <ac:chgData name="Rohit J Kate" userId="6acfeb0a-1742-4fee-9ad0-3462b52b7fdf" providerId="ADAL" clId="{6C386FB0-D7CF-448A-BA0A-146360E9A7DB}" dt="2021-12-02T06:07:14.026" v="441" actId="27636"/>
          <ac:spMkLst>
            <pc:docMk/>
            <pc:sldMk cId="0" sldId="604"/>
            <ac:spMk id="96259" creationId="{36D6528A-ADDA-4346-B341-10612A980FE2}"/>
          </ac:spMkLst>
        </pc:spChg>
      </pc:sldChg>
      <pc:sldChg chg="modSp add del mod">
        <pc:chgData name="Rohit J Kate" userId="6acfeb0a-1742-4fee-9ad0-3462b52b7fdf" providerId="ADAL" clId="{6C386FB0-D7CF-448A-BA0A-146360E9A7DB}" dt="2021-12-02T06:09:25.479" v="458" actId="47"/>
        <pc:sldMkLst>
          <pc:docMk/>
          <pc:sldMk cId="0" sldId="605"/>
        </pc:sldMkLst>
        <pc:spChg chg="mod">
          <ac:chgData name="Rohit J Kate" userId="6acfeb0a-1742-4fee-9ad0-3462b52b7fdf" providerId="ADAL" clId="{6C386FB0-D7CF-448A-BA0A-146360E9A7DB}" dt="2021-12-02T06:07:14.030" v="442" actId="27636"/>
          <ac:spMkLst>
            <pc:docMk/>
            <pc:sldMk cId="0" sldId="605"/>
            <ac:spMk id="97283" creationId="{94C6D51F-3140-4873-A710-79AEB6AC5592}"/>
          </ac:spMkLst>
        </pc:spChg>
      </pc:sldChg>
      <pc:sldChg chg="addSp delSp modSp add modAnim">
        <pc:chgData name="Rohit J Kate" userId="6acfeb0a-1742-4fee-9ad0-3462b52b7fdf" providerId="ADAL" clId="{6C386FB0-D7CF-448A-BA0A-146360E9A7DB}" dt="2021-12-02T07:14:06.787" v="2276"/>
        <pc:sldMkLst>
          <pc:docMk/>
          <pc:sldMk cId="0" sldId="606"/>
        </pc:sldMkLst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15" creationId="{49580D42-13D5-4855-87EE-13B22082C863}"/>
          </ac:spMkLst>
        </pc:spChg>
        <pc:spChg chg="mod">
          <ac:chgData name="Rohit J Kate" userId="6acfeb0a-1742-4fee-9ad0-3462b52b7fdf" providerId="ADAL" clId="{6C386FB0-D7CF-448A-BA0A-146360E9A7DB}" dt="2021-12-02T07:14:04.761" v="2274"/>
          <ac:spMkLst>
            <pc:docMk/>
            <pc:sldMk cId="0" sldId="606"/>
            <ac:spMk id="17" creationId="{15AA5A2F-AB1F-44E2-932B-2F8D3E3AF08A}"/>
          </ac:spMkLst>
        </pc:spChg>
        <pc:spChg chg="mod">
          <ac:chgData name="Rohit J Kate" userId="6acfeb0a-1742-4fee-9ad0-3462b52b7fdf" providerId="ADAL" clId="{6C386FB0-D7CF-448A-BA0A-146360E9A7DB}" dt="2021-12-02T07:14:04.761" v="2274"/>
          <ac:spMkLst>
            <pc:docMk/>
            <pc:sldMk cId="0" sldId="606"/>
            <ac:spMk id="18" creationId="{2E6C8CEC-5376-40E5-97F1-2E900C2A69C4}"/>
          </ac:spMkLst>
        </pc:spChg>
        <pc:spChg chg="mod">
          <ac:chgData name="Rohit J Kate" userId="6acfeb0a-1742-4fee-9ad0-3462b52b7fdf" providerId="ADAL" clId="{6C386FB0-D7CF-448A-BA0A-146360E9A7DB}" dt="2021-12-02T07:14:04.761" v="2274"/>
          <ac:spMkLst>
            <pc:docMk/>
            <pc:sldMk cId="0" sldId="606"/>
            <ac:spMk id="19" creationId="{2CABE2CB-847A-47F9-B250-68087BDBC818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0" creationId="{5D1000FF-AF51-4157-BA92-741082FA2479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1" creationId="{A2735602-82B5-49E9-95F7-4684F6AB4728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2" creationId="{FC298D1C-EF82-44CC-8E90-A37E7AAA374B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3" creationId="{E47475FB-62A2-4225-AF47-1D2963FE86CB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4" creationId="{ECEFC95F-28F6-42CB-A778-74B126245EB8}"/>
          </ac:spMkLst>
        </pc:spChg>
        <pc:spChg chg="add del mod">
          <ac:chgData name="Rohit J Kate" userId="6acfeb0a-1742-4fee-9ad0-3462b52b7fdf" providerId="ADAL" clId="{6C386FB0-D7CF-448A-BA0A-146360E9A7DB}" dt="2021-12-02T07:14:06.779" v="2275"/>
          <ac:spMkLst>
            <pc:docMk/>
            <pc:sldMk cId="0" sldId="606"/>
            <ac:spMk id="25" creationId="{5E0B1487-0AAB-438D-89AA-CD1A7CAFF131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26" creationId="{85424452-A590-4A9A-90E7-108C7DAAD80D}"/>
          </ac:spMkLst>
        </pc:spChg>
        <pc:spChg chg="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28" creationId="{A99177E7-5B47-4496-8027-F04FD6CC0F1F}"/>
          </ac:spMkLst>
        </pc:spChg>
        <pc:spChg chg="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29" creationId="{0D92AFF3-FAA1-4223-96D5-E69AB994AFDD}"/>
          </ac:spMkLst>
        </pc:spChg>
        <pc:spChg chg="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0" creationId="{197F0072-9806-41CA-BE68-62C02493D576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1" creationId="{50F88CD7-58E0-4842-A410-0BA74E8E0AA2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2" creationId="{8FF907FC-E094-4CB2-BF0B-59C25A9F2611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3" creationId="{4E03782A-5A7F-455C-970D-DE091E4046C6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4" creationId="{890CF40A-FCF1-411F-B028-D58BDD57EA97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5" creationId="{B5ADF5AD-955C-4A91-A8D7-CA3D8894774E}"/>
          </ac:spMkLst>
        </pc:spChg>
        <pc:spChg chg="add mod">
          <ac:chgData name="Rohit J Kate" userId="6acfeb0a-1742-4fee-9ad0-3462b52b7fdf" providerId="ADAL" clId="{6C386FB0-D7CF-448A-BA0A-146360E9A7DB}" dt="2021-12-02T07:14:06.787" v="2276"/>
          <ac:spMkLst>
            <pc:docMk/>
            <pc:sldMk cId="0" sldId="606"/>
            <ac:spMk id="36" creationId="{4B899F6E-B20A-4F3D-A335-D32D6C79A180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98308" creationId="{A7E1E843-2AA4-4F09-8948-54C4FC0392BE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25" creationId="{92EF7662-00EF-4FAA-8C75-7972170610F2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26" creationId="{E2CF7CD7-0ED4-4ED7-B219-D4BFF648D66E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27" creationId="{CA2DBE98-4E22-423E-A93C-3A3596B794C2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28" creationId="{B71296A8-B23F-48A2-867A-8A481FD04F13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29" creationId="{B087BC01-38B3-40BC-AE8A-241F962BB5A9}"/>
          </ac:spMkLst>
        </pc:spChg>
        <pc:spChg chg="del">
          <ac:chgData name="Rohit J Kate" userId="6acfeb0a-1742-4fee-9ad0-3462b52b7fdf" providerId="ADAL" clId="{6C386FB0-D7CF-448A-BA0A-146360E9A7DB}" dt="2021-12-02T07:14:04.316" v="2273" actId="478"/>
          <ac:spMkLst>
            <pc:docMk/>
            <pc:sldMk cId="0" sldId="606"/>
            <ac:spMk id="2210830" creationId="{488B51F3-8F78-4E5C-A7A4-A30A56AE5A03}"/>
          </ac:spMkLst>
        </pc:spChg>
        <pc:grpChg chg="del">
          <ac:chgData name="Rohit J Kate" userId="6acfeb0a-1742-4fee-9ad0-3462b52b7fdf" providerId="ADAL" clId="{6C386FB0-D7CF-448A-BA0A-146360E9A7DB}" dt="2021-12-02T07:14:04.316" v="2273" actId="478"/>
          <ac:grpSpMkLst>
            <pc:docMk/>
            <pc:sldMk cId="0" sldId="606"/>
            <ac:grpSpMk id="2" creationId="{CADE633E-BC11-4BBC-B72D-7F0A5086AB15}"/>
          </ac:grpSpMkLst>
        </pc:grpChg>
        <pc:grpChg chg="add del mod">
          <ac:chgData name="Rohit J Kate" userId="6acfeb0a-1742-4fee-9ad0-3462b52b7fdf" providerId="ADAL" clId="{6C386FB0-D7CF-448A-BA0A-146360E9A7DB}" dt="2021-12-02T07:14:06.779" v="2275"/>
          <ac:grpSpMkLst>
            <pc:docMk/>
            <pc:sldMk cId="0" sldId="606"/>
            <ac:grpSpMk id="16" creationId="{0A0F7F1E-5367-4F4B-9E1C-91F16D22353B}"/>
          </ac:grpSpMkLst>
        </pc:grpChg>
        <pc:grpChg chg="add mod">
          <ac:chgData name="Rohit J Kate" userId="6acfeb0a-1742-4fee-9ad0-3462b52b7fdf" providerId="ADAL" clId="{6C386FB0-D7CF-448A-BA0A-146360E9A7DB}" dt="2021-12-02T07:14:06.787" v="2276"/>
          <ac:grpSpMkLst>
            <pc:docMk/>
            <pc:sldMk cId="0" sldId="606"/>
            <ac:grpSpMk id="27" creationId="{910DA4CE-08D3-424C-85BF-DD999276197B}"/>
          </ac:grpSpMkLst>
        </pc:grpChg>
      </pc:sldChg>
      <pc:sldChg chg="add">
        <pc:chgData name="Rohit J Kate" userId="6acfeb0a-1742-4fee-9ad0-3462b52b7fdf" providerId="ADAL" clId="{6C386FB0-D7CF-448A-BA0A-146360E9A7DB}" dt="2021-12-02T06:07:13.944" v="440"/>
        <pc:sldMkLst>
          <pc:docMk/>
          <pc:sldMk cId="0" sldId="607"/>
        </pc:sldMkLst>
      </pc:sldChg>
      <pc:sldChg chg="add">
        <pc:chgData name="Rohit J Kate" userId="6acfeb0a-1742-4fee-9ad0-3462b52b7fdf" providerId="ADAL" clId="{6C386FB0-D7CF-448A-BA0A-146360E9A7DB}" dt="2021-12-02T06:07:13.944" v="440"/>
        <pc:sldMkLst>
          <pc:docMk/>
          <pc:sldMk cId="0" sldId="608"/>
        </pc:sldMkLst>
      </pc:sldChg>
      <pc:sldChg chg="addSp delSp modSp add del mod modAnim">
        <pc:chgData name="Rohit J Kate" userId="6acfeb0a-1742-4fee-9ad0-3462b52b7fdf" providerId="ADAL" clId="{6C386FB0-D7CF-448A-BA0A-146360E9A7DB}" dt="2021-12-02T07:20:34.679" v="2343"/>
        <pc:sldMkLst>
          <pc:docMk/>
          <pc:sldMk cId="0" sldId="609"/>
        </pc:sldMkLst>
        <pc:spChg chg="add del mod">
          <ac:chgData name="Rohit J Kate" userId="6acfeb0a-1742-4fee-9ad0-3462b52b7fdf" providerId="ADAL" clId="{6C386FB0-D7CF-448A-BA0A-146360E9A7DB}" dt="2021-12-02T07:20:34.670" v="2342"/>
          <ac:spMkLst>
            <pc:docMk/>
            <pc:sldMk cId="0" sldId="609"/>
            <ac:spMk id="13" creationId="{1FD256A4-4250-4C6B-9A95-AC694C294A76}"/>
          </ac:spMkLst>
        </pc:spChg>
        <pc:spChg chg="add del mod">
          <ac:chgData name="Rohit J Kate" userId="6acfeb0a-1742-4fee-9ad0-3462b52b7fdf" providerId="ADAL" clId="{6C386FB0-D7CF-448A-BA0A-146360E9A7DB}" dt="2021-12-02T07:20:34.670" v="2342"/>
          <ac:spMkLst>
            <pc:docMk/>
            <pc:sldMk cId="0" sldId="609"/>
            <ac:spMk id="14" creationId="{4F14B2E3-772F-48C3-AD34-990DC7E6FE5C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16" creationId="{493626C0-29D8-474B-AEB2-80958DB487D0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17" creationId="{FD541140-6DFE-42A7-9C59-0D04EC565261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18" creationId="{26A0D8B7-E601-4249-8B35-79EDC29A5BA5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19" creationId="{BA50B841-68A4-42FD-B94A-B6912005AF84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20" creationId="{DE953F5B-B161-402C-A00F-82EC88F2FCB0}"/>
          </ac:spMkLst>
        </pc:spChg>
        <pc:spChg chg="mod">
          <ac:chgData name="Rohit J Kate" userId="6acfeb0a-1742-4fee-9ad0-3462b52b7fdf" providerId="ADAL" clId="{6C386FB0-D7CF-448A-BA0A-146360E9A7DB}" dt="2021-12-02T07:20:31.948" v="2339"/>
          <ac:spMkLst>
            <pc:docMk/>
            <pc:sldMk cId="0" sldId="609"/>
            <ac:spMk id="21" creationId="{67BD55F9-F92D-42D8-B607-C70298445C4A}"/>
          </ac:spMkLst>
        </pc:spChg>
        <pc:spChg chg="add 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2" creationId="{C3360A49-AFBF-4F7D-AD2B-17BA1C16D9E1}"/>
          </ac:spMkLst>
        </pc:spChg>
        <pc:spChg chg="add 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3" creationId="{02BF4751-DA20-4002-84CB-40010B919644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5" creationId="{A61DC75A-3FD9-49D9-A889-E6987A44DB4B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6" creationId="{174B77F7-B8DA-4636-893D-4E6CF07C780C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7" creationId="{F7F9B628-5CD0-4848-904B-20EC42FD6B23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8" creationId="{2A5B7B16-73E1-4FB8-BA52-29CBF82E895B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29" creationId="{F85230DE-E0A7-423E-B597-413AD7600A88}"/>
          </ac:spMkLst>
        </pc:spChg>
        <pc:spChg chg="mod">
          <ac:chgData name="Rohit J Kate" userId="6acfeb0a-1742-4fee-9ad0-3462b52b7fdf" providerId="ADAL" clId="{6C386FB0-D7CF-448A-BA0A-146360E9A7DB}" dt="2021-12-02T07:20:34.679" v="2343"/>
          <ac:spMkLst>
            <pc:docMk/>
            <pc:sldMk cId="0" sldId="609"/>
            <ac:spMk id="30" creationId="{E3A63998-A25C-4173-B514-CAE5BF9EFCEA}"/>
          </ac:spMkLst>
        </pc:spChg>
        <pc:spChg chg="mod">
          <ac:chgData name="Rohit J Kate" userId="6acfeb0a-1742-4fee-9ad0-3462b52b7fdf" providerId="ADAL" clId="{6C386FB0-D7CF-448A-BA0A-146360E9A7DB}" dt="2021-12-02T07:20:22.359" v="2337" actId="6549"/>
          <ac:spMkLst>
            <pc:docMk/>
            <pc:sldMk cId="0" sldId="609"/>
            <ac:spMk id="101379" creationId="{0DADF240-84C9-41F0-B140-BF406C32D7B8}"/>
          </ac:spMkLst>
        </pc:spChg>
        <pc:spChg chg="del">
          <ac:chgData name="Rohit J Kate" userId="6acfeb0a-1742-4fee-9ad0-3462b52b7fdf" providerId="ADAL" clId="{6C386FB0-D7CF-448A-BA0A-146360E9A7DB}" dt="2021-12-02T07:20:26.307" v="2338" actId="478"/>
          <ac:spMkLst>
            <pc:docMk/>
            <pc:sldMk cId="0" sldId="609"/>
            <ac:spMk id="101380" creationId="{D2BC70DC-320F-4A3E-8D6A-217E81FE6A93}"/>
          </ac:spMkLst>
        </pc:spChg>
        <pc:spChg chg="del">
          <ac:chgData name="Rohit J Kate" userId="6acfeb0a-1742-4fee-9ad0-3462b52b7fdf" providerId="ADAL" clId="{6C386FB0-D7CF-448A-BA0A-146360E9A7DB}" dt="2021-12-02T07:20:26.307" v="2338" actId="478"/>
          <ac:spMkLst>
            <pc:docMk/>
            <pc:sldMk cId="0" sldId="609"/>
            <ac:spMk id="101381" creationId="{F5E65793-7D5E-418E-8AB0-5450BBD39BC9}"/>
          </ac:spMkLst>
        </pc:spChg>
        <pc:grpChg chg="del">
          <ac:chgData name="Rohit J Kate" userId="6acfeb0a-1742-4fee-9ad0-3462b52b7fdf" providerId="ADAL" clId="{6C386FB0-D7CF-448A-BA0A-146360E9A7DB}" dt="2021-12-02T07:20:26.307" v="2338" actId="478"/>
          <ac:grpSpMkLst>
            <pc:docMk/>
            <pc:sldMk cId="0" sldId="609"/>
            <ac:grpSpMk id="2" creationId="{362A9DD3-F6FD-407A-865D-2B13CAE1E757}"/>
          </ac:grpSpMkLst>
        </pc:grpChg>
        <pc:grpChg chg="add del mod">
          <ac:chgData name="Rohit J Kate" userId="6acfeb0a-1742-4fee-9ad0-3462b52b7fdf" providerId="ADAL" clId="{6C386FB0-D7CF-448A-BA0A-146360E9A7DB}" dt="2021-12-02T07:20:34.670" v="2342"/>
          <ac:grpSpMkLst>
            <pc:docMk/>
            <pc:sldMk cId="0" sldId="609"/>
            <ac:grpSpMk id="15" creationId="{2F35ECF3-EAD7-49CF-AAF7-34BDC91D965B}"/>
          </ac:grpSpMkLst>
        </pc:grpChg>
        <pc:grpChg chg="add mod">
          <ac:chgData name="Rohit J Kate" userId="6acfeb0a-1742-4fee-9ad0-3462b52b7fdf" providerId="ADAL" clId="{6C386FB0-D7CF-448A-BA0A-146360E9A7DB}" dt="2021-12-02T07:20:34.679" v="2343"/>
          <ac:grpSpMkLst>
            <pc:docMk/>
            <pc:sldMk cId="0" sldId="609"/>
            <ac:grpSpMk id="24" creationId="{FB9C123D-8E95-4738-87A0-D7173B241238}"/>
          </ac:grpSpMkLst>
        </pc:grpChg>
      </pc:sldChg>
      <pc:sldChg chg="addSp delSp modSp add del mod modAnim">
        <pc:chgData name="Rohit J Kate" userId="6acfeb0a-1742-4fee-9ad0-3462b52b7fdf" providerId="ADAL" clId="{6C386FB0-D7CF-448A-BA0A-146360E9A7DB}" dt="2021-12-02T07:21:18.415" v="2351" actId="20577"/>
        <pc:sldMkLst>
          <pc:docMk/>
          <pc:sldMk cId="0" sldId="610"/>
        </pc:sldMkLst>
        <pc:spChg chg="add del mod">
          <ac:chgData name="Rohit J Kate" userId="6acfeb0a-1742-4fee-9ad0-3462b52b7fdf" providerId="ADAL" clId="{6C386FB0-D7CF-448A-BA0A-146360E9A7DB}" dt="2021-12-02T07:21:02.513" v="2349"/>
          <ac:spMkLst>
            <pc:docMk/>
            <pc:sldMk cId="0" sldId="610"/>
            <ac:spMk id="12" creationId="{AFC091A6-F3B1-4CEA-9C72-0A5584EA49C8}"/>
          </ac:spMkLst>
        </pc:spChg>
        <pc:spChg chg="add del mod">
          <ac:chgData name="Rohit J Kate" userId="6acfeb0a-1742-4fee-9ad0-3462b52b7fdf" providerId="ADAL" clId="{6C386FB0-D7CF-448A-BA0A-146360E9A7DB}" dt="2021-12-02T07:21:02.513" v="2349"/>
          <ac:spMkLst>
            <pc:docMk/>
            <pc:sldMk cId="0" sldId="610"/>
            <ac:spMk id="13" creationId="{92AF0D1C-6107-4273-9ED8-C1A4A3B72E52}"/>
          </ac:spMkLst>
        </pc:spChg>
        <pc:spChg chg="mod">
          <ac:chgData name="Rohit J Kate" userId="6acfeb0a-1742-4fee-9ad0-3462b52b7fdf" providerId="ADAL" clId="{6C386FB0-D7CF-448A-BA0A-146360E9A7DB}" dt="2021-12-02T07:20:59.482" v="2346"/>
          <ac:spMkLst>
            <pc:docMk/>
            <pc:sldMk cId="0" sldId="610"/>
            <ac:spMk id="15" creationId="{DDC75925-C221-4EE3-B22B-5C2823F61429}"/>
          </ac:spMkLst>
        </pc:spChg>
        <pc:spChg chg="mod">
          <ac:chgData name="Rohit J Kate" userId="6acfeb0a-1742-4fee-9ad0-3462b52b7fdf" providerId="ADAL" clId="{6C386FB0-D7CF-448A-BA0A-146360E9A7DB}" dt="2021-12-02T07:20:59.482" v="2346"/>
          <ac:spMkLst>
            <pc:docMk/>
            <pc:sldMk cId="0" sldId="610"/>
            <ac:spMk id="16" creationId="{CF5F4910-299F-4F6F-A9EC-67D7A5027FB7}"/>
          </ac:spMkLst>
        </pc:spChg>
        <pc:spChg chg="mod">
          <ac:chgData name="Rohit J Kate" userId="6acfeb0a-1742-4fee-9ad0-3462b52b7fdf" providerId="ADAL" clId="{6C386FB0-D7CF-448A-BA0A-146360E9A7DB}" dt="2021-12-02T07:20:59.482" v="2346"/>
          <ac:spMkLst>
            <pc:docMk/>
            <pc:sldMk cId="0" sldId="610"/>
            <ac:spMk id="18" creationId="{2CBA1D7D-E78F-4CC4-91A6-D12F8B6A6DED}"/>
          </ac:spMkLst>
        </pc:spChg>
        <pc:spChg chg="mod">
          <ac:chgData name="Rohit J Kate" userId="6acfeb0a-1742-4fee-9ad0-3462b52b7fdf" providerId="ADAL" clId="{6C386FB0-D7CF-448A-BA0A-146360E9A7DB}" dt="2021-12-02T07:20:59.482" v="2346"/>
          <ac:spMkLst>
            <pc:docMk/>
            <pc:sldMk cId="0" sldId="610"/>
            <ac:spMk id="19" creationId="{539E8C92-3CEB-4880-8500-ED647FE660AF}"/>
          </ac:spMkLst>
        </pc:spChg>
        <pc:spChg chg="add 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0" creationId="{F67AB1CA-1069-4843-95B4-EDD4DC537A2F}"/>
          </ac:spMkLst>
        </pc:spChg>
        <pc:spChg chg="add 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1" creationId="{96D93D51-BAFF-440B-AB2C-C34EAD8B527A}"/>
          </ac:spMkLst>
        </pc:spChg>
        <pc:spChg chg="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3" creationId="{1BEEC1F1-6624-4D3A-8642-473B928F6163}"/>
          </ac:spMkLst>
        </pc:spChg>
        <pc:spChg chg="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4" creationId="{0C10882B-54B8-4ECD-A646-61E8913748FE}"/>
          </ac:spMkLst>
        </pc:spChg>
        <pc:spChg chg="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6" creationId="{1E9875FA-462A-4E40-B3E8-B3A692E3056A}"/>
          </ac:spMkLst>
        </pc:spChg>
        <pc:spChg chg="mod">
          <ac:chgData name="Rohit J Kate" userId="6acfeb0a-1742-4fee-9ad0-3462b52b7fdf" providerId="ADAL" clId="{6C386FB0-D7CF-448A-BA0A-146360E9A7DB}" dt="2021-12-02T07:21:02.521" v="2350"/>
          <ac:spMkLst>
            <pc:docMk/>
            <pc:sldMk cId="0" sldId="610"/>
            <ac:spMk id="27" creationId="{66D86BC7-1BBF-4534-A862-81489EC86E0F}"/>
          </ac:spMkLst>
        </pc:spChg>
        <pc:spChg chg="mod">
          <ac:chgData name="Rohit J Kate" userId="6acfeb0a-1742-4fee-9ad0-3462b52b7fdf" providerId="ADAL" clId="{6C386FB0-D7CF-448A-BA0A-146360E9A7DB}" dt="2021-12-02T07:21:18.415" v="2351" actId="20577"/>
          <ac:spMkLst>
            <pc:docMk/>
            <pc:sldMk cId="0" sldId="610"/>
            <ac:spMk id="102403" creationId="{E5C80C84-0FE3-41EB-BF72-85CB9D90CABF}"/>
          </ac:spMkLst>
        </pc:spChg>
        <pc:spChg chg="del">
          <ac:chgData name="Rohit J Kate" userId="6acfeb0a-1742-4fee-9ad0-3462b52b7fdf" providerId="ADAL" clId="{6C386FB0-D7CF-448A-BA0A-146360E9A7DB}" dt="2021-12-02T07:20:53.717" v="2345" actId="478"/>
          <ac:spMkLst>
            <pc:docMk/>
            <pc:sldMk cId="0" sldId="610"/>
            <ac:spMk id="102404" creationId="{67E9A1CA-BF5D-4D63-BC1B-8D607FD6F825}"/>
          </ac:spMkLst>
        </pc:spChg>
        <pc:spChg chg="del">
          <ac:chgData name="Rohit J Kate" userId="6acfeb0a-1742-4fee-9ad0-3462b52b7fdf" providerId="ADAL" clId="{6C386FB0-D7CF-448A-BA0A-146360E9A7DB}" dt="2021-12-02T07:20:53.717" v="2345" actId="478"/>
          <ac:spMkLst>
            <pc:docMk/>
            <pc:sldMk cId="0" sldId="610"/>
            <ac:spMk id="102405" creationId="{0DAC83F5-BDF1-4D3E-AFA6-1DBFC7250275}"/>
          </ac:spMkLst>
        </pc:spChg>
        <pc:grpChg chg="del">
          <ac:chgData name="Rohit J Kate" userId="6acfeb0a-1742-4fee-9ad0-3462b52b7fdf" providerId="ADAL" clId="{6C386FB0-D7CF-448A-BA0A-146360E9A7DB}" dt="2021-12-02T07:20:53.717" v="2345" actId="478"/>
          <ac:grpSpMkLst>
            <pc:docMk/>
            <pc:sldMk cId="0" sldId="610"/>
            <ac:grpSpMk id="2" creationId="{A50B8A54-D1E8-4B4B-B242-B6092CE6E058}"/>
          </ac:grpSpMkLst>
        </pc:grpChg>
        <pc:grpChg chg="del">
          <ac:chgData name="Rohit J Kate" userId="6acfeb0a-1742-4fee-9ad0-3462b52b7fdf" providerId="ADAL" clId="{6C386FB0-D7CF-448A-BA0A-146360E9A7DB}" dt="2021-12-02T07:20:53.717" v="2345" actId="478"/>
          <ac:grpSpMkLst>
            <pc:docMk/>
            <pc:sldMk cId="0" sldId="610"/>
            <ac:grpSpMk id="3" creationId="{56F367CD-6EE5-410C-97B2-6A092B1D8F70}"/>
          </ac:grpSpMkLst>
        </pc:grpChg>
        <pc:grpChg chg="add del mod">
          <ac:chgData name="Rohit J Kate" userId="6acfeb0a-1742-4fee-9ad0-3462b52b7fdf" providerId="ADAL" clId="{6C386FB0-D7CF-448A-BA0A-146360E9A7DB}" dt="2021-12-02T07:21:02.513" v="2349"/>
          <ac:grpSpMkLst>
            <pc:docMk/>
            <pc:sldMk cId="0" sldId="610"/>
            <ac:grpSpMk id="14" creationId="{D5A63FA0-D93F-493E-AF2D-3929A6A6A8F9}"/>
          </ac:grpSpMkLst>
        </pc:grpChg>
        <pc:grpChg chg="add del mod">
          <ac:chgData name="Rohit J Kate" userId="6acfeb0a-1742-4fee-9ad0-3462b52b7fdf" providerId="ADAL" clId="{6C386FB0-D7CF-448A-BA0A-146360E9A7DB}" dt="2021-12-02T07:21:02.513" v="2349"/>
          <ac:grpSpMkLst>
            <pc:docMk/>
            <pc:sldMk cId="0" sldId="610"/>
            <ac:grpSpMk id="17" creationId="{4AF3D162-FAE4-4536-962F-CB6A69B13D55}"/>
          </ac:grpSpMkLst>
        </pc:grpChg>
        <pc:grpChg chg="add mod">
          <ac:chgData name="Rohit J Kate" userId="6acfeb0a-1742-4fee-9ad0-3462b52b7fdf" providerId="ADAL" clId="{6C386FB0-D7CF-448A-BA0A-146360E9A7DB}" dt="2021-12-02T07:21:02.521" v="2350"/>
          <ac:grpSpMkLst>
            <pc:docMk/>
            <pc:sldMk cId="0" sldId="610"/>
            <ac:grpSpMk id="22" creationId="{1C4DDCC0-6887-4322-AB93-C3323166AFCD}"/>
          </ac:grpSpMkLst>
        </pc:grpChg>
        <pc:grpChg chg="add mod">
          <ac:chgData name="Rohit J Kate" userId="6acfeb0a-1742-4fee-9ad0-3462b52b7fdf" providerId="ADAL" clId="{6C386FB0-D7CF-448A-BA0A-146360E9A7DB}" dt="2021-12-02T07:21:02.521" v="2350"/>
          <ac:grpSpMkLst>
            <pc:docMk/>
            <pc:sldMk cId="0" sldId="610"/>
            <ac:grpSpMk id="25" creationId="{11F8C09B-EEFE-4C0D-B8A2-B4B638C35695}"/>
          </ac:grpSpMkLst>
        </pc:grpChg>
      </pc:sldChg>
      <pc:sldChg chg="add del">
        <pc:chgData name="Rohit J Kate" userId="6acfeb0a-1742-4fee-9ad0-3462b52b7fdf" providerId="ADAL" clId="{6C386FB0-D7CF-448A-BA0A-146360E9A7DB}" dt="2021-12-02T06:11:52.995" v="461" actId="47"/>
        <pc:sldMkLst>
          <pc:docMk/>
          <pc:sldMk cId="0" sldId="611"/>
        </pc:sldMkLst>
      </pc:sldChg>
      <pc:sldChg chg="addSp delSp modSp add mod modAnim">
        <pc:chgData name="Rohit J Kate" userId="6acfeb0a-1742-4fee-9ad0-3462b52b7fdf" providerId="ADAL" clId="{6C386FB0-D7CF-448A-BA0A-146360E9A7DB}" dt="2021-12-02T07:10:39.047" v="2244"/>
        <pc:sldMkLst>
          <pc:docMk/>
          <pc:sldMk cId="0" sldId="819"/>
        </pc:sldMkLst>
        <pc:spChg chg="add del mod">
          <ac:chgData name="Rohit J Kate" userId="6acfeb0a-1742-4fee-9ad0-3462b52b7fdf" providerId="ADAL" clId="{6C386FB0-D7CF-448A-BA0A-146360E9A7DB}" dt="2021-12-02T07:10:34.941" v="2240" actId="478"/>
          <ac:spMkLst>
            <pc:docMk/>
            <pc:sldMk cId="0" sldId="819"/>
            <ac:spMk id="2" creationId="{04F4E587-3607-4593-997E-C243290CE763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4" creationId="{2857A928-BDA0-4207-BD09-FCA91B5C7995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5" creationId="{6C043B45-7EF7-4284-9A16-91EED5C498FB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6" creationId="{2158B533-2BDD-4369-A5C4-1EF804AF7279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7" creationId="{DE245939-817F-452B-98EF-C42AC8EC534E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8" creationId="{03ED16A2-3609-4466-8C0D-127A228EAD5D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19" creationId="{D5981E6F-C994-4AFC-8DC7-CC4403A13825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20" creationId="{1677078F-12A3-4E1B-9107-4DAC5FB0A9E3}"/>
          </ac:spMkLst>
        </pc:spChg>
        <pc:spChg chg="add del mod">
          <ac:chgData name="Rohit J Kate" userId="6acfeb0a-1742-4fee-9ad0-3462b52b7fdf" providerId="ADAL" clId="{6C386FB0-D7CF-448A-BA0A-146360E9A7DB}" dt="2021-12-02T07:10:39.036" v="2243"/>
          <ac:spMkLst>
            <pc:docMk/>
            <pc:sldMk cId="0" sldId="819"/>
            <ac:spMk id="21" creationId="{8D43A3B9-720F-4629-8AE1-B5A11D2F97E5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3" creationId="{CA7513BA-C4B8-43B0-A786-FFB742D56F73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4" creationId="{B42359AE-04BF-4CF4-B869-ADCCE0F0B0BC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5" creationId="{86786FF0-99D4-47C1-9AE1-74DA9DB137C8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6" creationId="{1E1633BB-C544-4726-9D84-2615BE9416A6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7" creationId="{3DC6CA00-CA11-4EAA-8DE1-2BDF2A1F1196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8" creationId="{3403EC49-F291-4DBE-B16B-5F4733458F34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29" creationId="{BA8B172A-4798-4AA8-AF4E-18FDBEA3B678}"/>
          </ac:spMkLst>
        </pc:spChg>
        <pc:spChg chg="add mod">
          <ac:chgData name="Rohit J Kate" userId="6acfeb0a-1742-4fee-9ad0-3462b52b7fdf" providerId="ADAL" clId="{6C386FB0-D7CF-448A-BA0A-146360E9A7DB}" dt="2021-12-02T07:10:39.047" v="2244"/>
          <ac:spMkLst>
            <pc:docMk/>
            <pc:sldMk cId="0" sldId="819"/>
            <ac:spMk id="30" creationId="{DF2F1144-4DC6-4C44-B93E-F2F0A5528B11}"/>
          </ac:spMkLst>
        </pc:spChg>
        <pc:spChg chg="del mod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1" creationId="{09B77E99-F084-4C22-8D31-238F984105A3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3" creationId="{12548816-DB25-4E59-8B32-187BB06FA469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4" creationId="{DBBEC06F-9DF2-4651-BB49-4A1DEADD4ED3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5" creationId="{23FC7584-B419-4457-A3D1-416C1E3B5D00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8" creationId="{B2C6775B-619A-4912-9AE5-3A39EEA0D0EA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83979" creationId="{33ADC853-827B-4E9A-9210-607711687B69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2756623" creationId="{A87395BD-9184-4A35-A63A-0130D0EC4D7B}"/>
          </ac:spMkLst>
        </pc:spChg>
        <pc:spChg chg="del">
          <ac:chgData name="Rohit J Kate" userId="6acfeb0a-1742-4fee-9ad0-3462b52b7fdf" providerId="ADAL" clId="{6C386FB0-D7CF-448A-BA0A-146360E9A7DB}" dt="2021-12-02T07:10:31.718" v="2239" actId="478"/>
          <ac:spMkLst>
            <pc:docMk/>
            <pc:sldMk cId="0" sldId="819"/>
            <ac:spMk id="2756624" creationId="{2C10E7E2-0690-402D-BAFD-4A393391025E}"/>
          </ac:spMkLst>
        </pc:spChg>
        <pc:picChg chg="add del mod">
          <ac:chgData name="Rohit J Kate" userId="6acfeb0a-1742-4fee-9ad0-3462b52b7fdf" providerId="ADAL" clId="{6C386FB0-D7CF-448A-BA0A-146360E9A7DB}" dt="2021-12-02T07:10:39.036" v="2243"/>
          <ac:picMkLst>
            <pc:docMk/>
            <pc:sldMk cId="0" sldId="819"/>
            <ac:picMk id="13" creationId="{783F0BBA-B263-4381-A429-D93C138BA9E5}"/>
          </ac:picMkLst>
        </pc:picChg>
        <pc:picChg chg="add mod">
          <ac:chgData name="Rohit J Kate" userId="6acfeb0a-1742-4fee-9ad0-3462b52b7fdf" providerId="ADAL" clId="{6C386FB0-D7CF-448A-BA0A-146360E9A7DB}" dt="2021-12-02T07:10:39.047" v="2244"/>
          <ac:picMkLst>
            <pc:docMk/>
            <pc:sldMk cId="0" sldId="819"/>
            <ac:picMk id="22" creationId="{09DE62DB-9CF9-488A-B6E8-96AB3F38AE7C}"/>
          </ac:picMkLst>
        </pc:picChg>
        <pc:picChg chg="del">
          <ac:chgData name="Rohit J Kate" userId="6acfeb0a-1742-4fee-9ad0-3462b52b7fdf" providerId="ADAL" clId="{6C386FB0-D7CF-448A-BA0A-146360E9A7DB}" dt="2021-12-02T07:10:31.718" v="2239" actId="478"/>
          <ac:picMkLst>
            <pc:docMk/>
            <pc:sldMk cId="0" sldId="819"/>
            <ac:picMk id="83970" creationId="{E46ACB0D-8B71-40DC-AD7A-7A5829F29D28}"/>
          </ac:picMkLst>
        </pc:picChg>
      </pc:sldChg>
      <pc:sldChg chg="addSp delSp modSp add mod">
        <pc:chgData name="Rohit J Kate" userId="6acfeb0a-1742-4fee-9ad0-3462b52b7fdf" providerId="ADAL" clId="{6C386FB0-D7CF-448A-BA0A-146360E9A7DB}" dt="2021-12-02T07:10:04.106" v="2238" actId="1036"/>
        <pc:sldMkLst>
          <pc:docMk/>
          <pc:sldMk cId="0" sldId="854"/>
        </pc:sldMkLst>
        <pc:spChg chg="add del mod">
          <ac:chgData name="Rohit J Kate" userId="6acfeb0a-1742-4fee-9ad0-3462b52b7fdf" providerId="ADAL" clId="{6C386FB0-D7CF-448A-BA0A-146360E9A7DB}" dt="2021-12-02T07:09:38.264" v="2227" actId="478"/>
          <ac:spMkLst>
            <pc:docMk/>
            <pc:sldMk cId="0" sldId="854"/>
            <ac:spMk id="2" creationId="{DE05D374-33D1-4182-AE31-5CF397D16A9E}"/>
          </ac:spMkLst>
        </pc:spChg>
        <pc:spChg chg="add del">
          <ac:chgData name="Rohit J Kate" userId="6acfeb0a-1742-4fee-9ad0-3462b52b7fdf" providerId="ADAL" clId="{6C386FB0-D7CF-448A-BA0A-146360E9A7DB}" dt="2021-12-02T07:09:52.045" v="2229" actId="22"/>
          <ac:spMkLst>
            <pc:docMk/>
            <pc:sldMk cId="0" sldId="854"/>
            <ac:spMk id="31" creationId="{27D17498-F2CC-4916-A983-4765873A59CB}"/>
          </ac:spMkLst>
        </pc:spChg>
        <pc:spChg chg="add del mod">
          <ac:chgData name="Rohit J Kate" userId="6acfeb0a-1742-4fee-9ad0-3462b52b7fdf" providerId="ADAL" clId="{6C386FB0-D7CF-448A-BA0A-146360E9A7DB}" dt="2021-12-02T07:10:00.716" v="2232"/>
          <ac:spMkLst>
            <pc:docMk/>
            <pc:sldMk cId="0" sldId="854"/>
            <ac:spMk id="32" creationId="{19D2504D-8710-4E60-95E5-67CA29565AA2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4" creationId="{0A9009EE-EFB7-4B57-A2C2-53D70F78379B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5" creationId="{0777D9AC-DDEB-4D44-B673-5C8B525898AF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6" creationId="{4A1643D9-3151-48A3-84DE-75EEFB0A5023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7" creationId="{972DA729-76BD-4984-93F4-2A64D8873208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8" creationId="{B7F1557D-1D26-4BA3-9B95-EDC3F3B9F47A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39" creationId="{069EF97C-2388-4EC3-830B-5C38E3B0661C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0" creationId="{D893F937-E024-48EC-BB5F-43D4C58792B5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1" creationId="{C1C8F101-18FB-4B88-BA14-970B0F2BE17C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2" creationId="{29CA1CF5-1FB3-4D88-89D6-012D72CB5E5C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3" creationId="{CFF2AF43-489D-40C4-A2A6-FCD3E3E5A282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4" creationId="{4B4076BB-4154-4E97-9656-919CB779955D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5" creationId="{EA63D073-957D-4A5A-B271-3E7EF1E470F2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6" creationId="{801358A8-DF67-4C2C-A669-2110B1F8E449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7" creationId="{D33042D2-020F-40CA-8E58-2470641C3AF5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8" creationId="{D9B99F81-054A-49DA-9066-25CE5D0E8C5D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49" creationId="{3023A1DD-CA35-4488-A6EA-B59C11E198FC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0" creationId="{0662E193-A374-4BA3-89FB-6F8A5FC25D02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1" creationId="{D555F8AD-6139-4E94-A512-38FC0B611A63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2" creationId="{56F5C6CB-B828-4F52-B615-F3E7441C58CC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3" creationId="{ABA0C090-0B75-4AB7-A416-C954B21D086B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4" creationId="{E765B269-C755-4E83-8714-6E6FB15E8029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5" creationId="{90220424-0EE3-4B0D-AD34-3FB00AA30FBB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6" creationId="{AEB5624F-DFD5-48ED-A650-D7E47E2996DF}"/>
          </ac:spMkLst>
        </pc:spChg>
        <pc:spChg chg="mod">
          <ac:chgData name="Rohit J Kate" userId="6acfeb0a-1742-4fee-9ad0-3462b52b7fdf" providerId="ADAL" clId="{6C386FB0-D7CF-448A-BA0A-146360E9A7DB}" dt="2021-12-02T07:09:58.862" v="2230"/>
          <ac:spMkLst>
            <pc:docMk/>
            <pc:sldMk cId="0" sldId="854"/>
            <ac:spMk id="57" creationId="{1F48F89C-270F-4701-BA0A-235D1A3426F0}"/>
          </ac:spMkLst>
        </pc:spChg>
        <pc:spChg chg="add 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58" creationId="{0EC9214C-1B9D-4284-A522-8C1499A8F59E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0" creationId="{539E8AFB-2713-41EF-B513-07698EA2AE54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1" creationId="{8507B07C-B205-40F8-B5DA-4C12CB07663E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2" creationId="{B8BD5465-E040-4F8A-9C88-C1CA7C73362F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3" creationId="{BB85B6F4-87DF-4C90-8742-029CE1E55BA1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4" creationId="{8A3CCA90-1D41-488B-B7BC-9DAFDC3C6C24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5" creationId="{0636E42E-4CAC-4781-AC9E-CFB52B469710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6" creationId="{0412B9B7-BCCF-4BF3-BF23-C2EB51C03197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7" creationId="{A51F7B72-2DC7-448D-A8DB-22B2E3400B45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8" creationId="{E0E20794-C630-4BAA-B0FE-E3E4F152A202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69" creationId="{9CBE5C47-991F-47AA-A5AB-BA2645F512B7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0" creationId="{709C3B89-EF3B-49FC-A866-2804FED90D0F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1" creationId="{276F754D-3F3C-45D2-87E7-C50ACEB34CCC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2" creationId="{09639000-86B2-48EC-8DEB-72E15F06CFCF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3" creationId="{DB0C4EBE-82FF-44EB-A3D4-ADE03D832633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4" creationId="{5F90D82A-199C-4C61-9CAC-82D207FCC9FE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5" creationId="{78CA3BCB-2C19-4F10-B47E-224809893026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6" creationId="{EF890AC3-8DA4-498E-B15B-2BA489368868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7" creationId="{E93FB355-16E1-49F0-8F49-E83C9B0205C8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8" creationId="{9631A927-A823-4A35-BDAC-75742A4251E7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79" creationId="{25C9D035-3B39-4C5B-9A5B-145190795741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80" creationId="{68B1450F-3A8E-44BF-BB7B-807971D17D93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81" creationId="{1C45150C-BD99-4C35-9CD9-2906DC02BB88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82" creationId="{7D7C0CC5-9242-41D0-930F-B130177B1477}"/>
          </ac:spMkLst>
        </pc:spChg>
        <pc:spChg chg="mod">
          <ac:chgData name="Rohit J Kate" userId="6acfeb0a-1742-4fee-9ad0-3462b52b7fdf" providerId="ADAL" clId="{6C386FB0-D7CF-448A-BA0A-146360E9A7DB}" dt="2021-12-02T07:10:04.106" v="2238" actId="1036"/>
          <ac:spMkLst>
            <pc:docMk/>
            <pc:sldMk cId="0" sldId="854"/>
            <ac:spMk id="83" creationId="{9FD44605-80F5-41D4-8E0B-9DB08040CBF4}"/>
          </ac:spMkLst>
        </pc:spChg>
        <pc:spChg chg="del mod">
          <ac:chgData name="Rohit J Kate" userId="6acfeb0a-1742-4fee-9ad0-3462b52b7fdf" providerId="ADAL" clId="{6C386FB0-D7CF-448A-BA0A-146360E9A7DB}" dt="2021-12-02T07:09:36.617" v="2226" actId="478"/>
          <ac:spMkLst>
            <pc:docMk/>
            <pc:sldMk cId="0" sldId="854"/>
            <ac:spMk id="89090" creationId="{CFD3E421-E607-4119-AFE5-722EA244A45B}"/>
          </ac:spMkLst>
        </pc:spChg>
        <pc:grpChg chg="add del mod">
          <ac:chgData name="Rohit J Kate" userId="6acfeb0a-1742-4fee-9ad0-3462b52b7fdf" providerId="ADAL" clId="{6C386FB0-D7CF-448A-BA0A-146360E9A7DB}" dt="2021-12-02T07:10:00.716" v="2232"/>
          <ac:grpSpMkLst>
            <pc:docMk/>
            <pc:sldMk cId="0" sldId="854"/>
            <ac:grpSpMk id="33" creationId="{C0C2167D-9A33-4A0B-8A1E-7E67FD96507A}"/>
          </ac:grpSpMkLst>
        </pc:grpChg>
        <pc:grpChg chg="add mod">
          <ac:chgData name="Rohit J Kate" userId="6acfeb0a-1742-4fee-9ad0-3462b52b7fdf" providerId="ADAL" clId="{6C386FB0-D7CF-448A-BA0A-146360E9A7DB}" dt="2021-12-02T07:10:04.106" v="2238" actId="1036"/>
          <ac:grpSpMkLst>
            <pc:docMk/>
            <pc:sldMk cId="0" sldId="854"/>
            <ac:grpSpMk id="59" creationId="{1C605C94-81B9-455D-8F98-07CEFEF08007}"/>
          </ac:grpSpMkLst>
        </pc:grpChg>
        <pc:grpChg chg="del">
          <ac:chgData name="Rohit J Kate" userId="6acfeb0a-1742-4fee-9ad0-3462b52b7fdf" providerId="ADAL" clId="{6C386FB0-D7CF-448A-BA0A-146360E9A7DB}" dt="2021-12-02T07:09:33.723" v="2225" actId="478"/>
          <ac:grpSpMkLst>
            <pc:docMk/>
            <pc:sldMk cId="0" sldId="854"/>
            <ac:grpSpMk id="89091" creationId="{91960383-A5D7-46A1-9A3D-75390790AAEF}"/>
          </ac:grpSpMkLst>
        </pc:grpChg>
      </pc:sldChg>
      <pc:sldChg chg="addSp delSp modSp add del mod modAnim">
        <pc:chgData name="Rohit J Kate" userId="6acfeb0a-1742-4fee-9ad0-3462b52b7fdf" providerId="ADAL" clId="{6C386FB0-D7CF-448A-BA0A-146360E9A7DB}" dt="2021-12-02T07:14:49.274" v="2282" actId="20577"/>
        <pc:sldMkLst>
          <pc:docMk/>
          <pc:sldMk cId="0" sldId="861"/>
        </pc:sldMkLst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17" creationId="{14C1348B-1509-4659-AE2C-9E97E1133574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18" creationId="{4339D1F7-0837-4C0E-B9D6-9C99FDF26643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19" creationId="{AB0CCB29-5F4F-4B80-B641-909AD313B6C9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0" creationId="{EA30900B-0BD2-40B9-8A3B-8FFB798BD246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1" creationId="{D09CF82D-42E5-42DC-9C28-E6EEE1E08EBC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2" creationId="{88979E29-9164-4D59-9AAB-6F543776F5AE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3" creationId="{6F0AF63F-2261-4F9F-A2AD-C559F415D04B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4" creationId="{D94A2E73-5186-497B-920B-BD0964A84A16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5" creationId="{8F71551E-66B0-46A1-9C65-56875AB96028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6" creationId="{59208708-F12D-4BA2-9F25-8C884F80B25D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7" creationId="{5B2D660F-BCF1-4360-A96D-50360152B192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8" creationId="{D3A74A22-37BA-47E2-9549-24C097031C72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29" creationId="{F205A7A4-AEF9-45C1-9FD5-E2C2171A86DD}"/>
          </ac:spMkLst>
        </pc:spChg>
        <pc:spChg chg="add del mod">
          <ac:chgData name="Rohit J Kate" userId="6acfeb0a-1742-4fee-9ad0-3462b52b7fdf" providerId="ADAL" clId="{6C386FB0-D7CF-448A-BA0A-146360E9A7DB}" dt="2021-12-02T07:14:42.557" v="2279"/>
          <ac:spMkLst>
            <pc:docMk/>
            <pc:sldMk cId="0" sldId="861"/>
            <ac:spMk id="30" creationId="{3AA0A43A-4FDF-4E4F-A21A-BB16B1926FB2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1" creationId="{BA606E54-6986-4453-9A9F-43F9C3DFE64A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2" creationId="{CAE76DE5-7582-4C81-8B95-DAD633A9FEEC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3" creationId="{7373FE02-A452-44AA-915A-83DA43CC8000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4" creationId="{1594D447-C467-4795-B8B2-6950006CD909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5" creationId="{E0E2BCEA-0A07-4E8D-BF07-DB8C7CB08E20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6" creationId="{EA0133BF-9F46-4FE1-A1C3-9214441F8D11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7" creationId="{B7E7A359-5135-49DB-A2E5-79E5961894D8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38" creationId="{08FC2894-FD0B-4021-BFF1-7D0D76C5986B}"/>
          </ac:spMkLst>
        </pc:spChg>
        <pc:spChg chg="add mod">
          <ac:chgData name="Rohit J Kate" userId="6acfeb0a-1742-4fee-9ad0-3462b52b7fdf" providerId="ADAL" clId="{6C386FB0-D7CF-448A-BA0A-146360E9A7DB}" dt="2021-12-02T07:14:49.274" v="2282" actId="20577"/>
          <ac:spMkLst>
            <pc:docMk/>
            <pc:sldMk cId="0" sldId="861"/>
            <ac:spMk id="39" creationId="{23720674-C11E-4039-8B3C-9E555A2F7704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40" creationId="{D84D3371-47F3-4BAB-856D-8FD503E00A24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41" creationId="{C50635C2-B469-4AD9-BE8A-A52A4DF3362C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42" creationId="{93EBDDCA-7722-49B5-A83C-93FF966F2952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43" creationId="{2D993FED-D819-4709-8FCA-7F01BF68E1BD}"/>
          </ac:spMkLst>
        </pc:spChg>
        <pc:spChg chg="add mod">
          <ac:chgData name="Rohit J Kate" userId="6acfeb0a-1742-4fee-9ad0-3462b52b7fdf" providerId="ADAL" clId="{6C386FB0-D7CF-448A-BA0A-146360E9A7DB}" dt="2021-12-02T07:14:42.573" v="2280"/>
          <ac:spMkLst>
            <pc:docMk/>
            <pc:sldMk cId="0" sldId="861"/>
            <ac:spMk id="44" creationId="{2922907F-E5F1-4A94-91A0-042073462D2B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595" creationId="{492A9D76-7FB5-4E2B-B2BF-8CF74A57C2E2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596" creationId="{F6CC70B0-8198-4636-96C2-70365050F42E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597" creationId="{89BA0D20-1BE9-4C38-9CF5-3C5D4A9166ED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598" creationId="{82FD5C6C-EFD0-4D68-B97D-B5562A81649D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599" creationId="{72046AF8-0EA5-4711-BF0F-6E4EC746FCA9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0" creationId="{7FA36C91-6E40-4BD8-8069-91CD5823679F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1" creationId="{F7FA1E68-32FD-4457-B56D-AC448AE45293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2" creationId="{B546D39A-A3A6-4DD2-B5CB-7158770B4547}"/>
          </ac:spMkLst>
        </pc:spChg>
        <pc:spChg chg="del mod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3" creationId="{3EDF2D7F-6596-460A-A23F-FCAC188B6139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4" creationId="{029C19C1-7927-44E4-98F9-B706D1032BC7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5" creationId="{76796F85-ABE3-403D-B645-28F5D28DAE3D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6" creationId="{AD16FF7E-B3F1-449D-BB29-0B30D3780D13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7" creationId="{C5DA0725-B680-4A99-8E03-6FF21326FD09}"/>
          </ac:spMkLst>
        </pc:spChg>
        <pc:spChg chg="del">
          <ac:chgData name="Rohit J Kate" userId="6acfeb0a-1742-4fee-9ad0-3462b52b7fdf" providerId="ADAL" clId="{6C386FB0-D7CF-448A-BA0A-146360E9A7DB}" dt="2021-12-02T07:14:37.740" v="2277" actId="478"/>
          <ac:spMkLst>
            <pc:docMk/>
            <pc:sldMk cId="0" sldId="861"/>
            <ac:spMk id="110608" creationId="{923CED3D-5852-460F-A853-944FC18721F1}"/>
          </ac:spMkLst>
        </pc:spChg>
      </pc:sldChg>
      <pc:sldChg chg="modSp add del mod">
        <pc:chgData name="Rohit J Kate" userId="6acfeb0a-1742-4fee-9ad0-3462b52b7fdf" providerId="ADAL" clId="{6C386FB0-D7CF-448A-BA0A-146360E9A7DB}" dt="2021-12-02T06:14:47.975" v="482" actId="47"/>
        <pc:sldMkLst>
          <pc:docMk/>
          <pc:sldMk cId="4131647029" sldId="862"/>
        </pc:sldMkLst>
        <pc:spChg chg="mod">
          <ac:chgData name="Rohit J Kate" userId="6acfeb0a-1742-4fee-9ad0-3462b52b7fdf" providerId="ADAL" clId="{6C386FB0-D7CF-448A-BA0A-146360E9A7DB}" dt="2021-12-02T06:12:57.874" v="469" actId="27636"/>
          <ac:spMkLst>
            <pc:docMk/>
            <pc:sldMk cId="4131647029" sldId="862"/>
            <ac:spMk id="111619" creationId="{1F317612-5EC2-4122-8298-B980121FEC6D}"/>
          </ac:spMkLst>
        </pc:spChg>
      </pc:sldChg>
      <pc:sldChg chg="modSp add del mod">
        <pc:chgData name="Rohit J Kate" userId="6acfeb0a-1742-4fee-9ad0-3462b52b7fdf" providerId="ADAL" clId="{6C386FB0-D7CF-448A-BA0A-146360E9A7DB}" dt="2021-12-02T07:22:30.356" v="2375" actId="20577"/>
        <pc:sldMkLst>
          <pc:docMk/>
          <pc:sldMk cId="0" sldId="934"/>
        </pc:sldMkLst>
        <pc:spChg chg="mod">
          <ac:chgData name="Rohit J Kate" userId="6acfeb0a-1742-4fee-9ad0-3462b52b7fdf" providerId="ADAL" clId="{6C386FB0-D7CF-448A-BA0A-146360E9A7DB}" dt="2021-12-02T06:26:28.914" v="1082" actId="404"/>
          <ac:spMkLst>
            <pc:docMk/>
            <pc:sldMk cId="0" sldId="934"/>
            <ac:spMk id="153602" creationId="{F8B73B55-D7A7-459A-A044-8D58CD96F157}"/>
          </ac:spMkLst>
        </pc:spChg>
        <pc:spChg chg="mod">
          <ac:chgData name="Rohit J Kate" userId="6acfeb0a-1742-4fee-9ad0-3462b52b7fdf" providerId="ADAL" clId="{6C386FB0-D7CF-448A-BA0A-146360E9A7DB}" dt="2021-12-02T06:27:08.366" v="1093" actId="27636"/>
          <ac:spMkLst>
            <pc:docMk/>
            <pc:sldMk cId="0" sldId="934"/>
            <ac:spMk id="153603" creationId="{5058A740-F9FA-4049-B3F1-53A2FA9A0469}"/>
          </ac:spMkLst>
        </pc:spChg>
        <pc:spChg chg="mod">
          <ac:chgData name="Rohit J Kate" userId="6acfeb0a-1742-4fee-9ad0-3462b52b7fdf" providerId="ADAL" clId="{6C386FB0-D7CF-448A-BA0A-146360E9A7DB}" dt="2021-12-02T07:22:30.356" v="2375" actId="20577"/>
          <ac:spMkLst>
            <pc:docMk/>
            <pc:sldMk cId="0" sldId="934"/>
            <ac:spMk id="153605" creationId="{DE311101-7D4F-4477-9162-2ABF3359B275}"/>
          </ac:spMkLst>
        </pc:spChg>
      </pc:sldChg>
      <pc:sldChg chg="addSp delSp modSp add del mod modAnim">
        <pc:chgData name="Rohit J Kate" userId="6acfeb0a-1742-4fee-9ad0-3462b52b7fdf" providerId="ADAL" clId="{6C386FB0-D7CF-448A-BA0A-146360E9A7DB}" dt="2021-12-02T06:28:46.611" v="1166" actId="167"/>
        <pc:sldMkLst>
          <pc:docMk/>
          <pc:sldMk cId="0" sldId="935"/>
        </pc:sldMkLst>
        <pc:spChg chg="add del mod">
          <ac:chgData name="Rohit J Kate" userId="6acfeb0a-1742-4fee-9ad0-3462b52b7fdf" providerId="ADAL" clId="{6C386FB0-D7CF-448A-BA0A-146360E9A7DB}" dt="2021-12-02T06:26:38.454" v="1084" actId="478"/>
          <ac:spMkLst>
            <pc:docMk/>
            <pc:sldMk cId="0" sldId="935"/>
            <ac:spMk id="4" creationId="{9E2B6BB6-3691-4D61-B23C-12EFE8FC04B9}"/>
          </ac:spMkLst>
        </pc:spChg>
        <pc:spChg chg="add mod">
          <ac:chgData name="Rohit J Kate" userId="6acfeb0a-1742-4fee-9ad0-3462b52b7fdf" providerId="ADAL" clId="{6C386FB0-D7CF-448A-BA0A-146360E9A7DB}" dt="2021-12-02T06:27:58.880" v="1161" actId="1076"/>
          <ac:spMkLst>
            <pc:docMk/>
            <pc:sldMk cId="0" sldId="935"/>
            <ac:spMk id="5" creationId="{F6F75CAA-CF83-4E7B-A1E0-DA99098C48A1}"/>
          </ac:spMkLst>
        </pc:spChg>
        <pc:spChg chg="add del mod">
          <ac:chgData name="Rohit J Kate" userId="6acfeb0a-1742-4fee-9ad0-3462b52b7fdf" providerId="ADAL" clId="{6C386FB0-D7CF-448A-BA0A-146360E9A7DB}" dt="2021-12-02T06:26:48.426" v="1087"/>
          <ac:spMkLst>
            <pc:docMk/>
            <pc:sldMk cId="0" sldId="935"/>
            <ac:spMk id="44" creationId="{83F342AE-B760-4BFF-936F-035817D3C4F6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46" creationId="{85F5FCE8-B569-4790-AD72-317A155951BD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47" creationId="{888AEB4D-8CD0-4974-B8F6-0D46E4D90D2B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48" creationId="{37949EC7-A6E7-43F1-9CC6-9E522E763A9A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49" creationId="{AC04E2A8-55A7-4C32-96A8-39C56353F71F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0" creationId="{1DE67535-AEE7-44D0-B479-E20FE90D233A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1" creationId="{183B276F-22F0-45B3-8233-AA5414E0C6BF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2" creationId="{9407A940-31DF-45D6-BAE3-D309D9A65CD7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3" creationId="{96D30266-B567-4F46-A1D8-2BC954476036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4" creationId="{7670EBCB-C8D4-452C-8587-14DBA8E1A4BC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5" creationId="{645FAA57-945A-4770-9154-BADB023F9780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6" creationId="{E18A5683-91DB-440C-A516-8467CC3C02C5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7" creationId="{60F653E9-378F-48E8-BB5B-F3EC04333CB5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8" creationId="{1B3BD978-E86B-486D-93AA-B3C27154269A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59" creationId="{545BE218-819A-4231-AE65-98AA0CD6AFAD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0" creationId="{EEBA93DB-C2A9-4CF8-BD1E-94789FA419A6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1" creationId="{102FD7FC-ABC9-440A-925B-C7F63F84B509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2" creationId="{7BE94D7C-73E6-461A-8AC4-2F40EB2ED1B6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3" creationId="{308424B1-21C5-4826-891A-22A96EA4358C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4" creationId="{26DC4B5C-0797-416E-88D8-D1EA43CAFE7B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5" creationId="{49B8ECFE-DDF1-4280-AF9A-0CD784037D1A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6" creationId="{EC7894F9-D4DB-4A3A-AA58-2C078C09B622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7" creationId="{67F6F5BA-99B6-4FB0-9526-D4864B86E2A1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8" creationId="{32C10AB7-8817-49FF-9F3E-52BAD901BA02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69" creationId="{885845D5-3CD3-405B-84C1-C67ECD2BEDE1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1" creationId="{63FC252C-D704-479B-BC3D-36BF41817EF4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2" creationId="{28043D10-27E4-4186-B031-DA684CE4BC70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3" creationId="{CE7182E2-E8B2-463C-9036-1B39F1B3926F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4" creationId="{EFED678F-8D58-4DA3-9166-359AED5AF6C8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5" creationId="{DA5F38B1-AA88-4C68-B2F7-1ACC7849D12D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6" creationId="{DA712784-22EC-4FB7-9647-4035E55F2501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7" creationId="{864F0232-B64E-411B-A5DF-CF95D3D05CB0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8" creationId="{E657F9EC-DC98-4036-AF91-9AFE839BC6E1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79" creationId="{F71F6EBD-530F-43A2-9478-F1020D902CB4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80" creationId="{49F63A38-02B7-4160-A5B3-C1AA4B6757D9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81" creationId="{5354D8B3-2F89-45EC-B9BF-A6974B1ACBA2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82" creationId="{5414FA8C-8FC5-4DB8-BA0F-C1354372ABE2}"/>
          </ac:spMkLst>
        </pc:spChg>
        <pc:spChg chg="mod">
          <ac:chgData name="Rohit J Kate" userId="6acfeb0a-1742-4fee-9ad0-3462b52b7fdf" providerId="ADAL" clId="{6C386FB0-D7CF-448A-BA0A-146360E9A7DB}" dt="2021-12-02T06:26:45.576" v="1085"/>
          <ac:spMkLst>
            <pc:docMk/>
            <pc:sldMk cId="0" sldId="935"/>
            <ac:spMk id="83" creationId="{76F2C4EB-5D81-4AE7-8F97-91765EFE4808}"/>
          </ac:spMkLst>
        </pc:spChg>
        <pc:spChg chg="add mod">
          <ac:chgData name="Rohit J Kate" userId="6acfeb0a-1742-4fee-9ad0-3462b52b7fdf" providerId="ADAL" clId="{6C386FB0-D7CF-448A-BA0A-146360E9A7DB}" dt="2021-12-02T06:28:46.611" v="1166" actId="167"/>
          <ac:spMkLst>
            <pc:docMk/>
            <pc:sldMk cId="0" sldId="935"/>
            <ac:spMk id="84" creationId="{E4BF1415-5C8B-45AB-804A-11F1AC65D33E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86" creationId="{972CE36A-0F98-4A81-9DE4-919F08649BFC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87" creationId="{F566ACA0-CAD9-4A43-9F5D-C6E4E014F686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88" creationId="{8800B395-AFF8-4FC3-A5C0-AA0F08F69F08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89" creationId="{025A88B6-DC3F-4925-B44E-8A7D78DA8868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0" creationId="{E3D24924-8EDB-4702-AF4A-7E23B4F3AF72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1" creationId="{62DB6D28-6575-40AF-8520-A86824053A32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2" creationId="{8DF19542-5B26-4E85-824D-53DCA067A643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3" creationId="{01157F2D-FD74-4FCA-8CC7-E71002DA2D14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4" creationId="{304CAA44-4CB1-4097-BC0E-35ED1EC66F99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5" creationId="{11D5A0CF-3AEB-4E0E-997D-0A3AF959F50E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6" creationId="{D025DCBC-FB08-4035-B02B-C1E6B9B8EE2E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7" creationId="{98047761-7F95-4AE5-85BC-1D3C3DE61035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8" creationId="{21DAC04F-0DC3-4324-AAB3-DCB8A2C2B0B2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99" creationId="{32447536-C4FA-43AD-AF61-144D7BF7AE64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0" creationId="{0625B936-F01D-4AE6-8082-CA6A3E5548C8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1" creationId="{11DE4093-5CA4-4869-8E2F-AF20F3FC3A45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2" creationId="{161ACE78-41A3-401A-9759-C524C8FCB955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3" creationId="{9A5DFF9E-9478-47D9-9A4F-1F1376268F7F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4" creationId="{9191A3E4-7D61-4D76-A0DE-6EAF2CD1D6DA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5" creationId="{EDCD2098-6280-4EEF-AA32-3A20EC0EFCB4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6" creationId="{AF42093C-F18F-4082-846E-EDEEC6DFFE69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7" creationId="{322FA92A-7E1F-4DBA-8E9D-E9F1919A8956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8" creationId="{4D0AA733-F841-4FC8-A1E3-D18CEF9BFFFE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09" creationId="{982FDAEF-4A98-4F53-B5D3-1C7CB6BE6BE7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1" creationId="{EA67ACE1-2F44-483A-BF2D-A9E6F8838498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2" creationId="{20F37B6B-701A-4488-BB2B-F691D525A997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3" creationId="{7E594168-FC89-4559-A066-E2AAFA17CA0E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4" creationId="{AFC6E59C-2A7A-4ACA-B60D-F8E93242BEC6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5" creationId="{E83D1700-CFB2-43AD-A52E-47E75D625D3A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6" creationId="{361F6D8A-18A4-44F7-A0F5-8E6103703CEB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7" creationId="{964C0DD5-75AA-47A5-BF12-D5F0B2D27366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8" creationId="{C8012615-71B2-4AD5-8E16-128F0CEE6D22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19" creationId="{9269FE93-4ADB-4144-BF4A-8F848B87F87B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20" creationId="{AF5362BF-059F-4D91-BF31-04F2CDF9FE2B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21" creationId="{D5C95E01-871E-45C1-802C-969DEBB27FFC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22" creationId="{4431BDCB-C0F0-4CC4-98A4-FAB3A32BCB6A}"/>
          </ac:spMkLst>
        </pc:spChg>
        <pc:spChg chg="mod">
          <ac:chgData name="Rohit J Kate" userId="6acfeb0a-1742-4fee-9ad0-3462b52b7fdf" providerId="ADAL" clId="{6C386FB0-D7CF-448A-BA0A-146360E9A7DB}" dt="2021-12-02T06:26:48.449" v="1088"/>
          <ac:spMkLst>
            <pc:docMk/>
            <pc:sldMk cId="0" sldId="935"/>
            <ac:spMk id="123" creationId="{2B3DABC3-0551-4328-86A9-C937C8481FFD}"/>
          </ac:spMkLst>
        </pc:spChg>
        <pc:spChg chg="del mod">
          <ac:chgData name="Rohit J Kate" userId="6acfeb0a-1742-4fee-9ad0-3462b52b7fdf" providerId="ADAL" clId="{6C386FB0-D7CF-448A-BA0A-146360E9A7DB}" dt="2021-12-02T06:26:34.434" v="1083" actId="478"/>
          <ac:spMkLst>
            <pc:docMk/>
            <pc:sldMk cId="0" sldId="935"/>
            <ac:spMk id="154626" creationId="{A23045A7-A5DE-4CE2-881C-7FEBE9BF9EB5}"/>
          </ac:spMkLst>
        </pc:spChg>
        <pc:grpChg chg="del">
          <ac:chgData name="Rohit J Kate" userId="6acfeb0a-1742-4fee-9ad0-3462b52b7fdf" providerId="ADAL" clId="{6C386FB0-D7CF-448A-BA0A-146360E9A7DB}" dt="2021-12-02T06:26:38.454" v="1084" actId="478"/>
          <ac:grpSpMkLst>
            <pc:docMk/>
            <pc:sldMk cId="0" sldId="935"/>
            <ac:grpSpMk id="2" creationId="{A661511E-8CBF-40F9-BAEA-2B5977AC0BAF}"/>
          </ac:grpSpMkLst>
        </pc:grpChg>
        <pc:grpChg chg="del">
          <ac:chgData name="Rohit J Kate" userId="6acfeb0a-1742-4fee-9ad0-3462b52b7fdf" providerId="ADAL" clId="{6C386FB0-D7CF-448A-BA0A-146360E9A7DB}" dt="2021-12-02T06:26:38.454" v="1084" actId="478"/>
          <ac:grpSpMkLst>
            <pc:docMk/>
            <pc:sldMk cId="0" sldId="935"/>
            <ac:grpSpMk id="3" creationId="{79A26CCD-F62A-4809-A4B5-8FCB600E1202}"/>
          </ac:grpSpMkLst>
        </pc:grpChg>
        <pc:grpChg chg="add del mod">
          <ac:chgData name="Rohit J Kate" userId="6acfeb0a-1742-4fee-9ad0-3462b52b7fdf" providerId="ADAL" clId="{6C386FB0-D7CF-448A-BA0A-146360E9A7DB}" dt="2021-12-02T06:26:48.426" v="1087"/>
          <ac:grpSpMkLst>
            <pc:docMk/>
            <pc:sldMk cId="0" sldId="935"/>
            <ac:grpSpMk id="45" creationId="{6AF73E7A-377D-4AC1-829E-272AA1CC57F8}"/>
          </ac:grpSpMkLst>
        </pc:grpChg>
        <pc:grpChg chg="add del mod">
          <ac:chgData name="Rohit J Kate" userId="6acfeb0a-1742-4fee-9ad0-3462b52b7fdf" providerId="ADAL" clId="{6C386FB0-D7CF-448A-BA0A-146360E9A7DB}" dt="2021-12-02T06:26:48.426" v="1087"/>
          <ac:grpSpMkLst>
            <pc:docMk/>
            <pc:sldMk cId="0" sldId="935"/>
            <ac:grpSpMk id="70" creationId="{E4F74343-47D8-486F-A17D-C08057682115}"/>
          </ac:grpSpMkLst>
        </pc:grpChg>
        <pc:grpChg chg="add mod">
          <ac:chgData name="Rohit J Kate" userId="6acfeb0a-1742-4fee-9ad0-3462b52b7fdf" providerId="ADAL" clId="{6C386FB0-D7CF-448A-BA0A-146360E9A7DB}" dt="2021-12-02T06:26:48.449" v="1088"/>
          <ac:grpSpMkLst>
            <pc:docMk/>
            <pc:sldMk cId="0" sldId="935"/>
            <ac:grpSpMk id="85" creationId="{4D000ECD-6E3F-49D0-9FAF-AD2ACF0034B8}"/>
          </ac:grpSpMkLst>
        </pc:grpChg>
        <pc:grpChg chg="add mod">
          <ac:chgData name="Rohit J Kate" userId="6acfeb0a-1742-4fee-9ad0-3462b52b7fdf" providerId="ADAL" clId="{6C386FB0-D7CF-448A-BA0A-146360E9A7DB}" dt="2021-12-02T06:26:48.449" v="1088"/>
          <ac:grpSpMkLst>
            <pc:docMk/>
            <pc:sldMk cId="0" sldId="935"/>
            <ac:grpSpMk id="110" creationId="{40E55DC6-4754-48A8-8EC0-FF17367108D0}"/>
          </ac:grpSpMkLst>
        </pc:grpChg>
      </pc:sldChg>
      <pc:sldChg chg="add del">
        <pc:chgData name="Rohit J Kate" userId="6acfeb0a-1742-4fee-9ad0-3462b52b7fdf" providerId="ADAL" clId="{6C386FB0-D7CF-448A-BA0A-146360E9A7DB}" dt="2021-12-02T06:24:51.110" v="1069"/>
        <pc:sldMkLst>
          <pc:docMk/>
          <pc:sldMk cId="0" sldId="936"/>
        </pc:sldMkLst>
      </pc:sldChg>
      <pc:sldChg chg="addSp delSp modSp add del modAnim">
        <pc:chgData name="Rohit J Kate" userId="6acfeb0a-1742-4fee-9ad0-3462b52b7fdf" providerId="ADAL" clId="{6C386FB0-D7CF-448A-BA0A-146360E9A7DB}" dt="2021-12-02T06:31:01.115" v="1173"/>
        <pc:sldMkLst>
          <pc:docMk/>
          <pc:sldMk cId="0" sldId="937"/>
        </pc:sldMkLst>
        <pc:spChg chg="add del mod">
          <ac:chgData name="Rohit J Kate" userId="6acfeb0a-1742-4fee-9ad0-3462b52b7fdf" providerId="ADAL" clId="{6C386FB0-D7CF-448A-BA0A-146360E9A7DB}" dt="2021-12-02T06:31:01.103" v="1172"/>
          <ac:spMkLst>
            <pc:docMk/>
            <pc:sldMk cId="0" sldId="937"/>
            <ac:spMk id="25" creationId="{57C2F7EC-6018-447E-A54F-2265F8167FF9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27" creationId="{42EE3642-A2AB-4308-AE9B-0E1B60C747C4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28" creationId="{42CCF0CE-2F42-4D60-9D08-4D7E18F38181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29" creationId="{BCA8D2E6-40CB-4726-91BE-031AE43A4B5A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0" creationId="{05F231DE-6450-4D1B-AC7A-5EC189C1403A}"/>
          </ac:spMkLst>
        </pc:spChg>
        <pc:spChg chg="add del mod">
          <ac:chgData name="Rohit J Kate" userId="6acfeb0a-1742-4fee-9ad0-3462b52b7fdf" providerId="ADAL" clId="{6C386FB0-D7CF-448A-BA0A-146360E9A7DB}" dt="2021-12-02T06:31:01.103" v="1172"/>
          <ac:spMkLst>
            <pc:docMk/>
            <pc:sldMk cId="0" sldId="937"/>
            <ac:spMk id="31" creationId="{8F2C8CD2-E847-41D4-9B5B-2A709A4472EE}"/>
          </ac:spMkLst>
        </pc:spChg>
        <pc:spChg chg="add del mod">
          <ac:chgData name="Rohit J Kate" userId="6acfeb0a-1742-4fee-9ad0-3462b52b7fdf" providerId="ADAL" clId="{6C386FB0-D7CF-448A-BA0A-146360E9A7DB}" dt="2021-12-02T06:31:01.103" v="1172"/>
          <ac:spMkLst>
            <pc:docMk/>
            <pc:sldMk cId="0" sldId="937"/>
            <ac:spMk id="32" creationId="{5B92CFF3-61EC-4898-A970-C787F1BF103E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4" creationId="{E7DA0949-050B-4768-97F6-4322216FFA4E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5" creationId="{45A616D4-45CB-4307-A117-B6E58EB5A4F2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6" creationId="{1E467C6C-6AE5-4E27-A0B8-ADCDEB7ABE56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7" creationId="{10BF1180-5E04-49FB-B4C9-7E739EB9F21F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39" creationId="{A5822453-C6D4-46BF-9047-2E9FA80FAFAC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40" creationId="{62FB9A3F-E0CB-4628-BDC3-5976366529A3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41" creationId="{191FDDBA-EA3F-4FD1-88B4-83F989A988A4}"/>
          </ac:spMkLst>
        </pc:spChg>
        <pc:spChg chg="mod">
          <ac:chgData name="Rohit J Kate" userId="6acfeb0a-1742-4fee-9ad0-3462b52b7fdf" providerId="ADAL" clId="{6C386FB0-D7CF-448A-BA0A-146360E9A7DB}" dt="2021-12-02T06:30:58.968" v="1171"/>
          <ac:spMkLst>
            <pc:docMk/>
            <pc:sldMk cId="0" sldId="937"/>
            <ac:spMk id="42" creationId="{01FF48A7-D406-4AB3-989E-6DF06BB01B3A}"/>
          </ac:spMkLst>
        </pc:spChg>
        <pc:spChg chg="add del mod">
          <ac:chgData name="Rohit J Kate" userId="6acfeb0a-1742-4fee-9ad0-3462b52b7fdf" providerId="ADAL" clId="{6C386FB0-D7CF-448A-BA0A-146360E9A7DB}" dt="2021-12-02T06:31:01.103" v="1172"/>
          <ac:spMkLst>
            <pc:docMk/>
            <pc:sldMk cId="0" sldId="937"/>
            <ac:spMk id="43" creationId="{178E2933-D768-4C8E-BC1D-013B6A81633C}"/>
          </ac:spMkLst>
        </pc:spChg>
        <pc:spChg chg="add del mod">
          <ac:chgData name="Rohit J Kate" userId="6acfeb0a-1742-4fee-9ad0-3462b52b7fdf" providerId="ADAL" clId="{6C386FB0-D7CF-448A-BA0A-146360E9A7DB}" dt="2021-12-02T06:31:01.103" v="1172"/>
          <ac:spMkLst>
            <pc:docMk/>
            <pc:sldMk cId="0" sldId="937"/>
            <ac:spMk id="44" creationId="{C1C20BBF-F143-4948-9488-727CEAE1CBB4}"/>
          </ac:spMkLst>
        </pc:spChg>
        <pc:spChg chg="add 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45" creationId="{A9C9A9A4-EA9F-4638-8BE6-392ABE45C7B1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47" creationId="{B16FBED0-E3AF-49FB-A8B3-9D59A3744037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48" creationId="{E91D7DFE-BB41-41E6-AE88-D9E3D3255B67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49" creationId="{00D71F4A-42E7-44EA-8425-AAC767678441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0" creationId="{91240D22-20A0-4737-AD29-01E2CECBD968}"/>
          </ac:spMkLst>
        </pc:spChg>
        <pc:spChg chg="add 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1" creationId="{83AB748B-5444-4DFB-9874-3F7FE1B498C5}"/>
          </ac:spMkLst>
        </pc:spChg>
        <pc:spChg chg="add 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2" creationId="{8F3CD0C3-3EA7-48C1-B124-AFB79680FFEC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4" creationId="{F6A2CAEB-C94C-46BC-A6CF-8683945F1830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5" creationId="{FA4F8865-B587-4132-B3B2-D041A5039E3F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6" creationId="{3CD39F02-9420-42B3-9067-4ABE585ADA0D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7" creationId="{8B204CF0-CBC2-4A78-BF63-CF1ADD87086D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59" creationId="{F4801BC8-A973-43CE-B77B-29EAC1138FF2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60" creationId="{A5194054-3F9C-408C-BFD6-B159B486EBDA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61" creationId="{FACF9469-A2B3-4E48-80D8-7628D3985A2E}"/>
          </ac:spMkLst>
        </pc:spChg>
        <pc:spChg chg="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62" creationId="{E9398FE7-740F-4650-BC0A-34D1215A5AF2}"/>
          </ac:spMkLst>
        </pc:spChg>
        <pc:spChg chg="add 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63" creationId="{A2151BC1-41B9-44E3-8AA7-BAFA7BD4DF87}"/>
          </ac:spMkLst>
        </pc:spChg>
        <pc:spChg chg="add mod">
          <ac:chgData name="Rohit J Kate" userId="6acfeb0a-1742-4fee-9ad0-3462b52b7fdf" providerId="ADAL" clId="{6C386FB0-D7CF-448A-BA0A-146360E9A7DB}" dt="2021-12-02T06:31:01.115" v="1173"/>
          <ac:spMkLst>
            <pc:docMk/>
            <pc:sldMk cId="0" sldId="937"/>
            <ac:spMk id="64" creationId="{22A9EB25-A6BA-4ECA-974B-7217B367D056}"/>
          </ac:spMkLst>
        </pc:spChg>
        <pc:spChg chg="del">
          <ac:chgData name="Rohit J Kate" userId="6acfeb0a-1742-4fee-9ad0-3462b52b7fdf" providerId="ADAL" clId="{6C386FB0-D7CF-448A-BA0A-146360E9A7DB}" dt="2021-12-02T06:30:50.937" v="1170" actId="478"/>
          <ac:spMkLst>
            <pc:docMk/>
            <pc:sldMk cId="0" sldId="937"/>
            <ac:spMk id="156676" creationId="{E138F39F-C12B-4661-B5EF-F5452C7A5231}"/>
          </ac:spMkLst>
        </pc:spChg>
        <pc:spChg chg="del">
          <ac:chgData name="Rohit J Kate" userId="6acfeb0a-1742-4fee-9ad0-3462b52b7fdf" providerId="ADAL" clId="{6C386FB0-D7CF-448A-BA0A-146360E9A7DB}" dt="2021-12-02T06:30:50.937" v="1170" actId="478"/>
          <ac:spMkLst>
            <pc:docMk/>
            <pc:sldMk cId="0" sldId="937"/>
            <ac:spMk id="156683" creationId="{99676BA2-3E3B-4F07-951B-CF0F7821C758}"/>
          </ac:spMkLst>
        </pc:spChg>
        <pc:spChg chg="del">
          <ac:chgData name="Rohit J Kate" userId="6acfeb0a-1742-4fee-9ad0-3462b52b7fdf" providerId="ADAL" clId="{6C386FB0-D7CF-448A-BA0A-146360E9A7DB}" dt="2021-12-02T06:30:50.937" v="1170" actId="478"/>
          <ac:spMkLst>
            <pc:docMk/>
            <pc:sldMk cId="0" sldId="937"/>
            <ac:spMk id="2299914" creationId="{0D6DFAAB-C2F9-466A-B80A-201A404E4462}"/>
          </ac:spMkLst>
        </pc:spChg>
        <pc:spChg chg="del">
          <ac:chgData name="Rohit J Kate" userId="6acfeb0a-1742-4fee-9ad0-3462b52b7fdf" providerId="ADAL" clId="{6C386FB0-D7CF-448A-BA0A-146360E9A7DB}" dt="2021-12-02T06:30:50.937" v="1170" actId="478"/>
          <ac:spMkLst>
            <pc:docMk/>
            <pc:sldMk cId="0" sldId="937"/>
            <ac:spMk id="2299915" creationId="{DADB8CBB-B884-45E8-BE3F-74A74C2C9EE0}"/>
          </ac:spMkLst>
        </pc:spChg>
        <pc:spChg chg="del">
          <ac:chgData name="Rohit J Kate" userId="6acfeb0a-1742-4fee-9ad0-3462b52b7fdf" providerId="ADAL" clId="{6C386FB0-D7CF-448A-BA0A-146360E9A7DB}" dt="2021-12-02T06:30:50.937" v="1170" actId="478"/>
          <ac:spMkLst>
            <pc:docMk/>
            <pc:sldMk cId="0" sldId="937"/>
            <ac:spMk id="2299926" creationId="{C9F77D78-B9CA-4054-819B-706D2F3239E4}"/>
          </ac:spMkLst>
        </pc:spChg>
        <pc:grpChg chg="del">
          <ac:chgData name="Rohit J Kate" userId="6acfeb0a-1742-4fee-9ad0-3462b52b7fdf" providerId="ADAL" clId="{6C386FB0-D7CF-448A-BA0A-146360E9A7DB}" dt="2021-12-02T06:30:50.937" v="1170" actId="478"/>
          <ac:grpSpMkLst>
            <pc:docMk/>
            <pc:sldMk cId="0" sldId="937"/>
            <ac:grpSpMk id="2" creationId="{267D2217-D089-46B1-B725-77F09E967267}"/>
          </ac:grpSpMkLst>
        </pc:grpChg>
        <pc:grpChg chg="del">
          <ac:chgData name="Rohit J Kate" userId="6acfeb0a-1742-4fee-9ad0-3462b52b7fdf" providerId="ADAL" clId="{6C386FB0-D7CF-448A-BA0A-146360E9A7DB}" dt="2021-12-02T06:30:50.937" v="1170" actId="478"/>
          <ac:grpSpMkLst>
            <pc:docMk/>
            <pc:sldMk cId="0" sldId="937"/>
            <ac:grpSpMk id="3" creationId="{AB375F8C-FE63-4770-96F5-E2C89ADD730B}"/>
          </ac:grpSpMkLst>
        </pc:grpChg>
        <pc:grpChg chg="del">
          <ac:chgData name="Rohit J Kate" userId="6acfeb0a-1742-4fee-9ad0-3462b52b7fdf" providerId="ADAL" clId="{6C386FB0-D7CF-448A-BA0A-146360E9A7DB}" dt="2021-12-02T06:30:50.937" v="1170" actId="478"/>
          <ac:grpSpMkLst>
            <pc:docMk/>
            <pc:sldMk cId="0" sldId="937"/>
            <ac:grpSpMk id="4" creationId="{614AF9FE-EC4D-4797-B74A-1591373CC431}"/>
          </ac:grpSpMkLst>
        </pc:grpChg>
        <pc:grpChg chg="add del mod">
          <ac:chgData name="Rohit J Kate" userId="6acfeb0a-1742-4fee-9ad0-3462b52b7fdf" providerId="ADAL" clId="{6C386FB0-D7CF-448A-BA0A-146360E9A7DB}" dt="2021-12-02T06:31:01.103" v="1172"/>
          <ac:grpSpMkLst>
            <pc:docMk/>
            <pc:sldMk cId="0" sldId="937"/>
            <ac:grpSpMk id="26" creationId="{BBADD3F9-DEC6-4ED1-8838-1925F20E441F}"/>
          </ac:grpSpMkLst>
        </pc:grpChg>
        <pc:grpChg chg="add del mod">
          <ac:chgData name="Rohit J Kate" userId="6acfeb0a-1742-4fee-9ad0-3462b52b7fdf" providerId="ADAL" clId="{6C386FB0-D7CF-448A-BA0A-146360E9A7DB}" dt="2021-12-02T06:31:01.103" v="1172"/>
          <ac:grpSpMkLst>
            <pc:docMk/>
            <pc:sldMk cId="0" sldId="937"/>
            <ac:grpSpMk id="33" creationId="{256E87B5-FB7C-4FF2-B08C-F0A7C1633BEB}"/>
          </ac:grpSpMkLst>
        </pc:grpChg>
        <pc:grpChg chg="add del mod">
          <ac:chgData name="Rohit J Kate" userId="6acfeb0a-1742-4fee-9ad0-3462b52b7fdf" providerId="ADAL" clId="{6C386FB0-D7CF-448A-BA0A-146360E9A7DB}" dt="2021-12-02T06:31:01.103" v="1172"/>
          <ac:grpSpMkLst>
            <pc:docMk/>
            <pc:sldMk cId="0" sldId="937"/>
            <ac:grpSpMk id="38" creationId="{9172ECCC-E6EB-4B16-B8F2-776D39F7938A}"/>
          </ac:grpSpMkLst>
        </pc:grpChg>
        <pc:grpChg chg="add mod">
          <ac:chgData name="Rohit J Kate" userId="6acfeb0a-1742-4fee-9ad0-3462b52b7fdf" providerId="ADAL" clId="{6C386FB0-D7CF-448A-BA0A-146360E9A7DB}" dt="2021-12-02T06:31:01.115" v="1173"/>
          <ac:grpSpMkLst>
            <pc:docMk/>
            <pc:sldMk cId="0" sldId="937"/>
            <ac:grpSpMk id="46" creationId="{5B8112C2-21AD-4F23-8B0D-D55D8025C725}"/>
          </ac:grpSpMkLst>
        </pc:grpChg>
        <pc:grpChg chg="add mod">
          <ac:chgData name="Rohit J Kate" userId="6acfeb0a-1742-4fee-9ad0-3462b52b7fdf" providerId="ADAL" clId="{6C386FB0-D7CF-448A-BA0A-146360E9A7DB}" dt="2021-12-02T06:31:01.115" v="1173"/>
          <ac:grpSpMkLst>
            <pc:docMk/>
            <pc:sldMk cId="0" sldId="937"/>
            <ac:grpSpMk id="53" creationId="{5EBB4DDD-ADD6-4B80-BE8E-32C681348599}"/>
          </ac:grpSpMkLst>
        </pc:grpChg>
        <pc:grpChg chg="add mod">
          <ac:chgData name="Rohit J Kate" userId="6acfeb0a-1742-4fee-9ad0-3462b52b7fdf" providerId="ADAL" clId="{6C386FB0-D7CF-448A-BA0A-146360E9A7DB}" dt="2021-12-02T06:31:01.115" v="1173"/>
          <ac:grpSpMkLst>
            <pc:docMk/>
            <pc:sldMk cId="0" sldId="937"/>
            <ac:grpSpMk id="58" creationId="{3A2087DA-CEF1-40EF-AF00-6899E09D71E4}"/>
          </ac:grpSpMkLst>
        </pc:grpChg>
      </pc:sldChg>
      <pc:sldChg chg="addSp delSp modSp add del modAnim">
        <pc:chgData name="Rohit J Kate" userId="6acfeb0a-1742-4fee-9ad0-3462b52b7fdf" providerId="ADAL" clId="{6C386FB0-D7CF-448A-BA0A-146360E9A7DB}" dt="2021-12-02T06:31:17.131" v="1177"/>
        <pc:sldMkLst>
          <pc:docMk/>
          <pc:sldMk cId="0" sldId="938"/>
        </pc:sldMkLst>
        <pc:spChg chg="add del mod">
          <ac:chgData name="Rohit J Kate" userId="6acfeb0a-1742-4fee-9ad0-3462b52b7fdf" providerId="ADAL" clId="{6C386FB0-D7CF-448A-BA0A-146360E9A7DB}" dt="2021-12-02T06:31:17.123" v="1176"/>
          <ac:spMkLst>
            <pc:docMk/>
            <pc:sldMk cId="0" sldId="938"/>
            <ac:spMk id="17" creationId="{7A4513CA-E45E-4511-A01E-3820169A955A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19" creationId="{2C1DE426-40DC-4B9B-AD3F-5A9FA5DB69A0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0" creationId="{609D1EA0-4D5C-476A-B432-EB6DBA24C416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1" creationId="{CC768C44-D403-479E-8CD4-35EEDA04A9F7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2" creationId="{9C03464B-6623-49BC-BCDE-086DF6B7DE89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4" creationId="{398A01B7-A2D0-478B-9DAA-5130776E1EF3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5" creationId="{C9B2BCD9-ECBF-49E2-BF1C-E05FABEEEEEE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6" creationId="{F6A7B6FE-7C9A-46EA-873F-4D1D0E2E238D}"/>
          </ac:spMkLst>
        </pc:spChg>
        <pc:spChg chg="mod">
          <ac:chgData name="Rohit J Kate" userId="6acfeb0a-1742-4fee-9ad0-3462b52b7fdf" providerId="ADAL" clId="{6C386FB0-D7CF-448A-BA0A-146360E9A7DB}" dt="2021-12-02T06:31:14.808" v="1175"/>
          <ac:spMkLst>
            <pc:docMk/>
            <pc:sldMk cId="0" sldId="938"/>
            <ac:spMk id="27" creationId="{B99DC5EE-BD35-4517-A5F4-EB7043B108E4}"/>
          </ac:spMkLst>
        </pc:spChg>
        <pc:spChg chg="add del mod">
          <ac:chgData name="Rohit J Kate" userId="6acfeb0a-1742-4fee-9ad0-3462b52b7fdf" providerId="ADAL" clId="{6C386FB0-D7CF-448A-BA0A-146360E9A7DB}" dt="2021-12-02T06:31:17.123" v="1176"/>
          <ac:spMkLst>
            <pc:docMk/>
            <pc:sldMk cId="0" sldId="938"/>
            <ac:spMk id="28" creationId="{DADA6602-1285-422B-A653-1A32FC022B23}"/>
          </ac:spMkLst>
        </pc:spChg>
        <pc:spChg chg="add del mod">
          <ac:chgData name="Rohit J Kate" userId="6acfeb0a-1742-4fee-9ad0-3462b52b7fdf" providerId="ADAL" clId="{6C386FB0-D7CF-448A-BA0A-146360E9A7DB}" dt="2021-12-02T06:31:17.123" v="1176"/>
          <ac:spMkLst>
            <pc:docMk/>
            <pc:sldMk cId="0" sldId="938"/>
            <ac:spMk id="29" creationId="{F63DDB30-38B6-4885-B41C-9626401D148C}"/>
          </ac:spMkLst>
        </pc:spChg>
        <pc:spChg chg="add 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0" creationId="{AF94A4CD-D448-4F5E-A14D-BA22E9C8D5A7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2" creationId="{0E946B16-7FCE-44D1-B2B4-D4BEAC7FAC93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3" creationId="{FED31CCF-7D24-4CA5-A467-A1514B551DC9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4" creationId="{69393C2F-3D75-48B3-9E9C-1E387D903FDE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5" creationId="{A199850E-CC1E-4BA6-AE4E-280B6B021D1B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7" creationId="{28C6914D-E310-49FB-A9D0-CD9FAFA89666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8" creationId="{98877613-7142-4B79-97C7-36931FE77AE0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39" creationId="{3987334F-0A04-4679-8420-CF18740A8C7A}"/>
          </ac:spMkLst>
        </pc:spChg>
        <pc:spChg chg="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40" creationId="{7679B0EE-D9FC-4FD4-960B-F2ED647FA1C5}"/>
          </ac:spMkLst>
        </pc:spChg>
        <pc:spChg chg="add 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41" creationId="{8914C0DA-61DE-46EE-ADF4-DAB2B988ADBD}"/>
          </ac:spMkLst>
        </pc:spChg>
        <pc:spChg chg="add mod">
          <ac:chgData name="Rohit J Kate" userId="6acfeb0a-1742-4fee-9ad0-3462b52b7fdf" providerId="ADAL" clId="{6C386FB0-D7CF-448A-BA0A-146360E9A7DB}" dt="2021-12-02T06:31:17.131" v="1177"/>
          <ac:spMkLst>
            <pc:docMk/>
            <pc:sldMk cId="0" sldId="938"/>
            <ac:spMk id="42" creationId="{6A38D333-7C2F-49E4-827D-AE59C6A6D5FF}"/>
          </ac:spMkLst>
        </pc:spChg>
        <pc:spChg chg="del">
          <ac:chgData name="Rohit J Kate" userId="6acfeb0a-1742-4fee-9ad0-3462b52b7fdf" providerId="ADAL" clId="{6C386FB0-D7CF-448A-BA0A-146360E9A7DB}" dt="2021-12-02T06:31:05.806" v="1174" actId="478"/>
          <ac:spMkLst>
            <pc:docMk/>
            <pc:sldMk cId="0" sldId="938"/>
            <ac:spMk id="157700" creationId="{56A3DE81-E58C-4151-AED6-F80014953E16}"/>
          </ac:spMkLst>
        </pc:spChg>
        <pc:spChg chg="del">
          <ac:chgData name="Rohit J Kate" userId="6acfeb0a-1742-4fee-9ad0-3462b52b7fdf" providerId="ADAL" clId="{6C386FB0-D7CF-448A-BA0A-146360E9A7DB}" dt="2021-12-02T06:31:05.806" v="1174" actId="478"/>
          <ac:spMkLst>
            <pc:docMk/>
            <pc:sldMk cId="0" sldId="938"/>
            <ac:spMk id="2301967" creationId="{D94816F4-1F49-415B-84C0-53650CB96CE2}"/>
          </ac:spMkLst>
        </pc:spChg>
        <pc:spChg chg="del">
          <ac:chgData name="Rohit J Kate" userId="6acfeb0a-1742-4fee-9ad0-3462b52b7fdf" providerId="ADAL" clId="{6C386FB0-D7CF-448A-BA0A-146360E9A7DB}" dt="2021-12-02T06:31:05.806" v="1174" actId="478"/>
          <ac:spMkLst>
            <pc:docMk/>
            <pc:sldMk cId="0" sldId="938"/>
            <ac:spMk id="2301968" creationId="{A1EA38F2-CFBF-42F4-A3F6-CCFCF8656FAD}"/>
          </ac:spMkLst>
        </pc:spChg>
        <pc:grpChg chg="del">
          <ac:chgData name="Rohit J Kate" userId="6acfeb0a-1742-4fee-9ad0-3462b52b7fdf" providerId="ADAL" clId="{6C386FB0-D7CF-448A-BA0A-146360E9A7DB}" dt="2021-12-02T06:31:05.806" v="1174" actId="478"/>
          <ac:grpSpMkLst>
            <pc:docMk/>
            <pc:sldMk cId="0" sldId="938"/>
            <ac:grpSpMk id="2" creationId="{A3725F97-C6FE-4D3D-898F-F24BF5D4FF79}"/>
          </ac:grpSpMkLst>
        </pc:grpChg>
        <pc:grpChg chg="del">
          <ac:chgData name="Rohit J Kate" userId="6acfeb0a-1742-4fee-9ad0-3462b52b7fdf" providerId="ADAL" clId="{6C386FB0-D7CF-448A-BA0A-146360E9A7DB}" dt="2021-12-02T06:31:05.806" v="1174" actId="478"/>
          <ac:grpSpMkLst>
            <pc:docMk/>
            <pc:sldMk cId="0" sldId="938"/>
            <ac:grpSpMk id="3" creationId="{D1FB7DD4-3AC8-4115-B17F-2633F34D0FD4}"/>
          </ac:grpSpMkLst>
        </pc:grpChg>
        <pc:grpChg chg="add del mod">
          <ac:chgData name="Rohit J Kate" userId="6acfeb0a-1742-4fee-9ad0-3462b52b7fdf" providerId="ADAL" clId="{6C386FB0-D7CF-448A-BA0A-146360E9A7DB}" dt="2021-12-02T06:31:17.123" v="1176"/>
          <ac:grpSpMkLst>
            <pc:docMk/>
            <pc:sldMk cId="0" sldId="938"/>
            <ac:grpSpMk id="18" creationId="{E9DF9F98-3C48-41C6-BCF6-7B042958DF91}"/>
          </ac:grpSpMkLst>
        </pc:grpChg>
        <pc:grpChg chg="add del mod">
          <ac:chgData name="Rohit J Kate" userId="6acfeb0a-1742-4fee-9ad0-3462b52b7fdf" providerId="ADAL" clId="{6C386FB0-D7CF-448A-BA0A-146360E9A7DB}" dt="2021-12-02T06:31:17.123" v="1176"/>
          <ac:grpSpMkLst>
            <pc:docMk/>
            <pc:sldMk cId="0" sldId="938"/>
            <ac:grpSpMk id="23" creationId="{86F91108-051B-4041-BCB0-8C5181726144}"/>
          </ac:grpSpMkLst>
        </pc:grpChg>
        <pc:grpChg chg="add mod">
          <ac:chgData name="Rohit J Kate" userId="6acfeb0a-1742-4fee-9ad0-3462b52b7fdf" providerId="ADAL" clId="{6C386FB0-D7CF-448A-BA0A-146360E9A7DB}" dt="2021-12-02T06:31:17.131" v="1177"/>
          <ac:grpSpMkLst>
            <pc:docMk/>
            <pc:sldMk cId="0" sldId="938"/>
            <ac:grpSpMk id="31" creationId="{CA073EA2-F97D-464C-BB8C-A5AAEB06BF73}"/>
          </ac:grpSpMkLst>
        </pc:grpChg>
        <pc:grpChg chg="add mod">
          <ac:chgData name="Rohit J Kate" userId="6acfeb0a-1742-4fee-9ad0-3462b52b7fdf" providerId="ADAL" clId="{6C386FB0-D7CF-448A-BA0A-146360E9A7DB}" dt="2021-12-02T06:31:17.131" v="1177"/>
          <ac:grpSpMkLst>
            <pc:docMk/>
            <pc:sldMk cId="0" sldId="938"/>
            <ac:grpSpMk id="36" creationId="{0B7BD803-BA50-4A6A-AD02-AB98BF64832A}"/>
          </ac:grpSpMkLst>
        </pc:grpChg>
      </pc:sldChg>
      <pc:sldChg chg="addSp delSp modSp add del mod">
        <pc:chgData name="Rohit J Kate" userId="6acfeb0a-1742-4fee-9ad0-3462b52b7fdf" providerId="ADAL" clId="{6C386FB0-D7CF-448A-BA0A-146360E9A7DB}" dt="2021-12-02T06:33:34.810" v="1212" actId="20577"/>
        <pc:sldMkLst>
          <pc:docMk/>
          <pc:sldMk cId="0" sldId="939"/>
        </pc:sldMkLst>
        <pc:spChg chg="add del mod">
          <ac:chgData name="Rohit J Kate" userId="6acfeb0a-1742-4fee-9ad0-3462b52b7fdf" providerId="ADAL" clId="{6C386FB0-D7CF-448A-BA0A-146360E9A7DB}" dt="2021-12-02T06:32:45.099" v="1192" actId="478"/>
          <ac:spMkLst>
            <pc:docMk/>
            <pc:sldMk cId="0" sldId="939"/>
            <ac:spMk id="2" creationId="{8C0A1F17-0543-412B-9324-D86363BCFD16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37" creationId="{DE9F20B6-8767-4D9F-9F8F-6D2E42C7A47C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38" creationId="{1918F9AC-BF12-4E2D-B62B-17F9A12FD052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39" creationId="{3747775A-DCF1-455A-BDBE-4E0934CFC62F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0" creationId="{F70092E4-2A8F-4763-913C-000E0AB9E568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1" creationId="{A0D47E12-4F6B-4633-819D-77505BEC43A2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2" creationId="{C83FE5A8-0779-435A-A447-D0EE61367EE3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3" creationId="{E5A39F9B-37BD-4E7D-9E41-9D227AC52F8A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4" creationId="{E4CABC3B-F6F6-4D92-925E-C06F145CDAC3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5" creationId="{B1B4AFF6-7798-4D66-A769-A44F7AA82CE1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6" creationId="{5E9819E4-2488-488F-B958-D13C38DCA482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7" creationId="{B529366A-572B-47C6-B3D6-353E645A131D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8" creationId="{6511A5F9-6F11-43C1-A3E5-6F537B4CE856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49" creationId="{9CCBDD04-40D8-41FC-909B-AB980318942B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0" creationId="{A0D0326C-3E29-40FA-9FE9-C0465AB3ECF6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1" creationId="{C0CD5839-FEAF-4375-BF39-42171B682865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2" creationId="{8024B1F6-DB21-4655-966D-77695C90BA65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3" creationId="{AE1A46EF-C5D1-423F-92D5-3255500BEBC3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4" creationId="{DE069D6D-2737-476F-9201-7277C0AA7924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5" creationId="{06A6E444-9AB1-4782-874D-A41C31643553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6" creationId="{57F6D070-7D80-4961-A688-F0007C5892F4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7" creationId="{874BDB0F-7BD3-431D-9CE1-BF30174F269E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8" creationId="{7ACDBE25-2213-487E-B51F-302DBD9FA585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59" creationId="{AD72231D-E9F2-479A-AF96-D287F5C7C452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0" creationId="{1B28014C-963A-4BC2-9F18-695C8C3246B9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1" creationId="{B11D5E00-5C96-40DF-9E38-030494285D2F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2" creationId="{836FF02B-6D98-44ED-B76F-1EDF17F8F31B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3" creationId="{0BF0B99E-1A83-4F0D-8AD6-EF03F95E67FA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4" creationId="{E618BE23-5730-4756-B7D0-73FB14E9FDD7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5" creationId="{FB33E3CD-C058-4169-8FCD-AF4871BF838D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6" creationId="{A9C1B794-D7FD-482A-8612-1F74ED3C6BC5}"/>
          </ac:spMkLst>
        </pc:spChg>
        <pc:spChg chg="add del mod">
          <ac:chgData name="Rohit J Kate" userId="6acfeb0a-1742-4fee-9ad0-3462b52b7fdf" providerId="ADAL" clId="{6C386FB0-D7CF-448A-BA0A-146360E9A7DB}" dt="2021-12-02T06:33:00.622" v="1195"/>
          <ac:spMkLst>
            <pc:docMk/>
            <pc:sldMk cId="0" sldId="939"/>
            <ac:spMk id="67" creationId="{FD3979CA-2225-4295-BA01-2897C9E1A07F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68" creationId="{52C55D3D-018B-479D-93ED-D39C37FB0D52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69" creationId="{E56246E5-E232-4481-89BC-41DD6B060E12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0" creationId="{5CBDAC2A-3930-40F1-AF31-196CD2FC0094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1" creationId="{A23F79BC-F6D5-4A43-A57E-71229F677FD3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2" creationId="{3AA384D2-AA6D-4C82-B5C1-E4398804D93C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3" creationId="{30285B33-85E3-4A8A-8A29-6A08C4E551A5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4" creationId="{C30AA793-6813-464E-9D9A-DAC1AE99DF16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5" creationId="{8A4DBCE6-1067-4804-B00B-47097E869F66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6" creationId="{68636CFE-B6B7-41B3-A17E-73AC60CC8CB8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7" creationId="{508E3F89-F23D-45D3-AA21-1CE922ABD5A0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8" creationId="{85A59824-6FD4-4FCB-812D-FBDF713F85E5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79" creationId="{4F563CE8-5576-4A25-B4C9-138197E3288A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0" creationId="{CC970682-48F4-4A3D-9CA8-E09D683E32C2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1" creationId="{4351A5AC-C664-4792-B9E7-DBE0F7D0B68E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2" creationId="{1C9C0703-9103-469F-BFFD-9E75B185CB4D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3" creationId="{460CB157-1E9D-4778-A738-C7A04BDFD43E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4" creationId="{9B642286-2FE7-4E1E-817D-9ED54C733A89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5" creationId="{E51A5DAE-FDCB-4BDB-905C-A11936B7C2E0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6" creationId="{6DA0AAD8-4733-4F44-A637-857517FA0207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7" creationId="{5A97F054-F091-48E7-BB72-9891194CF14B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8" creationId="{5F02251E-61DB-48BE-AC8D-C266159FFD57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89" creationId="{07311D0A-BE09-48CD-BE49-AA272859BD2E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0" creationId="{AC5E8741-651D-4388-B437-8DB20B43A716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1" creationId="{89135C35-C0D4-4D0D-B34C-2697202D843C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2" creationId="{6BD515F3-9B85-4BDE-8378-A94478F3201E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3" creationId="{876D84BF-6EBD-4B2A-83F0-76224078833E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4" creationId="{A90446D9-3478-41B0-8567-09EE94379E3C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5" creationId="{C40F5A63-BE92-4F0B-81C1-ABF2F762BFAB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6" creationId="{1136AC9F-582A-4781-9DD7-6DC9A9A1FFB2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7" creationId="{CD8AAFA5-E78C-497A-8704-865269CE32F9}"/>
          </ac:spMkLst>
        </pc:spChg>
        <pc:spChg chg="add mod">
          <ac:chgData name="Rohit J Kate" userId="6acfeb0a-1742-4fee-9ad0-3462b52b7fdf" providerId="ADAL" clId="{6C386FB0-D7CF-448A-BA0A-146360E9A7DB}" dt="2021-12-02T06:33:00.638" v="1196"/>
          <ac:spMkLst>
            <pc:docMk/>
            <pc:sldMk cId="0" sldId="939"/>
            <ac:spMk id="98" creationId="{531DB165-10E5-42BA-9E39-DAA02CA325EC}"/>
          </ac:spMkLst>
        </pc:spChg>
        <pc:spChg chg="add del mod">
          <ac:chgData name="Rohit J Kate" userId="6acfeb0a-1742-4fee-9ad0-3462b52b7fdf" providerId="ADAL" clId="{6C386FB0-D7CF-448A-BA0A-146360E9A7DB}" dt="2021-12-02T06:33:34.810" v="1212" actId="20577"/>
          <ac:spMkLst>
            <pc:docMk/>
            <pc:sldMk cId="0" sldId="939"/>
            <ac:spMk id="161795" creationId="{DE556546-8A92-497F-8B63-9C02B42F4873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796" creationId="{A59AD2B9-2E85-484B-9537-2E61D2A1C517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797" creationId="{D3D00CD2-D2E1-4A7B-9CB9-6422261887CC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798" creationId="{57496E9E-65AD-49B3-B892-74C0DCA02EC6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799" creationId="{339438C2-8F14-4DD3-97F4-6E899D668279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0" creationId="{6B376D4B-D361-426B-B4A3-F8BB2F4B8072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1" creationId="{62909222-9FEF-4AC9-9F20-A0CD270D5BF0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2" creationId="{681827EA-E67D-46E9-AA42-342EF722025F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3" creationId="{D0150F37-231C-45BF-AB0D-8A29703DE174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4" creationId="{2159A236-4BFE-46EE-8FA8-52E7D0347838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5" creationId="{04557CBC-7570-49E8-B0D3-A5A71A2982A3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6" creationId="{34390846-75F9-4B15-BC53-EF7D165D8F0B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7" creationId="{59BEB559-BDC4-46BA-8297-FBF8DC49CD10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8" creationId="{35C995FC-8C3C-42E7-B3B3-6EBA3A9C7A2F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09" creationId="{471FA4BB-A302-41B6-9283-DC99E974B31D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0" creationId="{E0FEF916-7F2A-45A4-BEFC-E27A92AFA9BC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1" creationId="{44815FB0-DB31-41DD-B35A-6545DF4C1909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2" creationId="{C2AF9A78-1DCF-45B8-BF44-20F9882C3985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3" creationId="{F969752E-DD1A-4EF0-BE7F-7EA61A5C8B45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4" creationId="{F5F0A0BA-5D6D-490C-9DF5-1F9FAF47FDB0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5" creationId="{092F9FFD-7F06-47E5-9656-08902C179099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6" creationId="{07C92969-BE20-4ACB-895E-A29AECF4FDE3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7" creationId="{868CD608-2B9C-45F9-8792-FCBF8FCC189A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8" creationId="{434B5A59-29C5-4453-89B7-B045D4976076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19" creationId="{E45ACA9F-25AA-4090-A3BF-FD4303DACE1C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0" creationId="{3615342F-CEC1-4D1E-900A-8BABAD35A0BF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1" creationId="{8E740955-8429-42BE-97EB-E7D457B2219F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2" creationId="{00D83A0A-405D-4848-B948-4FF02D7526C2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3" creationId="{BB8CC9BB-CAD1-4F5D-B5F6-FDE85178B421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4" creationId="{9AA99F35-CD36-4F7B-89AC-EE1EACE1B065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5" creationId="{66703AB0-DDA4-4AB7-B772-AEE53A614D1A}"/>
          </ac:spMkLst>
        </pc:spChg>
        <pc:spChg chg="add del">
          <ac:chgData name="Rohit J Kate" userId="6acfeb0a-1742-4fee-9ad0-3462b52b7fdf" providerId="ADAL" clId="{6C386FB0-D7CF-448A-BA0A-146360E9A7DB}" dt="2021-12-02T06:32:49.691" v="1193" actId="478"/>
          <ac:spMkLst>
            <pc:docMk/>
            <pc:sldMk cId="0" sldId="939"/>
            <ac:spMk id="161827" creationId="{4385854C-6E71-406F-953F-E6AE5B815B66}"/>
          </ac:spMkLst>
        </pc:spChg>
      </pc:sldChg>
      <pc:sldChg chg="addSp delSp modSp add del">
        <pc:chgData name="Rohit J Kate" userId="6acfeb0a-1742-4fee-9ad0-3462b52b7fdf" providerId="ADAL" clId="{6C386FB0-D7CF-448A-BA0A-146360E9A7DB}" dt="2021-12-02T06:34:32.104" v="1214" actId="1076"/>
        <pc:sldMkLst>
          <pc:docMk/>
          <pc:sldMk cId="0" sldId="962"/>
        </pc:sldMkLst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27" creationId="{80046C64-7DB1-44EB-8BEF-BD6D962B4359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28" creationId="{DC14EF39-B297-4AB6-987D-55313A053B0F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29" creationId="{BEC791CD-BF33-4D50-9CDF-BC04967964D9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0" creationId="{1AA1C198-A6DF-4C06-8ECC-F7C79EA04E3E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1" creationId="{B24E2B09-AE0E-4521-9880-D68A6FFDA496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2" creationId="{D651C653-45E4-4436-8BCD-DF53467672B7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3" creationId="{8F7AD1BE-541C-4DC0-9423-A626B5EDC87C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4" creationId="{9D6CD46D-31E1-43BE-A946-5F4021BBA434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5" creationId="{BB11420C-0A42-4833-A18B-DA84A7748914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6" creationId="{15AC6DB8-5819-4A88-B1E2-F77E8119088B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7" creationId="{0BC63D90-C71F-488B-BC6F-E88CF9295308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8" creationId="{87E1C992-5451-4AA2-83A6-0238FF06D53F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39" creationId="{E0321B25-660A-4B55-AEEA-80DCCAC5F2A4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0" creationId="{ED9A947D-B9C2-424D-A39C-B63ECB9605E6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1" creationId="{E564E143-1FC2-4BDB-B031-AA7E1204BF9C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2" creationId="{38C10E04-C7E7-4654-BBDC-F3EFA778DAB2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3" creationId="{C3E860FE-6259-4CD5-81C1-A66329586A03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4" creationId="{3399DD2E-0311-4D5A-B572-FAA364089F69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5" creationId="{A0FE97A1-9584-4D13-B9CA-0E893536E59C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6" creationId="{D219CACC-CDC8-4F8B-AC1C-ED41DDDCB10F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7" creationId="{4FEB69AF-28D8-4B85-9782-9E32C2C2F5B6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8" creationId="{CCE60592-5332-43E2-A19D-811EC4BF85BC}"/>
          </ac:spMkLst>
        </pc:spChg>
        <pc:spChg chg="add del mod">
          <ac:chgData name="Rohit J Kate" userId="6acfeb0a-1742-4fee-9ad0-3462b52b7fdf" providerId="ADAL" clId="{6C386FB0-D7CF-448A-BA0A-146360E9A7DB}" dt="2021-12-02T06:31:39.834" v="1182"/>
          <ac:spMkLst>
            <pc:docMk/>
            <pc:sldMk cId="0" sldId="962"/>
            <ac:spMk id="49" creationId="{8F2B64E0-ECC9-4813-8E12-20BD8BFD3969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0" creationId="{485F2E6B-59C0-4719-A29D-D7575598C6BC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1" creationId="{5FC9F7AA-38C7-40B8-89FB-DA53D81275FB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2" creationId="{F5772A60-A278-47E5-B936-77822A68F47F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3" creationId="{AA2D34DF-DA9E-4EB4-86A1-1A98FAE8C34C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4" creationId="{F3A910AF-FF21-4492-AE0B-A5F1A62E53AD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5" creationId="{032815D2-EB08-4A80-B8DE-AEED77EF2B7E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6" creationId="{47A0C084-B1DC-42B3-9D83-26F7B1599E95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7" creationId="{E7DE5266-934F-43DF-9AD0-6CC371F91B45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8" creationId="{612C43D8-E4D6-49D6-A73D-EBEB5B1550A6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59" creationId="{1DB549A3-254A-4D95-B928-2EA6ED32976E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0" creationId="{8F7924E3-7F1C-4AD0-9E01-704DE724595B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1" creationId="{49AE70C5-3AAF-415C-81BC-9256AF84DDC1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2" creationId="{CC4FE376-23A4-46EB-A4AA-5C4ADBACF493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3" creationId="{0384237B-12A9-46DC-B198-9C47F16CEE30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4" creationId="{095E2A87-07E0-4010-9D0F-7C0BECDFA05B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5" creationId="{E142C8D4-A331-40E9-83BE-EA99A892159A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6" creationId="{A6F2AFEF-BEE5-4259-9243-5A11C22C1E5C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7" creationId="{E571D4A1-0F6A-47B8-A0ED-183E58F1200C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8" creationId="{C9786650-6F94-4E7D-B835-FD906713401F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69" creationId="{1F9A2B79-D913-4B8C-B4AE-C83A6BF005D7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70" creationId="{7B74F3C9-D702-4C38-AD8D-82525E5373B9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71" creationId="{CDB8F9C8-06C2-4B0E-8D93-8194F8513DBC}"/>
          </ac:spMkLst>
        </pc:spChg>
        <pc:spChg chg="add mod">
          <ac:chgData name="Rohit J Kate" userId="6acfeb0a-1742-4fee-9ad0-3462b52b7fdf" providerId="ADAL" clId="{6C386FB0-D7CF-448A-BA0A-146360E9A7DB}" dt="2021-12-02T06:31:39.850" v="1183"/>
          <ac:spMkLst>
            <pc:docMk/>
            <pc:sldMk cId="0" sldId="962"/>
            <ac:spMk id="72" creationId="{C0A12842-0ED3-469D-9FF7-FD2B4BAD4253}"/>
          </ac:spMkLst>
        </pc:spChg>
        <pc:spChg chg="add mod">
          <ac:chgData name="Rohit J Kate" userId="6acfeb0a-1742-4fee-9ad0-3462b52b7fdf" providerId="ADAL" clId="{6C386FB0-D7CF-448A-BA0A-146360E9A7DB}" dt="2021-12-02T06:34:32.104" v="1214" actId="1076"/>
          <ac:spMkLst>
            <pc:docMk/>
            <pc:sldMk cId="0" sldId="962"/>
            <ac:spMk id="73" creationId="{5EA62626-5955-4881-9974-F788F8C4660B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3" creationId="{BDFB74B0-22E8-4663-AB6F-60D57086B0F4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4" creationId="{4609641C-147B-494F-92A8-2A56EA4B0677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5" creationId="{EC7A1F33-231D-4B6E-9812-8F6817249006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6" creationId="{B9EAB08C-89B0-4DC9-91E6-B1C93AAE194E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7" creationId="{FABD594F-142B-45E9-9784-7C5068486192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8" creationId="{CBF29972-6FA9-41B2-B9D5-63B8E7A84999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29" creationId="{37F347DC-F5B2-491A-9698-2D62592B96A7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0" creationId="{D25CE3E5-0959-4191-B208-08E9B41CECCA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1" creationId="{FDF9F817-F161-4229-8750-B6F8C4534A98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2" creationId="{1EE3F25B-A8DC-47BA-BD75-ED79482E7C02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3" creationId="{30119829-19C8-4109-8A4A-9FD47F996CD1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4" creationId="{E6DCE2C5-7DEB-41FE-B28C-06A67B322066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5" creationId="{9743386A-4BE8-4F12-92FD-2EFF452331E7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6" creationId="{3F1CCBA4-E9D3-4A3C-B96E-A2CCD605D3BA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7" creationId="{78012579-9326-4D9C-BCD8-8629787095AA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8" creationId="{C147484B-B998-45FD-AED3-22DB44110762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39" creationId="{6B3B9637-2858-4025-B0B1-0ACC5B9DF9A0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0" creationId="{74616A7B-E6A5-4A7A-B8C0-2A1072C4ADD4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1" creationId="{AAA2A674-AB48-4AA2-AFEA-717088FE6570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2" creationId="{C1707E1E-9D14-4BDF-B5E1-6059C079D8FC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3" creationId="{E93EC49D-BB4F-497D-89C2-825AE7A4D157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4" creationId="{C3172EC7-080D-42DE-A92E-3ABFDDB8E357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5" creationId="{63280CE0-1281-4A14-9040-45F3969106B0}"/>
          </ac:spMkLst>
        </pc:spChg>
        <pc:spChg chg="del">
          <ac:chgData name="Rohit J Kate" userId="6acfeb0a-1742-4fee-9ad0-3462b52b7fdf" providerId="ADAL" clId="{6C386FB0-D7CF-448A-BA0A-146360E9A7DB}" dt="2021-12-02T06:31:36.035" v="1178" actId="478"/>
          <ac:spMkLst>
            <pc:docMk/>
            <pc:sldMk cId="0" sldId="962"/>
            <ac:spMk id="158746" creationId="{C8B15F01-D8F1-4D30-8036-18D3CCC03F4E}"/>
          </ac:spMkLst>
        </pc:spChg>
      </pc:sldChg>
      <pc:sldChg chg="modSp new mod">
        <pc:chgData name="Rohit J Kate" userId="6acfeb0a-1742-4fee-9ad0-3462b52b7fdf" providerId="ADAL" clId="{6C386FB0-D7CF-448A-BA0A-146360E9A7DB}" dt="2021-12-02T06:43:51.312" v="1844" actId="6549"/>
        <pc:sldMkLst>
          <pc:docMk/>
          <pc:sldMk cId="3598371311" sldId="963"/>
        </pc:sldMkLst>
        <pc:spChg chg="mod">
          <ac:chgData name="Rohit J Kate" userId="6acfeb0a-1742-4fee-9ad0-3462b52b7fdf" providerId="ADAL" clId="{6C386FB0-D7CF-448A-BA0A-146360E9A7DB}" dt="2021-12-02T06:35:25.703" v="1268" actId="20577"/>
          <ac:spMkLst>
            <pc:docMk/>
            <pc:sldMk cId="3598371311" sldId="963"/>
            <ac:spMk id="2" creationId="{AADADD0B-6F96-46B1-A1E0-50DCCE5A39A2}"/>
          </ac:spMkLst>
        </pc:spChg>
        <pc:spChg chg="mod">
          <ac:chgData name="Rohit J Kate" userId="6acfeb0a-1742-4fee-9ad0-3462b52b7fdf" providerId="ADAL" clId="{6C386FB0-D7CF-448A-BA0A-146360E9A7DB}" dt="2021-12-02T06:43:51.312" v="1844" actId="6549"/>
          <ac:spMkLst>
            <pc:docMk/>
            <pc:sldMk cId="3598371311" sldId="963"/>
            <ac:spMk id="3" creationId="{2F5D7338-E5E9-4459-9983-316FE090950B}"/>
          </ac:spMkLst>
        </pc:spChg>
      </pc:sldChg>
      <pc:sldChg chg="addSp delSp modSp add mod">
        <pc:chgData name="Rohit J Kate" userId="6acfeb0a-1742-4fee-9ad0-3462b52b7fdf" providerId="ADAL" clId="{6C386FB0-D7CF-448A-BA0A-146360E9A7DB}" dt="2021-12-02T15:43:52.031" v="2457" actId="20577"/>
        <pc:sldMkLst>
          <pc:docMk/>
          <pc:sldMk cId="0" sldId="994"/>
        </pc:sldMkLst>
        <pc:spChg chg="mod">
          <ac:chgData name="Rohit J Kate" userId="6acfeb0a-1742-4fee-9ad0-3462b52b7fdf" providerId="ADAL" clId="{6C386FB0-D7CF-448A-BA0A-146360E9A7DB}" dt="2021-12-02T15:43:35.735" v="2453" actId="20577"/>
          <ac:spMkLst>
            <pc:docMk/>
            <pc:sldMk cId="0" sldId="994"/>
            <ac:spMk id="215042" creationId="{11741DE4-4D7F-4D1B-8499-150434BF6B1F}"/>
          </ac:spMkLst>
        </pc:spChg>
        <pc:spChg chg="mod">
          <ac:chgData name="Rohit J Kate" userId="6acfeb0a-1742-4fee-9ad0-3462b52b7fdf" providerId="ADAL" clId="{6C386FB0-D7CF-448A-BA0A-146360E9A7DB}" dt="2021-12-02T15:43:52.031" v="2457" actId="20577"/>
          <ac:spMkLst>
            <pc:docMk/>
            <pc:sldMk cId="0" sldId="994"/>
            <ac:spMk id="215043" creationId="{D3560AE6-51B1-4A7A-9537-02185F781CF3}"/>
          </ac:spMkLst>
        </pc:spChg>
        <pc:spChg chg="mod">
          <ac:chgData name="Rohit J Kate" userId="6acfeb0a-1742-4fee-9ad0-3462b52b7fdf" providerId="ADAL" clId="{6C386FB0-D7CF-448A-BA0A-146360E9A7DB}" dt="2021-12-02T07:24:42.527" v="2396" actId="20577"/>
          <ac:spMkLst>
            <pc:docMk/>
            <pc:sldMk cId="0" sldId="994"/>
            <ac:spMk id="215044" creationId="{BBC12602-D9FD-4647-8D46-3CA761FA2D68}"/>
          </ac:spMkLst>
        </pc:spChg>
        <pc:picChg chg="add mod">
          <ac:chgData name="Rohit J Kate" userId="6acfeb0a-1742-4fee-9ad0-3462b52b7fdf" providerId="ADAL" clId="{6C386FB0-D7CF-448A-BA0A-146360E9A7DB}" dt="2021-12-02T15:43:49.571" v="2455" actId="1076"/>
          <ac:picMkLst>
            <pc:docMk/>
            <pc:sldMk cId="0" sldId="994"/>
            <ac:picMk id="5" creationId="{42B5D574-843E-443D-A861-49D8C710536E}"/>
          </ac:picMkLst>
        </pc:picChg>
        <pc:picChg chg="del">
          <ac:chgData name="Rohit J Kate" userId="6acfeb0a-1742-4fee-9ad0-3462b52b7fdf" providerId="ADAL" clId="{6C386FB0-D7CF-448A-BA0A-146360E9A7DB}" dt="2021-12-02T06:50:08.544" v="1866" actId="478"/>
          <ac:picMkLst>
            <pc:docMk/>
            <pc:sldMk cId="0" sldId="994"/>
            <ac:picMk id="215045" creationId="{93A5BB4D-00B1-4F35-B7C0-22DBDD5088B0}"/>
          </ac:picMkLst>
        </pc:picChg>
      </pc:sldChg>
      <pc:sldChg chg="add">
        <pc:chgData name="Rohit J Kate" userId="6acfeb0a-1742-4fee-9ad0-3462b52b7fdf" providerId="ADAL" clId="{6C386FB0-D7CF-448A-BA0A-146360E9A7DB}" dt="2021-12-02T06:48:33.103" v="1845"/>
        <pc:sldMkLst>
          <pc:docMk/>
          <pc:sldMk cId="0" sldId="995"/>
        </pc:sldMkLst>
      </pc:sldChg>
      <pc:sldChg chg="add">
        <pc:chgData name="Rohit J Kate" userId="6acfeb0a-1742-4fee-9ad0-3462b52b7fdf" providerId="ADAL" clId="{6C386FB0-D7CF-448A-BA0A-146360E9A7DB}" dt="2021-12-02T06:48:33.103" v="1845"/>
        <pc:sldMkLst>
          <pc:docMk/>
          <pc:sldMk cId="0" sldId="996"/>
        </pc:sldMkLst>
      </pc:sldChg>
      <pc:sldChg chg="add">
        <pc:chgData name="Rohit J Kate" userId="6acfeb0a-1742-4fee-9ad0-3462b52b7fdf" providerId="ADAL" clId="{6C386FB0-D7CF-448A-BA0A-146360E9A7DB}" dt="2021-12-02T06:48:33.103" v="1845"/>
        <pc:sldMkLst>
          <pc:docMk/>
          <pc:sldMk cId="0" sldId="997"/>
        </pc:sldMkLst>
      </pc:sldChg>
      <pc:sldChg chg="addSp modSp new mod">
        <pc:chgData name="Rohit J Kate" userId="6acfeb0a-1742-4fee-9ad0-3462b52b7fdf" providerId="ADAL" clId="{6C386FB0-D7CF-448A-BA0A-146360E9A7DB}" dt="2021-12-02T07:25:15.307" v="2414" actId="20577"/>
        <pc:sldMkLst>
          <pc:docMk/>
          <pc:sldMk cId="1798874816" sldId="998"/>
        </pc:sldMkLst>
        <pc:spChg chg="mod">
          <ac:chgData name="Rohit J Kate" userId="6acfeb0a-1742-4fee-9ad0-3462b52b7fdf" providerId="ADAL" clId="{6C386FB0-D7CF-448A-BA0A-146360E9A7DB}" dt="2021-12-02T07:02:03.218" v="2013" actId="20577"/>
          <ac:spMkLst>
            <pc:docMk/>
            <pc:sldMk cId="1798874816" sldId="998"/>
            <ac:spMk id="2" creationId="{EA755EC7-591E-4126-9BA6-6FA235EA5023}"/>
          </ac:spMkLst>
        </pc:spChg>
        <pc:spChg chg="mod">
          <ac:chgData name="Rohit J Kate" userId="6acfeb0a-1742-4fee-9ad0-3462b52b7fdf" providerId="ADAL" clId="{6C386FB0-D7CF-448A-BA0A-146360E9A7DB}" dt="2021-12-02T07:25:05.560" v="2407" actId="20577"/>
          <ac:spMkLst>
            <pc:docMk/>
            <pc:sldMk cId="1798874816" sldId="998"/>
            <ac:spMk id="3" creationId="{F5CA05B1-A63F-41D7-B167-357A6F6F4B79}"/>
          </ac:spMkLst>
        </pc:spChg>
        <pc:spChg chg="add mod">
          <ac:chgData name="Rohit J Kate" userId="6acfeb0a-1742-4fee-9ad0-3462b52b7fdf" providerId="ADAL" clId="{6C386FB0-D7CF-448A-BA0A-146360E9A7DB}" dt="2021-12-02T07:25:15.307" v="2414" actId="20577"/>
          <ac:spMkLst>
            <pc:docMk/>
            <pc:sldMk cId="1798874816" sldId="998"/>
            <ac:spMk id="7" creationId="{ADD2116D-A20A-4E63-98A7-356CA67D0D65}"/>
          </ac:spMkLst>
        </pc:spChg>
        <pc:picChg chg="add mod">
          <ac:chgData name="Rohit J Kate" userId="6acfeb0a-1742-4fee-9ad0-3462b52b7fdf" providerId="ADAL" clId="{6C386FB0-D7CF-448A-BA0A-146360E9A7DB}" dt="2021-12-02T07:15:10.635" v="2286" actId="1076"/>
          <ac:picMkLst>
            <pc:docMk/>
            <pc:sldMk cId="1798874816" sldId="998"/>
            <ac:picMk id="6" creationId="{5FE4E375-675D-4F69-975D-3A58680B5593}"/>
          </ac:picMkLst>
        </pc:picChg>
      </pc:sldChg>
      <pc:sldChg chg="modSp new mod">
        <pc:chgData name="Rohit J Kate" userId="6acfeb0a-1742-4fee-9ad0-3462b52b7fdf" providerId="ADAL" clId="{6C386FB0-D7CF-448A-BA0A-146360E9A7DB}" dt="2021-12-02T15:45:08.357" v="2470" actId="20577"/>
        <pc:sldMkLst>
          <pc:docMk/>
          <pc:sldMk cId="2165236554" sldId="999"/>
        </pc:sldMkLst>
        <pc:spChg chg="mod">
          <ac:chgData name="Rohit J Kate" userId="6acfeb0a-1742-4fee-9ad0-3462b52b7fdf" providerId="ADAL" clId="{6C386FB0-D7CF-448A-BA0A-146360E9A7DB}" dt="2021-12-02T07:17:37.465" v="2312" actId="20577"/>
          <ac:spMkLst>
            <pc:docMk/>
            <pc:sldMk cId="2165236554" sldId="999"/>
            <ac:spMk id="2" creationId="{AC66C95D-6B99-4203-A7B0-D734C6E6A937}"/>
          </ac:spMkLst>
        </pc:spChg>
        <pc:spChg chg="mod">
          <ac:chgData name="Rohit J Kate" userId="6acfeb0a-1742-4fee-9ad0-3462b52b7fdf" providerId="ADAL" clId="{6C386FB0-D7CF-448A-BA0A-146360E9A7DB}" dt="2021-12-02T15:45:08.357" v="2470" actId="20577"/>
          <ac:spMkLst>
            <pc:docMk/>
            <pc:sldMk cId="2165236554" sldId="999"/>
            <ac:spMk id="3" creationId="{7ECF3C39-7869-45E8-B95D-974C7485EB6E}"/>
          </ac:spMkLst>
        </pc:spChg>
      </pc:sldChg>
    </pc:docChg>
  </pc:docChgLst>
  <pc:docChgLst>
    <pc:chgData name="Rohit J Kate" userId="6acfeb0a-1742-4fee-9ad0-3462b52b7fdf" providerId="ADAL" clId="{D1EFE05A-5843-4242-9CFD-605531820740}"/>
    <pc:docChg chg="modSld">
      <pc:chgData name="Rohit J Kate" userId="6acfeb0a-1742-4fee-9ad0-3462b52b7fdf" providerId="ADAL" clId="{D1EFE05A-5843-4242-9CFD-605531820740}" dt="2021-11-16T08:20:30.955" v="3"/>
      <pc:docMkLst>
        <pc:docMk/>
      </pc:docMkLst>
      <pc:sldChg chg="addSp modSp mod modAnim">
        <pc:chgData name="Rohit J Kate" userId="6acfeb0a-1742-4fee-9ad0-3462b52b7fdf" providerId="ADAL" clId="{D1EFE05A-5843-4242-9CFD-605531820740}" dt="2021-11-16T08:20:30.955" v="3"/>
        <pc:sldMkLst>
          <pc:docMk/>
          <pc:sldMk cId="753343090" sldId="443"/>
        </pc:sldMkLst>
        <pc:spChg chg="add mod">
          <ac:chgData name="Rohit J Kate" userId="6acfeb0a-1742-4fee-9ad0-3462b52b7fdf" providerId="ADAL" clId="{D1EFE05A-5843-4242-9CFD-605531820740}" dt="2021-11-16T08:20:27.652" v="2" actId="208"/>
          <ac:spMkLst>
            <pc:docMk/>
            <pc:sldMk cId="753343090" sldId="443"/>
            <ac:spMk id="3" creationId="{021B4A9C-BADC-4D45-856C-0E2F613228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996E8E5F-E515-48E6-B54E-C58A3A110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0E7168-AD88-4CD9-AFD0-707B41D4B704}" type="slidenum">
              <a:rPr lang="en-US" altLang="zh-CN">
                <a:solidFill>
                  <a:srgbClr val="C0504D"/>
                </a:solidFill>
              </a:rPr>
              <a:pPr eaLnBrk="1" hangingPunct="1"/>
              <a:t>13</a:t>
            </a:fld>
            <a:endParaRPr lang="en-US" altLang="zh-CN">
              <a:solidFill>
                <a:srgbClr val="C0504D"/>
              </a:solidFill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2477DB7F-0253-4333-8DD2-6E10BB51B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B330DCDC-009F-46FB-A55D-D4892CB9A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58EA90DE-7DEE-4A90-AFEA-E527C655ED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C9EEB6-83ED-47BE-84FA-7083C38B4DCF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8412EA2C-642D-400E-B738-FD21D1D71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53F9CD74-57DD-4D6A-BDCD-C00F2A93B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0E5DD-F2D1-46B3-B9AE-9528FED9E5C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03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>
            <a:extLst>
              <a:ext uri="{FF2B5EF4-FFF2-40B4-BE49-F238E27FC236}">
                <a16:creationId xmlns:a16="http://schemas.microsoft.com/office/drawing/2014/main" id="{582B711A-0851-4984-B838-89787E8281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>
            <a:extLst>
              <a:ext uri="{FF2B5EF4-FFF2-40B4-BE49-F238E27FC236}">
                <a16:creationId xmlns:a16="http://schemas.microsoft.com/office/drawing/2014/main" id="{823F7DCB-6C16-4C68-8A57-5C5BA9236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9620" name="Slide Number Placeholder 3">
            <a:extLst>
              <a:ext uri="{FF2B5EF4-FFF2-40B4-BE49-F238E27FC236}">
                <a16:creationId xmlns:a16="http://schemas.microsoft.com/office/drawing/2014/main" id="{5CF8EBFC-857F-450C-AD61-55621E36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CA7646-2EDD-4E83-9B59-E19D679631A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74C631C1-435E-4A45-A3F2-CD860DEAA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73303FF1-70E1-4565-8F9B-F0322AD4A0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C60AE4C4-2DB6-4046-BBE6-8146192ED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6A1C1E-58FD-443A-822C-7F6DB2A1CCEF}" type="slidenum">
              <a:rPr lang="en-US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74C631C1-435E-4A45-A3F2-CD860DEAA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73303FF1-70E1-4565-8F9B-F0322AD4A0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C60AE4C4-2DB6-4046-BBE6-8146192ED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6A1C1E-58FD-443A-822C-7F6DB2A1CCEF}" type="slidenum">
              <a:rPr lang="en-US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8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>
            <a:extLst>
              <a:ext uri="{FF2B5EF4-FFF2-40B4-BE49-F238E27FC236}">
                <a16:creationId xmlns:a16="http://schemas.microsoft.com/office/drawing/2014/main" id="{582B711A-0851-4984-B838-89787E8281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Notes Placeholder 2">
            <a:extLst>
              <a:ext uri="{FF2B5EF4-FFF2-40B4-BE49-F238E27FC236}">
                <a16:creationId xmlns:a16="http://schemas.microsoft.com/office/drawing/2014/main" id="{823F7DCB-6C16-4C68-8A57-5C5BA9236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9620" name="Slide Number Placeholder 3">
            <a:extLst>
              <a:ext uri="{FF2B5EF4-FFF2-40B4-BE49-F238E27FC236}">
                <a16:creationId xmlns:a16="http://schemas.microsoft.com/office/drawing/2014/main" id="{5CF8EBFC-857F-450C-AD61-55621E36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CA7646-2EDD-4E83-9B59-E19D679631A4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90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74C631C1-435E-4A45-A3F2-CD860DEAA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73303FF1-70E1-4565-8F9B-F0322AD4A0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C60AE4C4-2DB6-4046-BBE6-8146192ED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6A1C1E-58FD-443A-822C-7F6DB2A1CCEF}" type="slidenum">
              <a:rPr lang="en-US" alt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7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74C631C1-435E-4A45-A3F2-CD860DEAA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73303FF1-70E1-4565-8F9B-F0322AD4A0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C60AE4C4-2DB6-4046-BBE6-8146192ED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6A1C1E-58FD-443A-822C-7F6DB2A1CCEF}" type="slidenum">
              <a:rPr lang="en-US" alt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4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6DBB90D1-9546-4094-937A-3FC0EB88B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C6FCA8-42E1-4223-A575-4381AC7B0BEC}" type="slidenum">
              <a:rPr lang="en-US" altLang="zh-CN">
                <a:solidFill>
                  <a:srgbClr val="C0504D"/>
                </a:solidFill>
              </a:rPr>
              <a:pPr eaLnBrk="1" hangingPunct="1"/>
              <a:t>11</a:t>
            </a:fld>
            <a:endParaRPr lang="en-US" altLang="zh-CN">
              <a:solidFill>
                <a:srgbClr val="C0504D"/>
              </a:solidFill>
            </a:endParaRPr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DA2EA546-DA41-4B9A-A5D7-9D9693F10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24A085BE-EDBD-485D-BD82-C085926DC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C575000C-11DD-43FB-8733-39CF3AE7C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77C8CA-15F6-4075-B28F-CBA4EE4B9F1A}" type="slidenum">
              <a:rPr lang="en-US" altLang="zh-CN">
                <a:solidFill>
                  <a:srgbClr val="C0504D"/>
                </a:solidFill>
              </a:rPr>
              <a:pPr eaLnBrk="1" hangingPunct="1"/>
              <a:t>12</a:t>
            </a:fld>
            <a:endParaRPr lang="en-US" altLang="zh-CN">
              <a:solidFill>
                <a:srgbClr val="C0504D"/>
              </a:solidFill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93ADA03E-3AFA-4E98-8529-9893E6E5E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50F73ABC-32F9-45B9-B72D-62E030149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xtrazor.com/demo" TargetMode="External"/><Relationship Id="rId3" Type="http://schemas.openxmlformats.org/officeDocument/2006/relationships/hyperlink" Target="https://demo.allennlp.org/named-entity-recognition/named-entity-recognition" TargetMode="External"/><Relationship Id="rId7" Type="http://schemas.openxmlformats.org/officeDocument/2006/relationships/hyperlink" Target="https://azure.microsoft.com/en-us/services/cognitive-services/text-analytics/" TargetMode="External"/><Relationship Id="rId2" Type="http://schemas.openxmlformats.org/officeDocument/2006/relationships/hyperlink" Target="https://demos.explosion.ai/displacy-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natural-language/?hl=en" TargetMode="External"/><Relationship Id="rId5" Type="http://schemas.openxmlformats.org/officeDocument/2006/relationships/hyperlink" Target="https://dandelion.eu/semantic-text/entity-extraction-demo/" TargetMode="External"/><Relationship Id="rId4" Type="http://schemas.openxmlformats.org/officeDocument/2006/relationships/hyperlink" Target="https://corenlp.ru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a typeface="+mj-ea"/>
                <a:cs typeface="Arial" pitchFamily="34" charset="0"/>
              </a:rPr>
              <a:t>Information Extraction – Part 2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5A31-932D-44D7-AFC6-AB52F628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</a:t>
            </a:r>
            <a:r>
              <a:rPr lang="en-US" dirty="0" err="1"/>
              <a:t>Datsets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94E7-C85C-4C4C-96D1-D5017D45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Several datasets have been created for IE, many through shared-tasks (or competitions)</a:t>
            </a:r>
          </a:p>
          <a:p>
            <a:r>
              <a:rPr lang="en-US" dirty="0"/>
              <a:t>These are used as benchmarks to evaluate IE systems</a:t>
            </a:r>
          </a:p>
          <a:p>
            <a:r>
              <a:rPr lang="en-US" dirty="0"/>
              <a:t>Datasets are for general NLP domain as well as for </a:t>
            </a:r>
            <a:r>
              <a:rPr lang="en-US"/>
              <a:t>specialized domains, examples: </a:t>
            </a:r>
            <a:endParaRPr lang="en-US" dirty="0"/>
          </a:p>
          <a:p>
            <a:pPr lvl="1"/>
            <a:r>
              <a:rPr lang="en-US" dirty="0"/>
              <a:t>News stories (e.g. person, location, organization)</a:t>
            </a:r>
          </a:p>
          <a:p>
            <a:pPr lvl="2"/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pPr lvl="1"/>
            <a:r>
              <a:rPr lang="en-US" dirty="0"/>
              <a:t>Biomedical literature (e.g. proteins)</a:t>
            </a:r>
          </a:p>
          <a:p>
            <a:pPr lvl="2"/>
            <a:r>
              <a:rPr lang="en-US" dirty="0" err="1"/>
              <a:t>AIMed</a:t>
            </a:r>
            <a:endParaRPr lang="en-US" dirty="0"/>
          </a:p>
          <a:p>
            <a:pPr lvl="1"/>
            <a:r>
              <a:rPr lang="en-US" dirty="0"/>
              <a:t>Clinical notes  (e.g. diseases, treatments, tests)</a:t>
            </a:r>
          </a:p>
          <a:p>
            <a:pPr lvl="2"/>
            <a:r>
              <a:rPr lang="en-US" dirty="0"/>
              <a:t>i2b2 2010</a:t>
            </a:r>
          </a:p>
          <a:p>
            <a:pPr lvl="2"/>
            <a:r>
              <a:rPr lang="en-US" dirty="0" err="1"/>
              <a:t>SemEval</a:t>
            </a:r>
            <a:r>
              <a:rPr lang="en-US" dirty="0"/>
              <a:t> 2014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5501-E2DC-4CDC-8815-A8569773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98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CB84F6A-1DF8-4E02-B50C-8E5E4644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and Relation Extraction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26E866E8-4571-4A71-B1B8-0CA2F969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Traditionally, entity and relation extraction is done in a </a:t>
            </a:r>
            <a:r>
              <a:rPr lang="en-US" altLang="en-US" sz="3200" i="1">
                <a:solidFill>
                  <a:srgbClr val="FF6600"/>
                </a:solidFill>
              </a:rPr>
              <a:t>pipeline</a:t>
            </a:r>
            <a:endParaRPr lang="en-US" altLang="en-US" sz="3200"/>
          </a:p>
          <a:p>
            <a:pPr eaLnBrk="1" hangingPunct="1"/>
            <a:r>
              <a:rPr lang="en-US" altLang="en-US" sz="3200"/>
              <a:t>First entities are extracted</a:t>
            </a:r>
          </a:p>
          <a:p>
            <a:pPr eaLnBrk="1" hangingPunct="1"/>
            <a:r>
              <a:rPr lang="en-US" altLang="en-US" sz="3200"/>
              <a:t>Then relations are extracted assuming that the extracted entities are correct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08C4A82F-0664-44F0-B6A0-9C5511262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and Relation Extraction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5250E57-3FFF-4B2A-A2EB-BEC7947C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However, relations can influence entity extraction</a:t>
            </a:r>
          </a:p>
        </p:txBody>
      </p:sp>
      <p:sp>
        <p:nvSpPr>
          <p:cNvPr id="186372" name="Text Box 4">
            <a:extLst>
              <a:ext uri="{FF2B5EF4-FFF2-40B4-BE49-F238E27FC236}">
                <a16:creationId xmlns:a16="http://schemas.microsoft.com/office/drawing/2014/main" id="{00898097-62E4-41E9-9887-AE8AE712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0250"/>
            <a:ext cx="926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</a:pPr>
            <a:r>
              <a:rPr lang="en-US" altLang="en-US">
                <a:solidFill>
                  <a:srgbClr val="009900"/>
                </a:solidFill>
                <a:latin typeface="Times New Roman" panose="02020603050405020304" pitchFamily="18" charset="0"/>
              </a:rPr>
              <a:t>Austin lives in Los Angeles, California and works there for an American company called ABC Inc.</a:t>
            </a:r>
            <a:endParaRPr lang="en-US" altLang="en-US" sz="28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3" name="Oval 5">
            <a:extLst>
              <a:ext uri="{FF2B5EF4-FFF2-40B4-BE49-F238E27FC236}">
                <a16:creationId xmlns:a16="http://schemas.microsoft.com/office/drawing/2014/main" id="{23991D96-B938-4334-B1B8-B4B77B5C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4540250"/>
            <a:ext cx="673100" cy="4127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4" name="Oval 6">
            <a:extLst>
              <a:ext uri="{FF2B5EF4-FFF2-40B4-BE49-F238E27FC236}">
                <a16:creationId xmlns:a16="http://schemas.microsoft.com/office/drawing/2014/main" id="{C8F67DF5-2BD4-4414-8378-C4CEBAC0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5800"/>
            <a:ext cx="1219200" cy="4127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07" name="Text Box 7">
            <a:extLst>
              <a:ext uri="{FF2B5EF4-FFF2-40B4-BE49-F238E27FC236}">
                <a16:creationId xmlns:a16="http://schemas.microsoft.com/office/drawing/2014/main" id="{440C8B03-2CCA-463E-B52A-E921777D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56163"/>
            <a:ext cx="9969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Person?</a:t>
            </a:r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Location?</a:t>
            </a:r>
          </a:p>
        </p:txBody>
      </p:sp>
      <p:sp>
        <p:nvSpPr>
          <p:cNvPr id="186376" name="Text Box 8">
            <a:extLst>
              <a:ext uri="{FF2B5EF4-FFF2-40B4-BE49-F238E27FC236}">
                <a16:creationId xmlns:a16="http://schemas.microsoft.com/office/drawing/2014/main" id="{318995B5-DC68-4920-B47B-38637838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4889500"/>
            <a:ext cx="906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Location</a:t>
            </a:r>
          </a:p>
        </p:txBody>
      </p:sp>
      <p:sp>
        <p:nvSpPr>
          <p:cNvPr id="2099209" name="Freeform 9">
            <a:extLst>
              <a:ext uri="{FF2B5EF4-FFF2-40B4-BE49-F238E27FC236}">
                <a16:creationId xmlns:a16="http://schemas.microsoft.com/office/drawing/2014/main" id="{EB7913D5-4604-45AC-B641-42A5745AB2FF}"/>
              </a:ext>
            </a:extLst>
          </p:cNvPr>
          <p:cNvSpPr>
            <a:spLocks/>
          </p:cNvSpPr>
          <p:nvPr/>
        </p:nvSpPr>
        <p:spPr bwMode="auto">
          <a:xfrm>
            <a:off x="685800" y="4054475"/>
            <a:ext cx="1447800" cy="546100"/>
          </a:xfrm>
          <a:custGeom>
            <a:avLst/>
            <a:gdLst>
              <a:gd name="T0" fmla="*/ 0 w 912"/>
              <a:gd name="T1" fmla="*/ 2147483647 h 344"/>
              <a:gd name="T2" fmla="*/ 2147483647 w 912"/>
              <a:gd name="T3" fmla="*/ 2147483647 h 344"/>
              <a:gd name="T4" fmla="*/ 2147483647 w 912"/>
              <a:gd name="T5" fmla="*/ 2147483647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344"/>
                </a:moveTo>
                <a:cubicBezTo>
                  <a:pt x="188" y="180"/>
                  <a:pt x="376" y="16"/>
                  <a:pt x="528" y="8"/>
                </a:cubicBezTo>
                <a:cubicBezTo>
                  <a:pt x="680" y="0"/>
                  <a:pt x="796" y="148"/>
                  <a:pt x="912" y="296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9210" name="Text Box 10">
            <a:extLst>
              <a:ext uri="{FF2B5EF4-FFF2-40B4-BE49-F238E27FC236}">
                <a16:creationId xmlns:a16="http://schemas.microsoft.com/office/drawing/2014/main" id="{0153D1A2-973B-4734-9E8E-0FE1F7F83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67175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Live_In</a:t>
            </a:r>
          </a:p>
        </p:txBody>
      </p:sp>
      <p:sp>
        <p:nvSpPr>
          <p:cNvPr id="2099211" name="Text Box 11">
            <a:extLst>
              <a:ext uri="{FF2B5EF4-FFF2-40B4-BE49-F238E27FC236}">
                <a16:creationId xmlns:a16="http://schemas.microsoft.com/office/drawing/2014/main" id="{724655A2-14DA-4562-A762-56DC60B1B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4856163"/>
            <a:ext cx="736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Person</a:t>
            </a:r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1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099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07" grpId="0"/>
      <p:bldP spid="2099210" grpId="0"/>
      <p:bldP spid="20992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4C1479E-E270-4CCA-8A90-9D02BCD91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Entity and Relation Extraction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6BC7523-6CB4-4617-B222-16E5DD77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 can also influence extracting other relations</a:t>
            </a:r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BD7600AF-0CF9-4A91-ADAD-C75ACE6F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768850"/>
            <a:ext cx="926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</a:pPr>
            <a:r>
              <a:rPr lang="en-US" altLang="en-US">
                <a:solidFill>
                  <a:srgbClr val="009900"/>
                </a:solidFill>
                <a:latin typeface="Times New Roman" panose="02020603050405020304" pitchFamily="18" charset="0"/>
              </a:rPr>
              <a:t>Austin lives in Los Angeles, California and works there for an American company called ABC Inc.</a:t>
            </a:r>
            <a:endParaRPr lang="en-US" altLang="en-US" sz="28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397" name="Oval 5">
            <a:extLst>
              <a:ext uri="{FF2B5EF4-FFF2-40B4-BE49-F238E27FC236}">
                <a16:creationId xmlns:a16="http://schemas.microsoft.com/office/drawing/2014/main" id="{98E7667F-D368-4F01-99C4-0EA589A8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4768850"/>
            <a:ext cx="5334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398" name="Oval 6">
            <a:extLst>
              <a:ext uri="{FF2B5EF4-FFF2-40B4-BE49-F238E27FC236}">
                <a16:creationId xmlns:a16="http://schemas.microsoft.com/office/drawing/2014/main" id="{ED4EB307-2145-4C35-BE70-9427F63E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768850"/>
            <a:ext cx="12192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399" name="Oval 7">
            <a:extLst>
              <a:ext uri="{FF2B5EF4-FFF2-40B4-BE49-F238E27FC236}">
                <a16:creationId xmlns:a16="http://schemas.microsoft.com/office/drawing/2014/main" id="{01B7379C-3176-4C64-9260-976ECF52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4768850"/>
            <a:ext cx="9144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400" name="Text Box 8">
            <a:extLst>
              <a:ext uri="{FF2B5EF4-FFF2-40B4-BE49-F238E27FC236}">
                <a16:creationId xmlns:a16="http://schemas.microsoft.com/office/drawing/2014/main" id="{F5091913-CE74-4911-8557-78ECACBC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51181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187401" name="Text Box 9">
            <a:extLst>
              <a:ext uri="{FF2B5EF4-FFF2-40B4-BE49-F238E27FC236}">
                <a16:creationId xmlns:a16="http://schemas.microsoft.com/office/drawing/2014/main" id="{E7D93A14-457F-4B96-AB37-06B31C12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5118100"/>
            <a:ext cx="906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Location</a:t>
            </a:r>
          </a:p>
        </p:txBody>
      </p:sp>
      <p:sp>
        <p:nvSpPr>
          <p:cNvPr id="187402" name="Text Box 10">
            <a:extLst>
              <a:ext uri="{FF2B5EF4-FFF2-40B4-BE49-F238E27FC236}">
                <a16:creationId xmlns:a16="http://schemas.microsoft.com/office/drawing/2014/main" id="{B59B7FC3-FF44-4D4B-A4FC-CDB03548F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0" y="5149850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3333CC"/>
                </a:solidFill>
                <a:latin typeface="Times New Roman" panose="02020603050405020304" pitchFamily="18" charset="0"/>
              </a:rPr>
              <a:t>Organization</a:t>
            </a:r>
          </a:p>
        </p:txBody>
      </p:sp>
      <p:sp>
        <p:nvSpPr>
          <p:cNvPr id="187403" name="Rectangle 11">
            <a:extLst>
              <a:ext uri="{FF2B5EF4-FFF2-40B4-BE49-F238E27FC236}">
                <a16:creationId xmlns:a16="http://schemas.microsoft.com/office/drawing/2014/main" id="{ABDEE5C4-9FEE-43BB-8FFD-D5858E1B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40449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404" name="Freeform 12">
            <a:extLst>
              <a:ext uri="{FF2B5EF4-FFF2-40B4-BE49-F238E27FC236}">
                <a16:creationId xmlns:a16="http://schemas.microsoft.com/office/drawing/2014/main" id="{CCC2B8B6-14D2-4041-8F35-E8BF9B8896ED}"/>
              </a:ext>
            </a:extLst>
          </p:cNvPr>
          <p:cNvSpPr>
            <a:spLocks/>
          </p:cNvSpPr>
          <p:nvPr/>
        </p:nvSpPr>
        <p:spPr bwMode="auto">
          <a:xfrm>
            <a:off x="469900" y="4283075"/>
            <a:ext cx="1447800" cy="546100"/>
          </a:xfrm>
          <a:custGeom>
            <a:avLst/>
            <a:gdLst>
              <a:gd name="T0" fmla="*/ 0 w 912"/>
              <a:gd name="T1" fmla="*/ 2147483647 h 344"/>
              <a:gd name="T2" fmla="*/ 2147483647 w 912"/>
              <a:gd name="T3" fmla="*/ 2147483647 h 344"/>
              <a:gd name="T4" fmla="*/ 2147483647 w 912"/>
              <a:gd name="T5" fmla="*/ 2147483647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344"/>
                </a:moveTo>
                <a:cubicBezTo>
                  <a:pt x="188" y="180"/>
                  <a:pt x="376" y="16"/>
                  <a:pt x="528" y="8"/>
                </a:cubicBezTo>
                <a:cubicBezTo>
                  <a:pt x="680" y="0"/>
                  <a:pt x="796" y="148"/>
                  <a:pt x="912" y="296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405" name="Freeform 13">
            <a:extLst>
              <a:ext uri="{FF2B5EF4-FFF2-40B4-BE49-F238E27FC236}">
                <a16:creationId xmlns:a16="http://schemas.microsoft.com/office/drawing/2014/main" id="{B5B5F388-5B13-4E73-89E0-08FA6D4804B6}"/>
              </a:ext>
            </a:extLst>
          </p:cNvPr>
          <p:cNvSpPr>
            <a:spLocks/>
          </p:cNvSpPr>
          <p:nvPr/>
        </p:nvSpPr>
        <p:spPr bwMode="auto">
          <a:xfrm>
            <a:off x="88900" y="2543175"/>
            <a:ext cx="8610600" cy="2209800"/>
          </a:xfrm>
          <a:custGeom>
            <a:avLst/>
            <a:gdLst>
              <a:gd name="T0" fmla="*/ 0 w 5424"/>
              <a:gd name="T1" fmla="*/ 2147483647 h 1392"/>
              <a:gd name="T2" fmla="*/ 2147483647 w 5424"/>
              <a:gd name="T3" fmla="*/ 0 h 1392"/>
              <a:gd name="T4" fmla="*/ 2147483647 w 5424"/>
              <a:gd name="T5" fmla="*/ 2147483647 h 1392"/>
              <a:gd name="T6" fmla="*/ 0 60000 65536"/>
              <a:gd name="T7" fmla="*/ 0 60000 65536"/>
              <a:gd name="T8" fmla="*/ 0 60000 65536"/>
              <a:gd name="T9" fmla="*/ 0 w 5424"/>
              <a:gd name="T10" fmla="*/ 0 h 1392"/>
              <a:gd name="T11" fmla="*/ 5424 w 542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4" h="1392">
                <a:moveTo>
                  <a:pt x="0" y="1392"/>
                </a:moveTo>
                <a:cubicBezTo>
                  <a:pt x="964" y="696"/>
                  <a:pt x="1928" y="0"/>
                  <a:pt x="2832" y="0"/>
                </a:cubicBezTo>
                <a:cubicBezTo>
                  <a:pt x="3736" y="0"/>
                  <a:pt x="4580" y="696"/>
                  <a:pt x="5424" y="1392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7A74E91C-B3E4-41CE-891A-22C508329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603500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Work_For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DEF6F37-8427-45E8-A9C8-A006BD6B4799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3273425"/>
            <a:ext cx="6400800" cy="1479550"/>
            <a:chOff x="1208" y="2062"/>
            <a:chExt cx="4032" cy="932"/>
          </a:xfrm>
        </p:grpSpPr>
        <p:sp>
          <p:nvSpPr>
            <p:cNvPr id="187409" name="Freeform 16">
              <a:extLst>
                <a:ext uri="{FF2B5EF4-FFF2-40B4-BE49-F238E27FC236}">
                  <a16:creationId xmlns:a16="http://schemas.microsoft.com/office/drawing/2014/main" id="{A3091C71-F3B3-432D-94EB-BDB3FBF6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2082"/>
              <a:ext cx="4032" cy="912"/>
            </a:xfrm>
            <a:custGeom>
              <a:avLst/>
              <a:gdLst>
                <a:gd name="T0" fmla="*/ 0 w 4032"/>
                <a:gd name="T1" fmla="*/ 912 h 912"/>
                <a:gd name="T2" fmla="*/ 2064 w 4032"/>
                <a:gd name="T3" fmla="*/ 0 h 912"/>
                <a:gd name="T4" fmla="*/ 4032 w 4032"/>
                <a:gd name="T5" fmla="*/ 912 h 912"/>
                <a:gd name="T6" fmla="*/ 0 60000 65536"/>
                <a:gd name="T7" fmla="*/ 0 60000 65536"/>
                <a:gd name="T8" fmla="*/ 0 60000 65536"/>
                <a:gd name="T9" fmla="*/ 0 w 4032"/>
                <a:gd name="T10" fmla="*/ 0 h 912"/>
                <a:gd name="T11" fmla="*/ 4032 w 403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2" h="912">
                  <a:moveTo>
                    <a:pt x="0" y="912"/>
                  </a:moveTo>
                  <a:cubicBezTo>
                    <a:pt x="696" y="456"/>
                    <a:pt x="1392" y="0"/>
                    <a:pt x="2064" y="0"/>
                  </a:cubicBezTo>
                  <a:cubicBezTo>
                    <a:pt x="2736" y="0"/>
                    <a:pt x="3384" y="456"/>
                    <a:pt x="4032" y="912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7410" name="Text Box 17">
              <a:extLst>
                <a:ext uri="{FF2B5EF4-FFF2-40B4-BE49-F238E27FC236}">
                  <a16:creationId xmlns:a16="http://schemas.microsoft.com/office/drawing/2014/main" id="{86498502-4AD3-4621-96E1-6116DF781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2"/>
              <a:ext cx="7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OrgBased_In</a:t>
              </a:r>
            </a:p>
          </p:txBody>
        </p:sp>
      </p:grpSp>
      <p:sp>
        <p:nvSpPr>
          <p:cNvPr id="187408" name="Text Box 18">
            <a:extLst>
              <a:ext uri="{FF2B5EF4-FFF2-40B4-BE49-F238E27FC236}">
                <a16:creationId xmlns:a16="http://schemas.microsoft.com/office/drawing/2014/main" id="{F56B5483-6E4E-4E06-8874-3D752C367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4295775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Live_In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805C938-DA71-4BA0-84FC-C92E14226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Joint Entity and Relation Extraction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3DB47ED4-BE12-4A40-AEDE-A83B9C1AF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Both entity and relation extraction can benefit if done jointly</a:t>
            </a:r>
          </a:p>
          <a:p>
            <a:pPr lvl="1" eaLnBrk="1" hangingPunct="1"/>
            <a:r>
              <a:rPr lang="en-US" altLang="en-US" dirty="0"/>
              <a:t>Correct errors of each other</a:t>
            </a:r>
          </a:p>
          <a:p>
            <a:pPr lvl="2" eaLnBrk="1" hangingPunct="1"/>
            <a:r>
              <a:rPr lang="en-US" altLang="en-US" dirty="0"/>
              <a:t>In contrast, in a pipeline, errors of entity extraction can lead to errors in relation extraction</a:t>
            </a:r>
          </a:p>
          <a:p>
            <a:pPr lvl="1" eaLnBrk="1" hangingPunct="1"/>
            <a:r>
              <a:rPr lang="en-US" altLang="en-US" dirty="0"/>
              <a:t>Influence each other</a:t>
            </a:r>
          </a:p>
          <a:p>
            <a:pPr eaLnBrk="1" hangingPunct="1"/>
            <a:r>
              <a:rPr lang="en-US" sz="3200" dirty="0"/>
              <a:t>More recently, methods have been developed to jointly extract entities and relations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1">
            <a:extLst>
              <a:ext uri="{FF2B5EF4-FFF2-40B4-BE49-F238E27FC236}">
                <a16:creationId xmlns:a16="http://schemas.microsoft.com/office/drawing/2014/main" id="{5E1C1493-E407-4115-B811-F4DE214E8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Bootstrapping for IE</a:t>
            </a:r>
          </a:p>
        </p:txBody>
      </p:sp>
      <p:sp>
        <p:nvSpPr>
          <p:cNvPr id="250883" name="Content Placeholder 2">
            <a:extLst>
              <a:ext uri="{FF2B5EF4-FFF2-40B4-BE49-F238E27FC236}">
                <a16:creationId xmlns:a16="http://schemas.microsoft.com/office/drawing/2014/main" id="{AED6936B-9A64-4A41-BDB9-37ACDC7A4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When there are not enough training examples given</a:t>
            </a:r>
          </a:p>
          <a:p>
            <a:pPr eaLnBrk="1" hangingPunct="1"/>
            <a:r>
              <a:rPr lang="en-US" altLang="en-US" dirty="0"/>
              <a:t>Use some “seed” examples, like “Microsoft-Seattle” for Located-In relation</a:t>
            </a:r>
          </a:p>
          <a:p>
            <a:pPr eaLnBrk="1" hangingPunct="1"/>
            <a:r>
              <a:rPr lang="en-US" altLang="en-US" dirty="0"/>
              <a:t>Search a big corpus for a query “Microsoft * Seattle” which would return many hits including for sentences which have “Microsoft in Seattle” etc.</a:t>
            </a:r>
          </a:p>
          <a:p>
            <a:pPr eaLnBrk="1" hangingPunct="1"/>
            <a:r>
              <a:rPr lang="en-US" altLang="en-US" dirty="0"/>
              <a:t>Use this as the training data </a:t>
            </a:r>
          </a:p>
          <a:p>
            <a:pPr eaLnBrk="1" hangingPunct="1"/>
            <a:r>
              <a:rPr lang="en-US" altLang="en-US" dirty="0"/>
              <a:t>Apply </a:t>
            </a:r>
            <a:r>
              <a:rPr lang="en-US" altLang="en-US"/>
              <a:t>the trained system </a:t>
            </a:r>
            <a:r>
              <a:rPr lang="en-US" altLang="en-US" dirty="0"/>
              <a:t>to extract more “seeds” and repeat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B24A-3749-4AEB-83D9-6F53337F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Information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0941-BBFF-450F-839F-B0C251AC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522"/>
            <a:ext cx="8915400" cy="5181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Set of relations to extract are not predefined</a:t>
            </a:r>
          </a:p>
          <a:p>
            <a:r>
              <a:rPr lang="en-US" sz="2400" dirty="0"/>
              <a:t>Converts text into simple triples of relation and its two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1C2E-EEDA-46F1-8E3C-92B80918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BF5006-0203-437E-B5CF-1B836B69E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42"/>
            <a:ext cx="5707513" cy="4594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3A6C2-F715-4EF8-B538-A1BDA4D4F04A}"/>
              </a:ext>
            </a:extLst>
          </p:cNvPr>
          <p:cNvSpPr txBox="1"/>
          <p:nvPr/>
        </p:nvSpPr>
        <p:spPr>
          <a:xfrm>
            <a:off x="838200" y="6531029"/>
            <a:ext cx="206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from Textbook 2.</a:t>
            </a:r>
          </a:p>
        </p:txBody>
      </p:sp>
    </p:spTree>
    <p:extLst>
      <p:ext uri="{BB962C8B-B14F-4D97-AF65-F5344CB8AC3E}">
        <p14:creationId xmlns:p14="http://schemas.microsoft.com/office/powerpoint/2010/main" val="161228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B881-1CF6-42E3-809E-77D0F31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A6D3-07D6-44DE-8243-27687A8D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spaCy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https://demos.explosion.ai/displacy-ent</a:t>
            </a:r>
            <a:endParaRPr lang="en-US" dirty="0"/>
          </a:p>
          <a:p>
            <a:r>
              <a:rPr lang="en-US" dirty="0" err="1"/>
              <a:t>AllenNLP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https://demo.allennlp.org/named-entity-recognition/named-entity-recognition</a:t>
            </a:r>
            <a:endParaRPr lang="en-US" dirty="0"/>
          </a:p>
          <a:p>
            <a:r>
              <a:rPr lang="en-US" dirty="0"/>
              <a:t>Stanford </a:t>
            </a:r>
            <a:r>
              <a:rPr lang="en-US" dirty="0" err="1"/>
              <a:t>CoreNLP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https://corenlp.run/</a:t>
            </a:r>
            <a:endParaRPr lang="en-US" dirty="0"/>
          </a:p>
          <a:p>
            <a:r>
              <a:rPr lang="en-US" dirty="0"/>
              <a:t>Commercial systems:</a:t>
            </a:r>
          </a:p>
          <a:p>
            <a:pPr lvl="1"/>
            <a:r>
              <a:rPr lang="en-US" sz="2400" dirty="0"/>
              <a:t>Dandelion </a:t>
            </a:r>
            <a:r>
              <a:rPr lang="en-US" sz="2400" dirty="0">
                <a:hlinkClick r:id="rId5"/>
              </a:rPr>
              <a:t>https://dandelion.eu/semantic-text/entity-extraction-demo/</a:t>
            </a:r>
            <a:endParaRPr lang="en-US" sz="2400" dirty="0"/>
          </a:p>
          <a:p>
            <a:pPr lvl="1"/>
            <a:r>
              <a:rPr lang="en-US" sz="2400" dirty="0"/>
              <a:t>Google cloud NLP  </a:t>
            </a:r>
            <a:r>
              <a:rPr lang="en-US" sz="2400" dirty="0">
                <a:hlinkClick r:id="rId6"/>
              </a:rPr>
              <a:t>https://cloud.google.com/natural-language/?hl=en</a:t>
            </a:r>
            <a:endParaRPr lang="en-US" sz="2400" dirty="0"/>
          </a:p>
          <a:p>
            <a:pPr lvl="1"/>
            <a:r>
              <a:rPr lang="en-US" sz="2400" dirty="0"/>
              <a:t>Microsoft text analytics </a:t>
            </a:r>
            <a:r>
              <a:rPr lang="en-US" sz="2400" dirty="0">
                <a:hlinkClick r:id="rId7"/>
              </a:rPr>
              <a:t>https://azure.microsoft.com/en-us/services/cognitive-services/text-analytics/</a:t>
            </a:r>
            <a:endParaRPr lang="en-US" sz="2400" dirty="0"/>
          </a:p>
          <a:p>
            <a:pPr lvl="1"/>
            <a:r>
              <a:rPr lang="en-US" sz="2400" dirty="0" err="1"/>
              <a:t>Textrazor</a:t>
            </a:r>
            <a:r>
              <a:rPr lang="en-US" sz="2400" dirty="0"/>
              <a:t> </a:t>
            </a:r>
            <a:r>
              <a:rPr lang="en-US" sz="2400" dirty="0">
                <a:hlinkClick r:id="rId8"/>
              </a:rPr>
              <a:t>https://www.textrazor.com/demo</a:t>
            </a:r>
            <a:endParaRPr lang="en-US" sz="2400" dirty="0"/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6A03-12E7-41FD-96D0-D371817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76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2C20DE56-4EAB-487D-8C27-7F1207EE0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IE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B112B205-077A-4DB7-A08F-817F4CB3F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87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Measure for each entity type and for each relation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Total number of correct extractions: </a:t>
            </a:r>
            <a:r>
              <a:rPr lang="en-US" altLang="en-US" sz="2400" i="1" dirty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Total number of extractions by the system: </a:t>
            </a:r>
            <a:r>
              <a:rPr lang="en-US" altLang="en-US" sz="2400" i="1" dirty="0"/>
              <a:t>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 of extractions that are correct: </a:t>
            </a:r>
            <a:r>
              <a:rPr lang="en-US" altLang="en-US" sz="2400" i="1" dirty="0"/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Compute average value of metrics adapted from IR: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Recall = </a:t>
            </a:r>
            <a:r>
              <a:rPr lang="en-US" altLang="en-US" sz="2400" i="1" dirty="0"/>
              <a:t>C</a:t>
            </a:r>
            <a:r>
              <a:rPr lang="en-US" altLang="en-US" sz="2400" dirty="0"/>
              <a:t>/</a:t>
            </a:r>
            <a:r>
              <a:rPr lang="en-US" altLang="en-US" sz="2400" i="1" dirty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Precision = </a:t>
            </a:r>
            <a:r>
              <a:rPr lang="en-US" altLang="en-US" sz="2400" i="1" dirty="0"/>
              <a:t>C</a:t>
            </a:r>
            <a:r>
              <a:rPr lang="en-US" altLang="en-US" sz="2400" dirty="0"/>
              <a:t>/</a:t>
            </a:r>
            <a:r>
              <a:rPr lang="en-US" altLang="en-US" sz="2400" i="1" dirty="0"/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These could be computed for each type of entity and reported, or averaged over all entity types and reported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43F90114-6C74-4512-8350-2D0824813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78F56-F0B4-4FD5-AB5B-BB8BB670C075}" type="slidenum">
              <a:rPr lang="en-US" altLang="en-US">
                <a:solidFill>
                  <a:srgbClr val="000000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E2736FB-E8BF-46EE-ADF2-3FE6C95A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 - Two potentially oncogenic cyclins,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share common properties of subunit configuration, tyrosine phosphorylation and physical association with the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Rb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protein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 - Originally identified as a ‘mitotic cyclin’,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exhibits properties of growth factor sensitivity, susceptibility to viral subversion and association with a tumor-suppressor protein, properties which are indicative of an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S-phase-promoting factor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SPF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as well as a candidate proto-oncogene 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Moreover,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was found to be phosphorylated on tyrosine residues in vivo and, like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was readily phosphorylated by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pp60c-src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in vitro.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synchronized human osteosarcoma cells,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induced in early G1 and becomes associated with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p9Ckshs1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 </a:t>
            </a:r>
            <a:r>
              <a:rPr lang="en-US" alt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Cdk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-binding subunit.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Immunoprecipitation experiments with human osteosarcoma cells and Ewing’s sarcoma cells demonstrated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associated with both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p34cdc2 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p33cdk2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immune complexes exhibit appreciable histone H1 kinase activity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9DE69-01F0-431F-9A9A-5BD4C43E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Evaluation: NER (protein names)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BFD52-5C5A-0104-421C-82CA1D2B0540}"/>
              </a:ext>
            </a:extLst>
          </p:cNvPr>
          <p:cNvSpPr/>
          <p:nvPr/>
        </p:nvSpPr>
        <p:spPr>
          <a:xfrm>
            <a:off x="4419600" y="1520031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AE148-F5B7-EDA1-DF34-84052A6D7EBC}"/>
              </a:ext>
            </a:extLst>
          </p:cNvPr>
          <p:cNvSpPr/>
          <p:nvPr/>
        </p:nvSpPr>
        <p:spPr>
          <a:xfrm>
            <a:off x="5257800" y="2438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2B1D-1B5A-7E5F-3770-C8A282E76252}"/>
              </a:ext>
            </a:extLst>
          </p:cNvPr>
          <p:cNvSpPr/>
          <p:nvPr/>
        </p:nvSpPr>
        <p:spPr>
          <a:xfrm>
            <a:off x="1524000" y="36774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C147-8011-32D1-5331-3B9D58D5C118}"/>
              </a:ext>
            </a:extLst>
          </p:cNvPr>
          <p:cNvSpPr/>
          <p:nvPr/>
        </p:nvSpPr>
        <p:spPr>
          <a:xfrm>
            <a:off x="1295400" y="39822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84CB2-40D8-3EB2-5CE2-EC2E427243A6}"/>
              </a:ext>
            </a:extLst>
          </p:cNvPr>
          <p:cNvSpPr/>
          <p:nvPr/>
        </p:nvSpPr>
        <p:spPr>
          <a:xfrm>
            <a:off x="4724400" y="435978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F394C-F761-6FF1-9CD0-7EE70946D20C}"/>
              </a:ext>
            </a:extLst>
          </p:cNvPr>
          <p:cNvSpPr/>
          <p:nvPr/>
        </p:nvSpPr>
        <p:spPr>
          <a:xfrm>
            <a:off x="37338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9BF76-5066-F4EC-A344-CE154B99ACD9}"/>
              </a:ext>
            </a:extLst>
          </p:cNvPr>
          <p:cNvSpPr/>
          <p:nvPr/>
        </p:nvSpPr>
        <p:spPr>
          <a:xfrm>
            <a:off x="2438400" y="564140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BC475-2370-4ECF-B028-8C71F0D1BCEF}"/>
              </a:ext>
            </a:extLst>
          </p:cNvPr>
          <p:cNvSpPr/>
          <p:nvPr/>
        </p:nvSpPr>
        <p:spPr>
          <a:xfrm>
            <a:off x="70104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CF08-187A-BD2E-75A6-EDD5D886B932}"/>
              </a:ext>
            </a:extLst>
          </p:cNvPr>
          <p:cNvSpPr/>
          <p:nvPr/>
        </p:nvSpPr>
        <p:spPr>
          <a:xfrm>
            <a:off x="5867400" y="15047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A0178-2F4F-7936-C39A-FF7EADAB14BB}"/>
              </a:ext>
            </a:extLst>
          </p:cNvPr>
          <p:cNvSpPr/>
          <p:nvPr/>
        </p:nvSpPr>
        <p:spPr>
          <a:xfrm>
            <a:off x="548640" y="3028156"/>
            <a:ext cx="158496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0F3FB-ED9B-CA49-C9E5-EC397AF71806}"/>
              </a:ext>
            </a:extLst>
          </p:cNvPr>
          <p:cNvSpPr/>
          <p:nvPr/>
        </p:nvSpPr>
        <p:spPr>
          <a:xfrm>
            <a:off x="3810000" y="3289011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4EAF-E7FB-426D-A22F-D6103209176F}"/>
              </a:ext>
            </a:extLst>
          </p:cNvPr>
          <p:cNvSpPr txBox="1"/>
          <p:nvPr/>
        </p:nvSpPr>
        <p:spPr>
          <a:xfrm>
            <a:off x="457200" y="11033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Extracted: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78C7E-1D7D-3712-9946-E4850B3CDAE5}"/>
              </a:ext>
            </a:extLst>
          </p:cNvPr>
          <p:cNvSpPr txBox="1"/>
          <p:nvPr/>
        </p:nvSpPr>
        <p:spPr>
          <a:xfrm>
            <a:off x="457200" y="62118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N=14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6C34E-3ABF-5232-AA41-2B598D285912}"/>
              </a:ext>
            </a:extLst>
          </p:cNvPr>
          <p:cNvSpPr txBox="1"/>
          <p:nvPr/>
        </p:nvSpPr>
        <p:spPr>
          <a:xfrm>
            <a:off x="1295400" y="6211888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E=11  C = 9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1CA9A-EFAC-9BB7-9DA1-BCD4EB807D43}"/>
              </a:ext>
            </a:extLst>
          </p:cNvPr>
          <p:cNvSpPr txBox="1"/>
          <p:nvPr/>
        </p:nvSpPr>
        <p:spPr>
          <a:xfrm>
            <a:off x="2728227" y="6183868"/>
            <a:ext cx="53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Precision = 9/11=81.81%    Recall = 9/14 = 64.29%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Evaluation 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There is a trade-off between precision and recall</a:t>
            </a:r>
          </a:p>
          <a:p>
            <a:pPr lvl="1">
              <a:defRPr/>
            </a:pPr>
            <a:r>
              <a:rPr lang="en-US" dirty="0"/>
              <a:t>Extract everything: 100% recall, very low precision</a:t>
            </a:r>
          </a:p>
          <a:p>
            <a:pPr lvl="1">
              <a:defRPr/>
            </a:pPr>
            <a:r>
              <a:rPr lang="en-US" dirty="0"/>
              <a:t>Extract very few examples that you are most confident on: Very high precision, very low recall</a:t>
            </a:r>
          </a:p>
          <a:p>
            <a:pPr>
              <a:defRPr/>
            </a:pPr>
            <a:r>
              <a:rPr lang="en-US" dirty="0"/>
              <a:t>Hence precision and recall should always be reported together</a:t>
            </a:r>
          </a:p>
          <a:p>
            <a:pPr>
              <a:defRPr/>
            </a:pPr>
            <a:endParaRPr lang="en-US" dirty="0"/>
          </a:p>
          <a:p>
            <a:pPr marL="914400" lvl="2" indent="0">
              <a:buFont typeface="Arial" charset="0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0C297-AFA1-4BAE-8855-58CBDE9BC2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Evaluation 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4400" dirty="0"/>
              <a:t>Method A gives 90% precision and 70% recall. Method B gives 85% precision and 80% recall. Which method is better? </a:t>
            </a:r>
          </a:p>
          <a:p>
            <a:pPr lvl="1">
              <a:defRPr/>
            </a:pPr>
            <a:r>
              <a:rPr lang="en-US" sz="4400" dirty="0"/>
              <a:t>Difficult to compare because one has a better precision and other has a better recall</a:t>
            </a:r>
          </a:p>
          <a:p>
            <a:pPr>
              <a:defRPr/>
            </a:pPr>
            <a:r>
              <a:rPr lang="en-US" sz="4400" dirty="0"/>
              <a:t>Sometimes the harmonic mean of precision and recall, called F-measure, is reported which in a single measure summarizes both: </a:t>
            </a:r>
          </a:p>
          <a:p>
            <a:pPr lvl="1">
              <a:defRPr/>
            </a:pPr>
            <a:r>
              <a:rPr lang="en-US" sz="4400" b="1" i="1" dirty="0">
                <a:solidFill>
                  <a:srgbClr val="FF8000"/>
                </a:solidFill>
              </a:rPr>
              <a:t>F-measure</a:t>
            </a:r>
            <a:r>
              <a:rPr lang="en-US" sz="4400" dirty="0"/>
              <a:t> = 2*Precision*Recall/(Precision + Recall)</a:t>
            </a:r>
          </a:p>
          <a:p>
            <a:pPr lvl="2">
              <a:defRPr/>
            </a:pPr>
            <a:r>
              <a:rPr lang="en-US" sz="3300" dirty="0"/>
              <a:t>Both precision and recall should be good in order to get a good F-measure</a:t>
            </a:r>
          </a:p>
          <a:p>
            <a:pPr lvl="1">
              <a:defRPr/>
            </a:pPr>
            <a:r>
              <a:rPr lang="en-US" sz="4400" dirty="0"/>
              <a:t>For Method A, F-measure = (2*90*70)/(90+70) = 78.75%</a:t>
            </a:r>
          </a:p>
          <a:p>
            <a:pPr lvl="1">
              <a:defRPr/>
            </a:pPr>
            <a:r>
              <a:rPr lang="en-US" sz="4400" dirty="0"/>
              <a:t>For Method B, F-measure = (2*85*80)/(85+80) = 82.42%	</a:t>
            </a:r>
          </a:p>
          <a:p>
            <a:pPr lvl="1">
              <a:defRPr/>
            </a:pPr>
            <a:r>
              <a:rPr lang="en-US" sz="4400" dirty="0"/>
              <a:t>Method B will be considered better (unless the application particularly requires high precision in which case Method A will be considered better) </a:t>
            </a:r>
          </a:p>
          <a:p>
            <a:pPr marL="914400" lvl="2" indent="0">
              <a:buFont typeface="Arial" charset="0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0C297-AFA1-4BAE-8855-58CBDE9BC2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43F90114-6C74-4512-8350-2D0824813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78F56-F0B4-4FD5-AB5B-BB8BB670C075}" type="slidenum">
              <a:rPr lang="en-US" altLang="en-US">
                <a:solidFill>
                  <a:srgbClr val="000000"/>
                </a:solidFill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E2736FB-E8BF-46EE-ADF2-3FE6C95A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 - Two potentially oncogenic cyclins,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share common properties of subunit configuration, tyrosine phosphorylation and physical association with the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Rb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protein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 - Originally identified as a ‘mitotic cyclin’,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exhibits properties of growth factor sensitivity, susceptibility to viral subversion and association with a tumor-suppressor protein, properties which are indicative of an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S-phase-promoting factor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SPF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as well as a candidate proto-oncogene 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Moreover,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was found to be phosphorylated on tyrosine residues in vivo and, like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was readily phosphorylated by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pp60c-src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in vitro.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synchronized human osteosarcoma cells,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induced in early G1 and becomes associated with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p9Ckshs1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 </a:t>
            </a:r>
            <a:r>
              <a:rPr lang="en-US" alt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Cdk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-binding subunit.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Immunoprecipitation experiments with human osteosarcoma cells and Ewing’s sarcoma cells demonstrated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associated with both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p34cdc2 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p33cdk2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immune complexes exhibit appreciable histone H1 kinase activity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9DE69-01F0-431F-9A9A-5BD4C43E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Evaluation: NER (protein names)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BFD52-5C5A-0104-421C-82CA1D2B0540}"/>
              </a:ext>
            </a:extLst>
          </p:cNvPr>
          <p:cNvSpPr/>
          <p:nvPr/>
        </p:nvSpPr>
        <p:spPr>
          <a:xfrm>
            <a:off x="4419600" y="1520031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AE148-F5B7-EDA1-DF34-84052A6D7EBC}"/>
              </a:ext>
            </a:extLst>
          </p:cNvPr>
          <p:cNvSpPr/>
          <p:nvPr/>
        </p:nvSpPr>
        <p:spPr>
          <a:xfrm>
            <a:off x="5257800" y="2438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2B1D-1B5A-7E5F-3770-C8A282E76252}"/>
              </a:ext>
            </a:extLst>
          </p:cNvPr>
          <p:cNvSpPr/>
          <p:nvPr/>
        </p:nvSpPr>
        <p:spPr>
          <a:xfrm>
            <a:off x="1524000" y="36774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C147-8011-32D1-5331-3B9D58D5C118}"/>
              </a:ext>
            </a:extLst>
          </p:cNvPr>
          <p:cNvSpPr/>
          <p:nvPr/>
        </p:nvSpPr>
        <p:spPr>
          <a:xfrm>
            <a:off x="1295400" y="39822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84CB2-40D8-3EB2-5CE2-EC2E427243A6}"/>
              </a:ext>
            </a:extLst>
          </p:cNvPr>
          <p:cNvSpPr/>
          <p:nvPr/>
        </p:nvSpPr>
        <p:spPr>
          <a:xfrm>
            <a:off x="4724400" y="435978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F394C-F761-6FF1-9CD0-7EE70946D20C}"/>
              </a:ext>
            </a:extLst>
          </p:cNvPr>
          <p:cNvSpPr/>
          <p:nvPr/>
        </p:nvSpPr>
        <p:spPr>
          <a:xfrm>
            <a:off x="37338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9BF76-5066-F4EC-A344-CE154B99ACD9}"/>
              </a:ext>
            </a:extLst>
          </p:cNvPr>
          <p:cNvSpPr/>
          <p:nvPr/>
        </p:nvSpPr>
        <p:spPr>
          <a:xfrm>
            <a:off x="2438400" y="564140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BC475-2370-4ECF-B028-8C71F0D1BCEF}"/>
              </a:ext>
            </a:extLst>
          </p:cNvPr>
          <p:cNvSpPr/>
          <p:nvPr/>
        </p:nvSpPr>
        <p:spPr>
          <a:xfrm>
            <a:off x="70104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CF08-187A-BD2E-75A6-EDD5D886B932}"/>
              </a:ext>
            </a:extLst>
          </p:cNvPr>
          <p:cNvSpPr/>
          <p:nvPr/>
        </p:nvSpPr>
        <p:spPr>
          <a:xfrm>
            <a:off x="5867400" y="15047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A0178-2F4F-7936-C39A-FF7EADAB14BB}"/>
              </a:ext>
            </a:extLst>
          </p:cNvPr>
          <p:cNvSpPr/>
          <p:nvPr/>
        </p:nvSpPr>
        <p:spPr>
          <a:xfrm>
            <a:off x="548640" y="3028156"/>
            <a:ext cx="158496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0F3FB-ED9B-CA49-C9E5-EC397AF71806}"/>
              </a:ext>
            </a:extLst>
          </p:cNvPr>
          <p:cNvSpPr/>
          <p:nvPr/>
        </p:nvSpPr>
        <p:spPr>
          <a:xfrm>
            <a:off x="3810000" y="3289011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4EAF-E7FB-426D-A22F-D6103209176F}"/>
              </a:ext>
            </a:extLst>
          </p:cNvPr>
          <p:cNvSpPr txBox="1"/>
          <p:nvPr/>
        </p:nvSpPr>
        <p:spPr>
          <a:xfrm>
            <a:off x="457200" y="11033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Extracted: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78C7E-1D7D-3712-9946-E4850B3CDAE5}"/>
              </a:ext>
            </a:extLst>
          </p:cNvPr>
          <p:cNvSpPr txBox="1"/>
          <p:nvPr/>
        </p:nvSpPr>
        <p:spPr>
          <a:xfrm>
            <a:off x="457200" y="62118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N=14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6C34E-3ABF-5232-AA41-2B598D285912}"/>
              </a:ext>
            </a:extLst>
          </p:cNvPr>
          <p:cNvSpPr txBox="1"/>
          <p:nvPr/>
        </p:nvSpPr>
        <p:spPr>
          <a:xfrm>
            <a:off x="1295400" y="6211888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E=11  C = 9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1CA9A-EFAC-9BB7-9DA1-BCD4EB807D43}"/>
              </a:ext>
            </a:extLst>
          </p:cNvPr>
          <p:cNvSpPr txBox="1"/>
          <p:nvPr/>
        </p:nvSpPr>
        <p:spPr>
          <a:xfrm>
            <a:off x="2728227" y="6183868"/>
            <a:ext cx="53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Precision = 9/11=81.81%    Recall = 9/14 = 64.29%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0F05-BCAC-9300-8EA4-8B6658836F2A}"/>
              </a:ext>
            </a:extLst>
          </p:cNvPr>
          <p:cNvSpPr txBox="1"/>
          <p:nvPr/>
        </p:nvSpPr>
        <p:spPr>
          <a:xfrm>
            <a:off x="2710326" y="650779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F-measure = 72% </a:t>
            </a:r>
          </a:p>
        </p:txBody>
      </p:sp>
    </p:spTree>
    <p:extLst>
      <p:ext uri="{BB962C8B-B14F-4D97-AF65-F5344CB8AC3E}">
        <p14:creationId xmlns:p14="http://schemas.microsoft.com/office/powerpoint/2010/main" val="27648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2C20DE56-4EAB-487D-8C27-7F1207EE0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IE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B112B205-077A-4DB7-A08F-817F4CB3F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4687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confidences on extraction is provided then sort them and could measure precision at various recall levels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Plot precision-recall curve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Measure area under precision-recall curve (can be used to compare two methods)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3" name="Picture 2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E4080CAD-82F8-C569-D221-B3B463757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46806"/>
            <a:ext cx="4212166" cy="3770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175FB5-3F22-7DEE-ABFE-607EF7D961EB}"/>
              </a:ext>
            </a:extLst>
          </p:cNvPr>
          <p:cNvSpPr txBox="1"/>
          <p:nvPr/>
        </p:nvSpPr>
        <p:spPr>
          <a:xfrm>
            <a:off x="5745654" y="6578312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Image source: </a:t>
            </a:r>
            <a:r>
              <a:rPr lang="en-US" sz="1200" i="1" dirty="0" err="1"/>
              <a:t>GitHUB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183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43F90114-6C74-4512-8350-2D0824813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78F56-F0B4-4FD5-AB5B-BB8BB670C075}" type="slidenum">
              <a:rPr lang="en-US" altLang="en-US">
                <a:solidFill>
                  <a:srgbClr val="000000"/>
                </a:solidFill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E2736FB-E8BF-46EE-ADF2-3FE6C95A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 - Two potentially oncogenic cyclins,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share common properties of subunit configuration, tyrosine phosphorylation and physical association with the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Rb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protein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 - Originally identified as a ‘mitotic cyclin’,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exhibits properties of growth factor sensitivity, susceptibility to viral subversion and association with a tumor-suppressor protein, properties which are indicative of an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S-phase-promoting factor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SPF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as well as a candidate proto-oncogene 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Moreover,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was found to be phosphorylated on tyrosine residues in vivo and, like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was readily phosphorylated by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pp60c-src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in vitro.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synchronized human osteosarcoma cells,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induced in early G1 and becomes associated with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p9Ckshs1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 </a:t>
            </a:r>
            <a:r>
              <a:rPr lang="en-US" alt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Cdk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-binding subunit.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Immunoprecipitation experiments with human osteosarcoma cells and Ewing’s sarcoma cells demonstrated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associated with both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p34cdc2 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p33cdk2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immune complexes exhibit appreciable histone H1 kinase activity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9DE69-01F0-431F-9A9A-5BD4C43E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Evaluation: NER (protein names)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BFD52-5C5A-0104-421C-82CA1D2B0540}"/>
              </a:ext>
            </a:extLst>
          </p:cNvPr>
          <p:cNvSpPr/>
          <p:nvPr/>
        </p:nvSpPr>
        <p:spPr>
          <a:xfrm>
            <a:off x="4419600" y="1520031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AE148-F5B7-EDA1-DF34-84052A6D7EBC}"/>
              </a:ext>
            </a:extLst>
          </p:cNvPr>
          <p:cNvSpPr/>
          <p:nvPr/>
        </p:nvSpPr>
        <p:spPr>
          <a:xfrm>
            <a:off x="5257800" y="2438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2B1D-1B5A-7E5F-3770-C8A282E76252}"/>
              </a:ext>
            </a:extLst>
          </p:cNvPr>
          <p:cNvSpPr/>
          <p:nvPr/>
        </p:nvSpPr>
        <p:spPr>
          <a:xfrm>
            <a:off x="1524000" y="36774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C147-8011-32D1-5331-3B9D58D5C118}"/>
              </a:ext>
            </a:extLst>
          </p:cNvPr>
          <p:cNvSpPr/>
          <p:nvPr/>
        </p:nvSpPr>
        <p:spPr>
          <a:xfrm>
            <a:off x="1295400" y="39822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84CB2-40D8-3EB2-5CE2-EC2E427243A6}"/>
              </a:ext>
            </a:extLst>
          </p:cNvPr>
          <p:cNvSpPr/>
          <p:nvPr/>
        </p:nvSpPr>
        <p:spPr>
          <a:xfrm>
            <a:off x="4724400" y="435978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F394C-F761-6FF1-9CD0-7EE70946D20C}"/>
              </a:ext>
            </a:extLst>
          </p:cNvPr>
          <p:cNvSpPr/>
          <p:nvPr/>
        </p:nvSpPr>
        <p:spPr>
          <a:xfrm>
            <a:off x="37338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9BF76-5066-F4EC-A344-CE154B99ACD9}"/>
              </a:ext>
            </a:extLst>
          </p:cNvPr>
          <p:cNvSpPr/>
          <p:nvPr/>
        </p:nvSpPr>
        <p:spPr>
          <a:xfrm>
            <a:off x="2438400" y="564140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BC475-2370-4ECF-B028-8C71F0D1BCEF}"/>
              </a:ext>
            </a:extLst>
          </p:cNvPr>
          <p:cNvSpPr/>
          <p:nvPr/>
        </p:nvSpPr>
        <p:spPr>
          <a:xfrm>
            <a:off x="70104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CF08-187A-BD2E-75A6-EDD5D886B932}"/>
              </a:ext>
            </a:extLst>
          </p:cNvPr>
          <p:cNvSpPr/>
          <p:nvPr/>
        </p:nvSpPr>
        <p:spPr>
          <a:xfrm>
            <a:off x="5867400" y="15047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A0178-2F4F-7936-C39A-FF7EADAB14BB}"/>
              </a:ext>
            </a:extLst>
          </p:cNvPr>
          <p:cNvSpPr/>
          <p:nvPr/>
        </p:nvSpPr>
        <p:spPr>
          <a:xfrm>
            <a:off x="548640" y="3028156"/>
            <a:ext cx="158496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0F3FB-ED9B-CA49-C9E5-EC397AF71806}"/>
              </a:ext>
            </a:extLst>
          </p:cNvPr>
          <p:cNvSpPr/>
          <p:nvPr/>
        </p:nvSpPr>
        <p:spPr>
          <a:xfrm>
            <a:off x="3810000" y="3289011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4EAF-E7FB-426D-A22F-D6103209176F}"/>
              </a:ext>
            </a:extLst>
          </p:cNvPr>
          <p:cNvSpPr txBox="1"/>
          <p:nvPr/>
        </p:nvSpPr>
        <p:spPr>
          <a:xfrm>
            <a:off x="435873" y="118485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Extracted with confidences: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78C7E-1D7D-3712-9946-E4850B3CDAE5}"/>
              </a:ext>
            </a:extLst>
          </p:cNvPr>
          <p:cNvSpPr txBox="1"/>
          <p:nvPr/>
        </p:nvSpPr>
        <p:spPr>
          <a:xfrm>
            <a:off x="457200" y="62118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N=14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6C34E-3ABF-5232-AA41-2B598D285912}"/>
              </a:ext>
            </a:extLst>
          </p:cNvPr>
          <p:cNvSpPr txBox="1"/>
          <p:nvPr/>
        </p:nvSpPr>
        <p:spPr>
          <a:xfrm>
            <a:off x="1295400" y="62118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E=8  C = 7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1CA9A-EFAC-9BB7-9DA1-BCD4EB807D43}"/>
              </a:ext>
            </a:extLst>
          </p:cNvPr>
          <p:cNvSpPr txBox="1"/>
          <p:nvPr/>
        </p:nvSpPr>
        <p:spPr>
          <a:xfrm>
            <a:off x="2728227" y="618386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Precision = 7/8=87.5%    Recall = 7/14 = 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7DE3D-2A3B-AB5B-CF9F-F7D29AB5DCCC}"/>
              </a:ext>
            </a:extLst>
          </p:cNvPr>
          <p:cNvSpPr txBox="1"/>
          <p:nvPr/>
        </p:nvSpPr>
        <p:spPr>
          <a:xfrm>
            <a:off x="4572000" y="11848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5703E-7F78-D17A-E95E-10D58D31D271}"/>
              </a:ext>
            </a:extLst>
          </p:cNvPr>
          <p:cNvSpPr txBox="1"/>
          <p:nvPr/>
        </p:nvSpPr>
        <p:spPr>
          <a:xfrm>
            <a:off x="5995893" y="114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77840-85C3-652A-12D1-9719C55E73ED}"/>
              </a:ext>
            </a:extLst>
          </p:cNvPr>
          <p:cNvSpPr txBox="1"/>
          <p:nvPr/>
        </p:nvSpPr>
        <p:spPr>
          <a:xfrm>
            <a:off x="5410200" y="2133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33B2E-7E98-8AC7-8ED1-C5BA135405BC}"/>
              </a:ext>
            </a:extLst>
          </p:cNvPr>
          <p:cNvSpPr txBox="1"/>
          <p:nvPr/>
        </p:nvSpPr>
        <p:spPr>
          <a:xfrm>
            <a:off x="-76200" y="2983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0A1A3-B058-0B0F-C04B-9D882B5CF732}"/>
              </a:ext>
            </a:extLst>
          </p:cNvPr>
          <p:cNvSpPr txBox="1"/>
          <p:nvPr/>
        </p:nvSpPr>
        <p:spPr>
          <a:xfrm>
            <a:off x="4191000" y="3505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A70A3-89EE-FDDD-6C3E-5FC8B142BE52}"/>
              </a:ext>
            </a:extLst>
          </p:cNvPr>
          <p:cNvSpPr txBox="1"/>
          <p:nvPr/>
        </p:nvSpPr>
        <p:spPr>
          <a:xfrm>
            <a:off x="1752600" y="3352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60E631-CA5C-A437-4729-3E2E57D9A0BD}"/>
              </a:ext>
            </a:extLst>
          </p:cNvPr>
          <p:cNvSpPr txBox="1"/>
          <p:nvPr/>
        </p:nvSpPr>
        <p:spPr>
          <a:xfrm>
            <a:off x="1524000" y="4202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256CA3-2A31-7F09-6D00-80FC6311A8F5}"/>
              </a:ext>
            </a:extLst>
          </p:cNvPr>
          <p:cNvSpPr txBox="1"/>
          <p:nvPr/>
        </p:nvSpPr>
        <p:spPr>
          <a:xfrm>
            <a:off x="5638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0.89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03BAB-CD26-78D6-C6AF-B04A019EC176}"/>
              </a:ext>
            </a:extLst>
          </p:cNvPr>
          <p:cNvSpPr txBox="1"/>
          <p:nvPr/>
        </p:nvSpPr>
        <p:spPr>
          <a:xfrm>
            <a:off x="7239000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0.88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CB928-AE2A-6EB9-3766-BB325B59B3C5}"/>
              </a:ext>
            </a:extLst>
          </p:cNvPr>
          <p:cNvSpPr txBox="1"/>
          <p:nvPr/>
        </p:nvSpPr>
        <p:spPr>
          <a:xfrm>
            <a:off x="3962400" y="5574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839C-7C66-ABFD-44CA-518D4AF836F4}"/>
              </a:ext>
            </a:extLst>
          </p:cNvPr>
          <p:cNvSpPr txBox="1"/>
          <p:nvPr/>
        </p:nvSpPr>
        <p:spPr>
          <a:xfrm>
            <a:off x="26670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BA9A1-8A91-3237-F018-943DD80B18EB}"/>
              </a:ext>
            </a:extLst>
          </p:cNvPr>
          <p:cNvSpPr txBox="1"/>
          <p:nvPr/>
        </p:nvSpPr>
        <p:spPr>
          <a:xfrm>
            <a:off x="2286000" y="98298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Threshold = 0.9</a:t>
            </a:r>
          </a:p>
        </p:txBody>
      </p:sp>
    </p:spTree>
    <p:extLst>
      <p:ext uri="{BB962C8B-B14F-4D97-AF65-F5344CB8AC3E}">
        <p14:creationId xmlns:p14="http://schemas.microsoft.com/office/powerpoint/2010/main" val="6095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6" grpId="0"/>
      <p:bldP spid="1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43F90114-6C74-4512-8350-2D0824813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78F56-F0B4-4FD5-AB5B-BB8BB670C075}" type="slidenum">
              <a:rPr lang="en-US" altLang="en-US">
                <a:solidFill>
                  <a:srgbClr val="000000"/>
                </a:solidFill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E2736FB-E8BF-46EE-ADF2-3FE6C95A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 - Two potentially oncogenic cyclins,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share common properties of subunit configuration, tyrosine phosphorylation and physical association with the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Rb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protein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 - Originally identified as a ‘mitotic cyclin’,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exhibits properties of growth factor sensitivity, susceptibility to viral subversion and association with a tumor-suppressor protein, properties which are indicative of an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S-phase-promoting factor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SPF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as well as a candidate proto-oncogene 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Moreover,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was found to be phosphorylated on tyrosine residues in vivo and, like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A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was readily phosphorylated by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pp60c-src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in vitro.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synchronized human osteosarcoma cells,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induced in early G1 and becomes associated with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p9Ckshs1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 </a:t>
            </a:r>
            <a:r>
              <a:rPr lang="en-US" alt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Cdk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-binding subunit.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Immunoprecipitation experiments with human osteosarcoma cells and Ewing’s sarcoma cells demonstrated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is associated with both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p34cdc2 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p33cdk2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and that </a:t>
            </a:r>
            <a:r>
              <a:rPr lang="en-US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cyclin D1</a:t>
            </a:r>
            <a:r>
              <a:rPr lang="en-US" altLang="en-US" dirty="0">
                <a:solidFill>
                  <a:srgbClr val="80808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immune complexes exhibit appreciable histone H1 kinase activity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9DE69-01F0-431F-9A9A-5BD4C43E3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Evaluation: NER (protein names)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BFD52-5C5A-0104-421C-82CA1D2B0540}"/>
              </a:ext>
            </a:extLst>
          </p:cNvPr>
          <p:cNvSpPr/>
          <p:nvPr/>
        </p:nvSpPr>
        <p:spPr>
          <a:xfrm>
            <a:off x="4419600" y="1520031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AE148-F5B7-EDA1-DF34-84052A6D7EBC}"/>
              </a:ext>
            </a:extLst>
          </p:cNvPr>
          <p:cNvSpPr/>
          <p:nvPr/>
        </p:nvSpPr>
        <p:spPr>
          <a:xfrm>
            <a:off x="5257800" y="2438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2B1D-1B5A-7E5F-3770-C8A282E76252}"/>
              </a:ext>
            </a:extLst>
          </p:cNvPr>
          <p:cNvSpPr/>
          <p:nvPr/>
        </p:nvSpPr>
        <p:spPr>
          <a:xfrm>
            <a:off x="1524000" y="36774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C147-8011-32D1-5331-3B9D58D5C118}"/>
              </a:ext>
            </a:extLst>
          </p:cNvPr>
          <p:cNvSpPr/>
          <p:nvPr/>
        </p:nvSpPr>
        <p:spPr>
          <a:xfrm>
            <a:off x="1295400" y="398224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84CB2-40D8-3EB2-5CE2-EC2E427243A6}"/>
              </a:ext>
            </a:extLst>
          </p:cNvPr>
          <p:cNvSpPr/>
          <p:nvPr/>
        </p:nvSpPr>
        <p:spPr>
          <a:xfrm>
            <a:off x="4724400" y="435978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F394C-F761-6FF1-9CD0-7EE70946D20C}"/>
              </a:ext>
            </a:extLst>
          </p:cNvPr>
          <p:cNvSpPr/>
          <p:nvPr/>
        </p:nvSpPr>
        <p:spPr>
          <a:xfrm>
            <a:off x="37338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9BF76-5066-F4EC-A344-CE154B99ACD9}"/>
              </a:ext>
            </a:extLst>
          </p:cNvPr>
          <p:cNvSpPr/>
          <p:nvPr/>
        </p:nvSpPr>
        <p:spPr>
          <a:xfrm>
            <a:off x="2438400" y="564140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BC475-2370-4ECF-B028-8C71F0D1BCEF}"/>
              </a:ext>
            </a:extLst>
          </p:cNvPr>
          <p:cNvSpPr/>
          <p:nvPr/>
        </p:nvSpPr>
        <p:spPr>
          <a:xfrm>
            <a:off x="7010400" y="5338343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CF08-187A-BD2E-75A6-EDD5D886B932}"/>
              </a:ext>
            </a:extLst>
          </p:cNvPr>
          <p:cNvSpPr/>
          <p:nvPr/>
        </p:nvSpPr>
        <p:spPr>
          <a:xfrm>
            <a:off x="5867400" y="15047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A0178-2F4F-7936-C39A-FF7EADAB14BB}"/>
              </a:ext>
            </a:extLst>
          </p:cNvPr>
          <p:cNvSpPr/>
          <p:nvPr/>
        </p:nvSpPr>
        <p:spPr>
          <a:xfrm>
            <a:off x="548640" y="3028156"/>
            <a:ext cx="158496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60F3FB-ED9B-CA49-C9E5-EC397AF71806}"/>
              </a:ext>
            </a:extLst>
          </p:cNvPr>
          <p:cNvSpPr/>
          <p:nvPr/>
        </p:nvSpPr>
        <p:spPr>
          <a:xfrm>
            <a:off x="3810000" y="3289011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78C7E-1D7D-3712-9946-E4850B3CDAE5}"/>
              </a:ext>
            </a:extLst>
          </p:cNvPr>
          <p:cNvSpPr txBox="1"/>
          <p:nvPr/>
        </p:nvSpPr>
        <p:spPr>
          <a:xfrm>
            <a:off x="457200" y="62118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N=14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6C34E-3ABF-5232-AA41-2B598D285912}"/>
              </a:ext>
            </a:extLst>
          </p:cNvPr>
          <p:cNvSpPr txBox="1"/>
          <p:nvPr/>
        </p:nvSpPr>
        <p:spPr>
          <a:xfrm>
            <a:off x="1295400" y="6211888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E=9  C = 11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7DE3D-2A3B-AB5B-CF9F-F7D29AB5DCCC}"/>
              </a:ext>
            </a:extLst>
          </p:cNvPr>
          <p:cNvSpPr txBox="1"/>
          <p:nvPr/>
        </p:nvSpPr>
        <p:spPr>
          <a:xfrm>
            <a:off x="4572000" y="11848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5703E-7F78-D17A-E95E-10D58D31D271}"/>
              </a:ext>
            </a:extLst>
          </p:cNvPr>
          <p:cNvSpPr txBox="1"/>
          <p:nvPr/>
        </p:nvSpPr>
        <p:spPr>
          <a:xfrm>
            <a:off x="5995893" y="114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77840-85C3-652A-12D1-9719C55E73ED}"/>
              </a:ext>
            </a:extLst>
          </p:cNvPr>
          <p:cNvSpPr txBox="1"/>
          <p:nvPr/>
        </p:nvSpPr>
        <p:spPr>
          <a:xfrm>
            <a:off x="5410200" y="2133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33B2E-7E98-8AC7-8ED1-C5BA135405BC}"/>
              </a:ext>
            </a:extLst>
          </p:cNvPr>
          <p:cNvSpPr txBox="1"/>
          <p:nvPr/>
        </p:nvSpPr>
        <p:spPr>
          <a:xfrm>
            <a:off x="-76200" y="2983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0A1A3-B058-0B0F-C04B-9D882B5CF732}"/>
              </a:ext>
            </a:extLst>
          </p:cNvPr>
          <p:cNvSpPr txBox="1"/>
          <p:nvPr/>
        </p:nvSpPr>
        <p:spPr>
          <a:xfrm>
            <a:off x="4191000" y="3505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A70A3-89EE-FDDD-6C3E-5FC8B142BE52}"/>
              </a:ext>
            </a:extLst>
          </p:cNvPr>
          <p:cNvSpPr txBox="1"/>
          <p:nvPr/>
        </p:nvSpPr>
        <p:spPr>
          <a:xfrm>
            <a:off x="1752600" y="3352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60E631-CA5C-A437-4729-3E2E57D9A0BD}"/>
              </a:ext>
            </a:extLst>
          </p:cNvPr>
          <p:cNvSpPr txBox="1"/>
          <p:nvPr/>
        </p:nvSpPr>
        <p:spPr>
          <a:xfrm>
            <a:off x="1524000" y="4202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256CA3-2A31-7F09-6D00-80FC6311A8F5}"/>
              </a:ext>
            </a:extLst>
          </p:cNvPr>
          <p:cNvSpPr txBox="1"/>
          <p:nvPr/>
        </p:nvSpPr>
        <p:spPr>
          <a:xfrm>
            <a:off x="5638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0.89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03BAB-CD26-78D6-C6AF-B04A019EC176}"/>
              </a:ext>
            </a:extLst>
          </p:cNvPr>
          <p:cNvSpPr txBox="1"/>
          <p:nvPr/>
        </p:nvSpPr>
        <p:spPr>
          <a:xfrm>
            <a:off x="7239000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0.88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CB928-AE2A-6EB9-3766-BB325B59B3C5}"/>
              </a:ext>
            </a:extLst>
          </p:cNvPr>
          <p:cNvSpPr txBox="1"/>
          <p:nvPr/>
        </p:nvSpPr>
        <p:spPr>
          <a:xfrm>
            <a:off x="3962400" y="5574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839C-7C66-ABFD-44CA-518D4AF836F4}"/>
              </a:ext>
            </a:extLst>
          </p:cNvPr>
          <p:cNvSpPr txBox="1"/>
          <p:nvPr/>
        </p:nvSpPr>
        <p:spPr>
          <a:xfrm>
            <a:off x="26670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0.92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BA9A1-8A91-3237-F018-943DD80B18EB}"/>
              </a:ext>
            </a:extLst>
          </p:cNvPr>
          <p:cNvSpPr txBox="1"/>
          <p:nvPr/>
        </p:nvSpPr>
        <p:spPr>
          <a:xfrm>
            <a:off x="2286000" y="98298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Threshold =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BC75A-1D15-424D-54F3-EDE7A6D30FA8}"/>
              </a:ext>
            </a:extLst>
          </p:cNvPr>
          <p:cNvSpPr txBox="1"/>
          <p:nvPr/>
        </p:nvSpPr>
        <p:spPr>
          <a:xfrm>
            <a:off x="2728227" y="6183868"/>
            <a:ext cx="53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Precision = 9/11=81.81%    Recall = 9/14 = 64.29%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1A3B2-17AF-AF87-35F2-79F0CD9FDB7D}"/>
              </a:ext>
            </a:extLst>
          </p:cNvPr>
          <p:cNvSpPr txBox="1"/>
          <p:nvPr/>
        </p:nvSpPr>
        <p:spPr>
          <a:xfrm>
            <a:off x="435873" y="118485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Extracted with confidences:</a:t>
            </a:r>
          </a:p>
        </p:txBody>
      </p:sp>
    </p:spTree>
    <p:extLst>
      <p:ext uri="{BB962C8B-B14F-4D97-AF65-F5344CB8AC3E}">
        <p14:creationId xmlns:p14="http://schemas.microsoft.com/office/powerpoint/2010/main" val="24171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1579</Words>
  <Application>Microsoft Office PowerPoint</Application>
  <PresentationFormat>On-screen Show (4:3)</PresentationFormat>
  <Paragraphs>179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Times New Roman</vt:lpstr>
      <vt:lpstr>Office Theme</vt:lpstr>
      <vt:lpstr>Natural Language Processing</vt:lpstr>
      <vt:lpstr>Evaluating IE</vt:lpstr>
      <vt:lpstr>Evaluation: NER (protein names)</vt:lpstr>
      <vt:lpstr>Evaluation IE</vt:lpstr>
      <vt:lpstr>Evaluation IE</vt:lpstr>
      <vt:lpstr>Evaluation: NER (protein names)</vt:lpstr>
      <vt:lpstr>Evaluating IE</vt:lpstr>
      <vt:lpstr>Evaluation: NER (protein names)</vt:lpstr>
      <vt:lpstr>Evaluation: NER (protein names)</vt:lpstr>
      <vt:lpstr>IE Datsets</vt:lpstr>
      <vt:lpstr>Entity and Relation Extraction</vt:lpstr>
      <vt:lpstr>Entity and Relation Extraction</vt:lpstr>
      <vt:lpstr>Entity and Relation Extraction</vt:lpstr>
      <vt:lpstr>Joint Entity and Relation Extraction</vt:lpstr>
      <vt:lpstr>Bootstrapping for IE</vt:lpstr>
      <vt:lpstr>Open Information Extraction</vt:lpstr>
      <vt:lpstr>Online Demos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1821</cp:revision>
  <dcterms:created xsi:type="dcterms:W3CDTF">2010-08-30T20:07:57Z</dcterms:created>
  <dcterms:modified xsi:type="dcterms:W3CDTF">2023-10-23T21:36:31Z</dcterms:modified>
</cp:coreProperties>
</file>